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notesSlides/notesSlide23.xml" ContentType="application/vnd.openxmlformats-officedocument.presentationml.notesSlide+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notesSlides/notesSlide24.xml" ContentType="application/vnd.openxmlformats-officedocument.presentationml.notesSlide+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notesSlides/notesSlide25.xml" ContentType="application/vnd.openxmlformats-officedocument.presentationml.notesSlide+xml"/>
  <Override PartName="/ppt/ink/ink310.xml" ContentType="application/inkml+xml"/>
  <Override PartName="/ppt/ink/ink311.xml" ContentType="application/inkml+xml"/>
  <Override PartName="/ppt/ink/ink312.xml" ContentType="application/inkml+xml"/>
  <Override PartName="/ppt/ink/ink313.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5"/>
  </p:notesMasterIdLst>
  <p:sldIdLst>
    <p:sldId id="256" r:id="rId2"/>
    <p:sldId id="328" r:id="rId3"/>
    <p:sldId id="329" r:id="rId4"/>
    <p:sldId id="330" r:id="rId5"/>
    <p:sldId id="331" r:id="rId6"/>
    <p:sldId id="332" r:id="rId7"/>
    <p:sldId id="333" r:id="rId8"/>
    <p:sldId id="334" r:id="rId9"/>
    <p:sldId id="335" r:id="rId10"/>
    <p:sldId id="336" r:id="rId11"/>
    <p:sldId id="337" r:id="rId12"/>
    <p:sldId id="338" r:id="rId13"/>
    <p:sldId id="339" r:id="rId14"/>
    <p:sldId id="340" r:id="rId15"/>
    <p:sldId id="341" r:id="rId16"/>
    <p:sldId id="342" r:id="rId17"/>
    <p:sldId id="343" r:id="rId18"/>
    <p:sldId id="344" r:id="rId19"/>
    <p:sldId id="349" r:id="rId20"/>
    <p:sldId id="350" r:id="rId21"/>
    <p:sldId id="351" r:id="rId22"/>
    <p:sldId id="352" r:id="rId23"/>
    <p:sldId id="353" r:id="rId24"/>
    <p:sldId id="354" r:id="rId25"/>
    <p:sldId id="355" r:id="rId26"/>
    <p:sldId id="356" r:id="rId27"/>
    <p:sldId id="357" r:id="rId28"/>
    <p:sldId id="358" r:id="rId29"/>
    <p:sldId id="359" r:id="rId30"/>
    <p:sldId id="360" r:id="rId31"/>
    <p:sldId id="361" r:id="rId32"/>
    <p:sldId id="362" r:id="rId33"/>
    <p:sldId id="363" r:id="rId34"/>
    <p:sldId id="364" r:id="rId35"/>
    <p:sldId id="365" r:id="rId36"/>
    <p:sldId id="366" r:id="rId37"/>
    <p:sldId id="367" r:id="rId38"/>
    <p:sldId id="368" r:id="rId39"/>
    <p:sldId id="369" r:id="rId40"/>
    <p:sldId id="370" r:id="rId41"/>
    <p:sldId id="371" r:id="rId42"/>
    <p:sldId id="372" r:id="rId43"/>
    <p:sldId id="373" r:id="rId44"/>
    <p:sldId id="374" r:id="rId45"/>
    <p:sldId id="375" r:id="rId46"/>
    <p:sldId id="376" r:id="rId47"/>
    <p:sldId id="377" r:id="rId48"/>
    <p:sldId id="378" r:id="rId49"/>
    <p:sldId id="379" r:id="rId50"/>
    <p:sldId id="380" r:id="rId51"/>
    <p:sldId id="381" r:id="rId52"/>
    <p:sldId id="422" r:id="rId53"/>
    <p:sldId id="423" r:id="rId54"/>
    <p:sldId id="424" r:id="rId55"/>
    <p:sldId id="425" r:id="rId56"/>
    <p:sldId id="426" r:id="rId57"/>
    <p:sldId id="427" r:id="rId58"/>
    <p:sldId id="428" r:id="rId59"/>
    <p:sldId id="429" r:id="rId60"/>
    <p:sldId id="430" r:id="rId61"/>
    <p:sldId id="431" r:id="rId62"/>
    <p:sldId id="432" r:id="rId63"/>
    <p:sldId id="433" r:id="rId64"/>
    <p:sldId id="434" r:id="rId65"/>
    <p:sldId id="435" r:id="rId66"/>
    <p:sldId id="436" r:id="rId67"/>
    <p:sldId id="437" r:id="rId68"/>
    <p:sldId id="438" r:id="rId69"/>
    <p:sldId id="439" r:id="rId70"/>
    <p:sldId id="440" r:id="rId71"/>
    <p:sldId id="346" r:id="rId72"/>
    <p:sldId id="347" r:id="rId73"/>
    <p:sldId id="348" r:id="rId74"/>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7013" autoAdjust="0"/>
    <p:restoredTop sz="94870" autoAdjust="0"/>
  </p:normalViewPr>
  <p:slideViewPr>
    <p:cSldViewPr snapToGrid="0">
      <p:cViewPr varScale="1">
        <p:scale>
          <a:sx n="128" d="100"/>
          <a:sy n="128" d="100"/>
        </p:scale>
        <p:origin x="690"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7.emf"/></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8T10:28:51.784"/>
    </inkml:context>
    <inkml:brush xml:id="br0">
      <inkml:brushProperty name="width" value="0.05" units="cm"/>
      <inkml:brushProperty name="height" value="0.05" units="cm"/>
    </inkml:brush>
  </inkml:definitions>
  <inkml:trace contextRef="#ctx0" brushRef="#br0">7533 864 5089,'0'0'4989,"-12"-6"3961,8 4-9170,-20 2 439,14 0-1135,10 0 1331,-11 3 27,0 3-374,-9 2-52,-19 8 32,32-12-51,-2 3-2,7-5 36,-1-1-1,1 0 1,-1 1 0,1-1 0,-1 0-1,0-1 1,0 1 0,0-1-1,1 1 1,-1-1 0,0 0-1,0 0 1,-6 0 0,5 0 11,-1 0 0,1 0 0,-1 0 0,-4 2 0,-22 2-19,-11 4 52,-157 25-48,166-27 8,24-4-32,1 0 1,-1-1 0,-9 0 0,0 0 0,0 1 1,-18 4 0,-3 0 5,-77 6 7,11-2-27,-8 1-1,74-7 13,22-3-1,-18 3 1,-155 27-12,62-11 4,22-4 6,-13 1 0,-10 2 0,44-5-8,-23 5-7,62-8 1,-105 23-77,21-13 142,37-7-55,-17-2-4,-30 4-58,82-11 72,-67 3 8,24-2-6,44-4-2,-154-1-7,113-2 18,12 1-17,-191 4 10,67 0 13,54 0-15,-92-4-16,132 4 7,101-4 1,-117 4 2,-15-2 4,76-3-5,-424 1 36,445-3-23,-67-11 1,93 10 15,-87-16 47,74 13-67,-36-12 0,35 9 54,12 2 19,-26-13 0,24 10-73,14 4 15,9 5-16,0 0 1,0 0-1,0 1 1,-6-2-1,9 2-7,0 1-1,0-1 1,0 1-1,0-1 1,0 0 0,-3-1-1,-9-4 11,12 5-10,-1 0 0,1 1 0,0-1 1,0 0-1,0 0 0,-4-3 0,-6-3 47,-23-12 24,22 11-55,-1 1 0,-20-8 0,-21-5-16,-26-8 13,22 5-15,17 6-1,-68-17-8,1 0 26,-41-15 0,82 30-10,19 7-1,-26-8 13,-11-5-35,79 22 21,0 0 0,-12-7-1,-5-2 6,23 12-9,-1-1 0,0 0 0,0 0 0,1 0 0,-1 0 0,0 0 0,-2-2 0,0-1 8,-5-2 11,6 4-15,1 0 0,0 1-1,-1-1 1,1 0 0,0 0 0,0-1-1,0 1 1,-2-4 0,-3-2 6,0-1 1,0 1-1,-1 1 1,0 0-1,-17-13 0,7 7 0,-1 0-9,14 9-6,-1 1 1,1-1-1,-6-5 1,-24-21 1,24 21 10,-18-16 0,-28-44-25,44 57 17,10 10 0,0-1 0,-1 0 0,1 0 0,1 0 0,-1-1 0,0 1 0,1 0 0,-2-5 0,2 6 0,1-1 1,0 1-1,-1-1 1,0 1-1,1 0 1,-1 0-1,0 0 1,0 0-1,0 0 0,-3-1 1,2 0-1,0 0 1,0 1 0,0-1-1,-3-5 1,-19-21-36,-1-3 13,-10-15-60,-1 4 15,9 13 26,22 25 47,5 5-7,1 0 1,-1-1 0,1 1 0,-1-1-1,1 1 1,-1-1 0,0 1 0,1-1-1,0 1 1,-1-1 0,1 1 0,-1-1-1,1 1 1,0-1 0,-1 0 0,1 1-1,0-1 1,0 0 0,-1 1 0,1-1-1,0 0 1,0 1 0,0-1 0,0 0-1,0 1 1,0-3 0,0 3 0,0 0-1,0 0 1,0 0-1,0 0 1,0 0 0,0-1-1,0 1 1,0 0-1,0 0 1,0 0 0,0 0-1,0 0 1,0-1-1,0 1 1,0 0 0,0 0-1,0 0 1,0 0-1,-1 0 1,1 0 0,0-1-1,0 1 1,0 0-1,0 0 1,0 0 0,0 0-1,0 0 1,0 0 0,-1 0-1,1 0 1,0 0-1,0 0 1,0 0 0,0-1-1,-1 1 1,1 0-1,0 0 1,0 0 0,0 0 0,0 0-1,0 0 1,-1 0 0,1 0 0,0 0-1,0 0 1,0 0 0,0 0 0,0 0-1,0-1 1,0 1 0,0 0-1,-1 0 1,1 0 0,0 0 0,0 0-1,0 0 1,0 0 0,0-1 0,0 1-1,0 0 1,0 0 0,0 0-1,0 0 1,0 0 0,0-1 0,0 1-1,0 0 1,0 0 0,0 0 0,0 0-1,0-1 1,0 0 2,0 1-1,-1-1 1,1 0 0,0 0-1,-1 0 1,1 0 0,0 0-1,-1 1 1,1-1 0,-1 0 0,1 0-1,-1 1 1,1-1 0,-1 0-1,-1 0 1,1-1 3,-1 0-6,1 0-1,0 0 1,-1-1 0,1 1-1,0 0 1,0-1 0,1 1-1,-1 0 1,0-1 0,1-2-1,-1 1 2,-3 0 6,4 0-5,-1-3-44,-1 6 132,0 0-175,2-6-511,0 400 571,0-391 577,0-8-394,10-198-145,19-37-100,-27 225 89,4-21 7,-5 34-15,-1 1 0,1 0 0,0 0 0,0 0 0,0-1 0,0 1 0,1 0 0,-1 0 0,0 0 0,1 1 0,-1-1 0,3-2 0,-2 3-11,-1 0 1,0 1 0,0-1-1,1 1 1,-1 0 0,0-1-1,0 1 1,1 0 0,-1-1 0,1 1-1,-1 0 1,0 0 0,1 0-1,-1 1 1,0-1 0,1 0-1,-1 0 1,2 1 0,29 11 44,-14-5-44,-1-3 57,0-1-1,33 3 1,-17-3 8,-23-3-53,-8 0-14,-1 0 0,1 0 1,0 0-1,0 0 0,0 0 0,-1 0 0,1 1 0,0-1 1,0 1-1,0-1 0,2 2 0,-4-1-229,1-1 0,-1 1 0,0 0-1,0-1 1,0 1 0,0 0 0,0-1 0,0 1 0,0 0 0,0-1-1,0 1 1,0 0 0,0-1 0,0 1 0,0 0 0,0-1 0,-1 2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8T10:27:59.302"/>
    </inkml:context>
    <inkml:brush xml:id="br0">
      <inkml:brushProperty name="width" value="0.05" units="cm"/>
      <inkml:brushProperty name="height" value="0.05" units="cm"/>
    </inkml:brush>
  </inkml:definitions>
  <inkml:trace contextRef="#ctx0" brushRef="#br0">1245 86 3344,'0'-8'10170,"-1"5"-10750,-3 1 614,1 0 1,0 1-1,-1-1 1,0 1-1,1 0 0,-1 0 1,0 0-1,1 1 1,-1-1-1,-6 1 1,-18-5 334,23 4-314,1 0 0,-1 0 0,-7-1-1,-9-1 120,-34-9 497,0 1 41,24 6-436,10 2-236,-1 1 0,-35 1 0,-10-1 265,-50-10 403,95 11-662,-39 1 0,23 1 50,-160-1 251,190 0-347,0 1-1,0 0 1,0 1 0,1 0 0,-1 0 0,1 1 0,-9 3 0,5-1-6,0 1 1,0 0-1,-16 13 1,-18 22-3,38-34 8,-28 33-9,31-35 4,1 0 1,-1-1 0,1 1-1,-5 10 1,-2 3-10,-33 55 3,34-54-16,-11 30 0,8-18 4,7-19 3,1 0 1,-2 14 0,2-10 2,-1 17-38,4-24 16,0-1 0,-4 15 0,3-14-73,0 1 1,1-1-1,0 1 1,1 0-1,1 15 1,-1-1-1199,0-23 999,0 1 0,0-1 0,0 1 0,0-1 0,0 1 0,-1-1 0,1 1 0,-1-1 0,1 0 0,-1 1 0,-1 2 1,-3 4-3882</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17:57.258"/>
    </inkml:context>
    <inkml:brush xml:id="br0">
      <inkml:brushProperty name="width" value="0.05" units="cm"/>
      <inkml:brushProperty name="height" value="0.05" units="cm"/>
    </inkml:brush>
  </inkml:definitions>
  <inkml:trace contextRef="#ctx0" brushRef="#br0">8 4 6545,'0'0'3954,"-8"-4"-2515,21 6-1242,0 1 0,0 0 1,-1 1-1,1 1 0,-1 0 0,0 0 0,-1 1 1,1 1-1,16 12 0,12 5 177,441 226 483,22-43-859,-494-204-160,53 15 76,-59-17-130,0-1 0,-1 1 1,1-1-1,0 1 0,-1-1 0,1 0 0,0 0 1,0 0-1,-1-1 0,1 1 0,0-1 1,-1 1-1,1-1 0,0 0 0,-1 0 0,1 0 1,-1 0-1,5-4 0,9-13-2521,-5-2-1389</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17:57.646"/>
    </inkml:context>
    <inkml:brush xml:id="br0">
      <inkml:brushProperty name="width" value="0.05" units="cm"/>
      <inkml:brushProperty name="height" value="0.05" units="cm"/>
    </inkml:brush>
  </inkml:definitions>
  <inkml:trace contextRef="#ctx0" brushRef="#br0">800 0 728,'0'0'13951,"-28"2"-13050,25 0-892,1-1 1,-1 1-1,1 1 0,0-1 0,-1 0 0,1 1 0,0-1 0,0 1 1,-2 3-1,-10 13 53,-252 247 290,-114 123-1328,360-368-143,2 1 0,-18 26 0,24-21-2721</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19:32.785"/>
    </inkml:context>
    <inkml:brush xml:id="br0">
      <inkml:brushProperty name="width" value="0.05" units="cm"/>
      <inkml:brushProperty name="height" value="0.05" units="cm"/>
    </inkml:brush>
  </inkml:definitions>
  <inkml:trace contextRef="#ctx0" brushRef="#br0">501 1 5033,'0'0'2287,"-29"4"1035,15 1-2937,-1-1 1,1 2-1,0 0 0,0 1 1,0 0-1,1 1 0,0 0 1,1 1-1,0 1 0,-18 17 1,-7 12-43,-53 71 0,74-88-99,-1 3-120,1 0-1,2 2 1,1-1-1,1 2 1,-12 37-1,12-24 8,-7 54 0,3-14 19,11-51-83,-3 60 1,4-31-21,1 138 317,4-109-380,0-76-43,1 0 1,1 0-1,0 0 1,0-1-1,1 1 1,0-1-1,12 21 1,-6-12-913,-9-12 184</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19:33.260"/>
    </inkml:context>
    <inkml:brush xml:id="br0">
      <inkml:brushProperty name="width" value="0.05" units="cm"/>
      <inkml:brushProperty name="height" value="0.05" units="cm"/>
    </inkml:brush>
  </inkml:definitions>
  <inkml:trace contextRef="#ctx0" brushRef="#br0">0 0 4993,'0'0'6117,"3"8"-5158,4 5-697,1-1 1,0 0 0,1 0-1,0-1 1,0 0-1,1-1 1,1 0 0,19 14-1,382 300 1117,-406-319-1335,1 0-1,0-1 1,0 0-1,0 0 1,0-1-1,1 1 1,-1-2 0,1 1-1,0-1 1,0 0-1,0-1 1,0 0-1,0 0 1,14-1 0,-12-1-24,0-1 0,1 0 1,-1-1-1,0 0 0,0-1 1,0 0-1,-1 0 0,1-1 1,-1 0-1,14-11 0,41-28-41,-2-3 0,-3-3 0,63-66 0,-104 88-783,-16 5-2585,-2 15-1613</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21:27.414"/>
    </inkml:context>
    <inkml:brush xml:id="br0">
      <inkml:brushProperty name="width" value="0.05" units="cm"/>
      <inkml:brushProperty name="height" value="0.05" units="cm"/>
    </inkml:brush>
  </inkml:definitions>
  <inkml:trace contextRef="#ctx0" brushRef="#br0">988 42 2880,'0'0'1732,"-4"2"-867,-23 6 9669,19-6-10403,-16 0-48,-1-1 0,-27-2 1,30 0 48,1 1 1,0 0-1,-38 7 1,-63 13 436,-5 20-158,3-2-97,106-32-274,1-1-1,0 2 0,0 0 0,-23 15 0,-14 5 45,38-19-82,0 1-1,0 0 0,1 2 1,0-1-1,1 2 0,0 0 1,-12 14-1,21-20 0,0 0 1,0 0-1,1 0 1,0 0-1,0 1 1,0 0-1,1 0 1,0 0-1,1 0 0,-1 0 1,-2 15-1,-4 48 6,9-66-7,1 1 0,0-1 1,0 1-1,0-1 0,0 1 0,1-1 1,0 0-1,0 0 0,0 0 0,0 0 1,1 0-1,-1 0 0,1 0 0,0-1 1,0 0-1,1 1 0,-1-1 0,6 4 1,9 6 5,0-1 1,33 16-1,-33-18 3,9 1-4,0-2 0,1 0 0,0-2-1,0-1 1,1-1 0,46 2-1,-38-3 2,557 10 93,-376-16 3,36-17 56,-133 6-53,78-21 41,-182 30-91,-1 0 0,1-1-1,-1 0 1,0-2-1,18-9 1,2 0 87,-22 9-88,0-1 0,-1 0 0,1-1 0,-2 0 0,1-1 0,-1 0 0,-1-1 1,0 0-1,-1-1 0,0-1 0,16-25 0,-18 25-41,-7 12-9,0 0 0,0 0 0,0 0 1,0-1-1,-1 1 0,1 0 0,-1 0 0,1-1 1,0 1-1,-1-1 0,0 1 0,1 0 0,-1-1 0,0 1 1,0-1-1,0-1 0,9-66 136,-9 64-133,0 0-1,0 0 1,-1 0 0,0 0 0,0 0-1,0 1 1,-1-1 0,1 0-1,-1 1 1,0-1 0,-1 1 0,1 0-1,-1 0 1,0 0 0,0 0 0,0 0-1,0 0 1,-1 1 0,1-1-1,-1 1 1,0 0 0,0 1 0,0-1-1,-7-3 1,-28-20 27,-2 2 1,0 1-1,-1 2 1,-1 3-1,-1 1 1,-90-22-1,29 17-37,51 9-17,-60-5 1,-210 12-85,206 8 81,71-2-40,1 2 1,-1 2-1,-76 18 0,119-21-3,-4 1-298,0 0 1,1 0 0,-1 1 0,1 0 0,0 1 0,0-1 0,-13 10 0,19-2-6613</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22:51.040"/>
    </inkml:context>
    <inkml:brush xml:id="br0">
      <inkml:brushProperty name="width" value="0.05" units="cm"/>
      <inkml:brushProperty name="height" value="0.05" units="cm"/>
    </inkml:brush>
  </inkml:definitions>
  <inkml:trace contextRef="#ctx0" brushRef="#br0">1 3 760,'0'-2'18425,"0"5"-20103,0 10 1746,-1 1 1,2-1-1,0 0 0,0 0 0,2 0 1,-1 0-1,2 0 0,0 0 0,8 18 1,-4-12-42,2-1 1,0-1 0,1 1-1,1-2 1,0 0 0,1 0-1,25 23 1,94 68 222,-76-61-186,-2 2 0,74 85 0,-105-111-45,0 0 0,1-2 0,1-1 0,1-1 0,48 25 0,-26-14 45,-8-8-19,0-2 1,79 26 0,0-1 18,-76-28-35,0-2-1,1-3 0,57 9 1,-12-3 4,-58-13-13,-1-1 1,1-1-1,51-5 0,-11 1 69,76 5 29,155-7 4,-225-5-42,-2-4-1,112-33 1,-162 37-30,-1-1-1,45-25 1,4-2-47,-48 18 5,-79 14 192,-87 1-202,-170-28 0,286 27-8,16 2 7,-1 2-1,0-1 1,0 1 0,-18 1-1,26 0-30,32 0-426,475 21 553,-487-19-98,0 1-1,1 1 1,-1 0 0,-1 1-1,1 2 1,-1-1 0,0 2-1,21 12 1,-36-17 9,0-1 0,0 0 0,0 1 0,0 0 0,0-1 0,0 1 0,-1 0 0,1 0 0,-1 0 0,0 0 0,0 0 0,0 0 0,0 0 0,-1 0 0,1 1 0,-1-1 0,0 0 0,0 0 0,0 0 0,-1 6 1,1-3 6,-1 1 0,0-1 0,0 0 0,0 0 1,-1 0-1,0 0 0,0 0 0,0-1 1,-1 1-1,-4 7 0,-5 3-334,2-3 507,0-1 0,0 0 0,-18 16 1,-7-7-1558,-11-10-3657,28-10-1568</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23:53.509"/>
    </inkml:context>
    <inkml:brush xml:id="br0">
      <inkml:brushProperty name="width" value="0.05" units="cm"/>
      <inkml:brushProperty name="height" value="0.05" units="cm"/>
    </inkml:brush>
  </inkml:definitions>
  <inkml:trace contextRef="#ctx0" brushRef="#br0">1 0 4672,'0'0'10583,"37"0"-9203,-31 0-1363,0 1 1,-1 0-1,1 0 1,-1 0-1,1 1 1,-1 0-1,0 0 1,0 0-1,0 1 1,0-1-1,0 1 1,6 5-1,55 52 25,-52-46-17,0-1 1,24 19-1,4-3 77,50 48-1,-60-47-17,2-3 1,58 38-1,16-6 95,66 41-16,-109-62-60,130 55 1,-184-89-93,267 99 254,-186-72-212,45 14 206,1-7-1,2-6 1,194 20 0,-198-40-128,208-8 0,-307-8-84,-1-1 1,1-2-1,-1-1 1,46-18 0,136-66 177,-126 51-200,22-7 72,-108 47-50,-4 1 130,-621 0-886,630-1 549,1-1 1,0-1 0,-1 1 0,13-6-1,17-4 79,40 0 130,0 3 0,0 4 0,111 8-1,-55-1 93,-135-2-146,0 0-1,1 0 0,-1 0 0,0 0 0,0 0 0,0 0 1,1 1-1,-1-1 0,0 1 0,0-1 0,0 1 0,0 0 1,0 0-1,0 0 0,0 0 0,0 0 0,0 0 0,-1 1 0,1-1 1,0 0-1,-1 1 0,1 0 0,-1-1 0,1 1 0,-1 0 1,0 0-1,0 0 0,1 2 0,0 3-7,0 0 0,-1 0 0,0 0 0,-1 1 1,0-1-1,0 0 0,-1 9 0,0 11 159,-1-9-244,0 0 0,-2 0 0,0 0 0,-1-1 1,-1 0-1,-9 21 0,6-15-678,7-19 304,0 1 1,0-1 0,0 0-1,-1 0 1,0 0-1,0 0 1,0 0 0,-4 3-1,-4 6-3866</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24:13.365"/>
    </inkml:context>
    <inkml:brush xml:id="br0">
      <inkml:brushProperty name="width" value="0.05" units="cm"/>
      <inkml:brushProperty name="height" value="0.05" units="cm"/>
    </inkml:brush>
  </inkml:definitions>
  <inkml:trace contextRef="#ctx0" brushRef="#br0">781 84 2960,'0'0'2526,"-38"0"-200,-24 2-1674,-1 3 1,1 3-1,0 2 1,-67 21-1,111-26-605,1 1-1,-1 1 1,1 1-1,0 0 1,0 1-1,1 1 1,1 1-1,0 0 1,0 1 0,1 0-1,-24 28 1,11-12 73,11-12-91,2 0 1,-1 0-1,2 2 0,-22 34 0,31-45-16,1 0 1,-1 0-1,1 1 0,0-1 0,0 1 0,1-1 0,0 1 0,1 0 0,0 0 0,0 0 1,0 13-1,1-18 4,1 1-1,-1-1 1,1 1 0,-1-1 0,1 0 0,0 1 0,1-1 0,-1 0-1,0 1 1,1-1 0,0 0 0,0 0 0,0 0 0,0-1 0,0 1-1,0 0 1,1-1 0,-1 1 0,1-1 0,0 0 0,0 0 0,0 0-1,0 0 1,0-1 0,0 1 0,0-1 0,4 2 0,50 17 130,0-3 0,2-2 0,113 15 0,-95-19-18,16-1 44,1-4 0,95-7 0,-67-1-49,-33-3 58,0-4 1,0-5-1,113-31 1,-20-7 284,-153 41-278,-1 0 1,0-2 0,-1-2 0,27-18 0,-49 30-150,0-1 1,0 1-1,0-2 1,-1 1-1,1 0 1,-1-1-1,0 0 1,0 0-1,-1 0 0,1 0 1,-1-1-1,-1 1 1,1-1-1,-1 0 1,0 0-1,0 0 1,0 0-1,-1 0 0,0 0 1,0 0-1,-1-13 1,0 11-30,-2 0 1,1 0-1,-1 0 1,0 0-1,-1 0 0,0 0 1,0 1-1,-1 0 1,0-1-1,0 1 0,-1 0 1,1 1-1,-1-1 1,-1 1-1,0 0 1,-9-7-1,-18-14-1,-1 1 1,-1 2-1,-2 2 0,0 1 0,-1 2 1,-1 2-1,-1 1 0,-72-18 0,49 20-277,0 3 0,-1 3 1,-1 3-1,1 2 0,-74 7 0,96 1-930,0 2 1,1 1 0,0 2 0,-61 24 0,41-6-3240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24:16.530"/>
    </inkml:context>
    <inkml:brush xml:id="br0">
      <inkml:brushProperty name="width" value="0.05" units="cm"/>
      <inkml:brushProperty name="height" value="0.05" units="cm"/>
    </inkml:brush>
  </inkml:definitions>
  <inkml:trace contextRef="#ctx0" brushRef="#br0">1038 1 5145,'0'0'2012,"-47"0"1277,-42 4-2592,-134 24 0,140-16-543,25-1-92,-73 24 0,105-28-18,-3 4-24,0 1 0,0 1 0,-51 34-1,3-3 38,28-7 10,41-32-49,1 1 1,-1 0-1,1 0 0,1 0 1,-1 1-1,1 0 1,0 1-1,0-1 1,1 1-1,0 0 1,-7 15-1,11-15 10,-1-1 0,1 1 0,1-1 0,-1 1 0,1-1 0,2 15 0,0 5-5,-2-23-22,1-1 0,1 1 0,-1-1 0,0 1 1,1-1-1,0 0 0,-1 0 0,1 1 0,0-1 1,1 0-1,-1-1 0,1 1 0,-1 0 0,1-1 1,0 1-1,0-1 0,0 0 0,0 0 0,4 2 1,72 38 15,-63-35-13,31 14 36,1-2 0,1-3 0,0-2 0,1-2-1,1-2 1,59 4 0,316-4 346,-286-11-347,-98 0-26,1-3-1,-1-1 1,44-12-1,123-41 50,-163 44-21,69-32 0,-98 37-33,0 0 0,-1 0 0,1-2-1,-2 0 1,0-1 0,26-26 0,-36 32-3,0 0-1,0-1 0,0 1 0,-1-1 0,0 0 0,0 0 1,-1-1-1,0 1 0,0-1 0,-1 0 0,0 0 0,-1 0 1,1 0-1,-1 0 0,-1 0 0,0 0 0,0 0 0,0 0 1,-1 0-1,0 0 0,-1 0 0,0 0 0,0 0 0,0 1 1,-1-1-1,-1 1 0,1 0 0,-1-1 0,0 1 0,-1 1 1,1-1-1,-1 1 0,-1 0 0,1 0 0,-1 0 0,0 1 1,0 0-1,-1 0 0,-11-6 0,-13-7-88,-1 1 0,0 2-1,-1 1 1,0 2 0,-1 1 0,-1 2 0,0 1-1,0 1 1,0 3 0,-66-2 0,68 7-1327,0 2 0,-1 0 0,-57 15 0,33-1-3781</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24:49.439"/>
    </inkml:context>
    <inkml:brush xml:id="br0">
      <inkml:brushProperty name="width" value="0.05" units="cm"/>
      <inkml:brushProperty name="height" value="0.05" units="cm"/>
    </inkml:brush>
  </inkml:definitions>
  <inkml:trace contextRef="#ctx0" brushRef="#br0">1336 105 3344,'0'0'1566,"-5"2"-1865,-18 4 5691,-150-11-3256,-87 3-1841,235 4-288,0 2 1,0 0-1,0 2 1,1 0-1,0 2 1,-30 14-1,-130 77 412,157-80-233,1 1 0,1 1 0,-25 28 0,-8 25 82,50-63-236,2-1 20,0 1 0,1-1 0,0 1 0,1 0 0,0 1 0,1-1 0,0 1 0,1-1 0,0 1 0,1 0 0,0 0 1,1 0-1,1 17 0,0-24-34,0 0 1,0 0 0,0 0 0,1 0-1,0-1 1,0 1 0,0 0 0,0-1-1,1 1 1,0-1 0,0 0 0,0 0-1,0 0 1,0 0 0,1-1 0,8 7-1,10 8 103,45 26-1,-44-29-29,66 37 162,3-3-1,1-5 0,2-4 0,129 36 1,-149-56-98,0-4 1,2-2-1,93 3 1,236-9 125,-297-9-242,129 3 198,257-5 290,-441 1-332,-2-4-1,104-23 0,-129 22-173,-1-1-1,0-2 1,0 0-1,-1-2 1,-1-1 0,0-1-1,33-25 1,-52 35-16,0 0 0,-1-1 0,0 1 0,1-1 0,-2 0 0,1 0 0,-1 0 0,1 0 0,-1-1 0,-1 1 0,1-1 0,-1 0 0,3-10 0,-2-1 9,-1 0 0,-1-1 0,-1-26 1,0 25-6,-1 11-8,0 0 0,-1 1 0,0-1 0,0 0 0,-1 1 0,0 0 0,0-1 0,-1 1-1,0 1 1,0-1 0,-1 0 0,0 1 0,-6-7 0,-16-17 3,-39-32 0,49 46-1,-34-31 11,-115-101-47,134 123 21,-1 1 1,-1 2-1,-54-26 1,-8 8 8,-1 4 1,-2 5-1,-1 4 1,-2 4-1,-163-15 1,-93 5-106,-464 17 0,768 18 74,0 3-1,0 1 1,1 3-1,-91 28 1,119-29-458,0 2 1,1 0 0,0 2-1,0 1 1,1 0-1,1 2 1,1 1-1,0 0 1,1 2-1,0 0 1,-25 33-1,-6 19-5481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8T10:27:59.861"/>
    </inkml:context>
    <inkml:brush xml:id="br0">
      <inkml:brushProperty name="width" value="0.05" units="cm"/>
      <inkml:brushProperty name="height" value="0.05" units="cm"/>
    </inkml:brush>
  </inkml:definitions>
  <inkml:trace contextRef="#ctx0" brushRef="#br0">1 1 6185,'0'0'5349,"1"2"-5262,4 7 187,0 0 1,1 0 0,10 12-1,6 9 402,116 184 684,-88-146-1343,-49-67-15,0 0 0,1 0 0,-1 0-1,0 0 1,1 0 0,-1-1 0,1 1 0,2 1-1,0-3 33,-1 1 0,1 0 0,0-1 0,-1 0-1,1 0 1,-1 0 0,1 0 0,-1-1 0,1 1 0,5-4-1,1-2 96,18-16-1,-8 6-66,45-36 13,60-46-27,-90 77 171,-25 17-1974,17-13 0</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25:23.801"/>
    </inkml:context>
    <inkml:brush xml:id="br0">
      <inkml:brushProperty name="width" value="0.05" units="cm"/>
      <inkml:brushProperty name="height" value="0.05" units="cm"/>
    </inkml:brush>
  </inkml:definitions>
  <inkml:trace contextRef="#ctx0" brushRef="#br0">301 29 2160,'-8'-4'592,"7"4"-440,1 0 1,-1 0-1,0 0 0,1-1 0,-1 1 1,1 0-1,-1 0 0,1-1 0,-1 1 0,1 0 1,-1-1-1,1 1 0,-1-1 0,1 1 1,-1-1-1,1 1 0,-1-1 0,1 1 0,0-1 1,0 1-1,-1-1 0,1 1 0,0-1 1,0 0-1,-1 1 0,1-1 0,0 1 0,0-1 1,0 0-1,0 1 0,0-1 0,0 0 1,0 1-1,0-1 0,0 0 0,0 1 0,0-1 1,1 1-1,-1-3 1768,-20 3-599,-36-1-650,28-1-554,0 2 0,-45 5 1,70-5-115,-1 0 0,1 1 0,-1 0 0,1 0 0,0 0 0,0 0 0,-1 1 0,1-1 0,0 1 0,0 0 0,0 0 0,1 0 1,-1 0-1,0 0 0,1 1 0,0-1 0,-1 1 0,1 0 0,0-1 0,0 1 0,0 0 0,1 0 0,-3 6 0,1 2 5,1-1 0,0 1 0,0 0 0,1 0 0,1 21 0,1-27-13,-1-1 1,1 0-1,0 0 0,0 0 0,0 0 1,1 0-1,0 0 0,-1 0 0,1 0 1,1-1-1,-1 1 0,0-1 0,1 1 1,0-1-1,0 0 0,5 5 1,9 6-37,0-1 0,22 13 0,-15-10 21,92 48-3,-36-22 21,-63-33 34,0 0 0,0-2 0,0 0 0,1-1 0,0-1 0,0-1 0,19 3 0,16-2 164,63-2 0,-104-3-183,19-2 42,0-1 0,0-1 0,-1-1 0,58-18 0,111-55 247,-197 77-291,98-47 182,-93 44-196,0 0 0,0-1 0,-1 1 0,1-1 0,-1-1 0,0 1 0,0-1 0,-1 0 0,1-1 0,6-10 0,-11 14-23,1 0 1,-1 0-1,0 0 1,0 0-1,0-1 1,-1 1-1,1 0 1,-1 0-1,0-1 1,1 1-1,-1 0 1,-1-1-1,1 1 1,0 0-1,-1-1 1,0 1-1,0 0 1,0 0-1,0 0 1,0 0-1,-1 0 1,1 0-1,-1 0 1,0 0-1,0 0 1,0 1-1,0-1 1,0 1-1,-1 0 1,1-1-1,-1 1 1,1 0-1,-1 0 1,0 1-1,-4-3 1,-17-6-290,1 1-1,-1 1 1,-1 1 0,0 1 0,-27-2 0,-7 2-1345,-62 2 0,54 4-549</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26:16.870"/>
    </inkml:context>
    <inkml:brush xml:id="br0">
      <inkml:brushProperty name="width" value="0.05" units="cm"/>
      <inkml:brushProperty name="height" value="0.05" units="cm"/>
    </inkml:brush>
  </inkml:definitions>
  <inkml:trace contextRef="#ctx0" brushRef="#br0">698 35 4256,'0'0'4594,"-5"-5"-3945,0 1-564,2 1 32,1 1 0,0 0 1,-1 0-1,1 0 0,-1 0 1,0 1-1,1-1 0,-1 1 0,0-1 1,0 1-1,0 0 0,0 0 1,0 1-1,-1-1 0,1 0 1,0 1-1,0 0 0,-3 0 1,-85-2 899,-91 4-703,161 0-260,-1 1 1,1 1-1,1 1 0,-1 1 1,1 0-1,-32 16 1,37-14-40,1 1 1,0 0-1,0 1 0,1 0 1,0 1-1,1 0 1,-16 20-1,22-23-16,0 0 0,0 0 0,1 1 0,0-1 0,0 1 0,1 0-1,0 1 1,1-1 0,0 1 0,0 0 0,1-1 0,0 1 0,0 15 0,1 24-4,0-21 4,1 0 1,7 50-1,-5-69 1,0 0 0,1 1 0,0-1-1,0 0 1,1-1 0,0 1 0,1-1 0,0 1 0,0-1 0,1-1 0,-1 1 0,9 7 0,-3-5 3,1 0 0,0 0 0,1-1 0,0-1 1,1 0-1,-1-1 0,1-1 0,1 0 0,-1 0 1,1-2-1,0 0 0,27 4 0,-4-4 44,1-1-1,-1-2 1,76-9 0,-86 4-20,0-1 0,0-2 0,-1-1 1,0-1-1,-1-1 0,0-1 0,0-1 0,-1-2 1,-1 0-1,0-2 0,-1-1 0,-1 0 0,27-28 1,-44 38-45,0 0 1,-1-1 0,1 1-1,-2-1 1,1 0-1,-1 0 1,0 0 0,-1 0-1,1 0 1,-2-1-1,1 1 1,-1-1 0,-1 1-1,1-1 1,-2-13 0,0 17-25,0-1 0,0 1 1,0-1-1,0 1 1,-1-1-1,0 1 1,0 0-1,-1 0 1,1 0-1,-1 0 0,0 1 1,0-1-1,-1 1 1,1-1-1,-1 1 1,0 0-1,0 0 1,-1 1-1,1 0 0,-10-6 1,-7-4-283,0 2 0,-1 0 0,-42-13 1,8 8-905,-93-14 0,69 17-1067</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26:20.728"/>
    </inkml:context>
    <inkml:brush xml:id="br0">
      <inkml:brushProperty name="width" value="0.05" units="cm"/>
      <inkml:brushProperty name="height" value="0.05" units="cm"/>
    </inkml:brush>
  </inkml:definitions>
  <inkml:trace contextRef="#ctx0" brushRef="#br0">509 8 3392,'0'0'4153,"-39"0"-1756,1 0-2027,13-1-211,1 0 0,-1 2 0,1 1 0,0 1 0,0 1 0,-44 13 0,59-13-122,-14 4 51,0 1 1,1 1-1,0 1 1,-29 19 0,46-26-81,0 0 0,-1 1 0,1 0 0,1-1 0,-1 2 0,1-1 0,0 0 0,0 1 0,0 0 0,1 0 0,0 0 0,0 0 0,1 1 1,0-1-1,0 1 0,0-1 0,1 1 0,0 0 0,0 0 0,0 10 0,1-3-12,0 0 1,1 1-1,0-1 0,1 0 1,0 0-1,7 20 1,-6-29 0,-1 0 0,0 0 0,1 0 0,0-1 0,0 1 0,1-1 0,-1 0 0,1 0 0,0 0 0,0-1 0,0 1 0,0-1 0,1 0 0,-1 0 0,1-1 0,0 1 0,0-1 0,0 0 0,0 0 0,7 1 0,13 2 5,1-1 0,0-2-1,0 0 1,0-2 0,0 0 0,0-2 0,0-1 0,-1-1-1,1-1 1,28-10 0,232-87-12,-253 88-303,-1-1 0,-1-2 0,-1-1 0,0-2 1,-1-1-1,39-37 0,-64 54 59,0-1 1,0 1-1,0-1 1,-1 0-1,1 0 0,-1-1 1,-1 1-1,1-1 1,-1 1-1,0-1 1,0 0-1,-1 0 0,1 0 1,-1 0-1,-1 0 1,1 0-1,-1 0 0,0 0 1,-1-11-1,-7-12-4479</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26:23.891"/>
    </inkml:context>
    <inkml:brush xml:id="br0">
      <inkml:brushProperty name="width" value="0.05" units="cm"/>
      <inkml:brushProperty name="height" value="0.05" units="cm"/>
    </inkml:brush>
  </inkml:definitions>
  <inkml:trace contextRef="#ctx0" brushRef="#br0">1171 16 600,'0'0'1603,"-30"0"1916,-475-5 1114,466 9-4400,-1 2 0,1 1-1,1 2 1,0 2 0,-52 22-1,81-30-160,-22 8 170,0 2-1,-51 28 1,69-32-184,0 0 0,0 1 1,1 0-1,0 1 0,1 1 0,0 0 1,-16 22-1,5-4 25,11-15-8,0 1-1,0 0 0,-15 33 0,24-41-58,1-1 1,0 1-1,0-1 1,0 1-1,1-1 1,1 1-1,-1-1 1,1 1-1,0-1 1,1 1-1,0-1 1,0 0-1,4 11 1,8-2 21,0 1 1,1-2 0,0 0-1,1-1 1,1 0 0,0-2-1,1 0 1,0 0-1,1-2 1,0 0 0,31 10-1,11 1 263,0-3 0,101 16 0,-42-18 40,0-5 0,0-6 0,213-17 0,-290 8-273,-1-2 0,1-2 0,-1-2 0,-1-2 1,54-22-1,-73 25-58,0-2 1,-1 0 0,0-2 0,-1 0-1,0-1 1,-1-1 0,-1-1-1,0 0 1,-2-2 0,26-32 0,-33 37-24,-2-1 0,0 1 1,0-1-1,-1 0 0,-1 0 0,0-1 1,-1 0-1,-1 0 0,0 0 0,-1 0 1,-1 0-1,0-25 0,-2 34-3,1 1-1,-1 0 1,0 0-1,0 0 1,-1 0-1,0 0 1,0 0-1,0 1 1,0-1-1,-1 0 1,1 1-1,-1 0 1,-1 0-1,1 0 1,0 0-1,-1 0 1,0 0-1,0 1 1,-5-4-1,-11-7-177,-1 1 0,-41-19 0,47 25 88,-39-16-81,-1 1 0,0 3 1,-2 3-1,0 2 1,0 2-1,-1 3 0,-1 3 1,0 2-1,-69 4 1,101 2-298,0 1 0,1 1 1,0 1-1,0 1 0,-35 14 1,-8 12-3334</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25:53.902"/>
    </inkml:context>
    <inkml:brush xml:id="br0">
      <inkml:brushProperty name="width" value="0.05" units="cm"/>
      <inkml:brushProperty name="height" value="0.05" units="cm"/>
    </inkml:brush>
  </inkml:definitions>
  <inkml:trace contextRef="#ctx0" brushRef="#br0">1395 36 3208,'0'0'1454,"-8"-21"1625,3 19-2760,0 1 1,-1-1-1,1 1 0,-1 0 1,1 1-1,-1-1 0,0 1 1,1 0-1,-7 1 0,-15-1 201,-396-7 575,244 9-833,101 3-237,0 3-1,0 3 0,0 4 0,-144 48 1,209-59-15,0 1 1,1 0 0,0 0 0,0 2 0,0-1-1,1 1 1,-14 12 0,20-15-2,1 0 0,-1 1 1,1-1-1,1 1 0,-1 0 0,1 0 0,-1 1 1,2-1-1,-1 1 0,0-1 0,1 1 0,0 0 1,1 0-1,-1 0 0,1 0 0,0 0 1,1 0-1,-1 8 0,1 11 12,-1-18-7,0 1 0,0-1 0,1 0 0,1 1 0,-1-1 0,1 1 0,0-1 0,1 0 0,0 0 0,0 0 0,0 0 0,1 0 0,0 0 0,0-1 0,1 1 0,6 9 0,3-4 28,-1-1 0,2 0 0,-1 0 0,1-1 1,1-1-1,0-1 0,0 0 0,24 9 0,13 1 144,70 14-1,-91-25-93,57 11 113,2-3 0,99 2 0,184-10 29,-323-7-191,52-2 72,0-4 0,0-5 0,-1-4 0,-1-4-1,173-58 1,-268 75-115,30-11 9,43-21 1,-70 30-23,0 0 0,-1-1 0,1 0 0,-1 0 0,0-1 0,0 0 0,-1 0 0,1 0 0,-1-1 0,-1 0 0,7-9 0,-10 13-6,0-1 0,-1 1 0,1-1 0,-1 1 0,1-1 0,-1 0-1,0 1 1,-1-1 0,1 0 0,-1 0 0,1 0 0,-1 0 0,0 1 0,0-1 0,-1 0 0,1 0 0,-1 0-1,0 1 1,0-1 0,0 0 0,-1 1 0,1-1 0,-1 1 0,0-1 0,0 1 0,0 0 0,0-1 0,0 1 0,-1 0-1,0 1 1,-4-5 0,-6-3-140,-1 0-1,0 1 0,0 1 0,-1 0 0,-28-10 1,-32-9-255,0 3 0,-2 4 1,-1 2-1,0 5 1,-1 2-1,0 5 0,0 2 1,-116 11-1,178-6-49,0 1-1,0 0 1,0 2-1,0 0 1,1 0-1,0 2 1,0 0-1,0 1 1,1 1 0,0 0-1,0 1 1,-15 12-1,8 1-3742</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25:55.271"/>
    </inkml:context>
    <inkml:brush xml:id="br0">
      <inkml:brushProperty name="width" value="0.05" units="cm"/>
      <inkml:brushProperty name="height" value="0.05" units="cm"/>
    </inkml:brush>
  </inkml:definitions>
  <inkml:trace contextRef="#ctx0" brushRef="#br0">1186 18 512,'0'0'5066,"-4"-2"-4579,-15-3-241,-1 1 0,1 1 1,0 1-1,-1 1 0,0 0 0,-36 5 0,-3-2-256,-44 4 548,0 5 0,1 4-1,-161 47 1,208-48 47,-55 24 1,88-29-524,1 2 0,1 0 0,0 0 0,0 2-1,-25 22 1,39-31-58,1 1 1,0 0-1,0-1 0,0 1 0,1 1 0,0-1 0,0 1 0,0 0 0,0 0 1,1 0-1,0 0 0,1 0 0,-1 1 0,1-1 0,0 1 0,1 0 0,0 0 1,0-1-1,0 1 0,1 0 0,0 8 0,1-12 3,-1 1 0,1-1 0,0 1 0,0-1-1,0 0 1,0 1 0,1-1 0,-1 0 0,1 0 0,0 0 0,0 0 0,0 0-1,0-1 1,1 1 0,-1 0 0,1-1 0,-1 0 0,1 0 0,0 1 0,6 2-1,8 4 19,0 0 0,29 11 0,-37-16-4,53 18 98,1-3 0,1-3 0,0-2 0,1-4 0,71 4 1,331-13 141,-371-7-286,-1-5-1,1-4 1,-2-4 0,141-47-1,-191 51-167,71-35 1,-103 44 136,1-1 0,-1-1 0,-1 0 0,0 0 0,0-1 1,0 0-1,-1-1 0,-1-1 0,15-19 0,-21 27 54,-1-1 0,1 0 0,-1 0 0,0 0 0,0-1-1,-1 1 1,1 0 0,-1-1 0,0 1 0,0-1 0,0 1-1,-1-1 1,0 1 0,0-1 0,0 1 0,0-1 0,0 1 0,-1-1-1,0 1 1,0-1 0,-1 1 0,1-1 0,-1 1 0,0 0-1,0 0 1,0 0 0,0 0 0,-1 0 0,0 0 0,0 1 0,0 0-1,0-1 1,0 1 0,-1 0 0,1 0 0,-1 1 0,0-1-1,-7-3 1,-14-7-102,-1 2 0,-1 0 0,1 2 0,-2 1 0,-38-7 0,-145-11-740,-125 16-302,268 10 1029,-15 3-1122,0 4 0,-151 32 1,135-18-3066</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19:45.487"/>
    </inkml:context>
    <inkml:brush xml:id="br0">
      <inkml:brushProperty name="width" value="0.05" units="cm"/>
      <inkml:brushProperty name="height" value="0.05" units="cm"/>
    </inkml:brush>
  </inkml:definitions>
  <inkml:trace contextRef="#ctx0" brushRef="#br0">743 32 3024,'0'0'2149,"-2"-12"5161,-104 2-6422,84 6-788,0 2 0,0 0 0,-1 1 1,1 1-1,0 0 0,-36 8 0,17 5-56,2 1-1,-1 3 1,2 1 0,1 2-1,-52 35 1,74-45-5,1 0 0,1 0 0,-1 1 0,2 1 0,-1 0 0,2 1 0,-14 17 0,19-20-25,1 0-1,-1 0 1,2 0 0,-1 0-1,1 1 1,1 0 0,0 0-1,1 0 1,0 0-1,0 0 1,1 22 0,1-28-14,1-1 1,-1 0 0,1 0-1,0 1 1,0-1-1,0 0 1,1 0 0,-1 0-1,1 0 1,0 0-1,0-1 1,0 1 0,1-1-1,3 5 1,1-1-12,-1 0-1,2 0 1,-1-1 0,1 0 0,0-1-1,9 5 1,14 6-41,0-2 0,54 16 0,-73-26 52,40 10-43,0-1-1,1-3 0,90 6 1,167-11 60,-195-6-132,-66 0 26,0-2-1,-1-2 1,49-11-1,-63 9 123,-13 4 7,0-1 0,-1-1 0,1-1 1,-1-1-1,-1 0 0,1-2 0,28-17 0,-46 24-13,0 1 0,-1-1 1,1 0-1,-1 0 0,1 0 0,-1 0 0,0 0 0,0 0 0,0 0 0,0-1 0,0 1 0,0 0 0,-1-1 0,1 1 0,0-4 1,1-39 131,-2 38-134,0 0-8,0 0 0,0 0 0,-1-1 0,0 1 0,0 0 0,-1 0 0,0 0 0,0 0 0,0 1 0,-1-1 1,0 0-1,-1 1 0,1 0 0,-1 0 0,0 0 0,-1 0 0,1 1 0,-1-1 0,0 1 0,-12-8 0,-5-7-52,-2 2-1,0 1 1,-1 1-1,-1 1 0,0 1 1,-42-16-1,-176-46-1267,225 71 1116,5 2-438,0 0 1,0 1 0,-18 0-1,-43 4-5224,46 1 811</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19:47.302"/>
    </inkml:context>
    <inkml:brush xml:id="br0">
      <inkml:brushProperty name="width" value="0.05" units="cm"/>
      <inkml:brushProperty name="height" value="0.05" units="cm"/>
    </inkml:brush>
  </inkml:definitions>
  <inkml:trace contextRef="#ctx0" brushRef="#br0">828 26 3672,'0'0'4961,"-29"-4"-3375,-42-6-1436,0 3 1,0 3-1,0 3 0,-122 15 0,177-12-112,0 1 1,0 0-1,0 1 0,1 1 1,0 1-1,0 0 0,0 1 0,0 1 1,1 0-1,1 1 0,-1 0 1,2 1-1,-1 0 0,-19 22 1,11-6 20,15-19-54,0 0 1,0 0-1,0 1 1,1-1-1,1 1 1,-1 0 0,1 1-1,0-1 1,-2 12-1,1 6 37,1 0 0,2 0-1,1 53 1,2-41-27,-1-33-9,1 1 1,1-1 0,-1 0-1,1 1 1,-1-1 0,1 0-1,1 0 1,-1 0 0,1 0-1,0-1 1,0 1 0,0-1-1,1 1 1,0-1 0,0 0-1,0-1 1,0 1 0,7 4 0,4 3 18,0-1 1,0-1 0,1 0 0,27 10 0,18 2-6,1-3 0,1-2 0,120 14 0,-70-20 18,156-8 0,-219-6 6,0-1 1,0-3-1,-1-2 1,0-2-1,0-2 1,-2-2-1,53-26 1,-79 32 54,-1-1-1,1-1 1,-2-1 0,0 0 0,26-24 0,-38 30-95,-1 0 0,1 0 0,-2 0 1,1-1-1,-1 1 0,0-1 0,-1-1 0,0 1 0,0-1 1,0 1-1,-1-1 0,-1 0 0,0 0 0,0 0 0,0-1 1,-1-14-1,0 18-26,-1 1-1,0 0 1,0 0 0,0 0 0,-1 0 0,1 0 0,-1 0-1,-1 0 1,1 0 0,-1 0 0,0 0 0,0 0 0,0 1-1,0-1 1,-1 1 0,0-1 0,0 1 0,0 0 0,-1 0-1,1 0 1,-1 1 0,0 0 0,-6-6 0,-25-12-177,0 1 1,-1 2-1,0 2 0,-2 1 1,0 1-1,0 2 1,-1 2-1,-57-7 1,2 6-864,1 4 1,-140 7-1,145 7-866</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20:53.016"/>
    </inkml:context>
    <inkml:brush xml:id="br0">
      <inkml:brushProperty name="width" value="0.05" units="cm"/>
      <inkml:brushProperty name="height" value="0.05" units="cm"/>
    </inkml:brush>
  </inkml:definitions>
  <inkml:trace contextRef="#ctx0" brushRef="#br0">153 82 3984,'-3'2'6728,"-2"0"-3482,-34 16-3305,32-17 77,1 2 0,0-1-1,0 1 1,0 0 0,0 0-1,0 1 1,1 0 0,0 0-1,0 0 1,0 0 0,0 1-1,0 0 1,1 0 0,-6 8-1,3 2-11,5-13-6,1 0 1,0 0-1,0 0 0,0 1 0,0-1 0,0 0 0,1 0 0,-1 1 0,1-1 0,-1 1 0,1-1 0,0 0 0,0 4 0,0-3 0,0 1-3,-1 0 0,1 0 0,0 0 0,0-1 0,0 1-1,0 0 1,1 0 0,0 0 0,-1-1 0,1 1 0,1 0 0,-1-1 0,0 1 0,1-1 0,0 1 0,0-1 0,0 0 0,0 0 0,1 0 0,-1 0 0,5 5 0,6 1-33,0-1 0,0 1 0,0-2-1,1 0 1,0-1 0,0 0 0,1-1 0,0 0-1,0-2 1,25 4 0,-4-3-19,0-1 0,0-2 0,55-5 0,-70 0 58,-1 0 1,0-2-1,0 0 0,0-1 0,-1-1 1,0 0-1,0-2 0,-1 0 1,-1-1-1,0-1 0,0-1 0,27-27 1,-39 35-45,0-1 0,0 1 1,-1-1-1,0 0 0,0 0 1,-1-1-1,1 1 1,-1-1-1,-1 0 0,1 0 1,-1 1-1,-1-2 0,1 1 1,-1 0-1,0 0 1,-1 0-1,0-1 0,0 1 1,0 0-1,-3-14 0,2 18-37,0-1-1,0 1 0,-1 0 1,1-1-1,-1 1 1,1 0-1,-1 0 0,0 0 1,0 0-1,0 0 0,-1 1 1,1-1-1,-1 0 0,0 1 1,1 0-1,-1 0 1,0 0-1,0 0 0,0 0 1,-1 1-1,1-1 0,0 1 1,-1 0-1,-5-2 1,-10-2-522,-1 1 0,0 1 1,-24-2-1,27 4-90,-41-4-2218</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21:01.929"/>
    </inkml:context>
    <inkml:brush xml:id="br0">
      <inkml:brushProperty name="width" value="0.05" units="cm"/>
      <inkml:brushProperty name="height" value="0.05" units="cm"/>
    </inkml:brush>
  </inkml:definitions>
  <inkml:trace contextRef="#ctx0" brushRef="#br0">813 58 4656,'0'0'2841,"-17"-1"-2437,3-1-383,-25-1 769,-71 1 0,83 7-643,0 0-1,1 2 1,-28 11 0,-18 4-2,28-11-117,10-4 215,1 2-1,-1 1 1,2 1 0,0 2 0,-58 32 0,79-36-175,0 0 0,1 0-1,0 2 1,1-1 0,0 1-1,1 0 1,0 1 0,0 0-1,1 0 1,-5 15-1,7-18-54,1 1 0,1 0 0,0-1 0,0 1 0,1 0 0,0 1 0,1-1 0,0 0-1,0 0 1,1 1 0,1-1 0,-1 0 0,2 1 0,2 11 0,0-14-24,0 0 0,0 0 0,1 0 0,0-1 1,1 0-1,-1 0 0,1 0 0,0-1 0,1 0 0,0 0 1,0 0-1,0-1 0,1 0 0,-1 0 0,1-1 0,9 3 1,19 9-35,1-2 1,47 11 0,-75-22 65,76 19 22,1-4-1,1-4 1,0-3 0,1-5 0,102-4 0,-147-6-110,1-2-1,0-1 1,-1-3-1,-1-1 1,0-2 0,0-2-1,42-22 1,-37 13-27,0-3 1,-2-1 0,-1-2 0,-2-2 0,59-57-1,-88 76 94,0 0 0,-1 0-1,-1-2 1,0 1-1,0-1 1,-2-1 0,0 0-1,0 0 1,-2-1 0,0 0-1,-1 0 1,-1 0-1,5-27 1,-10 40-10,0-1 0,0 0 0,-1 1 1,1-1-1,-1 1 0,0-1 0,-1 1 0,1-1 0,-1 1 0,1 0 1,-1 0-1,-1 0 0,1 0 0,-1 0 0,1 0 0,-1 1 0,0-1 1,0 1-1,0 0 0,-1-1 0,1 2 0,-1-1 0,0 0 1,0 1-1,-7-4 0,-8-3-157,-1 0-1,1 2 1,-2 0 0,-27-6 0,-7 3-741,0 2 0,-1 2 0,-108 4 0,104 2-224,-64 0-2710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8T10:28:01.407"/>
    </inkml:context>
    <inkml:brush xml:id="br0">
      <inkml:brushProperty name="width" value="0.05" units="cm"/>
      <inkml:brushProperty name="height" value="0.05" units="cm"/>
    </inkml:brush>
  </inkml:definitions>
  <inkml:trace contextRef="#ctx0" brushRef="#br0">614 34 1840,'0'0'4692,"-10"-3"-3952,0-1-528,-51-17 1229,49 19-1214,0 0 1,-1 1-1,1 0 0,-21 2 1,3 0 79,12-2-20,11 1-183,0-1 0,0 1 1,0 1-1,0-1 0,0 1 1,-14 4-1,7 0-75,-1 2 1,1-1-1,0 2 0,1 0 1,-13 10-1,-20 17-18,-40 34 181,64-50-78,13-12-53,0 1 0,1 0 0,0 1 0,-11 13-1,15-15 14,-1-1 0,1 0 0,1 1 0,0 0 0,-1 0-1,2 0 1,-1 0 0,1 0 0,1 0 0,-1 1 0,1-1-1,0 15 1,0-16-49,1 0 1,0 1-1,0-1 0,1 1 0,0-1 0,0 0 0,1 1 0,0-1 0,0 0 0,5 11 0,-2-9-3,0 0-1,1 0 1,0-1-1,0 1 1,1-1-1,0 0 1,1-1-1,-1 0 1,11 6-1,-6-5 96,0 0 0,1-1 0,-1-1 0,2 0 0,22 5-1,-9-5 326,57 4 0,25-7 319,-88-2-647,11-1 15,0-2 0,0-1 0,-1-2 0,0-1 0,48-17 0,22-17 177,-85 33-218,0-1 0,-1 0 1,0-2-1,14-11 0,-20 13-50,0-1-1,0 0 1,-1 0 0,0-1 0,-1 0-1,0 0 1,-1 0 0,0-1 0,-1 0-1,0-1 1,-1 1 0,0-1-1,-1 0 1,-1 0 0,0 0 0,1-21-1,-3 15-24,1 7-53,-1 1 0,-3-17 0,3 24 4,-1 0 0,0 1 0,0-1 0,0 1-1,0-1 1,-1 1 0,0 0 0,1-1 0,-1 1-1,0 0 1,-5-5 0,1 2-75,0 1 0,0 0 0,0 0 0,-1 0 0,0 1 0,0 0 0,0 1 0,0-1 0,0 1 1,-15-3-1,16 4-109,-1 1 0,1 0 0,-1 0 0,0 0 0,1 1 0,-1 0 0,1 1 0,-1-1 0,1 1 0,-1 1 0,1-1 0,-1 1 0,-9 4 1,7-1-642,1 0 0,-10 7 1,-14 13-3109</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21:03.091"/>
    </inkml:context>
    <inkml:brush xml:id="br0">
      <inkml:brushProperty name="width" value="0.05" units="cm"/>
      <inkml:brushProperty name="height" value="0.05" units="cm"/>
    </inkml:brush>
  </inkml:definitions>
  <inkml:trace contextRef="#ctx0" brushRef="#br0">904 39 3288,'0'0'5386,"-5"-4"-4382,-2-1-789,0 1 0,0 0 0,-1 0 0,1 1 1,-1 0-1,0 0 0,0 1 0,0 0 0,0 0 0,0 1 0,-17-1 1,-107 3 815,96 1-796,-5 2-165,1 2-1,0 2 1,0 1 0,1 2 0,0 2-1,1 2 1,1 1 0,-63 37 0,80-42-139,-1 2 1,2 0 0,0 2 0,1 0 0,-26 27-1,37-34 26,1 0 1,-1 0-1,1 1 0,1 0 0,-1 0 0,2 0 0,-1 0 0,1 1 0,1 0 0,0 0 0,0 0 0,1 0 0,0 1 1,-1 18-1,3-15 19,0 0 1,1-1 0,0 1 0,5 19 0,-4-28 20,0 1 0,0-1 0,0 0 1,1 0-1,0 0 0,0 0 0,0-1 1,1 1-1,-1-1 0,1 0 0,0 0 0,1 0 1,7 5-1,7 4-27,1-2 1,0 0-1,1-1 1,0-1-1,1-1 1,0-1-1,0-1 1,0-1-1,1-1 1,31 2-1,3-3-30,0-3-1,-1-2 1,61-10-1,-11-6-102,0-6 0,-2-3 1,-1-6-1,196-90 0,-270 110 154,-1-1 0,0-2 0,-1 0 0,-1-2 1,0-1-1,-2-1 0,40-42 0,-59 56-10,-1 0 0,0 0 0,-1 0 0,1-1-1,-1 1 1,0-1 0,-1 0 0,0 0 0,0 0 0,0 0 0,-1 0 0,1-14-1,-2 18-4,0 0-1,0-1 1,-1 1-1,1 0 1,-1-1-1,0 1 0,0 0 1,0 0-1,0-1 1,-1 1-1,1 0 0,-1 0 1,0 1-1,0-1 1,0 0-1,0 0 1,0 1-1,-1 0 0,1-1 1,-1 1-1,0 0 1,1 0-1,-1 0 0,0 1 1,0-1-1,0 1 1,0-1-1,-1 1 1,1 0-1,-4-1 0,-50-8-1082,0 2-1,-71 0 1,-2 3-1950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19:57.098"/>
    </inkml:context>
    <inkml:brush xml:id="br0">
      <inkml:brushProperty name="width" value="0.05" units="cm"/>
      <inkml:brushProperty name="height" value="0.05" units="cm"/>
    </inkml:brush>
  </inkml:definitions>
  <inkml:trace contextRef="#ctx0" brushRef="#br0">0 0 3672,'0'0'14027,"27"5"-15003,981 85 1047,-892-85-23,172 5-126,-119-10 143,443 12 13,-442-5-79,64 7-6,297 0 34,-347-16-22,211-6-13,450 0 47,-242-13-38,656 21 7,-740-12 8,-389 11-36,14-1-17,221 26-1,-321-18 48,51 7-28,103 29 0,-177-36-718,42 11 1614,-42-13-3555,-2-3-3505</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19:57.591"/>
    </inkml:context>
    <inkml:brush xml:id="br0">
      <inkml:brushProperty name="width" value="0.05" units="cm"/>
      <inkml:brushProperty name="height" value="0.05" units="cm"/>
    </inkml:brush>
  </inkml:definitions>
  <inkml:trace contextRef="#ctx0" brushRef="#br0">38 1 9313,'0'0'3341,"-17"0"-2840,25 3-467,0 0 0,0 1 0,0 0 0,-1 0 0,1 1 0,-1 0 0,0 0 0,-1 0 0,10 11 0,3 0 24,77 53 101,-60-45 105,-1 2-1,41 38 1,-75-62-257,1-1-1,0 0 1,-1 1 0,1 0-1,-1-1 1,0 1 0,0 0-1,1 0 1,-1 0 0,0 0 0,-1 0-1,1 0 1,0 0 0,-1 0-1,1 0 1,-1 0 0,1 0-1,-1 0 1,0 0 0,0 0-1,0 1 1,0-1 0,0 0-1,-1 0 1,1 0 0,-1 0-1,1 0 1,-1 0 0,0 0 0,1 0-1,-1 0 1,0 0 0,-1 0-1,1 0 1,0 0 0,0-1-1,-1 1 1,1-1 0,-1 1-1,0-1 1,1 1 0,-1-1-1,-3 2 1,-9 6 65,0 0 1,0-1-1,-1-1 0,-23 9 1,36-15-65,-68 28 141,22-8-1463,-66 19 1,96-36-1563,7-3-1816</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20:08.756"/>
    </inkml:context>
    <inkml:brush xml:id="br0">
      <inkml:brushProperty name="width" value="0.05" units="cm"/>
      <inkml:brushProperty name="height" value="0.05" units="cm"/>
    </inkml:brush>
  </inkml:definitions>
  <inkml:trace contextRef="#ctx0" brushRef="#br0">18 4 800,'-17'-4'8232,"147"4"-13991,-102 0 3518</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20:11.302"/>
    </inkml:context>
    <inkml:brush xml:id="br0">
      <inkml:brushProperty name="width" value="0.05" units="cm"/>
      <inkml:brushProperty name="height" value="0.05" units="cm"/>
    </inkml:brush>
  </inkml:definitions>
  <inkml:trace contextRef="#ctx0" brushRef="#br0">1039 91 2960,'0'0'4633,"-15"-1"-1308,-17-3-2985,-277-39 644,67 40-353,125 5-397,96-1-145,-1 1 0,1 1 0,0 1 0,0 0 0,0 2 0,-27 11 0,-30 15 32,68-25-81,0 0 0,1 0 0,0 1 0,1 0 0,-11 12 0,18-14-36,-1 0 1,1 0-1,1 0 1,-1 1-1,1-1 1,0 0-1,0 0 0,2 10 1,0 4-12,-2-17 10,1 0 0,0 0 0,0 0 0,1 0-1,-1 0 1,1 0 0,-1-1 0,1 1 0,0-1-1,0 1 1,0-1 0,0 0 0,0 1 0,0-1-1,1 0 1,-1-1 0,1 1 0,0 0 0,-1-1-1,1 1 1,0-1 0,4 1 0,72 27 100,-76-28-89,62 15 42,-1-2 1,71 5-1,131-2 168,79 10-71,86 19-82,-177 10 33,-210-50-33,1-2 1,78-3-1,-97-3-26,0-1 0,-1-1 0,1-1-1,-1-2 1,0 0 0,25-12 0,-45 17-10,-1 0-1,0-1 1,0 1-1,0-1 1,0 1-1,0-1 1,-1 0 0,1-1-1,-1 1 1,0-1-1,0 1 1,0-1-1,0 0 1,-1 0 0,0 0-1,1 0 1,-2-1-1,1 1 1,0-1-1,-1 1 1,0-1 0,0 1-1,0-1 1,0 0-1,-1 1 1,0-1-1,0 0 1,0 0 0,-1 1-1,1-1 1,-1 0-1,0 1 1,-1-1-1,1 1 1,-1-1-1,0 1 1,0 0 0,0 0-1,0-1 1,-4-3-1,-9-11-29,-1 1 0,-1 0 0,-1 1 0,0 1-1,-1 0 1,0 2 0,-1 0 0,-1 1 0,0 2 0,-1 0-1,0 1 1,-32-10 0,-45-11-121,0 3-1,-2 5 1,-1 5-1,0 4 1,-154-2-1,181 15-34,-109 5-271,163-2-435,0 1 0,1 0 0,-1 2 0,1 1 0,0 0 0,-29 15 0,27-9-2938</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20:29.730"/>
    </inkml:context>
    <inkml:brush xml:id="br0">
      <inkml:brushProperty name="width" value="0.05" units="cm"/>
      <inkml:brushProperty name="height" value="0.05" units="cm"/>
    </inkml:brush>
  </inkml:definitions>
  <inkml:trace contextRef="#ctx0" brushRef="#br0">433 1 3360,'-136'0'7470,"-68"0"-6171,201 0-1300,-1 0 1,1 0 0,-1 0 0,1 1 0,0-1 0,-1 1-1,1 0 1,0 0 0,-1 0 0,1 0 0,0 1-1,0-1 1,0 1 0,0 0 0,0 0 0,1 0 0,-1 0-1,0 0 1,1 0 0,0 1 0,-1 0 0,1-1-1,0 1 1,1 0 0,-3 4 0,0 1 5,1 0 0,1 1 0,0-1 0,0 1 0,0 0 0,1 0 0,1 0 0,-1 12 0,2-18-4,-1 0 0,0 0 0,1-1 0,0 1 1,0 0-1,0 0 0,0 0 0,0-1 0,0 1 1,1-1-1,-1 1 0,1-1 0,-1 1 0,1-1 1,4 4-1,39 30 6,-17-16-16,-11-7 22,1-2 1,1 0-1,0-1 1,1-1-1,0-1 1,26 8-1,0 0-2,329 110 43,-300-106-101,2-4-1,0-3 0,82 3 0,-103-13 83,1-2 0,-1-3 0,0-3 0,0-2-1,105-26 1,-155 31-33,134-46 87,-121 41-52,-1-2 0,-1 0 0,0-1 0,0-1 0,20-16-1,-32 22 46,-1 0 0,0 0 0,0 0 0,0-1 0,-1 1 0,0-1 0,0 0 0,-1 0 0,1 0 0,-1 0 0,0 0 0,-1-1 0,0 1 0,0 0 0,1-12 0,-2 13-32,0-1-1,0 0 1,0 0 0,0 0-1,-1 0 1,0 0 0,-1 0-1,1 0 1,-1 1-1,0-1 1,0 1 0,-1-1-1,0 1 1,0 0-1,0 0 1,0 0 0,-5-5-1,-10-5-200,0 1 0,-1 1 0,0 1-1,-1 0 1,-1 2 0,0 0 0,0 1 0,-1 1-1,1 1 1,-2 1 0,-42-5 0,-20 2-818,-156 3 0,171 6 508,-20 3-820,-1 4 0,-130 28 0,114-15-750</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20:31.421"/>
    </inkml:context>
    <inkml:brush xml:id="br0">
      <inkml:brushProperty name="width" value="0.05" units="cm"/>
      <inkml:brushProperty name="height" value="0.05" units="cm"/>
    </inkml:brush>
  </inkml:definitions>
  <inkml:trace contextRef="#ctx0" brushRef="#br0">688 9 3936,'0'0'2922,"-14"-2"-2504,-29-2 139,0 1-1,0 3 1,-68 8 0,56 1-330,-116 22 524,146-25-669,0 1 0,1 1-1,0 1 1,-36 20 0,57-27-73,-1 0-1,1 1 1,0 0-1,0 0 1,0 0-1,0 0 1,0 0 0,1 1-1,-1-1 1,1 1-1,0 0 1,0 0-1,0-1 1,1 1 0,-1 0-1,1 1 1,0-1-1,-1 5 1,0 8 38,0 0 1,1 1 0,2 19-1,0-9-31,0-20-11,0-1 0,0 1-1,1-1 1,0 1-1,0-1 1,1 0 0,0 0-1,0 0 1,1 0-1,0-1 1,0 1 0,1-1-1,-1 0 1,1 0-1,1-1 1,-1 1 0,1-1-1,6 4 1,11 9-1,0-2 0,1-1 0,41 19 0,-22-16 25,1-1-1,0-3 0,1-1 0,0-2 1,1-3-1,47 4 0,287-2 448,-273-11-487,15-1 33,1-4-1,218-42 1,-268 31-8,0-3 1,-1-3-1,-1-3 1,-1-3-1,118-68 1,-176 89-11,-1 1-1,0-2 1,-1 1-1,19-20 1,-26 24-3,1 0-1,-1 0 0,0-1 1,0 1-1,0-1 0,-1 1 1,0-1-1,0 0 1,0 0-1,0 0 0,-1-1 1,0 1-1,0 0 1,1-8-1,-2 8-11,1 0-1,-1 1 1,0-1 0,-1 0-1,1 0 1,-1 0 0,0 0 0,0 1-1,0-1 1,0 0 0,-1 1-1,0-1 1,0 1 0,0 0-1,-1 0 1,1-1 0,-1 1-1,0 1 1,0-1 0,-1 0-1,1 1 1,-1 0 0,1 0 0,-1 0-1,0 0 1,0 0 0,-1 1-1,-6-4 1,-11-4-172,0 0 1,0 1-1,-1 1 0,0 1 0,0 1 1,-1 1-1,-25-1 0,-19 0-1121,-84 6 0,118 2 655,0 2 0,0 1 0,1 2 0,-1 2 0,-32 12 0,56-18 358,-57 18-2304</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20:37.468"/>
    </inkml:context>
    <inkml:brush xml:id="br0">
      <inkml:brushProperty name="width" value="0.05" units="cm"/>
      <inkml:brushProperty name="height" value="0.05" units="cm"/>
    </inkml:brush>
  </inkml:definitions>
  <inkml:trace contextRef="#ctx0" brushRef="#br0">1 123 5593,'0'0'6509,"31"0"-5450,2-3-806,-1-1 1,1-1-1,57-19 0,12-1-263,-61 17-146,131-25-2556,-61 17-2974,-79 12 732</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20:37.839"/>
    </inkml:context>
    <inkml:brush xml:id="br0">
      <inkml:brushProperty name="width" value="0.05" units="cm"/>
      <inkml:brushProperty name="height" value="0.05" units="cm"/>
    </inkml:brush>
  </inkml:definitions>
  <inkml:trace contextRef="#ctx0" brushRef="#br0">21 164 2800,'0'0'4230,"-5"1"-3902,5-1-319,-1 0 0,1 0 0,-1 0 0,0 0-1,1 0 1,-1 0 0,1 0 0,-1 0 0,0 0 0,1 1-1,-1-1 1,1 0 0,-1 0 0,1 0 0,-1 1 0,0-1-1,1 0 1,-1 1 0,1-1 0,-1 0 0,1 1-1,0-1 1,-1 1 0,1-1 0,-1 1 0,1-1 0,0 1-1,-1-1 1,1 1 0,-1 0 0,23 4 309,53-4 380,-66-1-554,51-2 450,1-2 0,73-16 1,118-38-864,-16 4-1658,-87 25-1611,-91 17-199</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20:38.489"/>
    </inkml:context>
    <inkml:brush xml:id="br0">
      <inkml:brushProperty name="width" value="0.05" units="cm"/>
      <inkml:brushProperty name="height" value="0.05" units="cm"/>
    </inkml:brush>
  </inkml:definitions>
  <inkml:trace contextRef="#ctx0" brushRef="#br0">1 196 2776,'0'0'6251,"11"-2"-5651,232-69 584,-140 38-1156,-74 24-120,144-42-290,-57 25-2753,-95 22 1098</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8T10:28:02.373"/>
    </inkml:context>
    <inkml:brush xml:id="br0">
      <inkml:brushProperty name="width" value="0.05" units="cm"/>
      <inkml:brushProperty name="height" value="0.05" units="cm"/>
    </inkml:brush>
  </inkml:definitions>
  <inkml:trace contextRef="#ctx0" brushRef="#br0">0 166 5721,'0'0'2556,"13"-3"-2189,4-2-217,54-15 585,-48 13-273,101-30 1822,154-28-199,-160 41-1118,-95 21-775,1 1 1,27 2-1,-25 1-32,-1 0-78,-1 2-1,0 1 1,38 10-1,-36-7 12,-19-6-83,0 1 1,0 0-1,-1 1 1,1 0-1,-1 0 1,11 7-1,-13-8-19,-1 1 0,0 0 0,0 0 0,0 0 0,0 0 0,0 0 0,-1 1 0,1-1 0,-1 1 0,0 0 0,0-1 0,1 6 0,4 13 168,-2 1 0,0 0 0,-2 0 1,1 40-1,-2-31-118,3 274 46,-5-198-2841,-3-107 1058,0-1 1155,0 0-1,-1-1 1,1 1 0,0-1-1,0 0 1,0 0 0,0 0-1,-6-3 1,-15-11-6764</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20:38.876"/>
    </inkml:context>
    <inkml:brush xml:id="br0">
      <inkml:brushProperty name="width" value="0.05" units="cm"/>
      <inkml:brushProperty name="height" value="0.05" units="cm"/>
    </inkml:brush>
  </inkml:definitions>
  <inkml:trace contextRef="#ctx0" brushRef="#br0">1 290 6905,'0'0'5465,"197"-70"-5337,-122 42-128,10 3 0,9-3 0,0-1-200,0 1-152,0 7-448,-9 1-520,-1 0-233,-8 7-191,-29 5-1193</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20:40.483"/>
    </inkml:context>
    <inkml:brush xml:id="br0">
      <inkml:brushProperty name="width" value="0.05" units="cm"/>
      <inkml:brushProperty name="height" value="0.05" units="cm"/>
    </inkml:brush>
  </inkml:definitions>
  <inkml:trace contextRef="#ctx0" brushRef="#br0">786 33 4729,'0'0'3768,"-11"-4"-3020,-17-4-402,-1 2 0,0 0 0,0 2 0,-52 0 0,48 4-220,1 1 0,-1 2 0,1 2 0,0 1 0,0 1 0,0 1 0,1 2 0,0 2 0,1 0 0,1 2 0,0 1 0,0 2 0,-45 35 0,64-43-100,1 1 0,0-1 0,1 2 0,0-1 0,1 1 1,0 0-1,1 1 0,0-1 0,0 1 0,1 0 0,1 1 0,0-1 0,1 1 0,1 0 0,0 0 0,0 0 0,1 0 0,1 0 0,0 0 0,1 0 0,0 0 0,5 18 0,-3-21-28,1 0-1,0-1 1,1 1-1,0-1 1,1 0-1,0 0 1,0-1-1,1 0 1,0 0-1,0 0 1,1-1-1,13 10 1,0-1-24,0-1 0,2-1 1,47 21-1,-14-12 60,1-3 0,1-2 1,1-3-1,83 10 0,-48-16 220,0-3 1,106-8 0,-134-4-192,1-2 0,-2-4 0,77-23 0,184-83-26,-275 96-38,52-32 0,-88 45-7,-1-1 1,0 0 0,0 0-1,-1-2 1,0 0-1,-1 0 1,18-24 0,-27 32-10,0 0 0,0-1 1,-1 1-1,0-1 0,1 0 0,-2 0 1,1 0-1,-1 0 0,1 0 0,-1 0 1,-1 0-1,1 0 0,-1-1 1,0 1-1,0 0 0,0 0 0,-1-1 1,0 1-1,0 0 0,0 0 1,0 0-1,-1 0 0,0 0 0,0 0 1,-1 1-1,1-1 0,-1 1 0,0-1 1,0 1-1,0 0 0,-1 0 1,1 0-1,-1 1 0,0-1 0,0 1 1,-1 0-1,1 0 0,0 1 1,-10-5-1,-36-15-287,-1 2 0,-1 3 0,0 2-1,-2 2 1,-75-8 0,-264-5-2164,233 25 213,18 1-1678</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20:43.170"/>
    </inkml:context>
    <inkml:brush xml:id="br0">
      <inkml:brushProperty name="width" value="0.05" units="cm"/>
      <inkml:brushProperty name="height" value="0.05" units="cm"/>
    </inkml:brush>
  </inkml:definitions>
  <inkml:trace contextRef="#ctx0" brushRef="#br0">7909 127 5609,'0'0'3089,"-10"0"-2710,-321-27 3958,153 8-3424,-535-9 180,394 30-1034,-483-8 90,231-23 27,-794 10 7,957 47-143,29 0-7,-386 34 181,239 27-110,292-41 228,-202 48 232,101 5-320,274-77-201,-85 47 1,118-56-53,12-5 11,0 0 0,1 2-1,-22 20 1,17-15 6,-168 145-147,179-152 65</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20:44.127"/>
    </inkml:context>
    <inkml:brush xml:id="br0">
      <inkml:brushProperty name="width" value="0.05" units="cm"/>
      <inkml:brushProperty name="height" value="0.05" units="cm"/>
    </inkml:brush>
  </inkml:definitions>
  <inkml:trace contextRef="#ctx0" brushRef="#br0">151 7 104,'0'0'7690,"-9"-6"72,-12 70-6826,-24 93-545,7-30-242,27-83-95,4-19 15,1 0-1,1 0 1,1 0-1,-1 31 0,5-56 343,4 0-390,114-6 206,161-28-1,-162 16-208,125-20 61,96-12-367,-324 49-624,6-3-4293,-4 0-39</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20:55.300"/>
    </inkml:context>
    <inkml:brush xml:id="br0">
      <inkml:brushProperty name="width" value="0.05" units="cm"/>
      <inkml:brushProperty name="height" value="0.05" units="cm"/>
    </inkml:brush>
  </inkml:definitions>
  <inkml:trace contextRef="#ctx0" brushRef="#br0">2 1 7705,'0'0'10713,"0"1"-10709,-1 0 0,1 0 1,0-1-1,0 1 1,0 0-1,0 0 0,0 0 1,0 0-1,0 0 1,0 0-1,0-1 0,0 1 1,0 0-1,1 0 0,-1 0 1,0 0-1,1-1 1,-1 1-1,1 0 0,-1 0 1,0-1-1,1 1 1,1 1-1,6 6 39,2-1-1,-1-1 1,20 11-1,15 10 98,110 88-46,-37-25 20,146 83 1,-67-71-650,-177-87-1480,-18-14 1794,-1 0-1,1-1 1,-1 1-1,0 0 1,1 0-1,-1 0 1,0-1-1,0 1 1,0 0 0,0 0-1,0 0 1,0 0-1,0 0 1,0-1-1,0 1 1,0 0-1,0 0 1,0 0 0,-1 0-1,1-1 1,0 1-1,-1 0 1,0 1-1,-7 3-4468</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20:55.813"/>
    </inkml:context>
    <inkml:brush xml:id="br0">
      <inkml:brushProperty name="width" value="0.05" units="cm"/>
      <inkml:brushProperty name="height" value="0.05" units="cm"/>
    </inkml:brush>
  </inkml:definitions>
  <inkml:trace contextRef="#ctx0" brushRef="#br0">1073 0 7497,'0'0'8293,"-5"0"-7836,2 1-360,0 0-1,0 0 1,0 0-1,0 0 1,0 0-1,0 1 1,0-1-1,0 1 1,1 0-1,-1 0 1,1 0-1,-3 3 1,-42 40 739,6-5-498,-522 417 298,360-288-1757,118-95-1989,18-15-2594,45-40-9</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21:07.648"/>
    </inkml:context>
    <inkml:brush xml:id="br0">
      <inkml:brushProperty name="width" value="0.05" units="cm"/>
      <inkml:brushProperty name="height" value="0.05" units="cm"/>
    </inkml:brush>
  </inkml:definitions>
  <inkml:trace contextRef="#ctx0" brushRef="#br0">1 49 6281,'0'0'7899,"37"13"-7701,46 23 444,-18-21-504,1-3 0,100 6 0,-39-6-81,636 50 646,-718-60-602,529 12 254,-417-13-307,269-11 168,10-14 227,-99 8-237,425-26 106,-486 16-153,-131 9-79,633-31-50,-651 43-26,411-8 29,-43 1-4,495-9 221,-913 26-245,0 4-1,-1 3 1,94 27-1,-103-23 6,501 143 34,-346-72-424,-220-117-4647,-2 6 1127</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21:08.004"/>
    </inkml:context>
    <inkml:brush xml:id="br0">
      <inkml:brushProperty name="width" value="0.05" units="cm"/>
      <inkml:brushProperty name="height" value="0.05" units="cm"/>
    </inkml:brush>
  </inkml:definitions>
  <inkml:trace contextRef="#ctx0" brushRef="#br0">329 0 10298,'0'0'3912,"-3"6"-4072,1-3 186,0 0 0,1 0 0,-1 0 1,1 1-1,-1-1 0,1 0 0,0 1 0,0-1 0,1 1 0,-1 0 0,1-1 0,0 1 0,0-1 0,0 1 1,0 0-1,0-1 0,1 1 0,0-1 0,0 1 0,0-1 0,0 1 0,0-1 0,4 7 0,9 4 47,0-1 1,2 0-1,-1 0 0,1-2 0,1 0 0,0-1 0,21 9 0,-17-7-14,37 17 55,-41-23-75,0 2-1,0 0 1,-1 1-1,0 1 0,-1 1 1,0 0-1,25 25 1,-38-35-33,-1 1 0,0 0 1,1 0-1,-1 0 0,0 0 0,0 0 1,0 0-1,0 0 0,-1 0 1,1 0-1,-1 0 0,1 0 0,-1 1 1,0-1-1,0 0 0,1 0 1,-2 1-1,1-1 0,0 0 0,0 0 1,-1 0-1,1 1 0,-1-1 1,0 0-1,0 0 0,1 0 0,-1 0 1,-1 0-1,1 0 0,0 0 1,0 0-1,-4 2 0,-1 3 11,-2 0 1,1-1-1,-1 0 0,0 0 0,0-1 0,-14 6 1,-59 26-74,-135 41 0,139-52-348,-64 22-1415,23-13-2234</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21:11.329"/>
    </inkml:context>
    <inkml:brush xml:id="br0">
      <inkml:brushProperty name="width" value="0.05" units="cm"/>
      <inkml:brushProperty name="height" value="0.05" units="cm"/>
    </inkml:brush>
  </inkml:definitions>
  <inkml:trace contextRef="#ctx0" brushRef="#br0">634 109 2904,'0'0'4158,"-23"1"-3640,-121 7 311,126-5-647,1 1 0,0 1 0,0 0 0,1 1 0,0 1 0,-28 15 0,27-13-67,-18 9 120,0 1 0,2 2 0,0 1 0,-54 48 0,78-59-199,1 0 1,0 0-1,0 0 1,1 1-1,1 0 1,0 1-1,0-1 1,1 1-1,1 0 1,0 0-1,1 1 1,0-1-1,1 1 1,1 0-1,0 0 1,1-1-1,0 1 1,5 25-1,-3-31-38,0 0 0,1 0-1,0-1 1,0 1 0,1-1 0,0 1 0,0-1-1,0 0 1,1-1 0,1 1 0,-1-1-1,1 0 1,0 0 0,0-1 0,0 1 0,1-1-1,9 5 1,4 2-17,-1-1 0,1-1 0,1-1 1,0 0-1,33 8 0,16-2 49,1-3 0,130 5 0,150-21 89,-252-3 24,0-3 1,146-36-1,-193 33-16,0-3 0,-1-1 0,-1-3 0,-2-3 0,0-1 0,59-40 0,-87 50-86,0-2 0,-2 1 0,0-2 1,0-1-1,-2 0 0,0-1 0,25-41 1,-33 45-22,0 0 1,-1 0 0,-1-1 0,-1 1 0,0-2-1,-1 1 1,0 0 0,-2-1 0,0 0-1,-1 0 1,0 1 0,-3-24 0,1 34-45,-1 0 1,0 0-1,0 1 0,0-1 1,-1 1-1,1 0 1,-2-1-1,1 1 1,0 0-1,-1 1 0,0-1 1,0 1-1,0-1 1,-1 1-1,1 1 1,-1-1-1,0 1 1,0-1-1,0 1 0,-1 1 1,-10-5-1,-12-4-255,0 1 0,-1 1 0,-32-6 0,-16 2-760,-2 4 1,1 3-1,-1 3 0,0 4 1,-104 14-1,47 4-1591</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21:13.188"/>
    </inkml:context>
    <inkml:brush xml:id="br0">
      <inkml:brushProperty name="width" value="0.05" units="cm"/>
      <inkml:brushProperty name="height" value="0.05" units="cm"/>
    </inkml:brush>
  </inkml:definitions>
  <inkml:trace contextRef="#ctx0" brushRef="#br0">0 1 5601,'0'0'3652,"39"0"-1311,727 135 1321,-273-60-3074,248 28-328,-675-98-2715,-64-5 1181,-15-9-2769,-12-3-817</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8T10:28:02.744"/>
    </inkml:context>
    <inkml:brush xml:id="br0">
      <inkml:brushProperty name="width" value="0.05" units="cm"/>
      <inkml:brushProperty name="height" value="0.05" units="cm"/>
    </inkml:brush>
  </inkml:definitions>
  <inkml:trace contextRef="#ctx0" brushRef="#br0">1 134 6369,'0'0'7001,"6"8"-6434,-2-2-445,6 7 191,0 0 0,16 16 0,6 3 135,-2 1 1,44 62-1,-62-78-401,0 1-1,29 28 1,-39-44-41,0 0 0,0-1-1,0 1 1,1-1 0,-1 1 0,0-1 0,1 0-1,-1 0 1,1 0 0,0 0 0,-1-1 0,1 1 0,0 0-1,-1-1 1,1 0 0,0 0 0,-1 0 0,1 0-1,0 0 1,0-1 0,-1 1 0,5-2 0,2-1 30,-1 0 0,0 0 0,0-1-1,-1 0 1,1-1 0,7-5 0,33-26-33,-2-2 1,-1-2-1,-2-2 0,-2-2 0,54-75 0,-88 110-173,0-1 0,7-15 0,-12 20-276,0 0-1,-1 0 1,1 1-1,-1-1 0,0 0 1,-1 0-1,1-10 1,-1 2-4110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21:13.528"/>
    </inkml:context>
    <inkml:brush xml:id="br0">
      <inkml:brushProperty name="width" value="0.05" units="cm"/>
      <inkml:brushProperty name="height" value="0.05" units="cm"/>
    </inkml:brush>
  </inkml:definitions>
  <inkml:trace contextRef="#ctx0" brushRef="#br0">1 1 6041,'0'0'6273,"14"15"-5245,-2-1-799,-6-7-138,1 1 1,0-1-1,0 0 1,0 0 0,1-1-1,0 0 1,1 0-1,-1-1 1,1 0-1,0-1 1,11 5 0,335 101 516,-354-110-606,13 4 8,-1 0 1,0 0-1,15 8 1,-25-11-24,-1 0 0,0 0-1,0 0 1,1 1 0,-1-1 0,0 1 0,0-1 0,0 1 0,-1 0 0,1 0 0,0 0 0,-1 0 0,1 0 0,-1 0 0,0 0 0,0 0 0,1 1 0,-2-1 0,1 0 0,0 1-1,0-1 1,-1 1 0,1 4 0,-1-5-1,-1 0-1,1 0 1,-1 0-1,1 0 1,-1-1-1,0 1 0,0 0 1,0 0-1,0-1 1,0 1-1,0 0 1,-1-1-1,1 1 1,-1-1-1,1 0 0,-1 1 1,1-1-1,-1 0 1,1 0-1,-4 1 1,-46 22-304,33-16 117,-192 74-4326,170-68 2475,-29 11-4513</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21:52.934"/>
    </inkml:context>
    <inkml:brush xml:id="br0">
      <inkml:brushProperty name="width" value="0.05" units="cm"/>
      <inkml:brushProperty name="height" value="0.05" units="cm"/>
    </inkml:brush>
  </inkml:definitions>
  <inkml:trace contextRef="#ctx0" brushRef="#br0">1 1 5569,'0'0'5361,"12"10"3646,-5-3-9807,-4-2 841,0 1-1,-1-1 0,1 1 1,-1-1-1,0 1 1,-1 0-1,1 0 0,-1 0 1,1 11-1,3 13 94,0-7-69,-2 0 1,1 45-1,3 24 4,-3-58-32,-2 0-1,-4 67 1,0-24 29,1-30-28,-1-27-34,2 1-1,0-1 1,2 0-1,6 39 1,-4-43-8,-1 1 0,-1-1 0,0 24 1,6 38-6,-6-34 387,-3-25-1535,2 0-3436,-3-24 629,-5-1 2422,5 5 558,-15-12-3022</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21:53.688"/>
    </inkml:context>
    <inkml:brush xml:id="br0">
      <inkml:brushProperty name="width" value="0.05" units="cm"/>
      <inkml:brushProperty name="height" value="0.05" units="cm"/>
    </inkml:brush>
  </inkml:definitions>
  <inkml:trace contextRef="#ctx0" brushRef="#br0">1 29 6121,'0'0'7070,"5"0"-6281,11 3-347,0 1 1,0 0 0,-1 1 0,1 1 0,-1 1 0,0 0 0,16 10 0,-7-4-248,270 159 1031,-185-105-1187,-58-33 5,-32-21-12,1 0 1,30 13-1,-19-9-32,-29-16 16,1 0 0,-1 0 0,0 0-1,1-1 1,-1 1 0,1-1 0,-1 0 0,1 1 0,-1-1-1,1 0 1,-1-1 0,1 1 0,-1 0 0,1-1 0,-1 1-1,0-1 1,1 0 0,-1 0 0,0 0 0,1 0 0,-1 0-1,0-1 1,0 1 0,0 0 0,0-1 0,0 0 0,0 1-1,2-5 1,15-11 134,281-233 157,-230 189-296,-57 49-103,30-26 155,-41 36-191,0 0 1,0 0 0,0-1 0,0 1-1,-1 0 1,1-1 0,-1 1 0,1-1 0,-1 0-1,0 1 1,0-1 0,0 0 0,1-5 0,-21 7-12129</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21:59.488"/>
    </inkml:context>
    <inkml:brush xml:id="br0">
      <inkml:brushProperty name="width" value="0.05" units="cm"/>
      <inkml:brushProperty name="height" value="0.05" units="cm"/>
    </inkml:brush>
  </inkml:definitions>
  <inkml:trace contextRef="#ctx0" brushRef="#br0">286 65 1400,'0'0'1340,"-9"1"-447,-21 1-509,5-1 116,1 1-1,0 1 1,-27 6 0,45-7-411,-1 0 0,0 0 0,1 1 0,-1 0 0,1 0 0,0 0 0,0 1 0,0 0 1,1 0-1,-1 0 0,1 1 0,0 0 0,0 0 0,1 0 0,-1 0 0,-3 8 0,4-3 21,0-1-1,0 1 0,1 0 1,1 0-1,0 0 0,0 0 1,1 0-1,0 1 0,1-1 1,0 0-1,1 1 0,3 19 1,-2-25-79,0 0 1,0 0-1,1 0 1,-1-1-1,1 1 1,0-1-1,0 0 1,1 1-1,-1-1 1,1-1-1,0 1 1,0-1-1,0 1 1,0-1-1,1 0 1,8 4-1,7 4 157,1-2 0,33 12 0,19 0 59,0-3 0,1-3 0,130 9 0,231-16 94,-300-8-163,-34-3 0,-1-4 1,144-29-1,184-78 76,-412 109-196,-1 0-1,0-2 0,-1 1 0,1-2 1,24-17-1,-35 22-48,0 0-1,0 0 1,-1 0 0,1-1 0,-1 1-1,0-1 1,0 0 0,0 0 0,-1 0-1,1 0 1,-1 0 0,0-1 0,0 1-1,-1-1 1,1 1 0,-1-1-1,0 0 1,0 0 0,-1 1 0,1-1-1,-1 0 1,0 0 0,-1-7 0,-1 6-69,0 1 1,0-1-1,-1 1 1,0 0-1,0 0 1,0 0-1,0 0 0,-1 1 1,0-1-1,0 1 1,0 0-1,0 0 1,-1 0-1,1 0 1,-1 1-1,0 0 1,0 0-1,0 0 1,-9-2-1,-14-8-348,-1 2 0,-39-10 0,8 8-626,-1 2-1,-101-5 1,152 16 927,-153-8-1896,11 6-494</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22:01.252"/>
    </inkml:context>
    <inkml:brush xml:id="br0">
      <inkml:brushProperty name="width" value="0.05" units="cm"/>
      <inkml:brushProperty name="height" value="0.05" units="cm"/>
    </inkml:brush>
  </inkml:definitions>
  <inkml:trace contextRef="#ctx0" brushRef="#br0">927 38 4536,'0'0'2380,"-25"1"-2035,-176 18 494,133-5 172,-125 41 1,77-18-418,82-27-402,2 2 1,0 1 0,-35 19-1,53-24-172,0 0-1,1 1 1,0 1 0,0 0-1,1 0 1,1 1-1,-1 1 1,2 0 0,-11 15-1,16-16 5,1 0-1,0 1 1,1-1-1,0 1 1,1-1-1,0 1 1,0 0-1,2 0 1,0 0-1,0 0 1,1 0-1,4 22 1,-3-29-3,0-1 0,0 1 0,0-1 1,0 1-1,1-1 0,0 0 0,0 0 1,0 0-1,0 0 0,1-1 1,0 1-1,0-1 0,-1 0 0,2 0 1,6 4-1,3 1 52,0 0 0,0-1 0,1-1 0,15 5 0,30 5 79,2-3 0,0-2 0,90 3 0,197-16 223,62-48-111,-344 40-251,12-3 22,0-3 1,78-27 0,-128 33-26,1-2 0,-2 0 1,0-2-1,0-1 1,-1-1-1,-1-1 1,-1-1-1,31-30 1,-46 38-57,-1 0 0,0-1 0,-1 0 0,0-1 0,0 0 0,-2 0 0,1-1 0,-2 1 0,1-1 0,-2-1 0,0 1 0,0-1 0,-2 1 0,1-1 0,-2 0 0,0 0 0,0 0 0,-2 0 0,1 0 0,-4-15 0,3 25-4,0 0-1,0 0 1,0 1 0,-1-1 0,0 0 0,1 0 0,-1 1 0,-1-1-1,1 1 1,0-1 0,-1 1 0,0 0 0,0 0 0,0 0 0,-5-4 0,1 3-48,0-1 1,-1 1 0,1 1 0,-1-1 0,0 1 0,0 1 0,-11-3 0,-11 0-293,-1 1 0,1 1 0,-38 3 0,52 0 171,-97 0-1611,16 0-578</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22:07.230"/>
    </inkml:context>
    <inkml:brush xml:id="br0">
      <inkml:brushProperty name="width" value="0.05" units="cm"/>
      <inkml:brushProperty name="height" value="0.05" units="cm"/>
    </inkml:brush>
  </inkml:definitions>
  <inkml:trace contextRef="#ctx0" brushRef="#br0">903 5 3088,'0'0'1308,"-8"0"-650,-50 0 466,-53-2 722,0 6 0,-145 22-1,181-12-1793,28-7 376,-85 25 0,124-28-432,0-1-1,0 1 1,0 0-1,0 0 0,1 1 1,-9 7-1,13-10 1,0 0 0,1 1 0,-1-1 0,1 1 0,0-1-1,0 1 1,0 0 0,0 0 0,0 0 0,0 0 0,1 0 0,0 0-1,-1 1 1,1-1 0,1 0 0,-1 1 0,0 5 0,-9 118 470,11-121-455,-1 1 0,1 0-1,1-1 1,-1 1-1,1-1 1,0 1 0,1-1-1,0 0 1,0 0 0,0 0-1,0 0 1,1 0 0,0-1-1,0 0 1,1 0-1,-1 0 1,1 0 0,0-1-1,1 1 1,-1-1 0,8 4-1,10 5 12,1 0 0,1-1 0,0-1 0,26 7 0,42 7 111,1-4 0,152 16 0,-52-10-2,-30-7 212,304-3 1,-415-20-170,0-3 0,0-2 0,-1-2 0,0-3 0,-1-1 0,58-26 0,-73 26-135,0-2 1,41-24-1,-67 34-38,1-1-1,-1 0 0,0-1 1,-1 1-1,0-2 0,0 0 1,-1 0-1,0 0 0,0-1 1,-1 0-1,7-13 0,-11 17-6,-1 0 1,0-1-1,0 1 0,0-1 0,-1 0 0,1 1 0,-2-1 1,1 0-1,-1 0 0,0 0 0,-1 1 0,1-1 0,-1 0 0,-1 0 1,1 1-1,-1-1 0,0 1 0,-1-1 0,1 1 0,-1 0 1,-1 0-1,1 0 0,-1 0 0,0 1 0,-7-8 0,-9-3-97,0 2 0,-1 1-1,0 0 1,-1 2 0,0 0 0,-1 2-1,-38-11 1,-175-30-648,229 48 720,-159-18-876,-290 3 0,440 16 295,1 1 0,-1 1 0,1 0 0,-1 2-1,1-1 1,0 2 0,0 0 0,0 1 0,-26 12 0,17 0-4161</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22:09.006"/>
    </inkml:context>
    <inkml:brush xml:id="br0">
      <inkml:brushProperty name="width" value="0.05" units="cm"/>
      <inkml:brushProperty name="height" value="0.05" units="cm"/>
    </inkml:brush>
  </inkml:definitions>
  <inkml:trace contextRef="#ctx0" brushRef="#br0">904 10 3608,'0'0'2433,"-33"-2"-1910,-243-5 1155,181 6-451,-105 3 855,179 2-2091,0 0-1,0 2 1,0 0-1,0 1 0,1 1 1,1 1-1,-1 1 1,1 1-1,-28 21 0,41-28 3,1 0-1,0 0 1,1 1-1,-1-1 1,1 1-1,-1 0 1,2 1-1,-1-1 1,0 1-1,1-1 1,0 1-1,1 0 0,-4 10 1,2-1 69,2 0 0,0-1 0,0 1-1,2 24 1,1-35-61,-1 0 1,1-1-1,1 1 0,-1 0 0,0-1 0,1 1 0,0-1 0,0 1 1,0-1-1,0 0 0,1 1 0,-1-1 0,1-1 0,0 1 0,0 0 1,0-1-1,0 1 0,0-1 0,6 3 0,12 8 41,43 19-1,-47-24 19,55 23 86,0-3 0,2-3 0,1-4 0,115 18 0,-24-17-30,171-1-1,-122-23 218,0-8 0,371-68 0,-543 70-317,65-21 0,-95 24-14,0 0 0,0 0-1,0-1 1,-1 0 0,0-2 0,0 1-1,-1-1 1,19-18 0,-27 23 5,0 0-1,0 0 1,0 0 0,-1-1 0,0 1 0,1-1 0,-1 0 0,-1 1 0,1-1 0,0 0-1,-1 0 1,0 0 0,0 0 0,0 0 0,-1 0 0,1-1 0,-1 1 0,0 0 0,0 0-1,0 0 1,-1-1 0,1 1 0,-1 0 0,-3-7 0,2 5-10,-2-1 0,1 1 0,-1 0 0,0 0 0,0 0 0,-1 1 0,0 0 0,0 0 0,0 0 0,-1 0 0,1 1 0,-1 0 0,-9-6 0,-22-9-51,-1 2-1,-1 1 0,0 2 0,-65-14 0,-170-21-273,228 42 282,-140-16-534,-2 9-1,-222 10 1,365 6-206,-1 3 0,0 2-1,1 1 1,1 3 0,-64 23 0,40-9-2175</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22:27.072"/>
    </inkml:context>
    <inkml:brush xml:id="br0">
      <inkml:brushProperty name="width" value="0.05" units="cm"/>
      <inkml:brushProperty name="height" value="0.05" units="cm"/>
    </inkml:brush>
  </inkml:definitions>
  <inkml:trace contextRef="#ctx0" brushRef="#br0">1 0 4656,'0'0'11976,"3"1"-12036,285 47 126,-81-16-17,0 1 31,56 24 188,134 29-5,-287-58-222,172 38 0,-227-53-34,-1 2 0,0 3-1,83 40 1,53 18 5,-122-49-34,-55-21-177,0 0 0,1-1 0,0 0-1,0-1 1,0 0 0,0-1-1,29 1 1,-40-5-282,-1 0 1,1-1-1,-1 0 0,0 1 0,1-1 1,-1 0-1,0 0 0,0 0 0,0-1 1,0 1-1,-1 0 0,1-1 0,-1 1 1,1-1-1,-1 0 0,2-4 0,0-18-5989</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22:27.535"/>
    </inkml:context>
    <inkml:brush xml:id="br0">
      <inkml:brushProperty name="width" value="0.05" units="cm"/>
      <inkml:brushProperty name="height" value="0.05" units="cm"/>
    </inkml:brush>
  </inkml:definitions>
  <inkml:trace contextRef="#ctx0" brushRef="#br0">47 1 7273,'0'0'3308,"0"7"-2810,0 4-319,-1-4-44,1 0 0,0 1-1,0-1 1,1 0 0,0 0 0,0 0-1,1 0 1,0 0 0,0 0 0,0 0 0,7 12-1,5-1 14,0-1 0,2 0-1,0-1 1,0-1 0,36 24-1,101 53 404,-33-22-435,-114-66-114,-1 0-1,1 0 0,-1 1 0,0 0 0,0 0 1,5 8-1,-9-12-6,0 0 1,0 0-1,0 1 1,0-1-1,0 1 1,0-1-1,-1 1 1,1-1 0,0 1-1,-1-1 1,1 1-1,-1 0 1,0-1-1,0 1 1,1 0-1,-1-1 1,0 1-1,0 0 1,-1-1-1,1 1 1,0 0-1,-1-1 1,1 1-1,0-1 1,-1 1 0,0 0-1,1-1 1,-1 1-1,0-1 1,0 0-1,-1 2 1,-10 6-106,0-1 0,-1-1 0,0 0 1,0-1-1,0 0 0,-1-1 0,-25 7 1,22-7-37,-36 11-1164,-76 12-1,4-15-3391,67-13-1061</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22:29.169"/>
    </inkml:context>
    <inkml:brush xml:id="br0">
      <inkml:brushProperty name="width" value="0.05" units="cm"/>
      <inkml:brushProperty name="height" value="0.05" units="cm"/>
    </inkml:brush>
  </inkml:definitions>
  <inkml:trace contextRef="#ctx0" brushRef="#br0">1 1 1504,'0'0'10527,"22"0"-10093,172 12 1712,1093-8 443,-612 17-2259,-493-13-306,30 7 36,0 10 0,316 77 0,-227-38-5,-150-36 155,195 64-1,30 55-102,75 64 60,-263-134-126,0 35 63,-187-112-142,-1 0 0,0 1 0,0-1 0,0 0 0,1 0 0,-1 1 0,0-1 0,0 0 0,1 0 0,-1 0 0,0 0 0,1 1 0,-1-1 0,0 0 0,1 0 0,-1 0 0,0 0 0,1 0 0,-1 0 0,0 0 0,1 0 0,-1 0 0,0 0 0,1 0 0,-1 0 0,0 0 0,1 0 0,-1 0 0,0 0 1,1 0-1,-1 0 0,0 0 0,0 0 0,1-1 0,-1 1 0,1 0 0,-6-19-3284,-11-2-2577</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8T10:29:36.688"/>
    </inkml:context>
    <inkml:brush xml:id="br0">
      <inkml:brushProperty name="width" value="0.05" units="cm"/>
      <inkml:brushProperty name="height" value="0.05" units="cm"/>
    </inkml:brush>
  </inkml:definitions>
  <inkml:trace contextRef="#ctx0" brushRef="#br0">1 126 616,'0'0'15932,"10"0"-15845,339 0 969,-336 1-1047,-1 0 0,24 6 1,9 1 5,8-1 21,11 2 117,97 6-13,52-3 143,-127-8-217,-15 0 53,15 0 33,-62-2-101,45-3 0,-25 0-7,268 1 58,-301-1-98,-8 0-1,0 0 0,0 1-1,1-1 1,-1 1 0,0 0 0,1 0 0,3 0-1,-7 0 10,0 0-22,1 0-1,-1-1 0,0 1 0,0 0 1,0-1-1,0 1 0,0 0 0,0-1 1,0 1-1,0 0 0,0-1 1,0 1-1,-1-1 0,1 1 0,0 0 1,0-1-1,0 1 0,0 0 0,0 0 1,-1-1-1,1 1 0,0-1 1,-18-12-1549,-20-11 1,-16-11-1672,47 30 2802,1-1 0,0 1 0,0-1 1,1 0-1,0-1 0,-5-7 0,-2-8-261,10 17 984,-1 1 0,1-1 0,-1 0 1,1 1-1,-1 0 0,-1 0 1,-6-7 2028,10 14-2248,0 0 0,0 0 0,0-1 1,1 1-1,-1 0 0,1 0 0,0 0 0,0-1 0,0 1 0,0 0 0,0-1 0,1 1 0,-1-1 0,1 1 0,-1-1 0,1 1 0,0-1 0,0 0 0,0 0 0,3 2 0,5 4 201,-1 0-1,1-1 0,1 0 0,-1 0 1,23 8-1,-13-7-3,0-2 0,33 8 1,-20-8-150,-11-3-4,0 2-1,31 10 0,-51-14-127,-1-1-1,0 1 1,1-1-1,-1 1 1,0 0-1,0-1 0,0 1 1,1 0-1,-1 0 1,0 0-1,0 0 1,0 0-1,0 0 0,-1 0 1,1 0-1,0 1 1,0-1-1,-1 0 1,1 0-1,-1 1 0,1-1 1,-1 0-1,1 1 1,-1-1-1,0 0 1,0 1-1,1-1 1,-1 1-1,0-1 0,0 1 1,-1-1-1,1 0 1,0 1-1,0-1 1,-1 1-1,1-1 0,-1 0 1,1 1-1,-2 1 1,-1 3-14,0 0 0,-1 1 0,0-1 0,0-1 0,0 1 0,-8 7 0,-78 86-617,48-51-1142,9-10-2221</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22:29.600"/>
    </inkml:context>
    <inkml:brush xml:id="br0">
      <inkml:brushProperty name="width" value="0.05" units="cm"/>
      <inkml:brushProperty name="height" value="0.05" units="cm"/>
    </inkml:brush>
  </inkml:definitions>
  <inkml:trace contextRef="#ctx0" brushRef="#br0">293 1 8969,'0'0'5442,"-1"0"-5431,1 0-1,-1 0 1,1 0-1,-1 0 1,1 0 0,-1 1-1,1-1 1,0 0 0,-1 0-1,1 0 1,-1 1-1,1-1 1,0 0 0,-1 1-1,1-1 1,0 0 0,-1 1-1,1-1 1,0 0-1,0 1 1,-1-1 0,1 1-1,0-1 1,0 0 0,0 1-1,0-1 1,-1 1-1,1-1 1,0 1 0,1 6 112,-1 0 1,2 1 0,-1-1-1,1-1 1,0 1 0,0 0-1,1 0 1,0-1-1,0 1 1,1-1 0,-1 0-1,6 7 1,11 11 46,34 35 1,-3-4 97,9 9-49,-41-45-179,-1 0 1,26 36 0,-26-31 11,-15-21-49,0 0-1,0 1 0,-1-1 0,1 0 0,-1 1 0,0 0 0,0-1 1,-1 1-1,1 0 0,-1 0 0,1 0 0,-1 0 0,-1 0 0,1 0 1,0 8-1,-1-11 0,-1 0 1,1 0 0,-1 1 0,1-1-1,-1 0 1,1 0 0,-1 0 0,0 0 0,0 0-1,0 0 1,1 0 0,-1-1 0,0 1-1,0 0 1,0 0 0,0-1 0,0 1-1,0 0 1,-1-1 0,1 1 0,0-1 0,0 0-1,0 1 1,-3-1 0,-40 10 17,32-7-8,-350 47-430,207-43-4341,122-7-1898</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22:45.274"/>
    </inkml:context>
    <inkml:brush xml:id="br0">
      <inkml:brushProperty name="width" value="0.05" units="cm"/>
      <inkml:brushProperty name="height" value="0.05" units="cm"/>
    </inkml:brush>
  </inkml:definitions>
  <inkml:trace contextRef="#ctx0" brushRef="#br0">2 44 5097,'0'0'7148,"0"1"-6879,-1 0 0,1-1 0,0 1 0,0 0 1,0 0-1,0 0 0,0-1 0,0 1 0,0 0 1,0 0-1,0 0 0,1-1 0,-1 1 0,0 0 1,0 0-1,1-1 0,-1 1 0,0 0 0,1-1 0,0 2 1,24 11-272,1-1 0,1-1 0,0-2 1,0 0-1,40 6 0,13 5 6,41 13 78,-17-5-55,132 54 1,-196-67-43,2 0 1,0-3-1,47 7 0,135 13-31,-190-28 73,274 34 37,231 26 69,-464-56-137,364 21-65,-193-29 74,461-60 0,-60-35 107,-585 85-126,80-13 17,0-7-1,182-62 1,-236 63 53,2 3 1,0 4 0,2 5 0,93-7 0,-163 22-59,774-62 54,-633 55-33,181-6-15,-100 10-12,-96-1-4,229 21 0,-369-14 12,233 35-19,-193-26 13,0 2-1,88 35 0,-69-22 7,-48-19-35,0 1-1,-1 0 1,0 1 0,31 20 0,145 124 218,-125-79-184,-57-61 4,-9-9-3,0 0 0,1 0 0,-1 0 0,1 0 0,-1-1-1,1 1 1,6 2 0,-1 2-582,-20-3-1616,-14-4-1551,5-3-2709</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22:45.815"/>
    </inkml:context>
    <inkml:brush xml:id="br0">
      <inkml:brushProperty name="width" value="0.05" units="cm"/>
      <inkml:brushProperty name="height" value="0.05" units="cm"/>
    </inkml:brush>
  </inkml:definitions>
  <inkml:trace contextRef="#ctx0" brushRef="#br0">668 4 4993,'0'0'9137,"0"-1"-9022,0 1 0,0 0 0,-1 0 0,1 0 1,0-1-1,0 1 0,0 0 0,-1 0 1,1 0-1,0 0 0,0 0 0,-1-1 1,1 1-1,0 0 0,-1 0 0,1 0 1,0 0-1,0 0 0,-1 0 0,1 0 1,0 0-1,-1 0 0,1 0 0,0 0 1,0 0-1,-1 0 0,1 0 0,0 0 1,0 0-1,-1 0 0,1 1 0,0-1 1,-1 0-1,1 0 0,-10 177 381,1 67-416,9-226-87,1-16 7,-1 1-1,1 0 1,-1 0 0,0 0 0,0-1-1,0 1 1,0 0 0,0 0 0,-1 0-1,1 0 1,-1-1 0,0 1 0,0 0-1,0-1 1,0 1 0,0-1 0,-1 1-1,1-1 1,-1 1 0,0-1 0,1 0-1,-1 0 1,0 0 0,0 0 0,-1 0-1,1 0 1,0 0 0,0-1 0,-1 1-1,1-1 1,-6 2 0,-30 11-2,0-1 0,-2-2 0,1-2 0,-73 8 0,83-13 2,-17 2-404,-1-1 1,0-3 0,-54-3-1,68-8-3199,4-6-4373</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23:05.694"/>
    </inkml:context>
    <inkml:brush xml:id="br0">
      <inkml:brushProperty name="width" value="0.05" units="cm"/>
      <inkml:brushProperty name="height" value="0.05" units="cm"/>
    </inkml:brush>
  </inkml:definitions>
  <inkml:trace contextRef="#ctx0" brushRef="#br0">951 23 2600,'-27'0'12340,"16"0"-13005,-50 1 739,1 3 1,-1 2-1,-97 23 0,92-14-64,38-10-3,1 1-1,-48 18 1,4 5 16,29-13 31,1 2 0,1 2 1,-56 36-1,90-52-53,-1 1 1,1 0-1,0 0 1,0 0 0,1 1-1,-1 0 1,1 0-1,0 0 1,1 1 0,0-1-1,0 1 1,0 0-1,1 0 1,0 1-1,0-1 1,1 1 0,0-1-1,0 1 1,1 0-1,-1 14 1,2-4-2,-1-11 1,1 0 0,0 1 1,1-1-1,0 1 0,3 13 0,-2-18-1,-1 0 1,1 1 0,0-1-1,-1-1 1,2 1 0,-1 0-1,0 0 1,0-1 0,1 1-1,0-1 1,-1 0 0,1 0-1,0 0 1,0 0 0,5 2-1,17 8 38,0-1-1,1-1 1,0-2-1,0 0 0,1-2 1,53 6-1,173-6 188,-175-6-210,-18 1-18,1-3 1,-1-3-1,1-2 1,70-18 0,-86 13 97,0-3-1,62-30 1,-89 36-66,0 0-1,-1-2 0,-1 0 1,1-1-1,-2-1 1,0 0-1,0-1 0,16-21 1,-26 28-8,0-1 0,0 0 0,-1 0 0,0-1 0,0 1 0,-1-1 0,0 0 0,2-15 0,-4 19-21,0 1-1,0-1 1,-1 1 0,0-1 0,0 1-1,0-1 1,0 1 0,-1-1 0,0 1-1,0-1 1,0 1 0,0-1-1,-1 1 1,0 0 0,0 0 0,0 0-1,0 0 1,-1 0 0,-4-6 0,-12-6-102,1 1 0,-2 0 0,0 2 0,-1 0 0,0 2 0,-1 0 0,0 1 0,0 1 1,-33-7-1,8 3-209,0 3 0,-1 2 0,-83-3 1,94 9-528,1 2 1,-1 1 0,1 2-1,0 1 1,-1 2 0,-45 14 0,24 1-1617</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23:07.436"/>
    </inkml:context>
    <inkml:brush xml:id="br0">
      <inkml:brushProperty name="width" value="0.05" units="cm"/>
      <inkml:brushProperty name="height" value="0.05" units="cm"/>
    </inkml:brush>
  </inkml:definitions>
  <inkml:trace contextRef="#ctx0" brushRef="#br0">850 16 1856,'0'0'7167,"-6"-1"-6340,-33-5-293,0 1 0,0 3 0,-1 1-1,-40 4 1,11 7-397,1 3 0,-112 36 0,120-31-66,43-13-56,2 1-1,-1 1 1,1 1 0,0 0 0,0 1 0,1 0 0,0 1 0,1 1-1,0 0 1,1 1 0,0 0 0,1 1 0,-14 20 0,21-26-12,1 0 0,0-1 0,0 1 1,1 0-1,0 0 0,0 0 1,1 1-1,0-1 0,0 0 0,0 1 1,1-1-1,0 1 0,3 14 0,-2 10 18,0-28-17,0-1 1,1 1-1,-1-1 0,1 1 0,0-1 0,0 1 0,0-1 0,0 0 0,0 0 0,1 0 1,0-1-1,-1 1 0,1-1 0,0 1 0,6 3 0,54 34 8,-41-29-34,0-2 1,1 0-1,0-2 0,0-1 1,28 5-1,121 9 58,-160-19-38,230 4 16,-155-6-11,-36-2 75,0-2 1,96-23-1,-68 11-28,-29 7 99,-1-2 0,0-2-1,-1-2 1,-1-3-1,86-46 1,-127 62-113,0-1-1,0 0 1,0-1 0,-1 1-1,0-1 1,0 0-1,0-1 1,-1 1 0,1-1-1,-1 0 1,-1 0 0,1 0-1,4-13 1,-4 6 13,-1 0 0,0-1 1,-1 0-1,0 1 0,-2-1 1,0-14-1,-1 24-48,0-1 0,0 1 0,-1 0-1,1 0 1,-1 0 0,0 0 0,0 0 0,-1 1 0,1-1 0,-1 1-1,0-1 1,0 1 0,0 0 0,0 0 0,0 0 0,-1 1 0,1-1-1,-5-2 1,-10-6-54,0 0-1,-30-13 1,11 10-169,0 2 0,-1 1 0,0 2 0,0 1 0,-1 2 0,-44-1 0,36 6-592,-1 2 0,0 2 0,1 1 0,-76 19 0,43-2-1928</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23:13.002"/>
    </inkml:context>
    <inkml:brush xml:id="br0">
      <inkml:brushProperty name="width" value="0.05" units="cm"/>
      <inkml:brushProperty name="height" value="0.05" units="cm"/>
    </inkml:brush>
  </inkml:definitions>
  <inkml:trace contextRef="#ctx0" brushRef="#br0">1 208 5249,'0'0'6290,"29"-1"-3409,160-64-1827,-33 9-1004,-63 22-1,-63 21-633,0 2-1,0 1 1,41-7 0,-52 17-4058</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23:13.416"/>
    </inkml:context>
    <inkml:brush xml:id="br0">
      <inkml:brushProperty name="width" value="0.05" units="cm"/>
      <inkml:brushProperty name="height" value="0.05" units="cm"/>
    </inkml:brush>
  </inkml:definitions>
  <inkml:trace contextRef="#ctx0" brushRef="#br0">0 299 3592,'0'0'7566,"8"-2"-6965,124-28 695,137-50 0,-104 28-1239,56-18-1088,-79 19-5340,-110 38 1037</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23:14.188"/>
    </inkml:context>
    <inkml:brush xml:id="br0">
      <inkml:brushProperty name="width" value="0.05" units="cm"/>
      <inkml:brushProperty name="height" value="0.05" units="cm"/>
    </inkml:brush>
  </inkml:definitions>
  <inkml:trace contextRef="#ctx0" brushRef="#br0">0 196 4016,'0'0'10015,"3"0"-9946,17-1 169,0-2 0,-1-1-1,0-1 1,30-10-1,-10 3-78,432-135-2205,-427 140-290,-13 6-2708,-22 1 959</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23:14.544"/>
    </inkml:context>
    <inkml:brush xml:id="br0">
      <inkml:brushProperty name="width" value="0.05" units="cm"/>
      <inkml:brushProperty name="height" value="0.05" units="cm"/>
    </inkml:brush>
  </inkml:definitions>
  <inkml:trace contextRef="#ctx0" brushRef="#br0">1 294 4480,'0'0'5601,"6"0"-4944,51-5 166,0-2 0,-1-3 0,98-30 0,-50 12-602,128-31-182,127-31-1504,-118 41-5372,-200 43 1241</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23:17.124"/>
    </inkml:context>
    <inkml:brush xml:id="br0">
      <inkml:brushProperty name="width" value="0.05" units="cm"/>
      <inkml:brushProperty name="height" value="0.05" units="cm"/>
    </inkml:brush>
  </inkml:definitions>
  <inkml:trace contextRef="#ctx0" brushRef="#br0">764 131 1536,'0'0'4989,"0"-3"-4600,0 0 1,-1 0-1,1-1 1,-1 1-1,0 0 1,0 0-1,0 0 1,-3-5-1,-48-12-151,-1 2 1,-1 2-1,-1 3 1,0 2-1,0 2 1,-1 3-1,-100 2 1,148 4-230,0 1-1,0 1 1,1-1 0,-1 1-1,0 1 1,1-1 0,0 1-1,0 1 1,0-1 0,-9 7-1,-61 48 158,72-53-141,0 0 1,1 1-1,-1-1 0,1 1 0,1 0 0,-1 0 0,1 0 0,0 0 0,0 0 0,0 1 0,1 0 1,0-1-1,1 1 0,-1 0 0,2 0 0,-1 0 0,0 0 0,1 0 0,1 0 0,-1 0 0,1 0 0,0 0 1,0-1-1,1 1 0,0 0 0,1-1 0,-1 1 0,1-1 0,0 0 0,1 1 0,-1-2 0,1 1 1,8 8-1,10 7 42,1-1 0,1-1 0,1-1 0,1-1 0,1-2 0,52 24 0,-27-19 126,2-1 0,100 21 0,-44-18-12,1-4 0,179 4 0,-181-23 52,1-5-1,120-23 1,-160 19-158,53-11-70,-111 18 26,0-1 0,0 0 0,0 0 0,-1-1 0,0-1 0,0 1 0,15-12 0,-22 14 0,1-1 0,-1 0 0,1 0 0,-1 0 0,-1-1 0,1 1 0,-1-1 1,1 0-1,-1 0 0,-1 0 0,1 0 0,-1-1 0,3-6 0,-3-3 21,1 1 0,-2 0 0,0 0 0,-1-17 0,0 22-55,-1 3-9,0 1 1,0-1 0,0 0 0,-1 0 0,0 1 0,0-1-1,0 1 1,-1-1 0,1 1 0,-1 0 0,-1 0-1,1 0 1,-1 1 0,0-1 0,0 1 0,0 0-1,-9-7 1,-6-4-68,-1 2 0,0 0 0,-27-12 0,0 2-69,-2 4 0,-1 1 1,0 2-1,-1 3 0,-96-13 0,-261 6-627,384 20 484,0 0 1,0 2-1,0 1 1,-33 8-1,40-5-693,-1 0 0,1 1 0,-24 14 0,0 5-3297</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8T10:31:33.163"/>
    </inkml:context>
    <inkml:brush xml:id="br0">
      <inkml:brushProperty name="width" value="0.05" units="cm"/>
      <inkml:brushProperty name="height" value="0.05" units="cm"/>
    </inkml:brush>
  </inkml:definitions>
  <inkml:trace contextRef="#ctx0" brushRef="#br0">954 207 1592,'0'0'6550,"-6"0"-5445,-19-6 691,16 3-1624,-11-4 280,13 5-338,0 0 0,-11-3 0,-8 2-32,-48 2 0,43 2-85,13-1 14,0 2 0,0 0 1,-23 6-1,-52 19-49,38-10 83,-92 16 1190,133-30-1137,0 0 1,1 1-1,0 0 0,0 1 1,0 1-1,0 0 1,-15 10-1,-23 13 118,22-11-143,18-11-42,1-1 1,-1 2-1,1-1 0,0 1 1,1 1-1,-12 13 0,11-10-14,6-8-5,1 1 1,-1 0-1,-5 10 1,5-7-10,0 1 0,0 0 1,1 0-1,1 0 0,-1 0 0,1 0 0,1 1 1,0-1-1,0 18 0,0-12-13,1-12 13,-1 1 0,1 0-1,0 0 1,0 0 0,0 0 0,1-1-1,-1 1 1,1 0 0,0 0-1,0-1 1,3 7 0,5 4 61,2 0 1,-1-1 0,2 0 0,0-1-1,0 0 1,1-1 0,1 0 0,29 17-1,-25-15 52,-12-9-53,0 0 0,10 6 1,39 18 180,15-3 72,-64-23-269,0 1-1,1 0 1,6 5 0,-8-5-20,0 0 0,1 0-1,-1-1 1,8 3 0,34 11 84,57 8 207,-68-16-214,37 14 0,-9-3 42,27 1 7,-34 0-145,-37-14 19,25 4 1,-26-6-28,26 4-57,-29-6 100,20 4 0,-2 2-21,46 3 0,-42-6-53,-19-4 29,-14-1 5,-1 0 0,0 0 1,1 1-1,-1-1 0,6 3 1,11 2 6,0-1 0,36 3 0,-15-2 44,42-1 0,-17-2-7,-13 0 9,-34-2-46,23 2 0,-28 0 6,17-2 0,13 2 56,97 7 176,-115-8-234,0 1 0,29 6-1,0-4 11,-46-2 1,1-1-1,-1-1 0,15-1 1,0 0-4,187 9-57,-157-4 55,-25-2-10,41-3 0,-24 0-2,140 1 9,-96-8-55,-1 0 46,-75 7 0,1 0 0,18-4 0,-2-1-4,13-4 72,9-1-69,-1 0-23,-40 9 2,0-1 1,-1-1-1,14-5 0,1 0 1,-23 8 21,-1-1 0,1 1 0,-1 0 0,0-1 0,1 0 1,-1 0-1,4-3 0,12-4 44,-17 8-43,0 0 0,0 1 1,0-1-1,0 0 0,0 0 1,0 0-1,0 0 0,0 0 1,0-1-1,-1 1 0,1-1 1,-1 1-1,1-1 0,2-2 0,0-6 31,-1 4-28,-1 0 0,0-1-1,0 1 1,2-8 0,-1-2 24,-1 11-21,-1 0 0,0 0-1,0-1 1,0-5 0,-1-77 23,0 85-35,-1-1 1,1 1-1,-1-1 0,1 0 0,-4-6 1,-1-11 51,1 3-76,-1 0 1,-1 0-1,0 0 1,-1 1-1,-1 0 1,-11-17-1,11 21 23,-1 1 1,0 1-1,0-1 0,-14-11 0,5 5 13,17 16-13,-16-16 24,0 0-1,-40-29 1,30 28-44,-21-14 22,30 22 3,0 0-1,-1 2 1,0 1-1,-32-11 1,-16-3 6,38 15-16,-2 0-16,-46-16 0,39 11 61,6 4-10,-86-29-60,54 17 110,-57-16-96,94 28 51,11 4-25,-138-33-39,86 21 60,-52-8-39,-88-3 22,128 17-23,-8-3 24,-8-1 5,-83-6 36,46 4-84,6 14 41,72 3-24,41-1 6,0 0-2,0 0 0,-26 4 0,-46 8-52,-172 44-37,204-44-141,46-11-131,8-5-656,10-9-1736,-6 9 1912,14-15-5308</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23:24.266"/>
    </inkml:context>
    <inkml:brush xml:id="br0">
      <inkml:brushProperty name="width" value="0.05" units="cm"/>
      <inkml:brushProperty name="height" value="0.05" units="cm"/>
    </inkml:brush>
  </inkml:definitions>
  <inkml:trace contextRef="#ctx0" brushRef="#br0">7308 265 4280,'0'0'889,"-6"-2"-336,-1-1-383,2 0-7,0 1-1,0 0 0,0 0 0,-1 0 0,1 0 0,-7 0 1,-1-3 5289,-12-2-5305,-47-6 1277,56 13-1141,0-2 1,1 0 0,-18-5-1,-25-3 379,-114-9 29,-341-30-330,70 19-86,-194-10 81,302 25-314,-1181-31 301,377 66-326,1073-18-14,-279 15 12,234-7-32,-120 27-1,-101 54-39,138-35 34,-152 60 21,157-48 1,150-53-9,-73 41 0,47-22 1,51-26-14,1 1 0,0 0 1,1 1-1,0 0 0,1 1 0,0 0 0,-14 19 1,-33 31-15,54-57 19,1-1 1,-1 1-1,1 0 0,0 0 0,0 1 0,1-1 0,-4 7 0,-13 19-949,17-17-1331</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23:24.804"/>
    </inkml:context>
    <inkml:brush xml:id="br0">
      <inkml:brushProperty name="width" value="0.05" units="cm"/>
      <inkml:brushProperty name="height" value="0.05" units="cm"/>
    </inkml:brush>
  </inkml:definitions>
  <inkml:trace contextRef="#ctx0" brushRef="#br0">114 0 7865,'0'0'4490,"-2"13"-3895,-41 118 185,26-80-599,2 2 0,3 0 0,-10 95 0,22-144-181,-3 26 30,3 45 1,1-30 72,-1-45 69,11 0-63,5-4-146,0-1 0,0 0 0,29-14 0,2-1-250,36-9-3600,94-22 0,-127 42-907</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23:26.350"/>
    </inkml:context>
    <inkml:brush xml:id="br0">
      <inkml:brushProperty name="width" value="0.05" units="cm"/>
      <inkml:brushProperty name="height" value="0.05" units="cm"/>
    </inkml:brush>
  </inkml:definitions>
  <inkml:trace contextRef="#ctx0" brushRef="#br0">1161 0 4929,'0'0'1932,"-34"3"-1412,-8-1-303,2 0 112,1 2 0,-42 9 0,-49 11 465,1 5-1,1 6 1,-122 52-1,228-76-704,-1 0 0,1 2 0,1 0 1,1 2-1,0 0 0,-28 28 0,36-32-41,1 1 0,0 1 0,1 0 1,1 0-1,0 1 0,1 0 1,1 1-1,0 0 0,0 0 0,2 0 1,-5 17-1,9-25-35,-1 0 0,1-1 0,1 1 0,-1 0 0,1 0 0,0 0 0,1 0 0,-1-1 0,1 1 0,3 10 0,-2-13 1,0 0 0,0 0 0,0 0 0,0 0 0,1-1 0,0 1 0,-1-1 0,1 1-1,1-1 1,-1 0 0,0 0 0,1-1 0,-1 1 0,1-1 0,0 0 0,6 3 0,46 19 174,1-2 0,2-2 0,0-4-1,1-2 1,67 7 0,309 8 331,-241-27-160,259-30 0,-436 26-311,50-6 35,1-2 0,-2-4 0,82-26 0,-128 32-55,0-1-1,-1-1 1,0 0 0,-1-2 0,33-25-1,-40 27 24,-1 0 0,-1-1 0,0-1 0,0 0 0,-1 0 0,0 0 0,-2-1 0,1-1 0,9-23 0,-12 16-14,-1 0 0,-1 0 0,0 0 0,-2-1 0,0 1 0,-2 0 0,-4-34 0,4 49-49,-1-1 0,0 0 0,0 1 0,-1 0 0,1-1 0,-1 1 0,-1 0 0,1 1 0,-1-1 0,0 0 0,0 1 0,-1 0 0,1 0 0,-1 0 0,0 1 0,-1 0 0,-6-5 0,-5-2-101,-1 0 0,0 0 0,-1 2 1,-28-10-1,11 7-162,-1 2 0,-1 1 0,1 3 0,-49-4 0,-161 6-1496,217 5 1517,-72 2-1573,-125 21 0,92-3-692</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23:39.532"/>
    </inkml:context>
    <inkml:brush xml:id="br0">
      <inkml:brushProperty name="width" value="0.05" units="cm"/>
      <inkml:brushProperty name="height" value="0.05" units="cm"/>
    </inkml:brush>
  </inkml:definitions>
  <inkml:trace contextRef="#ctx0" brushRef="#br0">574 41 7273,'-5'-3'532,"1"0"0,-1 1 1,0-1-1,1 1 0,-1 0 0,0 0 1,0 1-1,-1-1 0,1 1 0,0 0 1,0 0-1,-7 1 0,-76 1 421,40 1-843,33-2-59,-59 3 216,69-2-248,0-1 0,0 2 0,-1-1 0,1 0 1,0 1-1,0 0 0,1 0 0,-1 1 0,0-1 1,1 1-1,-5 3 0,-9 4 128,16-9-139,-1 0 0,1 1 0,0-1 0,-1 0 0,1 1-1,0-1 1,0 1 0,0 0 0,0-1 0,-2 4-1,1-1 7,-1 0-1,1 0 1,-1-1-1,0 1 1,0-1-1,0 0 1,-9 5-1,-15 12 38,19-13-40,0 1 0,1 0 0,0 0 0,0 1 0,1-1 0,0 2 0,0-1 0,1 1 0,1 0 0,0 0 0,0 1 0,1 0 0,0 0-1,1 0 1,0 0 0,1 0 0,-2 22 0,5-29-14,-1 0-1,1-1 0,0 1 0,0 0 0,1 0 1,-1 0-1,1-1 0,0 1 0,0-1 1,0 1-1,0-1 0,0 0 0,1 0 0,0 0 1,-1 0-1,1 0 0,0 0 0,0-1 1,5 3-1,9 7-5,1-1 0,28 12-1,-31-16 8,30 14-16,1-3 1,87 24-1,99 5 206,-181-37-131,7-3 15,1-1 1,95-5-1,-75-2-14,-38 0-24,-1-2 0,1-2 1,-1-2-1,-1-1 0,1-2 0,65-26 1,-93 31-4,-1 0 0,0-1 0,0-1 0,-1 1 0,1-2 0,-2 1 0,1-1 1,-1-1-1,0 0 0,-1 0 0,0 0 0,0-1 0,-1-1 0,-1 1 0,1-1 0,-2 0 1,0-1-1,0 1 0,-1-1 0,0 0 0,-1 0 0,0 0 0,-1 0 0,-1-1 0,0 1 1,0-16-1,-1 23-43,1 0-1,-1 0 1,0 0 0,-1 0 0,1-1 0,-1 1 0,0 0 0,0 0 0,-1 0 0,0 0 0,1 1 0,-2-1-1,1 0 1,0 1 0,-1-1 0,0 1 0,0 0 0,0 0 0,-1 0 0,1 0 0,-1 1 0,0-1 0,0 1-1,0 0 1,0 0 0,-1 1 0,1-1 0,-10-3 0,-26-14-155,0 2 1,-1 1-1,-1 2 1,0 2-1,-1 2 1,-51-6-1,14 8-921,-1 3 0,-123 7 0,170 2-512,0 1 1,-61 15-1,35-2-2166</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23:41.139"/>
    </inkml:context>
    <inkml:brush xml:id="br0">
      <inkml:brushProperty name="width" value="0.05" units="cm"/>
      <inkml:brushProperty name="height" value="0.05" units="cm"/>
    </inkml:brush>
  </inkml:definitions>
  <inkml:trace contextRef="#ctx0" brushRef="#br0">998 54 5129,'0'0'3606,"-1"-15"-675,-18 9-2710,0 1 0,0 1 0,0 0 0,0 2 1,-24-1-1,-25-3 56,-7-1-127,-125 5 1,110 3-68,68 0-28,0 0-1,0 1 1,1 2 0,-1 0 0,1 1-1,-1 1 1,2 1 0,-1 1 0,1 1-1,0 1 1,1 0 0,0 2 0,1 0-1,-33 28 1,43-32-46,0-1-1,1 1 1,0 0 0,0 1-1,1 0 1,0 0 0,1 0-1,0 1 1,0 0 0,1 0-1,0 0 1,1 0 0,0 0-1,1 1 1,0 0 0,1-1-1,0 1 1,0 0 0,1 11-1,0-18-6,0 0 0,0 0 0,0-1 0,0 1 0,1 0 0,-1 0 0,1 0-1,0 0 1,0 0 0,1-1 0,-1 1 0,1-1 0,0 1 0,0-1 0,0 1 0,0-1 0,0 0-1,1 0 1,0 0 0,-1 0 0,1-1 0,0 1 0,0-1 0,1 1 0,-1-1 0,0 0-1,1 0 1,-1-1 0,1 1 0,5 1 0,37 15 148,0-3 0,1-1 0,60 9 0,148 11 208,-229-31-357,238 18 118,-204-19-41,1-3 0,82-13 0,-106 9 6,-1-3 0,0-1 0,0-1 0,-1-2 0,0-2 0,48-26 0,-75 35-65,1 0 0,-2-1-1,1 1 1,0-2 0,-1 1 0,0-1-1,-1 0 1,0 0 0,0-1 0,0 0-1,-1 0 1,0 0 0,0-1 0,-1 0-1,-1 0 1,1 0 0,-1 0 0,-1 0 0,0-1-1,0 1 1,-1-1 0,0 0 0,0 1-1,-1-1 1,-1 0 0,-1-13 0,1 20-43,0 0 1,0 0 0,0 0 0,-1 0 0,1 0-1,-1 0 1,0 0 0,1 1 0,-1-1-1,-1 1 1,1-1 0,0 1 0,0 0-1,-1 0 1,0 0 0,1 0 0,-1 0-1,-5-3 1,-61-21-377,58 22 319,-50-12-373,1 3 0,-2 2 0,1 3 1,-1 3-1,-1 2 0,-117 11 0,113 3-2313,16 1-2471</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23:49.719"/>
    </inkml:context>
    <inkml:brush xml:id="br0">
      <inkml:brushProperty name="width" value="0.05" units="cm"/>
      <inkml:brushProperty name="height" value="0.05" units="cm"/>
    </inkml:brush>
  </inkml:definitions>
  <inkml:trace contextRef="#ctx0" brushRef="#br0">1 0 1424,'0'0'13019,"9"12"-12606,46 29-25,8-6-315,-21-12 131,0 1 0,66 53 1,-50-33-147,-50-37-56,1 0 0,0-1 0,0-1 0,0 1 0,19 7 0,-17-8 2,0 0 0,0 1 0,0 1 0,11 8 0,-6-3 16,-1 0-1,2-2 1,0 0 0,0-1-1,27 11 1,95 26-186,-62-26 287,0-3 0,156 14 0,52-28 340,-148-5-306,55-8-8,-104 3-130,252-25 88,35-1-50,525-39 73,-894 71-127,174-21 13,-73 7-6,122-1 0,20 0-7,-84 3 14,30 0-18,232-6-2,17-5 14,-430 23-9,243-27 34,69-5 28,19 2 407,-134 9-255,-22 3-36,213-11-87,231 26 98,-629 5-191,0-1 0,0 1 0,0-1 0,0 1 0,-1 0 0,1 1 0,0-1 0,-1 1 0,1-1 0,-1 1 0,1 0 0,-1 0 0,5 5-1,1-1 3,197 124 81,-159-101-76,-21-13 0,41 20 0,-43-25-9,-1 1 0,0 1 0,-1 1 1,29 22-1,-39-25-87,0-1 1,1-1-1,0 0 1,20 9-1,-30-17-629,1-1 0,0 1 0,0-1 0,-1 1 0,1-1 1,0-1-1,7 0 0,-1 0-2092,1 1-2228</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23:50.415"/>
    </inkml:context>
    <inkml:brush xml:id="br0">
      <inkml:brushProperty name="width" value="0.05" units="cm"/>
      <inkml:brushProperty name="height" value="0.05" units="cm"/>
    </inkml:brush>
  </inkml:definitions>
  <inkml:trace contextRef="#ctx0" brushRef="#br0">470 1 5513,'0'0'10547,"0"9"-10384,0 10-68,0 2 90,0 0 0,2 0-1,3 21 1,-3-35-147,0 0 1,0 0-1,1 1 0,0-1 1,0-1-1,0 1 0,1 0 0,0-1 1,1 0-1,-1 0 0,1 0 1,6 6-1,28 22 93,1-1-1,49 30 1,-87-63-131,-1 1-1,0 0 1,1-1 0,-1 1 0,0 0-1,0 0 1,0 0 0,0 0-1,0 0 1,0 0 0,0 1 0,0-1-1,0 0 1,0 0 0,0 1-1,-1-1 1,1 0 0,-1 1 0,1-1-1,-1 1 1,1-1 0,-1 1-1,0-1 1,0 1 0,0-1 0,1 1-1,-2-1 1,1 1 0,0-1-1,0 1 1,0-1 0,-1 1 0,1-1-1,-1 1 1,1-1 0,-2 2-1,0 1 17,0-1-1,-1 0 0,1 0 0,-1 0 0,0-1 0,0 1 0,0-1 0,0 0 0,0 1 0,-1-1 0,1-1 0,-1 1 0,-6 2 0,-101 29 369,-130 21 0,52-14-1201,182-38 545,-50 10-1221,16-10-3343,22-2-1860</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24:07.777"/>
    </inkml:context>
    <inkml:brush xml:id="br0">
      <inkml:brushProperty name="width" value="0.05" units="cm"/>
      <inkml:brushProperty name="height" value="0.05" units="cm"/>
    </inkml:brush>
  </inkml:definitions>
  <inkml:trace contextRef="#ctx0" brushRef="#br0">28 1 4208,'0'0'3044,"-22"2"6622,16 0-8488,7 0-1176,-1 0-1,1 1 0,-1-1 0,1 0 1,0 0-1,0 1 0,0-1 1,1 0-1,-1 0 0,0 0 0,1-1 1,-1 1-1,1 0 0,-1 0 1,1-1-1,0 1 0,3 1 0,38 25 37,-36-23-19,67 33 25,1-3 0,2-3 1,96 25-1,29 12-42,-115-40 28,14 4-979,-101-33 875,0 0 0,0 0 0,0 0 0,0 0 0,1 0-1,-1 0 1,0 0 0,0 0 0,0 0 0,0 0 0,0 1 0,0-1-1,0 0 1,0 0 0,0 0 0,1 0 0,-1 1-742,0-1 742,0 0 0,0 0 0,0 0 0,0 0-1,0 0 1,1 1 0,-1-1 0,0 0 0,0 0 0,0 0-1,0 0 1,-1 0 0,1 0 0,0 0 0,0 0 0,0 1 0,0-1-1,0 0 1,0 0 0,0 0 0,0 0 0,0 0 0,0 0 0,0 0-1,-1 1-740,1-1 741,0 0-1,0 0 1,0 0 0,0 0 0,-1 0 0,-10 2-4567,-14-5-1220</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24:08.349"/>
    </inkml:context>
    <inkml:brush xml:id="br0">
      <inkml:brushProperty name="width" value="0.05" units="cm"/>
      <inkml:brushProperty name="height" value="0.05" units="cm"/>
    </inkml:brush>
  </inkml:definitions>
  <inkml:trace contextRef="#ctx0" brushRef="#br0">603 0 4016,'0'0'5426,"-8"6"877,6 1-6405,2 2 277,-1-1 1,-1 1-1,0-1 1,0 0-1,0 0 1,-1 1-1,0-2 1,-6 11-1,-38 62 310,34-60-376,-39 57 26,-3-3-1,-83 88 0,93-112-268,19-19-12,-52 46 1,66-67-622,0-1 1,-1-1 0,0 0 0,-21 10 0,4-5-4844</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24:21.489"/>
    </inkml:context>
    <inkml:brush xml:id="br0">
      <inkml:brushProperty name="width" value="0.05" units="cm"/>
      <inkml:brushProperty name="height" value="0.05" units="cm"/>
    </inkml:brush>
  </inkml:definitions>
  <inkml:trace contextRef="#ctx0" brushRef="#br0">1 215 3608,'0'0'5564,"20"0"-3375,49-5-1287,-1-3 1,0-3-1,102-30 1,-105 25-822,117-33-259,34-8-2030,-73 29-4892</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8T10:31:37.199"/>
    </inkml:context>
    <inkml:brush xml:id="br0">
      <inkml:brushProperty name="width" value="0.05" units="cm"/>
      <inkml:brushProperty name="height" value="0.05" units="cm"/>
    </inkml:brush>
  </inkml:definitions>
  <inkml:trace contextRef="#ctx0" brushRef="#br0">1454 148 1560,'5'-4'11618,"-6"4"-11575,-1 0 0,1 0 0,-1 0 0,1 0 1,0 0-1,-1 0 0,1 0 0,-2-1 0,-78-23-23,-16 5 108,82 14-73,-8 0-45,17 5-11,0-1 1,0 0-1,-9-4 1,11 4-2,0 0 1,0 0-1,-1 0 1,-5 0-1,7 1 3,0-1 1,0 1-1,-1-1 0,1 0 0,0 0 1,-6-2-1,-9-4 58,16 7-56,-1-1 0,1 0 1,-1 0-1,1 0 0,0 0 0,-3-2 0,4 2-3,1 1 0,0 0 0,-1 0 0,1 0 0,-1-1 0,1 1 0,-1 0 0,1 0 0,-1 0 0,1 0-1,-1 0 1,1 0 0,-1 0 0,1 0 0,-1 0 0,1 0 0,0 0 0,-2 0 0,-8 0 1,-1-2 2,1 0-1,-21 0 0,1 0-1,-17-1 78,-16-1 9,-6-4-27,-33-4 182,42 5 318,18 2-512,-3 1 10,34 3-47,1 0-1,-1 1 1,-16 1 0,-1 0 17,-62-1-17,85 0 5,1 0 1,-1 1-1,1 0 1,-8 3-1,-10 1 20,16-4-36,4-1-1,1 0 1,-1 0 0,0 0-1,0 1 1,1-1-1,-1 1 1,0-1-1,1 1 1,-2 0 0,-6 4 42,1-1 0,-1-1 0,-10 3 0,-7 3 109,-9 4 41,21-9-35,0 1 1,-24 14 0,26-13-126,2 0-3,-14 10-1,7-4-25,13-10-3,0 0 0,1 1 1,0-1-1,-1 1 0,1-1 0,-4 5 0,3-1 3,-8 8 7,10-12-4,-1 1 1,1 0-1,0-1 0,0 1 1,0 0-1,0 0 1,0 0-1,-2 6 1,-5 8-10,8-14 3,0-1-1,0 1 1,0-1 0,0 1-1,1 0 1,-1-1 0,1 1-1,0 5 1,-3 12-7,2-16 13,0 1 0,1 0-1,-1 0 1,1 0 0,0 0 0,1 5 0,0 7 10,-1-9 15,1 1 0,1-1 0,-1 0 0,1 0-1,0 0 1,5 11 0,8 26 111,11 20 182,-23-54-263,1 0-1,1 0 1,0-1 0,0 1-1,1-1 1,0-1 0,15 19-1,-12-19-22,-1-1 37,0 0 0,0 0 0,1-1 1,0 0-1,11 6 0,1-3-10,1-1-1,0 0 0,35 8 1,-9-4-6,51 13-31,63 6 18,-31-13-28,-30-5-5,40 10 50,57 8-8,-116-19 15,-33-6-29,26 1-22,-19-1 13,36 7 82,23 2 14,128 13 46,-181-23-176,62-4 66,-65-3-50,-26 1 44,63-8 0,70-10 178,-88 11-192,-57 4 11,0-1 1,22-8-1,5-1 163,-39 11-188,0-1 1,-1 0 0,1-1 0,0 0 0,13-8 0,37-32 30,-49 36-36,-2-1 1,12-13-1,3-3 28,-20 22-51,-1 0 0,1-1 0,-1 1 0,0-1-1,0 1 1,0-1 0,0 0 0,1-4 0,0 0 9,-2 7-6,-1-1 0,0 1 1,1 0-1,-1 0 1,0 0-1,0 0 1,0-1-1,0 1 0,0-2 1,0-9 30,14-40-77,-10 38 37,-1 1-1,-1-1 1,-1 0 0,0 0-1,-1-26 1,-1 16-34,1 20 36,-1 1 0,1-1 0,-1 0 0,0 0 0,-1 0 0,1 0 0,-1 1 0,1-1 0,-1 1 0,-3-5 0,-4-4-45,-11-15 0,9 15 19,-1 0 1,0 0-1,0 1 0,-2 0 1,1 1-1,-20-11 0,7 6 12,-1 1-1,0 1 0,-49-17 1,-140-14 35,98 24 1,1 1-30,-161-4 1,238 20 9,-14-1-13,16 0-105,38 4 97,0 0 0,-1-1 1,1 1-1,0 0 1,0 0-1,-1 0 0,1 0 1,0 0-1,0 0 0,0-1 1,-1 1-1,1 0 0,0 0 1,0 0-1,0 0 1,0-1-1,0 1 0,-1 0 1,1 0-1,0 0 0,0-1 1,0 1-1,0 0 1,0 0-1,0-1 0,0 1 1,0 0-1,0 0 0,0-1 1,0 1-1,0-1 1,0-12-1022,0 7 70,0-13-2550</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24:21.812"/>
    </inkml:context>
    <inkml:brush xml:id="br0">
      <inkml:brushProperty name="width" value="0.05" units="cm"/>
      <inkml:brushProperty name="height" value="0.05" units="cm"/>
    </inkml:brush>
  </inkml:definitions>
  <inkml:trace contextRef="#ctx0" brushRef="#br0">1 294 6737,'0'0'4985,"235"-86"-4545,-169 66-160,18 0-120,-8-1-160,18 1 0,-10-1-96,1 5-392,0-4-328,-10 3-488,10-3-497,-20 4-679,-8-1-2809</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24:22.325"/>
    </inkml:context>
    <inkml:brush xml:id="br0">
      <inkml:brushProperty name="width" value="0.05" units="cm"/>
      <inkml:brushProperty name="height" value="0.05" units="cm"/>
    </inkml:brush>
  </inkml:definitions>
  <inkml:trace contextRef="#ctx0" brushRef="#br0">9 163 5129,'0'0'7910,"-8"0"-6441,75-4-1270,0-4 0,0-2 0,0-4 0,85-28-1,133-27-4359,-149 54-1214,-95 14 401</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24:22.663"/>
    </inkml:context>
    <inkml:brush xml:id="br0">
      <inkml:brushProperty name="width" value="0.05" units="cm"/>
      <inkml:brushProperty name="height" value="0.05" units="cm"/>
    </inkml:brush>
  </inkml:definitions>
  <inkml:trace contextRef="#ctx0" brushRef="#br0">1 270 7393,'0'0'6710,"12"-3"-6195,449-111 63,-137 36-1926,-47 26-1397,-93 34-2232,-126 14 115</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24:26.170"/>
    </inkml:context>
    <inkml:brush xml:id="br0">
      <inkml:brushProperty name="width" value="0.05" units="cm"/>
      <inkml:brushProperty name="height" value="0.05" units="cm"/>
    </inkml:brush>
  </inkml:definitions>
  <inkml:trace contextRef="#ctx0" brushRef="#br0">8700 1 1688,'0'0'12010,"21"24"-11961,-17-19 1,0 0 0,0 1-1,0-1 1,-1 1 0,1 0 0,-2 0-1,1 0 1,0 1 0,2 10-1,3 9 8,-6-24-52,-1 1 0,0-1-1,0 0 1,0 1 0,0-1 0,0 1 0,0 0-1,-1-1 1,1 1 0,-1 4 0,1-5-2,-1 1-1,0 0 1,0 0 0,0-1 0,-1 1 0,1 0 0,0-1-1,-1 1 1,0-1 0,0 1 0,0 0 0,0-1 0,0 1 0,0-1-1,-1 0 1,1 0 0,-1 1 0,1-1 0,-1 0 0,0 0-1,0 0 1,0-1 0,0 1 0,0 0 0,-1-1 0,1 1 0,0-1-1,-1 0 1,1 0 0,-1 0 0,1 0 0,-4 1 0,-21 11 1,-84 34 434,54-25-359,-97 21 0,102-30-27,-216 44 517,101-24-372,-285 25 554,190-31-693,-845 55 158,39-69-42,976-13-173,-388-40 210,397 30-120,-738-95 513,482 70-419,40 5-172,-303-43 251,456 60-120,-169 8 0,204 6-207,95 0 42,0 2 1,0-1-1,0 2 0,1 0 1,-29 12-1,-13 3-15,-517 109 60,283-68-16,271-55-30,0 1 1,0 1-1,1 0 1,0 1-1,0 2 0,-28 18 1,-2 7-64,-43 42-1,77-64 95,-30 26-6,-2-3 1,-2-2-1,-1-2 1,-96 45-1,134-69-1148</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24:26.960"/>
    </inkml:context>
    <inkml:brush xml:id="br0">
      <inkml:brushProperty name="width" value="0.05" units="cm"/>
      <inkml:brushProperty name="height" value="0.05" units="cm"/>
    </inkml:brush>
  </inkml:definitions>
  <inkml:trace contextRef="#ctx0" brushRef="#br0">160 0 5553,'0'0'8630,"-1"26"-7338,-38 61 321,27-66-1494,2 1 1,-12 34-1,7-4-76,-9 64 0,8-41-9,10-53 8,1 0 1,1 0-1,1 1 0,1 24 1,6-46-49,0 1 1,0-1 0,0-1-1,0 1 1,1 0-1,-1-1 1,0 0 0,0 0-1,1 0 1,3-1 0,-2 1 1,39-2-10,0-2 0,0-1-1,69-18 1,128-51-40,-112 31-22,150-35-590,-93 34-6062,-156 35 1146</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24:57.270"/>
    </inkml:context>
    <inkml:brush xml:id="br0">
      <inkml:brushProperty name="width" value="0.05" units="cm"/>
      <inkml:brushProperty name="height" value="0.05" units="cm"/>
    </inkml:brush>
  </inkml:definitions>
  <inkml:trace contextRef="#ctx0" brushRef="#br0">1 1 5537,'0'0'6949,"11"4"-6450,228 84 1552,-27-12-1751,111 69-212,-75-31-78,-49-25-1740,-188-87 421,-11-2 1127,0 0 1,1 0-1,-1 0 0,0 0 0,1 0 0,-1 0 0,1-1 0,-1 1 0,0 0 1,1 0-1,-1 0 0,0-1 0,1 1 0,-1 0 0,0 0 0,0-1 1,1 1-1,-1 0 0,0-1 0,0 1 0,0 0 0,1-1 0,-1 1 0,0 0 1,0-1-1,0 1 0,0 0 0,0-1 0,1 1 0,-1 0 0,0-1 1,0 1-1,0-1 0,0 1 0,0 0 0,0-1 0,0-14-4396</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24:57.750"/>
    </inkml:context>
    <inkml:brush xml:id="br0">
      <inkml:brushProperty name="width" value="0.05" units="cm"/>
      <inkml:brushProperty name="height" value="0.05" units="cm"/>
    </inkml:brush>
  </inkml:definitions>
  <inkml:trace contextRef="#ctx0" brushRef="#br0">536 1 5961,'0'0'6125,"-6"0"-5293,-19 0-160,23 0-632,-1 1 0,1 0-1,0 1 1,0-1 0,0 0-1,0 0 1,0 1 0,1-1 0,-1 1-1,0 0 1,1-1 0,-1 1 0,1 0-1,0 0 1,-1 0 0,1 0-1,-1 3 1,-1-1 45,-53 68 169,-104 102 0,11-15-224,132-139-170,-43 56-418,56-70 103,1 0 1,-1 1 0,1-1-1,0 0 1,1 1-1,0 0 1,0-1-1,0 1 1,1 0-1,-1 14 1,2-2-4137</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25:00.283"/>
    </inkml:context>
    <inkml:brush xml:id="br0">
      <inkml:brushProperty name="width" value="0.05" units="cm"/>
      <inkml:brushProperty name="height" value="0.05" units="cm"/>
    </inkml:brush>
  </inkml:definitions>
  <inkml:trace contextRef="#ctx0" brushRef="#br0">66 0 5113,'0'0'12083,"0"44"-11657,9 51-286,10-13 6,-9 36-12,-1-13-21,-9 26-48,-9-49 37,-1 19-69,1 30 485,-1 8-234,10-121-282,1-3 32,-1 0 0,-1-1 0,0 1-1,-6 21 1,5-22-29,0-1 1,1 0-1,1 0 0,0 1 1,2 17-1,0 10 8,-11 7 2,2-32 81,7-16-149,0 1-1,0-1 0,0 1 1,-1-1-1,1 0 1,0 1-1,0-1 0,0 0 1,-1 1-1,1-1 0,0 0 1,0 1-1,-1-1 1,1 0-1,0 0 0,-1 1 1,1-1-1,0 0 1,-1 0-1,1 0 0,0 1 1,-1-1-1,1 0 1,-1 0-1,1 0 0,0 0 1,-1 0-1,1 0 1,-1 0-1,1 0 0,0 0 1,-1 0-1,1 0 0,-1 0 1,1 0-1,0 0 1,-1 0-1,-26-34-5572,16 17-2163</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25:00.995"/>
    </inkml:context>
    <inkml:brush xml:id="br0">
      <inkml:brushProperty name="width" value="0.05" units="cm"/>
      <inkml:brushProperty name="height" value="0.05" units="cm"/>
    </inkml:brush>
  </inkml:definitions>
  <inkml:trace contextRef="#ctx0" brushRef="#br0">1 163 3928,'0'0'9856,"11"8"-8380,57 31 25,2 0-1126,90 66 0,-129-83-362,0-1-1,2-2 1,69 29 0,-100-47-9,1-1 0,-1 0 0,0 0 1,1 0-1,-1 0 0,0 0 0,1 0 1,-1-1-1,0 1 0,1-1 1,-1 1-1,0-1 0,0 0 0,0 0 1,0 0-1,3-2 0,36-23 20,-35 22-3,425-278 168,-325 225-189,14-9-25,-120 65-8,1 1 1,0 0-1,0 0 1,-1-1-1,1 1 0,0 0 1,0-1-1,-1 1 0,1 0 1,0-1-1,-1 1 1,1-1-1,-1 1 0,1-1 1,-1 0-1,1 1 1,-1-1-1,1 0 0,-1 1 1,0-1-1,1 0 0,-1 1 1,0-1-1,1 0 1,-1 0-1,0 1 0,0-1 1,0-1-1,-25-2-3004,-11 4-2142</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25:09.367"/>
    </inkml:context>
    <inkml:brush xml:id="br0">
      <inkml:brushProperty name="width" value="0.05" units="cm"/>
      <inkml:brushProperty name="height" value="0.05" units="cm"/>
    </inkml:brush>
  </inkml:definitions>
  <inkml:trace contextRef="#ctx0" brushRef="#br0">1 0 2632,'0'0'13642,"3"5"-13633,171 116 46,-154-108-36,1 0 0,0-1 1,1-2-1,1 0 0,0-1 0,0-2 1,0 0-1,1-1 0,0-2 0,0 0 1,0-2-1,42 0 0,218 10-17,-2-24-154,-276 12 170,30-6-1343,-32 4 700,0 1 0,-1 0 0,0-1-1,1 0 1,-1 0 0,0 0 0,0 0 0,3-3-1,4-3-2405</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8T10:31:41.996"/>
    </inkml:context>
    <inkml:brush xml:id="br0">
      <inkml:brushProperty name="width" value="0.05" units="cm"/>
      <inkml:brushProperty name="height" value="0.05" units="cm"/>
    </inkml:brush>
  </inkml:definitions>
  <inkml:trace contextRef="#ctx0" brushRef="#br0">643 57 1744,'0'0'6728,"-1"-12"-2347,-54 8-3775,-32-1 119,-43 5-666,119 1 45,-1-1 0,-16 4 0,3 4-57,14-5-13,1 0 0,-18 8 0,11-4-28,7-2 64,0 1 0,-15 9 0,4-1 29,-48 31 398,60-38-408,1 0 0,-14 14 1,14-13-50,-12 14 7,19-20-47,0 0 0,-1 0 0,1 0 0,0-1 0,0 1 0,1 0 0,-1 0 0,0 0 0,1 1 0,-1-1 0,0 4 0,-4 26 112,0 46 241,0 0-125,6-69-198,0 0-1,0 0 1,1-1 0,0 1-1,1-1 1,-1 1-1,2-1 1,3 9-1,1 0-7,-6-12-20,2 5 34,10 18 0,-5-13 39,11 29 1,-4-7-50,-4-20 0,-3-5-23,-4-6 95,0 0 0,1 0 0,9 8 0,0 1 54,-8-10-122,0 0-1,0-1 1,0 1-1,0-2 1,1 1-1,9 3 1,48 13 141,-61-19-155,1 0 1,0 0-1,9 1 1,9 2 18,-9-2 17,0 1-1,26 0 1,4 0 60,-23-1-48,37-3 0,-20 1 6,-25-2-24,0 1 0,0-1 0,0-1-1,0-1 1,13-4 0,13-5 7,-25 10-1,-1-1 0,0-1 0,0 0 0,-1 0 0,20-13 0,-20 11-42,-7 4 10,1 0-1,-1-1 1,0 1 0,-1-1-1,9-8 1,-8 6 32,0 0 1,0 0-1,-1 0 0,0 0 1,0-1-1,-1 1 1,1-1-1,-1 0 0,-1 0 1,4-14-1,-3 3 16,7-17-1,-5 16-12,4-18 0,4-31-31,-8 19-21,-3 31 43,-1-1 1,-2-25-1,0 8-2,1 29-15,0-1 0,0 1 0,-1 0 0,0 0 0,0 0 0,0 0 0,-5-11 0,-29-63 92,32 77-122,1 0-1,0 0 1,-1 0 0,0 0 0,0 0-1,-5-4 1,-25-21-59,22 20 41,-1 0 0,0 1 0,-1 0 1,0 1-1,0 0 0,0 1 0,-1 1 0,0 0 1,0 1-1,-19-4 0,-20 3-294,-71 2 0,101 3 195,19 0 83,0 0 0,0 0 0,0 0 0,0 1 0,0 0 0,0-1 0,1 1 0,-1 1 0,-5 1-1,7-2-163,1 0 0,-1 1 0,0-1 0,1 0-1,-1 1 1,1-1 0,0 1 0,0 0 0,-1-1 0,1 1-1,0 0 1,0 0 0,0-1 0,1 1 0,-1 0-1,0 0 1,1 0 0,-1 0 0,1 3 0,-1 8-4609</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25:09.769"/>
    </inkml:context>
    <inkml:brush xml:id="br0">
      <inkml:brushProperty name="width" value="0.05" units="cm"/>
      <inkml:brushProperty name="height" value="0.05" units="cm"/>
    </inkml:brush>
  </inkml:definitions>
  <inkml:trace contextRef="#ctx0" brushRef="#br0">0 0 7721,'0'0'3690,"7"9"-2964,-1 0-662,1-1 0,0 0 1,1 0-1,0 0 0,0-1 1,1-1-1,0 1 1,0-2-1,0 1 0,17 6 1,199 63 39,-28-10-31,-193-64-93,-1 1 0,1-1 0,-1 1 0,1 0 0,-1 0 0,1 1 0,-1-1 0,0 1 0,0-1 0,0 1 0,-1 0 0,4 5 0,-5-7 6,0 1 0,0 0 0,0 0-1,0 0 1,0 0 0,-1 0-1,1 0 1,-1 1 0,0-1 0,1 0-1,-1 0 1,0 0 0,0 0-1,0 1 1,-1-1 0,1 0 0,0 0-1,-1 0 1,0 0 0,1 0-1,-1 0 1,0 0 0,0 0 0,0 0-1,0 0 1,-2 2 0,-3 3-115,-1-1 1,0 1 0,-1-1-1,1-1 1,-1 1-1,-1-1 1,1 0 0,0-1-1,-1 0 1,-10 3 0,-151 63-3617,94-41 1334</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25:10.374"/>
    </inkml:context>
    <inkml:brush xml:id="br0">
      <inkml:brushProperty name="width" value="0.05" units="cm"/>
      <inkml:brushProperty name="height" value="0.05" units="cm"/>
    </inkml:brush>
  </inkml:definitions>
  <inkml:trace contextRef="#ctx0" brushRef="#br0">8 90 7241,'0'0'5301,"-8"1"-4776,24 3-373,-1 0 1,1-1-1,0-1 0,0-1 0,0 0 0,1-1 0,21-2 0,10 0-178,-10 1-473,0-2 1,-1-2-1,1-1 1,50-16-1,63-30-5901,-120 39 1491</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25:10.757"/>
    </inkml:context>
    <inkml:brush xml:id="br0">
      <inkml:brushProperty name="width" value="0.05" units="cm"/>
      <inkml:brushProperty name="height" value="0.05" units="cm"/>
    </inkml:brush>
  </inkml:definitions>
  <inkml:trace contextRef="#ctx0" brushRef="#br0">1 0 8489,'0'0'5248,"0"4"-4951,2 15-188,1 0 0,0 0 0,2-1 1,0 1-1,2-1 0,0 0 1,9 18-1,-5-12-215,-1 0-1,-1 1 1,8 38 0,-9-29-229,1 24-1115,-8-56 1245,-1-1 0,0 1-1,0-1 1,1 1 0,-1-1 0,1 0 0,0 1-1,-1-1 1,1 0 0,0 1 0,0-1 0,0 0-1,0 0 1,0 0 0,0 0 0,0 0 0,0 0-1,0 0 1,0 0 0,0 0 0,1 0 0,-1-1-1,2 2 1,13-1-2415</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25:11.545"/>
    </inkml:context>
    <inkml:brush xml:id="br0">
      <inkml:brushProperty name="width" value="0.05" units="cm"/>
      <inkml:brushProperty name="height" value="0.05" units="cm"/>
    </inkml:brush>
  </inkml:definitions>
  <inkml:trace contextRef="#ctx0" brushRef="#br0">21 213 6361,'0'0'5526,"0"-29"-4840,9-10-868,-7 34 180,-1 0-1,1 0 0,-1 1 0,0-1 0,0 0 0,0-9 0,-1-86 1719,0 99-1427,-2 2-333,0 0 0,0 0 0,1 0-1,-1 1 1,0-1 0,0 1 0,1-1-1,-1 1 1,1 0 0,-1-1 0,1 1 0,0 0-1,-1 0 1,1 0 0,0 0 0,0 0-1,1 0 1,-1 0 0,0 0 0,1 1-1,-1-1 1,1 0 0,0 0 0,-1 4-1,-6 65 306,7-64-256,-1 0 13,1 0 0,0-1 0,0 1 1,0-1-1,1 1 0,0-1 0,0 1 1,1-1-1,0 0 0,0 1 0,0-1 0,1 0 1,0 0-1,0-1 0,4 7 0,69 68 94,-73-76-125,0 0 0,0 0 1,0 0-1,0 1 0,-1-1 0,1 1 0,-1 0 0,0-1 0,-1 1 0,1 0 0,-1 0 0,0 0 0,0 1 0,0 7 1,-1-9 34,0-1 0,0 1 1,0 0-1,0 0 0,-1-1 1,0 1-1,0 0 0,0-1 1,0 1-1,0-1 0,-1 1 1,1-1-1,-1 0 0,0 1 0,0-1 1,0 0-1,-1 0 0,1-1 1,-6 6-1,-47 25 390,21-13-213,26-14-366,11-3-286,62-7-377,0-2 0,0-4 0,75-20 0,-16 4-3596,-84 20 1477</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25:12.662"/>
    </inkml:context>
    <inkml:brush xml:id="br0">
      <inkml:brushProperty name="width" value="0.05" units="cm"/>
      <inkml:brushProperty name="height" value="0.05" units="cm"/>
    </inkml:brush>
  </inkml:definitions>
  <inkml:trace contextRef="#ctx0" brushRef="#br0">6 125 2480,'0'0'6022,"-6"4"-1035,22-6-4869,1 0 0,-1-2 0,0 1 0,23-10 0,16-3-42,77-9-126,212-11 0,-275 31 102,382-16 620,-413 21-602,-7-1-57,0 1-1,0 1 0,0 2 0,0 1 1,38 10-1,-49-7 27,-10-5-32,0 1 0,0 1 1,-1 0-1,1 0 1,-1 1-1,9 6 1,40 19-5,-48-26-8,1 0-1,-1 1 1,0 1 0,0 0 0,11 9 0,-7-4-41,-12-10-30,0 1-1,-1-1 1,1 0-1,-1 0 0,1 1 1,-1-1-1,1 1 0,-1-1 1,0 1-1,0 0 0,1-1 1,-1 1-1,-1 0 1,1 0-1,0 0 0,0 0 1,-1 0-1,1 0 0,-1 0 1,1 0-1,-1 0 1,0 0-1,0 0 0,0 0 1,0 0-1,-1 2 0,1 13-3907,0-13-22</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25:13.214"/>
    </inkml:context>
    <inkml:brush xml:id="br0">
      <inkml:brushProperty name="width" value="0.05" units="cm"/>
      <inkml:brushProperty name="height" value="0.05" units="cm"/>
    </inkml:brush>
  </inkml:definitions>
  <inkml:trace contextRef="#ctx0" brushRef="#br0">123 0 4600,'0'0'7725,"6"10"-7064,8 10-398,1-2 1,1 0-1,26 23 1,72 55 118,-41-48-356,-58-39-13,1 1 0,-1 0-1,-1 0 1,22 22 0,-35-31-13,0 0 0,0 0 0,0 0 0,0 0 0,0 0 0,-1 1-1,1-1 1,0 0 0,0 0 0,-1 1 0,1-1 0,-1 1 0,0-1 0,1 0-1,-1 1 1,0-1 0,0 1 0,0-1 0,0 1 0,0-1 0,0 1-1,0-1 1,0 1 0,-1-1 0,1 1 0,0-1 0,-1 0 0,0 1 0,1-1-1,-1 0 1,0 1 0,1-1 0,-1 0 0,0 0 0,0 0 0,0 1 0,0-1-1,0 0 1,0-1 0,-1 1 0,1 0 0,0 0 0,0 0 0,-1-1-1,-2 2 1,-8 5 37,-1-1-1,0 0 1,-26 7-1,24-8-78,-204 69-475,75-32-4625,112-36-537</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25:28.547"/>
    </inkml:context>
    <inkml:brush xml:id="br0">
      <inkml:brushProperty name="width" value="0.05" units="cm"/>
      <inkml:brushProperty name="height" value="0.05" units="cm"/>
    </inkml:brush>
  </inkml:definitions>
  <inkml:trace contextRef="#ctx0" brushRef="#br0">7007 0 5337,'0'0'1983,"-37"0"1554,-208 16-2291,-68 4-777,109-4-527,-552-8 242,429-11 460,-150 15-65,141 2-182,136-2-252,-290-1 484,151-3-382,-358 9 620,305-3-768,165-3-40,151-9-67,-272 7 319,238-3-146,-202 36-1,96-8-157,145-25 24,-112 31-1,128-22-38,-69 34-1,10-3 82,-147 61 25,185-70-120,75-38-181,-1-1 0,1 1 0,-1-1 0,1 1 0,0-1 0,0 1 0,0 0 1,0-1-1,0 1 0,0 0 0,0 0 0,0 0 0,0 4 0,-3 14-7580</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25:29.286"/>
    </inkml:context>
    <inkml:brush xml:id="br0">
      <inkml:brushProperty name="width" value="0.05" units="cm"/>
      <inkml:brushProperty name="height" value="0.05" units="cm"/>
    </inkml:brush>
  </inkml:definitions>
  <inkml:trace contextRef="#ctx0" brushRef="#br0">160 0 4656,'0'0'8990,"-1"17"-8297,-4-5-514,0-1 0,-1 0 0,-10 16 0,-16 33 498,19-26-354,-1 6 60,-17 70-1,14-50-195,13-47-129,0-1 0,1 1 0,0 0 0,1 0 0,-1 22 0,3-33-58,1-1-1,-1 0 1,1 0 0,-1 0 0,1 1-1,0-1 1,0 0 0,0 0-1,-1 0 1,1 0 0,0 0 0,0 0-1,1-1 1,-1 1 0,0 0-1,0 0 1,0-1 0,0 1 0,1-1-1,-1 1 1,0-1 0,1 1-1,-1-1 1,0 0 0,1 0-1,-1 0 1,0 1 0,1-1 0,1-1-1,59 4 3,-41-3-3,104-2-775,224-32 0,-106 6-6879,-202 23 3339</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25:31.491"/>
    </inkml:context>
    <inkml:brush xml:id="br0">
      <inkml:brushProperty name="width" value="0.05" units="cm"/>
      <inkml:brushProperty name="height" value="0.05" units="cm"/>
    </inkml:brush>
  </inkml:definitions>
  <inkml:trace contextRef="#ctx0" brushRef="#br0">6264 1 4520,'0'0'6906,"-11"0"-2472,0 1-4271,-67 44 190,59-31-318,-1-2-1,-1-1 1,-29 12 0,-65 18 9,-2-6 0,-1-4-1,-1-6 1,-1-6 0,-239 9 0,-34-10-24,-1 1-30,-158-1 45,2 1 378,-883-19-181,995 12-216,387-9 2,-717 60 300,727-55-282,0 2-1,1 1 1,0 3-1,1 1 0,0 1 1,-50 31-1,54-26-38,-2-3 0,-77 29 0,104-43-50,9-20-11440</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25:31.975"/>
    </inkml:context>
    <inkml:brush xml:id="br0">
      <inkml:brushProperty name="width" value="0.05" units="cm"/>
      <inkml:brushProperty name="height" value="0.05" units="cm"/>
    </inkml:brush>
  </inkml:definitions>
  <inkml:trace contextRef="#ctx0" brushRef="#br0">125 0 5521,'0'0'5849,"9"5"-2513,-10 2-3315,0 0 1,-1 0 0,0 0 0,0 0 0,0-1 0,-1 1-1,0-1 1,-1 0 0,1 0 0,-1 0 0,-6 7-1,-17 32 130,-37 101 307,62-139-414,1 1 0,0-1 0,0 1 0,1-1 0,-1 1 0,3 11 0,-1 2-9,-1-20-36,1 0 0,0 0 1,0 0-1,0 0 0,0-1 0,0 1 0,0 0 0,0 0 1,0-1-1,0 1 0,0 0 0,0-1 0,1 1 0,-1-1 1,0 0-1,0 1 0,0-1 0,1 0 0,-1 0 1,0 0-1,0 0 0,1 0 0,1 0 0,0 0 0,43 4-217,0-3 0,0-2 1,1-1-1,53-11 1,175-49-3302,-136 28 357,-4 4-2655</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09:37.116"/>
    </inkml:context>
    <inkml:brush xml:id="br0">
      <inkml:brushProperty name="width" value="0.05" units="cm"/>
      <inkml:brushProperty name="height" value="0.05" units="cm"/>
    </inkml:brush>
  </inkml:definitions>
  <inkml:trace contextRef="#ctx0" brushRef="#br0">316 10 2880,'-3'-9'10940,"-29"9"-10525,9-1-320,-1 2 1,-33 4 0,49-4-103,0 1 0,0 0-1,0 1 1,0 0 0,0 0 0,0 1 0,1 0 0,0 0-1,-1 0 1,-10 10 0,10-6 0,1 0-1,0 0 1,0 0-1,1 1 1,-1 0-1,2 1 1,0-1-1,0 1 1,0 0-1,1 0 1,1 0-1,0 1 1,0 0-1,1-1 1,1 1-1,-1 0 1,2 0-1,0 0 1,0-1-1,1 1 1,0 0-1,4 16 1,-3-21-11,0 0 0,1 1-1,0-1 1,0 0 0,1-1 0,0 1 0,0-1-1,0 1 1,0-1 0,1 0 0,0-1 0,0 1-1,11 7 1,1 0-12,1-1-1,0 0 1,25 10-1,-19-12 13,0-1 0,1-1 0,0-1 0,0-2 1,46 4-1,130-9 29,-184 1-8,48-6 21,-1-3 0,1-3 0,97-30 0,-148 38-12,0-1 1,-1-1-1,1 0 1,-1-1-1,0 0 1,-1-1 0,0 0-1,0-1 1,14-14-1,-20 17 28,0-1 1,0 0-1,0 0 0,-1 0 0,0-1 0,0 0 0,-1 1 0,0-2 0,-1 1 1,0 0-1,0-1 0,0 0 0,-1 1 0,-1-1 0,1 0 0,-1-11 0,-2 17-24,1 1-1,-1-1 1,0 1-1,0-1 0,0 1 1,0 0-1,-1-1 1,1 1-1,-1 0 0,1 0 1,-1 0-1,0 0 1,0 0-1,0 0 0,0 0 1,0 1-1,0-1 1,0 1-1,-1 0 1,1-1-1,-1 1 0,1 0 1,-5-1-1,-69-21 39,65 20-54,-67-14-94,-1 4 0,-1 3 0,0 4 0,-103 4 0,163 3-432,-1 1 0,1 0 1,-1 2-1,1 0 1,0 2-1,1 0 0,-1 1 1,-32 17-1,4 1-4208</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25:37.536"/>
    </inkml:context>
    <inkml:brush xml:id="br0">
      <inkml:brushProperty name="width" value="0.05" units="cm"/>
      <inkml:brushProperty name="height" value="0.05" units="cm"/>
    </inkml:brush>
  </inkml:definitions>
  <inkml:trace contextRef="#ctx0" brushRef="#br0">0 261 5281,'0'0'5420,"21"-1"-4084,-5-3-930,0 0 0,1-2 0,28-13 1,-2 0-68,162-72-11,-132 55-2114,93-31 1,-103 54-2524,-51 12 1460</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25:37.861"/>
    </inkml:context>
    <inkml:brush xml:id="br0">
      <inkml:brushProperty name="width" value="0.05" units="cm"/>
      <inkml:brushProperty name="height" value="0.05" units="cm"/>
    </inkml:brush>
  </inkml:definitions>
  <inkml:trace contextRef="#ctx0" brushRef="#br0">1 212 5689,'0'0'5985,"84"-45"-5737,-56 33-144,1-4-80,8 0-24,1-5-64,-1 1-296,10-1-464,19-3-681,-19 4-207,10 3-1024</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25:38.330"/>
    </inkml:context>
    <inkml:brush xml:id="br0">
      <inkml:brushProperty name="width" value="0.05" units="cm"/>
      <inkml:brushProperty name="height" value="0.05" units="cm"/>
    </inkml:brush>
  </inkml:definitions>
  <inkml:trace contextRef="#ctx0" brushRef="#br0">1 224 4064,'0'0'7534,"12"-4"-7487,392-119 293,-167 43-3935,-185 63 958</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25:38.670"/>
    </inkml:context>
    <inkml:brush xml:id="br0">
      <inkml:brushProperty name="width" value="0.05" units="cm"/>
      <inkml:brushProperty name="height" value="0.05" units="cm"/>
    </inkml:brush>
  </inkml:definitions>
  <inkml:trace contextRef="#ctx0" brushRef="#br0">1 233 7209,'0'0'3004,"13"-1"-1895,76-15-933,0-3 0,-1-4 0,86-36-1,103-27-3655,-209 70 1173,-10 3-1307</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25:40.885"/>
    </inkml:context>
    <inkml:brush xml:id="br0">
      <inkml:brushProperty name="width" value="0.05" units="cm"/>
      <inkml:brushProperty name="height" value="0.05" units="cm"/>
    </inkml:brush>
  </inkml:definitions>
  <inkml:trace contextRef="#ctx0" brushRef="#br0">1209 94 512,'0'0'8772,"-32"-8"-7962,-143-37 591,117 28-1175,-366-6 527,393 22-715,0 2 0,0 1 0,-54 12 0,32-1 101,-58 24 0,94-31-98,1 2-1,-1 0 1,1 1 0,1 0 0,-1 2-1,2-1 1,-18 18 0,27-22-34,1 0 0,1 0 0,-1 0 0,1 1 0,0-1 0,1 1 0,-1-1 1,1 1-1,1 0 0,-1 0 0,1 0 0,0 0 0,1 1 0,0-1 0,0 0 0,0 0 0,1 0 0,0 0 0,2 8 0,-1-12 2,0 1-1,0-1 0,0 1 1,1-1-1,-1 0 1,1 0-1,-1 0 0,1 0 1,0 0-1,1-1 0,-1 1 1,0-1-1,0 0 1,8 3-1,62 29 136,-53-26-80,20 8 53,0-3 0,1-1 0,59 9 0,129 7 284,-147-19-323,131 5 215,235-13 0,-343-10-295,-2-4 0,0-5 1,168-51-1,-258 65-7,106-35-18,-107 35 30,-1-1 0,0-1 0,0 0 0,0 0 0,-1-1 0,0 0 0,15-15 0,-23 20-2,0-1 0,0 1 0,-1-1 0,1 1 0,-1-1 0,0 1 0,1-1-1,-1 0 1,0 0 0,-1 1 0,1-1 0,0 0 0,-1 0 0,0 0 0,0 0 0,1 0 0,-2 0 0,1 0 0,0 0 0,-1 0 0,1 0 0,-2-4 0,0 3-11,1 0 0,-1 0 1,0 1-1,0-1 1,0 0-1,0 1 1,0-1-1,-1 1 1,0 0-1,0 0 1,1 0-1,-2 0 1,1 1-1,-6-5 1,-35-15-192,-1 2 1,0 1 0,-2 3-1,0 2 1,0 2 0,-79-10-1,-9 9-713,-153 4-1,180 9-652,1 5 1,-125 22-1,124-6-2015</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25:43.064"/>
    </inkml:context>
    <inkml:brush xml:id="br0">
      <inkml:brushProperty name="width" value="0.05" units="cm"/>
      <inkml:brushProperty name="height" value="0.05" units="cm"/>
    </inkml:brush>
  </inkml:definitions>
  <inkml:trace contextRef="#ctx0" brushRef="#br0">7063 1 5209,'0'0'5993,"0"36"-4333,0-32-1618,-1 0-1,0-1 1,0 1 0,0-1-1,-1 1 1,1-1 0,-1 0-1,1 1 1,-1-1 0,0 0-1,-1 0 1,1 0 0,0-1-1,-1 1 1,0 0-1,0-1 1,1 0 0,-1 0-1,-1 0 1,1 0 0,-4 2-1,-11 6 38,-1-1 0,-28 10-1,39-16-37,-74 25 84,-2-3 0,-144 22 0,-180 0-232,326-40 14,-785 46 697,497-51-660,-763-16 886,858 3-339,-238-15 245,189 12-670,0 14 0,-357 46-1,444-25 21,-112 11 472,235-16-294,-114 31 0,213-42-263,1 0 0,0 1 0,1 1 0,0 0 0,0 1 0,-20 16 0,-26 15-8,-30 9 19,49-29 0,1 2 0,2 2 0,-48 37 0,51-36 7,25-18-36,0-1 0,1 2 0,-15 13 0,4-3-48,16-14 35,-1 0 1,1 0 0,0 0-1,0 0 1,0 1 0,1-1-1,-1 1 1,-3 6 0,-5 10-61,9-17-47,0-1 0,0 1 0,1 0 0,-1-1 0,1 1 0,0 0 0,0 0 1,0 0-1,0 0 0,1 0 0,-1 0 0,1 0 0,0 5 0,-1-6-215,3 12-5801,6-10 1556</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25:43.824"/>
    </inkml:context>
    <inkml:brush xml:id="br0">
      <inkml:brushProperty name="width" value="0.05" units="cm"/>
      <inkml:brushProperty name="height" value="0.05" units="cm"/>
    </inkml:brush>
  </inkml:definitions>
  <inkml:trace contextRef="#ctx0" brushRef="#br0">10 1 8065,'0'0'5400,"-1"0"-5364,1 0 1,0 0 0,-1 0-1,1 0 1,-1 0 0,1 1-1,-1-1 1,1 0 0,0 0-1,-1 0 1,1 1 0,-1-1-1,1 0 1,0 1-1,-1-1 1,1 0 0,0 1-1,0-1 1,-1 0 0,1 1-1,0-1 1,0 1 0,-1-1-1,1 0 1,0 1 0,0-1-1,0 1 1,0-1 0,-1 1-1,2 7 41,0 0-1,0 0 0,0-1 1,1 1-1,0 0 1,1-1-1,0 1 0,0-1 1,6 11-1,47 63 374,-41-60-290,0 0 0,13 25 0,-5-2 130,-9-19-99,-2 1 1,17 50 0,-11-23 51,-19-53-240,1 2 16,13 0 5,45-2-60,16 1 78,-1-3 0,97-15 0,-23-10-639,179-58 0,-292 71-518,-33 14 826,0-1 0,0 1 1,0-1-1,1 0 1,-1 0-1,0 1 1,0-1-1,-1 0 0,1 0 1,0 0-1,0 0 1,0 0-1,-1 0 1,1 0-1,0 0 1,-1 0-1,1-1 0,-1 1 1,1 0-1,-1 0 1,0-1-1,1 0 1,-1-6-6300</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25:44.655"/>
    </inkml:context>
    <inkml:brush xml:id="br0">
      <inkml:brushProperty name="width" value="0.05" units="cm"/>
      <inkml:brushProperty name="height" value="0.05" units="cm"/>
    </inkml:brush>
  </inkml:definitions>
  <inkml:trace contextRef="#ctx0" brushRef="#br0">0 114 7465,'0'0'5273,"38"5"-3765,-21-2-1392,1 0 1,0-2-1,-1 0 1,1-1-1,0-1 0,-1 0 1,1-1-1,23-7 1,10-5-852,70-31 1,-53 19-608,-31 8-1346,-36 18 2625,-1 0 1,0-1-1,0 1 0,0 0 0,0 0 0,1 0 0,-1 0 0,0 0 0,0 0 0,0 0 1,0 0-1,1-1 0,-1 1 0,0 0 0,0 0 0,0 0 0,0 0 0,0-1 0,0 1 0,0 0 1,1 0-1,-1 0 0,0 0 0,0-1 0,0 1 0,0 0 0,0 0 0,0 0 0,0-1 1,0 1-1,0 0 0,0 0 0,0 0 0,0-1 0,0 1 0,0 0 0,0 0 0,0 0 0,-1-1 1,1 1-1,0 0 0,0 0 0,0 0 0,0-1 0,-20-2-1343,-8 3-289</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25:45.059"/>
    </inkml:context>
    <inkml:brush xml:id="br0">
      <inkml:brushProperty name="width" value="0.05" units="cm"/>
      <inkml:brushProperty name="height" value="0.05" units="cm"/>
    </inkml:brush>
  </inkml:definitions>
  <inkml:trace contextRef="#ctx0" brushRef="#br0">1 1 496,'0'0'13840,"11"5"-13698,7 5-53,0 2 0,0 0 0,-1 2 0,-1-1 0,0 2 0,-1 0 0,-1 1 0,0 1 0,17 26 0,72 114-575,-89-133-857,-9-11-3838</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25:45.907"/>
    </inkml:context>
    <inkml:brush xml:id="br0">
      <inkml:brushProperty name="width" value="0.05" units="cm"/>
      <inkml:brushProperty name="height" value="0.05" units="cm"/>
    </inkml:brush>
  </inkml:definitions>
  <inkml:trace contextRef="#ctx0" brushRef="#br0">1 284 5673,'0'0'6150,"9"-8"-5607,1-18-259,-2 7-276,10-40-72,-14 48 50,0 1-1,-1-1 0,0 0 0,-1 0 1,0 0-1,1-14 0,-3-49 207,-1 74-157,0-1 1,0 0-1,0 0 0,0 1 0,0-1 0,0 1 0,-1-1 0,1 1 1,0-1-1,0 1 0,0-1 0,-1 1 0,1 0 0,0 0 0,0 0 1,-1 0-1,1 0 0,0 0 0,0 0 0,-1 0 0,1 0 0,0 1 1,-2 0-1,-13-1 451,15 0-552,-1 14-336,-2 9 338,0 0 0,2 0 0,1 0 0,0 0 1,2 1-1,4 27 0,-4-43 65,1-1-1,0 1 1,1-1 0,0 1-1,0-1 1,0 0 0,1 0-1,0 0 1,1 0 0,-1-1 0,1 0-1,1 0 1,-1 0 0,1-1-1,7 7 1,13 7 5,1 0 0,42 21-1,-8-4-1,-56-33-3,-1 0 0,0 0-1,1 1 1,-1-1 0,-1 1 0,1 0 0,-1 0-1,1 1 1,-1-1 0,4 8 0,-6-11 26,-1 1 0,1 0 1,-1 0-1,1 0 0,-1 0 1,1-1-1,-1 1 0,0 0 0,0 0 1,0 0-1,0 0 0,0 0 0,0 0 1,-1 0-1,1 0 0,-1-1 0,1 1 1,-1 0-1,0 0 0,0 0 1,0-1-1,0 1 0,0-1 0,0 1 1,0 0-1,0-1 0,0 0 0,-1 1 1,1-1-1,-1 0 0,1 0 1,-3 1-1,-9 7 500,0-1 0,-1-1 0,0 0 0,0-1 0,-1 0 0,-19 4 0,80-26-598,45-22-1,4-1 114,-24 12-284,159-57 516,-75 42-3782,-125 37 284,-10 4-2166</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8T10:28:27.689"/>
    </inkml:context>
    <inkml:brush xml:id="br0">
      <inkml:brushProperty name="width" value="0.05" units="cm"/>
      <inkml:brushProperty name="height" value="0.05" units="cm"/>
    </inkml:brush>
  </inkml:definitions>
  <inkml:trace contextRef="#ctx0" brushRef="#br0">91 2 2592,'0'-2'14210,"0"7"-14193,-1 0 1,0 0-1,-1-1 1,1 1 0,-1 0-1,0-1 1,-3 6-1,-6 17 115,-13 53 180,-8 30-224,29-97-79,1 0 1,0 0-1,0 1 1,1 21 0,1-34-72,11-1-386,2 0 479,1-1-1,-1 0 0,0-1 0,0-1 0,22-6 1,40-20-21,-40 15-267,0 2 1,41-10-1,-58 16-378,-15 5 297,0 0-1,-1 0 1,1 0-1,0 1 1,0-1 0,4 0-1,-7 1 98,1-1 0,0 1 0,-1 0 0,1-1 0,-1 1 0,1-1 1,-1 1-1,1-1 0,-1 1 0,1-1 0,-1 1 0,0-1 0,1 0 0,-1 1 0,0-1 0,1 0 0,-1 1 0,0-1 0,0 0 0,0 1 0,0-1 0,1 0 0,-1-1 0,1-2-13,4-10-2043,0-1-1927</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09:41.844"/>
    </inkml:context>
    <inkml:brush xml:id="br0">
      <inkml:brushProperty name="width" value="0.05" units="cm"/>
      <inkml:brushProperty name="height" value="0.05" units="cm"/>
    </inkml:brush>
  </inkml:definitions>
  <inkml:trace contextRef="#ctx0" brushRef="#br0">1066 55 3280,'0'0'1360,"-21"-13"1541,-1 12-1984,1-1 0,-29-7 0,-35-4 6,2 8-706,-158-7 753,196 13-875,0 1 0,1 3 0,-59 13 0,47-6 27,17-4-9,1 2-1,-46 18 1,79-25-111,-1 0 1,1 1-1,-1-1 1,1 1-1,0 0 1,1 0-1,-1 1 1,1 0-1,0 0 1,0 0-1,0 0 1,1 0-1,0 1 1,0-1-1,0 1 1,-4 12-1,4-8 1,0 0-1,1 0 1,0 0-1,1 0 0,0 1 1,0-1-1,1 0 1,1 0-1,3 21 1,-3-26 6,1 0 1,0-1 0,1 1 0,-1 0 0,1-1-1,0 0 1,0 1 0,0-1 0,0 0-1,1-1 1,0 1 0,0-1 0,0 1 0,7 3-1,74 41 201,-55-32-144,15 6 10,1-2 0,1-2 0,1-2-1,60 13 1,199 20 96,48-26-124,-236-20-43,-1 5 0,202 40-1,-119-7 60,12 3 112,-186-38-92,1-2-1,0-1 0,0-1 1,0-1-1,43-5 0,-63 3-31,0 0 0,0-1-1,0 0 1,-1-1-1,1 0 1,0 0-1,-1-1 1,0 1 0,0-2-1,0 1 1,0-1-1,-1 0 1,0 0 0,0-1-1,0 0 1,5-6-1,-5 4-27,0 0 0,-1 0 0,0 0 0,0 0 0,-1-1 0,0 1 0,-1-1 0,0 0 0,0-1 0,0 1 0,-2 0-1,1-1 1,0-14 0,-2 18-16,0 0-1,0 0 1,-1 0-1,0-1 0,0 1 1,0 0-1,-1 1 1,0-1-1,0 0 1,0 0-1,-4-5 1,1 4-5,-1 0 1,0 0 0,0 0-1,-1 1 1,1 0 0,-2 0-1,-7-5 1,-26-17 51,-2 3 0,-82-38 0,-102-25 126,183 72-175,-54-16-134,-2 5 1,-1 3-1,0 5 0,-120-6 0,-415 9-2552,525 16 1727,56 0-1581,22 4-1618</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25:59.917"/>
    </inkml:context>
    <inkml:brush xml:id="br0">
      <inkml:brushProperty name="width" value="0.05" units="cm"/>
      <inkml:brushProperty name="height" value="0.05" units="cm"/>
    </inkml:brush>
  </inkml:definitions>
  <inkml:trace contextRef="#ctx0" brushRef="#br0">583 8 2736,'0'0'1580,"-11"-1"-1336,-111-5 1467,-129 9-1,239-2-1624,-1 1-1,1 0 1,0 1 0,0 0-1,0 1 1,0 0-1,-11 6 1,17-7-56,1 0 0,0 1 0,0-1 0,0 1 0,0 0 0,0 0 0,1 1 0,0-1 1,0 1-1,0 0 0,0 0 0,1 0 0,0 0 0,0 1 0,0-1 0,-1 7 0,-2 9-17,2 0 1,0 1-1,1-1 0,1 1 1,2 33-1,1-51-5,-1 1 0,1 0 0,1 0 0,-1-1 0,1 1 0,-1-1 0,1 1 0,1-1 0,-1 0 0,1 0-1,-1 0 1,1 0 0,0 0 0,0-1 0,1 1 0,-1-1 0,1 0 0,0 0 0,6 4 0,10 6 14,1 0 0,34 14 0,-45-22-1,49 20 44,2-2 0,1-2 0,0-4 0,1-2 0,78 8 0,-2-11 312,185-6 0,-227-12 22,0-4 0,0-4-1,-1-5 1,175-58 0,-248 70-391,1-2-1,-2 0 1,1-1 0,-1-1 0,-1-2 0,0 0 0,-1-1-1,30-26 1,-47 35-10,1 1-1,-1 0 0,0-1 1,0 0-1,-1 1 0,1-1 1,-1 0-1,0-1 0,0 1 1,-1 0-1,2-8 0,-3 11-3,1-1-1,-1 0 1,0 0-1,0 0 1,0 0-1,0 0 1,-1 0-1,1 0 1,-1 1-1,1-1 1,-1 0-1,0 0 1,0 1-1,-1-1 1,1 0-1,0 1 1,-1-1-1,0 1 1,1 0-1,-1-1 1,0 1-1,0 0 1,0 0-1,0 0 1,-3-1-1,-13-7-129,0 0 1,-1 2-1,0 0 1,0 1-1,0 1 1,-40-7-1,-131-9-1055,108 15-25,0 4 0,0 4-1,0 3 1,-132 24 0,147-12-3072</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26:01.382"/>
    </inkml:context>
    <inkml:brush xml:id="br0">
      <inkml:brushProperty name="width" value="0.05" units="cm"/>
      <inkml:brushProperty name="height" value="0.05" units="cm"/>
    </inkml:brush>
  </inkml:definitions>
  <inkml:trace contextRef="#ctx0" brushRef="#br0">1045 38 5513,'0'0'3650,"-35"-5"-3292,-113-18 302,96 17-69,1 2 0,-65 4 0,49 1-194,36 0-316,0 1 0,0 2-1,1 0 1,-1 2-1,1 2 1,-43 16-1,52-16-57,0 1-1,1 1 0,1 1 0,0 1 1,1 0-1,0 2 0,0 0 0,2 1 1,-25 28-1,24-19-38,1 0 1,-17 37-1,25-42 33,1 1 0,0-1 0,2 1 0,0 0-1,2 1 1,0-1 0,0 36 0,3-49-15,0-1 0,0 1 0,1-1 0,0 1 0,0-1 0,1 0 0,-1 0 0,1 1 0,1-1 0,-1 0 0,1 0 0,0-1 0,0 1 0,1-1 0,0 1 0,0-1 0,0 0 0,0-1 0,1 1 0,0-1 0,0 0 0,0 0 0,0 0 0,1-1 0,7 4 0,23 14 29,2-3 1,-1-1-1,2-2 0,0-1 1,1-2-1,0-2 0,0-2 1,53 4-1,50-2 38,145-8 0,-257-3-56,71-3 3,0-4-1,0-5 1,-1-4 0,-1-5-1,115-40 1,-211 61-14,29-10 25,0-2 0,-1-1 1,46-28-1,-70 37-8,0-1 1,0 0 0,-1 0-1,0-1 1,0 0-1,-1 0 1,11-16 0,-14 19-3,-1 0 1,0-1-1,0 0 1,0 1-1,0-1 1,-1 0-1,0 0 1,0 0 0,0 0-1,-1 0 1,1 0-1,-1 0 1,-1 0-1,1 0 1,-1 0-1,-1-6 1,1 7-18,-1-1-1,0 0 1,0 1 0,-1-1 0,1 1-1,-1 0 1,0 0 0,0 0 0,-1 0-1,1 1 1,-1-1 0,1 1-1,-1 0 1,0 0 0,0 0 0,-1 0-1,-6-2 1,-10-6-117,-1 2-1,-35-9 1,2 3-206,-1 3 0,0 3-1,-74-4 1,-173 13-3498,214 6 970</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26:02.902"/>
    </inkml:context>
    <inkml:brush xml:id="br0">
      <inkml:brushProperty name="width" value="0.05" units="cm"/>
      <inkml:brushProperty name="height" value="0.05" units="cm"/>
    </inkml:brush>
  </inkml:definitions>
  <inkml:trace contextRef="#ctx0" brushRef="#br0">32 14 3872,'0'0'2864,"-8"-2"-2080,-4-2-1581,0-2 5996,12 5-5135,0 1-1,0 0 1,0 0 0,0 0-1,0 0 1,0 0-1,0 0 1,0 0 0,0 0-1,0 0 1,0 0 0,0 0-1,0-1 1,26 4 901,25 7-682,55 18 1,6 2 35,376 78 158,510 105 382,-953-204-1062,121 20 624,-59-21-3642,-105-14-1170,-2-4 1890</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26:03.256"/>
    </inkml:context>
    <inkml:brush xml:id="br0">
      <inkml:brushProperty name="width" value="0.05" units="cm"/>
      <inkml:brushProperty name="height" value="0.05" units="cm"/>
    </inkml:brush>
  </inkml:definitions>
  <inkml:trace contextRef="#ctx0" brushRef="#br0">1 1 6649,'0'0'4102,"40"18"-3103,134 60-144,419 156 940,-590-232-1792,9 1 9,0 2-1,-1 0 1,1 0 0,-1 1-1,11 8 1,-20-13-13,-1 0 1,1 1-1,-1-1 1,1 0-1,-1 1 0,1-1 1,-1 1-1,1-1 1,-1 1-1,0 0 0,0-1 1,0 1-1,0 0 1,0 0-1,-1 0 0,1 0 1,-1 0-1,1 0 1,-1 0-1,1 0 0,-1 0 1,0 0-1,0 0 1,0 0-1,0 0 0,0 0 1,-1 0-1,1 0 1,-1 0-1,1 0 0,-1 0 1,0 0-1,0 0 1,1-1-1,-1 1 0,-1 0 1,1 0-1,0-1 1,0 1-1,-3 2 0,-8 7-103,0-1-1,0 0 1,-1 0-1,-1-2 0,1 0 1,-1 0-1,-1-1 1,-26 9-1,8-3-215,-157 63-2963,112-46 348</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26:35.580"/>
    </inkml:context>
    <inkml:brush xml:id="br0">
      <inkml:brushProperty name="width" value="0.05" units="cm"/>
      <inkml:brushProperty name="height" value="0.05" units="cm"/>
    </inkml:brush>
  </inkml:definitions>
  <inkml:trace contextRef="#ctx0" brushRef="#br0">1064 74 1216,'0'-10'8104,"-4"8"-7929,-171-15 1696,82 16-1768,41-1-34,-1 2-1,0 2 1,1 3-1,-79 16 0,90-10-54,0 2 1,2 2-1,-48 23 0,70-29-9,0 1 1,1 0-1,0 1 0,1 1 1,0 0-1,1 1 1,0 1-1,1 0 1,-17 25-1,5-5 56,20-28-36,0 0-1,0 0 1,0 0-1,1 1 1,0 0-1,0 0 1,1 0-1,0 0 1,0 0 0,1 1-1,0-1 1,0 1-1,1 0 1,-1 11-1,2-14-16,1 0 0,-1-1-1,1 1 1,0 0 0,0 0 0,1 0-1,0-1 1,0 1 0,0-1-1,0 1 1,0-1 0,1 0-1,0 0 1,0 0 0,0 0-1,1-1 1,6 7 0,5 2 1,1 0 1,1-1-1,21 11 1,3 2 8,-4-2 4,1-1 1,1-2-1,1-2 0,51 15 0,-24-13 214,129 18 0,-129-28 47,0-4-1,1-2 1,0-3 0,84-12 0,-99 1 69,81-27 1,-57 14-155,61-22-23,-119 39-144,-2-2-1,1 0 1,-1 0 0,0-2 0,21-17 0,-34 24-18,0 0 1,0 0 0,0 0 0,-1-1-1,0 0 1,0 0 0,0 0-1,0 0 1,-1 0 0,0 0 0,0-1-1,0 1 1,1-10 0,0-4 5,-1-1 1,-2-32-1,0 28-31,0 12-86,-1 0 0,0-1 0,0 1-1,-1 0 1,-1 0 0,0 0-1,-1 0 1,0 1 0,0-1 0,-2 1-1,1 0 1,-1 0 0,-1 1 0,-8-10-1,4 7-69,-1 1 0,-1 0 0,0 1 1,0 0-1,-1 1 0,0 1 0,-1 0 0,0 1 0,-17-6 0,-7-1-568,0 2 0,-80-16 0,-74 0-2324,149 24 2097,-32-7-1489</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26:36.490"/>
    </inkml:context>
    <inkml:brush xml:id="br0">
      <inkml:brushProperty name="width" value="0.05" units="cm"/>
      <inkml:brushProperty name="height" value="0.05" units="cm"/>
    </inkml:brush>
  </inkml:definitions>
  <inkml:trace contextRef="#ctx0" brushRef="#br0">4 1 2456,'0'0'7634,"0"18"-6903,-1 35 260,-1-26-600,2 0 1,1 0-1,0 0 1,2 0 0,1 0-1,2-1 1,10 33-1,33 89 384,-30-100-604,-1 2 1,17 84-1,7 111 278,-15-81-324,26 207-1,-46-292 76,-5-43-802,-5-25-2646,-171-216-5888,118 139 6911</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26:36.876"/>
    </inkml:context>
    <inkml:brush xml:id="br0">
      <inkml:brushProperty name="width" value="0.05" units="cm"/>
      <inkml:brushProperty name="height" value="0.05" units="cm"/>
    </inkml:brush>
  </inkml:definitions>
  <inkml:trace contextRef="#ctx0" brushRef="#br0">1 139 2680,'0'0'8058,"3"6"-7605,8 7-257,0-1-1,0 0 0,1-1 0,1-1 1,0 1-1,0-2 0,21 12 0,32 24 346,53 55 467,204 154-67,-319-250-936,0-1-1,1 0 1,0 0-1,-1-1 1,1 1 0,0-1-1,1 0 1,-1-1-1,0 1 1,0-1 0,6 1-1,-7-3-3,0 1 0,0 0 1,0-1-1,0 0 0,-1 0 0,1 0 0,0-1 0,-1 1 0,1-1 1,-1 0-1,1 1 0,-1-2 0,0 1 0,0 0 0,5-6 0,32-28 30,-3-2 0,55-71 0,53-99-1192,-29 39-1753,-61 105-866,-35 46 834</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26:37.939"/>
    </inkml:context>
    <inkml:brush xml:id="br0">
      <inkml:brushProperty name="width" value="0.05" units="cm"/>
      <inkml:brushProperty name="height" value="0.05" units="cm"/>
    </inkml:brush>
  </inkml:definitions>
  <inkml:trace contextRef="#ctx0" brushRef="#br0">20 13 4993,'0'0'3632,"-4"-3"-2949,-8-5 374,9 6 1637,8 3-2574,0 0 0,0 0 0,0 0 0,0 1 0,0-1 0,0 1 0,-1 0-1,1 1 1,-1-1 0,9 7 0,14 6 340,35 15 121,680 357 1196,-718-371-2177,36 32 0,-69-92-9753,-8 16 7046</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26:38.263"/>
    </inkml:context>
    <inkml:brush xml:id="br0">
      <inkml:brushProperty name="width" value="0.05" units="cm"/>
      <inkml:brushProperty name="height" value="0.05" units="cm"/>
    </inkml:brush>
  </inkml:definitions>
  <inkml:trace contextRef="#ctx0" brushRef="#br0">678 0 5857,'0'0'6650,"-5"4"-6264,-8 10-265,1 1-1,0 0 1,2 0 0,-1 1 0,2 0 0,-8 19 0,-28 44 160,-234 271 220,46-67-1117,231-281 466,-21 34-883,17-12-4112</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26:44.396"/>
    </inkml:context>
    <inkml:brush xml:id="br0">
      <inkml:brushProperty name="width" value="0.05" units="cm"/>
      <inkml:brushProperty name="height" value="0.05" units="cm"/>
    </inkml:brush>
  </inkml:definitions>
  <inkml:trace contextRef="#ctx0" brushRef="#br0">1010 38 3832,'-3'0'1117,"-152"-4"665,-129 5 807,247 5-2450,1 1 0,-1 3 0,1 1 0,1 1 0,-63 32 0,-27 8 48,111-47-135,0 1 0,0 0 0,1 1 0,0 1 0,0 0 1,1 0-1,0 1 0,-12 12 0,20-16-3,0 1-1,1 0 1,-1 0 0,1 1 0,1-1-1,-1 1 1,1-1 0,0 1-1,0 0 1,1 0 0,-1 12 0,0-5 66,2 1 1,0 0-1,0 0 1,5 22 0,-4-31-91,2-1 0,-1 1 1,0-1-1,1 0 1,0 0-1,0 0 0,1 0 1,0 0-1,-1-1 1,1 1-1,1-1 0,7 6 1,59 39 133,-22-21-89,0-3 1,2-2-1,1-2 1,0-2-1,2-3 0,0-1 1,0-4-1,1-1 1,107 3-1,302-11 847,-320-10-510,177-32-1,227-70 1069,-528 105-1430,1-1 1,-1 0-1,0-2 1,-1 0-1,1-1 1,21-15-1,-35 20-33,0 0 0,0-1 0,0 0 0,0 0 0,-1 0 0,0-1 0,0 0 0,-1 0 0,0 0 0,0 0 0,0-1 0,-1 0 0,1 1 0,-2-1 0,1-1 1,-1 1-1,0 0 0,0 0 0,-1-1 0,0 1 0,-1-10 0,0 12-22,-1-1 1,0 1-1,-1 0 1,1 0 0,-1 1-1,0-1 1,0 0-1,-1 0 1,1 1-1,-1 0 1,0-1 0,0 1-1,-1 0 1,1 0-1,-1 1 1,0-1 0,0 1-1,0 0 1,-5-3-1,-15-10-96,0 1-1,-34-14 1,57 28 102,-87-34-128,-1 3 1,-1 4 0,-118-19-1,47 16-498,-2 7 1,0 7-1,-323 9 0,406 13-658,0 4 0,-82 20 0,37 3-3012</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09:45.216"/>
    </inkml:context>
    <inkml:brush xml:id="br0">
      <inkml:brushProperty name="width" value="0.05" units="cm"/>
      <inkml:brushProperty name="height" value="0.05" units="cm"/>
    </inkml:brush>
  </inkml:definitions>
  <inkml:trace contextRef="#ctx0" brushRef="#br0">1274 144 4560,'-3'-2'8648,"-22"-5"-8743,-350-41 224,251 39 184,-205 10-1,300 2-304,0 0 0,1 3 0,-1 0 0,1 2 0,0 0 0,1 2-1,0 2 1,0 0 0,-39 25 0,57-30-3,1 0 0,0 0 0,0 0-1,0 1 1,1 0 0,1 1 0,-1-1 0,1 1 0,-7 14 0,10-16-5,0-1 1,0 1-1,1 0 1,0 0-1,0 0 1,1 0-1,-1 0 1,2 0-1,-1 0 1,1 1-1,0-1 1,0 0-1,1 0 1,3 14-1,-2-17 10,0 0 0,1 0 0,-1 0 0,1 0 0,0 0 0,0-1 0,0 0 0,0 1 0,1-1 0,-1 0 0,1-1 0,0 1 0,0-1 0,0 1 0,5 1 0,67 27 147,3-7 40,143 24 1,91-8-119,-117-17-68,124-1-13,-165-14 3,-66-3 5,736 30 120,-805-35-100,-1-1 1,1-1-1,-1 0 1,29-8-1,-38 7 4,1-1-1,-1 0 1,0-1-1,0 0 1,0 0-1,-1-1 0,0-1 1,0 1-1,12-12 1,-17 12-6,-1 1 1,1 0 0,-1-1 0,-1 0 0,1 0 0,-1 1-1,0-2 1,0 1 0,-1 0 0,1 0 0,-2 0 0,1-1-1,0 1 1,-1 0 0,-1-1 0,1 1 0,-1 0 0,0-1-1,0 1 1,-3-8 0,-2 6-22,0-1-1,0 1 1,-1 1-1,0-1 1,-1 1 0,0 1-1,0-1 1,0 1-1,-10-5 1,-92-48 51,90 50-43,-106-49 110,-3 7 1,-2 5 0,-1 5 0,-3 7 0,-237-30-1,-341 31-961,628 38-122,44 7-1018,6 10-3340,17-12-1242</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29:12.557"/>
    </inkml:context>
    <inkml:brush xml:id="br0">
      <inkml:brushProperty name="width" value="0.05" units="cm"/>
      <inkml:brushProperty name="height" value="0.05" units="cm"/>
    </inkml:brush>
  </inkml:definitions>
  <inkml:trace contextRef="#ctx0" brushRef="#br0">549 0 1568,'0'0'1855,"-30"8"6125,-39-6-7472,-84 13-1,141-12-502,1 0 0,0 0 0,0 2 1,0-1-1,-12 8 0,-30 11 17,41-18-16,1 2 0,0-1-1,0 2 1,0 0 0,1 0-1,0 0 1,1 1-1,0 1 1,0 0 0,1 0-1,0 1 1,-6 11 0,-13 39-29,26-54 35,-1 0-1,1 1 1,1-1-1,-1 0 1,1 1-1,1-1 1,-1 0-1,1 1 1,0-1 0,1 0-1,0 0 1,0 0-1,0 0 1,1 0-1,0 0 1,1-1-1,7 12 1,-4-6 44,1-1 0,1-1 1,0 0-1,0 0 0,1 0 0,0-1 1,1-1-1,-1 0 0,2 0 0,-1-1 0,1 0 1,0-1-1,1-1 0,-1 0 0,1 0 1,0-1-1,24 3 0,77 21 168,-71-16-214,63 9 0,-1-10 97,-1-5 1,146-11-1,-195-1 16,68-17 0,-29 4 13,-71 13-109,1-1 1,-1-1-1,32-16 1,-28 12 24,-21 9-35,1-1 0,-1 1 0,1-1 0,-1 0 0,0-1 0,0 1-1,-1-1 1,0 0 0,1 0 0,-2-1 0,1 0 0,-1 0 0,0 0-1,0 0 1,0-1 0,3-9 0,-6 12 8,1 0 1,-1 0-1,0 0 1,-1-1-1,1 1 0,-1 0 1,0 0-1,0-1 0,0 1 1,-1 0-1,1-1 1,-1 1-1,0 0 0,0 0 1,-1 0-1,1 0 0,-1 0 1,0 0-1,0 0 1,0 1-1,0-1 0,-1 0 1,1 1-1,-1 0 0,0 0 1,0 0-1,-1 0 1,-5-4-1,-169-68 501,59 27-549,48 18-413,-1 4 0,-1 2 0,-1 4 1,-1 3-1,-1 3 0,0 4 0,-80-1 0,83 8-538,21 0-396,0 2 0,-1 2 0,1 2 0,-84 17 0,78-4-3113</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29:16.356"/>
    </inkml:context>
    <inkml:brush xml:id="br0">
      <inkml:brushProperty name="width" value="0.05" units="cm"/>
      <inkml:brushProperty name="height" value="0.05" units="cm"/>
    </inkml:brush>
  </inkml:definitions>
  <inkml:trace contextRef="#ctx0" brushRef="#br0">1 608 3440,'0'0'4700,"28"-5"-2247,90-35-2154,-18 7-113,304-110 267,-56 5 70,15 15-272,-191 71-195,24-10 1,-181 56-1551,-14 3-41,-9 1-230,-17 1-2843</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29:16.727"/>
    </inkml:context>
    <inkml:brush xml:id="br0">
      <inkml:brushProperty name="width" value="0.05" units="cm"/>
      <inkml:brushProperty name="height" value="0.05" units="cm"/>
    </inkml:brush>
  </inkml:definitions>
  <inkml:trace contextRef="#ctx0" brushRef="#br0">6 1 6121,'0'0'4129,"-1"0"-4116,1 1-1,-1-1 1,1 1-1,-1-1 1,1 1 0,0-1-1,-1 1 1,1-1-1,0 1 1,-1-1 0,1 1-1,0 0 1,0-1-1,0 1 1,0-1-1,-1 1 1,1 0 0,0-1-1,0 1 1,0 0-1,0-1 1,0 1 0,0-1-1,1 1 1,-1 0-1,0 0 1,1 1 3,0 0 0,0 0-1,0-1 1,1 1 0,-1 0 0,1-1 0,-1 1-1,1-1 1,-1 0 0,1 1 0,0-1 0,-1 0 0,1 0-1,0 0 1,0 0 0,3 0 0,40 15 162,-28-10-117,86 24-41,1-4-1,195 22 1,-298-48-19,8 1-14,-1 1 0,1-1 1,-1 1-1,0 0 1,13 6-1,-19-7 11,-1 0-1,0-1 0,1 1 1,-1 0-1,0 0 1,1 0-1,-1 0 0,0 0 1,0 0-1,0 0 1,0 1-1,0-1 0,0 0 1,0 1-1,0-1 1,0 0-1,-1 1 0,1-1 1,-1 1-1,1-1 0,-1 1 1,0 0-1,1-1 1,-1 1-1,0-1 0,0 1 1,0 0-1,0-1 1,0 1-1,0-1 0,-1 1 1,1-1-1,-1 1 1,1-1-1,-1 1 0,1-1 1,-1 1-1,0-1 1,-1 3-1,-2 2-4,-1 1 0,0-1 0,-1-1 0,1 1 0,-1 0-1,0-1 1,-1 0 0,1-1 0,-1 0 0,-8 5 0,-1 0-71,-172 103-2652,102-65-201</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29:50.683"/>
    </inkml:context>
    <inkml:brush xml:id="br0">
      <inkml:brushProperty name="width" value="0.05" units="cm"/>
      <inkml:brushProperty name="height" value="0.05" units="cm"/>
    </inkml:brush>
  </inkml:definitions>
  <inkml:trace contextRef="#ctx0" brushRef="#br0">1001 21 2504,'-3'-5'9784,"-3"2"-9611,-115-5 385,52 4-452,33 5-74,-1 2 0,-67 13 0,-129 41 237,205-51-189,-48 19-1,37-12 2,-47 24 101,42-17 25,36-15-168,1-1 0,-1 1 0,1 0 0,0 1 0,0 0 0,1 0 0,0 0 0,0 1 0,1 0 0,-1 0 0,-6 12 0,3 10 164,-4 15 103,11-35-267,-1 0 0,1 1-1,0-1 1,1 1-1,0-1 1,1 1 0,0 0-1,2 17 1,0 5 144,-2-28-165,1 0 0,0 0 1,1 0-1,-1 0 0,1-1 0,0 1 0,0 0 1,0-1-1,0 0 0,1 1 0,-1-1 0,1 0 1,0 0-1,0 0 0,0-1 0,4 4 0,59 39 174,-49-36-80,2-1 0,25 8 0,34 15 44,-46-17-56,0-1-1,1-2 0,1-1 1,0-2-1,0-1 0,53 4 1,-27-3-45,34 0 67,127-3 1,-156-5-23,8 0 2,1-4 0,0-2-1,128-29 1,-90 11-54,39-11 97,-131 29-92,0-2-1,-1 0 0,0-1 0,0-1 0,25-17 1,-20 11-11,18-17 126,-40 30-149,0 0 0,0 0 0,-1 1 0,1-1 1,-1 0-1,1 0 0,-1-1 0,0 1 0,0 0 0,0 0 0,-1 0 0,1-1 0,-1 1 1,0-7-1,1 6-16,-1-1 1,-1 0-1,1 0 1,-1 0 0,1 0-1,-1 1 1,-1-1-1,1 0 1,-1 1-1,1-1 1,-1 1 0,-1-1-1,1 1 1,0 0-1,-1 0 1,0 0-1,0 0 1,-7-6 0,-3-8-1,-13-12 4,-38-22 51,37 30-15,0 0-1,-1 2 1,-42-23-1,27 23-34,-1 2-1,-1 2 1,-69-15 0,-144-15-10,169 32-40,57 9-342,-1 2 0,1 1-1,-38 4 1,38 0-1408,-1 3-1,-62 15 1,27 1-3425</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29:52.987"/>
    </inkml:context>
    <inkml:brush xml:id="br0">
      <inkml:brushProperty name="width" value="0.05" units="cm"/>
      <inkml:brushProperty name="height" value="0.05" units="cm"/>
    </inkml:brush>
  </inkml:definitions>
  <inkml:trace contextRef="#ctx0" brushRef="#br0">1 0 4384,'0'0'3250,"11"0"-359,-4 0 1032,-16 0-8381,0 0-115</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29:53.557"/>
    </inkml:context>
    <inkml:brush xml:id="br0">
      <inkml:brushProperty name="width" value="0.05" units="cm"/>
      <inkml:brushProperty name="height" value="0.05" units="cm"/>
    </inkml:brush>
  </inkml:definitions>
  <inkml:trace contextRef="#ctx0" brushRef="#br0">0 110 5401,'0'0'5344,"41"-8"-3279,86-49-1033,-125 55-1180,0 1 0,0 0 1,0 0-1,-1-1 0,1 1 0,0-1 0,-1 0 0,1 0 1,-1 1-1,0-1 0,0 0 0,1 0 0,-1 0 1,1-3-1,2-3-2831,-2-1-2443</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29:54.404"/>
    </inkml:context>
    <inkml:brush xml:id="br0">
      <inkml:brushProperty name="width" value="0.05" units="cm"/>
      <inkml:brushProperty name="height" value="0.05" units="cm"/>
    </inkml:brush>
  </inkml:definitions>
  <inkml:trace contextRef="#ctx0" brushRef="#br0">1 351 1512,'0'0'6236,"17"-10"-5912,8-7-221,-5 4 1,1 1 0,40-18-1,21-4 124,200-98 669,-88 35-1289,-172 91-3235</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29:55.022"/>
    </inkml:context>
    <inkml:brush xml:id="br0">
      <inkml:brushProperty name="width" value="0.05" units="cm"/>
      <inkml:brushProperty name="height" value="0.05" units="cm"/>
    </inkml:brush>
  </inkml:definitions>
  <inkml:trace contextRef="#ctx0" brushRef="#br0">0 506 5841,'0'0'7025,"19"-11"-6758,-13 8-255,140-66 114,206-92-75,-285 124-564,-2-3 1,-1-2 0,61-55 0,-124 96 344,1 0 1,0 0 0,-1-1-1,1 1 1,-1 0 0,0-1-1,1 0 1,-1 1 0,0-1-1,0 0 1,0 1-1,0-1 1,0 0 0,0 0-1,-1 0 1,1 0 0,-1 0-1,1 0 1,-1 0 0,0 0-1,1 0 1,-1-2 0,0-1-2544</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29:55.596"/>
    </inkml:context>
    <inkml:brush xml:id="br0">
      <inkml:brushProperty name="width" value="0.05" units="cm"/>
      <inkml:brushProperty name="height" value="0.05" units="cm"/>
    </inkml:brush>
  </inkml:definitions>
  <inkml:trace contextRef="#ctx0" brushRef="#br0">1 0 4136,'0'0'9182,"9"7"-8865,6 15-124,-2 1 0,-1 0-1,0 0 1,-2 1 0,0 1-1,-2 0 1,-1 0-1,-1 0 1,3 31 0,19 106 492,0 10-529,-14-84-188,-8-59-1669,-1 1 0,0 34 1,-5-51-2136</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29:57.727"/>
    </inkml:context>
    <inkml:brush xml:id="br0">
      <inkml:brushProperty name="width" value="0.05" units="cm"/>
      <inkml:brushProperty name="height" value="0.05" units="cm"/>
    </inkml:brush>
  </inkml:definitions>
  <inkml:trace contextRef="#ctx0" brushRef="#br0">791 14 2416,'0'0'4060,"-19"-2"-3590,-129-9 782,99 11-947,0 1-1,0 3 1,1 1-1,0 3 0,-50 15 1,41-9 320,42-11-509,0 1 0,0 0 0,0 1-1,0 1 1,-14 7 0,22-9-95,0 0-1,0 0 1,1 1 0,-1 0 0,1 0 0,0 1 0,1-1 0,-1 1 0,1 0 0,1 1-1,-5 6 1,2-1 25,0 0-1,2 0 0,-1 1 1,2-1-1,-1 1 0,2 0 1,0 1-1,0-1 0,1 0 1,1 1-1,0-1 0,2 24 1,0-35-33,-1 0 1,1 1 0,-1-1 0,1 0 0,0 0-1,0 0 1,0 0 0,0 0 0,0 0 0,1-1-1,-1 1 1,0 0 0,1 0 0,-1-1-1,1 1 1,0-1 0,0 0 0,-1 1 0,4 0-1,46 26 343,-41-23-286,43 18 89,1-1-1,1-4 1,1-1-1,60 9 1,237 21 94,-168-26 109,163 12-46,-94-20-405,-193-13 322,1-3 0,65-11 0,-105 10-141,-1 0 0,1-2-1,-1-1 1,-1 0 0,0-2 0,29-15-1,-42 20-66,0-1 0,0 1 0,0-2-1,-1 1 1,1-1 0,-1 0 0,0 0-1,-1 0 1,0-1 0,0 0 0,0 0 0,-1 0-1,0 0 1,0-1 0,-1 0 0,0 0-1,-1 0 1,1 0 0,1-12 0,-3 8-15,0 0 1,0 0-1,-1 0 1,0-1 0,-1 1-1,-1 0 1,-4-20-1,3 25-19,0 0-1,0 1 0,0-1 1,-1 1-1,0-1 0,0 1 1,0 0-1,-1 1 0,0-1 1,0 1-1,-1 0 0,0 0 1,-10-7-1,-11-4-79,0 0 0,-1 2 1,-1 2-1,0 0 0,-43-10 0,-1 3-227,-83-8 0,20 12-506,-1 5-1,-182 11 1,267 3-215,0 3 0,-56 13-1,30 0-1788</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10:17.156"/>
    </inkml:context>
    <inkml:brush xml:id="br0">
      <inkml:brushProperty name="width" value="0.05" units="cm"/>
      <inkml:brushProperty name="height" value="0.05" units="cm"/>
    </inkml:brush>
  </inkml:definitions>
  <inkml:trace contextRef="#ctx0" brushRef="#br0">587 139 1176,'0'0'1976,"1"-36"-1713,0 36-115,-1-1 1,1 1 0,-1 0-1,1 0 1,-1 0 0,1-1-1,-1 1 1,1 0 0,-1-1-1,1 1 1,-1 0 0,1-1-1,-1 1 1,0-1 0,1 1-1,-1-1 1,0 1 0,1 0-1,-1-1 1,0 0 0,0 1-1,1-1 1,-1 1 0,0-1-1,0 1 1,0-1 0,0 1-1,0-1 1,0 1 0,0-1-1,0 0 1,0 1 0,0-1-1,0 1 1,0-1 0,0 1-1,0-1 1,0 0 0,-1 1-1,1-1 1,0 0 0,-1-7 1142,-6 5-996,-1 1 0,0-1 0,0 2-1,0-1 1,-13 0 0,17 1-197,-42-4 2,-1 1 0,1 2 1,-71 7-1,100-3-93,0 2 0,0 0 1,0 1-1,0 1 0,1 1 0,0 0 0,0 1 1,1 1-1,-23 16 0,-20 28-42,54-48 31,0 1-1,1-1 1,0 1 0,0-1-1,0 1 1,1 0-1,0 0 1,0 1-1,0-1 1,1 0 0,0 1-1,0 10 1,2 91 72,1-57 43,-3-46-94,2 0 0,-1 1 0,0-1 0,1 0 1,0 0-1,0 0 0,1-1 0,-1 1 0,1 0 1,0 0-1,0-1 0,1 1 0,-1-1 0,1 0 1,0 1-1,0-1 0,8 6 0,8 14 115,-10-13-94,1-1 0,1 0-1,-1 0 1,1-1 0,1 0 0,0-1 0,0-1 0,1 0-1,-1 0 1,2-2 0,-1 1 0,22 5 0,9-1 52,-1-1-1,82 4 1,318-9 102,-391-9-158,-1-3 0,72-21 1,-31 7-9,-58 12 20,-1-2 1,0-1-1,-1-1 0,-1-2 0,-1-2 0,31-22 0,-46 31-13,-1-1 0,-1 0 0,1-2 0,20-22 0,-29 28-7,-1 0 0,1 0 0,-1 0 0,-1 0-1,1-1 1,-1 1 0,0-1 0,-1 0 0,0 0 0,0 0 0,0 0 0,-1 0 0,0 0-1,0-10 1,-1 11-36,0-1-1,-1 0 1,0 1-1,0-1 0,0 1 1,-1-1-1,0 1 0,0 0 1,0 0-1,-1 0 1,0 0-1,0 0 0,-1 0 1,0 1-1,0 0 1,0-1-1,0 2 0,-1-1 1,0 0-1,0 1 1,0 0-1,-11-6 0,-25-19-309,-1 2-1,-2 2 0,0 2 0,-1 1 0,-59-17 1,86 33-131,0 1 0,-1 2 0,0 0 0,0 0 1,0 2-1,-33 2 0,19-1-1421,-41 0-5116</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30:07.837"/>
    </inkml:context>
    <inkml:brush xml:id="br0">
      <inkml:brushProperty name="width" value="0.05" units="cm"/>
      <inkml:brushProperty name="height" value="0.05" units="cm"/>
    </inkml:brush>
  </inkml:definitions>
  <inkml:trace contextRef="#ctx0" brushRef="#br0">482 97 3200,'0'0'3738,"20"-31"1894,-41 28-2676,-111-12-2740,109 16-250,1 0 0,-1 1 1,1 1-1,-24 7 0,36-7 27,1 0-1,-1 0 1,0 1-1,1 0 1,0 1-1,0 0 1,0 1-1,0 0 1,1 0-1,0 0 1,-10 12-1,-7 8-19,19-21 23,1 0 1,-1 1 0,1-1 0,1 1 0,-1 0 0,1 0 0,0 1 0,0-1-1,1 1 1,0 0 0,0 0 0,-2 8 0,1 3-3,1 0 0,0 0-1,1 0 1,1 1 0,2 21 0,-1-34 13,1-1 0,0 0 0,0 0 0,1 0 0,-1 0 0,1 0 0,0 0 0,0 0 0,1 0 1,-1-1-1,1 1 0,0-1 0,0 0 0,1 0 0,-1 0 0,1 0 0,0-1 0,0 1 0,0-1 0,0 0 0,1 0 0,4 2 0,30 15 7,0-1 0,2-2 0,0-2-1,0-2 1,76 14 0,-77-21 64,0-3-1,0-1 1,0-2-1,0-1 1,0-2-1,41-9 1,-56 6-6,0-1 0,-1 0-1,1-2 1,-1-1 0,-1-1 0,0-1 0,-1-1 0,0 0 0,-1-2-1,28-25 1,-41 32-60,-1 0 1,0 0-1,0-1 0,0 0 0,-1 0 0,-1-1 0,0 0 0,0 0 0,-1 0 0,0 0 1,0-1-1,-2 0 0,1 1 0,-1-1 0,-1 0 0,0 0 0,0 0 0,-1-1 1,0 1-1,-1 0 0,-1 0 0,-2-11 0,1 14-24,0 1 1,0-1-1,-1 1 0,1 0 1,-2-1-1,1 2 1,-1-1-1,0 0 0,-1 1 1,1 0-1,-1 0 0,0 1 1,-1 0-1,1 0 1,-1 0-1,0 1 0,-10-5 1,-11-4-66,0 0 1,-1 2 0,-36-9-1,23 11-179,0 2-1,-1 2 0,0 2 0,1 2 1,-1 1-1,0 2 0,1 3 0,-45 9 0,-37 17-2278,18 1-2018</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30:22.754"/>
    </inkml:context>
    <inkml:brush xml:id="br0">
      <inkml:brushProperty name="width" value="0.05" units="cm"/>
      <inkml:brushProperty name="height" value="0.05" units="cm"/>
    </inkml:brush>
  </inkml:definitions>
  <inkml:trace contextRef="#ctx0" brushRef="#br0">736 54 3816,'-27'-11'1082,"-1"2"-1,-1 0 1,0 3 0,0 0 0,-41-3-1,-153 5-328,141 5-719,69 0-24,-1 0 0,1 1 1,0 1-1,0 0 1,0 1-1,0 0 0,1 1 1,-1 0-1,1 1 1,0 1-1,1 0 0,0 0 1,0 1-1,-11 10 1,19-13-10,1-1 0,-1 1 0,1-1 0,-1 1 0,2 0 1,-1 0-1,0 0 0,1 0 0,0 0 0,0 0 0,0 0 1,1 1-1,0-1 0,0 0 0,0 0 0,2 7 0,-2 3 54,1-11-39,-1 1 1,1-1-1,1 0 0,-1 0 0,0-1 0,1 1 0,0 0 0,0 0 0,0-1 0,0 1 0,1-1 0,0 0 1,-1 0-1,5 4 0,17 25 37,-16-19-42,0 0 0,1 0 0,1-1 0,0 0 0,1-1 0,0 0 0,0 0 0,1-2 0,1 1 0,0-1 0,0-1 0,26 12 0,12 1-9,0-2 0,72 16-1,-7-3 67,-50-11-86,1-2 1,0-4-1,1-3 1,1-2-1,83 0 1,-91-10 62,0-1 0,-1-4 1,76-15-1,-102 13 8,17-5 140,64-23 0,-101 31-126,-1-2 1,0 0 0,0-1 0,-1 0 0,0-1 0,0 0 0,-1-1 0,0 0-1,17-19 1,-25 25-47,0-1-1,0 0 0,0-1 1,0 1-1,-1 0 0,0-1 1,0 1-1,0-1 1,0 0-1,-1 0 0,0 0 1,0 1-1,0-1 0,-1 0 1,1 0-1,-1 0 0,0 0 1,-1 0-1,1 0 0,-3-8 1,1 7-42,0-1-1,-1 1 1,0 0 0,0 0-1,-1 0 1,1 0 0,-1 1-1,0-1 1,-1 1 0,0 0 0,1 0-1,-2 1 1,1 0 0,-7-5-1,-23-13-287,-1 2 0,0 2 0,-2 2 0,0 0 0,-54-12 0,-5 4-1093,-100-10 0,85 23-209,-153 4-1,214 7 1011,-49 0-1764</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30:25.978"/>
    </inkml:context>
    <inkml:brush xml:id="br0">
      <inkml:brushProperty name="width" value="0.05" units="cm"/>
      <inkml:brushProperty name="height" value="0.05" units="cm"/>
    </inkml:brush>
  </inkml:definitions>
  <inkml:trace contextRef="#ctx0" brushRef="#br0">4430 1090 800,'0'0'8788,"-37"-17"-5846,19 11-2576,0 0 1,0 2-1,-19-4 0,-32-8-21,-486-130 592,-11 38-805,118 24 190,-336-55-186,663 120-137,-51-7 42,-173-49 0,271 50 62,-81-40-1,-56-20 109,144 62-165,38 13-18,0 0-1,-44-8 0,58 12-20,13 5-9,0-1 1,0 1-1,0 0 0,0 0 0,-1 0 0,1 0 1,0 1-1,-1-1 0,1 1 0,-1-1 0,1 1 0,0 0 1,-1 0-1,1 0 0,-1 0 0,-3 1 0,-5-3 18,0 0 0,0-1 0,-18-7 0,-22-6 23,-257-36-102,300 52 68,-22-8 36,29 7-49,3 1-391,1 1 389,0-1-1,0 1 0,-1-1 1,1 1-1,0 0 1,-1 0-1,1 1 1,-1-1-1,1 0 1,-1 1-1,0-1 1,0 1-1,1 0 0,-1 0 1,0 0-1,-1 0 1,4 4-1,29 49 36,-21-31-24,20 35 54,31 84 1,-21-46-46,-30-78-9,2 8 60,-15-27 132,0-6 259,-2-6-454,0 0 0,-1 0 0,0 0 1,-1 0-1,0 1 0,-1 0 0,-1 0 0,1 0 0,-2 1 0,1-1 0,-10-10 1,-7-14-36,-10-12-27,-2 1 1,-42-42-1,-21-27-30,96 112 37,0 1-1,0 0 1,0-1 0,0 1-1,1-1 1,0 0 0,-1 1-1,1-1 1,0 0 0,0 0-1,0 0 1,1 0 0,-1 0-1,1 0 1,0 0 0,0 0-1,0-5 1,1 7 43,1 0 0,-1 1 0,1-1 0,0 1-1,-1-1 1,1 1 0,0 0 0,-1-1 0,1 1 0,0 0 0,-1 0 0,1 1 0,2-1-1,1 0-15,126 0-315,347 12 70,-413-6 28,104 8-4299,-130-13-87</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30:38.661"/>
    </inkml:context>
    <inkml:brush xml:id="br0">
      <inkml:brushProperty name="width" value="0.05" units="cm"/>
      <inkml:brushProperty name="height" value="0.05" units="cm"/>
    </inkml:brush>
  </inkml:definitions>
  <inkml:trace contextRef="#ctx0" brushRef="#br0">1481 159 4384,'-14'-5'638,"0"2"1,-1 0-1,-23-3 1,8 2-267,-28-3 281,0 1-1,0 3 1,-80 7 0,-171 31-422,234-25 158,-6 1-316,1 4 0,1 4 1,0 3-1,-91 38 0,157-53-75,0 0-1,0 0 0,1 2 0,0 0 1,0 0-1,-15 16 0,-4 3 25,26-23-24,0 1 1,1-1-1,0 1 1,0-1-1,0 1 1,0 1-1,1-1 1,0 0-1,1 1 1,-1-1-1,1 1 1,1 0-1,-3 11 1,3-5 2,-1 0 1,2 1-1,-1-1 1,2 1-1,0-1 1,4 18-1,-4-27 13,1 0-1,-1 1 0,1-1 0,1 0 0,-1 1 1,1-1-1,-1-1 0,1 1 0,0 0 1,0-1-1,1 1 0,-1-1 0,1 0 0,5 3 1,61 36 48,-48-30 0,5 1-55,0-1 0,1-1 0,0-1 0,1-2 0,0-1 0,40 5-1,179 5 212,-223-16-187,899-5 583,-323-5-473,-173-10-120,-163 4 142,150-16-215,-54 1 135,158-15-7,-392 26-35,-2-6 1,135-44-1,-245 64-13,0-1 0,0 0 1,-1-1-1,0 0 1,18-14-1,-28 18-11,1 0-1,-1 0 1,0 0-1,-1-1 1,1 0-1,-1 0 1,1 0-1,-1 0 1,0-1-1,-1 1 1,1-1 0,-1 0-1,0 1 1,0-1-1,0 0 1,-1 0-1,0 0 1,0-1-1,1-8 1,-3 11-27,1-1 0,-1 1 0,0-1 0,-1 1 0,1 0 1,0-1-1,-1 1 0,0 0 0,0 0 0,0 0 0,0 0 0,0 0 0,0 1 0,-1-1 0,0 1 0,1-1 0,-1 1 1,0 0-1,-4-2 0,-67-37-124,74 41 135,-114-47 164,-192-51 0,174 60-112,67 22-84,-1 3 0,-82-6 0,96 14 15,-369-24-101,242 20 59,-967-15-149,1105 27-603,0 2-1,-67 15 1,54-8-1097,-14 1-2010</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30:51.027"/>
    </inkml:context>
    <inkml:brush xml:id="br0">
      <inkml:brushProperty name="width" value="0.05" units="cm"/>
      <inkml:brushProperty name="height" value="0.05" units="cm"/>
    </inkml:brush>
  </inkml:definitions>
  <inkml:trace contextRef="#ctx0" brushRef="#br0">754 82 3024,'0'0'3966,"-19"-21"-1868,-4 13-1836,-1 0 0,0 1-1,0 2 1,-40-5 0,-112-1 1270,77 7-1195,-90-4-536,186 9 194,-1-1 0,0 1 0,1 0 0,-1 0 0,1 1 0,-1-1-1,1 1 1,-1-1 0,1 1 0,0 0 0,0 0 0,0 1 0,0-1-1,0 1 1,1-1 0,-1 1 0,1 0 0,-1 0 0,1 0 0,0 0 0,-3 6-1,-9 10-5,11-16 5,0 1-1,1-1 1,-1 1-1,1-1 1,-1 1-1,1 0 1,0 0-1,1 0 1,-1 0-1,1 1 1,0-1-1,0 0 1,0 0-1,0 1 1,1-1-1,0 1 1,0-1-1,0 1 1,0-1-1,1 0 1,-1 1-1,1-1 1,0 0-1,1 1 1,-1-1-1,1 0 1,0 0-1,0 0 1,0 0-1,0-1 1,1 1-1,-1 0 1,7 5-1,22 17 21,2-1-1,1-2 1,0-1-1,2-2 1,0-1-1,59 21 1,15-7 42,1-4 0,144 17 1,-242-44-57,105 11 57,219-4 0,-235-10-56,-67 1 18,114-5-118,-131 3 151,-1 0 1,0-2-1,0 0 0,0-1 1,-1-1-1,24-11 0,-36 15-23,0 0 1,0-1-1,0 0 0,0 0 0,0 0 0,0 0 0,-1 0 1,1-1-1,-1 1 0,0-1 0,-1 0 0,1 0 0,0 0 1,-1-1-1,0 1 0,3-9 0,-2 1 5,-1 0 0,0-1 0,0 0 0,-2 1 0,0-14 0,-1 19-62,0 1 0,0 0 0,-1 0-1,0 0 1,0 0 0,0 0 0,-1 1 0,0-1-1,0 0 1,0 1 0,-1 0 0,0 0 0,0 0-1,0 1 1,0-1 0,-1 1 0,0 0-1,0 0 1,-6-3 0,-9-7-177,0 1 0,-1 1 0,-40-15 0,13 11-604,0 2-1,-1 3 0,-1 1 0,1 3 1,-96-1-1,48 4-1515</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31:04.204"/>
    </inkml:context>
    <inkml:brush xml:id="br0">
      <inkml:brushProperty name="width" value="0.05" units="cm"/>
      <inkml:brushProperty name="height" value="0.05" units="cm"/>
    </inkml:brush>
  </inkml:definitions>
  <inkml:trace contextRef="#ctx0" brushRef="#br0">320 29 1528,'-3'0'189,"-20"0"1176,0 0 1,-1 2-1,-25 5 0,40-4-1227,0 0-1,1 1 1,-1 1 0,1-1-1,0 1 1,0 1-1,1-1 1,-8 8-1,-36 23 656,47-34-743,0 1 1,0-1-1,0 1 0,0 0 0,0 0 0,0 0 0,1 1 1,-1-1-1,1 1 0,0 0 0,0 0 0,1 0 0,-1 0 1,-3 9-1,3-4 42,1 0 1,0 1 0,0-1-1,1 1 1,0 0-1,1 13 1,1-18-55,0-1 0,0 0 0,0 1 0,0-1 0,0 0 0,1 0 0,0 0 0,0 0 1,0 0-1,0 0 0,0-1 0,1 1 0,0-1 0,0 1 0,0-1 0,0 0 0,0 0 0,1 0 0,-1-1 0,7 4 0,12 7-61,0 0-1,37 13 0,-15-7 111,9 4 16,112 30 0,-65-23 5,-62-18-119,2-3-1,-1-1 0,1-1 1,0-3-1,0-1 0,1-2 1,57-5-1,-77-1 90,0 1 1,0-2-1,0-1 0,-1-1 0,0 0 1,0-2-1,-1 0 0,-1-1 0,34-26 1,-42 27-28,-1 1 1,0-1 0,0-1-1,-1 1 1,-1-1 0,0-1-1,0 1 1,-1-1-1,-1 0 1,8-23 0,-11 28-45,0 1 1,-1 0 0,0-1-1,0 1 1,0 0-1,-1-1 1,0 1 0,0-1-1,0 1 1,-1-1 0,0 1-1,0-1 1,-1 1-1,0 0 1,0 0 0,0 0-1,-1 0 1,0 0 0,0 0-1,0 1 1,-1-1-1,0 1 1,0 0 0,-5-5-1,-9-4-74,-1 0 0,0 2 0,-1 0 0,0 1 0,-1 1-1,0 1 1,-1 1 0,-26-6 0,-3 0-65,-2 3 1,-71-5 0,71 11-219,1 4 1,-1 1 0,-93 13 0,103-4-1128,0 1 0,-62 23 0,15 3-4276</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31:22.722"/>
    </inkml:context>
    <inkml:brush xml:id="br0">
      <inkml:brushProperty name="width" value="0.05" units="cm"/>
      <inkml:brushProperty name="height" value="0.05" units="cm"/>
    </inkml:brush>
  </inkml:definitions>
  <inkml:trace contextRef="#ctx0" brushRef="#br0">887 62 680,'0'0'2919,"30"-8"-105,-77 4 2987,-40-10-3998,-54-6-2185,-272 5 628,392 17-236,1 1 0,0 1 0,1 0 0,-1 2 0,1 0 0,-21 10 0,36-14-1,0 0 0,0 0 0,0 0 0,0 1 0,1 0 0,-1-1 0,1 1 0,-1 0 0,1 1 0,0-1 0,0 1 0,0-1 0,1 1 0,-1 0 0,1 0 0,0 0 0,0 0 0,1 0 0,-1 0 0,-1 6 0,1 6 42,0 1-1,0-1 1,2 0-1,1 24 1,0 1-10,-1-36-41,1 0 1,0 0-1,0 0 1,0 1-1,1-1 1,-1 0-1,1-1 1,1 1-1,-1 0 1,1 0-1,-1-1 1,1 0-1,0 1 1,1-1-1,4 4 1,9 8 31,0 0 0,24 16 0,-1-1 37,-17-14-32,0-1 0,2 0 0,27 11 1,2 3-32,-19-11 56,2-2 1,0-1-1,77 21 1,121 12 489,-127-29-306,48 8-43,1-7 0,232 0 0,-287-19-159,-32 0 131,97-10 1,-146 6-122,-1-2 1,1 0 0,-1-2-1,1 0 1,-2-1 0,1-1-1,-1 0 1,23-15 0,-35 18-43,1 0 1,-1 0 0,0-1 0,-1 0 0,1 0 0,-1-1-1,-1 1 1,1-1 0,-1-1 0,0 1 0,-1-1 0,1 0 0,-2 0-1,1 0 1,-1-1 0,0 1 0,-1-1 0,0 1 0,0-1 0,-1 0-1,0-15 1,-1 1 4,1 2-29,-2 0 0,-3-24 0,3 39 4,-1-1 0,1 0 0,-1 1 0,-1-1-1,1 1 1,-1 0 0,0-1 0,-1 1-1,0 1 1,-6-9 0,-5-2-57,-2 0 1,1 2-1,-2 0 0,0 1 0,0 0 1,-1 2-1,-1 0 0,0 2 1,0 0-1,-29-9 0,-22-2-146,-126-20-1,50 19-338,-196-4-1,245 25-1872,-128 17 1,138-5-2159</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31:25.550"/>
    </inkml:context>
    <inkml:brush xml:id="br0">
      <inkml:brushProperty name="width" value="0.05" units="cm"/>
      <inkml:brushProperty name="height" value="0.05" units="cm"/>
    </inkml:brush>
  </inkml:definitions>
  <inkml:trace contextRef="#ctx0" brushRef="#br0">7299 461 1504,'0'0'10243,"-22"-3"-9852,-20-4-244,-1 3 1,-60 1-1,12 0 358,-368-14 820,-546-7-802,309 11-445,-16-19 146,96 3 187,193 3-283,328 19-42,28-1 175,-81-20 0,-64-9-139,-270 5-124,94 7 10,-140-31 113,-198-11 67,670 64-140,-84-17 0,112 15-89,0 2 1,0 0-1,-1 2 0,-30 3 1,-11-1 0,68-1 36,13-8 304,-5 8-218,-4 0 114,7 0-1846,1 0-2056</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31:35.693"/>
    </inkml:context>
    <inkml:brush xml:id="br0">
      <inkml:brushProperty name="width" value="0.05" units="cm"/>
      <inkml:brushProperty name="height" value="0.05" units="cm"/>
    </inkml:brush>
  </inkml:definitions>
  <inkml:trace contextRef="#ctx0" brushRef="#br0">208 1 184,'0'0'1991,"-8"2"-1826,-9 3 100,0 1 1,1 0-1,-1 1 0,1 1 0,1 1 1,0 0-1,0 1 0,-20 17 1,32-25-263,0 1 0,0 0 0,0-1 0,1 1 0,-1 0 0,1 1 0,-1-1 0,1 0 0,0 1 0,1-1 1,-1 1-1,0-1 0,1 1 0,0 0 0,0 0 0,0 0 0,0 0 0,1-1 0,0 1 0,0 0 1,0 8-1,0-7-17,1 0 1,-1-1 0,1 1-1,0 0 1,0 0 0,1 0-1,0-1 1,-1 1 0,2-1-1,-1 1 1,0-1 0,1 0-1,0 0 1,4 5 0,6 5-110,0-2 0,24 20 1,14 11-59,65 63-1569,-93-85 896,5 3-453</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31:38.662"/>
    </inkml:context>
    <inkml:brush xml:id="br0">
      <inkml:brushProperty name="width" value="0.05" units="cm"/>
      <inkml:brushProperty name="height" value="0.05" units="cm"/>
    </inkml:brush>
  </inkml:definitions>
  <inkml:trace contextRef="#ctx0" brushRef="#br0">1 0 968,'0'0'3400,"9"5"-3400,1-5-376</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10:19.537"/>
    </inkml:context>
    <inkml:brush xml:id="br0">
      <inkml:brushProperty name="width" value="0.05" units="cm"/>
      <inkml:brushProperty name="height" value="0.05" units="cm"/>
    </inkml:brush>
  </inkml:definitions>
  <inkml:trace contextRef="#ctx0" brushRef="#br0">0 458 5945,'0'0'4404,"19"-1"-2663,-18-1-1709,0 0 1,0 0-1,0 0 1,1 0-1,-1 0 1,1 0-1,-1 0 0,1 0 1,0 1-1,-1-1 1,1 1-1,2-2 1,13-13 85,152-190 7,-136 164-110,-20 28 2,-1-1 1,-1 0-1,0-1 0,-1-1 1,-1 1-1,13-31 0,-22 46 10,0 0 0,1 1 0,-1-1 1,0 0-1,0 0 0,1 1 0,-1-1 0,0 0 0,0 0 0,0 0 0,0 1 0,0-1 0,0 0 0,0 0 0,0 0 0,0 1 0,0-1 0,-1 0 0,1 0 0,0 1 0,0-1 0,-1 0 1,1 1-1,-1-1 0,1 0 0,0 1 0,-1-1 0,1 0 0,-1 1 0,0-1 0,1 1 0,-1-1 0,1 1 0,-1-1 0,-1 0 0,-1 0-18,1 1 0,-1 0 0,0-1 0,1 1-1,-1 0 1,0 0 0,1 1 0,-1-1 0,0 0 0,1 1 0,-3 1 0,-6 1-124,2 0 0,-1 1 0,0 0 0,-17 10 0,21-7 46,0-1 0,0 1 1,0 0-1,0 0 1,1 0-1,1 1 1,-1 0-1,1 0 0,0 0 1,1 0-1,0 1 1,0-1-1,1 1 0,-2 12 1,2-11 28,1 0 1,0 0-1,1 0 1,0 0-1,1-1 1,0 1-1,0 0 1,1 0-1,0 0 1,0-1-1,2 1 1,6 15-1,13 13-6,49 60 0,-45-64 51,-2 0 0,22 40 0,-43-66 3,-1-1 1,0 1-1,0 0 1,-1 0 0,0 0-1,0 0 1,-1 0-1,1 12 1,-2-16 23,0 0-1,0 0 1,0 0-1,-1 0 1,1 0 0,-1 0-1,0 0 1,0 0-1,0-1 1,-1 1 0,1 0-1,-1-1 1,0 1-1,0-1 1,0 0 0,-1 0-1,1 0 1,-1 0-1,-4 4 1,-22 12 124,-1-1 0,-1-2 0,-41 17 1,66-31-138,-9 5 7,8-3 2,1-1 0,-1 0 0,0 0 0,0-1-1,-8 2 1,13-4 752,16 0-533,171-9-43,315-58 0,-388 49-271,350-63-4777,-390 68 1214</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31:59.659"/>
    </inkml:context>
    <inkml:brush xml:id="br0">
      <inkml:brushProperty name="width" value="0.05" units="cm"/>
      <inkml:brushProperty name="height" value="0.05" units="cm"/>
    </inkml:brush>
  </inkml:definitions>
  <inkml:trace contextRef="#ctx0" brushRef="#br0">1336 154 3064,'0'-5'3855,"-2"-18"-1913,0 19-1739,-1 0 1,0 1-1,-1-1 0,1 1 0,0 0 0,-1 0 1,0 0-1,0 0 0,0 0 0,0 1 0,0 0 1,0 0-1,-1 0 0,1 0 0,-1 1 1,1 0-1,-1 0 0,-4-1 0,-14-1-236,1 1 0,-37 2 0,34 0 233,-26 2-196,0 3-1,0 1 0,0 3 0,-97 30 0,58-7 10,-151 75 0,204-86 21,2 1 1,0 2-1,2 1 0,1 1 1,-33 35-1,60-55-26,0 0-1,0 1 0,1 0 1,0 0-1,0 0 0,0 0 1,1 0-1,0 1 0,1-1 1,-1 1-1,2 0 0,-1 0 1,1 0-1,0 0 0,0 0 1,1 0-1,1 10 0,0-15-5,0 1 0,-1 0 0,1-1-1,1 1 1,-1-1 0,0 1-1,1-1 1,0 0 0,0 0 0,0 0-1,0 0 1,0 0 0,1 0 0,-1 0-1,1-1 1,0 1 0,0-1-1,0 0 1,0 0 0,6 4 0,10 4 19,1 0-1,27 10 1,-38-16-16,41 13 117,0-1 0,1-3 1,0-3-1,71 7 0,215-2 265,-304-14-352,1124-24 404,-738 1-441,461-43 115,-729 46-62,113-13 113,296-76-1,-529 101-121,-1-2 0,-1-1 0,0-2 0,0-1 0,-1-1 0,50-34 0,-73 44-30,0-1 1,-1 0 0,1 0 0,-1 0 0,-1-1-1,1 1 1,-1-1 0,0 0 0,0 0-1,0 0 1,-1 0 0,0 0 0,0-1 0,-1 1-1,0-1 1,0 1 0,0-1 0,-1 1-1,0-1 1,0 0 0,-1 1 0,0-1 0,-2-8-1,2 12-24,0 0-1,0 0 1,0 0-1,-1 1 1,1-1-1,-1 0 1,1 1-1,-1 0 1,0-1-1,0 1 1,0 0-1,-1 0 0,1 0 1,0 0-1,-1 0 1,1 0-1,-4-1 1,-52-22-315,47 21 278,-42-14-150,-1 3-1,-85-14 1,-122-1 87,206 24 102,-1244-72 31,-14 67 71,1056 16-1310,1 11 0,-428 83 0,547-69-1923,21-1-2084</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32:04.199"/>
    </inkml:context>
    <inkml:brush xml:id="br0">
      <inkml:brushProperty name="width" value="0.05" units="cm"/>
      <inkml:brushProperty name="height" value="0.05" units="cm"/>
    </inkml:brush>
  </inkml:definitions>
  <inkml:trace contextRef="#ctx0" brushRef="#br0">397 326 4304,'0'0'1806,"0"-7"-1332,0-18 142,0 3 2942,-7 21-3251,-1 0 0,1 0 0,0 0 0,0 1 0,0 0 0,-8 1 0,5-1-299,2 1-11,0 0 1,1 0-1,-1 1 0,0 0 0,1 1 0,-1 0 0,1 0 0,0 0 0,0 1 0,-8 5 0,-71 55-38,73-53 54,-10 6 7,7-5-15,0 1 0,1 0 0,-17 19 0,28-27-14,0 1 0,1-1-1,-1 1 1,1-1 0,0 1-1,0 0 1,1 0 0,-1 0-1,1 1 1,1-1 0,-1 0-1,1 1 1,0 0 0,1 8-1,-1-12-1,1 1-1,0 0 1,0-1-1,0 1 1,1 0 0,-1-1-1,1 1 1,0-1-1,0 1 1,0-1-1,1 1 1,-1-1-1,1 0 1,-1 1-1,1-1 1,0 0-1,1 0 1,-1-1-1,0 1 1,1 0 0,0-1-1,-1 1 1,1-1-1,0 0 1,0 0-1,0 0 1,1 0-1,-1-1 1,7 3-1,24 12 103,1-1-1,1-2 0,0-2 0,1-1 0,50 6 1,195 11 26,-239-25-88,767 9 207,-491-14-185,274-17 1,-307-8 206,406-91 0,-516 72-28,219-89-1,-206 67-175,-152 57-25,54-22-8,-85 32-23,1-1 1,-1-1 0,0 1 0,0-1 0,-1 0 0,1-1 0,-1 0 0,0 1 0,0-1-1,6-8 1,-11 12-6,1 0-1,0 0 0,-1 0 1,1 0-1,-1 0 0,1 0 1,-1 0-1,1-1 0,-1 1 1,0 0-1,0 0 0,1 0 1,-1-1-1,0 1 0,0 0 1,0 0-1,-1-1 0,1 1 1,0 0-1,0 0 0,-1 0 1,1 0-1,0-1 0,-1 1 1,1 0-1,-1 0 0,0 0 1,1 0-1,-1 0 0,0 0 1,0 0-1,1 0 0,-1 0 1,0 1-1,-2-2 0,-1-2-39,-1 1-1,-1 0 0,1 0 0,0 0 1,-1 1-1,-5-2 0,-79-21-130,-1 4 0,-171-18 0,202 32 179,-468-49 395,-645 14 1,697 81-416,4 36 14,311-47-80,133-24 4,-334 65-151,294-52-969,2 2-1,0 4 1,-75 35 0,89-28-1581</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32:07.082"/>
    </inkml:context>
    <inkml:brush xml:id="br0">
      <inkml:brushProperty name="width" value="0.05" units="cm"/>
      <inkml:brushProperty name="height" value="0.05" units="cm"/>
    </inkml:brush>
  </inkml:definitions>
  <inkml:trace contextRef="#ctx0" brushRef="#br0">1177 61 1872,'0'0'3346,"-28"-5"-3270,-13-3-14,-134-20 804,61 16-180,0 6 0,0 4 0,-156 18 0,231-11-618,1 2 0,-52 15 0,80-20-51,1 2-1,-1-1 1,1 1-1,0 1 0,0 0 1,1 0-1,-1 0 1,1 1-1,0 1 1,1-1-1,-1 1 0,1 1 1,1-1-1,-11 15 1,13-12-21,1 0 1,0 0-1,0 0 1,1 0-1,0 1 1,1-1 0,0 1-1,0-1 1,2 19-1,0-13 7,-1-13 1,1 0 0,-1 0 1,1 0-1,0-1 0,0 1 0,0-1 1,0 1-1,1-1 0,-1 1 0,1-1 1,0 0-1,-1 1 0,1-1 1,0 0-1,0 0 0,0 0 0,1-1 1,-1 1-1,0 0 0,4 1 1,56 27 107,11-4 219,138 29 1,84-4 30,-181-33-228,476 36 390,-296-35-125,938 70 713,346-51 764,-1471-38-1853,169-9-50,-218 4-33,0-3 1,103-28 0,-153 34 40,1-1 0,0 0 1,-1 0-1,0-1 0,0 0 0,0-1 1,-1 1-1,8-7 0,-12 7 4,1 1 0,-1-1-1,-1 1 1,1-1 0,-1 0 0,1 0-1,-1 0 1,0 0 0,0 0 0,-1-1-1,1 1 1,-1-1 0,0 1 0,0-1-1,-1 1 1,1-1 0,-1 1-1,0-6 1,-1 6-25,1-1-1,-1 1 0,0 0 1,0 0-1,0-1 1,-1 1-1,0 0 0,1 0 1,-1 0-1,-1 1 1,1-1-1,0 0 0,-1 1 1,0-1-1,0 1 1,0 0-1,0 0 0,-6-4 1,-9-6-107,1 2 0,-33-17-1,41 24 96,-43-21-80,-1 2 0,-1 3 0,-99-23-1,-181-18-336,256 49 278,-227-30-1822,-464-6 0,617 48-275,10 0-744</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32:08.536"/>
    </inkml:context>
    <inkml:brush xml:id="br0">
      <inkml:brushProperty name="width" value="0.05" units="cm"/>
      <inkml:brushProperty name="height" value="0.05" units="cm"/>
    </inkml:brush>
  </inkml:definitions>
  <inkml:trace contextRef="#ctx0" brushRef="#br0">1366 73 1528,'0'0'5537,"1"-7"-4610,5-20 209,-6 26-1074,0 0 1,0 0 0,0 0-1,-1 1 1,1-1-1,0 0 1,-1 1-1,1-1 1,0 0 0,-1 1-1,1-1 1,-1 0-1,1 1 1,-1-1 0,0 1-1,1-1 1,-1 1-1,1-1 1,-1 1-1,0-1 1,1 1 0,-1 0-1,0-1 1,0 1-1,1 0 1,-1 0 0,0-1-1,0 1 1,0 0-1,-1 0 1,-32-6 563,28 5-399,-72-8 220,0 4-1,-1 3 1,-134 14 0,107 3-276,-1 3 0,-120 39-1,179-42-138,0 2 0,-62 32 0,89-38-35,0 1 0,1 1 0,1 1 0,0 1-1,1 0 1,0 1 0,-18 23 0,30-31 3,1 0 1,0-1-1,0 2 0,0-1 0,1 0 1,1 1-1,-1 0 0,1 0 0,1 0 1,0 0-1,0 0 0,1 1 1,-1 9-1,2-13 3,1 0 1,-1 0 0,1 0-1,0 1 1,0-1-1,0 0 1,1-1-1,0 1 1,0 0 0,1 0-1,0-1 1,0 0-1,0 1 1,0-1 0,1 0-1,0 0 1,0-1-1,0 1 1,1-1-1,-1 0 1,6 4 0,18 8 15,0 0 1,1-1 0,0-2 0,1-2-1,1 0 1,0-2 0,39 7-1,230 21 266,-277-35-255,756 14 547,-500-36-119,-238 14-341,0-2 0,0-2 1,-1-1-1,64-29 0,-96 37-103,0-2-1,0 1 1,0-1-1,0 0 1,-1-1-1,0 0 1,0 0-1,0-1 1,-1 1 0,0-1-1,0-1 1,-1 1-1,5-10 1,-8 12-26,1 0-1,-2 0 1,1-1 0,0 1 0,-1 0 0,0-1-1,-1 1 1,1-1 0,-1 1 0,0-1 0,0 1 0,0-1-1,-1 1 1,0-1 0,0 1 0,-1-1 0,1 1-1,-1 0 1,0 0 0,-1 0 0,1 0 0,-1 0 0,-6-7-1,0 0-117,0 1 0,-2 0 0,1 1-1,-1 0 1,-1 1 0,0 0 0,0 1-1,-1 0 1,0 1 0,-25-10 0,-8-1-237,-1 3 0,-50-9 0,8 7-279,-170-11-1,-94 21-1867,347 7 2445,-180 0-2725</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32:16.283"/>
    </inkml:context>
    <inkml:brush xml:id="br0">
      <inkml:brushProperty name="width" value="0.05" units="cm"/>
      <inkml:brushProperty name="height" value="0.05" units="cm"/>
    </inkml:brush>
  </inkml:definitions>
  <inkml:trace contextRef="#ctx0" brushRef="#br0">1058 106 3792,'0'-1'126,"-1"0"-1,1 0 1,0 0-1,0 0 1,-1 1-1,1-1 1,-1 0-1,1 0 1,-1 0-1,1 1 1,-1-1-1,1 0 1,-1 0-1,1 1 1,-1-1-1,0 1 1,0-1-1,1 0 1,-2 0-1,-13-4 803,0-1 0,0 2 0,0 0 0,-24-2-1,-8 2-398,-65 3-1,50 2-380,-40 5-75,-197 38 1,270-39-10,-54 17 0,72-17-50,1-1 0,0 1 0,-1 0 0,2 1-1,-1 1 1,1-1 0,0 1 0,-10 10 0,-7 8 65,19-19-36,-1 1 0,1 0 0,0 0 0,1 0 0,0 1 0,0 0 0,0 0 0,1 0 0,1 1 0,-1 0 1,1 0-1,-3 11 0,4-11-41,1 0 1,0 1 0,0 0-1,1-1 1,0 1 0,0 0-1,1-1 1,1 1 0,0 0-1,0 0 1,1-1 0,0 1-1,0-1 1,1 1 0,0-1-1,1 0 1,0 0 0,1-1-1,0 1 1,0-1 0,0 0-1,13 13 1,-7-9-3,1 0 1,1-1-1,-1-1 1,2 0-1,-1 0 0,2-2 1,-1 0-1,1 0 1,26 9-1,28 2 150,1-2 0,0-4 0,126 9 0,220-18 811,-231-6-745,-64-1-85,-1-4-1,0-6 1,-1-6 0,135-38-1,-210 43-107,1-2 0,-2-2 0,0-1 0,-2-3 0,0-2 0,-1-1 0,37-32 0,-69 52-25,-1-1-1,1 0 0,-1 0 0,-1-1 0,1 0 0,-1 0 1,-1-1-1,1 1 0,-1-1 0,-1 0 0,1-1 0,-1 1 1,-1-1-1,0 0 0,0 0 0,0 0 0,-1 0 0,-1 0 1,1-1-1,-2 1 0,1-1 0,-1 1 0,-2-11 0,1 15-31,-1-1-1,1 1 1,-1 0 0,-1 0-1,1 0 1,-1 0-1,0 1 1,0-1-1,0 1 1,-1-1 0,1 1-1,-1 0 1,0 1-1,0-1 1,-1 1-1,1-1 1,-1 1-1,-5-3 1,-16-8-161,0 1 0,-33-12-1,39 17 68,-36-12-228,0 2-1,-2 3 1,1 2 0,-80-6-1,-242 6-1815,321 16 906,0 2 0,1 4 0,-57 14 0,45-3-2328</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32:17.317"/>
    </inkml:context>
    <inkml:brush xml:id="br0">
      <inkml:brushProperty name="width" value="0.05" units="cm"/>
      <inkml:brushProperty name="height" value="0.05" units="cm"/>
    </inkml:brush>
  </inkml:definitions>
  <inkml:trace contextRef="#ctx0" brushRef="#br0">1 604 3184,'0'0'4040,"6"1"312,25 2-3622,15-4 32,-1-3 0,83-17-1,88-36-454,-88 21-61,590-172 348,-290 115-441,-97 25-76,-195 35-98,217-45-175,-329 73-1189,-39 2-3656,-12 3 2141</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32:17.749"/>
    </inkml:context>
    <inkml:brush xml:id="br0">
      <inkml:brushProperty name="width" value="0.05" units="cm"/>
      <inkml:brushProperty name="height" value="0.05" units="cm"/>
    </inkml:brush>
  </inkml:definitions>
  <inkml:trace contextRef="#ctx0" brushRef="#br0">0 1 6433,'0'0'3646,"22"4"-2872,7 1-574,110 18 537,307-16 203,-80-5-327,-364-2-610,0 0-1,1 0 0,-1 0 0,0 1 0,0-1 0,1 1 1,-1-1-1,0 1 0,0 0 0,0 0 0,0 0 1,0 0-1,0 0 0,0 0 0,0 1 0,2 1 1,-3-2-3,-1 0 0,1 0 1,0 1-1,-1-1 1,1 0-1,-1 0 0,1 1 1,-1-1-1,0 0 0,1 0 1,-1 1-1,0-1 1,0 0-1,0 1 0,0-1 1,0 0-1,0 1 1,0-1-1,-1 0 0,1 2 1,-2 2-5,0-1 1,0 1 0,0-1-1,0 0 1,0 0-1,-1 0 1,0 0 0,0 0-1,0 0 1,-1-1-1,1 1 1,-6 3 0,-158 97-690,6-6-4379,124-72 980</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32:30.700"/>
    </inkml:context>
    <inkml:brush xml:id="br0">
      <inkml:brushProperty name="width" value="0.05" units="cm"/>
      <inkml:brushProperty name="height" value="0.05" units="cm"/>
    </inkml:brush>
  </inkml:definitions>
  <inkml:trace contextRef="#ctx0" brushRef="#br0">1980 110 2536,'-22'-12'3190,"19"10"-3130,0-1-1,-1 1 0,0 1 1,1-1-1,-1 0 0,0 1 1,-6-2-1,-124-19 908,-2 6 0,-152 1 0,199 12-749,-909-23 2832,985 27-3047,0 0 0,0 1 0,0 1 0,0-1 0,0 2 0,1 0 1,0 1-1,-16 7 0,1 2-13,1 2 0,-36 27 1,59-39 0,-1 0 0,1 1 0,0-1 0,0 1 0,1 0 0,-1-1 0,1 1 0,0 0 0,0 1 0,1-1 0,-1 0 0,1 0 0,0 1 0,1-1 0,0 0 0,-1 1 0,2-1 1,-1 1-1,0-1 0,1 0 0,0 1 0,1-1 0,-1 0 0,1 0 0,0 0 0,0 0 0,3 6 0,8 2 1,1 0 1,0 0-1,0-2 0,2 1 1,-1-2-1,1 0 1,19 8-1,127 49-39,-153-64 47,105 33 48,1-6 1,155 21-1,-17-5 12,-8-3 77,258 9-1,-121-16-15,201 21-56,-86-9-16,386-2 199,-861-46-197,1 0-1,0-2 1,0 0-1,-1-2 1,0 0-1,1-2 1,-2 0-1,36-16 1,-50 18-54,-1 0-1,0-1 1,-1 0 0,1 0-1,-1-1 1,0 1 0,0-1-1,0 0 1,-1 0 0,0-1-1,0 1 1,4-13-1,-6 16-9,-1-1 0,1 1 0,-1-1-1,0 0 1,0 1 0,0-1 0,-1 0-1,1 1 1,-1-1 0,0 0 0,0 0-1,0 0 1,-1 1 0,1-1 0,-1 0-1,0 1 1,0-1 0,0 0 0,0 1-1,-1-1 1,0 1 0,1 0 0,-1-1-1,0 1 1,-1 0 0,1 0 0,-4-4-1,-12-6-57,0 0-1,0 1 0,-1 1 1,0 1-1,-33-12 0,-113-32-258,127 43 269,-177-49-806,-2 8 0,-2 11-1,-436-26 1,276 59-2253,232 7 511</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32:34.846"/>
    </inkml:context>
    <inkml:brush xml:id="br0">
      <inkml:brushProperty name="width" value="0.05" units="cm"/>
      <inkml:brushProperty name="height" value="0.05" units="cm"/>
    </inkml:brush>
  </inkml:definitions>
  <inkml:trace contextRef="#ctx0" brushRef="#br0">2116 27 4096,'-39'0'2738,"-80"1"1956,-157 14-3989,-379 32-616,-124 16 206,752-59-288,-67 11 139,85-13-119,0 1 1,-1-1-1,1 2 1,0-1-1,0 1 1,-14 9-1,19-10-19,0 1 1,0-1-1,1 1 0,0 0 1,0 0-1,0 0 1,0 0-1,1 1 0,-1-1 1,1 1-1,0-1 0,0 1 1,1 0-1,-2 8 1,0 4-1,1 0 0,0 32 1,3-44-8,0-1-1,0 0 1,0 1 0,1-1 0,-1 0 0,1 0 0,0 0 0,0 0 0,1 0-1,-1-1 1,1 1 0,0 0 0,0-1 0,0 0 0,4 3 0,58 48 78,-60-51-68,24 16 0,2 0 0,0-2 0,0-2 0,35 12 0,139 39 0,-26-21 115,247 29 0,190-17 124,340-42 439,-308-53-56,-277 11-246,588-71 266,-683 46-642,-235 41 27,-1-2-1,0-2 1,-1-1-1,60-35 1,-91 46-35,-1 0 1,1-1 0,-1 0 0,0 0 0,-1-1 0,0 0-1,10-13 1,-14 17-13,0 1 0,0-1 0,-1 0 1,1 0-1,-1 0 0,0 0 0,0-1 0,0 1 0,0 0 0,0 0 0,-1-1 0,1 1 0,-1 0 0,0-1 0,0 1 1,-1 0-1,1-1 0,0 1 0,-1 0 0,0-1 0,0 1 0,0 0 0,0 0 0,0 0 0,-3-3 0,0-1-29,-1 1-1,-1 0 0,1 0 0,-1 1 1,0 0-1,0 0 0,-1 0 0,1 1 1,-11-6-1,-71-29-143,70 31 141,-105-38-27,-3 5 1,-221-42-1,-268 9-620,-279 60-2162,440 54-626,341-26 2396,-34 3-1212</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32:37.751"/>
    </inkml:context>
    <inkml:brush xml:id="br0">
      <inkml:brushProperty name="width" value="0.05" units="cm"/>
      <inkml:brushProperty name="height" value="0.05" units="cm"/>
    </inkml:brush>
  </inkml:definitions>
  <inkml:trace contextRef="#ctx0" brushRef="#br0">532 9 1880,'0'0'11127,"-10"0"-10355,-280-8-224,277 8-541,0 2-1,1-1 1,0 1 0,-1 1-1,1 1 1,0-1-1,1 2 1,-1 0 0,-11 6-1,16-7 15,0 0 0,0 0 0,0 1 0,1 0 0,-1 0 0,1 0 0,1 1 0,-1 0 0,1 0 0,0 1 0,0-1 0,1 1 0,0 0 0,-7 15 0,10-16 1,-1 0-1,1 1 1,0-1-1,0 0 1,1 1-1,0-1 1,0 0-1,1 1 1,-1-1-1,1 0 1,1 0-1,-1 1 1,1-1-1,0 0 1,0 0-1,1 0 1,0-1-1,0 1 1,0-1-1,1 0 1,0 1-1,7 7 1,149 106 191,-127-96-143,1-1 1,0-2-1,2-1 0,0-2 0,1-1 0,1-2 0,54 13 1,25-1 77,143 13 0,-180-31-36,1-4 0,0-3 0,0-3 1,82-14-1,-137 12-97,0-1-1,0-1 1,0-2 0,49-20-1,-66 23-3,1 0-1,0-1 1,-1 0-1,0-1 1,0 0-1,-1 0 1,0-1-1,0 0 1,-1 0-1,0-1 1,-1 0-1,0 0 1,0-1-1,7-14 1,-7 5-46,-1 1 1,0-1-1,-1 0 1,-1 0-1,-1 0 1,0 0-1,-3-35 1,1 50 23,-1-1 1,0 0 0,0 1 0,0-1-1,0 1 1,-1-1 0,0 1-1,1 0 1,-2-1 0,1 1 0,0 0-1,-1 1 1,0-1 0,0 0-1,0 1 1,0-1 0,-1 1 0,0 0-1,1 0 1,-1 1 0,0-1-1,-5-2 1,-11-6-60,-1 1 0,-1 1 0,-26-8 0,30 11 35,-45-13-176,0 2 1,0 3-1,-117-9 1,-197 20-2723,301 10-212,25 1-2461</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10:21.425"/>
    </inkml:context>
    <inkml:brush xml:id="br0">
      <inkml:brushProperty name="width" value="0.05" units="cm"/>
      <inkml:brushProperty name="height" value="0.05" units="cm"/>
    </inkml:brush>
  </inkml:definitions>
  <inkml:trace contextRef="#ctx0" brushRef="#br0">85 245 1008,'0'0'4525,"-36"-1"-1930,32-3-2462,0 0 1,0 0-1,0-1 1,1 1 0,0-1-1,0 0 1,0 0-1,0 0 1,1 0 0,0 0-1,0 0 1,-1-6-1,0-3-3,0 0 0,2-1 1,-1-25-1,3 37-117,0 1 1,0 0-1,0 0 1,0 0 0,0 0-1,0 0 1,1 0 0,-1 0-1,1 1 1,-1-1-1,1 0 1,0 1 0,0-1-1,0 1 1,-1 0-1,1-1 1,0 1 0,1 0-1,-1 0 1,4-1-1,53-18 6,11 6-13,1 3 0,0 4 1,110 1-1,-176 6 8,0 0 1,0 0-1,1 1 0,-1-1 0,0 1 1,0 0-1,-1 1 0,1-1 0,0 1 1,0 0-1,-1 0 0,1 0 1,7 5-1,-10-4 29,1 0 1,0 0-1,-1 0 0,0 0 1,1 0-1,-1 1 0,-1-1 1,1 1-1,0 0 1,-1-1-1,0 1 0,0 0 1,0 0-1,0-1 0,-1 1 1,1 0-1,-1 0 1,0 8-1,-1-6 2,1 0 1,-1 1-1,0-1 1,-1 0-1,1 0 1,-1 0-1,0 1 0,-1-2 1,0 1-1,0 0 1,0-1-1,-5 7 1,-6 6 45,0-1 1,-20 18 0,3-4 50,-29 29 337,-75 57 0,-44 44-261,164-147-225,11-11 3,0 0 0,1 0-1,-1 1 1,1-1 0,0 1 0,0-1 0,0 1 0,0 0 0,1 0 0,-1 0 0,1 1 0,0-1 0,-2 8 0,6-10 16,-1-1 0,1-1 0,0 1 0,-1 0 0,1 0 0,0-1 0,0 1 0,0-1 0,0 1 0,0-1 0,0 0 0,0 0 0,3 0 0,-3 0 16,106 4 285,185-15 0,105-40-1841,-214 25-701,-92 18-2306,-70 7-533</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32:47.805"/>
    </inkml:context>
    <inkml:brush xml:id="br0">
      <inkml:brushProperty name="width" value="0.05" units="cm"/>
      <inkml:brushProperty name="height" value="0.05" units="cm"/>
    </inkml:brush>
  </inkml:definitions>
  <inkml:trace contextRef="#ctx0" brushRef="#br0">943 56 1872,'-3'-5'9210,"-4"-2"-8177,-17-2-594,-1 1-1,0 1 0,0 1 1,0 1-1,-45-2 1,-138 6-457,104 3 430,94-2-379,-18-1 15,-1 1 0,0 2 0,0 1 1,0 1-1,-44 12 0,47-6 20,0 1-1,-45 28 1,54-29-26,13-8-28,0 0 1,0 1-1,1 0 0,-1-1 0,1 1 1,-1 1-1,1-1 0,0 0 0,0 1 1,0 0-1,1-1 0,-1 1 1,1 0-1,0 0 0,0 0 0,-2 8 1,2 0 43,0 0 0,1 0 0,0 0 0,2 24 1,-1-4-25,1-27-18,0-1-1,0 1 1,0-1-1,1 1 1,0-1 0,-1 1-1,2-1 1,-1 0 0,0 0-1,1 0 1,0 0-1,0 0 1,0-1 0,0 1-1,8 5 1,1 1 21,0 0 0,1-1-1,21 12 1,0-4 28,0-2-1,1-2 1,1-1-1,42 9 1,155 19 170,-211-37-227,471 37 228,4-37-52,-287-4-135,234 9 298,-435-9-317,0 0 1,0 0-1,-1-1 1,1 0-1,-1-1 1,1 0-1,-1 0 1,0 0-1,0-1 1,0-1 0,0 1-1,-1-1 1,0-1-1,0 1 1,0-1-1,-1 0 1,0-1-1,0 1 1,7-11-1,-11 13-43,0-1-1,0 1 0,0-1 0,0 0 1,-1 1-1,0-1 0,0 0 0,0 0 0,-1 0 1,0 0-1,1 0 0,-2 0 0,1 0 1,-1 0-1,1 0 0,-1 1 0,-3-9 1,1 6-11,0 0 0,0 0 0,0 1 0,-1-1 0,0 1-1,0 0 1,-1 0 0,0 1 0,0-1 0,0 1 0,-6-5 0,-12-6-22,-1 0-1,0 2 1,-1 1-1,-1 0 1,-39-12-1,-142-34-71,195 56 117,-148-33-726,-268-25 0,36 49-4504,339 16 827</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32:50.553"/>
    </inkml:context>
    <inkml:brush xml:id="br0">
      <inkml:brushProperty name="width" value="0.05" units="cm"/>
      <inkml:brushProperty name="height" value="0.05" units="cm"/>
    </inkml:brush>
  </inkml:definitions>
  <inkml:trace contextRef="#ctx0" brushRef="#br0">6704 750 4672,'0'0'5731,"-41"4"-3132,-262-29-1270,55 1-1177,-582-20 1371,713 39-1271,-425-31 205,146 16-410,230 16-11,-738-17 106,-240-16-72,928 22-108,-256-26 130,346 28 71,-55-8-36,149 15-15,1 0 1,0-3 0,-46-18-1,-111-47 391,-57-3-440,-70 2 157,243 60-143,60 11-33,21 5-55,24 8-6,15 15 32,-1 3 0,-1 2-1,-1 2 1,-2 1 0,65 63 0,-91-79 25,-205-223 285,147 160-346,-3 2-1,-48-41 0,46 60-53,104 22-895,105 2 809,94 1-1055,-89 12-6223,-138-6 2244</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32:55.405"/>
    </inkml:context>
    <inkml:brush xml:id="br0">
      <inkml:brushProperty name="width" value="0.05" units="cm"/>
      <inkml:brushProperty name="height" value="0.05" units="cm"/>
    </inkml:brush>
  </inkml:definitions>
  <inkml:trace contextRef="#ctx0" brushRef="#br0">2919 208 3568,'0'0'3048,"-11"-4"-2700,-21-7 94,0 2 1,-1 1 0,-1 2-1,-62-5 1,-182 9-435,-322 6 561,-473 108 78,821-65-531,208-36-89,0 2 0,0 2 1,-63 31-1,84-34 31,1 2 1,0 0-1,1 1 0,0 1 0,2 1 1,0 0-1,1 2 0,0 0 0,-21 33 1,36-48-41,1 2 0,-1-1 1,1 0-1,1 0 0,-1 1 0,1-1 1,0 1-1,0-1 0,1 1 1,-1 0-1,1-1 0,0 1 1,1-1-1,0 1 0,0 0 0,0-1 1,0 0-1,1 1 0,0-1 1,0 0-1,0 0 0,1 0 1,-1 0-1,1 0 0,1 0 0,-1-1 1,1 1-1,7 6 0,20 11 50,1-3 0,1-1 0,0-1 0,2-1 0,-1-3 0,2 0 0,58 11 0,266 32 532,-347-54-564,937 58 817,9-54-304,-642-7-210,-59-8 187,256-44-1,-489 50-492,235-35 304,-3-11 0,407-132 0,-658 179-334,197-76-52,-180 67 38,0 0 0,0-2 1,-2-1-1,1 0 0,-2-2 0,24-22 1,-39 33 2,-1 0 1,0 0-1,0 0 1,-1-1-1,0 1 1,0-1-1,0 0 1,-1 0-1,1 0 1,-1 0-1,-1-1 1,2-5 0,-3 7-15,1 1 1,-1-1 0,0 1-1,0 0 1,0-1 0,-1 1 0,1-1-1,-1 1 1,0 0 0,0 0-1,-1-1 1,1 1 0,-1 0 0,0 0-1,0 0 1,-1 1 0,1-1 0,-1 0-1,-3-3 1,-9-6-78,0 1 0,-1 1 0,-1 0 0,0 1 0,0 1 0,-1 0 0,-31-10 0,-39-12-301,0 4-1,-113-19 1,-190-10-1053,-879-15-4106,959 75 4138,-376 52 0,472-27 77</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33:59.707"/>
    </inkml:context>
    <inkml:brush xml:id="br0">
      <inkml:brushProperty name="width" value="0.05" units="cm"/>
      <inkml:brushProperty name="height" value="0.05" units="cm"/>
    </inkml:brush>
  </inkml:definitions>
  <inkml:trace contextRef="#ctx0" brushRef="#br0">1224 55 4608,'-59'-3'1654,"-97"-17"1,32 2 318,42 10-1538,0 3-1,-156 10 1,194 4-459,0 1 0,1 3 0,1 1 0,0 3 0,1 1 0,-53 32 0,78-42 19,1 2 0,0 0 0,-25 21 0,36-27 3,0-1 0,0 1 0,1 0 0,-1 0-1,1 1 1,0-1 0,0 1 0,0 0 0,1-1 0,-1 1 0,1 0 0,0 1-1,1-1 1,-1 0 0,1 0 0,-1 9 0,2 0-10,0-4-17,0 0 1,0 0-1,1 0 1,3 10-1,-3-16 24,0-1 1,1 1-1,-1-1 0,1 1 1,0-1-1,0 1 0,0-1 1,1 0-1,-1 0 1,1 0-1,0 0 0,0 0 1,3 2-1,13 9 0,2 0 1,-1-2-1,1 0 1,1-1-1,0-2 1,25 8-1,141 33 96,-20-15-72,1-8 0,1-6 0,291-3 0,-404-23-6,0-3 0,0-2 0,-1-3 1,0-2-1,-1-2 0,-1-3 0,-1-2 0,0-3 1,-2-1-1,74-52 0,-118 72 8,14-8-11,0-1 0,-2-1 1,26-25-1,-41 37-17,-1 0 1,1 0 0,-1 0-1,0 0 1,0-1-1,0 0 1,0 1 0,-1-1-1,0 0 1,0 0-1,0 0 1,-1 0 0,0 0-1,0-1 1,0 1-1,0 0 1,-1-1 0,0 1-1,0 0 1,0-1-1,-1 1 1,-2-8 0,1 9-62,0 1 0,-1-1 0,1 0 0,-1 1 0,0-1 0,0 1 0,0 0 0,-1 0 0,1 0 0,-1 1 0,0-1 0,1 1 0,-1 0 0,0 0 0,-1 0 0,1 0 0,0 1 0,0 0 0,-9-2 0,4 0-65,-28-7-284,0 2 0,0 1 0,-1 2 0,-54 0 0,70 4 200,-133-4-1693,4 5-722</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34:01.116"/>
    </inkml:context>
    <inkml:brush xml:id="br0">
      <inkml:brushProperty name="width" value="0.05" units="cm"/>
      <inkml:brushProperty name="height" value="0.05" units="cm"/>
    </inkml:brush>
  </inkml:definitions>
  <inkml:trace contextRef="#ctx0" brushRef="#br0">8125 428 4905,'0'0'3431,"-6"0"-2922,-2825-45 287,798-36 1006,311 23-1418,1384 48-75,-368-60 0,229-16 723,472 85-959,5 1-74,0 0 1,0 0-1,0 0 1,-1 0-1,1 0 1,0 0-1,0 0 1,0 0-1,-1 0 0,1 0 1,0 0-1,0 0 1,0 0-1,-1 0 1,1 0-1,0 0 1,0 0-1,0 0 0,0 0 1,-1 0-1,1 0 1,0 0-1,0 0 1,0-1-1,0 1 1,-1 0-1,1 0 0,0 0 1,0 0-1,0 0 1,0 0-1,0-1 1,0 1-1,-1 0 1,1 0-1,0 0 0,0-1 1,0 1-1,0 0 1,0 0-1,0 0 1,0-1-1,0 1 1,0 0-1,0 0 0,0 0 1,0-1-1,0 1 1,0 0-1,0 0 1,0 0-1,0 0 1,0-1-1,0 1 0,0 0 1,0 0-1,1 0 1,-1-1-1,0 1 1,0 0-1,19-4-53,38 3 16,-49 1 64,361 9 457,209-6-446,-524-12-45,-53 9 17,0 0 1,-1-1-1,1 1 0,0 0 1,0-1-1,0 1 0,0-1 1,-1 1-1,1-1 1,0 1-1,0-1 0,-1 1 1,1-1-1,0 0 0,-1 1 1,1-1-1,-1 0 1,1 0-1,-1 0 0,1 1 1,-1-2-1,0 1-6,0-1-1,0 1 0,-1 0 1,1 0-1,0 0 1,-1 0-1,1 0 1,-1 0-1,1 0 0,-1 0 1,0 0-1,0 0 1,1 0-1,-1 0 1,0 0-1,0 0 1,0 1-1,0-1 0,0 0 1,0 1-1,0-1 1,-1 0-1,-5-3-212,-1 1-1,1 0 0,-1 0 1,0 0-1,0 1 0,0 1 1,0-1-1,0 1 0,-15 0 1,1-1-338,-47-4-2078,4 4-2422</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34:05.134"/>
    </inkml:context>
    <inkml:brush xml:id="br0">
      <inkml:brushProperty name="width" value="0.05" units="cm"/>
      <inkml:brushProperty name="height" value="0.05" units="cm"/>
    </inkml:brush>
  </inkml:definitions>
  <inkml:trace contextRef="#ctx0" brushRef="#br0">1318 13 5313,'0'0'1256,"-17"-2"-668,-66-5-473,1 4-1,-1 3 1,0 4 0,0 4-1,1 3 1,-111 31 0,166-35-126,-232 72 219,222-65-133,0 2 0,2 1 0,0 2 0,-59 41 0,87-55-67,0 0 1,1 1 0,-1-1 0,1 1-1,0 1 1,1-1 0,0 1 0,0 0-1,0 1 1,1-1 0,0 1 0,0 0-1,1 0 1,0 0 0,0 0 0,1 0-1,0 1 1,1-1 0,0 1 0,0-1-1,1 1 1,1 16 0,-1-19-4,1 0 0,0 0 0,0 0 1,0 0-1,1-1 0,0 1 0,0 0 0,0 0 0,1-1 1,0 0-1,0 1 0,0-1 0,1 0 0,0-1 0,0 1 0,7 6 1,7 5 5,2 0 1,37 23 0,-39-28-11,26 16 31,1-2 0,2-2 0,0-3 1,1-1-1,1-2 0,101 19 0,-72-23 55,0-5 1,0-3-1,153-9 0,-153-5 45,0-2 1,-1-4-1,0-4 0,108-41 0,-97 25 67,-2-4-1,-1-4 1,107-73-1,-143 82-162,64-57 0,-98 78-97,-1-2 0,0 0-1,-1 0 1,-1-1 0,0-1-1,-1 0 1,15-33-1,-12 3-219,-13 45 258,-1 0 0,0 0 1,0 0-1,0 0 0,0 0 0,0 0 0,0 0 1,-1 0-1,1 0 0,-1 0 0,1 0 0,-1 0 1,0 0-1,1 1 0,-1-1 0,0 0 0,0 0 1,0 1-1,-1-1 0,1 1 0,-3-3 1,-14-6-436,-1 2 1,-1 0 0,1 1-1,-1 1 1,-1 0 0,-26-2-1,-47-7-2361</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34:05.597"/>
    </inkml:context>
    <inkml:brush xml:id="br0">
      <inkml:brushProperty name="width" value="0.05" units="cm"/>
      <inkml:brushProperty name="height" value="0.05" units="cm"/>
    </inkml:brush>
  </inkml:definitions>
  <inkml:trace contextRef="#ctx0" brushRef="#br0">1 869 3272,'0'0'1693,"48"-12"-1036,3 1-458,257-69 834,99-46 762,515-235-1,-470 177-2589,-264 111-2953,-138 52-664</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30:43.040"/>
    </inkml:context>
    <inkml:brush xml:id="br0">
      <inkml:brushProperty name="width" value="0.05" units="cm"/>
      <inkml:brushProperty name="height" value="0.05" units="cm"/>
    </inkml:brush>
  </inkml:definitions>
  <inkml:trace contextRef="#ctx0" brushRef="#br0">278 62 1408,'0'0'2219,"-11"-13"1339,-28 4-2337,31 7-1008,0-1-1,0 1 1,0 1-1,-15-2 1,-8 1 83,1-1 0,-39-9 0,35 4 187,26 5-612,11 2-857,-2 1 724,9 25-3511,-10-21 1811</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30:45.778"/>
    </inkml:context>
    <inkml:brush xml:id="br0">
      <inkml:brushProperty name="width" value="0.05" units="cm"/>
      <inkml:brushProperty name="height" value="0.05" units="cm"/>
    </inkml:brush>
  </inkml:definitions>
  <inkml:trace contextRef="#ctx0" brushRef="#br0">718 60 1064,'0'0'2864,"-15"-3"-2401,10 2 2246,-2-2-2605,-22-8 222,-1 2 1,-58-10-1,36 9-128,39 8-131,-1 1 0,1 1 0,-26 1 0,24 0-63,-13-1-17,1 1-1,-1 1 1,-30 7 0,46-7 15,6-1-5,0 0 0,0 0 0,1 0 0,-1 1-1,0 0 1,1 0 0,-1 0 0,1 1 0,-1 0 0,1 0-1,0 0 1,-8 8 0,-18 6 49,21-13 3,-6 4-2,0 0 0,1 1 0,0 1 1,0 0-1,-22 22 0,32-28-22,4 1 13,0-1-1,0 1 1,0-1 0,1 1 0,0 0 0,0-1 0,0 1 0,2 8 0,-2-2 256,0 3-179,0-11-107,-1 0 1,1 0-1,0 1 0,0-1 0,0 0 0,0 1 1,1-1-1,-1 0 0,1 1 0,0-1 0,0 0 1,0 0-1,0 0 0,1 0 0,-1 0 0,1 0 1,0 0-1,-1-1 0,1 1 0,1 0 1,-1-1-1,0 0 0,1 1 0,2 1 0,14 11 61,1-2 0,0 0 0,1-1-1,33 14 1,91 29 515,151 21-343,-233-63-159,45 5 249,189 6 0,-147-15-297,461 32 442,-184 0-321,-261-22-66,349 46 106,85-18 239,-400-36-467,-132-7 30,120-9-1,-156 2 6,-1-2 0,0-2 0,0 0-1,0-2 1,57-26 0,-76 30 9,5-3 31,0-1 1,0 0 0,23-18 0,-36 24-38,0 0 0,0 0 0,-1-1 0,1 1 0,-1-1 1,0 0-1,0 0 0,-1 0 0,1 0 0,-1 0 0,0-1 0,0 1 0,0-1 0,-1 0 0,1 1 1,-1-1-1,0 0 0,-1 0 0,1-5 0,-1 3-2,0 0 0,0 1 0,0-1 0,-1 0-1,0 1 1,-1-1 0,1 1 0,-1-1 0,-1 1 0,1 0 0,-1 0 0,0 0 0,0 0 0,-1 0-1,0 1 1,0-1 0,0 1 0,-1 0 0,1 1 0,-1-1 0,0 1 0,-6-4 0,-30-25 17,-2 3 0,0 1 0,-2 2 0,-1 3 1,-1 1-1,-1 2 0,-65-18 0,-26 1-135,-199-28-1,-36 16-1278,-2 17 0,-495 18 0,810 19-3194</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34:08.476"/>
    </inkml:context>
    <inkml:brush xml:id="br0">
      <inkml:brushProperty name="width" value="0.05" units="cm"/>
      <inkml:brushProperty name="height" value="0.05" units="cm"/>
    </inkml:brush>
  </inkml:definitions>
  <inkml:trace contextRef="#ctx0" brushRef="#br0">1394 82 3992,'0'0'1808,"-36"-7"-1740,-6-3-16,-21-3 233,-99-10 0,-690-5 4168,835 28-4398,0 0 0,0 2-1,0 0 1,1 0 0,-1 2-1,-23 8 1,35-10-64,0 0 0,0 0 1,0 1-1,0-1 0,1 1 0,-1 0 1,1 0-1,0 1 0,0 0 0,0-1 1,0 1-1,0 0 0,1 1 0,0-1 1,0 1-1,0-1 0,1 1 1,-1 0-1,1 0 0,0 0 0,1 0 1,-1 0-1,1 1 0,-1 6 0,-1 19-96,-2 4-40,2 1 0,2 0 0,3 48 0,-1-74 139,1 0 0,0 0 0,0 0-1,0-1 1,2 1 0,-1-1 0,1 0 0,0 0-1,1 0 1,0 0 0,1-1 0,-1 0 0,2 0-1,-1-1 1,1 1 0,15 11 0,-4-7 21,0 0 1,1-2-1,1 0 1,-1-1-1,2-1 1,-1-1-1,1-1 1,0-1-1,33 4 1,20-1 64,103-4 1,-153-4-75,104-4 156,-1-5 0,189-38 0,-147 8-4,217-78 0,-361 108-139,13-3-33,0-2 0,-1-1 0,-1-2 0,-1-2 1,53-36-1,-85 53-21,0 0 0,-1 0 0,1 0 1,-1 0-1,1-1 0,-1 1 1,0-1-1,0 1 0,0-1 0,0 0 1,-1 0-1,1 0 0,-1 0 0,0 0 1,0 0-1,0 0 0,0 0 0,1-6 1,-3 7-47,0-1-1,1 1 1,-1-1 0,0 1 0,0 0 0,0-1 0,-1 1-1,1 0 1,0 0 0,-1 0 0,1 0 0,-1 0 0,0 0-1,0 0 1,0 1 0,0-1 0,0 1 0,0-1 0,0 1-1,0 0 1,-1 0 0,1 0 0,0 0 0,-1 0-1,1 0 1,-3 0 0,-72-20-2651</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11:20.218"/>
    </inkml:context>
    <inkml:brush xml:id="br0">
      <inkml:brushProperty name="width" value="0.05" units="cm"/>
      <inkml:brushProperty name="height" value="0.05" units="cm"/>
    </inkml:brush>
  </inkml:definitions>
  <inkml:trace contextRef="#ctx0" brushRef="#br0">396 58 2880,'0'0'1227,"1"-12"234,7 6 5088,-8 0-6320,0 5 66,-36-3 1582,19 3-1787,0 1 1,1 1 0,-1 0 0,0 1 0,1 0-1,0 2 1,-1 0 0,1 1 0,1 0-1,-1 2 1,1 0 0,-17 10 0,-33 34 475,45-34-403,15-12-146,0-1 0,1 1 0,0 0 0,0 0 0,0 0 0,0 0 0,1 1 0,0-1 0,0 1 0,0 0 0,1 0 0,-3 11 0,2 1-12,1-1 0,0 1-1,2 25 1,0-41-6,0 1 0,1-1 0,-1 0 0,1 0 0,0 0 0,0 0 0,0 0 0,0-1 0,0 1 0,0 0 0,0 0 0,1-1 0,-1 1 0,1-1 0,-1 1 0,3 1 1,35 26-14,-13-10 13,-18-13 1,0-1-1,0 0 1,1 0 0,-1-1-1,1 0 1,0-1-1,0 0 1,0 0-1,1-1 1,-1 0-1,11 1 1,20 0-12,53-2-1,-60-1 2,2 0 15,5 1-37,43-6 1,-70 4 35,0-2 1,0 1-1,0-2 1,0 0-1,-1 0 1,0-1-1,16-9 1,-13 7-3,-11 5 8,1 0 1,-1 1-1,0-2 1,0 1-1,-1 0 1,1-1-1,0 1 1,-1-1-1,1 0 1,4-7-1,11-15 246,-16 23-195,-1-1-1,1 0 0,-1 0 1,0 0-1,0 0 0,0 0 1,0 0-1,2-7 0,-1 1 13,0 1 19,0-1 0,-1 1 0,0-1 0,0 0 0,-1 0-1,0-16 1,-1 12-53,1 8-33,0 0 0,-1 0 1,0 0-1,0 0 0,0 0 1,-1 0-1,0 0 0,0 0 1,0 0-1,0 0 0,-1 1 1,0-1-1,0 0 0,0 1 1,0-1-1,-1 1 0,0 0 1,0 0-1,0 0 0,0 0 1,0 1-1,-5-4 0,-7-5-30,-1 1 0,0 1-1,-1 0 1,0 1 0,-1 1-1,0 1 1,0 0 0,0 2-1,-28-6 1,-1 3-485,0 2-1,-83 0 1,115 6 105,-1 1-1,1 1 1,0 1-1,0 0 1,1 1-1,-17 6 1,17-5-987,1 1 0,0 1 0,-20 13 0,12-4-3462</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36:04.920"/>
    </inkml:context>
    <inkml:brush xml:id="br0">
      <inkml:brushProperty name="width" value="0.05" units="cm"/>
      <inkml:brushProperty name="height" value="0.05" units="cm"/>
    </inkml:brush>
  </inkml:definitions>
  <inkml:trace contextRef="#ctx0" brushRef="#br0">1703 1 4729,'0'0'3396,"-11"0"-3080,-256 2 2848,-149 20-2787,295-10-140,-175 41-1,161-13-128,-235 103 0,365-141-110,0 1 0,0 0-1,0 0 1,0 0-1,1 0 1,-1 1 0,1 0-1,0 0 1,0 0-1,0 0 1,1 1 0,0-1-1,-1 1 1,1 0-1,-2 6 1,1-2 46,1 0 0,0 0 0,1 1 0,0-1 1,0 1-1,1-1 0,0 18 0,0-18-27,1 0 0,0-1 0,1 1-1,0 0 1,0 0 0,0-1 0,1 1 0,1-1 0,0 1 0,0-1 0,0 0-1,1 0 1,0 0 0,1-1 0,-1 1 0,1-1 0,1 0 0,0 0 0,0-1-1,0 0 1,1 0 0,8 6 0,23 16 55,2-1-1,1-2 1,1-2-1,1-2 1,63 22-1,-10-6 12,2-3 0,1-5-1,133 21 1,100-7 132,352 0 0,792-43 736,-1341-4-886,144-23 0,129-41 97,-363 60-157,30-7 92,-2-3-1,0-3 0,-1-3 1,-1-4-1,-2-2 1,89-54-1,-152 80-72,-1 0 0,1 0-1,-1 0 1,0 0 0,0-1 0,0 0-1,0 0 1,-1-1 0,0 1 0,0-1 0,-1 0-1,0 0 1,5-11 0,-5 8 6,-1 0 0,0-1 0,-1 1 0,0-1 0,0 1 0,-1-1 0,0 0 0,0 1 0,-3-11 0,2 14-24,0 0 0,-1 0 1,0 0-1,0 1 0,-1-1 0,0 1 0,0 0 0,0-1 0,0 1 0,-1 1 0,0-1 0,0 0 0,0 1 0,0 0 0,-7-5 0,-10-6 16,0 1 1,-32-17-1,8 6 30,-17-9-15,-1 2-1,-1 3 0,-1 3 0,-2 3 0,-95-20 1,11 13-124,-199-13 0,-157 17-47,421 23 122,-1268-14-155,1098 26 327,130 9-1753,93-10-1428,-51 17-1,61-16-2697</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36:08.329"/>
    </inkml:context>
    <inkml:brush xml:id="br0">
      <inkml:brushProperty name="width" value="0.05" units="cm"/>
      <inkml:brushProperty name="height" value="0.05" units="cm"/>
    </inkml:brush>
  </inkml:definitions>
  <inkml:trace contextRef="#ctx0" brushRef="#br0">3585 77 5009,'0'0'1972,"-22"-3"-1848,10 2-132,-178-16 2247,-489-7 1092,330-5-2220,-54 26-1044,402 3-66,-627 66-68,422-38 58,62-10 30,-447 65 166,530-73-202,-112 25 246,169-33-238,0 0 1,0 1-1,0 0 1,0 0-1,0 0 1,1 0-1,-1 0 1,1 1-1,0-1 1,0 1-1,-2 4 1,-16 16-2,17-19 12,0-1 0,0 1 0,0 1 0,0-1 0,1 0 0,0 1 0,0 0 0,0-1 0,1 1 0,-2 7 0,-13 64 132,16-72-120,-1 2-11,1 1 0,1 0-1,-1 0 1,1 0 0,1 0-1,-1-1 1,1 1 0,1 0 0,0 0-1,0-1 1,0 1 0,1-1-1,0 0 1,0 0 0,1 0-1,0 0 1,0 0 0,0-1-1,1 1 1,0-1 0,1-1 0,-1 1-1,12 8 1,9 4 49,0 0 1,2-2 0,0-1-1,47 18 1,-55-24-6,31 10 77,0-1-1,82 16 1,109 5 109,548 35-109,-299-33-87,133-17 205,-374-21-169,1056-5-59,-44-77 25,-802 27-1,-29 2-10,5 2 34,-291 32 67,-1-7 1,193-57-1,-324 76-56,0-1 1,-1 0-1,1-1 0,20-13 0,-29 16-56,0 0 0,-1 0 0,1 0-1,-1 0 1,1 0 0,-1-1 0,0 0 0,0 0 0,0 0-1,-1 0 1,0 0 0,1 0 0,-2 0 0,1-1 0,0 1-1,1-8 1,-2 6-15,2-9 1,-1-1 1,0 1-1,-1-1 1,-2-21-1,1 32-6,-1-1-1,-1 0 1,1 1-1,-1 0 1,0-1-1,0 1 1,-1 0 0,1 0-1,-1 0 1,0 0-1,-1 0 1,1 1 0,-1 0-1,0 0 1,-7-7-1,-7-3-10,0 2 0,0 0-1,-1 1 1,-1 1 0,0 0-1,-22-6 1,-129-34 24,32 22-10,0 5 0,-174-5 0,-286 21-29,387 8 1,-184 1 16,-524-8 100,750-1-9,-721-5 55,792 21-1199,-160 35 0,212-34-628,-20 3-4335</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37:13.782"/>
    </inkml:context>
    <inkml:brush xml:id="br0">
      <inkml:brushProperty name="width" value="0.05" units="cm"/>
      <inkml:brushProperty name="height" value="0.05" units="cm"/>
    </inkml:brush>
  </inkml:definitions>
  <inkml:trace contextRef="#ctx0" brushRef="#br0">1 1379 1072,'0'0'12115,"0"-1"-12100,-1-1 1,1 1-1,0 0 0,0 0 0,0-1 0,0 1 0,0 0 1,0 0-1,1 0 0,-1-1 0,0 1 0,0 0 0,1 0 1,-1 0-1,2-2 0,125-111 460,-13-4-120,-56 57 85,130-106-1,468-335 574,-506 381-855,-20 19-8,71-50-139,-196 149-89,-4 3 37,0 0 1,-1-1 0,1 1 0,0 0-1,0-1 1,-1 1 0,1-1-1,0 1 1,-1-1 0,1 1 0,-1-1-1,1 0 1,0 1 0,-1-1-1,1 0 1,-1 1 0,0-1 0,1 0-1,-1 0 1,0 0 0,1 1 0,-1-1-1,0 0 1,1-1 0,-31 1-3257,-6 1-1087</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37:14.135"/>
    </inkml:context>
    <inkml:brush xml:id="br0">
      <inkml:brushProperty name="width" value="0.05" units="cm"/>
      <inkml:brushProperty name="height" value="0.05" units="cm"/>
    </inkml:brush>
  </inkml:definitions>
  <inkml:trace contextRef="#ctx0" brushRef="#br0">1 4 3104,'0'0'9890,"6"0"-9765,54-3 240,0 2 0,62 9 0,44 0-47,-89-10-272,-37 0-42,0 2 1,46 5-1,-86-5-13,1 1-1,0-1 1,-1 0-1,1 1 1,0-1-1,-1 0 1,1 1-1,0-1 1,-1 1-1,1-1 1,-1 1 0,1 0-1,-1-1 1,1 1-1,-1-1 1,1 1-1,-1 0 1,0-1-1,1 1 1,-1 0-1,0 0 1,0-1 0,1 1-1,-1 0 1,0 0-1,0-1 1,0 1-1,0 0 1,0 0-1,0 0 1,0-1-1,0 2 1,-6 28-218,-3-14 185,0-1 0,0-1 1,-1 1-1,-1-1 0,-1-1 1,0 0-1,0-1 0,-18 13 1,-8 11-419,-150 127-5153,109-102-1695</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37:15.569"/>
    </inkml:context>
    <inkml:brush xml:id="br0">
      <inkml:brushProperty name="width" value="0.05" units="cm"/>
      <inkml:brushProperty name="height" value="0.05" units="cm"/>
    </inkml:brush>
  </inkml:definitions>
  <inkml:trace contextRef="#ctx0" brushRef="#br0">1 1256 5977,'0'0'5302,"10"6"-4363,128 69 2199,-136-75-3108,-1 1-1,0-1 1,1 0-1,-1 1 1,0-1-1,0 0 0,1 0 1,-1 0-1,0 0 1,1 0-1,-1 0 1,1 0-1,-1 0 1,0-1-1,0 1 1,1-1-1,-1 1 0,0-1 1,0 1-1,1-1 1,-1 1-1,0-1 1,0 0-1,0 0 1,2-1-1,23-32 243,-16 20-203,30-45-20,-3-2 1,-3-2-1,-2-1 0,-3-2 1,-4 0-1,-2-2 0,-3-1 1,13-78-1,-25 78-42,-1-133 0,-7 189-6,1-3-1,-2 0 0,0 0 0,-1 0 0,-1 1 0,0-1 0,-1 1 0,-11-29 1,10 34 44,0 0 0,-1 0 0,-1 1 0,0-1 0,0 1 0,-1 1 1,0-1-1,0 1 0,-1 1 0,0 0 0,-17-11 0,11 9-15,-1 0 0,0 1-1,-1 0 1,1 2 0,-1 0 0,-1 1-1,1 0 1,-1 2 0,0 0-1,-21-1 1,36 5-65,1-1-1,-1 1 1,0 0 0,0 0 0,1 0-1,-1 0 1,1 0 0,-1 1-1,1-1 1,-1 1 0,1 0-1,0-1 1,0 1 0,0 0 0,0 0-1,0 0 1,0 1 0,1-1-1,-1 0 1,1 1 0,-1-1 0,-1 5-1,-25 67-379,25-65 371,-5 19 19,1 0 0,1 1 0,2 0 0,1 0 0,1 0 0,1 0 0,2 0 0,7 50 0,0-37 51,2 0-1,2-1 1,2 0-1,1-1 1,25 46-1,-16-40 75,2-2 0,49 66 0,-57-88-117,1 0 0,1-1 0,1-1 0,1-1 0,1-1 1,30 19-1,-43-32-127,0 1-1,1-2 1,-1 1 0,1-1 0,0-1 0,0 0 0,15 2 0,7-2-1497,44-1 1,-72-2 1455,60 0-3945</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37:16.358"/>
    </inkml:context>
    <inkml:brush xml:id="br0">
      <inkml:brushProperty name="width" value="0.05" units="cm"/>
      <inkml:brushProperty name="height" value="0.05" units="cm"/>
    </inkml:brush>
  </inkml:definitions>
  <inkml:trace contextRef="#ctx0" brushRef="#br0">66 183 6529,'0'0'5652,"-3"9"-5579,-2 10-30,0 0 1,-3 40-1,7-49-44,0-1 1,1 1-1,0 0 1,1 0-1,-1 0 0,2 0 1,0-1-1,0 1 1,5 12-1,5 6 44,-10-22 6,0 0 0,1 0 0,-1 0-1,1 0 1,0-1 0,0 1 0,1-1-1,0 0 1,0 0 0,0 0 0,0 0-1,1-1 1,0 0 0,10 7 0,-12-10-99,1 0 0,-1 0 0,1 0 0,-1-1-1,1 1 1,-1-1 0,1 0 0,-1 0 0,1-1 0,-1 1 0,1-1 0,-1 1 0,1-1 0,-1 0 0,1 0 0,5-4 0,51-31-296,-60 36 347,71-47 150,-2-4 0,-3-2 0,79-83 0,-140 131 21,0-1 0,-1 0 1,0 0-1,-1 0 0,1-1 0,-1 1 1,0-1-1,0 1 0,-1-1 1,0 0-1,2-13 0,-4 17-113,0 0 1,0 0-1,0 0 0,0 0 0,0 0 0,-1 1 0,1-1 0,-1 0 0,0 0 1,0 0-1,0 1 0,0-1 0,0 1 0,-1-1 0,1 1 0,-1-1 0,1 1 1,-1 0-1,0-1 0,0 1 0,0 0 0,0 0 0,-1 1 0,1-1 0,0 0 1,-1 1-1,1-1 0,-1 1 0,0 0 0,1 0 0,-6-1 0,-25-5-52,0 1-1,0 2 0,-1 1 0,1 2 0,-54 4 1,70-2-23,3-1-46,0 2 0,0 0 1,1 0-1,-1 2 0,0-1 0,1 2 1,0 0-1,0 0 0,0 1 1,1 1-1,0 0 0,0 1 0,0 0 1,1 1-1,1 0 0,-1 0 0,-13 18 1,13-13 44,1 0 0,1 1-1,0 0 1,1 0 0,0 1 0,2 0 0,-1 0 0,2 1 0,0-1 0,2 1-1,-1 1 1,2-1 0,-1 32 0,3-46 20,0-1 0,1 1 0,-1 0 0,1 0 1,-1 0-1,1 0 0,0-1 0,0 1 0,0 0 0,0 0 0,1-1 0,-1 1 1,1-1-1,-1 0 0,1 1 0,0-1 0,0 0 0,0 0 0,0 0 0,0 0 0,1 0 1,-1-1-1,0 1 0,1-1 0,0 1 0,-1-1 0,1 0 0,0 0 0,-1 0 1,6 1-1,9 1 0,-1-1 0,1 0 0,-1-1 0,23-1 0,-20-1 17,15 0 61,0-2 0,-1-2 1,1-1-1,-1-1 0,-1-2 0,55-22 1,178-101-814,-223 108-214,37-19-5095</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37:17.194"/>
    </inkml:context>
    <inkml:brush xml:id="br0">
      <inkml:brushProperty name="width" value="0.05" units="cm"/>
      <inkml:brushProperty name="height" value="0.05" units="cm"/>
    </inkml:brush>
  </inkml:definitions>
  <inkml:trace contextRef="#ctx0" brushRef="#br0">344 2 6729,'0'0'3306,"-11"-1"-3046,-3 1-47,0 0 0,0 1 0,1 1 0,-1 0 1,0 0-1,1 1 0,0 1 0,-18 7 0,-5 4 365,22-10-329,0 0-1,0 1 1,0 0-1,1 1 0,0 1 1,0 0-1,1 1 1,-22 20-1,32-26-231,0 0 1,0 0-1,1 0 0,-1 0 1,1 0-1,0 0 0,-1 1 1,1-1-1,1 1 1,-1-1-1,1 1 0,-1-1 1,1 1-1,0-1 0,0 1 1,1-1-1,-1 1 0,1-1 1,-1 1-1,3 5 0,2 3-7,0 0 0,0-1-1,1 1 1,8 10-1,-13-21-2,4 7 3,1-1 0,-1 0 0,1 0 0,1 0 0,-1-1 0,1 0 0,0 0 0,1-1 0,-1 0 0,1 0 0,0-1 0,0 0 0,1 0 0,-1-1 0,1 0 0,16 3 0,7-1-27,0-1 1,0-2 0,46-2-1,-30-1-18,456-19-333,-497 19 368,-1 1 0,1 1 0,-1-1 0,1 1 0,-1 0-1,1 0 1,-1 1 0,9 3 0,-13-3 1,0-1-1,0 0 0,0 1 1,0-1-1,0 1 1,0 0-1,-1 0 0,1-1 1,-1 1-1,1 0 0,-1 1 1,0-1-1,0 0 1,0 0-1,0 0 0,0 1 1,0-1-1,0 0 1,-1 1-1,1-1 0,-1 1 1,0-1-1,0 0 1,0 1-1,0 2 0,0 0 3,-1-1-1,0 0 1,0 1 0,0-1-1,0 0 1,0 0-1,-1 0 1,0 0-1,0 0 1,0 0 0,0 0-1,-1-1 1,0 1-1,1-1 1,-8 7-1,-4 3-24,-1 0-1,-23 14 0,23-17 0,-208 122-385,-9 7-242,220-131-682,35-24-505,31-21-814,10-13 16</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37:17.657"/>
    </inkml:context>
    <inkml:brush xml:id="br0">
      <inkml:brushProperty name="width" value="0.05" units="cm"/>
      <inkml:brushProperty name="height" value="0.05" units="cm"/>
    </inkml:brush>
  </inkml:definitions>
  <inkml:trace contextRef="#ctx0" brushRef="#br0">627 20 10082,'0'0'5825,"-40"-5"-5522,-123-9-255,158 13-48,0 1 1,0 0-1,0 0 1,-1 1-1,1-1 1,0 1-1,0 1 1,0-1-1,0 1 1,0-1-1,0 1 1,0 1-1,1-1 1,-1 1-1,1-1 1,-1 1-1,1 1 1,0-1-1,0 1 1,-4 5-1,-4 2 10,5-2-13,0-1 1,0 1 0,0 1-1,1-1 1,1 1-1,0 0 1,0 0 0,1 1-1,0-1 1,1 1-1,0 0 1,0 0 0,1 0-1,1 0 1,0 19 0,0-15-10,1 0 0,1 1 0,0-1 1,1 0-1,1 0 0,1 0 1,0 0-1,0-1 0,2 0 0,0 0 1,8 15-1,14 12 17,2-1-1,1-1 1,3-1-1,1-3 1,1 0 0,2-2-1,54 35 1,-22-22-314,2-4 1,2-3-1,123 47 1,-172-79 55,-10-3 80,-21-3 32,-200-29 802,50 4-63,-323-11 325,287 24 204,173 7-1243,26-2-545,32-4-192,185-38-3930,426-151 1,-531 153 1965</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37:18.833"/>
    </inkml:context>
    <inkml:brush xml:id="br0">
      <inkml:brushProperty name="width" value="0.05" units="cm"/>
      <inkml:brushProperty name="height" value="0.05" units="cm"/>
    </inkml:brush>
  </inkml:definitions>
  <inkml:trace contextRef="#ctx0" brushRef="#br0">0 178 11842,'0'0'5229,"3"3"-5329,192 181 161,-184-173 0,1 1 0,-2 0 0,1 1 0,-2 0 0,0 1 0,0 0 0,-2 0-1,1 1 1,-2 0 0,0 0 0,7 29 0,-13-40-60,1-1 0,0 1-1,0 0 1,0-1 0,1 1 0,-1-1 0,1 1 0,0-1-1,3 4 1,-4-6-22,0 0-1,0 0 1,1 0-1,-1-1 1,0 1-1,0-1 1,1 1 0,-1-1-1,0 1 1,1-1-1,-1 0 1,1 1-1,-1-1 1,0 0-1,1 0 1,-1 0-1,1 0 1,-1-1-1,0 1 1,1 0-1,-1 0 1,0-1 0,1 1-1,-1-1 1,0 1-1,1-1 1,-1 0-1,0 1 1,0-1-1,0 0 1,2-2-1,15-9-5,0-2 1,23-22-1,5-4 33,-5 8 42,-2-2 1,-1-2 0,-2-1-1,-1-2 1,37-54 0,-70 91-108,-1 0 0,1 0 0,-1 0 1,1 0-1,0 1 0,-1-1 1,1 1-1,0-1 0,0 1 0,0 0 1,0 0-1,0 0 0,1 0 0,-1 0 1,0 0-1,0 1 0,1-1 0,3 0 1,-1 1-78,0 0 0,1 0 1,-1 0-1,0 1 0,1 0 1,-1 0-1,11 3 0,-2 1 2,0 1-1,-1 1 0,0 0 1,0 1-1,16 12 0,-13-6 284,-1 1-1,23 29 0,-23-27 15,0 0-1,27 24 0,-36-37-142,-1 1 1,1-1-1,0-1 1,1 1-1,-1-1 1,1 0-1,-1-1 0,1 1 1,0-1-1,0 0 1,0-1-1,10 1 1,8-1 22,0-2 0,0-1-1,0 0 1,-1-2 0,1-1 0,-1-1 0,0-1 0,0-1 0,32-16 0,-28 10 169,-1-1 0,-1-1 1,0-2-1,-2 0 0,0-1 0,-1-2 0,28-32 0,-45 46-56,0-1-1,-1 1 1,-1-2 0,1 1-1,-1 0 1,-1-1-1,0 0 1,0 0-1,0 0 1,-1 0 0,-1 0-1,1 0 1,-1 0-1,-1-1 1,-1-11-1,1 18-229,0 1 0,0-1 0,1 1 0,-1 0 0,0-1-1,1 1 1,-1 0 0,1-1 0,0 1 0,0 0 0,0 0 0,0 0-1,0 0 1,0 0 0,0 0 0,1 0 0,-1 0 0,1 0 0,0 0-1,-1 1 1,1-1 0,0 1 0,0-1 0,0 1 0,0 0 0,0 0-1,0 0 1,1 0 0,-1 0 0,0 0 0,0 1 0,1-1 0,-1 1-1,0-1 1,1 1 0,-1 0 0,0 0 0,1 0 0,2 0 0,4 1-167,-1 0 0,1 0 0,-1 1 0,0 0 0,0 0 0,0 1 0,0 0 0,0 0 0,0 1 1,9 5-1,18 15-2,-2 2 0,0 0 1,-2 3-1,36 40 1,-47-47-426,1 0 0,0-2 0,2-1 0,0-1 0,1 0 0,1-2 0,1-1 0,39 17 0,-6-10-3109</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37:19.172"/>
    </inkml:context>
    <inkml:brush xml:id="br0">
      <inkml:brushProperty name="width" value="0.05" units="cm"/>
      <inkml:brushProperty name="height" value="0.05" units="cm"/>
    </inkml:brush>
  </inkml:definitions>
  <inkml:trace contextRef="#ctx0" brushRef="#br0">127 21 8977,'0'0'4977,"-20"-5"-4471,-62-10-503,81 15-17,0 0 1,0 0-1,0 0 0,0 0 1,0 0-1,0 0 0,0 0 1,0 1-1,1-1 0,-1 0 1,0 1-1,0-1 0,0 1 1,0-1-1,0 1 0,1-1 1,-1 1-1,0 0 1,0-1-1,1 1 0,-1 0 1,0-1-1,1 1 0,-1 0 1,1 0-1,-1 0 0,1 0 1,0 0-1,-1-1 0,1 1 1,0 0-1,-1 0 0,1 0 1,0 0-1,0 0 0,0 0 1,0 0-1,0 0 0,0 0 1,0 0-1,0 0 0,0 0 1,1 0-1,-1 0 0,0 0 1,1 0-1,-1 0 0,1 1 1,0 6-71,1 8 44,2 1 0,0-1 0,1 0 0,0 0 0,1-1 0,1 0 0,1 0 0,15 24-1,-4-6 22,-1 2-210,0-1 338,41 61 0,-54-87-443,1-1-1,0 0 1,1 0 0,0 0-1,0-1 1,0 1 0,1-2 0,0 1-1,0-1 1,1-1 0,-1 1-1,16 5 1,-2-5-3326</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11:41.056"/>
    </inkml:context>
    <inkml:brush xml:id="br0">
      <inkml:brushProperty name="width" value="0.05" units="cm"/>
      <inkml:brushProperty name="height" value="0.05" units="cm"/>
    </inkml:brush>
  </inkml:definitions>
  <inkml:trace contextRef="#ctx0" brushRef="#br0">15 1 24,'0'0'16836,"-15"2"-16658</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37:19.527"/>
    </inkml:context>
    <inkml:brush xml:id="br0">
      <inkml:brushProperty name="width" value="0.05" units="cm"/>
      <inkml:brushProperty name="height" value="0.05" units="cm"/>
    </inkml:brush>
  </inkml:definitions>
  <inkml:trace contextRef="#ctx0" brushRef="#br0">1 0 11210,'0'0'2552,"66"98"-3984,-29-45 1208,29 29-400,-10-9-1849,-18-8-4344</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37:19.883"/>
    </inkml:context>
    <inkml:brush xml:id="br0">
      <inkml:brushProperty name="width" value="0.05" units="cm"/>
      <inkml:brushProperty name="height" value="0.05" units="cm"/>
    </inkml:brush>
  </inkml:definitions>
  <inkml:trace contextRef="#ctx0" brushRef="#br0">149 1293 6225,'0'0'7051,"25"-3"-5857,-10 1-1026,-5 2-110,-1-1 0,0 0 1,0 0-1,1-1 0,-1 0 0,0-1 1,-1 0-1,1-1 0,-1 1 0,1-2 0,-1 1 1,0-1-1,0 0 0,-1-1 0,0 0 1,0 0-1,0-1 0,9-11 0,8-18-48,-3-1-1,-1-1 1,-1-1-1,22-71 1,-15 22-82,18-108 0,-32 98 71,-4 0 0,-6-136-1,-2 128 249,-1 101-189,0 0 1,0 0-1,0 0 1,0 0-1,-1 0 1,1 0-1,-1 0 0,-1 1 1,1-1-1,-1 1 1,1-1-1,-1 1 1,-1 0-1,1 0 0,0 0 1,-1 1-1,0-1 1,0 1-1,0 0 1,0 0-1,-1 0 0,1 1 1,-1-1-1,1 1 1,-7-2-1,0 0-11,1 0-1,-1 1 0,0 0 1,-1 0-1,1 1 1,0 1-1,-1 0 0,1 1 1,0 0-1,-1 0 1,-11 3-1,10 1-155,0 0 0,0 1 0,1 1-1,0 0 1,0 0 0,0 1 0,1 1 0,0 0 0,0 1 0,1 0-1,0 0 1,0 1 0,1 0 0,1 1 0,-10 15 0,-1 2 32,2 1 1,1 1-1,2 0 1,0 1-1,-11 40 1,11-22 70,2 0 0,2 1 0,2 0 0,2 1 1,1 71-1,6-96 23,1 1 1,2-1-1,0 0 0,2 0 1,0-1-1,2 0 0,1 0 1,1-1-1,1 0 0,1 0 1,1-1-1,22 30 0,-23-37-228,1 0-1,1 0 1,0-2-1,1 1 1,1-2-1,0 0 0,1-1 1,0 0-1,1-2 1,0 0-1,0-1 1,1-1-1,1 0 1,-1-2-1,1 0 1,0-1-1,0-1 0,1-1 1,-1-1-1,36-1 1,-14-4-885,1-3 0,-2-1 0,1-2 0,44-15 0,28-16-3750</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37:20.350"/>
    </inkml:context>
    <inkml:brush xml:id="br0">
      <inkml:brushProperty name="width" value="0.05" units="cm"/>
      <inkml:brushProperty name="height" value="0.05" units="cm"/>
    </inkml:brush>
  </inkml:definitions>
  <inkml:trace contextRef="#ctx0" brushRef="#br0">317 368 4977,'0'0'11246,"5"-13"-10925,14-38-246,-19 50-79,0 1 0,0-1 0,0 1 0,0 0 0,0-1 0,1 1 0,-1-1 0,0 1 0,0 0-1,0-1 1,1 1 0,-1 0 0,0-1 0,1 1 0,-1 0 0,0 0 0,0-1 0,1 1 0,-1 0 0,0 0 0,1-1 0,-1 1 0,1 0 0,-1 0 0,0 0 0,1 0 0,-1-1 0,1 1 0,-1 0-1,0 0 1,1 0 0,-1 0 0,1 0 0,-1 0 0,1 0 0,-1 0 0,0 0 0,1 1 0,-1-1 0,1 0 0,-1 0 0,0 0 0,1 0 0,-1 0 0,1 1 0,-1-1 0,0 0 0,1 0 0,-1 1 0,15 15 96,-13-15-55,3 3-2,1 0-1,0-1 1,0 0 0,0 0 0,0 0 0,1-1 0,-1 0 0,1 0-1,0 0 1,-1-1 0,1 0 0,0-1 0,0 1 0,0-1 0,-1-1 0,1 1-1,10-3 1,15-3 47,0-2-1,43-16 1,-46 14-25,417-160 1043,-438 166-954,49-26 652,-55 29-749,1-1 1,-1 1 0,0-1 0,0 1 0,0-1-1,0 0 1,0 0 0,-1 0 0,1 0 0,0 0-1,-1 0 1,0 0 0,1 0 0,-1-1 0,0 1-1,0 0 1,0-1 0,-1 1 0,2-5 0,-3 6-37,0-1 0,0 1 0,0-1 0,0 1-1,0 0 1,0-1 0,0 1 0,0 0 0,0 0 0,-1 0 0,1 0 0,0 0 0,-1 0 0,1 0 0,-1 0 0,1 0 0,-1 1 0,0-1 0,1 1 0,-1-1 0,0 1 0,1 0 0,-1-1 0,0 1 0,1 0 0,-1 0 0,-2 1 0,-5-3 32,-52-7-63,0 2 1,1 3 0,-2 3-1,1 2 1,-65 11 0,58-5 41,1 4 1,1 2-1,-105 36 1,146-40-13,1 1 1,0 1 0,1 1 0,0 1 0,1 1 0,0 1 0,1 1 0,1 1-1,0 1 1,1 0 0,2 2 0,-22 28 0,31-36-31,0 0 0,2 1 1,-1-1-1,2 1 0,-1 1 0,2-1 1,0 1-1,1-1 0,0 1 0,1 0 1,0 1-1,1 21 0,2-26-20,0-1-1,0 0 1,1 1-1,0-1 1,1 0-1,0 0 1,0-1 0,1 1-1,0-1 1,1 1-1,0-1 1,0-1-1,0 1 1,1-1-1,1 0 1,-1 0-1,1-1 1,0 1-1,12 7 1,10 3-139,0-1-1,0-1 1,2-2-1,0-1 1,0-1 0,1-2-1,0-1 1,63 7-1,21-5-1413,135-7-1,-159-4 110,5 0-2124,-18-6-2674</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37:24.579"/>
    </inkml:context>
    <inkml:brush xml:id="br0">
      <inkml:brushProperty name="width" value="0.05" units="cm"/>
      <inkml:brushProperty name="height" value="0.05" units="cm"/>
    </inkml:brush>
  </inkml:definitions>
  <inkml:trace contextRef="#ctx0" brushRef="#br0">3114 603 5249,'0'0'1656,"-43"-6"-1655,-134-20 34,-19-3 1528,-399-25 1742,-5 47-2266,527 7-712,-51 4-164,0 6 0,1 6 0,-202 51 0,286-58-154,0 2 0,0 2-1,1 1 1,0 2-1,2 1 1,0 3-1,1 0 1,-50 40 0,75-52-5,0 2 1,1-1-1,0 1 1,1 0-1,0 1 0,0 0 1,1 0-1,1 1 1,-9 20-1,9-14 13,1 0 0,1 0 0,1 0 0,0 1 0,2 0 0,0 24 0,10 723 374,-7-743-299,0 0-1,2 0 1,0 0-1,1-1 1,2 1-1,0-2 1,20 43 0,92 141 173,-90-159-260,100 188 118,18 26 44,-8-57 117,77 102 136,-70-110-389,302 446 49,-291-388 122,80 138-97,-171-274-21,159 212 1,-178-268-78,-3 1 0,-3 3 0,-3 1 0,38 92 0,-43-85 3,-11-27 21,-2 1 1,25 92-1,-22-53 132,5 0 0,52 112 1,-23-64-128,-38-89-21,2-2 0,2-1 0,2 0 0,1-2 0,3-1 0,33 36 0,-19-30 5,1-2 1,2-2-1,2-2 1,67 42-1,-6-20-56,2-5 0,130 45-1,-214-90 34,60 22-36,2-3 1,1-4-1,2-4 0,0-4 1,124 8-1,-143-21 34,162 8 4,-186-13 9,-1-2 0,83-14-1,-90 6 19,0-1-1,-1-3 0,-1-1 1,59-31-1,141-99 84,-104 59-13,644-386 122,-601 364-214,-35 23 58,249-195 1,-53 10 1,-55 46-87,48-80 95,-271 239-60,-2-3-1,-4-2 1,47-78 0,-70 91 3,-3-1 1,-3-2-1,-2 0 1,-3-1-1,-3-2 1,-2 0-1,-4 0 1,-2-1-1,-2-1 0,-4 1 1,-6-114-1,-2 139 27,-1 0 0,-2 1 0,-2-1 0,-22-60 0,-74-143 397,59 142-360,-131-290-76,124 280 37,-71-107 0,-81-91 496,15 21-314,142 202-213,4-2 0,-44-127-1,31 71-3,33 80-5,3 0 0,3-2 0,2 0 0,-12-124 0,13-270 40,15 420-31,-1 6-13,0 1-1,-2 0 1,-11-45 0,10 62-1,0 0 0,-1 0 1,0 1-1,-2-1 1,1 1-1,-2 1 0,0-1 1,0 1-1,-14-14 0,-4-2 5,-2 2 0,0 1 0,-2 2-1,-1 0 1,-1 2 0,0 2 0,-2 1-1,0 1 1,-1 2 0,-40-13 0,-40-5-59,0 4 0,-2 5 0,-1 6 0,-126-5 1,-483 14 28,724 10 30,-1055 58-163,755-36 140,-442 42-146,-823 179 0,1067-121 158,-146 28-96,308-103-403,117-36-3178,180-11-1349</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37:48.577"/>
    </inkml:context>
    <inkml:brush xml:id="br0">
      <inkml:brushProperty name="width" value="0.05" units="cm"/>
      <inkml:brushProperty name="height" value="0.05" units="cm"/>
    </inkml:brush>
  </inkml:definitions>
  <inkml:trace contextRef="#ctx0" brushRef="#br0">156 72 4384,'0'0'2949,"-3"-7"-2029,2 6-760,-10-29 769,7 2 4608,4 28-5483,0 0 0,0-1 0,0 1 0,-1 0 1,1 0-1,0-1 0,0 1 0,0 0 0,0 0 0,-1-1 0,1 1 0,0 0 0,0 0 0,0-1 1,-1 1-1,1 0 0,0 0 0,0 0 0,-1 0 0,1 0 0,0-1 0,-1 1 0,1 0 1,0 0-1,0 0 0,-1 0 0,1 0 0,0 0 0,-1 0 0,1 0 0,0 0 0,0 0 0,-1 0 1,1 0-1,0 0 0,-1 0 0,1 0 0,0 0 0,0 1 0,-1-1 0,1 0 0,0 0 1,-1 0-1,1 0 0,0 0 0,0 1 0,0-1 0,-1 0 0,1 0 0,0 1 0,-15 11 431,-11 68-177,-32 162 0,46-156-271,3 0 0,5 0 0,10 139 0,-3-198-435,2 0 0,1 0 0,17 49 0,-15-54-217,-1 1 1,-1-1-1,0 1 1,-2 0-1,1 32 0,-5-26-4292,0-7-2073</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37:49.011"/>
    </inkml:context>
    <inkml:brush xml:id="br0">
      <inkml:brushProperty name="width" value="0.05" units="cm"/>
      <inkml:brushProperty name="height" value="0.05" units="cm"/>
    </inkml:brush>
  </inkml:definitions>
  <inkml:trace contextRef="#ctx0" brushRef="#br0">0 0 10762,'0'0'4244,"0"20"-3898,2 66-84,-1-76-237,0 0 0,1-1 1,0 1-1,1-1 1,0 1-1,0-1 0,1 0 1,0 0-1,1 0 0,0-1 1,0 0-1,1 0 1,0 0-1,0 0 0,8 7 1,10 13 57,146 174 141,42 54 620,-141-162-29,120 126 0,-183-213-807,-1 1-1,1-1 1,1-1-1,-1 0 1,1 0-1,0 0 1,14 5-1,-19-9-10,-1-1 1,1 0-1,0 0 0,0-1 0,1 1 0,-1-1 0,0 0 1,0 0-1,0 0 0,0-1 0,0 1 0,0-1 0,0 0 1,0 0-1,0 0 0,0-1 0,-1 0 0,1 1 0,0-1 1,-1 0-1,0-1 0,7-4 0,54-48 92,92-103-1,-96 94-52,110-120 0,109-110-568,-196 222-946,-35 32-3546,-27 25-1266</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37:50.173"/>
    </inkml:context>
    <inkml:brush xml:id="br0">
      <inkml:brushProperty name="width" value="0.05" units="cm"/>
      <inkml:brushProperty name="height" value="0.05" units="cm"/>
    </inkml:brush>
  </inkml:definitions>
  <inkml:trace contextRef="#ctx0" brushRef="#br0">1 0 5633,'0'0'8514,"18"27"-7206,4 10-718,14 35-145,-10 1-192,-4 1 1,-4 1 0,-2 1-1,6 91 1,-5 311-122,2-250-3336,-17-209 53,5-12-1967</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37:51.120"/>
    </inkml:context>
    <inkml:brush xml:id="br0">
      <inkml:brushProperty name="width" value="0.05" units="cm"/>
      <inkml:brushProperty name="height" value="0.05" units="cm"/>
    </inkml:brush>
  </inkml:definitions>
  <inkml:trace contextRef="#ctx0" brushRef="#br0">17 66 1176,'0'0'10489,"-16"0"-4674,155-23-6026,270-8 0,-329 27 73,456-3-681,-454 7 500,-58-1 220,61 4-135,-81-3 149,1 0 1,-1 1 0,0 0 0,1 0-1,-1 0 1,0 1 0,0-1 0,0 1 0,0 0-1,0 0 1,0 0 0,-1 1 0,1 0-1,-1-1 1,5 6 0,-7-7 82,-1 0 0,1 0 0,0 0-1,-1 0 1,1 0 0,-1 0 0,0 0 0,1 1 0,-1-1 0,0 0 0,0 0 0,0 0-1,0 1 1,0-1 0,0 0 0,0 0 0,0 0 0,0 1 0,-1-1 0,1 0 0,0 0-1,-1 0 1,1 0 0,-1 0 0,1 1 0,-1-1 0,0 0 0,-1 1 0,-26 25 285,-25 4 19,-2-3 0,-1-2 0,-74 25 1,17-8-141,70-27-118,-61 29 86,97-42-107,0 1 0,0 0 0,0 1 0,1-1 0,-1 1 0,1 1 1,0-1-1,1 1 0,-1 0 0,-6 10 0,11-14-28,0 0 0,0 0 1,0 0-1,1 0 0,-1 0 1,0 0-1,1 0 1,0 0-1,-1 0 0,1 0 1,0 0-1,0 0 0,0 0 1,0 0-1,0 0 0,1 0 1,-1 0-1,1 1 1,-1-1-1,1 0 0,0-1 1,0 1-1,-1 0 0,1 0 1,1 0-1,-1 0 0,0-1 1,0 1-1,1 0 1,-1-1-1,1 0 0,-1 1 1,1-1-1,2 2 0,5 3-10,0 0 0,1 0 0,0-1-1,19 8 1,19 3-27,0-1 0,0-2 0,1-3 0,95 8 0,207-11 89,-236-8 3,-51 0-22,-28-1 84,0 2 0,0 2 1,46 8-1,-81-10-101,0 0-1,1 1 1,-1-1 0,0 1 0,0-1-1,1 1 1,-1 0 0,0 0 0,0-1-1,0 1 1,0 0 0,0 0 0,0 0-1,0 0 1,0 0 0,-1 0 0,1 0-1,0 0 1,0 1 0,-1-1 0,1 0-1,-1 0 1,1 1 0,-1-1 0,0 0-1,1 0 1,-1 1 0,0-1 0,0 0-1,0 1 1,0-1 0,0 1 0,0-1-1,0 0 1,-1 0 0,1 1 0,0-1-1,-1 0 1,1 1 0,-1-1 0,1 0-1,-1 0 1,0 0 0,0 1 0,1-1-1,-1 0 1,0 0 0,0 0 0,-2 1-1,-10 11 84,-1-2 0,0 1 0,0-2 0,-2 0 0,1 0 0,-1-2 0,-25 11 0,4-1-14,-531 236 124,189-91-636,246-95-510,116-57-575,-1 1 0,-27 25 0,31-18-4073</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37:52.172"/>
    </inkml:context>
    <inkml:brush xml:id="br0">
      <inkml:brushProperty name="width" value="0.05" units="cm"/>
      <inkml:brushProperty name="height" value="0.05" units="cm"/>
    </inkml:brush>
  </inkml:definitions>
  <inkml:trace contextRef="#ctx0" brushRef="#br0">614 1 7465,'0'0'5269,"-26"14"-4716,-84 45-141,104-56-386,1 0 0,-1 0 0,1 1 0,0 0 0,0 0 0,1 0 0,-1 1 0,1-1 0,0 1 0,-6 10 0,-2 1-6,1-3-63,1 0 1,0 0-1,0 1 1,1 0-1,1 1 1,0-1-1,2 2 1,-1-1-1,2 1 1,0 0-1,1 0 1,0 0-1,2 1 1,-2 23-1,4-35 23,0-1 0,0 0 0,0 0 0,1 0 0,0 1 0,0-1 0,0 0 0,0 0 0,0 0 0,1 0 0,0 0 0,0 0 0,0-1 0,0 1 0,1-1 0,-1 1 0,1-1 0,0 0 0,0 0 0,0 0 0,0 0 0,1-1 0,-1 1 0,1-1 0,0 0 0,-1 0 0,7 2 0,4 2 52,0 0-1,0-1 0,0-1 1,1-1-1,-1 0 1,1 0-1,0-2 0,0 1 1,-1-2-1,1 0 0,0-1 1,0-1-1,0 0 0,0-1 1,-1 0-1,21-9 1,18-8 196,-1-2 1,94-58 0,-127 70-245,-9 4 20,26-13 75,-1-2 1,0-1-1,-2-2 1,-1-2 0,49-47-1,-77 68 7,0-1 0,0 1 0,-1-1-1,0 0 1,0 0 0,0 0-1,2-7 1,-4 11-42,0 0-1,-1-1 0,1 1 1,-1 0-1,0 0 0,1 0 1,-1 0-1,0 0 0,0-1 1,0 1-1,-1 0 0,1 0 1,0 0-1,-1 0 0,0 0 1,1 0-1,-1 0 0,0 0 1,0 0-1,0 0 0,0 0 1,0 0-1,-1 0 0,1 1 1,0-1-1,-4-2 0,-1 0-12,1 0 1,-1 1-1,-1 0 0,1 0 0,0 1 0,-1 0 0,1 0 1,-14-2-1,-61-4 14,54 6-48,-70-3-83,1 4-1,-118 13 1,150-4 113,0 3-1,1 2 0,1 4 1,-79 31-1,121-40-20,0 1 0,0 1 0,1 1 0,0 1 0,1 0 0,-17 16 0,30-24-30,1 0-1,-1 0 0,1 0 1,0 1-1,0-1 1,1 1-1,0 0 0,0 0 1,0 0-1,0 1 0,1-1 1,0 1-1,0-1 1,0 1-1,1 0 0,-1 0 1,1-1-1,1 1 1,-1 0-1,1 0 0,0 0 1,1 0-1,0 0 1,-1 0-1,2 0 0,2 8 1,-2-9-10,0 0 0,1 0 0,0 0 0,0-1 1,0 0-1,1 1 0,0-1 0,-1 0 0,1-1 0,1 1 1,-1-1-1,0 0 0,1 0 0,7 4 0,5 1-100,1 0-1,35 10 1,-14-8 55,1-2-1,0-1 1,0-2-1,1-2 1,-1-2-1,1-2 1,-1-1-1,60-11 1,-46 2 215,-1-2-1,-1-2 1,0-3-1,-1-1 1,85-48 0,-121 59 123,-1-1 0,0-1 0,0 0 0,20-20 0,-31 27-183,0 1 0,-1-1 0,1 0 0,-1 0 0,0 0 0,0 0 0,0 0 0,0 0 0,0 0 0,-1-1-1,1 1 1,-1-1 0,0 1 0,0-1 0,0 1 0,-1-1 0,1 0 0,-1 1 0,0-1 0,0 0 0,0 1 0,-1-1 0,1 0 0,-1 1 0,0-1 0,0 0 0,-2-5 0,-1 4-65,0 0-1,0 0 0,0 1 1,-1-1-1,0 1 0,0 0 1,0 0-1,0 1 0,-8-4 1,-51-24-493,63 31 419,0-1 0,0 0 0,0 1 0,0-1 1,0 1-1,0 0 0,0-1 0,-1 1 0,1 0 0,0-1 1,0 1-1,0 0 0,0 0 0,-1 0 0,1 0 0,0 0 1,0 1-1,0-1 0,0 0 0,-1 1 0,1-1 1,0 0-1,0 1 0,0-1 0,0 1 0,0-1 0,0 1 1,0 0-1,0 0 0,0-1 0,0 1 0,0 0 0,1 0 1,-1 0-1,0 0 0,0 1 0,0 1-34,1 0 0,-1 0-1,1 0 1,0 0 0,0 0 0,0 0 0,0 1-1,0-1 1,1 0 0,0 0 0,-1 0 0,1 0-1,0 0 1,2 2 0,2 6 49,1 0-1,0-1 1,0 1-1,1-2 1,1 1-1,-1-1 1,2 0-1,-1 0 1,1-1-1,19 13 1,-4-5-72,1-1 1,0-1 0,42 17 0,-45-23-17,1 0 1,0-2-1,0-1 1,0 0-1,1-2 1,0-1-1,0-1 1,0-1 0,43-5-1,-44 1-604,0 0 0,0-2 0,24-9 0,20-13-3417</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37:52.823"/>
    </inkml:context>
    <inkml:brush xml:id="br0">
      <inkml:brushProperty name="width" value="0.05" units="cm"/>
      <inkml:brushProperty name="height" value="0.05" units="cm"/>
    </inkml:brush>
  </inkml:definitions>
  <inkml:trace contextRef="#ctx0" brushRef="#br0">636 0 8001,'0'0'6194,"-10"0"-5674,-6 1-471,0 1 1,1 1-1,-1 0 0,0 1 1,-26 11-1,-88 42 49,107-47-36,-7 4 8,0 1 1,0 1-1,2 2 0,0 0 0,2 2 1,0 1-1,1 1 0,1 2 0,-36 44 1,53-56-88,1 0 1,0 1-1,1-1 1,1 1-1,0 0 1,0 1-1,1-1 1,1 1-1,0-1 1,1 1-1,1-1 1,0 1-1,1 0 1,0-1-1,5 20 1,-4-28-6,0 0 1,0 1 0,1-1 0,0 0 0,0-1 0,1 1-1,-1 0 1,1-1 0,0 0 0,0 0 0,0 0 0,1 0-1,-1-1 1,1 1 0,0-1 0,0 0 0,5 2 0,6 2-76,0 0 1,0-1 0,1 0-1,23 4 1,-3-4-115,0-2 1,0-1-1,0-2 1,0-1-1,54-8 1,-29-2-120,-1-3 0,84-27 0,-45 5 327,-2-5 1,-1-3-1,-2-5 0,132-89 1,-125 58 1096,-91 69-932,0 0 0,-1-1 1,0 0-1,-1 0 0,0-1 1,10-19-1,-17 26-5,0-1 0,0 1 0,-1-1 0,0 1-1,0-1 1,0 0 0,0 0 0,-1 1 0,0-11 0,0 7 187,-5 8-377,1 0 0,0 0 0,0 1-1,0-1 1,-1 1 0,1 0 0,0 0 0,-1 0-1,1 0 1,0 1 0,-6 1 0,3 2-600,0 1 0,0 0 0,0 0 0,1 0 0,-1 1 0,1 0 0,1 0 0,-1 1 0,1 0 0,0-1 0,1 2 0,-7 12 0,0 1-4572</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12:36.163"/>
    </inkml:context>
    <inkml:brush xml:id="br0">
      <inkml:brushProperty name="width" value="0.05" units="cm"/>
      <inkml:brushProperty name="height" value="0.05" units="cm"/>
    </inkml:brush>
  </inkml:definitions>
  <inkml:trace contextRef="#ctx0" brushRef="#br0">28 0 680,'0'0'5142,"-18"0"-5535,8 0-556</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37:53.628"/>
    </inkml:context>
    <inkml:brush xml:id="br0">
      <inkml:brushProperty name="width" value="0.05" units="cm"/>
      <inkml:brushProperty name="height" value="0.05" units="cm"/>
    </inkml:brush>
  </inkml:definitions>
  <inkml:trace contextRef="#ctx0" brushRef="#br0">142 347 11522,'0'0'4784,"-11"-5"-4419,-33-14-194,43 19-179,1 0 1,-1 0-1,1 0 1,-1 0-1,1 0 1,-1 0-1,1 0 1,-1 0-1,1 0 1,-1 0-1,1 1 1,-1-1-1,1 0 1,-1 0-1,1 0 1,-1 1-1,1-1 1,-1 0-1,1 1 1,0-1-1,-1 0 1,1 1-1,0-1 1,-1 1-1,1-1 1,0 0-1,-1 1 1,1-1-1,0 1 1,0-1-1,0 1 1,-1-1-1,1 1 1,0-1 0,0 1-1,0-1 1,0 1-1,0-1 1,0 1-1,0-1 1,0 1-1,0-1 1,0 1-1,0-1 1,0 1-1,1-1 1,-1 1-1,0-1 1,0 1-1,0-1 1,1 1-1,-1-1 1,1 1-1,-1 1-22,1 21 22,1 1-1,1-1 1,1 0-1,10 32 1,38 93 39,-15-47-24,-36-98-48,0 1-1,0-1 1,1 1 0,-1-1 0,1 0-1,0 0 1,0 0 0,0 0 0,1 0-1,-1 0 1,1-1 0,2 3-1,-3-4-33,-1 0-1,1 0 0,-1 0 0,1 0 0,0-1 0,0 1 0,-1-1 1,1 1-1,0-1 0,0 0 0,-1 1 0,1-1 0,0 0 0,0 0 1,0-1-1,-1 1 0,1 0 0,0 0 0,0-1 0,-1 1 0,1-1 0,0 0 1,-1 1-1,1-1 0,0 0 0,1-1 0,11-8-108,0-1 0,-1-1 0,0 0 0,-1 0 0,15-21 0,2-1-253,220-278-1922,-206 255 2416,7-12 259,-19 24 893,2 2 0,1 0 0,51-45 0,-83 86-930,-5 43-1523,-3-32 1286,1 0 1,-1-1 0,0 0 0,-1 0 0,0 0 0,0-1-1,-1 0 1,0 0 0,-16 10 0,4-2 46,-246 173 838,26-22-35,190-128-581,3 3 0,-69 74 0,107-105-240,0-1-1,2 1 1,-1 0 0,1 1-1,0-1 1,1 1 0,0 1-1,1-1 1,1 1 0,-1 0-1,2 0 1,0 1 0,0-1-1,1 1 1,1-1 0,0 25-1,1-35-66,0 1-1,1 0 0,-1 0 1,1 0-1,0-1 1,0 1-1,0 0 0,0-1 1,1 1-1,-1-1 1,1 0-1,-1 1 0,1-1 1,0 0-1,0 0 1,0 0-1,0 0 0,0 0 1,1 0-1,3 2 0,57 27-62,-48-25 50,2-1-17,1-1 1,0-1-1,0-1 0,0 0 1,0-2-1,0 0 1,30-4-1,-39 4 32,47-7-145,100-24 0,-20 2-496,16 10-1810,263 4 0,-244 17-372,-18 4-1678</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37:54.688"/>
    </inkml:context>
    <inkml:brush xml:id="br0">
      <inkml:brushProperty name="width" value="0.05" units="cm"/>
      <inkml:brushProperty name="height" value="0.05" units="cm"/>
    </inkml:brush>
  </inkml:definitions>
  <inkml:trace contextRef="#ctx0" brushRef="#br0">0 387 9658,'0'0'7038,"13"0"-6411,39-2-989,1-2 0,68-15 0,103-33-312,-215 50 621,367-107-1362,-277 74-78,163-83 0,-250 112 993,-10 6 371,0-1 0,0 0 1,1 0-1,-1 0 1,0 0-1,0 0 1,0 0-1,0 0 1,0-1-1,-1 1 0,1-1 1,0 1-1,-1-1 1,1 0-1,-1 0 1,1 0-1,-1 0 0,0 0 1,0 0-1,0 0 1,0 0-1,1-3 1,-13 2-1111,-47 5-1049,-73 11 0,-157 44 4087,131-24 868,118-25-1910,-77 17 2811,104-22-3134,0 1-1,0 0 0,0 1 1,1 1-1,0 0 1,-17 11-1,26-15-392,0 0 1,0 0-1,0 0 1,0 0-1,0 1 0,1-1 1,-1 1-1,1-1 1,-1 1-1,1-1 1,0 1-1,0 0 0,0 0 1,1-1-1,-2 6 1,2 46 387,1-31-292,-1 35 14,2-8-38,-2 1 0,-3-1 0,-2 0 0,-21 94 0,-8-47 451,-87 171-1,46-114 443,68-136-940,1 0 0,1 1 0,1-1 0,0 1 0,1-1 0,1 1 0,1 0 0,1 0 0,4 34 0,-4-47-65,1-1-1,0 1 0,0-1 0,1 1 0,0-1 1,0 1-1,0-1 0,1 0 0,-1 0 0,1 0 1,0 0-1,1-1 0,-1 1 0,6 4 1,-1-2-13,0 0 1,1 0 0,-1-1 0,1 0 0,1-1 0,-1 0-1,12 4 1,9 2-49,0-2 0,1-1 0,0-2 0,37 4 0,-21-6-30,1-2 0,-1-2 0,1-2 0,-1-2 0,1-3 0,-2-1 0,1-2 0,-1-3 0,52-20 0,8-9-354,134-74 1,-173 78-229,-2-2-1,-2-4 0,64-56 1,-118 92 385,0 0 0,-1-1 1,0 0-1,8-11 0,-13 16 55,-1 0-1,0 0 0,0 0 0,0 0 0,-1 0 0,0-1 1,1 1-1,-1-1 0,-1 1 0,1 0 0,-1-1 0,1 1 1,-2-10-1,1 12-29,0-1 1,0 0-1,-1 1 0,1-1 1,-1 1-1,0-1 0,0 1 1,0-1-1,0 1 1,0-1-1,0 1 0,-1 0 1,1-1-1,-4-2 1,0 0-454,-1 1 0,0 0 1,-1 0-1,1 1 1,-12-4-1</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37:55.031"/>
    </inkml:context>
    <inkml:brush xml:id="br0">
      <inkml:brushProperty name="width" value="0.05" units="cm"/>
      <inkml:brushProperty name="height" value="0.05" units="cm"/>
    </inkml:brush>
  </inkml:definitions>
  <inkml:trace contextRef="#ctx0" brushRef="#br0">1 310 10442,'0'0'0,"188"-4"-552,-75-12 1000,28-4-120,0-9-120,19-4-208,-10-11-216,38-22-392,-37 13-673,-20 8-535</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37:55.787"/>
    </inkml:context>
    <inkml:brush xml:id="br0">
      <inkml:brushProperty name="width" value="0.05" units="cm"/>
      <inkml:brushProperty name="height" value="0.05" units="cm"/>
    </inkml:brush>
  </inkml:definitions>
  <inkml:trace contextRef="#ctx0" brushRef="#br0">1 34 11442,'0'0'5145,"0"17"-4808,0-8-347,1 0-1,0 1 1,1-1-1,0 0 0,0 0 1,1 0-1,0 0 0,1 0 1,0-1-1,0 1 1,10 13-1,2 8-34,7 7-168,38 49 0,7 9-463,-66-92 671,0 0-94,-1 1-1,1-1 0,0 0 1,0 0-1,0-1 1,0 1-1,1 0 1,-1-1-1,1 1 1,-1-1-1,1 0 0,0 0 1,0 0-1,0 0 1,4 2-1,-5-5 71,0 0-1,0 0 0,0 0 1,-1 0-1,1-1 0,0 1 1,-1-1-1,1 1 1,-1-1-1,0 1 0,1-1 1,-1 0-1,0 0 0,0 1 1,0-1-1,0 0 1,0 0-1,-1 0 0,1 0 1,0-2-1,4-8 3,88-124 157,-91 133-132,91-130 657,-83 120-442,2 0 0,0 0-1,0 1 1,1 1 0,0 0 0,1 1 0,19-11-1,-8 12-256,-1 0-1,1 3 1,0 0-1,1 1 0,-1 1 1,1 2-1,0 0 1,28 3-1,-51-1-6,0 0-1,-1 1 1,1-1-1,0 0 1,0 1 0,-1 0-1,1 0 1,0 0-1,-1 0 1,1 0 0,-1 0-1,1 1 1,-1-1-1,0 1 1,0-1 0,0 1-1,1 0 1,-1 0-1,-1 0 1,1 0 0,2 3-1,1 4 36,1 1-1,-2 0 1,1 0 0,3 13-1,5 9 67,10 23 21,-6-13-139,1-2-1,3 1 0,39 58 0,-50-86-68,0 0 0,0-1 0,1 0 0,1-1 0,0 0 0,1-1 0,0 0 0,0-1 0,1 0 0,0-2 0,1 1 0,23 7 0,45 10-2553,-14-11-1974</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37:56.735"/>
    </inkml:context>
    <inkml:brush xml:id="br0">
      <inkml:brushProperty name="width" value="0.05" units="cm"/>
      <inkml:brushProperty name="height" value="0.05" units="cm"/>
    </inkml:brush>
  </inkml:definitions>
  <inkml:trace contextRef="#ctx0" brushRef="#br0">276 1231 5961,'0'0'9487,"0"8"-9347,0-7-134,1 12 155,-2-1-1,0 1 1,0-1-1,-6 22 0,2-18-142,0-1 0,2 1 0,-1 0 0,2 0 0,0 0-1,1 0 1,1 0 0,0 0 0,1 0 0,1 0 0,7 28 0,-8-38-50,1 1 0,1-1 1,-1 1-1,1-1 1,0 0-1,1 0 0,0 0 1,-1 0-1,2-1 0,-1 0 1,1 0-1,0 0 0,0 0 1,0-1-1,0 1 1,1-1-1,0-1 0,0 1 1,0-1-1,0 0 0,0 0 1,1-1-1,-1 0 0,1 0 1,0-1-1,0 1 1,-1-1-1,1-1 0,13 0 1,-9 0-36,0-1 0,-1-1 1,1 0-1,0 0 0,-1-1 1,0 0-1,1-1 1,-1 0-1,-1 0 0,12-8 1,9-7-128,48-41 0,-59 44 92,8-6 35,0-1 0,-3-1-1,0-1 1,-1-2 0,25-36 0,-40 50 145,0 0 1,0-1 0,-2 0-1,0 0 1,0 0-1,-1 0 1,-1-1 0,0 0-1,-1 0 1,-1 0 0,0-1-1,-1 1 1,-1 0-1,-2-24 1,1 36-34,0-1 0,0 1 0,-1-1 1,1 1-1,-1 0 0,0 0 0,0 0 0,0 0 0,0 0 1,-1 0-1,1 0 0,-1 1 0,1-1 0,-1 1 0,0 0 1,0 0-1,0 0 0,0 0 0,-1 0 0,1 1 0,0-1 1,-6 0-1,-7-4 114,0 1 0,-1 1 0,-24-2 0,8 2-157,0 2 0,0 1-1,0 2 1,0 1 0,1 2 0,-1 1 0,1 2 0,0 1 0,0 1 0,1 2 0,1 1 0,0 1 0,0 2 0,1 0 0,1 3 0,1 0 0,1 1-1,0 2 1,-45 47 0,59-54 22,1-1-1,0 2 0,2-1 0,-1 1 0,2 1 1,-13 29-1,17-36-20,1 1-1,0-1 1,1 1 0,-1-1 0,2 1-1,-1 0 1,2 0 0,-1 0 0,1 0 0,1 0-1,0 0 1,0-1 0,4 17 0,-2-22-3,-1 1 0,1 0 1,-1-1-1,1 0 1,0 1-1,1-1 0,-1-1 1,1 1-1,0 0 1,0-1-1,0 0 0,0 0 1,0 0-1,1 0 1,5 2-1,6 2 0,1 0 1,-1-1-1,21 5 1,-7-5-4,0-1 1,0-1-1,0-1 1,1-2-1,-1-2 0,0 0 1,1-2-1,-1-1 1,0-2-1,0 0 1,-1-2-1,0-2 1,44-20-1,-38 13 28,-1-1 0,-1-2 0,0-1 0,-2-2 0,0-1 0,-2-1 0,-1-2 0,0-1-1,-3 0 1,31-44 0,-29 30 124,-2-1-1,-2-1 1,-2-1-1,-1 0 1,24-92-1,-29 71 161,-3 0-1,-2-1 1,0-127-1,-10-120 240,-2 296-436,0-1 0,-1 1-1,-1 0 1,-1 0 0,0 0 0,-1 1-1,-1 0 1,-17-30 0,22 43-78,1 2-22,0 0 0,1 0 0,-1 0 0,0 1 0,0-1 0,-1 0-1,1 1 1,0-1 0,0 1 0,-1-1 0,1 1 0,-1 0 0,1 0 0,-1 0 0,0-1-1,1 1 1,-1 1 0,0-1 0,0 0 0,0 0 0,1 1 0,-3-1 0,3 1-24,1 0 1,-1 0 0,1 0 0,-1 0-1,1 0 1,-1 0 0,1 0 0,-1 1-1,1-1 1,-1 0 0,1 0 0,-1 0 0,1 1-1,0-1 1,-1 0 0,1 1 0,-1-1-1,1 0 1,0 1 0,-1-1 0,1 1-1,0-1 1,0 0 0,-1 1 0,1-1-1,0 1 1,0-1 0,0 1 0,-1-1-1,1 1 1,0-1 0,0 1 0,-6 24-241,5-15 188,-10 73 21,3 0 1,4 1-1,11 133 0,-3-172 89,3 1-1,1-2 1,2 1-1,2-1 1,2-1-1,2 0 1,1-1-1,3-1 1,48 76-1,-54-98-112,1-1-1,0 0 1,2-1-1,0-1 1,1-1 0,0 0-1,1-1 1,1-1-1,0-1 1,1-1 0,0-1-1,1 0 1,0-2 0,29 7-1,-20-7-697,0-2-1,1-1 1,62 1-1,-60-7-913,1-1 0,-1-1-1,48-12 1,15-12-6507</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37:57.429"/>
    </inkml:context>
    <inkml:brush xml:id="br0">
      <inkml:brushProperty name="width" value="0.05" units="cm"/>
      <inkml:brushProperty name="height" value="0.05" units="cm"/>
    </inkml:brush>
  </inkml:definitions>
  <inkml:trace contextRef="#ctx0" brushRef="#br0">1 1272 6433,'0'0'4018,"41"1"-2816,-28 0-1165,437 1 890,-113-26 28,806-115 2660,12-44-1235,-569 88-1759,2651-465 1352,-2782 479-1713,-73 13-188,109-14-133,-445 74-81,154-27-2165,-269 37-19,-28 11-479,-7 4-2645</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38:25.738"/>
    </inkml:context>
    <inkml:brush xml:id="br0">
      <inkml:brushProperty name="width" value="0.05" units="cm"/>
      <inkml:brushProperty name="height" value="0.05" units="cm"/>
    </inkml:brush>
  </inkml:definitions>
  <inkml:trace contextRef="#ctx0" brushRef="#br0">1883 115 4689,'0'0'1820,"-12"-2"-1455,-9-4-175,14 4-2,0 0-1,0 1 0,0-1 1,0 1-1,-1 1 0,-10-1 1,12 1 40,0-1 1,0 0-1,-1 0 0,1-1 1,-10-4-1,-32-6 488,-844-21 2161,802 39-2831,1 5-1,0 3 1,1 4 0,0 4-1,-109 44 1,181-61-27,1 0 13,0 1 0,0 0 0,0 2 0,-22 14 0,33-19-37,0 0 0,1 0 0,-1 0 0,1 1 0,0-1 0,0 1 0,0 0 0,1 0 0,-1 0 0,1 0 0,0 0-1,0 1 1,1-1 0,-1 1 0,1-1 0,0 1 0,0-1 0,0 1 0,1 0 0,0 7 0,0-3 9,-1-5 13,0 1 0,1 0 0,0 0 0,0 0 0,0-1 0,1 1 0,-1 0 0,1 0 0,0-1 0,1 1 0,-1-1 0,1 1 0,0-1 0,0 1 0,0-1 0,0 0 0,1 0 0,0 0 0,0 0 0,0-1 0,0 1 1,7 4-2,120 101 137,-100-85-151,-7-6 39,0-1 0,1 0 0,45 22 0,93 36 318,-128-62-289,243 84 141,-199-74-28,133 22 0,-155-37-114,120 18 218,239 5 1,443-60 169,-354 7-382,-192 12 2,1108-76 379,-1309 77-368,-1-5-1,-1-5 1,119-37 0,-173 37 15,-1-2 1,96-53-1,-145 71-92,0 1-1,-1-2 1,1 1-1,-1 0 1,1-1 0,-1 0-1,0 0 1,-1 0-1,1-1 1,-1 1-1,0-1 1,0 0-1,0 0 1,-1 0-1,1 0 1,-1 0-1,0 0 1,-1-1-1,0 1 1,1-1-1,-1-8 1,-1 10-12,0-1 0,-1 0 0,1 0 0,-1 1-1,0-1 1,-1 0 0,1 1 0,-1-1 0,0 1 0,0-1 0,0 1 0,-1 0 0,0 0 0,1 0-1,-1 0 1,-1 1 0,1-1 0,0 1 0,-1 0 0,0 0 0,0 0 0,0 0 0,0 1-1,-8-5 1,-61-28-66,-2 4 0,-143-41 0,106 44 46,-1 5-1,-123-9 1,-989-60 173,534 43-87,-927 0-270,1594 49-247,0 1 0,0 2 0,-39 8 0,52-8-715,-1 1-1,1 0 0,0 0 1,0 1-1,-13 8 1,12 0-5067</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39:19.602"/>
    </inkml:context>
    <inkml:brush xml:id="br0">
      <inkml:brushProperty name="width" value="0.05" units="cm"/>
      <inkml:brushProperty name="height" value="0.05" units="cm"/>
    </inkml:brush>
  </inkml:definitions>
  <inkml:trace contextRef="#ctx0" brushRef="#br0">1618 241 1720,'0'0'1119,"-11"-2"2136,-35-4-1661,-725-2 3589,709 10-4877,-70 13 1,41-3-142,-45 16-27,119-24-126,1 0 1,-1 1-1,-23 11 0,-11 4 26,42-17-34,0 0 0,0 1-1,1 1 1,-1-1 0,1 1 0,0 1 0,1-1 0,-1 1-1,1 1 1,0-1 0,-10 14 0,-3 7 15,2 0-1,-16 30 1,23-39-17,6-6-2,-1-1 0,1 0-1,1 1 1,0 0 0,1 0 0,0 1 0,-1 14 0,-1 87-6,5-93 4,1-15-8,0 0 0,1 1 1,0-1-1,0 0 0,0 0 1,1-1-1,-1 1 0,1-1 1,1 1-1,-1-1 0,1 0 0,0 0 1,9 9-1,62 54 2,-53-51 4,15 14-2,83 51 0,-58-45-5,-30-17 9,43 20-1,12-4-28,2-3 0,1-3 1,1-5-1,130 18 0,139 4-15,462 0-1,-489-43 45,253-4-4,-314-18 73,90 0 41,38 2 10,-135 2-91,97-1-17,351-6 20,-159 10 43,292-26 400,-611 31-464,387-21 126,21-17 247,227-22-172,-605 37 170,307-73-1,-535 93-365,0-2 0,-1-1-1,0-1 1,-1-3 0,38-21 0,-69 34-1,0 1 0,0-1 0,-1 0 0,1 0 0,-1-1 1,1 1-1,-1-1 0,0 1 0,-1-1 0,1 0 0,0 0 0,-1-1 1,0 1-1,0 0 0,1-6 0,0-3 92,-1 0-1,-1 0 1,0 0-1,-1-18 1,-1 26-99,0 1 0,0 0 0,0-1 0,-1 1 0,0 0 0,0 0 0,0 0 0,0 0 0,-1 0 0,1 1 0,-1-1 0,0 1 0,0 0 1,0-1-1,-1 1 0,1 1 0,-1-1 0,-3-2 0,-14-9 16,-39-20 1,59 33-23,-50-23 14,0 2 1,-1 3-1,-87-21 1,-167-17 59,237 46-70,-317-40-38,-187-36 229,394 57-77,27 7-109,70 11-12,-97-1-1,9 1 6,-312-31 106,-69-7 96,-168 6 234,581 39-392,-925-32-12,447 28-27,591 9-7,-627-16 19,-2 0 5,-296-1 53,843 17 357,61 0-1213,37 0-999,13 0-1359,23 0-4381</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40:08.091"/>
    </inkml:context>
    <inkml:brush xml:id="br0">
      <inkml:brushProperty name="width" value="0.05" units="cm"/>
      <inkml:brushProperty name="height" value="0.05" units="cm"/>
    </inkml:brush>
  </inkml:definitions>
  <inkml:trace contextRef="#ctx0" brushRef="#br0">1742 49 2920,'0'0'3552,"-13"-2"-2916,-37-7-39,-2-4 1006,-12-1-849,-156 4-477,-226 18-1,358-2-97,0 5 0,-142 35 1,174-30-60,2 2 0,0 3 1,1 2-1,1 2 1,-55 37-1,93-53-13,0 2 0,0-1 0,-17 20 0,27-26-93,0 0 0,0 0 1,1 1-1,0-1 0,0 1 1,0 0-1,0 0 0,1 0 1,0 0-1,0 0 1,0 0-1,1 1 0,-1-1 1,0 11-1,2-11-6,-1 14 31,1 1 1,0-1 0,2 1-1,0-1 1,1 1-1,2-1 1,-1 0-1,11 24 1,10 12 84,2-1 1,2-1-1,3-1 1,2-2-1,2-1 1,2-2-1,3-1 1,1-3-1,2-1 1,2-3-1,1-1 1,3-2-1,0-3 1,2-2-1,107 47 1,-51-38-7,1-5 0,2-5 1,190 27-1,-275-53-102,211 28-185,258 2 1,-373-35 221,0-5 0,0-5 0,-1-6 0,185-50 0,-11-27 86,-226 68-93,-2-3 0,76-46 0,-115 59-13,185-123 146,-188 121-142,-2-2 1,0-1-1,-2-1 1,0-1-1,-1-1 0,20-31 1,-35 47-19,-1 0 0,0 0 1,0-1-1,-1 1 1,0-1-1,0 0 0,-1 0 1,0 0-1,-1 0 1,0 0-1,0 0 0,-1-1 1,0 1-1,-1 0 1,0 0-1,0 0 0,-5-14 1,2 11-12,0 0 0,-1 0 0,-1 0 0,0 1 0,0-1 0,-2 1 0,1 1 0,-1 0 0,0 0 0,-1 0 0,0 1 0,-13-9 0,-40-26-46,-1 2 1,-2 4-1,-1 2 0,-2 4 0,-1 2 1,-2 3-1,-117-27 0,-10 11-370,-316-26-1,203 43-264,-511 24-1,755 7 494,2 4 1,-94 23-1,-19 26-3403,100-25-1403</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41:36.757"/>
    </inkml:context>
    <inkml:brush xml:id="br0">
      <inkml:brushProperty name="width" value="0.05" units="cm"/>
      <inkml:brushProperty name="height" value="0.05" units="cm"/>
    </inkml:brush>
  </inkml:definitions>
  <inkml:trace contextRef="#ctx0" brushRef="#br0">1355 24 1816,'0'0'2012,"-3"0"-3,-14-5 8236,8 2-11312,-5-1 1091,0 0-1,0 2 1,-1-1-1,1 2 1,-1 0 0,1 0-1,-25 4 1,-2-2-16,9 1 0,0 1 0,0 1 0,0 2-1,1 1 1,0 2 0,0 1-1,1 2 1,0 0 0,-38 23 0,26-10-3,2 1 0,1 1 1,0 3-1,3 1 0,-55 59 1,69-64 26,2 1 0,0 1 0,2 0 0,2 2 0,-22 49 0,32-62 6,1 0 1,0 0 0,1 0-1,1 1 1,-1 24 0,2 95 47,3-76-84,0-49-1,0 0 0,0 0 0,1 0 0,1-1 0,0 1 1,1 0-1,8 17 0,5 7 5,23 32 0,0 0-2,-22-37 14,2-2 1,1 0-1,1 0 0,31 29 1,109 88 74,-38-59-71,-120-84-7,0 0 1,-1 0-1,0 1 1,1 0-1,-1-1 1,0 1 0,-1 0-1,1 0 1,-1 1-1,0-1 1,0 0-1,0 1 1,0-1 0,1 8-1,-1 3 157,0 0-1,0-1 1,-1 23 0,-2-35-147,0 1 0,1-1 1,-1 0-1,0 1 1,0-1-1,0 0 0,-1 1 1,1-1-1,-1 0 0,1 0 1,-1 0-1,0 0 1,1 0-1,-1-1 0,0 1 1,-3 1-1,-43 31 359,29-21-218,-7 4-82,-2 0 0,0-2 0,-1-1-1,-52 18 1,-131 27-91,80-25 32,110-25-129,20 0-133,5-7 223,-1-1 0,0 1 0,1 0-1,0-1 1,-1 0 0,1 1-1,0-1 1,0 0 0,5 1-1,71 15-18,0-3-1,0-3 0,139 0 0,-123-9 78,0 5 0,106 20-1,-183-23-27,-1 0 0,1 1 0,-1 0 0,-1 2 0,1 0-1,-1 1 1,0 0 0,28 22 0,-42-27-6,0 1 0,0 0 0,-1-1 0,0 1 0,0 0 0,0 0 1,0 0-1,0 0 0,-1 0 0,1 0 0,-1 0 0,0 0 0,-1 0 0,1 0 0,-2 5 0,2 9 13,-1-15-14,0-1-1,1 1 1,-1-1-1,0 0 1,0 1 0,0-1-1,-1 0 1,1 0 0,0 0-1,-1 0 1,1 0-1,-1 0 1,0 0 0,0-1-1,0 1 1,-2 1 0,-43 31 238,24-19-107,-27 19 15,-68 36 0,23-16-5,41-20-125,-94 55 455,-231 184-1,319-215-449,4 3 0,2 2 0,-68 103 0,102-137 14,1 1 0,-30 64 0,42-76-29,0 0 1,2 1-1,0-1 0,1 1 0,1 0 0,0 1 0,1 22 1,2-29-1,5 64 13,-4-72-26,0 1 1,1 0 0,0-1-1,0 1 1,0-1 0,1 0-1,-1 0 1,1 0-1,0 0 1,1 0 0,4 4-1,11 10-1,0-1 0,2-1 0,0-1 0,1-1 0,26 14 0,123 53 3,-95-52 93,0-4 0,2-3 0,158 25 0,245-7 200,-359-28-976,-121-13 598,-1 0 0,1 0 0,0 0 0,-1 0 0,1 1 0,-1-1-1,1 0 1,-1 0 0,1 1 0,-1-1 0,1 0 0,-1 1 0,1-1 0,-1 1-1,1-1 1,-1 0 0,0 1 0,1-1 0,-1 1 0,0-1 0,1 1 0,-1 0 0,0-1-1,0 1 1,1-1 0,-1 1 0,0-1 0,0 1 0,0 0 0,0-1 0,0 1-1,0-1 1,0 1 0,0 0 0,0-1 0,0 1 0,0-1 0,0 1 0,-1 0-1,1 4-1092,0 4-3450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12:44.743"/>
    </inkml:context>
    <inkml:brush xml:id="br0">
      <inkml:brushProperty name="width" value="0.05" units="cm"/>
      <inkml:brushProperty name="height" value="0.05" units="cm"/>
    </inkml:brush>
  </inkml:definitions>
  <inkml:trace contextRef="#ctx0" brushRef="#br0">923 13 3752,'0'0'8247,"-37"0"-5962,-341-12-543,326 11-1636,-1 3 0,1 2 0,-53 11 0,84-12-101,15-2-2,-1 0 0,1 0-1,-1 1 1,1-1 0,0 1 0,0 1 0,0-1-1,0 1 1,-11 7 0,-13 8-3,26-16 0,0 0 0,0 0 0,0 0 0,0 0 0,1 1 0,-1 0 0,1 0 0,-4 4 0,-22 30-72,23-27 34,1-1 24,0-1 1,0 1-1,0 0 0,1 0 0,1 0 1,-1 1-1,2-1 0,-4 19 1,1 0 8,4-26 5,0-1 0,0 1-1,1-1 1,-1 1 0,1 0-1,-1-1 1,1 1 0,0 0-1,-1-1 1,1 1 0,0 0 0,0 0-1,0-1 1,1 1 0,-1 0-1,0 0 1,1-1 0,-1 1-1,1 0 1,-1-1 0,1 1 0,0-1-1,-1 1 1,1-1 0,0 1-1,0-1 1,0 1 0,0-1-1,1 0 1,-1 0 0,0 0 0,0 1-1,3 0 1,45 27 32,2-3-1,74 29 1,-67-35-37,16 7 3,78 16 1,55-14 34,-83 3-41,-83-22 15,1-1 0,0-2 1,44 1-1,132-5 28,-141-3-4,-52-1 20,1 0 0,-1-1 1,0-2-1,0 0 1,-1-2-1,1-1 0,-1-1 1,-1 0-1,1-2 1,22-14-1,-43 22-9,1 0 0,-1 0 0,0-1-1,0 0 1,0 0 0,0 0 0,0 0 0,0 0 0,-1 0 0,0-1 0,0 1-1,0-1 1,0 1 0,0-1 0,-1 0 0,1 0 0,-1 0 0,0 0-1,1-7 1,7-58 392,-9 66-431,-1 1 1,1-1-1,-1 1 1,0-1-1,0 1 1,0-1-1,0 1 1,0-1-1,0 1 1,-1 0-1,1 0 1,-1-1-1,1 1 1,-1 0-1,0 0 1,0 1-1,0-1 1,0 0-1,0 1 1,-1-1-1,-3-1 1,-63-28 39,40 20-31,-81-29-6,-2 4 0,-168-31 0,266 64-8,-218-69 66,3 2-170,123 53-1071,32 13-4229,47 4 14</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41:55.031"/>
    </inkml:context>
    <inkml:brush xml:id="br0">
      <inkml:brushProperty name="width" value="0.05" units="cm"/>
      <inkml:brushProperty name="height" value="0.05" units="cm"/>
    </inkml:brush>
  </inkml:definitions>
  <inkml:trace contextRef="#ctx0" brushRef="#br0">1045 102 3424,'0'0'1842,"-30"-11"814,8 5-2109,1 0 0,-2 2 0,1 1 0,0 0 0,-32 2 0,3-2-182,-5-1 33,-98 7 0,125 0-367,1 1 0,-1 1 0,2 2 0,-1 1 0,-36 15 0,-26 11 73,58-24-84,0 2 0,-58 31 0,69-31-9,13-8 0,-1 0 1,1 1-1,1 0 0,-1 0 1,1 0-1,0 1 0,0 0 1,1 1-1,-1-1 0,1 1 1,1 1-1,-1-1 0,-5 11 1,8-9-3,0-1-1,0 0 1,1 1 0,0 0 0,0-1 0,1 1 0,0 17-1,1-21-6,0 6 15,0-1 1,0 0-1,5 21 0,-4-27 5,1 1 1,0-1-1,0 0 1,0 1-1,1-1 1,-1 0-1,1 0 0,0 0 1,0-1-1,7 7 1,13 11 86,2-1 1,1-1-1,0-2 1,1 0-1,1-2 1,0 0-1,31 9 1,216 61 519,-196-67-458,0-4 1,108 7 0,164-13 266,-325-9-352,-1-2 0,1 0 0,-1-2 1,1-1-1,29-10 0,119-57 520,-147 60-537,0-1 0,-1-2 1,-1-1-1,-1 0 0,0-2 1,38-40-1,-56 52-28,0 0 0,-1 0 1,0-1-1,0 0 0,-1 0 0,0 0 0,0 0 1,-1-1-1,4-14 0,-3 3 28,-2 1 0,0-1 0,-1-26 0,-1 40-81,0 1 1,0-1-1,0 1 0,-1 0 1,0-1-1,0 1 0,-1 0 1,1-1-1,-1 1 0,0 0 1,0 0-1,-1 0 0,0 1 1,1-1-1,-2 1 0,1-1 1,0 1-1,-1 0 0,0 0 1,0 0-1,0 1 0,0 0 1,-6-4-1,-21-16-98,-2 1 0,0 2-1,-2 1 1,0 1 0,-68-23 0,24 17-113,-142-27 0,176 43-13,1 2 0,-1 1 0,-1 3 0,1 1 0,0 3 0,0 1 0,-52 12 0,25 5-2247,-110 47 0,77-23-1638</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41:57.796"/>
    </inkml:context>
    <inkml:brush xml:id="br0">
      <inkml:brushProperty name="width" value="0.05" units="cm"/>
      <inkml:brushProperty name="height" value="0.05" units="cm"/>
    </inkml:brush>
  </inkml:definitions>
  <inkml:trace contextRef="#ctx0" brushRef="#br0">953 196 5065,'0'0'1808,"-36"1"-1596,-13-1-39,-17 0 502,-75 11 1,113-6-428,0 2 0,0 0 0,-49 22-1,50-19-177,-46 21 225,2 3 0,1 2 0,-81 59 0,141-89-264,1 1 0,1 1-1,-1 0 1,1 0 0,1 0 0,-1 1-1,2 0 1,-1 1 0,1 0 0,0 0 0,-8 21-1,12-26-19,0 0-1,1 1 1,0-1 0,-1 1-1,2-1 1,-1 1-1,1-1 1,0 1-1,0 0 1,0-1 0,1 1-1,0-1 1,0 1-1,0-1 1,1 1-1,-1-1 1,2 0 0,-1 0-1,0 1 1,1-2-1,0 1 1,0 0-1,0-1 1,1 1 0,0-1-1,5 5 1,23 18 130,3-2 0,0-1 0,1-1 0,1-2 1,1-2-1,1-1 0,1-2 0,0-2 0,1-2 0,52 9 1,56 4 333,231 8 1,-335-30-362,1574 12 1130,-876-23-873,723-40 425,-1381 40-691,-1-3 1,0-3 0,-1-5 0,-1-3 0,139-57-1,-195 67-86,0-1-1,-1-2 1,-1-1-1,0 0 1,-2-2-1,0-1 1,0 0-1,19-26 1,-37 40-23,-1 0 0,0-1 0,0 1 0,-1-1-1,0 0 1,0 0 0,0 0 0,0 0 0,-1 0 0,0 0 0,-1 0 0,1 0 0,-1-1-1,0 1 1,-1 0 0,1 0 0,-1 0 0,-1 0 0,1 0 0,-1 0 0,0 0 0,0 0-1,-6-11 1,-5 5-19,0 0 0,0 1 0,-1 0 0,-1 1 0,0 1 0,0 0 1,-20-8-1,-125-46 9,138 56 6,-536-149 9,3 52 6,352 73-56,-309-8 1,497 39 49,-290 2-853,234 2 44,0 2-1,-80 19 1,9 10-1553,8-2-1703</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42:25.362"/>
    </inkml:context>
    <inkml:brush xml:id="br0">
      <inkml:brushProperty name="width" value="0.05" units="cm"/>
      <inkml:brushProperty name="height" value="0.05" units="cm"/>
    </inkml:brush>
  </inkml:definitions>
  <inkml:trace contextRef="#ctx0" brushRef="#br0">1 106 2528,'0'0'4464,"3"0"-3926,866 4 5105,8 0-4765,-508-6-737,588 13 823,-95 15-177,-614-21-631,1636 6 264,-1201-13-192,-64 14-151,5 1 1,768-30 23,-823 8-55,440-14 61,515-30-16,-619 20-130,-203 9 98,299 11 1,-789 14-5,-234-10-1740,-21 1-618</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42:26.861"/>
    </inkml:context>
    <inkml:brush xml:id="br0">
      <inkml:brushProperty name="width" value="0.05" units="cm"/>
      <inkml:brushProperty name="height" value="0.05" units="cm"/>
    </inkml:brush>
  </inkml:definitions>
  <inkml:trace contextRef="#ctx0" brushRef="#br0">0 1 3776,'0'0'1928,"38"0"-1456,263 0 814,64 19 2008,-53-1-2327,1833-24 1681,-2052 4-2633,1070-6 729,-890 7-980,-301-4-3611,-16-2-343</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42:51.827"/>
    </inkml:context>
    <inkml:brush xml:id="br0">
      <inkml:brushProperty name="width" value="0.05" units="cm"/>
      <inkml:brushProperty name="height" value="0.05" units="cm"/>
    </inkml:brush>
  </inkml:definitions>
  <inkml:trace contextRef="#ctx0" brushRef="#br0">1085 282 3224,'1'-32'4300,"-3"23"699,-33-3-4854,-1 2-1,0 2 0,0 1 0,-1 2 1,-67-1-1,41 2-2,-9-2-86,-1 3-1,-73 8 1,117 0 8,0 1 0,0 1 0,1 2 1,0 1-1,1 1 0,0 1 0,-47 30 0,19 3-97,43-34 52,0 1 1,0 1 0,2 0 0,0 0-1,0 1 1,1 1 0,1 0 0,0 0-1,-8 23 1,12-22 3,1 0 0,1 0 0,0 0 0,1 0 0,0 0 0,4 28 0,-2 2 5,-1-35-14,1-1 0,0 0-1,0 0 1,1 0-1,1 0 1,-1 0 0,2 0-1,-1 0 1,1-1 0,1 0-1,0 0 1,0 0-1,7 9 1,-1-5-6,0-1-1,1 0 1,0-1-1,1 0 1,0-1 0,1 0-1,20 11 1,8-1 8,1-1 1,0-3-1,1-1 0,88 17 1,816 123 429,-708-130-319,272 32 124,156-19 435,-444-33-619,698-22-5,-668 6-20,39-12-30,-143 9-8,883-77 36,831-20-32,-962 103 52,19-1-11,1061 2 467,-1132 10-369,368-22-103,-630 6-29,879 9 29,-751 7-83,1322-3 394,-833-28-342,-440-47 15,-8-46 28,-745 119-55,151-32-8,-146 29 23,1 0 0,-2-1 0,1-1 0,-1 0 0,0-1 1,27-19-1,-37 22-14,0 0 0,0-1 0,-1 1 0,1-1 0,-2 0 0,1-1 0,-1 1 0,0-1 0,0 1 0,0-1 0,-1-1 0,0 1 0,-1 0 0,0-1 0,0 1 0,0-1 0,-1 0 0,0 1 0,-1-1 0,1 0 0,-3-14 0,2 17-17,-2 0 1,1 0 0,0 0 0,-1 1-1,0-1 1,0 1 0,0-1 0,0 1-1,-1-1 1,0 1 0,0 0 0,0 0-1,0 1 1,-1-1 0,1 1 0,-1-1-1,0 1 1,0 0 0,-9-4 0,-10-7-75,-2 0 0,-31-12 0,50 24 82,-53-21-88,-2 2 0,0 3 0,-106-16 0,-196-5-11,324 35 77,-565-37-143,241 17 156,169 10 24,-1645-87 494,1673 97-492,-1595-24 205,971 44-239,-353-6 82,705-12-44,-1105-14 2,1385 16-39,-851 16 22,-120 20-3,-778 10-7,1736-42 64,-503 15-60,139-15 3,278-7-8,-1671 15 18,1138 9-59,360-7 52,-6 0-10,-23 2-158,184-4 94,-106-9-25,-72 4 25,446-7 54,-24 1-275,-55 10 0,86-11 134,-1 0-1,0 1 1,1-1-1,-1 1 1,0-1-1,1 0 1,-1 1-1,1-1 1,-1 1-1,1 0 1,-1-1-1,1 1 1,-1-1 0,1 1-1,0 0 1,-1-1-1,1 1 1,0 0-1,0-1 1,-1 1-1,1 0 1,0-1-1,0 1 1,0 0 0,0 0-1,0-1 1,0 1-1,0 0 1,0 0-1,0-1 1,0 1-1,0 0 1,1 1-1,-1 3-3199</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40:25.156"/>
    </inkml:context>
    <inkml:brush xml:id="br0">
      <inkml:brushProperty name="width" value="0.05" units="cm"/>
      <inkml:brushProperty name="height" value="0.05" units="cm"/>
    </inkml:brush>
  </inkml:definitions>
  <inkml:trace contextRef="#ctx0" brushRef="#br0">254 29 1736,'0'0'4033,"-5"-4"-3605,0-1 329,-13-10-998,9 11 3258,-1 3 3391,10 47-5984,0-6-86,1 21 5,-10 74 0,5-84-321,4 96 0,3-55 23,-3 628 486,-3-674-547,-10 65 1,2-32-73,2-17 19,4-33-156,-1 47 0,6-75 124,0 1-1,0 0 1,0-1-1,0 1 1,0 0-1,-1-1 1,1 1-1,0 0 1,-1-1-1,1 1 0,-1-1 1,0 1-1,1-1 1,-1 1-1,0-1 1,0 1-1,0-1 1,0 0-1,0 1 1,0-1-1,0 0 1,-1 0-1,1 0 1,0 0-1,-1 0 1,1 0-1,0 0 1,-1 0-1,0-1 0,1 1 1,-1 0-1,1-1 1,-1 0-1,0 1 1,1-1-1,-1 0 1,0 0-1,1 0 1,-3 0-1,-5 0-957,0-1 0,-1-1-1,1 1 1,0-1 0,-15-6 0,-15-8-5021</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40:25.604"/>
    </inkml:context>
    <inkml:brush xml:id="br0">
      <inkml:brushProperty name="width" value="0.05" units="cm"/>
      <inkml:brushProperty name="height" value="0.05" units="cm"/>
    </inkml:brush>
  </inkml:definitions>
  <inkml:trace contextRef="#ctx0" brushRef="#br0">0 0 6241,'0'0'3660,"0"5"-2842,0-3-734,1 1-1,-1-1 0,1 0 1,-1 1-1,1-1 0,0 0 1,0 1-1,0-1 0,0 0 0,1 0 1,-1 0-1,0 0 0,1 0 1,-1-1-1,3 3 0,35 30 741,-10-10-418,175 185 976,-179-178-1186,-1 0 0,-2 2 0,-1 0-1,-2 1 1,22 53 0,-27-64-119,0 4 15,-11-27-34,-1 1-1,0-1 0,1 0 0,-1 0 1,1-1-1,-1 1 0,0 0 0,1-1 1,-1 1-1,0-1 0,1 0 0,-1 0 1,0 0-1,0 0 0,4-3 0,544-370-2210,-503 348-591,-8 9-1642</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42:05.565"/>
    </inkml:context>
    <inkml:brush xml:id="br0">
      <inkml:brushProperty name="width" value="0.05" units="cm"/>
      <inkml:brushProperty name="height" value="0.05" units="cm"/>
    </inkml:brush>
  </inkml:definitions>
  <inkml:trace contextRef="#ctx0" brushRef="#br0">28 914 1280,'0'0'7430,"-19"21"-7867,10-2 5029,9-20-4478,0 0 1,0 0-1,1 0 1,-1-1-1,0 1 1,1 0-1,-1 0 1,1 0-1,-1 0 1,1 0-1,-1 0 1,1 0-1,0 0 1,0 0-1,-1 0 1,1 0-1,0 0 1,1-1-1,28-22 226,-1-2 0,-2-1 0,0-1-1,-2-1 1,31-48 0,-16 11 193,10-3-264,-38 50-242,1 1 1,1 0-1,17-17 1,-2 5 131,30-41 0,5-6 136,-15 15-201,-38 52-49,-1-1 0,0 0 0,0-1 0,-1 0 1,-1-1-1,0 0 0,-1 0 0,0-1 0,-1 0 1,0 0-1,5-24 0,2 6 95,-11 27-133,0 1-1,0 0 1,0-1-1,-1 0 1,1 1-1,-1-1 1,0 0-1,0-7 1,-1 12-90,1 4-3670,0-3 3500,-1-1-1,0 1 1,0 0-1,0-1 1,0 1 0,-1 0-1,1-1 1,0 1 0,0 0-1,0-1 1,0 1 0,-1 0-1,1-1 1,0 1 0,-1 0-1,1-1 1,0 1 0,-1-1-1,1 1 1,-1 0 0,-14 16-3442,14-16 2953,-18 20-4168</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42:06.555"/>
    </inkml:context>
    <inkml:brush xml:id="br0">
      <inkml:brushProperty name="width" value="0.05" units="cm"/>
      <inkml:brushProperty name="height" value="0.05" units="cm"/>
    </inkml:brush>
  </inkml:definitions>
  <inkml:trace contextRef="#ctx0" brushRef="#br0">1 924 4136,'0'0'4445,"9"-3"-3665,593-231 3434,384-96-2544,-414 144-1320,-44 31-254,-467 142-839,-43 10-2190,-39 10-1692,-7 1-1525</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42:07.378"/>
    </inkml:context>
    <inkml:brush xml:id="br0">
      <inkml:brushProperty name="width" value="0.05" units="cm"/>
      <inkml:brushProperty name="height" value="0.05" units="cm"/>
    </inkml:brush>
  </inkml:definitions>
  <inkml:trace contextRef="#ctx0" brushRef="#br0">1 1 1016,'0'0'8311,"20"16"-7285,0 0-782,-2 0 26,2-1 0,0-1 0,0 0-1,41 18 1,46 19 769,322 133 278,177-13-2882,-579-162 783,6-1-2629</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12:19.013"/>
    </inkml:context>
    <inkml:brush xml:id="br0">
      <inkml:brushProperty name="width" value="0.05" units="cm"/>
      <inkml:brushProperty name="height" value="0.05" units="cm"/>
    </inkml:brush>
  </inkml:definitions>
  <inkml:trace contextRef="#ctx0" brushRef="#br0">1029 54 5233,'0'0'6160,"-38"0"-2333,18-2-3816,-1 0 1,-35-9-1,-16-2 42,-309 3 50,254 11-109,93 2 4,1 1 0,-1 1-1,-61 20 1,68-18 18,19-6 3,0 1-1,0 0 0,0 0 0,0 1 0,0 0 0,1 1 1,0 0-1,-8 4 0,14-5 36,-1-1 0,1 0 1,-1 1-1,1 0 0,0-1 0,0 1 0,0 0 0,0-1 1,0 1-1,0 0 0,1 0 0,0 0 0,-1-1 0,1 6 1,2 53 363,0-31-346,-3-27-57,1 0 0,0 1 0,0-1 0,1 0 0,-1 1 0,1-1 0,0 0 0,0 1 0,0-1 0,0 0 0,0 0 0,1 0 0,2 5 0,0-4 6,0 0 0,1 0 0,-1-1 0,1 1 0,0-1 0,0 0 0,7 3 0,50 27 89,0-3 1,3-3-1,0-3 0,1-2 0,1-4 0,73 11 0,-27-7-91,-65-11-9,55 5 1,101 16 37,-83-15-24,163 3 0,-265-20-19,15 1 20,0-1-1,0-1 1,0-3 0,0 0 0,-1-2 0,39-13 0,-29 5 11,-1-2 0,-1-2 0,-1-2 1,72-47-1,-103 61-20,-1-1-1,0-1 1,0 1 0,0-1 0,-1-1-1,0 1 1,-1-1 0,1 0 0,5-13-1,-5 2-2,-5 16-6,-1 0 1,1 0 0,-1 0 0,0-1-1,0 1 1,0 0 0,0-8 0,-1 8-6,0 0-1,0 0 1,0 0 0,-1 0 0,1 0 0,-1 0 0,0 0 0,0 1 0,-1-1 0,1 0-1,-1 1 1,1-1 0,-4-4 0,1 4-4,0 0-1,0 1 1,0-1 0,0 1-1,-1 0 1,1 0-1,-1 0 1,0 1 0,-8-4-1,-45-17-31,0 3 0,-1 3 0,-79-13-1,-187-8 25,3 6-184,274 29 54,-498-14-1952,533 17 1626,-25-1-1341,6-3-2356,-4-3-2825</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42:07.718"/>
    </inkml:context>
    <inkml:brush xml:id="br0">
      <inkml:brushProperty name="width" value="0.05" units="cm"/>
      <inkml:brushProperty name="height" value="0.05" units="cm"/>
    </inkml:brush>
  </inkml:definitions>
  <inkml:trace contextRef="#ctx0" brushRef="#br0">913 1 6025,'0'0'5749,"-32"17"-5542,-101 60-99,79-43-37,-55 46 0,23-15-27,38-32-27,2 3-1,1 1 0,1 3 1,-53 64-1,70-71-398,2 2 0,1 0 0,2 2 0,1 0 0,2 1 0,-22 67 0,14-17-2145,15-13-1565</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42:37.402"/>
    </inkml:context>
    <inkml:brush xml:id="br0">
      <inkml:brushProperty name="width" value="0.05" units="cm"/>
      <inkml:brushProperty name="height" value="0.05" units="cm"/>
    </inkml:brush>
  </inkml:definitions>
  <inkml:trace contextRef="#ctx0" brushRef="#br0">228 9 3928,'0'0'7179,"-10"-9"-5003,4 10-2126,-1 0 0,1 0-1,0 1 1,-1-1 0,1 1-1,0 1 1,0-1 0,0 1-1,-8 5 1,-46 34-105,56-38-50,0 0 0,0-1 1,0 1-1,0 1 1,1-1-1,0 1 0,0-1 1,0 1-1,0 0 0,1 0 1,0 0-1,0 0 0,0 0 1,1 1-1,-1-1 1,1 0-1,0 1 0,1 9 1,2-13 44,1 0 0,0-1 0,0 1 0,1-1 0,-1 0 1,0 0-1,0 0 0,1 0 0,-1-1 0,0 1 0,1-1 0,5 0 0,-8 0 44,20 1 13,0-1 0,0-1 0,0 0 0,0-2 0,0-1 0,-1 0-1,24-9 1,-6-1 309,-1-1 0,62-36 0,-99 51-276,-1 0 1,1 0-1,0 0 0,0 0 0,0 0 0,0 0 0,-1 0 0,1-1 1,0 1-1,0 0 0,0 0 0,0 0 0,0 0 0,-1 0 0,1 0 1,0 0-1,0-1 0,0 1 0,0 0 0,0 0 0,0 0 0,0 0 1,0 0-1,-1-1 0,1 1 0,0 0 0,0 0 0,0 0 0,0 0 1,0-1-1,0 1 0,0 0 0,0 0 0,0 0 0,0 0 0,0-1 1,0 1-1,0 0 0,0 0 0,0 0 0,0 0 0,0-1 0,0 1 1,1 0-1,-1 0 0,0 0 0,0 0 0,0 0 0,0-1 0,0 1 1,0 0-1,0 0 0,1 0 0,-1 0 0,0 0 0,0 0 0,0-1 0,0 1 1,0 0-1,1 0 0,-1 0 0,0 0 0,0 0 0,0 0 0,0 0 1,1 0-1,-26-4 422,-33 5-509,35 2-150,0 1 1,1 0-1,0 2 1,0 1-1,0 0 1,1 2-1,0 0 1,-27 18-1,45-25 122,1 0-1,-1 0 0,1 0 0,0 0 1,0 1-1,0-1 0,0 1 0,1-1 1,-1 1-1,1 0 0,-1-1 1,1 1-1,0 0 0,0 0 0,0 0 1,0 0-1,1 0 0,-1 0 0,1 4 1,0-6-150,2-2 216,1 0 112,0-1 0,-1 1 0,0-1 0,1 1 0,-1-1 0,0 0 1,0 0-1,0 0 0,0 0 0,2-4 0,4-2 119,-2 3-99,-1 2 8,-1 0 0,0-1 1,0 1-1,0-1 0,-1 1 0,1-1 0,-1 0 1,0-1-1,0 1 0,-1 0 0,1-1 0,-1 0 1,0 1-1,3-9 0,-18 12-34,2 2-262,0-1 1,0 2 0,-1 0 0,1 0-1,1 1 1,-1 0 0,0 1 0,-13 6-1,18-7 7,0 0 0,0 1 0,0 0-1,0 0 1,1 0 0,-1 1 0,1-1-1,0 1 1,1 0 0,-1 1 0,1-1-1,0 1 1,1 0 0,-6 12-1,8-18 126,1 1 0,-1 0 0,1-1 0,0 1 0,-1 0 0,1-1 0,0 1 0,0 0 0,0 0 0,0-1 0,-1 1 0,1 0 0,0-1 0,0 1-1,0 0 1,0 0 0,1-1 0,-1 1 0,0 0 0,0-1 0,0 1 0,1 0 0,-1-1 0,0 1 0,0 0 0,1-1 0,-1 1 0,1 0 0,-1-1-1,1 1 1,-1-1 0,1 1 0,-1-1 0,1 1 0,-1-1 0,2 1 0,0 0 58,1 0 0,0-1 0,-1 1 0,1-1 0,-1 0 0,1 0-1,0 0 1,-1 0 0,1 0 0,4-2 0,4 0 396,0 0 0,0-2 0,19-8 0,-9 1 332,-2-1-1,1-2 0,33-30 1,-45 29 365,-19 8-608,-29 8-452,30-1-75,6 0-135,-1 0 0,1 1 1,-1-1-1,1 1 0,0-1 0,-1 1 1,1 1-1,0-1 0,0 1 1,0-1-1,0 1 0,0 0 0,0 1 1,1-1-1,-1 1 0,1-1 1,-1 1-1,1 0 0,0 0 0,0 1 1,0-1-1,1 1 0,-5 6 0,4 11-2865</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42:38.330"/>
    </inkml:context>
    <inkml:brush xml:id="br0">
      <inkml:brushProperty name="width" value="0.05" units="cm"/>
      <inkml:brushProperty name="height" value="0.05" units="cm"/>
    </inkml:brush>
  </inkml:definitions>
  <inkml:trace contextRef="#ctx0" brushRef="#br0">133 1 4889,'0'0'4120,"-36"0"-392,31 0-3748,1 1-1,-1 0 1,1 0 0,-1 0 0,1 1 0,0-1 0,-1 1 0,1 0 0,0 1-1,0-1 1,1 0 0,-1 1 0,0 0 0,1 0 0,0 0 0,-1 1 0,1-1 0,1 1-1,-1-1 1,0 1 0,1 0 0,0 0 0,0 0 0,0 0 0,0 1 0,1-1-1,-1 0 1,1 1 0,0-1 0,1 1 0,-1-1 0,1 1 0,0 8 0,0-12 10,1 0 0,-1-1-1,0 1 1,1-1 0,-1 1 0,0 0 0,1-1 0,-1 1 0,1-1 0,-1 1 0,1-1 0,-1 1 0,1-1 0,0 0 0,-1 1 0,1-1-1,-1 0 1,1 1 0,0-1 0,-1 0 0,1 0 0,0 1 0,-1-1 0,1 0 0,0 0 0,-1 0 0,1 0 0,0 0 0,0 0 0,-1 0 0,1 0-1,0 0 1,-1-1 0,2 1 0,0 0 43,-1 0 0,1-1 0,0 1 0,-1 0 0,1 0 0,0-1 0,-1 1 0,1-1 0,-1 0-1,1 1 1,-1-1 0,1 0 0,-1 0 0,2-1 0,7-10 616,-8 10-483,0-1 0,0 1-1,0 0 1,-1 0 0,1-1-1,0 1 1,-1-1 0,0 0-1,1 1 1,0-6 0,-9 8-3114,5 11-6346</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43:02.799"/>
    </inkml:context>
    <inkml:brush xml:id="br0">
      <inkml:brushProperty name="width" value="0.05" units="cm"/>
      <inkml:brushProperty name="height" value="0.05" units="cm"/>
    </inkml:brush>
  </inkml:definitions>
  <inkml:trace contextRef="#ctx0" brushRef="#br0">198 1264 1488,'0'0'4386,"-30"-2"3226,-25-75-5656,39 47-1750,0-1-1,2-1 1,2 0 0,1-1 0,-11-52 0,13 28 46,2 0 0,1-90-1,7 91-219,2 1 1,3 0-1,1 0 0,4 1 0,1 0 0,3 1 0,3 0 1,41-86-1,-54 128-14,0-1 1,-1 1-1,0-1 1,3-17-1,-4-2-5522,-1 79-1673,6-20 3156</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43:03.323"/>
    </inkml:context>
    <inkml:brush xml:id="br0">
      <inkml:brushProperty name="width" value="0.05" units="cm"/>
      <inkml:brushProperty name="height" value="0.05" units="cm"/>
    </inkml:brush>
  </inkml:definitions>
  <inkml:trace contextRef="#ctx0" brushRef="#br0">1066 140 3504,'0'0'8297,"-34"-1"-7873,-112-2-246,137 3-170,1 0 1,-1 1-1,0 0 0,1 1 0,-1 0 0,1 0 0,0 0 0,0 1 0,0 1 1,0-1-1,0 1 0,1 1 0,-1-1 0,1 1 0,-9 8 0,-3 2 6,-61 44 29,29-19-7,-1-2 0,-2-3-1,-1-2 1,-96 41 0,117-61 42,1-2 0,-2-1 0,1-2 1,-1-1-1,-55 3 0,90-10-53,-1 0 0,0 0-1,0 0 1,0 0 0,0 0 0,0 0-1,0 0 1,1 0 0,-1 0 0,0-1-1,0 1 1,0 0 0,0 0 0,1-1-1,-1 1 1,0-1 0,0 1 0,0-1-1,1 1 1,-1-1 0,0 1 0,1-1 0,-1 1-1,1-1 1,-1 0 0,1 0 0,-1 1-1,1-1 1,-1 0 0,1 0 0,-1 1-1,1-1 1,0 0 0,0 0 0,-1 0-1,1 0 1,0 0 0,0 1 0,0-1 0,0 0-1,0 0 1,0 0 0,0 0 0,0 0-1,0 0 1,1 1 0,-1-1 0,0 0-1,0 0 1,1 0 0,-1 1 0,1-1-1,0-1 1,1-3-12,0 0 0,1 0-1,0 1 1,0-1 0,0 1 0,1-1-1,-1 1 1,9-7 0,18-11-17,1 0 0,2 2 0,0 2 0,41-17 0,154-52-9,-203 78 11,179-63 8,2 10 0,254-43 1,-441 102-57,1 0 0,0 2 0,-1 0 0,1 1 1,25 4-1,-35-2-25,0 0-1,0 1 1,-1 0 0,1 1 0,0 0 0,-1 0 0,0 1-1,0 0 1,-1 0 0,1 1 0,11 12 0,29 30-291,-2 2 1,65 93-1,61 122-3221,-162-247 3098,30 51-2426</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43:03.975"/>
    </inkml:context>
    <inkml:brush xml:id="br0">
      <inkml:brushProperty name="width" value="0.05" units="cm"/>
      <inkml:brushProperty name="height" value="0.05" units="cm"/>
    </inkml:brush>
  </inkml:definitions>
  <inkml:trace contextRef="#ctx0" brushRef="#br0">2 26 4000,'0'0'7838,"0"-5"-6877,0 4-928,-1 1-1,1-1 0,0 0 1,0 0-1,0 1 1,0-1-1,0 0 0,0 0 1,0 1-1,0-1 1,0 0-1,1 0 0,-1 1 1,0-1-1,0 0 1,1 0-1,-1 1 0,0-1 1,1 1-1,-1-1 0,0 0 1,1 1-1,-1-1 1,1 1-1,0-1 0,-1 1 1,1-1-1,0 0 1,0 2-20,0-1 1,0 1 0,0 0 0,0 0-1,0 0 1,0 0 0,0 0-1,-1 0 1,1 0 0,0 0 0,-1 0-1,1 0 1,-1 0 0,1 0 0,-1 0-1,0 0 1,1 1 0,-1-1 0,0 0-1,0 0 1,0 3 0,24 58 445,-17-16-235,-1-1-1,0 69 0,-2-14-86,24 273-216,-13-301-203,-7-39-1492,-4-8-5117,-4-39 3890</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43:04.496"/>
    </inkml:context>
    <inkml:brush xml:id="br0">
      <inkml:brushProperty name="width" value="0.05" units="cm"/>
      <inkml:brushProperty name="height" value="0.05" units="cm"/>
    </inkml:brush>
  </inkml:definitions>
  <inkml:trace contextRef="#ctx0" brushRef="#br0">825 66 6001,'0'0'6308,"-31"15"-6040,-104 55-95,110-55-149,1 0 0,0 2 0,1 1 0,-24 24 0,-1 1-12,22-22 2,-149 117 46,143-115-45,-1-2 0,-1-2 0,-60 25-1,21-11 89,121-80 2163,76-31-2038,159-74-1,152-36 312,-391 170-484,61-23-9,111-29 1,-213 69-128,0 0 0,1 0 0,-1 0-1,0 0 1,1 1 0,-1-1 0,0 1 0,1 0 0,-1 0 0,1 1 0,-1-1 0,0 1 0,1-1 0,-1 1 0,6 2 0,-7-1-16,0 0 1,-1 0-1,1 0 1,-1 0-1,1 0 1,-1 1-1,0-1 1,1 1-1,-1-1 1,-1 0-1,1 1 1,0 0-1,0-1 1,-1 1-1,0-1 1,1 1-1,-1 0 1,0-1-1,0 1 1,-1 4-1,1 621-4684,0-542 2233</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43:07.894"/>
    </inkml:context>
    <inkml:brush xml:id="br0">
      <inkml:brushProperty name="width" value="0.05" units="cm"/>
      <inkml:brushProperty name="height" value="0.05" units="cm"/>
    </inkml:brush>
  </inkml:definitions>
  <inkml:trace contextRef="#ctx0" brushRef="#br0">1656 4 4016,'-5'-3'9324,"-3"2"-9645,-11 4 339,1 0 1,-1 2-1,1 0 0,0 1 0,0 1 0,1 0 0,-22 14 0,19-11-4,-58 32 0,-106 76 0,33-18-10,-157 95-1,191-122-690,3 6 1,4 4 0,-115 113-1,201-175-480,0 0 0,-2-2-1,-30 17 1,16-14-2391</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43:08.310"/>
    </inkml:context>
    <inkml:brush xml:id="br0">
      <inkml:brushProperty name="width" value="0.05" units="cm"/>
      <inkml:brushProperty name="height" value="0.05" units="cm"/>
    </inkml:brush>
  </inkml:definitions>
  <inkml:trace contextRef="#ctx0" brushRef="#br0">536 0 4672,'0'0'3382,"-20"17"-3247,-65 56-47,75-63-64,-1 0-1,2 1 1,0 0-1,0 0 1,1 1-1,-8 15 1,-15 21 10,-117 147 164,34-29-88,106-156-115,0 1 1,1 1 0,0 0 0,1-1 0,0 2-1,1-1 1,1 1 0,0 0 0,0 0-1,1 0 1,-1 16 0,4-27-14,0-1 0,1 1 0,-1-1 0,0 1 0,1 0 0,-1-1 0,1 1 0,-1-1 0,1 0 0,0 1 0,0-1 1,0 1-1,-1-1 0,1 0 0,0 0 0,1 0 0,-1 1 0,0-1 0,0 0 0,0 0 0,1 0 0,-1-1 0,1 1 0,-1 0 0,0 0 0,1-1 0,-1 1 0,1-1 0,-1 0 0,3 1 0,54 5-622,-51-5 537,36-2-208,-1-1-1,0-2 1,0-1-1,65-19 1,155-62-2637,-251 82 2769,105-41-1874</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43:08.881"/>
    </inkml:context>
    <inkml:brush xml:id="br0">
      <inkml:brushProperty name="width" value="0.05" units="cm"/>
      <inkml:brushProperty name="height" value="0.05" units="cm"/>
    </inkml:brush>
  </inkml:definitions>
  <inkml:trace contextRef="#ctx0" brushRef="#br0">133 1 6121,'0'0'7212,"0"3"-7168,-3 34 231,-1 1 1,-3-1 0,0 0-1,-22 60 1,-4 17-55,17-33-48,3 0 0,-3 98 0,12 165-81,5-219-91,-1-116-51,0 1 1,1 0-1,1 0 0,0-1 0,6 19 0,15 15-2893,-23-44 2875,0 1 0,0 0 0,0 0 0,0-1 0,0 1 0,0 0 1,0 0-1,0-1 0,0 1 0,0 0 0,0 0 0,0 0 0,0-1 0,1 1 0,-1 0 0,0 0 0,0 0 0,0-1 0,0 1 0,0 0 1,1 0-1,-1 0 0,0 0 0,0 0 0,0-1 0,1 1 0,-1 0 0,0 0 0,0 0 0,1 0 0,-1 0 0,0 0 0,0 0 0,0 0 1,1 0-1,-1 0 0,0 0 0,0 0 0,1 0 0,-1 0 0,0 0 0,0 0 0,1 0 0,-1 0 0,0 0 0,0 0 0,0 0 0,1 0 1,-1 1-1,0-1 0,0 0 0,0 0 0,1 0 0,-1 0 0,0 0 0,0 1 0,0-1 0,0 0 0,1 0 0,-1 0 0,0 1 0,0-1 1,0 0-1,0 1 0,1-27-1900,-1 21 1201,0-19-3165</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8T10:28:28.092"/>
    </inkml:context>
    <inkml:brush xml:id="br0">
      <inkml:brushProperty name="width" value="0.05" units="cm"/>
      <inkml:brushProperty name="height" value="0.05" units="cm"/>
    </inkml:brush>
  </inkml:definitions>
  <inkml:trace contextRef="#ctx0" brushRef="#br0">238 0 4424,'0'0'7651,"-5"0"-6526,-15 0-185,15 0-274,5 1-610,-1-1-1,1 0 1,0 0 0,-1 0 0,1 0 0,0 0 0,-1 0 0,1 1-1,0-1 1,-1 0 0,1 0 0,0 1 0,0-1 0,-1 0 0,1 0 0,0 1-1,0-1 1,0 0 0,-1 1 0,-14 47 1488,-24 49-302,22-51-916,-4 16-30,-22 103-1,2 69-50,31-162-144,0 101 0,7-140 48,1-20-1654,2 0-4159,0-28 512,0-7-1381</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09:57.980"/>
    </inkml:context>
    <inkml:brush xml:id="br0">
      <inkml:brushProperty name="width" value="0.05" units="cm"/>
      <inkml:brushProperty name="height" value="0.05" units="cm"/>
    </inkml:brush>
  </inkml:definitions>
  <inkml:trace contextRef="#ctx0" brushRef="#br0">499 22 200,'0'0'11494,"-37"-4"-11017,13 1-384,-1 0 1,1 2-1,0 0 0,-1 2 0,1 0 0,0 2 0,0 1 0,-35 9 0,48-10-72,0-1-15,-1 1 0,1 0 0,0 1 0,0 0-1,0 1 1,0 0 0,1 1 0,0 0 0,-19 14 0,24-15-9,1 0 0,-1 1 0,1-1 0,-1 1 0,2 0 0,-1 0 0,1 0 0,-1 0 0,2 0 0,-1 1 0,1-1 0,0 1 0,0 0 0,1 0 0,0 0 0,0 0 0,1 12 0,0-14 8,0-1 0,1 0 0,-1 0 0,1 0-1,0 0 1,1 0 0,-1-1 0,0 1-1,1 0 1,0-1 0,0 1 0,0-1 0,1 1-1,-1-1 1,1 0 0,-1 0 0,1 0 0,0 0-1,6 4 1,6 3 40,-1-1 1,2-1-1,23 10 0,-2 0 4,-2-4 16,0-2 1,1-1 0,0-1 0,0-3 0,54 6-1,-21-3-79,401 75 44,-414-74-59,0-1 1,105 3-1,-110-13 45,-33 2 4,0-1 0,-1-1-1,1-1 1,0 0 0,0-1-1,-1-1 1,1-1 0,-1-1 0,0 0-1,29-13 1,-38 13 9,0 1 0,1-1 0,-2-1 1,1 0-1,-1 0 0,0 0 0,7-8 0,-11 10-3,0-1 0,0 1-1,-1-1 1,1 1 0,-1-1-1,0 0 1,0 0 0,-1 0-1,1 0 1,-1 0 0,0 0-1,-1 0 1,1-1 0,-1-5-1,0 8-19,1 0 0,-1 0-1,0 0 1,1-1 0,-2 1-1,1 0 1,0 0-1,-1 0 1,1 0 0,-1-1-1,0 1 1,0 0 0,0 0-1,0 0 1,-1 1 0,1-1-1,-1 0 1,0 0 0,0 1-1,0-1 1,0 1 0,0 0-1,0-1 1,-1 1-1,1 0 1,-1 0 0,1 1-1,-1-1 1,-3-1 0,-24-12-4,0 2 1,-1 1-1,-60-14 1,-104-12 3,133 28-5,7 0 11,-597-132 653,603 131-1443,0 1-1,-1 3 0,1 1 1,-2 3-1,-75 5 1,60 1-2838</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43:09.300"/>
    </inkml:context>
    <inkml:brush xml:id="br0">
      <inkml:brushProperty name="width" value="0.05" units="cm"/>
      <inkml:brushProperty name="height" value="0.05" units="cm"/>
    </inkml:brush>
  </inkml:definitions>
  <inkml:trace contextRef="#ctx0" brushRef="#br0">66 4 3848,'0'0'4476,"0"-3"-4384,0 9-83,9 219 888,-13-146-744,-29 154 0,18-154-1038,-8 159 0,25-184-379,6-15-674</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43:09.862"/>
    </inkml:context>
    <inkml:brush xml:id="br0">
      <inkml:brushProperty name="width" value="0.05" units="cm"/>
      <inkml:brushProperty name="height" value="0.05" units="cm"/>
    </inkml:brush>
  </inkml:definitions>
  <inkml:trace contextRef="#ctx0" brushRef="#br0">1 1 4136,'0'0'3842,"5"14"-3165,-2-3-474,1 0 1,0 0 0,1 0 0,1-1-1,-1 0 1,2 0 0,-1 0 0,15 15 0,46 39 176,3-2 1,2-4 0,159 97-1,260 103 1666,-126-73-1375,-326-164-885,-1 1-1,-1 3 0,-1 1 1,-2 1-1,34 34 1,-67-60 156,-2-2 30,1 1-1,0 0 0,-1 0 0,1 0 1,0 0-1,-1 0 0,1 0 0,0 0 1,-1 0-1,1 0 0,0 0 0,-1 0 1,1 0-1,0 0 0,-1 0 0,1 0 0,0 0 1,-1 0-1,1 0 0,0 0 0,0 1 1,-1-1-1,1 0 0,0 0 0,-1 0 1,1 1-1,0-1 0,0 0 0,-1 0 1,1 0-1,0 1 0,0-1 0,0 0 1,-1 1-1,1-1 0,0 0 0,0 0 1,0 1-1,0-1 0,0 0 0,0 1 1,0-1-1,0 0 0,0 1 0,0-1 1,0 0-1,0 1 0,0-1 0,0 0 1,0 1-1,0-1 0,0 0 0,0 1 0,0-1 1,0 0-1,0 1 0,0-1 0,1 0 1,-1 0-1,0 1 0,0-1 0,0 0 1,1 0-1,-1 1 0,0-1 0,1 0 1,-36 0-1795,-53-9 0,15-6-843</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43:10.328"/>
    </inkml:context>
    <inkml:brush xml:id="br0">
      <inkml:brushProperty name="width" value="0.05" units="cm"/>
      <inkml:brushProperty name="height" value="0.05" units="cm"/>
    </inkml:brush>
  </inkml:definitions>
  <inkml:trace contextRef="#ctx0" brushRef="#br0">315 56 144,'0'0'7956,"-32"-9"-7345,-98-29 48,124 36-590,-1 0-1,0 1 1,1 0 0,-1 0 0,0 0-1,0 1 1,1 0 0,-1 0 0,0 1-1,0 0 1,-10 3 0,14-3-36,-1 0 1,1 1-1,0-1 1,1 1-1,-1 0 0,0 0 1,0 0-1,1 0 1,-1 0-1,1 1 0,0-1 1,0 1-1,0 0 1,0 0-1,0-1 1,-2 7-1,0 5 73,0-1 0,1 1 0,1 0 0,0 0 0,1 0 0,1 0 0,0 1 0,2 13 0,-1 8 255,0-19-296,0 0-1,0 0 1,2 0 0,0-1-1,1 1 1,1-1 0,0 0-1,2 0 1,-1 0-1,2-1 1,9 15 0,-2-8-12,1-2 0,0 0 0,2 0-1,0-2 1,1 0 0,33 24 0,6-5 15,2-1-1,1-4 1,1-2-1,104 34 1,91 20-20,-115-41 71,271 124 1,-345-126-349,-65-39 192,0 1-1,1 0 1,-1 0 0,0 0-1,-1 0 1,1 0-1,0 1 1,-1-1 0,0 1-1,0 0 1,0 0 0,0 0-1,-1 0 1,1 0-1,0 5 1,-2-7 22,1 0 0,-1 0 0,0-1-1,0 1 1,0 0 0,0 0 0,0 0 0,-1 0 0,1-1-1,0 1 1,-1 0 0,0 0 0,1-1 0,-1 1 0,0 0-1,0-1 1,0 1 0,0-1 0,-1 2 0,-1 0-15,0 0-1,-1 0 1,1 0-1,-1-1 1,0 0 0,0 1-1,0-2 1,0 1 0,-4 1-1,-52 15-710,-1-2-1,-81 10 0,91-18 146,-145 22-2665,15-5-1800</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43:10.746"/>
    </inkml:context>
    <inkml:brush xml:id="br0">
      <inkml:brushProperty name="width" value="0.05" units="cm"/>
      <inkml:brushProperty name="height" value="0.05" units="cm"/>
    </inkml:brush>
  </inkml:definitions>
  <inkml:trace contextRef="#ctx0" brushRef="#br0">0 0 6569,'0'0'1125,"16"15"-891,-8-7-224,7 7 70,0-1 0,2 0 1,-1-1-1,2-1 0,0-1 0,35 17 1,29 3 777,126 29 0,101 5 92,-248-53-762,379 70 870,657 149-67,-305-48-1704,-750-175-619,1-2-1,73 2 1,-77-8-1440</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43:11.114"/>
    </inkml:context>
    <inkml:brush xml:id="br0">
      <inkml:brushProperty name="width" value="0.05" units="cm"/>
      <inkml:brushProperty name="height" value="0.05" units="cm"/>
    </inkml:brush>
  </inkml:definitions>
  <inkml:trace contextRef="#ctx0" brushRef="#br0">0 1 8633,'0'0'1154,"19"16"-886,-1 0-198,11 10 196,0-2 0,49 30 0,343 163 1729,7 4-1903,-412-211-98,3 0 11,-2 2 1,1 0-1,-1 1 1,22 22-1,-36-32-3,0 0-1,0 0 0,-1 1 1,1-1-1,-1 1 1,1 0-1,-1 0 1,0-1-1,-1 1 0,1 0 1,-1 1-1,1-1 1,-1 0-1,-1 0 1,1 1-1,0-1 0,-1 0 1,0 1-1,0-1 1,-1 0-1,1 1 1,-1-1-1,0 0 1,0 0-1,0 0 0,0 1 1,-1-1-1,-2 5 1,0-4-5,1 1 1,-2-1-1,1 0 1,0 0-1,-1 0 1,0 0-1,0-1 1,-1 0-1,-8 5 1,-61 31-115,-32 4-709,-166 45 1,178-61 94,-77 25-1801,26-10-1981</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43:12.597"/>
    </inkml:context>
    <inkml:brush xml:id="br0">
      <inkml:brushProperty name="width" value="0.05" units="cm"/>
      <inkml:brushProperty name="height" value="0.05" units="cm"/>
    </inkml:brush>
  </inkml:definitions>
  <inkml:trace contextRef="#ctx0" brushRef="#br0">3424 0 3848,'0'0'5472,"-3"1"-5165,-27 7-159,2 2 0,-1 1 1,-31 17-1,-21 9 21,-745 244 928,-9-64-407,833-217-689,-207 51 169,-333 86 250,22 31-389,480-152-277,-73 39-1,98-45-427,0 0 0,1 1 1,0 0-1,-13 14 0,10-4-1721,13-4-738</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43:13.218"/>
    </inkml:context>
    <inkml:brush xml:id="br0">
      <inkml:brushProperty name="width" value="0.05" units="cm"/>
      <inkml:brushProperty name="height" value="0.05" units="cm"/>
    </inkml:brush>
  </inkml:definitions>
  <inkml:trace contextRef="#ctx0" brushRef="#br0">2709 4 7489,'0'0'4624,"-37"-1"-4348,-126-1-216,142 2-62,0 2 1,0 1 0,0 0-1,0 2 1,-34 12 0,20-6-25,-631 249-280,633-245 308,-571 266 585,19 28 132,524-275-617,1 4 0,3 1 1,1 3-1,-54 53 1,103-89-111,0 1 0,0 0-1,0 1 1,1 0 0,0 0 0,1 0 0,-1 0 0,2 1 0,-1 0 0,1 0 0,1 0 0,-1 1 0,2-1 0,-1 1 0,1 0-1,1-1 1,-1 16 0,2-23-8,0 0 0,0 0 0,0 0 0,0 0 0,0 0 0,0 0 0,1 0 0,-1 0 0,1-1 0,0 1 0,-1 0 0,1 0 0,0 0 0,0-1 0,0 1 0,0 0 0,0-1 0,1 1 0,-1-1 0,3 3 0,0-2-46,0 1-1,1-1 1,0 0 0,-1-1-1,1 1 1,0-1 0,0 0-1,6 1 1,28 3-259,-1-1 0,1-1 0,0-3 0,52-5 0,158-35-578,-242 39 859,530-117-3908,-314 60 1098</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43:13.692"/>
    </inkml:context>
    <inkml:brush xml:id="br0">
      <inkml:brushProperty name="width" value="0.05" units="cm"/>
      <inkml:brushProperty name="height" value="0.05" units="cm"/>
    </inkml:brush>
  </inkml:definitions>
  <inkml:trace contextRef="#ctx0" brushRef="#br0">2335 1 6833,'0'0'4388,"-38"12"-4335,-123 44 48,137-47 12,0 1 0,1 2 1,-39 26-1,26-15 4,-161 102 499,-147 86 293,89-73-588,-197 110 46,16 26 98,281-154-311,133-100-354,1 0 0,1 1-1,1 1 1,-20 30 0,38-51 148,1 0 1,-1 1 0,0-1 0,1 0 0,-1 0 0,0 0 0,1 0-1,0 1 1,-1-1 0,1 0 0,0 0 0,-1 1 0,1-1 0,0 0-1,0 1 1,0-1 0,0 1 0,1-1-27,-1 0-1,0-1 1,1 1 0,-1-1-1,0 1 1,1-1 0,-1 1-1,1-1 1,-1 1 0,1-1-1,-1 0 1,1 1 0,-1-1-1,1 1 1,-1-1 0,1 0-1,-1 0 1,1 1 0,0-1-1,-1 0 1,1 0 0,0 0-1,0 0 1,5 1-556,0-1 0,0-1 0,0 1 0,0-1-1,12-2 1,36-18-2112</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43:14.290"/>
    </inkml:context>
    <inkml:brush xml:id="br0">
      <inkml:brushProperty name="width" value="0.05" units="cm"/>
      <inkml:brushProperty name="height" value="0.05" units="cm"/>
    </inkml:brush>
  </inkml:definitions>
  <inkml:trace contextRef="#ctx0" brushRef="#br0">180 30 2832,'0'0'3796,"7"-4"-2627,40-21 2297,-46 34-88,0 37-3385,-1-6 140,1 79 90,-21 161 1,14-239-194,-47 284 284,37-249-286,-4 0 0,-35 88 0,41-127-355,1 0 0,-7 46 0,2 25-4458,17-73 318</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43:14.728"/>
    </inkml:context>
    <inkml:brush xml:id="br0">
      <inkml:brushProperty name="width" value="0.05" units="cm"/>
      <inkml:brushProperty name="height" value="0.05" units="cm"/>
    </inkml:brush>
  </inkml:definitions>
  <inkml:trace contextRef="#ctx0" brushRef="#br0">1 1 3992,'0'0'6266,"16"16"-5943,236 212 2298,667 527-1024,-434-342-1732,-452-384-954,40 48 0,-38-39-798,5 4-2055</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10:00.755"/>
    </inkml:context>
    <inkml:brush xml:id="br0">
      <inkml:brushProperty name="width" value="0.05" units="cm"/>
      <inkml:brushProperty name="height" value="0.05" units="cm"/>
    </inkml:brush>
  </inkml:definitions>
  <inkml:trace contextRef="#ctx0" brushRef="#br0">785 4 1360,'0'0'2464,"-11"0"-2169,-2 0-116,-132 0 2606,-164 21-1,277-16-2707,-1 1-1,1 2 0,1 1 1,0 2-1,0 0 1,-42 24-1,69-32-70,1-1-1,0 1 1,0 0 0,0 0 0,0 1-1,0-1 1,1 0 0,-1 1-1,1 0 1,0 0 0,0-1-1,0 1 1,1 0 0,0 0 0,-1 1-1,0 4 1,1-6 1,1 1 0,-1 0-1,1-1 1,-1 1 0,1 0 0,0-1-1,0 1 1,1 0 0,-1-1 0,1 1-1,0 0 1,0-1 0,0 1 0,0-1-1,1 1 1,-1-1 0,1 0 0,0 0-1,2 4 1,5 1 40,0 0 0,0 0 0,1-1 0,-1-1 0,2 1 1,-1-2-1,18 8 0,86 26 531,-36-14-312,54 20-28,173 36 0,-233-70-210,-1-4 0,1-3 0,96-7 0,-37 1-5,-82 0-6,51-9-1,-90 10 10,-1-1-1,0 0 1,0 0-1,0-1 1,-1-1-1,1 1 1,-1-1-1,1 0 0,-1-1 1,0 0-1,-1 0 1,1-1-1,-1 0 1,-1 0-1,1-1 1,-1 0-1,0 0 1,0 0-1,-1-1 0,0 0 1,0 0-1,-1 0 1,0-1-1,0 1 1,-1-1-1,0 0 1,-1 0-1,0 0 1,0 0-1,-1 0 1,0-13-1,-1 17 4,0 0 0,0 0-1,0 1 1,-1-1 0,0 0 0,0 1 0,0-1-1,0 1 1,-1-1 0,-3-7 0,1 6-16,-1 1-1,1 0 1,-1 0 0,0 0-1,-1 0 1,1 1 0,-9-5 0,-16-10 21,0 1 0,-2 2 1,0 1-1,-1 1 1,-67-17-1,-179-24-244,239 48 154,-34-2-1714,-140 2 0,191 7 662,-8 0-2476</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45:26.602"/>
    </inkml:context>
    <inkml:brush xml:id="br0">
      <inkml:brushProperty name="width" value="0.05" units="cm"/>
      <inkml:brushProperty name="height" value="0.05" units="cm"/>
    </inkml:brush>
  </inkml:definitions>
  <inkml:trace contextRef="#ctx0" brushRef="#br0">1441 73 3408,'0'0'12286,"-39"0"-12056,-83-22-254,55 9 139,-90-5 0,39 11 49,-73-2 97,137 8-244,-1 3-1,1 1 1,-94 20 0,115-15-18,-1 0 0,2 2 0,-1 2 0,1 1-1,1 1 1,0 2 0,1 1 0,-54 42 0,33-2-33,29-29 11,19-24 21,0 0 0,1 0 0,-1 0 0,1 1 0,0-1 0,1 1 0,-1-1-1,1 1 1,0 0 0,0-1 0,0 11 0,1 59-37,1-40 31,0-28 14,0-1-1,0 0 1,1 0-1,-1 0 1,1 0-1,0 0 1,0 0-1,1-1 1,0 1-1,-1-1 1,2 0 0,-1 1-1,0-1 1,5 4-1,65 57 125,-51-46-107,-2-3 18,-1-2 0,2-1 0,0 0 0,35 15 0,98 32 181,-87-37-196,28 9 119,121 25-1,103 2 94,-236-45-173,699 94 410,-112-95-192,-457-14-226,483-3-41,-46-26 133,-593 23-85,-1-2 0,0-3 0,0-2 1,-2-3-1,0-2 0,-1-2 0,67-38 0,-108 52-50,-1 0-1,0-1 1,0 0-1,-1-1 0,0 0 1,-1-1-1,0 0 1,0-1-1,12-18 0,-11 10 3,-1 1-1,0-2 0,-2 1 0,0-1 0,6-30 1,-10 33-13,-2 1 0,0-1 0,0 0 0,-2 0 0,-4-33 0,4 46-3,-1 0 0,1 0 0,-1 1 1,0-1-1,0 0 0,-1 1 0,1 0 0,-1-1 0,0 1 0,1 0 0,-1 0 0,-1 0 0,-4-3 0,-54-33-2,41 27 2,-55-30-15,-2 4 0,-1 2 0,-130-38 0,-259-33-45,200 71-179,-1 11 0,-411 14 0,599 15-543,-156 28 0,30 21-6845,151-33 1531</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45:38.317"/>
    </inkml:context>
    <inkml:brush xml:id="br0">
      <inkml:brushProperty name="width" value="0.05" units="cm"/>
      <inkml:brushProperty name="height" value="0.05" units="cm"/>
    </inkml:brush>
  </inkml:definitions>
  <inkml:trace contextRef="#ctx0" brushRef="#br0">1592 274 4312,'-50'-2'3720,"-68"-12"1,-71-2-3381,1-1-82,122 8-164,0 2-1,0 4 1,-1 2 0,1 4-1,-72 11 1,48 6-130,-94 36 1,91-26-21,75-26 52,1 1-1,-1 1 1,1 1 0,1 1 0,-1 0-1,1 1 1,1 0 0,-20 16-1,33-22 0,-1 0-1,1 1 0,1-1 1,-1 1-1,0-1 0,1 1 1,0-1-1,0 1 0,0 0 1,0-1-1,0 8 1,-2 45-65,3-55 70,-18 218 16,17-194-10,0-16 1,1-1 0,0 1 0,0-1 0,0 1 1,1-1-1,1 0 0,-1 1 0,1-1 0,1 0 1,-1 0-1,6 10 0,-2-8-1,1 1 0,0-1-1,1 0 1,0-1 0,1 1 0,-1-2-1,2 1 1,11 8 0,8 1-5,0-2 1,1 0-1,1-3 0,0 0 1,1-2-1,0-1 0,0-2 1,36 5-1,98 14 168,240 8 0,171-30 407,-345-7-110,220-13 66,-265 5-383,548-25 60,-169 9 173,-296 15-121,445-1 200,-669 10-425,679-50 370,-264-14 59,-428 59-295,0-2 0,0-1 1,-1-1-1,0-2 0,30-18 0,-53 27-134,-1 0-1,0 0 0,0-1 0,0 0 0,0-1 1,-1 1-1,0-1 0,-1-1 0,1 1 0,-1-1 1,0-1-1,-1 1 0,1-1 0,-2 0 0,1 0 1,-1 0-1,0 0 0,-1-1 0,0 0 0,0 0 1,-1 0-1,0 0 0,1-15 0,-3 15-3,0 0 0,0 0 0,-1 1 0,0-1 0,-4-14 0,3 19-30,0-1 0,0 1 1,-1 0-1,1 0 0,-1 0 0,0 0 0,0 0 0,0 1 0,-1-1 0,1 1 1,-7-4-1,-29-22-41,0 3 0,-2 1 1,-1 3-1,-1 1 0,-62-22 1,-236-56 99,303 90-109,-777-145-420,626 132 246,-227 2 0,-261-14-5,172 2 262,-61 37-73,263 15-194,-63 5-111,253-14 264,-163 19 32,219-20-7,0 2 0,-97 34 0,-336 109-669,372-122 614,92-20-232,25-13 263,1 0 1,-1 0-1,1 0 0,-1 1 0,1-1 0,0 0 0,-1 0 0,1 1 0,0-1 0,-1 0 0,1 0 0,0 1 1,-1-1-1,1 0 0,0 1 0,-1-1 0,1 1 0,0-1 0,0 0 0,0 1 0,-1-1 0,1 1 0,0-1 1,0 1-1,0-1 0,0 0 0,0 1 0,0-1 0,0 1 0,0-1 0,0 1 0,0-1 0,0 1 0,0-1 1,0 1-1,0-1 0,0 0 0,1 1 0,-1-1 0,0 1 0,0-1 0,0 0 0,1 1 0,-1-1 0,0 1 1,1-1-1,-1 0 0,0 1 0,1-1 0,-1 0 0,0 0 0,1 1 0,0-1 0,14 5-3768</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45:46.747"/>
    </inkml:context>
    <inkml:brush xml:id="br0">
      <inkml:brushProperty name="width" value="0.05" units="cm"/>
      <inkml:brushProperty name="height" value="0.05" units="cm"/>
    </inkml:brush>
  </inkml:definitions>
  <inkml:trace contextRef="#ctx0" brushRef="#br0">1726 41 4120,'0'0'3204,"-3"-8"1973,-5 3-4908,-2 4-189,-72-11-81,-116-3 1,-460 45-12,436 7 88,184-28-53,0 2 0,1 2 0,-63 30 0,12-2 56,64-32-35,-1 2 0,1 1 0,1 1 0,0 0 0,1 2 0,-40 35-1,57-45-36,1 1-1,0-1 1,1 1-1,-1 0 0,1 1 1,0-1-1,1 0 1,-1 1-1,1 0 0,1-1 1,-1 1-1,1 0 1,0 9-1,-1 18 44,4 53 1,0-29-62,-3-52 21,1 0 1,0 0-1,1-1 0,-1 1 0,1 0 0,0-1 0,1 1 0,-1-1 0,1 1 0,0-1 0,1 1 1,-1-1-1,1 0 0,0 0 0,0 0 0,0-1 0,1 1 0,0-1 0,0 0 0,0 0 0,0 0 1,1 0-1,-1-1 0,1 0 0,10 5 0,33 19 87,2-2 0,1-2 0,0-2 0,66 16 0,0 2 42,-20-9 3,1-4 1,1-5 0,1-3-1,104 3 1,414-7 513,-461-15-555,1132-3 898,-316-45-690,-926 43-261,0-3-1,0-2 0,-1-2 1,-1-1-1,54-26 0,-93 36-46,1 1-1,-1-1 0,0 0 0,0-1 0,-1 1 1,1-1-1,-1 0 0,0-1 0,0 1 1,-1-1-1,0 0 0,0 0 0,0 0 0,0-1 1,-1 1-1,3-10 0,-3 5-10,0 0-1,-1 0 1,0-1-1,-1 0 1,0 1-1,-1-1 1,0 0-1,0 1 1,-4-17-1,2 23 9,1 0-1,-2-1 1,1 1 0,0 0 0,-1 0-1,0 0 1,0 0 0,0 1 0,-1-1-1,0 1 1,1 0 0,-1 0 0,-5-3-1,-67-49 46,57 43-10,-22-12-44,0 2-1,-1 1 1,-54-19-1,-143-39 16,171 59 3,-103-27 24,-262-40-1,-182 17 25,337 44-521,-369 13 0,540 25-1824,-147 34-1,176-29-2350,29-7-2093</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45:59.964"/>
    </inkml:context>
    <inkml:brush xml:id="br0">
      <inkml:brushProperty name="width" value="0.05" units="cm"/>
      <inkml:brushProperty name="height" value="0.05" units="cm"/>
    </inkml:brush>
  </inkml:definitions>
  <inkml:trace contextRef="#ctx0" brushRef="#br0">1018 98 5697,'0'0'1147,"-5"0"-614,-13 0 671,0 0 1,0-1-1,0-1 1,-29-7-1,-6-2-903,0 2 0,-1 2 0,-65 1-1,61 3-260,-228-2 337,234 5-353,40 2-42,0 1 0,1 0 0,0 1-1,-1 0 1,2 1 0,-1 0 0,0 0 0,1 1 0,-13 10 0,16-10 17,-1 0 1,1 1 0,1-1 0,-1 2-1,-8 12 1,-10 9-14,23-26 6,-1 1 0,1-1 0,0 1 1,0-1-1,1 1 0,-1 0 0,1 0 1,-1-1-1,1 1 0,1 0 0,-1 0 1,0 7-1,1 55-155,1-33 131,0-28 29,0 0 0,0 0 1,1-1-1,-1 1 1,1 0-1,0-1 0,1 1 1,-1-1-1,1 1 0,0-1 1,0 0-1,0 0 1,0-1-1,1 1 0,4 4 1,5 3-23,-1 0-1,2-1 1,18 11 0,12 7-3,23 12-48,41 10 62,-60-26-1,2-2-1,1-2 0,97 24 0,-36-24 45,202 11 0,-259-30 17,0-2 0,0-3 1,0-2-1,-1-3 0,94-26 1,-132 30 61,0-1 1,0 0-1,-1-1 1,0-1 0,0 0-1,-1-1 1,0 0-1,17-15 1,-6 2 16,-17 17-101,0 0 1,-1-1-1,0 1 0,-1-2 1,1 1-1,-1-1 0,0 0 1,-1 0-1,0-1 0,0 0 0,0 0 1,-1 0-1,5-13 0,-5 2 19,-1 1 1,-1-1-1,0-26 0,-2 39-37,-1 0 0,1 0 0,-1 0 0,0 0 0,0 0 0,-1 0 0,1 1 0,-2-1 0,1 0 0,0 1 0,-1-1 0,0 1 0,0 0 0,-6-7 0,-9-6 47,-1 1 0,-1 0 0,0 2-1,-1 0 1,-1 1 0,0 1 0,-1 2 0,-29-12 0,-24-4-166,-104-22 1,88 30-220,-183-14 0,-96 23-711,305 11-6,0 3-1,-110 20 1,106-8-3141</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10:28.665"/>
    </inkml:context>
    <inkml:brush xml:id="br0">
      <inkml:brushProperty name="width" value="0.05" units="cm"/>
      <inkml:brushProperty name="height" value="0.05" units="cm"/>
    </inkml:brush>
  </inkml:definitions>
  <inkml:trace contextRef="#ctx0" brushRef="#br0">239 63 2784,'0'0'9735,"-30"0"-8452,1 0-1170,16-1-152,0 0 0,1 2 0,-1-1 0,0 2 0,0 0 1,1 0-1,-1 1 0,1 1 0,-12 4 0,14 0-110,10-7 34,0 36-568,-9-9 859,-1 4-153,1 87 105,8-93-132,0-21 36,1 1 1,-1 0-1,1-1 1,0 1-1,0 0 1,1-1-1,0 1 0,0-1 1,0 1-1,0-1 1,1 1-1,0-1 0,0 0 1,1 1-1,-1-1 1,1-1-1,0 1 1,6 7-1,16 12 32,0-2 0,2 0 0,0-2-1,2-1 1,0-1 0,1-2 0,0-1 0,2-1 0,-1-1-1,49 11 1,-40-14-30,0-2 0,82 6 0,-104-14-16,0 0-1,1-1 1,-1-1-1,0-1 1,0-1-1,0 0 1,-1-2 0,1 1-1,16-10 1,20-11 13,82-56 1,-116 68-10,0-1 1,-1 0-1,-1-2 1,0 0 0,-2-2-1,28-37 1,-38 46 5,-1-1 1,0 0-1,-1 0 1,-1 0-1,1 0 1,-2-1-1,0 0 1,2-19-1,-3 23-22,-1 1-1,0-1 1,0 1-1,0-1 1,-1 1-1,0-1 1,-1 1-1,1 0 1,-2-1-1,1 1 1,-1 0-1,0 0 1,0 1-1,-7-12 1,-2 7-34,1 0 1,-1 0-1,-1 2 1,0-1-1,0 2 1,-1-1-1,0 2 1,-1 0 0,1 1-1,-1 0 1,-18-4-1,-7 0-249,1 2-1,-2 2 1,-52-3-1,49 7-916,0 1 0,0 3 0,0 1 0,-48 10 0,23 4-3470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10:30.445"/>
    </inkml:context>
    <inkml:brush xml:id="br0">
      <inkml:brushProperty name="width" value="0.05" units="cm"/>
      <inkml:brushProperty name="height" value="0.05" units="cm"/>
    </inkml:brush>
  </inkml:definitions>
  <inkml:trace contextRef="#ctx0" brushRef="#br0">4022 5 4320,'0'0'5426,"-10"-1"-4719,-46-2 2089,43 3-2334,-34 3-294,-1 3-1,1 2 1,-85 25 0,-12 3 350,-125 28 234,47-10-294,46-9-204,-22 4-46,-423 98 335,455-104-535,-179 56-8,46-5-1,236-75 1,-646 209 9,611-194-8,-76 30-1,150-54-22,-11 5-74,1 1 1,-33 21-1,56-32-167,-3 1-796</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10:31.097"/>
    </inkml:context>
    <inkml:brush xml:id="br0">
      <inkml:brushProperty name="width" value="0.05" units="cm"/>
      <inkml:brushProperty name="height" value="0.05" units="cm"/>
    </inkml:brush>
  </inkml:definitions>
  <inkml:trace contextRef="#ctx0" brushRef="#br0">386 0 4945,'0'0'8792,"-3"9"-8333,-79 65 289,58-54-650,0 1 1,-31 35-1,18-6 9,2 1 0,3 2 0,-43 93 0,72-141-35,1 1 0,-1-1 0,1 1 0,0 0 1,0 0-1,1 0 0,0 0 0,0 0 0,0 0 0,1 10 0,0-15-64,0-1 1,0 1-1,1-1 0,-1 1 0,0 0 0,0-1 0,1 1 0,-1-1 0,1 1 0,-1-1 0,1 1 0,-1-1 0,0 0 1,1 1-1,0-1 0,-1 1 0,1-1 0,-1 0 0,1 0 0,-1 1 0,1-1 0,0 0 0,-1 0 0,1 0 1,-1 1-1,1-1 0,0 0 0,0 0 0,26 2 53,-20-1-29,83 3 217,-1-4 1,131-16-1,-50-4-2953,-93 10-411,-47 6-1009</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10:40.002"/>
    </inkml:context>
    <inkml:brush xml:id="br0">
      <inkml:brushProperty name="width" value="0.05" units="cm"/>
      <inkml:brushProperty name="height" value="0.05" units="cm"/>
    </inkml:brush>
  </inkml:definitions>
  <inkml:trace contextRef="#ctx0" brushRef="#br0">936 115 4392,'0'0'1254,"-30"0"4891,-7 0-5374,-33-1-527,1 3 0,-1 3 0,-68 14 0,114-14-237,4-1 10,-1 1-1,-36 13 0,21-4-20,-55 12-1,63-19 3,1 0-1,0 2 1,0 1-1,-27 15 1,22-9 3,27-14-1,0-1 0,0 2 1,1-1-1,-1 1 1,0 0-1,1 0 1,0 0-1,-1 0 1,1 1-1,1-1 0,-1 1 1,-5 7-1,7-7 47,0 1-1,0-1 0,0 0 0,0 0 1,1 1-1,0-1 0,0 1 0,0-1 0,1 1 1,-1 0-1,1-1 0,0 1 0,0-1 1,1 1-1,-1 0 0,1-1 0,0 1 1,3 8-1,-1-7 5,0 0 0,0 0 0,1 0 0,0 0 0,0-1 0,0 1 0,1-1 0,-1 0-1,1 0 1,1-1 0,-1 1 0,8 3 0,42 31 71,-31-21-15,1-2 1,49 26-1,-39-27-65,0 0-1,0-3 0,1-1 1,49 9-1,44-8 32,210-6 1,-196-8-53,-68-2-9,0-4 0,87-20 0,-118 20-9,343-67 62,-360 70-19,-1-1 0,0-2 0,-1-1 0,0 0 0,0-2 0,-1-1 1,0-1-1,27-20 0,-47 28-25,0 1 1,0-1 0,-1 0-1,1 0 1,-1 0 0,-1-1-1,1 1 1,0-1 0,-1 1-1,0-1 1,-1 0 0,2-9-1,-1 5-5,-1 1-1,0-1 0,0 1 0,-1-1 1,-1 1-1,0-1 0,-3-14 1,2 19-12,0 1 1,0 0 0,-1 0 0,1 0 0,-1 0-1,0 0 1,0 1 0,-1 0 0,1-1 0,-1 1-1,0 0 1,1 1 0,-1-1 0,-1 1 0,-3-3-1,-67-28 70,-283-75 181,274 85-99,-5 0-143,-2 3-1,0 4 1,-1 5-1,-111-1 1,134 11-343,-143 7 447,192-4-798,-1 1 1,1 1-1,0 1 1,0 0-1,0 2 1,1 0-1,-36 20 1,38-16-3815</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10:42.782"/>
    </inkml:context>
    <inkml:brush xml:id="br0">
      <inkml:brushProperty name="width" value="0.05" units="cm"/>
      <inkml:brushProperty name="height" value="0.05" units="cm"/>
    </inkml:brush>
  </inkml:definitions>
  <inkml:trace contextRef="#ctx0" brushRef="#br0">525 0 8673,'0'0'6172,"-28"1"-3706,23 3-2429,0 0-1,0 0 1,0 0-1,1 1 1,0-1-1,0 1 1,0 0-1,-5 10 1,-2 1 41,-48 61 95,4 2 1,4 2-1,3 3 1,-59 144 0,93-184-170,1 2 1,3-1 0,-6 69 0,11-75-7,1-18-14,-1 0 1,-10 26-1,1-4-376,-11 3-3060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10:43.309"/>
    </inkml:context>
    <inkml:brush xml:id="br0">
      <inkml:brushProperty name="width" value="0.05" units="cm"/>
      <inkml:brushProperty name="height" value="0.05" units="cm"/>
    </inkml:brush>
  </inkml:definitions>
  <inkml:trace contextRef="#ctx0" brushRef="#br0">1 1 8761,'0'0'3730,"1"14"-3174,0-10-516,-1 4 45,1 0 1,1 1 0,-1-1 0,1 0-1,1 1 1,0-1 0,0-1-1,0 1 1,1 0 0,8 11-1,29 40 397,40 74-1,-26-3-247,-36-68-55,2 9-84,-19-67-87,0-1-1,0 1 1,0 0 0,0-1 0,1 0 0,-1 0-1,1 0 1,0 0 0,0 0 0,0 0-1,0-1 1,0 1 0,1-1 0,-1 0 0,5 2-1,-1-3 29,0 1-1,0-2 1,0 1 0,0-1-1,0 0 1,1-1-1,-1 1 1,0-2-1,0 1 1,0-1-1,12-4 1,188-71-657,351-186 1,-556 262 538,47-27-1346,-22 4-3224,-17 15-708</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10:46.836"/>
    </inkml:context>
    <inkml:brush xml:id="br0">
      <inkml:brushProperty name="width" value="0.05" units="cm"/>
      <inkml:brushProperty name="height" value="0.05" units="cm"/>
    </inkml:brush>
  </inkml:definitions>
  <inkml:trace contextRef="#ctx0" brushRef="#br0">895 22 4400,'0'0'2326,"-5"0"-2080,-86-1 2693,25-1-2132,0 2 0,0 3-1,1 3 1,-76 17 0,110-12-808,2 2-1,-1 0 1,2 2 0,0 1 0,-39 30 0,52-35 0,1 1 0,1 0 0,0 1 0,1 0 0,0 1 0,1 0 0,-14 24 0,12-22 3,-4 11 5,-11 47 31,26-66-23,0 1 1,0-1 0,1 0 0,0 0 0,0 16 0,1-21-9,0 0 0,1-1 0,-1 1 1,1 0-1,0 0 0,-1 0 0,1-1 1,1 1-1,-1 0 0,0-1 1,0 1-1,1-1 0,0 1 0,-1-1 1,1 0-1,0 0 0,0 0 0,0 0 1,1 0-1,2 2 0,23 12 63,1 0 0,1-2 0,0-1 0,1-1 0,56 12 0,-28-11-6,1-4 0,73 3 0,90-10 15,-126-3-39,-64 0-37,0-2 0,0-2 0,47-11 0,96-37-18,-163 49 11,-12 3 4,190-67-15,-165 57 28,0-2 0,-1 0 1,0-2-1,45-35 0,-62 43 0,0-1 1,0 0-1,-1-1 1,0 0-1,-1 0 1,0 0-1,0-1 1,-1 0-1,0 0 1,-1 0-1,0-1 1,0 0-1,-1 1 1,-1-1-1,0 0 0,0 0 1,-1-1-1,-1 1 1,0-18-1,-1 23-14,0 1 0,0 0 1,0 0-1,-1 0 0,0 0 0,0 0 0,0 1 0,0-1 0,-1 0 0,1 1 0,-1 0 0,-1-1 0,1 1 0,0 0 0,-1 1 0,0-1 0,0 1 1,0-1-1,0 1 0,-1 1 0,1-1 0,-7-3 0,-14-6-81,0 0 1,-51-14-1,74 25 76,-44-10-270,-1 1 0,0 2 0,-1 3 0,1 2 0,-64 3 0,99-1-123,-1 1 0,1 0 1,0 1-1,0 0 1,-1 1-1,1 0 1,0 1-1,0 0 0,1 1 1,-1 1-1,1 0 1,0 0-1,-20 14 1,1 5-3258</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10:48.443"/>
    </inkml:context>
    <inkml:brush xml:id="br0">
      <inkml:brushProperty name="width" value="0.05" units="cm"/>
      <inkml:brushProperty name="height" value="0.05" units="cm"/>
    </inkml:brush>
  </inkml:definitions>
  <inkml:trace contextRef="#ctx0" brushRef="#br0">790 73 4120,'0'0'4297,"-19"-1"-3545,-150-10 1016,149 11-1550,-153 7 903,152-4-1064,1 0 0,-1 2 0,1 1 0,-1 0 0,2 1 0,-25 13 0,17-6-52,1 2 0,1 0 0,1 2 0,0 1 0,1 0 0,1 2 0,-22 27 0,41-44-8,0 0 0,0 1 1,0 0-1,0 0 0,1 0 0,0 0 0,0 0 0,1 0 0,-1 0 0,1 1 0,0-1 0,0 1 0,1-1 0,0 1 1,0-1-1,0 0 0,0 1 0,1-1 0,0 1 0,0-1 0,1 0 0,-1 1 0,1-1 0,0 0 0,1 0 0,-1 0 1,1-1-1,0 1 0,0 0 0,0-1 0,1 0 0,0 0 0,-1 0 0,1 0 0,1-1 0,5 5 0,20 12 73,1-1 0,0-1 0,2-2 0,0-1-1,1-2 1,0-1 0,1-1 0,0-2 0,48 6-1,32-3 194,183-5-1,-228-7-173,-19-1-24,0-3 0,0-1 0,-1-3 0,97-27 0,-111 23-27,0-1-1,-1-2 0,-1-2 0,-1-1 0,0-1 0,-1-2 1,37-31-1,-62 46 3,-1 1 0,-1-1 1,1 0-1,-1 0 0,0-1 1,0 0-1,-1 0 0,0 0 1,0 0-1,-1-1 0,0 1 1,0-1-1,-1 0 1,0 0-1,0 0 0,-1 0 1,0 0-1,0 0 0,-1 0 1,0 0-1,0-1 0,-3-11 1,2 17-31,0-1 0,-1 0 0,0 0 1,1 1-1,-1-1 0,-1 1 0,1 0 1,0 0-1,-1 0 0,1 0 0,-1 0 1,0 0-1,0 1 0,0-1 0,-1 1 1,-4-3-1,-66-32 68,58 31-66,-52-21-32,-1 3 1,-1 3 0,-1 3 0,-80-10-1,33 15-319,-211 2 0,305 12 109,-1 1 1,0 1-1,1 1 0,0 2 1,-25 7-1,28-5-1462,-1 1 0,-37 22 0,28-10-3909</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8T10:28:32.593"/>
    </inkml:context>
    <inkml:brush xml:id="br0">
      <inkml:brushProperty name="width" value="0.05" units="cm"/>
      <inkml:brushProperty name="height" value="0.05" units="cm"/>
    </inkml:brush>
  </inkml:definitions>
  <inkml:trace contextRef="#ctx0" brushRef="#br0">8480 1266 3952,'0'0'7367,"-7"1"-6784,-24 1-132,30-2-386,0 0 0,0 0 0,0 0 0,0 0 0,0 0 0,0 0 0,0 1 0,0-1 0,0 0 0,0 0 0,0 1 0,0-1 0,1 1 0,-1-1 0,0 1 0,0-1 0,0 1 0,1-1 0,-1 1 0,0 0 0,1-1 0,-1 1 0,-1 1 0,-4 6 252,2-6-148,1 1 0,0 0 1,-1 0-1,-2 5 0,6-8-146,0 0-1,-1 0 0,1 0 1,0 0-1,-1 0 0,1 1 1,0-1-1,-1 0 0,1 0 1,0 0-1,0 1 0,-1-1 1,1 0-1,0 0 0,0 1 1,0-1-1,-1 0 0,1 1 1,0-1-1,-1 1 130,-4 2 26,0 1 0,-1-1 0,1 0 0,-12 3 0,-11 6 73,27-11-248,-25 13 200,-31 11 1,26-12-1,21-8-80,0-1 1,-10 3-1,-22 8-31,9-2-44,-35 7 120,-9 0-20,75-19-144,-54 14 177,-55 6-58,83-15-115,-1 0 1,1-2-1,-35 0 0,-58 4 6,-51 0-20,161-8 12,-126 3 20,38-1-17,-4 0-3,76 0-6,-193 9 0,85 1-42,48-3 19,-31 6 10,-8 1 0,-121 1-16,99-3 21,-7 1 0,112-12 8,-21 1 1,-178 7-3,216-9-14,-42 2 1,-131 11 23,155-9-8,-29 1-1,-135 9 1,-116-9 24,22-5-16,159-3-6,27 1 13,-275-4 33,101-22 31,192 15-77,-165-20-35,226 26 38,-316-43 174,165 22-134,-8-1 94,129 10 57,18 5-135,36 9-58,-1-2-1,-23-10 1,9 3 24,-47-25 163,62 32-178,0-1 0,1-1 0,-22-15 0,-16-10 31,39 25-17,1 0 0,-1 0-1,-18-6 1,16 7 14,-24-15 0,16 8-35,-25-11 1,-4-3-4,-5-1 12,-1-1-12,-1 0 2,-2-1 48,-53-33 89,25 16-113,2 3-21,-21-12 81,-18-9 7,-40-24 58,114 54-72,9 6 37,18 10-110,11 9-6,6 4 0,0 1 0,1-1-1,-7-9 1,-4-5 5,-5-8-13,10 14 7,0 0 0,0 0 0,1-1 0,1-1 0,1 0 0,-8-20 0,7 8 6,7 21 8,0 0-1,0 0 1,-4-8-1,1 6-4,2 0-1,-6-16 1,1-2 7,3 11-21,1 0 1,0-1 0,1 1 0,1-1-1,0 0 1,2-20 0,0-40-14,0 74 15,0 1 0,1-1 0,0 0 0,-1 0 0,1 1 0,0-1 0,2-4 0,-1 5 0,-1-1 0,0 0 0,0 1 1,0-1-1,-1 0 0,1 1 0,0-6 0,4-24 1,-3 22 3,-1 8-1,-1 0-1,1 0 0,-1 0 1,1 0-1,-1 0 0,0-1 0,0 1 1,0-3-1,0 4-67,0 2-584,0 0 598,0 0 0,0 0 0,-1 0 0,1 0 0,0 0 0,-1 0 0,1 0 0,0 0 0,-1 0 1,1 0-1,-2 1 0,-19 33 154,19-31-92,-1 0 0,0 0 1,0 0-1,0 0 0,-5 4 0,-10 13 0,-35 47 43,31-41-22,-19 30 0,17-16-29,22-36-205,4-11 12,-2 4 190,1 0-1,0 0 0,0 0 0,0 0 0,0 0 0,0 0 0,1 0 1,1-1-1,4-7 8,20-41 27,53-86 99,-70 117-126,15-25 5,-10 13 19,-15 32-37,0 0 1,0-1-1,1 1 0,-1 0 0,0-1 1,0 1-1,1 0 0,-1 0 0,0 0 1,1-1-1,-1 1 0,0 0 1,0 0-1,1 0 0,-1 0 0,0-1 1,1 1-1,-1 0 0,0 0 0,1 0 1,-1 0-1,0 0 0,1 0 1,-1 0-1,0 0 0,1 0 0,-1 0 1,1 0-1,-1 0 0,0 0 0,1 1 1,-1-1-1,0 0 0,1 0 1,12 10-92,-5-5 111,43 23 193,9 7 247,-53-31-414,-1 1 0,1 0-1,-1 0 1,-1 1 0,1-1-1,7 12 1,72 123 267,-71-115-318,1-2-1,1 0 0,20 22 1,-34-43-58,-2-1-47,1 0 1,0 1-1,0-1 1,0 0-1,0 0 1,0 0-1,0-1 1,0 1-1,1 0 1,-1 0-1,0 0 1,0-1-1,1 1 1,-1-1-1,0 1 1,1-1-1,-1 1 1,2-1-1</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11:05.280"/>
    </inkml:context>
    <inkml:brush xml:id="br0">
      <inkml:brushProperty name="width" value="0.05" units="cm"/>
      <inkml:brushProperty name="height" value="0.05" units="cm"/>
    </inkml:brush>
  </inkml:definitions>
  <inkml:trace contextRef="#ctx0" brushRef="#br0">1 1 3384,'0'0'13704,"37"24"-13506,283 106 350,-238-98-518,71 22 21,-80-36 29,90 9 0,-53-10-15,-41-2-48,93 33 0,-118-33-19,78 36 8,-67-26-5,-45-20-65,28 7-317,-38-12 186,0 1 1,0-1-1,0 0 1,0 1-1,0-1 1,-1 0-1,1 1 1,0-1-1,0 0 0,0 1 1,-1-1-1,1 0 1,0 1-1,-1-1 1,1 0-1,0 0 1,-1 1-1,1-1 1,0 0-1,-1 0 1,1 0-1,0 1 1,-1-1-1,1 0 1,-1 0-1,1 0 1,0 0-1,-1 0 1,0 0-1,-23 1-1826,21-1 1097,-17 0-3405</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11:05.857"/>
    </inkml:context>
    <inkml:brush xml:id="br0">
      <inkml:brushProperty name="width" value="0.05" units="cm"/>
      <inkml:brushProperty name="height" value="0.05" units="cm"/>
    </inkml:brush>
  </inkml:definitions>
  <inkml:trace contextRef="#ctx0" brushRef="#br0">19 0 6729,'0'0'8441,"-19"4"-6051,20 2-2322,0 1 0,0-1 0,0 0-1,1 1 1,0-1 0,0 0 0,1 0-1,0-1 1,0 1 0,0 0 0,0-1 0,1 0-1,7 8 1,4 4 65,1-1-1,26 21 1,61 48 115,87 70 128,-179-147-353,0 0 0,-1 1 0,0 1 0,0 0 0,9 12 0,-16-18-14,-1 0 1,1 0 0,-1 0 0,0 1-1,0-1 1,0 1 0,0-1-1,-1 1 1,0 0 0,0-1 0,0 1-1,0 0 1,-1 0 0,0 0-1,0 0 1,0 0 0,-1 0 0,-1 7-1,0-8-7,-1 0-1,1 0 1,-1 0-1,0 0 0,0 0 1,0-1-1,-1 1 1,0-1-1,1 0 0,-1 0 1,0-1-1,0 1 1,0-1-1,-7 3 0,-5 5-8,-6 3-206,-1 0 0,1-2 1,-2 0-1,0-2 0,-47 13 0,42-16-1660,-1-1-1,-42 2 0,31-6-5254</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11:08.358"/>
    </inkml:context>
    <inkml:brush xml:id="br0">
      <inkml:brushProperty name="width" value="0.05" units="cm"/>
      <inkml:brushProperty name="height" value="0.05" units="cm"/>
    </inkml:brush>
  </inkml:definitions>
  <inkml:trace contextRef="#ctx0" brushRef="#br0">1 0 4809,'1'3'7490,"-1"-2"-7396,447 61 2700,-40-5-2497,-164-23-257,116 10-16,-13-12-3,12 1 76,208 15-59,-265-19 84,-45-8-80,394 39 164,-66-9 90,69 8-15,-345-27-217,90 10 97,-317-31-172,450 72 366,-111 46-197,-411-126-148,-3-1 1,-1-1-1,1 1 0,-1 0 1,1 1-1,-1-1 1,0 1-1,0 0 0,0 0 1,7 6-1,-12-9 354,-31-1-796,26 1 152,-1 0-1,1-1 1,0 1 0,0-1-1,-1 0 1,1-1-1,0 1 1,0-1-1,-5-2 1,-34-15-5091</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11:09.055"/>
    </inkml:context>
    <inkml:brush xml:id="br0">
      <inkml:brushProperty name="width" value="0.05" units="cm"/>
      <inkml:brushProperty name="height" value="0.05" units="cm"/>
    </inkml:brush>
  </inkml:definitions>
  <inkml:trace contextRef="#ctx0" brushRef="#br0">3 3 7345,'0'0'7287,"-3"-2"-6714,9 2-476,36 13 112,-2 2 0,0 2 0,-1 1 1,0 2-1,36 27 0,-35-23-32,-7-5-83,-1 2 0,-1 1 0,-1 1 0,-1 2 0,31 35 0,-57-58-79,-1 1 1,0 0 0,1 0-1,-1 1 1,0-1 0,-1 0 0,1 1-1,-1-1 1,1 1 0,-1-1-1,0 1 1,0 0 0,-1-1 0,1 1-1,-1 0 1,0 0 0,0-1-1,0 1 1,0 0 0,-1 0-1,1-1 1,-3 7 0,1-5 9,0 0 0,-1 0 0,0 0 0,0 0 0,0 0 0,-1 0 0,1-1 0,-1 0 0,0 0 0,0 0 0,-1 0 1,1-1-1,-6 4 0,-30 18-359,-1-3 1,0-1 0,-45 16 0,60-28-1219,-1-1 0,1-1 0,-42 5-1,37-10-3682</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11:10.945"/>
    </inkml:context>
    <inkml:brush xml:id="br0">
      <inkml:brushProperty name="width" value="0.05" units="cm"/>
      <inkml:brushProperty name="height" value="0.05" units="cm"/>
    </inkml:brush>
  </inkml:definitions>
  <inkml:trace contextRef="#ctx0" brushRef="#br0">1171 70 4096,'0'0'5139,"-7"-3"-4361,-13-5-455,0 2 1,-1 1 0,1 0 0,-1 1 0,-33-1 0,-120 3 160,99 3-147,3 3 171,-1 2 0,-92 21 1,140-22-415,1 0 1,0 2 0,0 0 0,1 2 0,0 1-1,0 1 1,1 0 0,0 2 0,1 1-1,1 0 1,-33 31 0,49-41-76,-12 11 50,0 1-1,1 0 1,1 2-1,1-1 1,0 2-1,1 0 1,1 0-1,-12 29 1,21-35-51,0 0 1,0 0-1,1 0 0,1 0 1,0 0-1,2 15 0,0 13 15,-1-36-27,0 0-1,0 1 0,1-1 0,-1 0 1,1 0-1,0 0 0,1 0 0,-1 0 0,1 0 1,0-1-1,0 1 0,0-1 0,1 0 1,0 0-1,-1 0 0,1 0 0,1-1 1,-1 1-1,0-1 0,1 0 0,0-1 1,9 5-1,11 5 0,1-1-1,53 15 1,-7-8 24,1-3 0,1-3 0,84 2 0,228-10 82,-221-6-25,-45 3-10,231-8 242,-304 2-261,0-1 0,0-3 0,-1-2 0,0-1-1,58-25 1,-84 28-44,-1-1 0,0 0-1,-1-2 1,0 0 0,-1-1 0,-1 0 0,0-2-1,0 0 1,19-26 0,-28 33-12,0-1 0,-2 0 0,1-1 1,-1 1-1,0-1 0,-1 0 0,0 0 0,0-1 0,-2 1 0,1-1 1,-1 1-1,0-1 0,-1 0 0,-1 0 0,0 0 0,0 0 0,-1 1 1,0-1-1,-1 0 0,-5-18 0,4 21-9,-1 0 0,0-1-1,-1 1 1,1 1 0,-2-1 0,1 1-1,-1 0 1,0 0 0,0 0 0,-1 1-1,-11-8 1,-1 0-57,-1 1 1,0 1-1,-38-16 1,6 8-110,0 2 0,-1 2 0,-83-13 0,-167-7-786,296 36 932,-489-19-2224,428 19 993,0 3 0,0 3 0,0 3 0,-83 22-1,55-7-2930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11:12.632"/>
    </inkml:context>
    <inkml:brush xml:id="br0">
      <inkml:brushProperty name="width" value="0.05" units="cm"/>
      <inkml:brushProperty name="height" value="0.05" units="cm"/>
    </inkml:brush>
  </inkml:definitions>
  <inkml:trace contextRef="#ctx0" brushRef="#br0">1393 54 2864,'0'0'4950,"-6"-4"-4281,-8-3-294,0 0 0,0 2 0,-1-1 0,1 2 0,-1 0 0,0 1 0,0 0 0,-17 0 0,-135-4 173,-2 6 129,-327 43-1,471-38-606,0 2 0,1 1 0,-1 1 0,1 1 0,1 1 0,0 1 0,0 1 0,-22 17 0,30-18-31,0 0-1,1 2 1,0-1-1,1 2 1,1 0-1,0 0 1,1 1-1,0 1 1,1 0-1,1 0 1,-11 28-1,16-32-12,1-1 0,1 1 0,0 0-1,0 0 1,2 1 0,0 22 0,0-16-19,1-14-4,0-1 0,0 0 0,0 0 0,0 0 0,1 0 0,0 0 0,0 0 0,0 0 0,0 0 0,0 0 0,1-1 0,0 0 0,0 1 0,0-1 0,0 0 0,0 0 0,0-1 0,1 1 0,0-1 0,-1 1 0,1-1 0,0 0 0,8 2 1,13 7 13,1-1 1,43 9-1,-49-14 7,84 20 22,2-6 0,169 10-1,219-19 15,-395-10-35,249-14 41,-287 7-46,-1-2 0,-1-3 0,100-33 0,-143 39 3,0-1-1,0 0 1,0-1-1,-1-1 1,0 0-1,-1-1 0,14-13 1,-22 18-8,-1-1 1,1 0-1,-1 0 1,0 0-1,0-1 1,-1 1-1,0-1 1,0 0-1,-1-1 1,0 1-1,0 0 1,-1-1-1,0 0 1,0 0-1,-1 1 1,1-1-1,-1-11 1,-1 8-18,0 0 0,-1 0 0,0 1 0,-4-21 0,3 27-10,0-1 0,0 0 0,-1 1 0,1-1 0,-1 1 0,0 0 0,0 0 0,-1 0 0,1 0 1,-1 0-1,-7-5 0,-11-7-72,0 1 1,-1 1 0,0 1 0,-1 1-1,-1 1 1,0 1 0,0 1 0,-51-10-1,-6 4-294,-132-5 0,54 12-833,1 6 0,-1 8-1,-171 28 1,218-12-2403</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11:25.492"/>
    </inkml:context>
    <inkml:brush xml:id="br0">
      <inkml:brushProperty name="width" value="0.05" units="cm"/>
      <inkml:brushProperty name="height" value="0.05" units="cm"/>
    </inkml:brush>
  </inkml:definitions>
  <inkml:trace contextRef="#ctx0" brushRef="#br0">1 1 5329,'0'0'11010,"11"2"-10829,117 62 631,90 42-600,-1-1-169,-169-84-43,109 44-1,-126-52 1,-26-10-83,0 0 0,1 0 0,0-1-1,0 0 1,-1 0 0,1 0 0,9 0-1,-14-2-461</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11:26.174"/>
    </inkml:context>
    <inkml:brush xml:id="br0">
      <inkml:brushProperty name="width" value="0.05" units="cm"/>
      <inkml:brushProperty name="height" value="0.05" units="cm"/>
    </inkml:brush>
  </inkml:definitions>
  <inkml:trace contextRef="#ctx0" brushRef="#br0">669 4 2528,'0'0'7150,"-7"-1"-6073,1 0-1028,3 1 163,1-1 1,-1 1 0,0-1-1,0 1 1,0 0 0,0 0 0,0 0-1,1 1 1,-1-1 0,0 1 0,0-1-1,0 1 1,1 0 0,-1 0-1,0 0 1,1 1 0,-1-1 0,1 1-1,0-1 1,-1 1 0,1 0 0,-3 3-1,-48 53 688,-59 88-1,-2 3-759,53-77-141,10-8-4,-110 102 0,149-154-57,12-10-60,-1-1 1,0 0 0,0 0-1,0 0 1,0 0 0,0 0 0,-1 0-1,1 0 1,0 0 0,0 0 0,-1 0-1,1-1 1,0 1 0,-1 0 0,1-1-1,0 1 1,-1-1 0,1 0-1,-3 1 1,3-22-12415</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11:44.244"/>
    </inkml:context>
    <inkml:brush xml:id="br0">
      <inkml:brushProperty name="width" value="0.05" units="cm"/>
      <inkml:brushProperty name="height" value="0.05" units="cm"/>
    </inkml:brush>
  </inkml:definitions>
  <inkml:trace contextRef="#ctx0" brushRef="#br0">6084 1 1064,'-11'0'13307,"-23"4"-12952,-11 5-154,13-1-149,-114 9 190,-103 10 1404,181-20-1430,-43 2 229,-143 7-195,-453 17-150,519-14-99,-636 48 12,502-38 7,285-25-25,-170 33-43,64-9-15,-834 96 3,199-32 39,772-91 19,-19 2-15,1 1 0,-1 1 0,-38 14-1,32-3-91,-49 33 0,-16 9 118,-70 23 26,157-77-30,0 0 0,0 1 0,0 0 0,0 1 0,1 0 0,0 0 0,0 1 0,-9 10 0,12-10-4,4-5 0,0 0 0,-1-1 0,1 1 0,0-1 0,0 0 0,-1 1 0,1-1 1,-1 0-1,1 0 0,-1 0 0,1 0 0,-1 0 0,-3 1 0,-44 42 31,-47 26-1,-34 32-30,126-98-119,-1 1 0,1 0-1,0 1 1,0-1 0,0 1 0,1-1-1,0 1 1,-3 8 0,-2-13-3723</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11:45.293"/>
    </inkml:context>
    <inkml:brush xml:id="br0">
      <inkml:brushProperty name="width" value="0.05" units="cm"/>
      <inkml:brushProperty name="height" value="0.05" units="cm"/>
    </inkml:brush>
  </inkml:definitions>
  <inkml:trace contextRef="#ctx0" brushRef="#br0">142 1 6585,'0'0'3500,"-9"0"-2592,-18 0-466,7 0 4017,18 33-3565,-35 71-554,10-25-281,22-61-26,0 0 1,2 1-1,0-1 0,1 1 0,1 0 1,1 30-1,0-30 5,1-18-46,0 0 1,0 0-1,-1 0 1,1 0-1,0 0 1,0 0 0,0 0-1,0-1 1,0 1-1,0 0 1,0-1-1,1 1 1,-1 0 0,0-1-1,0 0 1,0 1-1,1-1 1,-1 0-1,0 1 1,1-1-1,-1 0 1,0 0 0,0 0-1,1 0 1,-1 0-1,2-1 1,49 1-158,-40-1 205,66-3-15,120-21 0,-26 1-13,-116 17-35,29-2-770,-83 9 239,15-5-5418</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8T10:28:35.047"/>
    </inkml:context>
    <inkml:brush xml:id="br0">
      <inkml:brushProperty name="width" value="0.05" units="cm"/>
      <inkml:brushProperty name="height" value="0.05" units="cm"/>
    </inkml:brush>
  </inkml:definitions>
  <inkml:trace contextRef="#ctx0" brushRef="#br0">31 0 1840,'0'0'18123,"0"2"-18114,0 181 375,-1-163-359,-3 20 0,1-21-25,1 19-1,-3 20 16,5-37-15,-5 34 0,0-7-56,0-8 45,4-12-447,17-28 311,-6 1 141,-3-1 0,0 0 1,0 0-1,0-1 0,0 1 0,0-2 0,0 1 0,0-1 1,-1 0-1,9-3 0,120-62-393,-64 34-790,-81 34-4744,-10 2 3148,4 1-1560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11:47.042"/>
    </inkml:context>
    <inkml:brush xml:id="br0">
      <inkml:brushProperty name="width" value="0.05" units="cm"/>
      <inkml:brushProperty name="height" value="0.05" units="cm"/>
    </inkml:brush>
  </inkml:definitions>
  <inkml:trace contextRef="#ctx0" brushRef="#br0">894 3 5417,'-5'-3'12063,"2"6"-12533,-20 38 701,-2-1 1,-2-1 0,-58 64-1,1-20 62,-134 101 0,209-178-290,1 2 0,0-1 0,0 1 0,0 0 0,-9 15 0,-11 2 23,21-17 13,1 0 1,-1 0 0,-15 14-1,-8 8 33,2 3-55,-12 19-9,26-30-6,-1-1-1,-33 35 1,31-38-2,2 1 1,-26 38 0,14-25-3222,25-31 2718,0 1 0,0 0 0,1-1 0,-1 1 0,0 0 0,1 0 0,0 0 0,-1 0 0,1 0 0,0 0 0,0 0 0,-1 4 0,2-17-4597</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11:47.953"/>
    </inkml:context>
    <inkml:brush xml:id="br0">
      <inkml:brushProperty name="width" value="0.05" units="cm"/>
      <inkml:brushProperty name="height" value="0.05" units="cm"/>
    </inkml:brush>
  </inkml:definitions>
  <inkml:trace contextRef="#ctx0" brushRef="#br0">1 1 5433,'0'-1'11284,"2"6"-11670,4 11 536,0 0 0,2-1 0,0 0-1,17 25 1,-18-29-144,0 1-1,-1-1 0,10 24 1,14 26 0,-4 4 16,14 8 34,-28-40-24,-8-30-43,-1-1 0,1 0 0,-1 0 0,1 0 0,0 0 0,0-1 1,0 1-1,0-1 0,0 0 0,0-1 0,0 1 0,7 0 0,52-3 29,-42 0 18,37-4 14,-1-3 1,58-17-1,-49 11-32,76-19 15,-142 34-143,1 0 1,0-1-1,-1 1 0,1-1 0,0 1 0,-1-1 0,1 1 0,0-1 0,-1 1 0,1-1 1,-1 1-1,1-1 0,-1 0 0,1 1 0,-1-1 0,0 0 0,1 1 0,-1-1 0,0 0 0,1 0 1,-1-1-1,3-3-2476,4-4-3374</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11:54.715"/>
    </inkml:context>
    <inkml:brush xml:id="br0">
      <inkml:brushProperty name="width" value="0.05" units="cm"/>
      <inkml:brushProperty name="height" value="0.05" units="cm"/>
    </inkml:brush>
  </inkml:definitions>
  <inkml:trace contextRef="#ctx0" brushRef="#br0">824 0 3392,'0'0'7181,"-27"0"-6775,5 2-305,0 1 0,1 0-1,-1 2 1,-34 11 0,2 0-53,-5-2 215,2 2 0,0 3-1,1 2 1,1 3 0,-69 40-1,106-53-128,0 0 0,0 0-1,1 2 1,1 0 0,0 1 0,1 1-1,0 0 1,1 1 0,-16 25-1,26-30-81,1 1 1,1-1-1,0 1 0,0-1 0,1 1 0,1 0 0,0 0 0,1-1 0,0 1 1,3 15-1,-2-23-51,0 0 1,0 0 0,0-1 0,1 1 0,-1-1-1,1 0 1,0 0 0,0 0 0,0 0-1,0 0 1,1 0 0,-1-1 0,5 3 0,54 29 10,-56-30-9,37 15 9,0-2 0,1-1 0,0-3 0,1-1 0,1-2 0,58 4 0,-13-7 24,0-5 1,109-10-1,-131 1-13,0-3 0,-1-3 0,-1-3-1,0-2 1,-2-4 0,0-3 0,76-40 0,-127 58-11,-1 0 0,-1-1 0,1-1 0,19-18 0,-28 23 22,0 0 0,-1 0 0,1 0 0,-1-1 0,0 1 0,0-1 0,-1 0 0,1 1 0,-1-1 0,0 0 0,0-1 0,-1 1 0,0 0 0,0 0 0,0-1 0,0-7 0,-1 10-25,0 1-1,-1-1 1,1 0-1,-1 0 1,0 0-1,0 0 1,0 0-1,0 1 1,-1-1-1,1 0 1,-1 1-1,1-1 1,-1 1-1,0 0 1,0 0-1,0-1 1,0 1-1,0 1 1,-1-1-1,1 0 1,-1 0-1,1 1 1,-1-1-1,-4-1 1,-10-4-24,1 1 1,-1 1 0,-22-4 0,19 4-15,-203-39-879,-445-30 0,388 70-1685,272 4 2108,1 0 1,-1 1-1,1 0 1,0 0-1,-1 1 1,1 0-1,0 0 1,-9 4-1,-5 7-2400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11:56.195"/>
    </inkml:context>
    <inkml:brush xml:id="br0">
      <inkml:brushProperty name="width" value="0.05" units="cm"/>
      <inkml:brushProperty name="height" value="0.05" units="cm"/>
    </inkml:brush>
  </inkml:definitions>
  <inkml:trace contextRef="#ctx0" brushRef="#br0">803 8 3080,'0'0'4840,"-16"-1"-3878,-70-5 947,-105 6-1,161 4-1880,1 1-1,0 1 1,0 2-1,-42 17 1,-105 56 51,167-76-73,-5 1-1,1 1 0,0 0 0,0 1-1,1 1 1,0 0 0,-14 14 0,22-19-4,1 0-1,0 0 1,0 0 0,0 1-1,1-1 1,-1 1-1,1-1 1,0 1 0,0 0-1,1 0 1,-1 0 0,1 0-1,0 0 1,1 1 0,-1-1-1,1 0 1,0 0-1,0 0 1,1 1 0,-1-1-1,3 8 1,-1-8 4,0 1-1,1-1 1,-1 0-1,1 0 1,0 0-1,0 0 1,0-1 0,1 0-1,0 1 1,0-1-1,0 0 1,5 3-1,57 38 76,-29-25-63,2-1 0,0-3 0,1-1 0,1-2 0,0-2 0,0-2 0,84 8 0,14-8 76,146-11-1,-218-1-15,0-3 0,-1-3-1,65-18 1,-98 19-12,0-2 0,-1-1 0,-1-2 0,1-1 0,-2-1 0,0-2-1,45-34 1,-67 44-44,0 0 1,-1-1-1,0 0 0,0-1 0,-1 1 0,0-2 0,0 1 0,-1 0 0,-1-1 1,6-13-1,-9 19-10,1 0 1,-1 0-1,0 0 1,0 0-1,0 0 1,0-1 0,-1 1-1,0 0 1,0 0-1,0-1 1,0 1-1,-1 0 1,1 0-1,-1 0 1,0-1 0,-1 1-1,1 0 1,-1 0-1,1 1 1,-1-1-1,0 0 1,-1 0 0,1 1-1,-1-1 1,1 1-1,-1 0 1,-6-5-1,-11-5-57,0 0-1,-1 2 0,-1 0 0,0 1 0,0 2 0,-25-7 1,-141-26-829,122 33-1254,-131-1 1,129 9-2176</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12:20.535"/>
    </inkml:context>
    <inkml:brush xml:id="br0">
      <inkml:brushProperty name="width" value="0.05" units="cm"/>
      <inkml:brushProperty name="height" value="0.05" units="cm"/>
    </inkml:brush>
  </inkml:definitions>
  <inkml:trace contextRef="#ctx0" brushRef="#br0">39 17 1240,'0'0'4610,"-6"-1"-3347,-19-2 141,25 4-1278,-1-1-1,1 0 1,0 0 0,0 0-1,0 0 1,-1 0 0,1 0-1,0 0 1,0 0-1,0 0 1,-1 0 0,1 0-1,0 0 1,0 0 0,0 0-1,-1 0 1,1 0 0,0 0-1,0 0 1,0 0-1,-1 0 1,1 0 0,0 0-1,0-1 1,0 1 0,-1 0-1,1 0 1,0 0 0,0 0-1,0 0 1,0-1-1,0 1 1,-1 0 0,1 0-1,0 0 1,0 0 0,0-1-1,0 1 1,0 0-1,0 0 1,0 0 0,0-1-1,0 1 1,0 0 0,-1 0-1,1 0 1,0-1 0,0 1-1,0 0 1,0 0-1,1 0 1,-1-1 0,0 1-1,0 0 1,0 0 0,0-1-1,0 1 1,0 0 0,0 0-1,0 0 1,0-1-1,10-4 2225,-1 6-2355,1 1-1,-1 0 0,0 1 0,0 0 0,0 1 0,0 0 0,-1 0 1,1 1-1,-1 0 0,0 0 0,7 8 0,25 13 48,172 84 92,73 45-124,-275-149-200,1 0-1,0 0 1,0-1-1,0-1 1,1 0 0,-1 0-1,1-1 1,0-1-1,0 0 1,24 1 0,-35-24-8599,-1 5 2332</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12:21.069"/>
    </inkml:context>
    <inkml:brush xml:id="br0">
      <inkml:brushProperty name="width" value="0.05" units="cm"/>
      <inkml:brushProperty name="height" value="0.05" units="cm"/>
    </inkml:brush>
  </inkml:definitions>
  <inkml:trace contextRef="#ctx0" brushRef="#br0">657 0 6377,'0'0'8037,"-8"7"-7659,0 1-196,0 0-1,0 1 1,1 0-1,0 0 1,0 1-1,-6 11 1,-4 7 77,-1-2 0,-2 0 0,0-1 0,-47 43-1,31-32-180,-226 248 138,160-154-187,81-94 77,3-5-1137,8-23-3290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12:50.094"/>
    </inkml:context>
    <inkml:brush xml:id="br0">
      <inkml:brushProperty name="width" value="0.05" units="cm"/>
      <inkml:brushProperty name="height" value="0.05" units="cm"/>
    </inkml:brush>
  </inkml:definitions>
  <inkml:trace contextRef="#ctx0" brushRef="#br0">1 1 2800,'0'0'1120,"38"3"394,7-2 237,-43-1-1483,46 4 2221,279 10-913,-281-11-1297,437 28 1962,371-6-2035,-511-13-177,-131-3 158,337 40 1208,-157-9-858,1104 123 602,-1120-120-886,-192-25-242,-161-16-542,-30-3-2336,-34-8-3458,13-3 813</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12:50.463"/>
    </inkml:context>
    <inkml:brush xml:id="br0">
      <inkml:brushProperty name="width" value="0.05" units="cm"/>
      <inkml:brushProperty name="height" value="0.05" units="cm"/>
    </inkml:brush>
  </inkml:definitions>
  <inkml:trace contextRef="#ctx0" brushRef="#br0">0 1 4729,'0'0'6056,"10"11"-5228,6 7-672,2-1 1,0-1 0,1-1 0,0-1-1,2 0 1,38 19 0,113 34 402,-27-12-427,-143-54-128,1 0 1,-1 0-1,0 1 1,0-1-1,1 1 1,-1 0-1,0-1 1,-1 1-1,1 0 1,0 0-1,-1 0 1,1 0 0,1 3-1,-2-4 1,-1 0 0,0 1 0,1-1 0,-1 0 0,0 0 0,0 0 0,0 0 0,1 0 0,-1 0 0,0 0 0,-1 1 0,1-1 0,0 0 0,0 0 0,0 0 0,-1 0 1,1 0-1,0 0 0,-1 0 0,1 0 0,-1 0 0,1 0 0,-1 0 0,0 0 0,1 0 0,-1 0 0,0 0 0,0-1 0,0 1 0,0 0 0,1-1 0,-1 1 0,0 0 0,0-1 0,0 1 0,-2 0 0,-28 15-157,0-1 1,-1-2-1,-61 18 1,-107 11-4789,123-29-1004</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12:51.594"/>
    </inkml:context>
    <inkml:brush xml:id="br0">
      <inkml:brushProperty name="width" value="0.05" units="cm"/>
      <inkml:brushProperty name="height" value="0.05" units="cm"/>
    </inkml:brush>
  </inkml:definitions>
  <inkml:trace contextRef="#ctx0" brushRef="#br0">714 1 4504,'0'0'4740,"-4"-1"-4321,-9 2-188,1 1-1,-1 0 0,1 0 1,0 1-1,0 1 1,0 0-1,0 0 1,-21 13-1,-12 2 259,-45 15 500,17-8-458,-83 43 1,131-56-527,1 2 0,1 0 1,0 2-1,1 0 0,1 1 1,-38 43-1,58-59-8,-1-1-1,0 1 1,1 0-1,-1 0 1,1 0-1,0 0 1,-1 1-1,1-1 1,0 0-1,1 0 1,-1 1 0,0-1-1,0 1 1,1-1-1,0 1 1,-1-1-1,1 0 1,0 1-1,0-1 1,0 1 0,1-1-1,0 4 1,0-3-4,1-1 1,-1 1 0,1-1-1,-1 0 1,1 0 0,0 0-1,0 0 1,0 0 0,0 0 0,0 0-1,1-1 1,-1 1 0,0-1-1,1 1 1,-1-1 0,1 0-1,0 0 1,-1 0 0,5 0 0,41 11-83,0-2 0,0-2 0,55 1 0,149-6 48,-150-4-87,10 0-260,204 6-843,-248 0-976,70 15 0,-95-8-1665</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13:19.977"/>
    </inkml:context>
    <inkml:brush xml:id="br0">
      <inkml:brushProperty name="width" value="0.05" units="cm"/>
      <inkml:brushProperty name="height" value="0.05" units="cm"/>
    </inkml:brush>
  </inkml:definitions>
  <inkml:trace contextRef="#ctx0" brushRef="#br0">0 1 2880,'0'0'15331,"39"4"-15274,287 114 39,-206-65-96,118 70-1,-196-97-37,-10-5 36,0-2-1,1-2 1,44 17 0,75 19-3,-113-43-2089,-12-13-6633,-18-4 3125</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8T10:28:39.344"/>
    </inkml:context>
    <inkml:brush xml:id="br0">
      <inkml:brushProperty name="width" value="0.05" units="cm"/>
      <inkml:brushProperty name="height" value="0.05" units="cm"/>
    </inkml:brush>
  </inkml:definitions>
  <inkml:trace contextRef="#ctx0" brushRef="#br0">74 1 5697,'0'0'14212,"0"6"-14158,0 4 29,0 16 211,-5 45 1,-12 58 107,13-89-350,-1 28 15,5 145 22,0-206-101,0 0 0,-1 0 0,0-1-1,-3 12 1,3-15-115,0-1 0,-1 0 0,0 0-1,1 1 1,-1-1 0,0-1 0,-3 4 0,-3 3-769,7-7 773,1-1 0,-1 1 0,0 0 0,1-1 0,-1 1 0,0 0 0,0-1 0,0 1 0,1-1 0,-1 1 0,0-1 0,0 0 0,0 1 0,-1-1 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13:20.459"/>
    </inkml:context>
    <inkml:brush xml:id="br0">
      <inkml:brushProperty name="width" value="0.05" units="cm"/>
      <inkml:brushProperty name="height" value="0.05" units="cm"/>
    </inkml:brush>
  </inkml:definitions>
  <inkml:trace contextRef="#ctx0" brushRef="#br0">189 0 6553,'0'0'7654,"-1"2"-7578,0-1 1,0 0 0,0 1-1,1-1 1,-1 1 0,0-1-1,1 1 1,-1 0 0,1-1-1,0 1 1,-1-1-1,1 1 1,0 0 0,0 2-1,4 6 85,1 1-1,-1-1 0,2-1 0,0 1 0,8 10 1,13 22 149,-20-31-267,1-1 1,0 0-1,0 0 0,1 0 0,1-2 0,-1 1 0,1-1 0,14 9 0,-8-6 14,0 1 0,17 19 0,-32-30-52,0 0-1,0 0 1,0 0 0,0 0 0,0 1-1,0-1 1,0 0 0,-1 0-1,1 1 1,0-1 0,-1 0 0,1 1-1,-1-1 1,0 1 0,1-1-1,-1 1 1,0-1 0,0 1 0,0-1-1,0 1 1,0-1 0,0 1-1,-1 1 1,0 0-5,0-1 0,0 0 0,-1 0 0,1 0 0,-1 0 0,1 0 0,-1 0 0,0 0 0,0 0 0,1-1 0,-1 1 0,-5 2 0,-7 4-83,0-1-1,-1-1 1,-26 8-1,26-8-74,-136 47-2816,53-21-3018,56-16-450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13:31.215"/>
    </inkml:context>
    <inkml:brush xml:id="br0">
      <inkml:brushProperty name="width" value="0.05" units="cm"/>
      <inkml:brushProperty name="height" value="0.05" units="cm"/>
    </inkml:brush>
  </inkml:definitions>
  <inkml:trace contextRef="#ctx0" brushRef="#br0">935 40 5265,'0'0'240,"0"-1"1,0 0-1,0 0 1,0 1-1,-1-1 1,1 0-1,0 1 1,0-1-1,-1 0 0,1 1 1,0-1-1,-1 0 1,1 1-1,-1-1 1,1 1-1,-1-1 1,1 0-1,-1 1 0,1-1 1,-1 1-1,1 0 1,-1-1-1,0 1 1,0-1-1,-25-6 2370,-38 8-2277,43 0-45,-76-1-116,-1 5 0,1 4 0,-101 22 0,181-28-162,1 1 0,0 0-1,0 1 1,0 1 0,1 0 0,-1 2-1,2-1 1,-1 2 0,1 0 0,0 1 0,-13 12-1,-6 7-9,26-24 1,1 0 0,-1 0 0,1 0 0,0 1 0,1 0 0,-1 0 0,1 1 0,1-1 0,-1 1 0,1 0 0,-6 13 0,5 1-3,0-3-11,0 0 0,-3 36-1,8-49 12,-1 1 0,1-1 1,1 0-1,-1 0 0,1 0 0,0 1 0,0-1 0,0 0 0,1 0 0,0-1 0,0 1 0,0 0 0,1 0 0,-1-1 0,6 7 0,6 5 17,1-1-1,1-1 1,1 0-1,-1-1 1,2-1-1,0-1 1,0 0-1,1-2 1,24 10-1,27 10 16,0-3 0,2-2-1,0-4 1,2-4 0,0-2-1,0-4 1,127 2 0,-138-12-18,-5 2 16,1-3 0,0-2 1,-1-3-1,87-19 0,-122 18-2,32-6 32,1-3 0,-2-3 1,0-1-1,-2-4 1,57-32-1,-74 34-5,-14 9 33,0 0-1,-1-2 1,0 0 0,24-25 0,-39 34-46,0 0 1,0 0-1,-1 0 1,0 0-1,0-1 1,-1 1-1,0-1 1,0 0-1,-1 0 1,1 0-1,-2 0 1,1-1-1,-1 1 1,0 0-1,0-1 1,-1 1-1,0-1 1,0 1-1,-3-10 1,2 12-35,0 0 0,-1 0-1,0 1 1,0-1 0,-1 0 0,1 1-1,-1 0 1,0 0 0,0 0 0,0 0-1,0 0 1,-1 0 0,0 1 0,0 0-1,-7-6 1,-10-4 12,0 0 0,-22-9-1,29 15-22,-55-25-220,-2 4 1,-1 2-1,-1 3 1,-1 4-1,-1 3 1,0 3-1,-1 4 1,0 3-1,-108 4 1,160 4-459,0 0 1,0 1-1,-29 8 1,-26 15-4569,39-9-630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13:34.014"/>
    </inkml:context>
    <inkml:brush xml:id="br0">
      <inkml:brushProperty name="width" value="0.05" units="cm"/>
      <inkml:brushProperty name="height" value="0.05" units="cm"/>
    </inkml:brush>
  </inkml:definitions>
  <inkml:trace contextRef="#ctx0" brushRef="#br0">905 45 4296,'0'0'5619,"-10"-3"-4925,-1 0-453,6 1-87,0 1 0,0 0 0,0 0-1,0 0 1,0 1 0,0-1 0,-5 1 0,-169-8 1686,118 8-1368,-1 2 0,-116 21-1,154-16-460,1 2 0,0 1-1,0 0 1,1 2 0,0 1-1,-27 20 1,29-19 21,1 1 1,0 0-1,1 1 1,-28 33-1,40-40-16,0-1 0,1 1 0,0 0 0,0 1 0,1-1 0,0 1 0,1 0 0,0 0 0,1 0 0,0 0 0,0 1-1,1-1 1,0 16 0,0-19-2,1-1 0,-1 1 0,1-1 0,1 1 1,-1-1-1,1 1 0,0-1 0,1 1 0,-1-1 0,1 0 0,0 0 0,1 0 0,0 0 0,0 0 0,0 0 0,1-1 0,-1 1 0,6 5 0,8 6-15,1 0 0,0 0 0,1-2 0,1 0 0,1-1 0,0-1 0,41 18 0,5-4-84,98 27-1,189 34 109,-272-73-42,1-4 1,119 1-1,-155-12 13,49 1-17,184-22-1,-127-3 25,155-33 110,-268 46-41,0-2 1,0-2 0,-2-2 0,0-1 0,37-24 0,-62 35 1,0-2 1,-1 0-1,1-1 1,-2 0-1,0-1 1,0 0 0,0 0-1,-2-1 1,0-1-1,0 0 1,-1 0-1,0 0 1,-1-1 0,-1 0-1,0-1 1,6-28-1,-10 33-49,0 0-1,-1 0 0,-1 0 0,1 0 1,-2 1-1,1-1 0,-1 0 0,-3-12 0,2 17-14,1 1-1,-1-1 0,0 1 0,0 0 0,0 0 0,-1 0 0,0 0 0,1 0 0,-1 0 0,-1 0 0,1 1 0,0 0 0,-1 0 0,0 0 0,1 0 0,-1 0 1,0 1-1,-1 0 0,-4-3 0,-132-47 193,-2 6 0,-173-32 1,232 58-134,-21-1-281,-2 5 0,0 4 0,-215 4 0,264 14-1331,0 3 1,0 2 0,-105 35-1,137-37 190,-15 3-3505</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13:35.429"/>
    </inkml:context>
    <inkml:brush xml:id="br0">
      <inkml:brushProperty name="width" value="0.05" units="cm"/>
      <inkml:brushProperty name="height" value="0.05" units="cm"/>
    </inkml:brush>
  </inkml:definitions>
  <inkml:trace contextRef="#ctx0" brushRef="#br0">170 1 2720,'0'0'11330,"0"20"-9745,0 348 568,-19-218-2066,17-121-86,-1 1 1,-2 0-1,-16 54 0,-6 36-45,18-13 31,8 173-1,3-129 8,-2 28-1675,0-177 1581,-1-1 0,1 0 0,-1 1 0,1-1 0,-1 1 1,0-1-1,0 0 0,0 1 0,0-1 0,0 0 0,0 0 0,0 0 0,0 0 1,-1 0-1,1 0 0,0 0 0,0 0 0,-1-1 0,1 1 0,-1 0 1,-1 0-1,-36 14-3452,37-14 2841,-17 4-3990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13:36.018"/>
    </inkml:context>
    <inkml:brush xml:id="br0">
      <inkml:brushProperty name="width" value="0.05" units="cm"/>
      <inkml:brushProperty name="height" value="0.05" units="cm"/>
    </inkml:brush>
  </inkml:definitions>
  <inkml:trace contextRef="#ctx0" brushRef="#br0">1 1 7617,'0'0'5723,"17"16"-4731,57 53-246,-48-46-173,45 31 1,-53-42-426,-1 1-1,0 1 1,17 18-1,-8-6-20,16 18 179,-1 1 1,65 95 0,-57-70-250,-45-64-55,2 0 0,-1 0 0,1 0 0,0-1 0,0 0 0,0 0 0,1-1-1,9 5 1,-13-8-4,-1 0 0,1 0 0,0-1 0,-1 0 0,1 1 0,0-1-1,-1 0 1,1 0 0,0-1 0,-1 1 0,1 0 0,-1-1 0,1 0-1,0 1 1,-1-1 0,4-2 0,40-24 70,-33 19-62,593-371-368,-590 369-169,37-24 133,-36 13-1885,-16 20 1989,-1 0 0,1 0 0,-1 0 0,0 0 0,0 0 0,1 0 0,-1 0 1,0 0-1,0 0 0,0 0 0,0 0 0,0-1 0,0 1 0,0 0 0,-1 0 0,1 0 0,0 0 1,-1-2-1,-7-6-4474</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13:45.312"/>
    </inkml:context>
    <inkml:brush xml:id="br0">
      <inkml:brushProperty name="width" value="0.05" units="cm"/>
      <inkml:brushProperty name="height" value="0.05" units="cm"/>
    </inkml:brush>
  </inkml:definitions>
  <inkml:trace contextRef="#ctx0" brushRef="#br0">1142 62 1584,'0'0'3649,"-39"0"2919,-403-9-3801,398 11-2701,0 1 0,0 2-1,0 2 1,-76 22-1,-42 35 39,153-60-85,-15 7 144,1 1 0,0 2 0,2 0 0,-40 33 0,57-43-161,1 0 0,0 0 1,1 0-1,-1 0 1,1 0-1,-1 0 0,1 1 1,-2 5-1,-6 13 50,8-17-22,1 0 0,0 0 0,0 0 0,0 0 0,1 1 1,0-1-1,0 0 0,3 11 0,-2 7 86,-1 110 270,1-130-371,0 0 1,0 1-1,0-1 0,1 0 0,-1 0 0,1 0 0,0 0 0,0 0 0,0-1 1,1 1-1,0 0 0,-1-1 0,1 0 0,0 0 0,0 0 0,1 0 0,-1 0 1,1 0-1,-1-1 0,8 4 0,17 15-9,-11-9 14,1-1-1,0-1 0,31 13 1,-7-7 4,0-2 0,2-2 0,-1-2 1,69 7-1,447 1 97,-433-19-74,-103 0-34,-1-1-1,1-1 0,27-8 1,31-5 17,-43 10 31,-2-2 0,1-1 0,-1-2 0,62-28 0,-82 32 25,-1-1 0,0-1-1,-1 0 1,1-1 0,-2-1-1,20-18 1,-2-4-2,33-46 0,-59 70-68,-1 0-1,0 0 0,0 0 0,-1-1 0,0 1 0,-1-1 1,0 1-1,0-1 0,-1 0 0,-1 0 0,1 0 0,-3-19 1,1 8 25,1 18-36,-1 0-1,1 0 1,-1 0 0,0 0 0,0 0 0,0 0 0,-1 0 0,1 1 0,-1-1-1,0 0 1,1 1 0,-1-1 0,0 1 0,-4-3 0,-38-35 38,27 27 19,3 3-24,0 1-1,-1 1 1,0 0 0,-1 1-1,-17-5 1,-3-3 32,-32-15 28,-1 2 0,-1 4 0,-135-28 0,33 35-202,-230 4-1,389 14-410,-1 0 0,0 1 0,-20 5 0,-10 6-3603,22-4-2795</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13:58.747"/>
    </inkml:context>
    <inkml:brush xml:id="br0">
      <inkml:brushProperty name="width" value="0.05" units="cm"/>
      <inkml:brushProperty name="height" value="0.05" units="cm"/>
    </inkml:brush>
  </inkml:definitions>
  <inkml:trace contextRef="#ctx0" brushRef="#br0">1310 74 3392,'0'0'5524,"-5"0"-4792,-48 0 1351,-284 7 116,259-3-1867,39-3-87,-1 1 1,1 2-1,-39 10 0,4 4-170,16-4 20,-108 39-1,119-32-4,-81 48 0,113-60-59,0 2 0,1-1 0,1 2 1,0 0-1,0 1 0,1 0 0,1 1 0,-18 27 0,23-27 23,0 0 0,1 0 0,1 1 0,0-1 0,1 1 0,1 0-1,0 0 1,1 0 0,1 0 0,2 26 0,-1-3 4,-1-33-44,1 1 1,0 0-1,0-1 0,1 1 1,-1-1-1,1 1 1,0-1-1,1 0 1,-1 0-1,1 0 1,0 0-1,0 0 1,1-1-1,-1 1 0,1-1 1,7 7-1,8 5 38,0 0 0,35 20-1,-38-26-18,34 18 60,2-2 0,2-2 0,0-3 0,1-2-1,100 20 1,-67-24-37,1-4-1,1-5 0,-1-3 0,128-12 0,-141 1 53,0-3 0,-2-3 0,105-34 0,-155 39-34,-1 0 0,0-1-1,0-2 1,-1 0 0,0-1-1,34-28 1,-45 32-25,-1-1-1,0 0 1,0 0 0,-1-1-1,0 0 1,-1-1 0,0 0-1,-1 0 1,0 0 0,-1-1-1,-1 0 1,0-1 0,5-21-1,-7 12 31,-1-1 0,-1 1 0,-3-31 1,0-1-43,2 49-33,-1 0-1,0 1 1,0-1 0,0 1 0,-1-1 0,0 1 0,0-1-1,0 1 1,-1 0 0,0 0 0,-5-8 0,-47-51-14,25 30-38,12 14 55,-1 2 0,-1 0 1,0 2-1,-1 0 1,-1 1-1,0 1 0,-1 1 1,-1 1-1,0 1 0,-28-8 1,-26-6-161,-154-28 1,158 42-289,-1 3 1,0 4 0,-76 4 0,136 2-132,0 0 0,1 0 0,-1 2 0,1 0 1,0 0-1,0 2 0,0-1 0,1 2 0,0 0 1,0 0-1,1 1 0,-1 1 0,-13 13 1,4 3-2589</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14:00.684"/>
    </inkml:context>
    <inkml:brush xml:id="br0">
      <inkml:brushProperty name="width" value="0.05" units="cm"/>
      <inkml:brushProperty name="height" value="0.05" units="cm"/>
    </inkml:brush>
  </inkml:definitions>
  <inkml:trace contextRef="#ctx0" brushRef="#br0">1321 17 1776,'0'0'6688,"-11"-2"-5820,-46-5 1100,-74 0-1,95 6-1850,-1 2-1,1 2 1,-1 1-1,-51 13 1,-134 39 296,-26 6-113,193-45-311,-69 32 1,103-39 19,0 2 0,0 0 0,1 0 0,1 2 0,-35 32 0,45-36 33,0 0-1,1 1 0,0 0 1,0 0-1,2 0 1,-1 1-1,-6 20 0,10-25-9,0 1 1,1 0-1,0 0 0,0 0 0,1 1 0,0-1 0,0 0 0,1 1 0,1-1 0,-1 0 0,1 1 0,0-1 0,4 10 0,-3-12-3,1 1-1,0-1 0,0 0 1,1-1-1,0 1 1,0-1-1,0 1 0,1-1 1,8 7-1,54 39 303,-23-18-184,134 97 212,-121-91-252,-23-18-36,0-1 1,1-2-1,0-2 0,2-1 0,0-2 0,0-1 0,1-2 1,1-2-1,48 4 0,37-2 191,197-10 0,-261-4-176,0-3-1,0-2 0,77-23 0,169-68 114,-293 95-187,15-6 88,-1-1-1,0-2 0,-2 0 0,1-2 0,-2-1 0,45-39 1,-62 49-79,0 0 0,-1 0 1,0-1-1,0 0 0,-1-1 1,0 1-1,0-1 0,-1 0 1,0 0-1,-1-1 0,0 1 1,0-1-1,2-17 0,-1-12 56,-1 1 0,-2-47 0,-1 50 22,-1 29-89,0 0 0,0 1 1,0-1-1,0 0 0,-1 0 0,0 1 1,-1-1-1,1 1 0,-1 0 0,0 0 1,0 0-1,0 0 0,-1 0 1,0 1-1,0-1 0,0 1 0,0 0 1,-1 0-1,-8-5 0,-10-7-31,-2 2-1,-48-22 0,49 25-14,-47-20-86,-2 4 0,0 3 1,-2 3-1,0 4 0,-82-9 1,-20 8-156,-189 6 1,344 13 117,0 0 0,0 2 0,0 0 0,0 1 0,1 1 0,0 1 0,-26 11 0,13 0-1615,0 0 1,1 2-1,-34 26 1,7 1-7029</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14:10.760"/>
    </inkml:context>
    <inkml:brush xml:id="br0">
      <inkml:brushProperty name="width" value="0.05" units="cm"/>
      <inkml:brushProperty name="height" value="0.05" units="cm"/>
    </inkml:brush>
  </inkml:definitions>
  <inkml:trace contextRef="#ctx0" brushRef="#br0">1557 219 3576,'0'0'3400,"-11"-3"-2715,-21-6 227,-1 1 0,-43-5 0,-216-19 1276,190 24-2001,-180 9 0,221 3 88,0 4 1,-97 24-1,105-14-79,2 1 0,1 3 0,0 2 0,-65 43 1,99-57-131,0 1 1,0 1 0,1 1-1,1 0 1,-23 26 0,34-33-41,1 1 0,-1-1 0,1 0 1,1 0-1,-1 1 0,1-1 0,0 1 1,1 0-1,-1-1 0,1 1 0,1-1 1,-1 1-1,2 8 0,0 14-4,-2 3 6,-1-9 5,0 0 1,2 0-1,1 0 0,0-1 1,2 1-1,1-1 0,10 30 1,-12-44-32,1 4 6,0 0 0,1 0 0,1-1 0,0 1 1,1-1-1,0-1 0,0 1 0,1-1 0,0-1 0,13 12 1,29 23 31,30 26 26,119 81 0,-139-117 21,2-2-1,1-3 1,1-3 0,1-2 0,1-4 0,71 13 0,-53-17 39,154 8 0,86-21-34,-199-3-66,-27-6-7,-1-4 0,117-27 0,-51 8-36,-78 15 45,-1-4-1,-1-4 1,-1-3-1,121-55 1,-110 29 273,-3-4 0,121-95 1,-182 129-230,-15 10-14,-1 0 1,0-1-1,0 0 0,-2-1 1,1-1-1,-2 0 1,1 0-1,-2-1 1,0 0-1,7-19 0,-8 13-34,0 0-1,-2 0 0,-1-1 1,0 0-1,-2 0 0,0 0 0,-1-32 1,-2 33 2,0 9 17,0 0 0,0-1 0,-2 1 0,-2-14-1,3 21-35,-1 0 0,0 0 0,0 1 0,0-1-1,-1 0 1,1 1 0,-1 0 0,0 0 0,0 0-1,-1 0 1,1 0 0,-1 1 0,-5-4 0,-24-18-27,-1 2 0,-1 2 0,-1 1 0,-1 2 0,-64-23 1,-204-45-239,256 74 215,-159-33-130,-237-20-1,-217 17 162,257 45-469,375 5 19,0 1-1,0 2 1,1 1-1,-1 2 1,-46 18-1,32-8-2203,-50 31 1,25-5-2195</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14:45.263"/>
    </inkml:context>
    <inkml:brush xml:id="br0">
      <inkml:brushProperty name="width" value="0.05" units="cm"/>
      <inkml:brushProperty name="height" value="0.05" units="cm"/>
    </inkml:brush>
  </inkml:definitions>
  <inkml:trace contextRef="#ctx0" brushRef="#br0">1 0 5433,'0'0'6864,"21"0"-2457,87 10-3173,-18 0-916,413-6 221,-420-10-389,24 0-3076</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8T10:28:41.458"/>
    </inkml:context>
    <inkml:brush xml:id="br0">
      <inkml:brushProperty name="width" value="0.05" units="cm"/>
      <inkml:brushProperty name="height" value="0.05" units="cm"/>
    </inkml:brush>
  </inkml:definitions>
  <inkml:trace contextRef="#ctx0" brushRef="#br0">92 662 5025,'-5'4'11097,"11"-3"-10437,-2 2-547,0-1 0,1 1-1,0 0 1,-1-1 0,1 0 0,0 0 0,0-1 0,0 1 0,0-1 0,1 0 0,-1-1 0,7 1 0,-5-1-49,2 0 90,0 0 1,9-2-1,-15 2-110,0-1 0,0 0 1,0 0-1,0 0 0,0 0 1,-1 0-1,1-1 0,0 1 1,3-4-1,3-2 50,-1-1 0,0 1 0,0-2-1,-1 1 1,-1-1 0,1 0 0,-1 0 0,-1-1 0,1 0-1,-2 0 1,1 0 0,2-13 0,-3 11-64,-2-1-1,0 0 1,0 0-1,-1 1 1,-1-20-1,0 30-29,5-42 36,-5-25 236,-1 67-256,1-1 0,-1 0-1,0 1 1,0-1 0,0 1-1,0-1 1,0 1-1,0-1 1,-1 1 0,-2-4-1,-7-15 12,9 16-23,0 1 0,0-1 0,-1 1 0,0-1 1,1 1-1,-7-6 0,-4-8 7,-7-4-19,10 12 35,9 9-20,-1-1-1,1 1 1,0 0-1,-1-1 1,1 1 0,0-1-1,-1-2 1,-17-21 57,17 22-56,0 0 0,0-1-1,0 1 1,-1 0 0,0 0 0,-5-4 0,5 3 11,-1 0 1,0 1 0,-3-7-1,-3-10 49,8 17-54,1-1-1,-1 1 1,1 0-1,-1 0 1,0 0-1,0 0 1,0 0-1,-6-5 1,8 8-9,-1 0 0,1-1 0,-1 1 0,1 0 0,-1-1 0,1 1 0,-1-1 0,1 1 0,0-1 0,-1 1 0,1-1 1,0 1-1,-1-1 0,1 1 0,0-1 0,-1-1 0,0-2 11,-1 0 0,0 0-1,0 0 1,-5-7 0,4 8-15,2 2 19,-8 2-716,2 11 446,3-4 272,0 0 0,-5 15 0,-3 10 37,2-12-52,-12 46 0,9-27 0,-7 16 4,19-51-11,-9 15 0,9-15-41,2-11-50,0-5 37,1 1 0,0-1 0,0 1 0,1 0-1,9-19 1,-5 10-8,55-130-75,-59 143 116,-1 1 10,1 0 0,-1-1 0,1 1 0,1 0-1,-1 1 1,7-8 0,-4 6-39,-6 6 41,1-1-1,-1 1 0,0-1 1,1 1-1,-1-1 1,1 1-1,-1-1 1,1 1-1,0 0 1,-1-1-1,1 1 0,-1 0 1,1-1-1,0 1 1,-1 0-1,1 0 1,0 0-1,-1 0 0,1 0 1,0 0-1,-1 0 1,1 0-1,0 0 1,0 0-1,11 0-34,20 0 63,1 1 0,37 6 0,-65-6-2,166 34 336,-141-24-844,-19-6-4610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14:46.596"/>
    </inkml:context>
    <inkml:brush xml:id="br0">
      <inkml:brushProperty name="width" value="0.05" units="cm"/>
      <inkml:brushProperty name="height" value="0.05" units="cm"/>
    </inkml:brush>
  </inkml:definitions>
  <inkml:trace contextRef="#ctx0" brushRef="#br0">0 17 3728,'0'0'9249,"7"1"-4810,27 2-4092,125 1 217,93-1-276,-42-28-453,-196 23 90,-13 2 427,5-1-1172</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14:47.385"/>
    </inkml:context>
    <inkml:brush xml:id="br0">
      <inkml:brushProperty name="width" value="0.05" units="cm"/>
      <inkml:brushProperty name="height" value="0.05" units="cm"/>
    </inkml:brush>
  </inkml:definitions>
  <inkml:trace contextRef="#ctx0" brushRef="#br0">0 46 1376,'0'0'12948,"20"0"-11794,67-1-1331,-1-3 1,154-28-1,-206 26-1409,-13 4-4976</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14:48.233"/>
    </inkml:context>
    <inkml:brush xml:id="br0">
      <inkml:brushProperty name="width" value="0.05" units="cm"/>
      <inkml:brushProperty name="height" value="0.05" units="cm"/>
    </inkml:brush>
  </inkml:definitions>
  <inkml:trace contextRef="#ctx0" brushRef="#br0">7 42 2656,'-7'8'12604,"484"0"-10949,-383-10-2635,0-3 1,166-33-1,-232 31-1502,-15 2-1531</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15:36.306"/>
    </inkml:context>
    <inkml:brush xml:id="br0">
      <inkml:brushProperty name="width" value="0.05" units="cm"/>
      <inkml:brushProperty name="height" value="0.05" units="cm"/>
    </inkml:brush>
  </inkml:definitions>
  <inkml:trace contextRef="#ctx0" brushRef="#br0">247 13 1640,'0'0'9819,"-1"-13"-4632,-2 14-5155,1 0 0,-1 0 0,1 0 0,0 0 0,-1 0 0,1 1 0,0-1 0,0 0 0,0 1 0,0 0 0,0-1 0,1 1 0,-1 0 1,0 0-1,1 0 0,-1 0 0,1 0 0,0 1 0,-2 3 0,-20 48 128,20-45-132,-1 0 1,0 0-1,-1-1 0,-9 15 1,9-16-16,0 0 0,1 1 1,0-1-1,0 1 0,-4 12 0,-20 64 113,11-32-116,14-43-8,-1 0 1,1 0 0,1 0-1,-1 1 1,1 0-1,0 9 1,1-12-1,1 0 0,-2-1 1,1 1-1,-1-1 1,-3 9-1,-4 14 4,-2 13-2,7-31-3,0 1 0,2 0 0,-1-1 0,0 19 0,-6 97-32,8-99 42,0-20-10,0 0 1,1 0-1,0 0 1,1 0-1,-1 0 1,2 0-1,-1-1 1,1 1-1,0 0 0,0-1 1,1 1-1,5 10 1,21 38-208,-23-44 48,-6-11 33,1-1 0,-1 1-1,0 0 1,0-1 0,0 1 0,1 0-1,-1-1 1,0 1 0,1-1 0,-1 1-1,0-1 1,1 1 0,-1-1 0,1 1-1,-1-1 1,1 1 0,-1-1 0,1 0-1,-1 1 1,1-1 0,0 0 0,-1 1-1,2-1 1</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15:40.819"/>
    </inkml:context>
    <inkml:brush xml:id="br0">
      <inkml:brushProperty name="width" value="0.05" units="cm"/>
      <inkml:brushProperty name="height" value="0.05" units="cm"/>
    </inkml:brush>
  </inkml:definitions>
  <inkml:trace contextRef="#ctx0" brushRef="#br0">527 1 176,'0'0'7457,"-5"2"-6882,3-1-308,1-1-180,-1 0-1,1 0 0,0 0 0,0 1 0,0-1 0,0 0 0,1 1 0,-1-1 0,0 1 0,0-1 1,0 1-1,0 0 0,0-1 0,0 1 0,1 0 0,-1-1 0,0 1 0,1 0 0,-1 0 0,0 0 1,1-1-1,-1 1 0,1 0 0,-1 0 0,1 2 0,12 1 771,59 9 1120,140 7 0,79-19-747,-37-1-995,582 24-158,-618-2 6,-55-4-46,517 19 33,-174-13-60,306 18 47,80 5-3,-363-27-21,-127-7 15,-95-5-48,-200-1 2,258 28-36,-45-2 30,-144-18-1,370 21-18,-222-18 23,-18-2 0,151 12 0,-202-18 5,37 4-9,-265-14 2,-18 0-14,0-1 0,1 2 0,-1-1 0,1 1 0,15 4 0,-23-3-22,0 0 0,-1 1 1,1-1-1,-1 0 1,0 1-1,0-1 0,0 1 1,0-1-1,-1 4 1,1 9 38,1 7 39,0 1 1,-2-1-1,0 0 1,-2 0-1,0 0 1,-2 0 0,0-1-1,-2 1 1,-9 22-1,-103 212 404,119-250-420,0-6-19,0 1-1,0 0 1,0 0 0,0-1 0,0 1 0,0 0-1,0 0 1,0-1 0,0 1 0,0 0-1,0-1 1,0 1 0,0 0 0,-1 0-1,1-1 1,0 1 0,-1 0 0,1-1-1,0 1 1,-1 0 0,1-1 0,-1 1-1,1-1 1,-1 1 0,1-1 0,-1 1 0,1-1-1,-1 1 1,0-1 0,1 0 0,-2 1-1,1 2 10,0-2-6,1 0 1,-1 0 0,1 0 0,-1 0-1,1 0 1,-1 0 0,1 0-1,-1-1 1,0 1 0,0 0 0,0 0-1,1-1 1,-1 1 0,0 0-1,0-1 1,0 1 0,-1 0 0,1-1-7,0 1 1,0-1-1,0 1 1,0-1-1,0 1 1,0 0-1,0 0 1,1-1-1,-1 1 1,0 0 0,0 0-1,1 0 1,-1 0-1,1-1 1,-1 1-1,1 0 1,-1 2-1,-7 21-5,6-21-3,0 1 0,1 0-1,-1 0 1,1 0 0,0 0 0,0 0-1,0 6 1,-9 112-37,-18-93 98,20-20-8,-1 0-1,-1-1 1,1 0 0,-1-1-1,0 0 1,-1 0 0,0-1-1,0 0 1,-21 7 0,31-12-19,-31 7 171,-31 2-125,-87 4-1,-301-14 22,308-9-103,-81-2 40,-11 3-95,-371 38 10,469-20 7,-659 30 17,794-39 29,-592 6-208,68-2 23,44-3 213,249-4 40,-285-25 36,227 6-63,64 13-36,-196-16 6,-192-23-86,487 40 69,-651-54 463,535 46-415,-1 1 5,-516-75 417,666 82-358,45 4-12,1-1-1,0-3 0,-49-13 0,-89-20-154,170 39 87,15 1-31,-18 0-992,-16 0-3831,17 0-3670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16:45.285"/>
    </inkml:context>
    <inkml:brush xml:id="br0">
      <inkml:brushProperty name="width" value="0.05" units="cm"/>
      <inkml:brushProperty name="height" value="0.05" units="cm"/>
    </inkml:brush>
  </inkml:definitions>
  <inkml:trace contextRef="#ctx0" brushRef="#br0">1 424 4296,'0'0'9418,"3"0"-9197,0 1-1,0-1 1,1 0 0,-1-1-1,0 1 1,1-1 0,-1 1 0,0-1-1,0 0 1,4-1 0,20-22-120,145-132 119,-142 125-209,-1-2 0,-1-1-1,29-48 1,-55 79 54,0 0 0,-1 0 1,1-1-1,-1 1 1,0 0-1,0-1 0,0 1 1,0-1-1,-1 1 0,1-1 1,-1 0-1,0 1 1,0-6-1,0 4 372,0 4-123,-4 6-354,1 1 0,0-1 0,1 1 0,-1-1 0,1 1 1,0 0-1,1 0 0,-1 0 0,1 0 0,0 0 0,1 6 0,-5 77-146,5-76 165,0 16 8,0 0 0,2 1 0,1-1 0,10 41-1,4 25 13,-8-36 2,-2-9-5,-3 0 0,-2 76 0,-2-80-53,-1-41 48,0-1 0,0 1 0,0-1 0,-1 1 0,1-1 0,-1 0 0,0 0 0,0 0 0,-1 0-1,1 0 1,-1 0 0,0-1 0,0 1 0,0-1 0,0 1 0,-1-1 0,1-1 0,-1 1 0,0 0 0,0-1 0,0 0 0,0 0 0,0 0 0,-7 2 0,-10 4 85,1 0 1,-1-2-1,-40 7 1,17-7 271,-72 0 0,150-5-461,161-6 33,285-82 9,-33 5-2820,-397 77 991,-16 4-2452,-13 1-1912</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16:47.182"/>
    </inkml:context>
    <inkml:brush xml:id="br0">
      <inkml:brushProperty name="width" value="0.05" units="cm"/>
      <inkml:brushProperty name="height" value="0.05" units="cm"/>
    </inkml:brush>
  </inkml:definitions>
  <inkml:trace contextRef="#ctx0" brushRef="#br0">238 200 4400,'0'0'3485,"-12"0"-3000,-3 1-367,2 1 429,-1-2 0,1 1 0,-1-2 0,-21-3 0,29 2-410,0 0-1,1-1 0,-1 1 0,0-1 0,1-1 1,0 1-1,0-1 0,0 0 0,0 0 0,0-1 1,-3-4-1,-3-4-44,0 0 0,1-1 0,-8-14 0,17 26-106,0 0 0,1 1 0,-1-1 0,0 0 0,1 0 0,0 0 0,-1 0 1,1 0-1,0 0 0,0 0 0,0 0 0,0 0 0,1 0 0,-1 0 0,1 0 0,-1 1 0,1-1 0,-1 0 0,1 0 0,0 0 0,0 1 1,0-1-1,0 0 0,0 1 0,0-1 0,0 1 0,1-1 0,1-1 0,41-6-46,0 1 1,0 2-1,1 2 1,75 3-1,-108 1 58,77-1 0,-37-1-1,-1 2 0,1 2-1,95 16 1,-142-17 28,-1 0-1,1 0 0,-1 1 1,0-1-1,1 1 0,-1 0 1,0 0-1,0 0 1,0 0-1,-1 1 0,1 0 1,0 0-1,-1 0 0,0 0 1,0 0-1,0 1 0,0-1 1,0 1-1,-1 0 0,1 0 1,-1 0-1,0 0 1,0 0-1,-1 0 0,1 1 1,-1-1-1,0 1 0,0-1 1,-1 1-1,1-1 0,-1 1 1,0-1-1,0 1 0,-1-1 1,1 1-1,-1-1 1,0 1-1,0-1 0,0 1 1,-4 6-1,-2 2 58,-1-1-1,0 1 1,-1-2-1,-1 1 1,0-1-1,0 0 1,-15 10-1,-90 64 427,-98 39 205,145-89-598,2 3 1,-118 91 0,180-125-141,0 0 1,1 0 0,0 0 0,0 0-1,0 1 1,0-1 0,1 1-1,-5 10 1,7-14 22,-1 1-1,0-1 1,1 1 0,-1-1-1,1 1 1,0 0-1,-1-1 1,1 1 0,0 0-1,0-1 1,0 1-1,0-1 1,0 1 0,0 0-1,1-1 1,-1 1 0,0 0-1,1-1 1,0 1-1,-1-1 1,1 1 0,0-1-1,-1 1 1,1-1-1,0 0 1,0 1 0,0-1-1,1 0 1,-1 0-1,0 0 1,0 0 0,2 1-1,6 3 16,1-1-1,0 0 0,0-1 1,0 0-1,0-1 1,0 0-1,14 0 0,79-1 86,-55-1-31,40-3 136,-1-4 0,120-25 1,-19-9-1670,-4-6-5254,-169 42 2292</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17:08.046"/>
    </inkml:context>
    <inkml:brush xml:id="br0">
      <inkml:brushProperty name="width" value="0.05" units="cm"/>
      <inkml:brushProperty name="height" value="0.05" units="cm"/>
    </inkml:brush>
  </inkml:definitions>
  <inkml:trace contextRef="#ctx0" brushRef="#br0">462 0 808,'-72'1'8890,"43"0"-8344,0 2 0,1 1 0,-49 12 0,34-5-356,24-7-65,-1 1-1,2 1 0,-20 9 0,32-12-133,1 0 0,0 0-1,0 1 1,0-1 0,0 1 0,0 0-1,1 0 1,-1 1 0,1-1-1,0 1 1,1 0 0,-1 0 0,1 0-1,-3 7 1,2-1 41,0 1-1,1 0 1,0-1 0,1 1-1,0 1 1,1-1 0,0 0 0,2 21-1,-1-14-15,1-14-8,0-1 0,0 1 0,1-1 0,-1 1-1,1-1 1,0 0 0,0 0 0,1 0 0,-1 0-1,1 0 1,0 0 0,0-1 0,0 1-1,0-1 1,1 0 0,-1 0 0,1 0 0,6 4-1,7 4 54,1 0-1,37 17 1,-17-11-25,1-1 1,1-1 0,0-3-1,1-1 1,81 11 0,-82-18-20,0-2 1,0-2 0,0-1-1,0-2 1,0-2 0,0-2-1,73-21 1,-84 17 6,-1 0 1,0-2-1,-1-1 0,-1-1 0,0-1 1,-1-1-1,-1-1 0,-1-2 0,23-23 1,-41 37 3,0 0 0,-1-1 1,0 1-1,0-1 1,-1 0-1,0 0 0,0 0 1,-1 0-1,3-12 1,-4 15-24,0 0 0,-1 1 1,1-1-1,-1 0 1,0 0-1,0 0 1,-1 0-1,1 1 0,-1-1 1,0 0-1,0 0 1,0 1-1,0-1 1,-1 1-1,1-1 1,-1 1-1,0 0 0,0-1 1,0 1-1,0 0 1,-6-5-1,0 1-115,-2 0 1,1 0-1,-1 1 0,0 0 0,0 1 0,-20-7 0,-73-19-941,88 27 865,-31-5-443,-1 2-1,0 2 1,-1 2-1,-80 5 1,65-1-168,-53 3-3753</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17:19.960"/>
    </inkml:context>
    <inkml:brush xml:id="br0">
      <inkml:brushProperty name="width" value="0.05" units="cm"/>
      <inkml:brushProperty name="height" value="0.05" units="cm"/>
    </inkml:brush>
  </inkml:definitions>
  <inkml:trace contextRef="#ctx0" brushRef="#br0">652 34 5129,'0'0'2228,"-4"-8"4683,-2 3-6719,-154-11 264,91 15-293,38-1-6,1 1 0,-1 2 0,1 1 0,-59 11 0,76-9-113,0-1 0,1 2 0,0 0 0,0 0 0,0 1-1,1 0 1,-1 1 0,-15 14 0,16-13-1,9-7-28,0 0 0,0 0 1,1 1-1,-1-1 0,0 0 1,1 1-1,-1-1 0,1 1 1,0-1-1,-1 1 0,1 0 0,0-1 1,0 1-1,0 0 0,0 0 1,0 0-1,0 0 0,1 0 0,-1 0 1,0 3-1,-12 51 177,6-32-148,-1 0-31,6-20-5,1 0-1,-1 1 0,1-1 1,0 1-1,0-1 0,0 1 1,1 5-1,0 0-5,-1-6-1,0 0 1,1-1-1,0 1 1,0 0-1,0-1 1,0 1 0,1 0-1,-1-1 1,1 1-1,0 0 1,0-1 0,0 1-1,1-1 1,-1 0-1,1 1 1,0-1-1,-1 0 1,2 0 0,-1 0-1,0 0 1,1 0-1,-1-1 1,1 1 0,0-1-1,5 5 1,32 20 21,1-1 0,1-2 0,1-1 0,75 27 1,258 68 8,-338-109-33,64 7 0,-16-4 4,-49-6 48,1-1-1,0-2 1,0-2 0,62-5-1,-92 2-13,1-1-1,-1 0 0,1 0 1,-1-1-1,0 0 0,0 0 1,-1-1-1,1 0 0,-1 0 1,0-1-1,0 0 1,-1 0-1,0-1 0,0 0 1,-1 0-1,1 0 0,-1 0 1,-1-1-1,0 0 0,0 0 1,0 0-1,2-11 0,13-71 288,-10 5-77,-7 74-243,-1 0 1,0 1 0,-1-1-1,-1-14 1,0-6 105,1 29-101,-1 0 0,1-1 0,-1 1 0,1 0 0,-1 0 0,0 0 0,0-1 0,0 1 0,0 0 0,0 0 1,-1 0-1,1 0 0,-1 1 0,1-1 0,-1 0 0,0 1 0,1-1 0,-1 1 0,0-1 0,-3-1 0,-50-25 42,33 18-61,-35-14-69,-2 3 1,0 2 0,-122-20 0,87 19-208,68 16-405,-1 1-1,-30 0 0,17 2-1972,2 0-2296</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18:09.016"/>
    </inkml:context>
    <inkml:brush xml:id="br0">
      <inkml:brushProperty name="width" value="0.05" units="cm"/>
      <inkml:brushProperty name="height" value="0.05" units="cm"/>
    </inkml:brush>
  </inkml:definitions>
  <inkml:trace contextRef="#ctx0" brushRef="#br0">1074 119 1512,'-2'-1'8804,"-4"1"-4460,-31-5-3913,-22-10 138,-1 3 0,-113-10 0,-125 15-427,267 7-134,-2 2 10,0 2-1,-61 14 1,74-14-16,3 0-21,0 0 1,0 1-1,1 1 0,-1 1 0,-25 14 1,35-17 2,1 1 0,-1-1 0,1 2-1,0-1 1,0 1 0,0-1 0,1 2 0,0-1 0,0 0 0,1 1 0,-1 0 0,2 0 0,-1 1 0,-4 10 0,2 0-14,4-14 20,0 1 0,1-1 0,-1 1 0,1 0 0,0 0-1,0-1 1,0 10 0,1 9 15,-1-17-2,0 0 0,1 0 1,0 0-1,0 0 1,1 0-1,0 0 1,0 0-1,0 0 0,1 0 1,-1 0-1,1 0 1,1-1-1,-1 1 1,5 6-1,4 1-2,1-1 1,0 0-1,1 0 1,0-2-1,0 1 0,2-2 1,22 13-1,120 47 17,-81-37-14,-33-17 5,1-1-1,88 16 1,16 4-4,-109-25 2,65 6 1,-40-7 1,130 8 32,-164-13-20,-1-2-1,40-3 1,-6 1 87,-38 0-61,-1 0 1,0-2 0,0 0 0,0-2-1,-1-1 1,1-1 0,-1 0 0,0-2-1,-1-1 1,40-23 0,-44 21 58,-1 0-1,0-2 1,-1 0 0,0 0-1,-1-2 1,-1 1 0,16-24-1,-28 32-57,1 0 0,-1 0-1,0-1 1,-1 1 0,0 0-1,0-1 1,0 1-1,-1 0 1,0-1 0,-1 1-1,-1-9 1,1-14 43,0 26-81,0 1 1,0-1 0,-1 0 0,1 1 0,-1-1-1,0 1 1,0 0 0,0-1 0,-1 1 0,1 0-1,-1 0 1,0 0 0,1 1 0,-1-1-1,-4-2 1,-53-39 29,25 21 1,-1 1 0,0 2 0,-2 1 0,0 3 0,-69-22 0,67 29-37,-323-84-8,288 63 41,61 23-80,1 1 1,-1 0-1,-1 1 1,1 1-1,-1 0 1,-26-3-1,-103 3-1725,49 12-2227,37 4-1405</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8T10:28:55.337"/>
    </inkml:context>
    <inkml:brush xml:id="br0">
      <inkml:brushProperty name="width" value="0.05" units="cm"/>
      <inkml:brushProperty name="height" value="0.05" units="cm"/>
    </inkml:brush>
  </inkml:definitions>
  <inkml:trace contextRef="#ctx0" brushRef="#br0">0 1097 2528,'1'-4'14658,"8"4"-14598,0 0-1,0 1 1,0 0 0,0 0 0,0 1 0,0 1 0,0-1-1,14 7 1,50 21 137,-34-15-102,-29-12-56,1 0-1,0-1 0,0 0 0,0 0 0,0-1 0,0-1 1,12 0-1,-11 0 87,-8-1-76,0 0-1,0 0 1,0 0-1,0 0 1,0-1-1,0 1 1,-1-1-1,1 0 1,4-3-1,-1 1-27,10-7 23,-1-1 0,0 0-1,20-21 1,-24 21-13,-3 3 43,1 0 1,-1-1-1,-1 0 0,0-1 1,13-22-1,-3-8 202,0-1-101,-13 32-145,0-1-1,4-14 1,1-3 12,12-40 82,-19 55-111,1 0-1,-2 0 1,1 0 0,-2 0 0,1-14 0,-2-175 146,-1 196-158,1 0 0,-1 1 1,-1-1-1,1 0 1,-4-9-1,2 9 2,2 1-1,-1-1 1,0 0-1,1 0 1,-1-10 0,2 9-2,-1 0 0,-2-14 0,1 13 17,0 1 0,0-16 0,2 16-6,-1-1 0,-1 1 0,1-1 0,-6-12 1,-1-10 6,4 11-4,3 9 3,-1 0 0,-1 0 0,-3-9 0,2 8 14,1 1 0,1-1 1,-3-22-1,-2-6 103,3 27-117,3 10-11,0 0 0,0 1-1,1-1 1,-1 0 0,0 0-1,1-4 1,0 5-3,-1 0-1,1 0 1,0 0-1,0 0 1,0 1-1,-1-1 1,1 0-1,0 0 1,-1 0-1,1 1 1,-1-1-1,1 0 1,0 0-1,-2 0 1,2 0 2,-1 1 0,1-1 0,-1 1 0,1-1 0,0 0 1,-1 1-1,1-1 0,0 0 0,-1 1 0,1-1 0,0 0 0,0 0 1,-1-1-1,1 2 38,0 0-28,-4 0-31,3 0-52,1 4-391,-3 0 449,1 1 0,0 0 0,0 0 1,-1 6-1,-6 15 18,-40 91 212,28-61-177,5-15-38,11-28-6,-10 21 0,2-5 2,13-39 87,4-9-3,5-14-120,1 1 0,2 0 0,18-34 0,30-55-22,-59 119 51,-1 1 0,1 0 1,0-1-1,-1 1 0,1 0 0,0 0 0,0 0 1,0 0-1,0 0 0,0 0 0,0 0 0,0 0 1,0 0-1,2 0 0,-3 1-28,6 0-263,-3 0 289,0 1 0,0-1 0,0 1 1,0 0-1,0 0 0,-1 0 0,1 0 0,0 1 1,-1-1-1,1 1 0,-1-1 0,5 5 0,3 3 14,13 14-1,-21-21-9,28 31-27,-8-9-624,41 36-1,-47-45-5385</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18:37.066"/>
    </inkml:context>
    <inkml:brush xml:id="br0">
      <inkml:brushProperty name="width" value="0.05" units="cm"/>
      <inkml:brushProperty name="height" value="0.05" units="cm"/>
    </inkml:brush>
  </inkml:definitions>
  <inkml:trace contextRef="#ctx0" brushRef="#br0">2650 5 3504,'0'0'9717,"-36"0"-7947,35 0-1647,-611-4 1690,274 24-1538,-29 13-217,274-21-28,-407 50 371,426-50-399,-144 45 0,164-41 15,13-5-19,-5 2-12,-57 24 0,84-29 22,-1 0 8,1 0 1,0 2-1,0 0 1,-26 19-1,43-28-9,0 1 0,0 0 0,0-1-1,1 1 1,-1 0 0,0 0-1,1 0 1,-1 0 0,1 0 0,0 0-1,0 0 1,0 0 0,0 1 0,0-1-1,0 0 1,0 1 0,1-1 0,-1 1-1,1-1 1,0 1 0,0-1 0,0 5-1,1-2-2,1-1 0,-1 0-1,1 1 1,1-1-1,-1 0 1,0 0 0,1 0-1,0-1 1,0 1 0,0-1-1,5 5 1,116 99 175,-49-46-33,-40-35-70,1-1-1,67 34 1,-89-51-76,5 1 37,1-1 1,-1-1-1,1-1 1,1 0-1,32 4 1,106 5 125,514-6 53,-473-9-156,48-15-5,-7 1-74,136-2 41,-2-5 25,174-39 66,-547 60-112,334-41 42,-266 25-28,-1-3-1,-1-4 0,81-38 1,-140 58-14,-1-2 1,1 1-1,-1-1 0,0 0 1,-1-1-1,1 0 1,-1 0-1,0-1 1,-1 0-1,1 0 0,-2 0 1,10-14-1,-2 3-5,3-9-1,-8 9 20,-7 14-7,1 0-1,-1 0 1,1 1 0,-1-1 0,0 0-1,-1 0 1,1 0 0,-1 0-1,1-4 1,-1 1 4,0 1-1,0-1 1,-1 1-1,0-1 1,0 1-1,0-1 1,-1 1 0,0 0-1,0 0 1,0 0-1,-5-8 1,2 8-5,0 0 1,0 0 0,-1 1-1,1-1 1,-1 1-1,-1 1 1,1-1 0,-1 1-1,-7-4 1,-27-13 36,-1 1 1,-1 2-1,-1 2 1,0 2 0,-49-8-1,-230-26-51,-513 22 63,618 28-20,66 3-240,-279 47 0,304-29-1466,127-23 1558,0 1 0,0-1 0,0 0 0,-1-1 0,1 1 0,0 0 0,0 0 0,-1 0 0,1 0 1,0 0-1,0 0 0,0 0 0,-1 0 0,1 0 0,0 0 0,0 0 0,0 0 0,0-1 1,-1 1-1,1 0 0,0 0 0,0 0 0,0 0 0,0-1 0,0 1 0,-1 0 0,1 0 0,0 0 1,0-1-1,0 1 0,0 0 0,0 0 0,0 0 0,0-1 0,0 1 0,0 0 0,0 0 1,0 0-1,0-1 0,0 1 0,0 0 0,0 0 0,0-1 0,0 1 0,0 0 0,0 0 0,0 0 1,0-1-1,0 1 0,1 0 0,-1-16-10814</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18:40.310"/>
    </inkml:context>
    <inkml:brush xml:id="br0">
      <inkml:brushProperty name="width" value="0.05" units="cm"/>
      <inkml:brushProperty name="height" value="0.05" units="cm"/>
    </inkml:brush>
  </inkml:definitions>
  <inkml:trace contextRef="#ctx0" brushRef="#br0">0 768 5049,'0'0'2155,"21"0"-1018,84-4 608,-1-5 0,157-34 1,1074-173 464,-906 169-1944,128-20 93,-113 5-119,-165 26-106,-96 15 8,-92 12-23,-1-3-1,102-28 0,-174 34-106,0 1-1,1 2 1,28-4 0,-45 7-19,-7-4-2245,-15-3 547,0 2-1,0 0 1,-38-3-1,2 0-51,-27-8-857,-88-28 0,133 30 3617,0 0 0,-43-24-1,62 22 6352,19 16-7267,0 0 0,0 0 0,0 0 1,0 0-1,0 0 0,0 0 0,0-1 0,0 1 1,0 0-1,0 0 0,0 0 0,26 6 3650,-5 1-5016,42 10 1717,1-4 0,122 11 0,20 3-263,-199-26-176,-1 0 1,0 1-1,0 0 1,0 0-1,0 0 1,0 0-1,0 1 0,-1 0 1,1 1-1,8 6 1,-12-8 4,-1 0 0,1 0 0,0 1 0,-1-1 1,1 0-1,-1 1 0,0-1 0,0 1 0,0-1 1,0 1-1,0 0 0,-1-1 0,1 1 0,-1 0 0,0-1 1,1 1-1,-1 0 0,0 0 0,-1 0 0,1-1 1,0 1-1,-1 0 0,0-1 0,0 1 0,1 0 0,-3 3 1,-1 2 4,0 0-1,0 0 1,-1 0 0,0 0 0,-1 0 0,0-1 0,0 0-1,-9 8 1,-68 52-23,19-16-278,26-15-1119,-34 42 1,41-39-2378</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19:16.632"/>
    </inkml:context>
    <inkml:brush xml:id="br0">
      <inkml:brushProperty name="width" value="0.05" units="cm"/>
      <inkml:brushProperty name="height" value="0.05" units="cm"/>
    </inkml:brush>
  </inkml:definitions>
  <inkml:trace contextRef="#ctx0" brushRef="#br0">1338 103 4048,'-37'-5'3572,"-180"-3"1803,1 0-4648,-143 25-285,309-9-398,0 2 0,1 2 0,-89 34 0,119-39-21,1 1 0,-1 0 1,1 1-1,1 1 0,0 1 0,0 1 0,1 0 0,0 1 0,-26 28 0,39-34-23,-1 0 0,2-1 0,-1 1 0,1 0 0,-1 0 0,2 1 0,-1-1 0,1 0 0,0 1 0,1-1 0,0 0 0,0 1 0,2 8 0,-2 2 0,0-12 1,0 1-1,0-1 1,1 1 0,0 0 0,0-1-1,1 1 1,-1-1 0,1 0 0,1 0-1,-1 0 1,1 0 0,0 0-1,1 0 1,-1-1 0,1 1 0,0-1-1,1 0 1,-1 0 0,1-1 0,0 1-1,9 6 1,4 1-11,0-1 0,1 0 1,0-2-1,0 0 0,1-1 0,0-1 0,36 8 1,156 18-86,-180-29 92,665 20-5,-549-24-4,-46-1-22,-1-5 1,107-19-1,-153 15 105,0-3 0,-1-2 1,-1-3-1,-1-2 0,67-35 1,-93 41-14,-1-1 1,0-1 0,-1-1-1,-1-1 1,28-28-1,-43 37-56,0 0-1,0-1 0,-1 1 1,-1-1-1,1-1 0,-2 1 0,1-1 1,-2 0-1,1 0 0,-1-1 0,-1 1 1,0-1-1,-1 0 0,0 0 0,0-20 1,-2 27-28,0-1 1,-1 1-1,0 0 1,0-1 0,0 1-1,-1 0 1,0 0-1,0 0 1,0 0-1,0 0 1,-1 1 0,1-1-1,-1 1 1,-1-1-1,-4-5 1,-1 2 9,1 1-1,-1 0 1,0 0 0,0 0-1,-1 1 1,-20-9 0,-5 1 7,0 2 1,-1 1-1,-50-8 1,2 6 46,-1 4 0,-91 1 0,29 7-2565,89 2 152,6-1-4100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19:25.681"/>
    </inkml:context>
    <inkml:brush xml:id="br0">
      <inkml:brushProperty name="width" value="0.05" units="cm"/>
      <inkml:brushProperty name="height" value="0.05" units="cm"/>
    </inkml:brush>
  </inkml:definitions>
  <inkml:trace contextRef="#ctx0" brushRef="#br0">1177 21 3632,'0'0'1036,"-4"0"-578,-321 12 7557,98 4-6438,125-9-1000,37-4-399,-105 20 0,141-17-183,0 1 0,0 2 1,-32 14-1,50-18 3,0 1 0,1 0 1,0 1-1,0-1 0,1 2 0,0-1 0,0 2 1,1-1-1,0 1 0,-12 17 0,16-20-9,1 0 0,1 1-1,-1-1 1,1 0-1,0 1 1,1-1-1,0 1 1,0 0 0,0 0-1,0-1 1,1 1-1,2 11 1,-2 0-41,0-15 44,1 0-1,0 0 0,0-1 0,0 1 1,0 0-1,0-1 0,0 1 1,1-1-1,-1 1 0,1-1 0,0 0 1,-1 1-1,1-1 0,4 3 1,35 29 3,-32-27 4,38 32 5,21 16-1,-32-31-19,2-2 0,0-1 0,57 22 0,-35-20-27,1-3 0,0-2-1,2-3 1,96 11 0,254-17 109,-326-10-155,-29-2 106,-1-3-1,91-21 1,-63 10-28,-33 6 125,67-21-1,-100 25 10,1 0 1,-2-1-1,1-1 0,-1-1 0,0-1 0,25-20 0,-38 27-71,-1 0-1,0-1 1,-1 1-1,1-1 1,-1 0-1,1 0 1,-1 0-1,-1 0 1,1 0-1,-1-1 1,0 0-1,0 1 1,1-10-1,0-4 151,-1 0-1,-2-37 1,0 29-150,-2 18-28,1 0 1,-1 0 0,-1 0 0,0 1-1,0 0 1,-1-1 0,0 1 0,0 0-1,0 1 1,-1-1 0,-1 1 0,1 0-1,-1 0 1,0 0 0,-11-8 0,3 4-23,1 0 1,-1 1 0,-1 0-1,1 1 1,-22-9-1,-85-32 124,94 40-98,-29-9-5,0 3-1,-1 2 1,-90-11 0,-178 9-194,304 16-318,0 0 0,1 2 0,-1 1 0,1 0 0,0 1 0,0 2 0,-32 12 0,5 2-2724,8-3-1648</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17:31.886"/>
    </inkml:context>
    <inkml:brush xml:id="br0">
      <inkml:brushProperty name="width" value="0.05" units="cm"/>
      <inkml:brushProperty name="height" value="0.05" units="cm"/>
    </inkml:brush>
  </inkml:definitions>
  <inkml:trace contextRef="#ctx0" brushRef="#br0">1 0 6665,'0'0'7235,"9"17"-5004,76 2-2216,-48-11-9,12 5 4,-35-9-10,-1 0 1,1-1-1,21 3 1,-8-2 5,515 62 525,-182-27-509,163 17 145,-51-7 67,94 2 28,-246-32-229,95 3 26,1300-12 221,-1024-12-115,-227 19-166,-337-4 34,202 46-1,29 20 18,-169-39-17,-134-36-13,-54-1-48,-1-2-134,4-1-971,4-6-1754,-7 6 2554,15-15-3580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17:32.316"/>
    </inkml:context>
    <inkml:brush xml:id="br0">
      <inkml:brushProperty name="width" value="0.05" units="cm"/>
      <inkml:brushProperty name="height" value="0.05" units="cm"/>
    </inkml:brush>
  </inkml:definitions>
  <inkml:trace contextRef="#ctx0" brushRef="#br0">1 0 6009,'0'0'5441,"11"6"-4734,37 21-190,129 75 862,-150-84-1273,0 1 0,-1 1 0,-1 1 0,27 31 0,-50-50-80,-1-1-1,1 1 1,-1 0 0,0-1-1,0 1 1,0 0 0,0 0-1,0 0 1,0 0 0,0 0 0,0 0-1,-1 0 1,1 0 0,-1 0-1,0 0 1,0 0 0,0 0-1,0 1 1,0-1 0,0 0-1,-1 3 1,0-2-16,0 0 1,-1 0-1,1 0 0,-1 0 0,0 0 1,0 0-1,0 0 0,0-1 1,0 1-1,-1-1 0,1 0 0,-5 3 1,-8 5-67,-1 0-1,0-1 1,0-1 0,-19 6 0,31-12 42,-167 60-2147,94-41-1440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16:26.524"/>
    </inkml:context>
    <inkml:brush xml:id="br0">
      <inkml:brushProperty name="width" value="0.05" units="cm"/>
      <inkml:brushProperty name="height" value="0.05" units="cm"/>
    </inkml:brush>
  </inkml:definitions>
  <inkml:trace contextRef="#ctx0" brushRef="#br0">886 18 1456,'0'0'11767,"-22"0"-11133,-258-16 43,265 16-566,-5-1-41,-1 1 1,0 0-1,1 2 1,-1 1 0,1 0-1,-1 1 1,-35 13 0,1 7-8,-72 43 1,111-56-41,-1 0-1,2 0 1,-1 2-1,2 0 1,0 0 0,0 1-1,1 1 1,-14 21-1,22-28-12,0 0 0,1 0-1,0 0 1,0 1-1,0 0 1,1-1 0,1 1-1,-1 1 1,1-1 0,1 0-1,0 0 1,0 1-1,1 11 1,0-10-10,0-7 0,-1 0 0,1-1 0,0 1 0,0 0 0,0 0 0,0 0 0,1 0 0,0 0 0,-1 0 0,2-1 0,-1 1 0,0 0 0,1-1 0,-1 1 0,1-1 0,0 1 0,0-1 0,1 0 0,-1 0 0,0 0 0,6 4 0,17 13 4,2-1 1,0-1-1,1-1 0,0-2 1,2-1-1,0-1 0,0-1 1,1-2-1,0-1 0,51 7 1,22-3 23,205-1 0,-240-14-29,0-3 0,0-2 0,0-4-1,-1-3 1,0-2 0,79-32 0,-129 41 14,-1-1 0,-1 0 1,0-1-1,0-1 0,0-1 0,-1 0 1,21-21-1,-31 27 3,0 0 0,0 0 0,-1-1 1,1 1-1,-2-1 0,1 0 0,0 0 0,-1-1 1,-1 1-1,1-1 0,-1 1 0,0-1 1,0 0-1,-1 0 0,1 0 0,-2 0 0,1 0 1,-1 0-1,0 0 0,-1 0 0,1 0 0,-4-13 1,1 14-30,1 1 1,-1 0-1,0 0 1,-1 0-1,1 0 1,-1 0-1,0 1 1,0-1 0,-1 1-1,1 0 1,-1 1-1,0-1 1,0 1-1,0 0 1,-9-4-1,-14-6-139,-49-17-1,60 24 119,-22-7-313,-2 2 1,1 1-1,-1 3 0,-1 1 0,-76-1 1,84 7-622,0 3 1,0 0 0,0 3 0,-42 11-1,-2 8-3794</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16:28.008"/>
    </inkml:context>
    <inkml:brush xml:id="br0">
      <inkml:brushProperty name="width" value="0.05" units="cm"/>
      <inkml:brushProperty name="height" value="0.05" units="cm"/>
    </inkml:brush>
  </inkml:definitions>
  <inkml:trace contextRef="#ctx0" brushRef="#br0">744 9 4560,'0'0'4724,"-28"-8"-1479,-19 9-3064,1 3 1,0 1-1,0 3 1,0 1-1,-82 29 1,102-29-192,-4 0-10,1 2 1,0 0-1,-44 26 0,48-21-23,6-5 32,2 1 0,-30 26 1,41-33 44,0 2 0,1-1 1,0 0-1,0 1 0,1 0 1,0 0-1,0 1 0,0-1 1,1 1-1,-4 15 0,5-19-27,1 1-1,-1-1 1,1 1 0,0 0-1,1-1 1,-1 1-1,1 0 1,0-1 0,0 1-1,0 0 1,0-1-1,1 1 1,0 0 0,0-1-1,0 1 1,1-1-1,0 1 1,-1-1-1,2 0 1,-1 0 0,0 0-1,1 0 1,0 0-1,-1 0 1,2-1 0,-1 1-1,0-1 1,1 0-1,5 4 1,20 15 63,0-1 0,2-1 0,0-2 0,1-1 0,1-2 1,1-1-1,0-1 0,0-2 0,1-2 0,45 7 0,46 1 99,198 2-1,-246-17-101,262-1 516,-301-3-499,0-1-1,-1-2 1,1-1-1,72-24 1,-49 9-8,-1-4 0,65-35-1,-101 47-44,-1-1 0,-1-1 1,0-1-1,29-27 0,-46 38-10,-1 0 0,0-1 1,0 0-1,0 0 1,0 0-1,-1 0 0,0-1 1,-1 1-1,1-1 0,-1 0 1,0 0-1,-1-1 0,0 1 1,0 0-1,-1-1 1,0 0-1,0 1 0,0-1 1,-1 1-1,-2-14 0,1 18-19,0 0 0,0 0 1,0-1-1,-1 1 0,1 0 0,-1 1 0,0-1 0,0 0 0,0 0 0,0 1 0,0-1 0,-1 1 0,1 0 0,-1-1 0,1 1 0,-1 1 0,0-1 0,-6-3 1,-62-23-15,53 23 4,-51-16-194,0 4-1,-1 3 0,-83-7 1,-210 5-940,309 15 872,0 3-1,-95 16 0,111-10-639,1 2 0,1 1 0,0 3 0,-51 25 0,17 2-4344</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16:37.312"/>
    </inkml:context>
    <inkml:brush xml:id="br0">
      <inkml:brushProperty name="width" value="0.05" units="cm"/>
      <inkml:brushProperty name="height" value="0.05" units="cm"/>
    </inkml:brush>
  </inkml:definitions>
  <inkml:trace contextRef="#ctx0" brushRef="#br0">6678 1 2240,'-10'0'2483,"-12"0"11674,15 0-12813,1 0-3724,4 0 2551,-28 0 32,2 2-146,1 1 1,-38 10-1,-9 2-36,-200 20 348,-225 48-281,350-57-74,-67 17-43,111-18 37,-108 12 0,48-10 2,-484 51-3,218-34-1,273-29 7,-49 7 11,-48 23-156,-12-2 143,203-34-59,-386 53 43,236-32 4,-268 42-5,353-51-14,7-2-42,-182 52 0,159-17 25,86-30 36,-1-3 0,-97 22 0,-56 14 45,87-20-73,-34 16 37,114-37-33,-32 8-39,70-24 56,7 4-3</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16:38.613"/>
    </inkml:context>
    <inkml:brush xml:id="br0">
      <inkml:brushProperty name="width" value="0.05" units="cm"/>
      <inkml:brushProperty name="height" value="0.05" units="cm"/>
    </inkml:brush>
  </inkml:definitions>
  <inkml:trace contextRef="#ctx0" brushRef="#br0">437 1 4096,'0'0'5673,"8"0"108,-20 2-5673,0 1 0,1 0 0,0 1 0,-1 0 0,1 0 0,1 1 0,-18 12 0,14-10-84,-9 8 27,0 1 1,1 0-1,-28 28 1,-9 7 8,-9 19-40,60-62-16,0 1 0,1 0-1,-1 0 1,-10 21 0,-6 6-8,22-32-1,1 1-1,0-1 1,1 1 0,-1-1-1,1 1 1,0-1 0,0 1-1,0-1 1,2 9 0,-1 5-7,0-18 12,-1 1-1,1 0 1,0-1 0,0 1 0,-1 0 0,1-1 0,0 1 0,0-1-1,0 1 1,-1-1 0,1 1 0,0-1 0,0 0 0,0 0 0,0 1 0,0-1-1,0 0 1,0 0 0,0 0 0,0 0 0,0 0 0,0 0 0,2 0-1,38-1 39,-26 1 4,638 0 164,-651 0-326,2 0-320,0 0 0,0-1 0,0 0 0,0 0 1,0 0-1,-1 0 0,1 0 0,4-2 0,19-12-3948</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18T10:27:54.284"/>
    </inkml:context>
    <inkml:brush xml:id="br0">
      <inkml:brushProperty name="width" value="0.05" units="cm"/>
      <inkml:brushProperty name="height" value="0.05" units="cm"/>
    </inkml:brush>
  </inkml:definitions>
  <inkml:trace contextRef="#ctx0" brushRef="#br0">413 0 624,'0'0'3341,"-6"0"-2396,-33 0 8074,23 0-9903,0 4 1016,10-3-33,0 0-1,0 0 1,0 0 0,1 0 0,-1 1 0,-5 2 0,-34 18 251,5-2 211,15-7-165,9-6-256,1 1-1,0 0 0,1 2 0,-17 12 0,22-13-88,0 1-1,1-1 1,0 1-1,0 0 1,-9 18-1,9-15 53,-5 16-17,8-18-70,4-6 3,0-1 0,1 1 0,-1 0 0,1-1 0,0 1 0,0 0 0,1 6 0,0 6 20,-1 1-16,-1-7-48,1 1 0,2 13 0,-1-21 14,0-1 1,0 1-1,0-1 0,0 1 1,0-1-1,1 1 0,-1-1 1,1 0-1,0 1 0,4 4 1,-1-2-8,1 1 0,0-1 0,1 0 1,-1-1-1,1 1 0,0-1 0,0-1 0,0 1 1,1-1-1,0 0 0,8 2 0,-6-3-84,-5-1 87,0 0 0,1-1 0,-1 1 0,1-1 1,0-1-1,8 1 0,35-1 648,-48 0-624,0 0 0,0 0 0,0 0 0,0 0 0,0 0 0,0-1-1,0 1 1,0 0 0,0-1 0,-1 1 0,1 0 0,0-1 0,0 1 0,-1-1 0,1 0 0,0 1 0,1-2 0,3-2 34,3-2 68,0-1 0,-1 1 0,9-10 0,6-6 14,42-43 177,-63 64-257,1-1 0,-1 0 1,0 1-1,0-1 0,0 0 0,0 0 1,0 0-1,-1 0 0,1 0 1,-1 1-1,1-1 0,0-4 1,-1-26 381,-1 14-406,1 12-11,0-1 0,0 1 1,-1-1-1,0 1 1,0-1-1,0 1 1,-1 0-1,0-1 1,0 1-1,-1 0 1,-5-9-1,-1 0-56,0-1 1,-1 1-1,-17-19 1,20 27 12,0 0-1,0 0 1,-1 0 0,-10-5 0,13 9-217,0 0-1,0 1 1,-1-1 0,1 1 0,-1 1 0,1-1 0,-1 1-1,-11-1 1,-33 1-7701,25 1 258</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16:53.401"/>
    </inkml:context>
    <inkml:brush xml:id="br0">
      <inkml:brushProperty name="width" value="0.05" units="cm"/>
      <inkml:brushProperty name="height" value="0.05" units="cm"/>
    </inkml:brush>
  </inkml:definitions>
  <inkml:trace contextRef="#ctx0" brushRef="#br0">1001 42 3688,'0'0'3784,"-8"0"-3126,-39 0 436,45 0-603,-46-13 3593,-40 2-3171,-125-1 1,179 11-860,8 0-37,-1 2-1,1 0 1,-1 1-1,-48 12 1,-21 9 62,69-18-38,1 1 0,0 1 1,1 1-1,-1 1 0,2 1 0,-36 20 0,54-24-20,0 0 0,1 0 1,0 0-1,1 1 0,-1 0 1,1 0-1,0 0 0,1 0 1,0 1-1,0-1 0,0 1 1,-1 8-1,-6 12-2,9-23-22,0 0 0,0 0 0,0 0 1,1-1-1,0 1 0,0 0 0,0 0 1,0 0-1,1 0 0,0 0 0,0 0 1,0 0-1,0 0 0,1-1 0,3 8 1,14 14 65,9 10 30,-9-12-88,-16-20-5,0 0 1,0 0-1,0 0 1,0 0 0,1 0-1,7 6 1,12 5 1,1 0-1,1-2 1,0 0-1,0-2 1,32 10 0,138 28 10,-176-45-11,52 6 11,0-2 1,0-4 0,99-7-1,-46 1 3,-20 4-5,-50 1 0,0-3 1,82-9-1,-13-10 102,-45 8-20,145-40 0,-200 44-44,-6 2 65,0 0 0,25-14 1,-38 17-55,0 0 0,0-1 0,0 1 0,0-1 0,0 0 1,-1 0-1,1-1 0,-1 1 0,0-1 0,0 0 0,0 0 1,0 0-1,-1 0 0,3-7 0,-1 2-12,-1-1-1,0 0 1,0 0 0,-2 0-1,1-1 1,-1 1 0,0-16-1,-1 5-10,1 18-25,-1-1 1,1 1-1,-1-1 0,0 1 1,0-1-1,0 1 1,0-1-1,-1 1 0,1-1 1,-1 1-1,0-1 1,0 1-1,0-1 0,-1 1 1,1 0-1,-1 0 0,0 0 1,0 0-1,0 0 1,0 0-1,0 0 0,0 1 1,-1-1-1,0 1 1,1 0-1,-1-1 0,-6-2 1,-47-27 44,-3 2 1,0 3 0,-2 2-1,-1 3 1,-90-20 0,57 25-121,-183-10 1,-98 24-334,205 5 130,110 0 107,10 0-2898</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16:55.825"/>
    </inkml:context>
    <inkml:brush xml:id="br0">
      <inkml:brushProperty name="width" value="0.05" units="cm"/>
      <inkml:brushProperty name="height" value="0.05" units="cm"/>
    </inkml:brush>
  </inkml:definitions>
  <inkml:trace contextRef="#ctx0" brushRef="#br0">860 15 3272,'0'0'5399,"-30"-7"-2952,-39 1-2070,-132 5 0,85 3-206,70 1 5,0 2 0,-45 11 0,42-7 106,23-4-68,0 1 1,0 1 0,-27 12-1,47-16-197,1 1-1,0-1 0,0 1 1,0 0-1,1 0 1,-1 0-1,1 1 0,0 0 1,1 0-1,-1 0 1,1 0-1,0 0 0,0 1 1,0-1-1,1 1 0,0 0 1,0 0-1,-2 10 1,1-3 42,1 0 0,0 0 1,1 1-1,0-1 0,1 0 1,1 1-1,3 23 1,0-27-40,-1 0 1,1 0-1,1-1 0,0 1 1,0-1-1,11 14 1,7 11 20,-11-14 1,2 0 1,0-1-1,2-1 1,0 0-1,1-1 1,27 21-1,-19-20 3,1-2-1,1-1 1,0 0-1,45 15 1,-27-16 12,2-1 0,-1-3 1,1-1-1,59 2 0,195-5 371,-197-7-348,-31-4 56,-1-3 0,127-30 0,-167 31-53,-16 3 19,1-1 0,-2-1 1,1-1-1,-1 0 0,1-1 0,-2 0 0,27-21 1,-33 23-69,1 0 0,-2-1 0,1-1 1,-1 1-1,0-1 0,-1 0 0,0-1 1,0 1-1,0-1 0,-1 0 1,-1-1-1,0 1 0,6-20 0,-8 21-24,0 0 0,-1 0 0,0 0 0,0 0 0,-1 0 0,0 0 0,0 0 0,-1 0 0,0 0 0,0 0 0,-1 0-1,0 0 1,0 1 0,-1-1 0,0 1 0,-1-1 0,1 1 0,-1 0 0,-1 1 0,1-1 0,-1 1 0,0-1 0,-1 1 0,0 1-1,0-1 1,-12-8 0,-14-8-144,0 1 0,-2 1-1,-49-20 1,59 31-223,0 1 0,-1 1 1,0 1-1,-1 2 0,1 0 0,-37 0 1,-127 5-6188,103 9-154</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16:58.012"/>
    </inkml:context>
    <inkml:brush xml:id="br0">
      <inkml:brushProperty name="width" value="0.05" units="cm"/>
      <inkml:brushProperty name="height" value="0.05" units="cm"/>
    </inkml:brush>
  </inkml:definitions>
  <inkml:trace contextRef="#ctx0" brushRef="#br0">0 265 5201,'0'0'7470,"29"-1"-4502,582-249-2421,-602 245-664,19-4-1378,-32 19-953,-21 12 829,0-1 0,-49 31 0,54-39 692,-38 28-2639</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16:58.366"/>
    </inkml:context>
    <inkml:brush xml:id="br0">
      <inkml:brushProperty name="width" value="0.05" units="cm"/>
      <inkml:brushProperty name="height" value="0.05" units="cm"/>
    </inkml:brush>
  </inkml:definitions>
  <inkml:trace contextRef="#ctx0" brushRef="#br0">1 277 4536,'0'0'4300,"9"0"-3763,60-11 300,-1-3-1,0-3 1,67-27-1,-72 24-716,266-111-1055,-272 107-790,-38 14-626,-8 4-1381</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16:58.907"/>
    </inkml:context>
    <inkml:brush xml:id="br0">
      <inkml:brushProperty name="width" value="0.05" units="cm"/>
      <inkml:brushProperty name="height" value="0.05" units="cm"/>
    </inkml:brush>
  </inkml:definitions>
  <inkml:trace contextRef="#ctx0" brushRef="#br0">13 162 6329,'0'0'7050,"-4"0"-6746,-5-1 469,11-2-250,24-6-53,64-17-617,-54 16 245,123-32-133,77-25-1842,-214 64-53,-22 3 1855,1 0 1,-1 0 0,0 0-1,1 0 1,-1 0-1,0 0 1,1 0-1,-1 0 1,0 0 0,1 0-1,-1 1 1,0-1-1,0 0 1,1 0 0,-1 0-1,0 1 1,0-1-1,1 0 1,-1 0 0,0 1-1,0-1 1,0 0-1,1 0 1,-1 1-1,0-1 1,0 0 0,0 1-1,0-1 1,0 0-1,0 0 1,1 1 0,-1-1-1,0 0 1,0 1-1,0-1 1,0 0 0,0 1-1,0-1 1,0 0-1,0 1 1,-1-1-1,1 0 1,0 1 0,0-1-1,0 0 1,0 1-1,0-1 1,0 0 0,-1 0-1,1 1 1,0-1-1,0 0 1,-1 0-1,1 1 1,0-1 0,0 0-1,-1 0 1,1 0-1,-1 1 1,-14 12-2379</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16:59.231"/>
    </inkml:context>
    <inkml:brush xml:id="br0">
      <inkml:brushProperty name="width" value="0.05" units="cm"/>
      <inkml:brushProperty name="height" value="0.05" units="cm"/>
    </inkml:brush>
  </inkml:definitions>
  <inkml:trace contextRef="#ctx0" brushRef="#br0">0 269 6489,'0'0'5617,"226"-40"-5337,-142 19-120,1-7-144,19 3-16,-10-3-128,9-5-304,-18 9-160,-10-1-328,-19 5-152,1 8-345,-20-1-599</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17:48.261"/>
    </inkml:context>
    <inkml:brush xml:id="br0">
      <inkml:brushProperty name="width" value="0.05" units="cm"/>
      <inkml:brushProperty name="height" value="0.05" units="cm"/>
    </inkml:brush>
  </inkml:definitions>
  <inkml:trace contextRef="#ctx0" brushRef="#br0">0 0 6873,'0'0'7002,"20"22"-6654,131 118 661,-99-103-830,1-2-1,2-3 1,2-2-1,0-2 1,2-4-1,94 28 1,151 65 14,-300-115-107,26 10-1186,-1-5-3923,-28-19-2847</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17:48.943"/>
    </inkml:context>
    <inkml:brush xml:id="br0">
      <inkml:brushProperty name="width" value="0.05" units="cm"/>
      <inkml:brushProperty name="height" value="0.05" units="cm"/>
    </inkml:brush>
  </inkml:definitions>
  <inkml:trace contextRef="#ctx0" brushRef="#br0">364 0 4849,'0'0'9108,"9"5"-5999,-12 13-2961,-1-1 0,0 0 0,-2 0 0,0 0 0,0 0 0,-2-1 0,-11 20 0,-25 43-87,9-20-54,3 1 0,2 2 0,3 1 0,-22 79 0,42-112-34,-2 0 0,-1-1 0,-2 0 0,0-1 0,-22 36 0,25-54 22,2-4-1484</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17:52.611"/>
    </inkml:context>
    <inkml:brush xml:id="br0">
      <inkml:brushProperty name="width" value="0.05" units="cm"/>
      <inkml:brushProperty name="height" value="0.05" units="cm"/>
    </inkml:brush>
  </inkml:definitions>
  <inkml:trace contextRef="#ctx0" brushRef="#br0">821 33 3272,'0'0'4082,"-11"-2"-3524,-148-9 3892,74 10-4100,-89 10 1,136-5-131,1 3-1,0 0 0,1 3 0,0 0 1,-47 22-1,75-28-196,-1 0 0,0 1 0,1 0 0,0 1 0,1-1-1,-1 1 1,1 1 0,0 0 0,0 0 0,1 0 0,0 1 0,0-1 0,1 1 0,0 1 0,1-1-1,-6 15 1,8-18 19,1 0-1,0 0 0,1 1 1,-1-1-1,1 1 1,0-1-1,0 0 0,2 7 1,-1 7 13,1-16-52,-1 1-1,1-1 1,0 0-1,0 0 1,0 0 0,0-1-1,0 1 1,1 0-1,-1-1 1,1 1-1,4 2 1,10 12 29,-8-7-23,1 1 0,0-1 1,1-1-1,0 0 0,0 0 0,1-1 0,0-1 0,0 0 1,1-1-1,0 0 0,0-1 0,15 4 0,23 5 28,101 12 0,-67-13-27,214 23 46,-176-24-43,149 8 19,-184-10 0,329 22 357,-356-32-286,103-4 87,-146 2-113,0-1-1,0-1 1,-1 0 0,1-1-1,-1-1 1,31-16 0,-42 18-23,0-1 1,0 0 0,-1 0-1,0 0 1,0-1 0,0 1-1,5-10 1,7-8-4,-15 20-33,0 0 0,0 0 1,-1-1-1,1 1 0,-1-1 1,1 1-1,-1-1 0,0 0 1,-1 0-1,1 1 0,-1-1 1,1 0-1,-1 0 0,0 0 1,-1 1-1,1-1 0,0 0 1,-2-4-1,0 0 10,0 1 0,0 0 1,0-1-1,-1 1 0,0 1 1,-1-1-1,-7-12 0,-3 2 4,-1 0 0,-1 1 0,-1 0 0,0 2-1,-1 0 1,0 1 0,-29-16 0,13 11-27,-1 3 1,-1 0 0,-56-14 0,-20-3 56,25 6 91,-157-25 1,-545 18-1161,766 35 571,22-2 241,0 0 1,1 0-1,-1 1 1,0-1-1,1 0 1,-1 0-1,1 0 1,-1 1-1,0-1 1,1 0-1,-1 1 1,1-1-1,-1 0 1,1 1-1,-1-1 1,1 1-1,-1-1 1,1 1-1,-1-1 1,1 1-1,0-1 1,-1 1-1,1 0 1,0-1-1,-1 1 1,1-1-1,0 1 1,0 0-1,0-1 1,0 2-1</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1-25T10:17:55.305"/>
    </inkml:context>
    <inkml:brush xml:id="br0">
      <inkml:brushProperty name="width" value="0.05" units="cm"/>
      <inkml:brushProperty name="height" value="0.05" units="cm"/>
    </inkml:brush>
  </inkml:definitions>
  <inkml:trace contextRef="#ctx0" brushRef="#br0">1206 25 4368,'0'0'7895,"-30"0"-6423,-233-16-884,129 12-493,74 0-99,-1 3-1,-87 10 0,137-7 8,-74 9-6,0 4-1,-109 35 0,187-48 0,-1 0 1,1 1-1,0 1 0,-1-1 0,2 1 0,-1 0 0,0 1 1,1 0-1,0 0 0,0 0 0,0 1 0,1-1 0,-1 2 0,1-1 1,1 0-1,-1 1 0,1 0 0,1 0 0,-1 0 0,1 0 0,0 1 1,1-1-1,0 1 0,0 0 0,0 0 0,0 9 0,2-3 32,-1-12-23,1 1 1,0 0-1,0-1 1,0 1-1,0 0 0,0-1 1,0 1-1,1 0 1,-1-1-1,1 1 0,0-1 1,-1 1-1,1-1 1,0 1-1,1-1 1,-1 1-1,0-1 0,1 0 1,0 0-1,-1 0 1,1 0-1,4 4 0,29 19 47,2-1 0,0-1 0,47 19 0,124 43 58,-143-60-4,2-2 1,1-3 0,111 18-1,266 30 197,-111-14-111,-297-49-202,98 15 383,182 4 0,-285-24-240,-1-1 0,56-10-1,-76 9-98,0-1 0,-1 0 0,1 0 0,-1-1-1,0-1 1,0 0 0,-1 0 0,1-1 0,-1 0-1,0 0 1,12-12 0,-17 14-14,-1-1 1,1 1-1,-1 0 1,0-1-1,0 0 0,0 0 1,0 0-1,-1 0 1,0 0-1,0-1 0,2-10 1,-2 1 56,-1-1 0,-1-30 1,0 18 48,-1 22-109,0 1 0,-1-1 1,1 1-1,-1 0 0,0 0 0,-1 0 1,1 0-1,-1 0 0,0 0 1,0 1-1,-1-1 0,1 1 1,-1 0-1,0 0 0,0 0 1,0 0-1,-7-3 0,-6-7-6,-1 2 0,-1 0 0,-22-10-1,-49-17 44,-1 3-1,-140-34 0,-203-24-113,339 76 68,23 6-476,-1 2 0,0 5 0,-97 3-1,-86 27-6160,168-12 1027</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A4F5AE-03BF-4F8E-94E5-F35F25A27217}" type="datetimeFigureOut">
              <a:rPr lang="el-GR" smtClean="0"/>
              <a:t>25/11/2020</a:t>
            </a:fld>
            <a:endParaRPr lang="el-G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8EF380-C980-4EAB-B5FB-5C227E1B2EEF}" type="slidenum">
              <a:rPr lang="el-GR" smtClean="0"/>
              <a:t>‹#›</a:t>
            </a:fld>
            <a:endParaRPr lang="el-GR"/>
          </a:p>
        </p:txBody>
      </p:sp>
    </p:spTree>
    <p:extLst>
      <p:ext uri="{BB962C8B-B14F-4D97-AF65-F5344CB8AC3E}">
        <p14:creationId xmlns:p14="http://schemas.microsoft.com/office/powerpoint/2010/main" val="5415199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98307"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a:p>
        </p:txBody>
      </p:sp>
      <p:sp>
        <p:nvSpPr>
          <p:cNvPr id="98308" name="3 - Θέση αριθμού διαφάνειας"/>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922E3414-5A9F-44B7-84BC-BC7197B300D6}" type="slidenum">
              <a:rPr lang="el-GR" sz="1200">
                <a:latin typeface="Calibri" pitchFamily="34" charset="0"/>
              </a:rPr>
              <a:pPr algn="r"/>
              <a:t>2</a:t>
            </a:fld>
            <a:endParaRPr lang="el-GR" sz="1200">
              <a:latin typeface="Calibri" pitchFamily="34" charset="0"/>
            </a:endParaRPr>
          </a:p>
        </p:txBody>
      </p:sp>
    </p:spTree>
    <p:extLst>
      <p:ext uri="{BB962C8B-B14F-4D97-AF65-F5344CB8AC3E}">
        <p14:creationId xmlns:p14="http://schemas.microsoft.com/office/powerpoint/2010/main" val="32471362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C55ED8C2-B5A7-437E-838B-1328FF80D066}" type="slidenum">
              <a:rPr lang="el-GR"/>
              <a:pPr/>
              <a:t>11</a:t>
            </a:fld>
            <a:endParaRPr lang="el-GR"/>
          </a:p>
        </p:txBody>
      </p:sp>
      <p:sp>
        <p:nvSpPr>
          <p:cNvPr id="94210" name="1 - Θέση εικόνας διαφάνειας"/>
          <p:cNvSpPr>
            <a:spLocks noGrp="1" noRot="1" noChangeAspect="1" noTextEdit="1"/>
          </p:cNvSpPr>
          <p:nvPr>
            <p:ph type="sldImg"/>
          </p:nvPr>
        </p:nvSpPr>
        <p:spPr>
          <a:ln/>
        </p:spPr>
      </p:sp>
      <p:sp>
        <p:nvSpPr>
          <p:cNvPr id="94211" name="2 - Θέση σημειώσεων"/>
          <p:cNvSpPr>
            <a:spLocks noGrp="1"/>
          </p:cNvSpPr>
          <p:nvPr>
            <p:ph type="body" idx="1"/>
          </p:nvPr>
        </p:nvSpPr>
        <p:spPr/>
        <p:txBody>
          <a:bodyPr/>
          <a:lstStyle/>
          <a:p>
            <a:pPr>
              <a:spcBef>
                <a:spcPct val="0"/>
              </a:spcBef>
            </a:pPr>
            <a:endParaRPr lang="el-GR"/>
          </a:p>
        </p:txBody>
      </p:sp>
      <p:sp>
        <p:nvSpPr>
          <p:cNvPr id="94212" name="3 - Θέση αριθμού διαφάνειας"/>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38FFBC34-FE8E-499B-BD7E-C69E31667DBA}" type="slidenum">
              <a:rPr lang="el-GR" sz="1200">
                <a:latin typeface="Calibri" pitchFamily="34" charset="0"/>
              </a:rPr>
              <a:pPr algn="r"/>
              <a:t>11</a:t>
            </a:fld>
            <a:endParaRPr lang="el-GR" sz="1200">
              <a:latin typeface="Calibri" pitchFamily="34" charset="0"/>
            </a:endParaRPr>
          </a:p>
        </p:txBody>
      </p:sp>
    </p:spTree>
    <p:extLst>
      <p:ext uri="{BB962C8B-B14F-4D97-AF65-F5344CB8AC3E}">
        <p14:creationId xmlns:p14="http://schemas.microsoft.com/office/powerpoint/2010/main" val="1292051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EA6FB73-835B-4C26-A293-F888C640867E}" type="slidenum">
              <a:rPr lang="el-GR"/>
              <a:pPr/>
              <a:t>12</a:t>
            </a:fld>
            <a:endParaRPr lang="el-GR"/>
          </a:p>
        </p:txBody>
      </p:sp>
      <p:sp>
        <p:nvSpPr>
          <p:cNvPr id="96258" name="1 - Θέση εικόνας διαφάνειας"/>
          <p:cNvSpPr>
            <a:spLocks noGrp="1" noRot="1" noChangeAspect="1" noTextEdit="1"/>
          </p:cNvSpPr>
          <p:nvPr>
            <p:ph type="sldImg"/>
          </p:nvPr>
        </p:nvSpPr>
        <p:spPr>
          <a:ln/>
        </p:spPr>
      </p:sp>
      <p:sp>
        <p:nvSpPr>
          <p:cNvPr id="96259" name="2 - Θέση σημειώσεων"/>
          <p:cNvSpPr>
            <a:spLocks noGrp="1"/>
          </p:cNvSpPr>
          <p:nvPr>
            <p:ph type="body" idx="1"/>
          </p:nvPr>
        </p:nvSpPr>
        <p:spPr/>
        <p:txBody>
          <a:bodyPr/>
          <a:lstStyle/>
          <a:p>
            <a:pPr>
              <a:spcBef>
                <a:spcPct val="0"/>
              </a:spcBef>
            </a:pPr>
            <a:endParaRPr lang="el-GR"/>
          </a:p>
        </p:txBody>
      </p:sp>
      <p:sp>
        <p:nvSpPr>
          <p:cNvPr id="96260" name="3 - Θέση αριθμού διαφάνειας"/>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987CAD5E-35B1-4FB0-9D7A-FBFF706A26B2}" type="slidenum">
              <a:rPr lang="el-GR" sz="1200">
                <a:latin typeface="Calibri" pitchFamily="34" charset="0"/>
              </a:rPr>
              <a:pPr algn="r"/>
              <a:t>12</a:t>
            </a:fld>
            <a:endParaRPr lang="el-GR" sz="1200">
              <a:latin typeface="Calibri" pitchFamily="34" charset="0"/>
            </a:endParaRPr>
          </a:p>
        </p:txBody>
      </p:sp>
    </p:spTree>
    <p:extLst>
      <p:ext uri="{BB962C8B-B14F-4D97-AF65-F5344CB8AC3E}">
        <p14:creationId xmlns:p14="http://schemas.microsoft.com/office/powerpoint/2010/main" val="33556243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0376FDB5-94F1-4A48-B490-6EE263561FC3}" type="slidenum">
              <a:rPr lang="el-GR"/>
              <a:pPr/>
              <a:t>13</a:t>
            </a:fld>
            <a:endParaRPr lang="el-GR"/>
          </a:p>
        </p:txBody>
      </p:sp>
      <p:sp>
        <p:nvSpPr>
          <p:cNvPr id="87042" name="1 - Θέση εικόνας διαφάνειας"/>
          <p:cNvSpPr>
            <a:spLocks noGrp="1" noRot="1" noChangeAspect="1" noTextEdit="1"/>
          </p:cNvSpPr>
          <p:nvPr>
            <p:ph type="sldImg"/>
          </p:nvPr>
        </p:nvSpPr>
        <p:spPr>
          <a:ln/>
        </p:spPr>
      </p:sp>
      <p:sp>
        <p:nvSpPr>
          <p:cNvPr id="87043" name="2 - Θέση σημειώσεων"/>
          <p:cNvSpPr>
            <a:spLocks noGrp="1"/>
          </p:cNvSpPr>
          <p:nvPr>
            <p:ph type="body" idx="1"/>
          </p:nvPr>
        </p:nvSpPr>
        <p:spPr/>
        <p:txBody>
          <a:bodyPr/>
          <a:lstStyle/>
          <a:p>
            <a:pPr>
              <a:spcBef>
                <a:spcPct val="0"/>
              </a:spcBef>
            </a:pPr>
            <a:endParaRPr lang="el-GR"/>
          </a:p>
        </p:txBody>
      </p:sp>
      <p:sp>
        <p:nvSpPr>
          <p:cNvPr id="87044" name="3 - Θέση αριθμού διαφάνειας"/>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152D4806-28C4-42B6-9037-48B119213B66}" type="slidenum">
              <a:rPr lang="el-GR" sz="1200">
                <a:latin typeface="Calibri" pitchFamily="34" charset="0"/>
              </a:rPr>
              <a:pPr algn="r"/>
              <a:t>13</a:t>
            </a:fld>
            <a:endParaRPr lang="el-GR" sz="1200">
              <a:latin typeface="Calibri" pitchFamily="34" charset="0"/>
            </a:endParaRPr>
          </a:p>
        </p:txBody>
      </p:sp>
    </p:spTree>
    <p:extLst>
      <p:ext uri="{BB962C8B-B14F-4D97-AF65-F5344CB8AC3E}">
        <p14:creationId xmlns:p14="http://schemas.microsoft.com/office/powerpoint/2010/main" val="41834097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96147521-8C6B-4551-9831-CDE10AC82426}" type="slidenum">
              <a:rPr lang="el-GR"/>
              <a:pPr/>
              <a:t>15</a:t>
            </a:fld>
            <a:endParaRPr lang="el-GR"/>
          </a:p>
        </p:txBody>
      </p:sp>
      <p:sp>
        <p:nvSpPr>
          <p:cNvPr id="31746" name="1 - Θέση εικόνας διαφάνειας"/>
          <p:cNvSpPr>
            <a:spLocks noGrp="1" noRot="1" noChangeAspect="1" noTextEdit="1"/>
          </p:cNvSpPr>
          <p:nvPr>
            <p:ph type="sldImg"/>
          </p:nvPr>
        </p:nvSpPr>
        <p:spPr>
          <a:ln/>
        </p:spPr>
      </p:sp>
      <p:sp>
        <p:nvSpPr>
          <p:cNvPr id="31747" name="2 - Θέση σημειώσεων"/>
          <p:cNvSpPr>
            <a:spLocks noGrp="1"/>
          </p:cNvSpPr>
          <p:nvPr>
            <p:ph type="body" idx="1"/>
          </p:nvPr>
        </p:nvSpPr>
        <p:spPr/>
        <p:txBody>
          <a:bodyPr/>
          <a:lstStyle/>
          <a:p>
            <a:pPr>
              <a:spcBef>
                <a:spcPct val="0"/>
              </a:spcBef>
            </a:pPr>
            <a:endParaRPr lang="el-GR"/>
          </a:p>
        </p:txBody>
      </p:sp>
      <p:sp>
        <p:nvSpPr>
          <p:cNvPr id="31748" name="3 - Θέση αριθμού διαφάνειας"/>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DA2405FD-7704-49D3-9611-182EF4DD75C5}" type="slidenum">
              <a:rPr lang="el-GR" sz="1200">
                <a:latin typeface="Calibri" pitchFamily="34" charset="0"/>
              </a:rPr>
              <a:pPr algn="r"/>
              <a:t>15</a:t>
            </a:fld>
            <a:endParaRPr lang="el-GR" sz="1200">
              <a:latin typeface="Calibri" pitchFamily="34" charset="0"/>
            </a:endParaRPr>
          </a:p>
        </p:txBody>
      </p:sp>
    </p:spTree>
    <p:extLst>
      <p:ext uri="{BB962C8B-B14F-4D97-AF65-F5344CB8AC3E}">
        <p14:creationId xmlns:p14="http://schemas.microsoft.com/office/powerpoint/2010/main" val="24431445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3D814F1-F349-4258-AAA8-B45C46F110C4}" type="slidenum">
              <a:rPr lang="el-GR"/>
              <a:pPr/>
              <a:t>16</a:t>
            </a:fld>
            <a:endParaRPr lang="el-GR"/>
          </a:p>
        </p:txBody>
      </p:sp>
      <p:sp>
        <p:nvSpPr>
          <p:cNvPr id="33794" name="1 - Θέση εικόνας διαφάνειας"/>
          <p:cNvSpPr>
            <a:spLocks noGrp="1" noRot="1" noChangeAspect="1" noTextEdit="1"/>
          </p:cNvSpPr>
          <p:nvPr>
            <p:ph type="sldImg"/>
          </p:nvPr>
        </p:nvSpPr>
        <p:spPr>
          <a:ln/>
        </p:spPr>
      </p:sp>
      <p:sp>
        <p:nvSpPr>
          <p:cNvPr id="33795" name="2 - Θέση σημειώσεων"/>
          <p:cNvSpPr>
            <a:spLocks noGrp="1"/>
          </p:cNvSpPr>
          <p:nvPr>
            <p:ph type="body" idx="1"/>
          </p:nvPr>
        </p:nvSpPr>
        <p:spPr/>
        <p:txBody>
          <a:bodyPr/>
          <a:lstStyle/>
          <a:p>
            <a:pPr>
              <a:spcBef>
                <a:spcPct val="0"/>
              </a:spcBef>
            </a:pPr>
            <a:endParaRPr lang="el-GR"/>
          </a:p>
        </p:txBody>
      </p:sp>
      <p:sp>
        <p:nvSpPr>
          <p:cNvPr id="33796" name="3 - Θέση αριθμού διαφάνειας"/>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1E5D7C2C-BF4E-40AD-8E48-C53F14E87D9E}" type="slidenum">
              <a:rPr lang="el-GR" sz="1200">
                <a:latin typeface="Calibri" pitchFamily="34" charset="0"/>
              </a:rPr>
              <a:pPr algn="r"/>
              <a:t>16</a:t>
            </a:fld>
            <a:endParaRPr lang="el-GR" sz="1200">
              <a:latin typeface="Calibri" pitchFamily="34" charset="0"/>
            </a:endParaRPr>
          </a:p>
        </p:txBody>
      </p:sp>
    </p:spTree>
    <p:extLst>
      <p:ext uri="{BB962C8B-B14F-4D97-AF65-F5344CB8AC3E}">
        <p14:creationId xmlns:p14="http://schemas.microsoft.com/office/powerpoint/2010/main" val="28804893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D08E20D8-ECAA-45CE-A65D-D6590F92429E}" type="slidenum">
              <a:rPr lang="el-GR"/>
              <a:pPr/>
              <a:t>17</a:t>
            </a:fld>
            <a:endParaRPr lang="el-GR"/>
          </a:p>
        </p:txBody>
      </p:sp>
      <p:sp>
        <p:nvSpPr>
          <p:cNvPr id="35842" name="1 - Θέση εικόνας διαφάνειας"/>
          <p:cNvSpPr>
            <a:spLocks noGrp="1" noRot="1" noChangeAspect="1" noTextEdit="1"/>
          </p:cNvSpPr>
          <p:nvPr>
            <p:ph type="sldImg"/>
          </p:nvPr>
        </p:nvSpPr>
        <p:spPr>
          <a:ln/>
        </p:spPr>
      </p:sp>
      <p:sp>
        <p:nvSpPr>
          <p:cNvPr id="35843" name="2 - Θέση σημειώσεων"/>
          <p:cNvSpPr>
            <a:spLocks noGrp="1"/>
          </p:cNvSpPr>
          <p:nvPr>
            <p:ph type="body" idx="1"/>
          </p:nvPr>
        </p:nvSpPr>
        <p:spPr/>
        <p:txBody>
          <a:bodyPr/>
          <a:lstStyle/>
          <a:p>
            <a:pPr>
              <a:spcBef>
                <a:spcPct val="0"/>
              </a:spcBef>
            </a:pPr>
            <a:endParaRPr lang="el-GR"/>
          </a:p>
        </p:txBody>
      </p:sp>
      <p:sp>
        <p:nvSpPr>
          <p:cNvPr id="35844" name="3 - Θέση αριθμού διαφάνειας"/>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EDB96174-3228-4E0B-AFD7-7FF0ABFE52E2}" type="slidenum">
              <a:rPr lang="el-GR" sz="1200">
                <a:latin typeface="Calibri" pitchFamily="34" charset="0"/>
              </a:rPr>
              <a:pPr algn="r"/>
              <a:t>17</a:t>
            </a:fld>
            <a:endParaRPr lang="el-GR" sz="1200">
              <a:latin typeface="Calibri" pitchFamily="34" charset="0"/>
            </a:endParaRPr>
          </a:p>
        </p:txBody>
      </p:sp>
    </p:spTree>
    <p:extLst>
      <p:ext uri="{BB962C8B-B14F-4D97-AF65-F5344CB8AC3E}">
        <p14:creationId xmlns:p14="http://schemas.microsoft.com/office/powerpoint/2010/main" val="21048723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9F5F5BAF-EDA8-4349-82F3-46EC503FD13F}" type="slidenum">
              <a:rPr lang="el-GR"/>
              <a:pPr/>
              <a:t>18</a:t>
            </a:fld>
            <a:endParaRPr lang="el-GR"/>
          </a:p>
        </p:txBody>
      </p:sp>
      <p:sp>
        <p:nvSpPr>
          <p:cNvPr id="37890" name="1 - Θέση εικόνας διαφάνειας"/>
          <p:cNvSpPr>
            <a:spLocks noGrp="1" noRot="1" noChangeAspect="1" noTextEdit="1"/>
          </p:cNvSpPr>
          <p:nvPr>
            <p:ph type="sldImg"/>
          </p:nvPr>
        </p:nvSpPr>
        <p:spPr>
          <a:ln/>
        </p:spPr>
      </p:sp>
      <p:sp>
        <p:nvSpPr>
          <p:cNvPr id="37891" name="2 - Θέση σημειώσεων"/>
          <p:cNvSpPr>
            <a:spLocks noGrp="1"/>
          </p:cNvSpPr>
          <p:nvPr>
            <p:ph type="body" idx="1"/>
          </p:nvPr>
        </p:nvSpPr>
        <p:spPr/>
        <p:txBody>
          <a:bodyPr/>
          <a:lstStyle/>
          <a:p>
            <a:pPr>
              <a:spcBef>
                <a:spcPct val="0"/>
              </a:spcBef>
            </a:pPr>
            <a:endParaRPr lang="el-GR"/>
          </a:p>
        </p:txBody>
      </p:sp>
      <p:sp>
        <p:nvSpPr>
          <p:cNvPr id="37892" name="3 - Θέση αριθμού διαφάνειας"/>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EC18E8DE-F467-4D09-8508-F359569924AB}" type="slidenum">
              <a:rPr lang="el-GR" sz="1200">
                <a:latin typeface="Calibri" pitchFamily="34" charset="0"/>
              </a:rPr>
              <a:pPr algn="r"/>
              <a:t>18</a:t>
            </a:fld>
            <a:endParaRPr lang="el-GR" sz="1200">
              <a:latin typeface="Calibri" pitchFamily="34" charset="0"/>
            </a:endParaRPr>
          </a:p>
        </p:txBody>
      </p:sp>
    </p:spTree>
    <p:extLst>
      <p:ext uri="{BB962C8B-B14F-4D97-AF65-F5344CB8AC3E}">
        <p14:creationId xmlns:p14="http://schemas.microsoft.com/office/powerpoint/2010/main" val="3453518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FCB631C-84B7-49FE-B0A0-1DE128955256}" type="slidenum">
              <a:rPr lang="el-GR" altLang="el-GR" smtClean="0"/>
              <a:pPr>
                <a:spcBef>
                  <a:spcPct val="0"/>
                </a:spcBef>
              </a:pPr>
              <a:t>19</a:t>
            </a:fld>
            <a:endParaRPr lang="el-GR" altLang="el-GR"/>
          </a:p>
        </p:txBody>
      </p:sp>
      <p:sp>
        <p:nvSpPr>
          <p:cNvPr id="10243" name="1 - Θέση εικόνας διαφάνειας"/>
          <p:cNvSpPr>
            <a:spLocks noGrp="1" noRot="1" noChangeAspect="1" noTextEdit="1"/>
          </p:cNvSpPr>
          <p:nvPr>
            <p:ph type="sldImg"/>
          </p:nvPr>
        </p:nvSpPr>
        <p:spPr>
          <a:ln/>
        </p:spPr>
      </p:sp>
      <p:sp>
        <p:nvSpPr>
          <p:cNvPr id="10244" name="2 - Θέση σημειώσεων"/>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
        <p:nvSpPr>
          <p:cNvPr id="10245" name="3 - Θέση αριθμού διαφάνειας"/>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CF53D29A-895C-413D-B26A-BB1BDD2D2CF8}" type="slidenum">
              <a:rPr lang="el-GR" altLang="el-GR">
                <a:cs typeface="Arial" panose="020B0604020202020204" pitchFamily="34" charset="0"/>
              </a:rPr>
              <a:pPr algn="r" eaLnBrk="1" hangingPunct="1">
                <a:spcBef>
                  <a:spcPct val="0"/>
                </a:spcBef>
              </a:pPr>
              <a:t>19</a:t>
            </a:fld>
            <a:endParaRPr lang="el-GR" altLang="el-GR">
              <a:cs typeface="Arial" panose="020B0604020202020204" pitchFamily="34" charset="0"/>
            </a:endParaRPr>
          </a:p>
        </p:txBody>
      </p:sp>
    </p:spTree>
    <p:extLst>
      <p:ext uri="{BB962C8B-B14F-4D97-AF65-F5344CB8AC3E}">
        <p14:creationId xmlns:p14="http://schemas.microsoft.com/office/powerpoint/2010/main" val="29058614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B8CBC42A-BF24-45F3-A2CA-B3982D71ABC2}" type="slidenum">
              <a:rPr lang="el-GR" altLang="el-GR" b="0" smtClean="0"/>
              <a:pPr/>
              <a:t>20</a:t>
            </a:fld>
            <a:endParaRPr lang="el-GR" altLang="el-GR" b="0"/>
          </a:p>
        </p:txBody>
      </p:sp>
      <p:sp>
        <p:nvSpPr>
          <p:cNvPr id="5123" name="1 - Θέση εικόνας διαφάνειας"/>
          <p:cNvSpPr>
            <a:spLocks noGrp="1" noRot="1" noChangeAspect="1" noTextEdit="1"/>
          </p:cNvSpPr>
          <p:nvPr>
            <p:ph type="sldImg"/>
          </p:nvPr>
        </p:nvSpPr>
        <p:spPr>
          <a:ln/>
        </p:spPr>
      </p:sp>
      <p:sp>
        <p:nvSpPr>
          <p:cNvPr id="5124" name="2 - Θέση σημειώσεων"/>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l-GR" altLang="el-GR">
              <a:latin typeface="Arial" panose="020B0604020202020204" pitchFamily="34" charset="0"/>
              <a:cs typeface="Arial" panose="020B0604020202020204" pitchFamily="34" charset="0"/>
            </a:endParaRPr>
          </a:p>
        </p:txBody>
      </p:sp>
      <p:sp>
        <p:nvSpPr>
          <p:cNvPr id="5125" name="3 - Θέση αριθμού διαφάνειας"/>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r" eaLnBrk="1" hangingPunct="1"/>
            <a:fld id="{B51DA1DB-9086-4388-9FD1-13D959AA5E76}" type="slidenum">
              <a:rPr lang="el-GR" altLang="el-GR" sz="1200">
                <a:latin typeface="Calibri" panose="020F0502020204030204" pitchFamily="34" charset="0"/>
              </a:rPr>
              <a:pPr algn="r" eaLnBrk="1" hangingPunct="1"/>
              <a:t>20</a:t>
            </a:fld>
            <a:endParaRPr lang="el-GR" altLang="el-GR" sz="1200">
              <a:latin typeface="Calibri" panose="020F0502020204030204" pitchFamily="34" charset="0"/>
            </a:endParaRPr>
          </a:p>
        </p:txBody>
      </p:sp>
    </p:spTree>
    <p:extLst>
      <p:ext uri="{BB962C8B-B14F-4D97-AF65-F5344CB8AC3E}">
        <p14:creationId xmlns:p14="http://schemas.microsoft.com/office/powerpoint/2010/main" val="10701908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6FB8C3E3-32B3-4E67-B612-927FB8E0DE61}" type="slidenum">
              <a:rPr lang="el-GR" altLang="el-GR" b="0" smtClean="0"/>
              <a:pPr/>
              <a:t>21</a:t>
            </a:fld>
            <a:endParaRPr lang="el-GR" altLang="el-GR" b="0"/>
          </a:p>
        </p:txBody>
      </p:sp>
      <p:sp>
        <p:nvSpPr>
          <p:cNvPr id="7171" name="1 - Θέση εικόνας διαφάνειας"/>
          <p:cNvSpPr>
            <a:spLocks noGrp="1" noRot="1" noChangeAspect="1" noTextEdit="1"/>
          </p:cNvSpPr>
          <p:nvPr>
            <p:ph type="sldImg"/>
          </p:nvPr>
        </p:nvSpPr>
        <p:spPr>
          <a:ln/>
        </p:spPr>
      </p:sp>
      <p:sp>
        <p:nvSpPr>
          <p:cNvPr id="7172" name="2 - Θέση σημειώσεων"/>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l-GR" altLang="el-GR">
              <a:latin typeface="Arial" panose="020B0604020202020204" pitchFamily="34" charset="0"/>
              <a:cs typeface="Arial" panose="020B0604020202020204" pitchFamily="34" charset="0"/>
            </a:endParaRPr>
          </a:p>
        </p:txBody>
      </p:sp>
      <p:sp>
        <p:nvSpPr>
          <p:cNvPr id="7173" name="3 - Θέση αριθμού διαφάνειας"/>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r" eaLnBrk="1" hangingPunct="1"/>
            <a:fld id="{B6DA1439-E034-4C81-BDA7-B2B704147A40}" type="slidenum">
              <a:rPr lang="el-GR" altLang="el-GR" sz="1200">
                <a:latin typeface="Calibri" panose="020F0502020204030204" pitchFamily="34" charset="0"/>
              </a:rPr>
              <a:pPr algn="r" eaLnBrk="1" hangingPunct="1"/>
              <a:t>21</a:t>
            </a:fld>
            <a:endParaRPr lang="el-GR" altLang="el-GR" sz="1200">
              <a:latin typeface="Calibri" panose="020F0502020204030204" pitchFamily="34" charset="0"/>
            </a:endParaRPr>
          </a:p>
        </p:txBody>
      </p:sp>
    </p:spTree>
    <p:extLst>
      <p:ext uri="{BB962C8B-B14F-4D97-AF65-F5344CB8AC3E}">
        <p14:creationId xmlns:p14="http://schemas.microsoft.com/office/powerpoint/2010/main" val="34275941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100355"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a:p>
        </p:txBody>
      </p:sp>
      <p:sp>
        <p:nvSpPr>
          <p:cNvPr id="100356" name="3 - Θέση αριθμού διαφάνειας"/>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6AC04F5B-65D3-4D4C-A026-C8B730ADDFEA}" type="slidenum">
              <a:rPr lang="el-GR" sz="1200">
                <a:latin typeface="Calibri" pitchFamily="34" charset="0"/>
              </a:rPr>
              <a:pPr algn="r"/>
              <a:t>3</a:t>
            </a:fld>
            <a:endParaRPr lang="el-GR" sz="1200">
              <a:latin typeface="Calibri" pitchFamily="34" charset="0"/>
            </a:endParaRPr>
          </a:p>
        </p:txBody>
      </p:sp>
    </p:spTree>
    <p:extLst>
      <p:ext uri="{BB962C8B-B14F-4D97-AF65-F5344CB8AC3E}">
        <p14:creationId xmlns:p14="http://schemas.microsoft.com/office/powerpoint/2010/main" val="214221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38F103EF-6F29-4143-BFAF-1F6D7E601EAE}" type="slidenum">
              <a:rPr lang="el-GR" altLang="el-GR" b="0" smtClean="0"/>
              <a:pPr/>
              <a:t>22</a:t>
            </a:fld>
            <a:endParaRPr lang="el-GR" altLang="el-GR" b="0"/>
          </a:p>
        </p:txBody>
      </p:sp>
      <p:sp>
        <p:nvSpPr>
          <p:cNvPr id="9219" name="1 - Θέση εικόνας διαφάνειας"/>
          <p:cNvSpPr>
            <a:spLocks noGrp="1" noRot="1" noChangeAspect="1" noTextEdit="1"/>
          </p:cNvSpPr>
          <p:nvPr>
            <p:ph type="sldImg"/>
          </p:nvPr>
        </p:nvSpPr>
        <p:spPr>
          <a:ln/>
        </p:spPr>
      </p:sp>
      <p:sp>
        <p:nvSpPr>
          <p:cNvPr id="9220" name="2 - Θέση σημειώσεων"/>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l-GR" altLang="el-GR">
              <a:latin typeface="Arial" panose="020B0604020202020204" pitchFamily="34" charset="0"/>
              <a:cs typeface="Arial" panose="020B0604020202020204" pitchFamily="34" charset="0"/>
            </a:endParaRPr>
          </a:p>
        </p:txBody>
      </p:sp>
      <p:sp>
        <p:nvSpPr>
          <p:cNvPr id="9221" name="3 - Θέση αριθμού διαφάνειας"/>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r" eaLnBrk="1" hangingPunct="1"/>
            <a:fld id="{E297A809-E3E2-42DB-AED3-26F37F0DB50D}" type="slidenum">
              <a:rPr lang="el-GR" altLang="el-GR" sz="1200">
                <a:latin typeface="Calibri" panose="020F0502020204030204" pitchFamily="34" charset="0"/>
              </a:rPr>
              <a:pPr algn="r" eaLnBrk="1" hangingPunct="1"/>
              <a:t>22</a:t>
            </a:fld>
            <a:endParaRPr lang="el-GR" altLang="el-GR" sz="1200">
              <a:latin typeface="Calibri" panose="020F0502020204030204" pitchFamily="34" charset="0"/>
            </a:endParaRPr>
          </a:p>
        </p:txBody>
      </p:sp>
    </p:spTree>
    <p:extLst>
      <p:ext uri="{BB962C8B-B14F-4D97-AF65-F5344CB8AC3E}">
        <p14:creationId xmlns:p14="http://schemas.microsoft.com/office/powerpoint/2010/main" val="40703627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17A3D603-AF7F-45AE-A809-9456361A2E34}" type="slidenum">
              <a:rPr lang="el-GR" altLang="el-GR" b="0" smtClean="0"/>
              <a:pPr/>
              <a:t>23</a:t>
            </a:fld>
            <a:endParaRPr lang="el-GR" altLang="el-GR" b="0"/>
          </a:p>
        </p:txBody>
      </p:sp>
      <p:sp>
        <p:nvSpPr>
          <p:cNvPr id="11267" name="1 - Θέση εικόνας διαφάνειας"/>
          <p:cNvSpPr>
            <a:spLocks noGrp="1" noRot="1" noChangeAspect="1" noTextEdit="1"/>
          </p:cNvSpPr>
          <p:nvPr>
            <p:ph type="sldImg"/>
          </p:nvPr>
        </p:nvSpPr>
        <p:spPr>
          <a:ln/>
        </p:spPr>
      </p:sp>
      <p:sp>
        <p:nvSpPr>
          <p:cNvPr id="11268" name="2 - Θέση σημειώσεων"/>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l-GR" altLang="el-GR">
              <a:latin typeface="Arial" panose="020B0604020202020204" pitchFamily="34" charset="0"/>
              <a:cs typeface="Arial" panose="020B0604020202020204" pitchFamily="34" charset="0"/>
            </a:endParaRPr>
          </a:p>
        </p:txBody>
      </p:sp>
      <p:sp>
        <p:nvSpPr>
          <p:cNvPr id="11269" name="3 - Θέση αριθμού διαφάνειας"/>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r" eaLnBrk="1" hangingPunct="1"/>
            <a:fld id="{6F918025-FCC3-4C39-BE54-429A80A415A6}" type="slidenum">
              <a:rPr lang="el-GR" altLang="el-GR" sz="1200">
                <a:latin typeface="Calibri" panose="020F0502020204030204" pitchFamily="34" charset="0"/>
              </a:rPr>
              <a:pPr algn="r" eaLnBrk="1" hangingPunct="1"/>
              <a:t>23</a:t>
            </a:fld>
            <a:endParaRPr lang="el-GR" altLang="el-GR" sz="1200">
              <a:latin typeface="Calibri" panose="020F0502020204030204" pitchFamily="34" charset="0"/>
            </a:endParaRPr>
          </a:p>
        </p:txBody>
      </p:sp>
    </p:spTree>
    <p:extLst>
      <p:ext uri="{BB962C8B-B14F-4D97-AF65-F5344CB8AC3E}">
        <p14:creationId xmlns:p14="http://schemas.microsoft.com/office/powerpoint/2010/main" val="38901876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fld id="{ED36A55B-1EA3-4122-A907-2A5C77EA24CA}" type="slidenum">
              <a:rPr lang="el-GR" altLang="el-GR" b="0" smtClean="0"/>
              <a:pPr/>
              <a:t>24</a:t>
            </a:fld>
            <a:endParaRPr lang="el-GR" altLang="el-GR" b="0"/>
          </a:p>
        </p:txBody>
      </p:sp>
      <p:sp>
        <p:nvSpPr>
          <p:cNvPr id="13315" name="1 - Θέση εικόνας διαφάνειας"/>
          <p:cNvSpPr>
            <a:spLocks noGrp="1" noRot="1" noChangeAspect="1" noTextEdit="1"/>
          </p:cNvSpPr>
          <p:nvPr>
            <p:ph type="sldImg"/>
          </p:nvPr>
        </p:nvSpPr>
        <p:spPr>
          <a:ln/>
        </p:spPr>
      </p:sp>
      <p:sp>
        <p:nvSpPr>
          <p:cNvPr id="13316" name="2 - Θέση σημειώσεων"/>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l-GR" altLang="el-GR">
              <a:latin typeface="Arial" panose="020B0604020202020204" pitchFamily="34" charset="0"/>
              <a:cs typeface="Arial" panose="020B0604020202020204" pitchFamily="34" charset="0"/>
            </a:endParaRPr>
          </a:p>
        </p:txBody>
      </p:sp>
      <p:sp>
        <p:nvSpPr>
          <p:cNvPr id="13317" name="3 - Θέση αριθμού διαφάνειας"/>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r" eaLnBrk="1" hangingPunct="1"/>
            <a:fld id="{21762A47-8BC4-41DC-BED1-BC2C562E70FA}" type="slidenum">
              <a:rPr lang="el-GR" altLang="el-GR" sz="1200">
                <a:latin typeface="Calibri" panose="020F0502020204030204" pitchFamily="34" charset="0"/>
              </a:rPr>
              <a:pPr algn="r" eaLnBrk="1" hangingPunct="1"/>
              <a:t>24</a:t>
            </a:fld>
            <a:endParaRPr lang="el-GR" altLang="el-GR" sz="1200">
              <a:latin typeface="Calibri" panose="020F0502020204030204" pitchFamily="34" charset="0"/>
            </a:endParaRPr>
          </a:p>
        </p:txBody>
      </p:sp>
    </p:spTree>
    <p:extLst>
      <p:ext uri="{BB962C8B-B14F-4D97-AF65-F5344CB8AC3E}">
        <p14:creationId xmlns:p14="http://schemas.microsoft.com/office/powerpoint/2010/main" val="8346977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6FF916F-8BDF-48B8-935B-6E5F593FA738}" type="slidenum">
              <a:rPr lang="el-GR" altLang="el-GR" smtClean="0"/>
              <a:pPr>
                <a:spcBef>
                  <a:spcPct val="0"/>
                </a:spcBef>
              </a:pPr>
              <a:t>71</a:t>
            </a:fld>
            <a:endParaRPr lang="el-GR" altLang="el-GR"/>
          </a:p>
        </p:txBody>
      </p:sp>
      <p:sp>
        <p:nvSpPr>
          <p:cNvPr id="4099" name="1 - Θέση εικόνας διαφάνειας"/>
          <p:cNvSpPr>
            <a:spLocks noGrp="1" noRot="1" noChangeAspect="1" noTextEdit="1"/>
          </p:cNvSpPr>
          <p:nvPr>
            <p:ph type="sldImg"/>
          </p:nvPr>
        </p:nvSpPr>
        <p:spPr>
          <a:ln/>
        </p:spPr>
      </p:sp>
      <p:sp>
        <p:nvSpPr>
          <p:cNvPr id="4100" name="2 - Θέση σημειώσεων"/>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
        <p:nvSpPr>
          <p:cNvPr id="4101" name="3 - Θέση αριθμού διαφάνειας"/>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96BB3700-F683-49BD-9882-063AEC476738}" type="slidenum">
              <a:rPr lang="el-GR" altLang="el-GR">
                <a:cs typeface="Arial" panose="020B0604020202020204" pitchFamily="34" charset="0"/>
              </a:rPr>
              <a:pPr algn="r" eaLnBrk="1" hangingPunct="1">
                <a:spcBef>
                  <a:spcPct val="0"/>
                </a:spcBef>
              </a:pPr>
              <a:t>71</a:t>
            </a:fld>
            <a:endParaRPr lang="el-GR" altLang="el-GR">
              <a:cs typeface="Arial" panose="020B0604020202020204" pitchFamily="34" charset="0"/>
            </a:endParaRPr>
          </a:p>
        </p:txBody>
      </p:sp>
    </p:spTree>
    <p:extLst>
      <p:ext uri="{BB962C8B-B14F-4D97-AF65-F5344CB8AC3E}">
        <p14:creationId xmlns:p14="http://schemas.microsoft.com/office/powerpoint/2010/main" val="27112969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010002B-43DF-46B2-B2BB-68040BDFBCED}" type="slidenum">
              <a:rPr lang="el-GR" altLang="el-GR" smtClean="0"/>
              <a:pPr>
                <a:spcBef>
                  <a:spcPct val="0"/>
                </a:spcBef>
              </a:pPr>
              <a:t>72</a:t>
            </a:fld>
            <a:endParaRPr lang="el-GR" altLang="el-GR"/>
          </a:p>
        </p:txBody>
      </p:sp>
      <p:sp>
        <p:nvSpPr>
          <p:cNvPr id="6147" name="1 - Θέση εικόνας διαφάνειας"/>
          <p:cNvSpPr>
            <a:spLocks noGrp="1" noRot="1" noChangeAspect="1" noTextEdit="1"/>
          </p:cNvSpPr>
          <p:nvPr>
            <p:ph type="sldImg"/>
          </p:nvPr>
        </p:nvSpPr>
        <p:spPr>
          <a:ln/>
        </p:spPr>
      </p:sp>
      <p:sp>
        <p:nvSpPr>
          <p:cNvPr id="6148" name="2 - Θέση σημειώσεων"/>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
        <p:nvSpPr>
          <p:cNvPr id="6149" name="3 - Θέση αριθμού διαφάνειας"/>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46A0EF1E-715D-475F-ABCE-C3035C151348}" type="slidenum">
              <a:rPr lang="el-GR" altLang="el-GR">
                <a:cs typeface="Arial" panose="020B0604020202020204" pitchFamily="34" charset="0"/>
              </a:rPr>
              <a:pPr algn="r" eaLnBrk="1" hangingPunct="1">
                <a:spcBef>
                  <a:spcPct val="0"/>
                </a:spcBef>
              </a:pPr>
              <a:t>72</a:t>
            </a:fld>
            <a:endParaRPr lang="el-GR" altLang="el-GR">
              <a:cs typeface="Arial" panose="020B0604020202020204" pitchFamily="34" charset="0"/>
            </a:endParaRPr>
          </a:p>
        </p:txBody>
      </p:sp>
    </p:spTree>
    <p:extLst>
      <p:ext uri="{BB962C8B-B14F-4D97-AF65-F5344CB8AC3E}">
        <p14:creationId xmlns:p14="http://schemas.microsoft.com/office/powerpoint/2010/main" val="19358011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945EA2F-04FF-4517-A2B7-528084668B03}" type="slidenum">
              <a:rPr lang="el-GR" altLang="el-GR" smtClean="0"/>
              <a:pPr>
                <a:spcBef>
                  <a:spcPct val="0"/>
                </a:spcBef>
              </a:pPr>
              <a:t>73</a:t>
            </a:fld>
            <a:endParaRPr lang="el-GR" altLang="el-GR"/>
          </a:p>
        </p:txBody>
      </p:sp>
      <p:sp>
        <p:nvSpPr>
          <p:cNvPr id="8195" name="1 - Θέση εικόνας διαφάνειας"/>
          <p:cNvSpPr>
            <a:spLocks noGrp="1" noRot="1" noChangeAspect="1" noTextEdit="1"/>
          </p:cNvSpPr>
          <p:nvPr>
            <p:ph type="sldImg"/>
          </p:nvPr>
        </p:nvSpPr>
        <p:spPr>
          <a:ln/>
        </p:spPr>
      </p:sp>
      <p:sp>
        <p:nvSpPr>
          <p:cNvPr id="8196" name="2 - Θέση σημειώσεων"/>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l-GR" altLang="el-GR">
              <a:latin typeface="Arial" panose="020B0604020202020204" pitchFamily="34" charset="0"/>
            </a:endParaRPr>
          </a:p>
        </p:txBody>
      </p:sp>
      <p:sp>
        <p:nvSpPr>
          <p:cNvPr id="8197" name="3 - Θέση αριθμού διαφάνειας"/>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7B08754E-2B71-44DE-A1FB-E5FFD0027242}" type="slidenum">
              <a:rPr lang="el-GR" altLang="el-GR">
                <a:cs typeface="Arial" panose="020B0604020202020204" pitchFamily="34" charset="0"/>
              </a:rPr>
              <a:pPr algn="r" eaLnBrk="1" hangingPunct="1">
                <a:spcBef>
                  <a:spcPct val="0"/>
                </a:spcBef>
              </a:pPr>
              <a:t>73</a:t>
            </a:fld>
            <a:endParaRPr lang="el-GR" altLang="el-GR">
              <a:cs typeface="Arial" panose="020B0604020202020204" pitchFamily="34" charset="0"/>
            </a:endParaRPr>
          </a:p>
        </p:txBody>
      </p:sp>
    </p:spTree>
    <p:extLst>
      <p:ext uri="{BB962C8B-B14F-4D97-AF65-F5344CB8AC3E}">
        <p14:creationId xmlns:p14="http://schemas.microsoft.com/office/powerpoint/2010/main" val="21548127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96259"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a:p>
        </p:txBody>
      </p:sp>
      <p:sp>
        <p:nvSpPr>
          <p:cNvPr id="96260" name="3 - Θέση αριθμού διαφάνειας"/>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99BC59FF-41D9-4DDA-A8FA-05A57F9D9426}" type="slidenum">
              <a:rPr lang="el-GR" sz="1200">
                <a:latin typeface="Calibri" pitchFamily="34" charset="0"/>
              </a:rPr>
              <a:pPr algn="r"/>
              <a:t>4</a:t>
            </a:fld>
            <a:endParaRPr lang="el-GR" sz="1200">
              <a:latin typeface="Calibri" pitchFamily="34" charset="0"/>
            </a:endParaRPr>
          </a:p>
        </p:txBody>
      </p:sp>
    </p:spTree>
    <p:extLst>
      <p:ext uri="{BB962C8B-B14F-4D97-AF65-F5344CB8AC3E}">
        <p14:creationId xmlns:p14="http://schemas.microsoft.com/office/powerpoint/2010/main" val="42685661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104451"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a:p>
        </p:txBody>
      </p:sp>
      <p:sp>
        <p:nvSpPr>
          <p:cNvPr id="104452" name="3 - Θέση αριθμού διαφάνειας"/>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F95D896E-D6AC-4F2C-83F4-7C4846179B87}" type="slidenum">
              <a:rPr lang="el-GR" sz="1200">
                <a:latin typeface="Calibri" pitchFamily="34" charset="0"/>
              </a:rPr>
              <a:pPr algn="r"/>
              <a:t>5</a:t>
            </a:fld>
            <a:endParaRPr lang="el-GR" sz="1200">
              <a:latin typeface="Calibri" pitchFamily="34" charset="0"/>
            </a:endParaRPr>
          </a:p>
        </p:txBody>
      </p:sp>
    </p:spTree>
    <p:extLst>
      <p:ext uri="{BB962C8B-B14F-4D97-AF65-F5344CB8AC3E}">
        <p14:creationId xmlns:p14="http://schemas.microsoft.com/office/powerpoint/2010/main" val="10197006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108547" name="2 - Θέση σημειώσεων"/>
          <p:cNvSpPr>
            <a:spLocks noGrp="1"/>
          </p:cNvSpPr>
          <p:nvPr>
            <p:ph type="body" idx="1"/>
          </p:nvPr>
        </p:nvSpPr>
        <p:spPr bwMode="auto">
          <a:noFill/>
        </p:spPr>
        <p:txBody>
          <a:bodyPr wrap="square" numCol="1" anchor="t" anchorCtr="0" compatLnSpc="1">
            <a:prstTxWarp prst="textNoShape">
              <a:avLst/>
            </a:prstTxWarp>
          </a:bodyPr>
          <a:lstStyle/>
          <a:p>
            <a:endParaRPr lang="el-GR"/>
          </a:p>
        </p:txBody>
      </p:sp>
      <p:sp>
        <p:nvSpPr>
          <p:cNvPr id="108548" name="3 - Θέση αριθμού διαφάνειας"/>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34D0CF47-0275-46BA-8CDF-0A089E103464}" type="slidenum">
              <a:rPr lang="el-GR" sz="1200"/>
              <a:pPr algn="r"/>
              <a:t>6</a:t>
            </a:fld>
            <a:endParaRPr lang="el-GR" sz="1200"/>
          </a:p>
        </p:txBody>
      </p:sp>
    </p:spTree>
    <p:extLst>
      <p:ext uri="{BB962C8B-B14F-4D97-AF65-F5344CB8AC3E}">
        <p14:creationId xmlns:p14="http://schemas.microsoft.com/office/powerpoint/2010/main" val="20266329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149507"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a:p>
        </p:txBody>
      </p:sp>
      <p:sp>
        <p:nvSpPr>
          <p:cNvPr id="149508" name="3 - Θέση αριθμού διαφάνειας"/>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8857981B-694D-4E24-8ECC-0AB22D522F1C}" type="slidenum">
              <a:rPr lang="el-GR" sz="1200">
                <a:latin typeface="Calibri" pitchFamily="34" charset="0"/>
              </a:rPr>
              <a:pPr algn="r"/>
              <a:t>7</a:t>
            </a:fld>
            <a:endParaRPr lang="el-GR" sz="1200">
              <a:latin typeface="Calibri" pitchFamily="34" charset="0"/>
            </a:endParaRPr>
          </a:p>
        </p:txBody>
      </p:sp>
    </p:spTree>
    <p:extLst>
      <p:ext uri="{BB962C8B-B14F-4D97-AF65-F5344CB8AC3E}">
        <p14:creationId xmlns:p14="http://schemas.microsoft.com/office/powerpoint/2010/main" val="625504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BD9AC854-32D1-45F2-AB42-A26B7AB6590F}" type="slidenum">
              <a:rPr lang="el-GR"/>
              <a:pPr/>
              <a:t>8</a:t>
            </a:fld>
            <a:endParaRPr lang="el-GR"/>
          </a:p>
        </p:txBody>
      </p:sp>
      <p:sp>
        <p:nvSpPr>
          <p:cNvPr id="80898" name="1 - Θέση εικόνας διαφάνειας"/>
          <p:cNvSpPr>
            <a:spLocks noGrp="1" noRot="1" noChangeAspect="1" noTextEdit="1"/>
          </p:cNvSpPr>
          <p:nvPr>
            <p:ph type="sldImg"/>
          </p:nvPr>
        </p:nvSpPr>
        <p:spPr>
          <a:ln/>
        </p:spPr>
      </p:sp>
      <p:sp>
        <p:nvSpPr>
          <p:cNvPr id="80899" name="2 - Θέση σημειώσεων"/>
          <p:cNvSpPr>
            <a:spLocks noGrp="1"/>
          </p:cNvSpPr>
          <p:nvPr>
            <p:ph type="body" idx="1"/>
          </p:nvPr>
        </p:nvSpPr>
        <p:spPr/>
        <p:txBody>
          <a:bodyPr/>
          <a:lstStyle/>
          <a:p>
            <a:pPr>
              <a:spcBef>
                <a:spcPct val="0"/>
              </a:spcBef>
            </a:pPr>
            <a:endParaRPr lang="el-GR"/>
          </a:p>
        </p:txBody>
      </p:sp>
      <p:sp>
        <p:nvSpPr>
          <p:cNvPr id="80900" name="3 - Θέση αριθμού διαφάνειας"/>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B95357E4-9B10-4C7A-8E04-4579D771BEEC}" type="slidenum">
              <a:rPr lang="el-GR" sz="1200">
                <a:latin typeface="Calibri" pitchFamily="34" charset="0"/>
              </a:rPr>
              <a:pPr algn="r"/>
              <a:t>8</a:t>
            </a:fld>
            <a:endParaRPr lang="el-GR" sz="1200">
              <a:latin typeface="Calibri" pitchFamily="34" charset="0"/>
            </a:endParaRPr>
          </a:p>
        </p:txBody>
      </p:sp>
    </p:spTree>
    <p:extLst>
      <p:ext uri="{BB962C8B-B14F-4D97-AF65-F5344CB8AC3E}">
        <p14:creationId xmlns:p14="http://schemas.microsoft.com/office/powerpoint/2010/main" val="13136180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63039AEF-CE25-491C-9102-218D6C9EF0D8}" type="slidenum">
              <a:rPr lang="el-GR"/>
              <a:pPr/>
              <a:t>9</a:t>
            </a:fld>
            <a:endParaRPr lang="el-GR"/>
          </a:p>
        </p:txBody>
      </p:sp>
      <p:sp>
        <p:nvSpPr>
          <p:cNvPr id="91138" name="1 - Θέση εικόνας διαφάνειας"/>
          <p:cNvSpPr>
            <a:spLocks noGrp="1" noRot="1" noChangeAspect="1" noTextEdit="1"/>
          </p:cNvSpPr>
          <p:nvPr>
            <p:ph type="sldImg"/>
          </p:nvPr>
        </p:nvSpPr>
        <p:spPr>
          <a:ln/>
        </p:spPr>
      </p:sp>
      <p:sp>
        <p:nvSpPr>
          <p:cNvPr id="91139" name="2 - Θέση σημειώσεων"/>
          <p:cNvSpPr>
            <a:spLocks noGrp="1"/>
          </p:cNvSpPr>
          <p:nvPr>
            <p:ph type="body" idx="1"/>
          </p:nvPr>
        </p:nvSpPr>
        <p:spPr/>
        <p:txBody>
          <a:bodyPr/>
          <a:lstStyle/>
          <a:p>
            <a:pPr>
              <a:spcBef>
                <a:spcPct val="0"/>
              </a:spcBef>
            </a:pPr>
            <a:endParaRPr lang="el-GR"/>
          </a:p>
        </p:txBody>
      </p:sp>
      <p:sp>
        <p:nvSpPr>
          <p:cNvPr id="91140" name="3 - Θέση αριθμού διαφάνειας"/>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AC9E907E-1219-4CD8-8602-9CD49E251F4B}" type="slidenum">
              <a:rPr lang="el-GR" sz="1200">
                <a:latin typeface="Calibri" pitchFamily="34" charset="0"/>
              </a:rPr>
              <a:pPr algn="r"/>
              <a:t>9</a:t>
            </a:fld>
            <a:endParaRPr lang="el-GR" sz="1200">
              <a:latin typeface="Calibri" pitchFamily="34" charset="0"/>
            </a:endParaRPr>
          </a:p>
        </p:txBody>
      </p:sp>
    </p:spTree>
    <p:extLst>
      <p:ext uri="{BB962C8B-B14F-4D97-AF65-F5344CB8AC3E}">
        <p14:creationId xmlns:p14="http://schemas.microsoft.com/office/powerpoint/2010/main" val="23155491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F8B182B-B008-4D25-9E49-4D2C41114EDE}" type="slidenum">
              <a:rPr lang="el-GR"/>
              <a:pPr/>
              <a:t>10</a:t>
            </a:fld>
            <a:endParaRPr lang="el-GR"/>
          </a:p>
        </p:txBody>
      </p:sp>
      <p:sp>
        <p:nvSpPr>
          <p:cNvPr id="84994" name="1 - Θέση εικόνας διαφάνειας"/>
          <p:cNvSpPr>
            <a:spLocks noGrp="1" noRot="1" noChangeAspect="1" noTextEdit="1"/>
          </p:cNvSpPr>
          <p:nvPr>
            <p:ph type="sldImg"/>
          </p:nvPr>
        </p:nvSpPr>
        <p:spPr>
          <a:ln/>
        </p:spPr>
      </p:sp>
      <p:sp>
        <p:nvSpPr>
          <p:cNvPr id="84995" name="2 - Θέση σημειώσεων"/>
          <p:cNvSpPr>
            <a:spLocks noGrp="1"/>
          </p:cNvSpPr>
          <p:nvPr>
            <p:ph type="body" idx="1"/>
          </p:nvPr>
        </p:nvSpPr>
        <p:spPr/>
        <p:txBody>
          <a:bodyPr/>
          <a:lstStyle/>
          <a:p>
            <a:pPr>
              <a:spcBef>
                <a:spcPct val="0"/>
              </a:spcBef>
            </a:pPr>
            <a:endParaRPr lang="el-GR"/>
          </a:p>
        </p:txBody>
      </p:sp>
      <p:sp>
        <p:nvSpPr>
          <p:cNvPr id="84996" name="3 - Θέση αριθμού διαφάνειας"/>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B84754E4-3790-43E4-9157-E65A9E16D06D}" type="slidenum">
              <a:rPr lang="el-GR" sz="1200">
                <a:latin typeface="Calibri" pitchFamily="34" charset="0"/>
              </a:rPr>
              <a:pPr algn="r"/>
              <a:t>10</a:t>
            </a:fld>
            <a:endParaRPr lang="el-GR" sz="1200">
              <a:latin typeface="Calibri" pitchFamily="34" charset="0"/>
            </a:endParaRPr>
          </a:p>
        </p:txBody>
      </p:sp>
    </p:spTree>
    <p:extLst>
      <p:ext uri="{BB962C8B-B14F-4D97-AF65-F5344CB8AC3E}">
        <p14:creationId xmlns:p14="http://schemas.microsoft.com/office/powerpoint/2010/main" val="23815608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l-G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l-GR"/>
          </a:p>
        </p:txBody>
      </p:sp>
      <p:sp>
        <p:nvSpPr>
          <p:cNvPr id="4" name="Date Placeholder 3"/>
          <p:cNvSpPr>
            <a:spLocks noGrp="1"/>
          </p:cNvSpPr>
          <p:nvPr>
            <p:ph type="dt" sz="half" idx="10"/>
          </p:nvPr>
        </p:nvSpPr>
        <p:spPr/>
        <p:txBody>
          <a:bodyPr/>
          <a:lstStyle/>
          <a:p>
            <a:fld id="{0F0D5568-ABCB-4AFC-8D05-85FE5BC87EA0}" type="datetimeFigureOut">
              <a:rPr lang="el-GR" smtClean="0"/>
              <a:t>25/11/2020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2A60791-EEF2-4290-B1BF-AF689AB00D18}" type="slidenum">
              <a:rPr lang="el-GR" smtClean="0"/>
              <a:t>‹#›</a:t>
            </a:fld>
            <a:endParaRPr lang="el-GR"/>
          </a:p>
        </p:txBody>
      </p:sp>
    </p:spTree>
    <p:extLst>
      <p:ext uri="{BB962C8B-B14F-4D97-AF65-F5344CB8AC3E}">
        <p14:creationId xmlns:p14="http://schemas.microsoft.com/office/powerpoint/2010/main" val="13249238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0F0D5568-ABCB-4AFC-8D05-85FE5BC87EA0}" type="datetimeFigureOut">
              <a:rPr lang="el-GR" smtClean="0"/>
              <a:t>25/11/2020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2A60791-EEF2-4290-B1BF-AF689AB00D18}" type="slidenum">
              <a:rPr lang="el-GR" smtClean="0"/>
              <a:t>‹#›</a:t>
            </a:fld>
            <a:endParaRPr lang="el-GR"/>
          </a:p>
        </p:txBody>
      </p:sp>
    </p:spTree>
    <p:extLst>
      <p:ext uri="{BB962C8B-B14F-4D97-AF65-F5344CB8AC3E}">
        <p14:creationId xmlns:p14="http://schemas.microsoft.com/office/powerpoint/2010/main" val="19853419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l-G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0F0D5568-ABCB-4AFC-8D05-85FE5BC87EA0}" type="datetimeFigureOut">
              <a:rPr lang="el-GR" smtClean="0"/>
              <a:t>25/11/2020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2A60791-EEF2-4290-B1BF-AF689AB00D18}" type="slidenum">
              <a:rPr lang="el-GR" smtClean="0"/>
              <a:t>‹#›</a:t>
            </a:fld>
            <a:endParaRPr lang="el-GR"/>
          </a:p>
        </p:txBody>
      </p:sp>
    </p:spTree>
    <p:extLst>
      <p:ext uri="{BB962C8B-B14F-4D97-AF65-F5344CB8AC3E}">
        <p14:creationId xmlns:p14="http://schemas.microsoft.com/office/powerpoint/2010/main" val="3165634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0F0D5568-ABCB-4AFC-8D05-85FE5BC87EA0}" type="datetimeFigureOut">
              <a:rPr lang="el-GR" smtClean="0"/>
              <a:t>25/11/2020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2A60791-EEF2-4290-B1BF-AF689AB00D18}" type="slidenum">
              <a:rPr lang="el-GR" smtClean="0"/>
              <a:t>‹#›</a:t>
            </a:fld>
            <a:endParaRPr lang="el-GR"/>
          </a:p>
        </p:txBody>
      </p:sp>
    </p:spTree>
    <p:extLst>
      <p:ext uri="{BB962C8B-B14F-4D97-AF65-F5344CB8AC3E}">
        <p14:creationId xmlns:p14="http://schemas.microsoft.com/office/powerpoint/2010/main" val="4676536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l-G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0D5568-ABCB-4AFC-8D05-85FE5BC87EA0}" type="datetimeFigureOut">
              <a:rPr lang="el-GR" smtClean="0"/>
              <a:t>25/11/2020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2A60791-EEF2-4290-B1BF-AF689AB00D18}" type="slidenum">
              <a:rPr lang="el-GR" smtClean="0"/>
              <a:t>‹#›</a:t>
            </a:fld>
            <a:endParaRPr lang="el-GR"/>
          </a:p>
        </p:txBody>
      </p:sp>
    </p:spTree>
    <p:extLst>
      <p:ext uri="{BB962C8B-B14F-4D97-AF65-F5344CB8AC3E}">
        <p14:creationId xmlns:p14="http://schemas.microsoft.com/office/powerpoint/2010/main" val="17013440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p:cNvSpPr>
            <a:spLocks noGrp="1"/>
          </p:cNvSpPr>
          <p:nvPr>
            <p:ph type="dt" sz="half" idx="10"/>
          </p:nvPr>
        </p:nvSpPr>
        <p:spPr/>
        <p:txBody>
          <a:bodyPr/>
          <a:lstStyle/>
          <a:p>
            <a:fld id="{0F0D5568-ABCB-4AFC-8D05-85FE5BC87EA0}" type="datetimeFigureOut">
              <a:rPr lang="el-GR" smtClean="0"/>
              <a:t>25/11/2020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82A60791-EEF2-4290-B1BF-AF689AB00D18}" type="slidenum">
              <a:rPr lang="el-GR" smtClean="0"/>
              <a:t>‹#›</a:t>
            </a:fld>
            <a:endParaRPr lang="el-GR"/>
          </a:p>
        </p:txBody>
      </p:sp>
    </p:spTree>
    <p:extLst>
      <p:ext uri="{BB962C8B-B14F-4D97-AF65-F5344CB8AC3E}">
        <p14:creationId xmlns:p14="http://schemas.microsoft.com/office/powerpoint/2010/main" val="529834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l-G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p:cNvSpPr>
            <a:spLocks noGrp="1"/>
          </p:cNvSpPr>
          <p:nvPr>
            <p:ph type="dt" sz="half" idx="10"/>
          </p:nvPr>
        </p:nvSpPr>
        <p:spPr/>
        <p:txBody>
          <a:bodyPr/>
          <a:lstStyle/>
          <a:p>
            <a:fld id="{0F0D5568-ABCB-4AFC-8D05-85FE5BC87EA0}" type="datetimeFigureOut">
              <a:rPr lang="el-GR" smtClean="0"/>
              <a:t>25/11/2020</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82A60791-EEF2-4290-B1BF-AF689AB00D18}" type="slidenum">
              <a:rPr lang="el-GR" smtClean="0"/>
              <a:t>‹#›</a:t>
            </a:fld>
            <a:endParaRPr lang="el-GR"/>
          </a:p>
        </p:txBody>
      </p:sp>
    </p:spTree>
    <p:extLst>
      <p:ext uri="{BB962C8B-B14F-4D97-AF65-F5344CB8AC3E}">
        <p14:creationId xmlns:p14="http://schemas.microsoft.com/office/powerpoint/2010/main" val="904376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Date Placeholder 2"/>
          <p:cNvSpPr>
            <a:spLocks noGrp="1"/>
          </p:cNvSpPr>
          <p:nvPr>
            <p:ph type="dt" sz="half" idx="10"/>
          </p:nvPr>
        </p:nvSpPr>
        <p:spPr/>
        <p:txBody>
          <a:bodyPr/>
          <a:lstStyle/>
          <a:p>
            <a:fld id="{0F0D5568-ABCB-4AFC-8D05-85FE5BC87EA0}" type="datetimeFigureOut">
              <a:rPr lang="el-GR" smtClean="0"/>
              <a:t>25/11/2020</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82A60791-EEF2-4290-B1BF-AF689AB00D18}" type="slidenum">
              <a:rPr lang="el-GR" smtClean="0"/>
              <a:t>‹#›</a:t>
            </a:fld>
            <a:endParaRPr lang="el-GR"/>
          </a:p>
        </p:txBody>
      </p:sp>
    </p:spTree>
    <p:extLst>
      <p:ext uri="{BB962C8B-B14F-4D97-AF65-F5344CB8AC3E}">
        <p14:creationId xmlns:p14="http://schemas.microsoft.com/office/powerpoint/2010/main" val="1203353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0D5568-ABCB-4AFC-8D05-85FE5BC87EA0}" type="datetimeFigureOut">
              <a:rPr lang="el-GR" smtClean="0"/>
              <a:t>25/11/2020</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82A60791-EEF2-4290-B1BF-AF689AB00D18}" type="slidenum">
              <a:rPr lang="el-GR" smtClean="0"/>
              <a:t>‹#›</a:t>
            </a:fld>
            <a:endParaRPr lang="el-GR"/>
          </a:p>
        </p:txBody>
      </p:sp>
    </p:spTree>
    <p:extLst>
      <p:ext uri="{BB962C8B-B14F-4D97-AF65-F5344CB8AC3E}">
        <p14:creationId xmlns:p14="http://schemas.microsoft.com/office/powerpoint/2010/main" val="1827441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F0D5568-ABCB-4AFC-8D05-85FE5BC87EA0}" type="datetimeFigureOut">
              <a:rPr lang="el-GR" smtClean="0"/>
              <a:t>25/11/2020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82A60791-EEF2-4290-B1BF-AF689AB00D18}" type="slidenum">
              <a:rPr lang="el-GR" smtClean="0"/>
              <a:t>‹#›</a:t>
            </a:fld>
            <a:endParaRPr lang="el-GR"/>
          </a:p>
        </p:txBody>
      </p:sp>
    </p:spTree>
    <p:extLst>
      <p:ext uri="{BB962C8B-B14F-4D97-AF65-F5344CB8AC3E}">
        <p14:creationId xmlns:p14="http://schemas.microsoft.com/office/powerpoint/2010/main" val="775271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F0D5568-ABCB-4AFC-8D05-85FE5BC87EA0}" type="datetimeFigureOut">
              <a:rPr lang="el-GR" smtClean="0"/>
              <a:t>25/11/2020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82A60791-EEF2-4290-B1BF-AF689AB00D18}" type="slidenum">
              <a:rPr lang="el-GR" smtClean="0"/>
              <a:t>‹#›</a:t>
            </a:fld>
            <a:endParaRPr lang="el-GR"/>
          </a:p>
        </p:txBody>
      </p:sp>
    </p:spTree>
    <p:extLst>
      <p:ext uri="{BB962C8B-B14F-4D97-AF65-F5344CB8AC3E}">
        <p14:creationId xmlns:p14="http://schemas.microsoft.com/office/powerpoint/2010/main" val="41693740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0D5568-ABCB-4AFC-8D05-85FE5BC87EA0}" type="datetimeFigureOut">
              <a:rPr lang="el-GR" smtClean="0"/>
              <a:t>25/11/2020</a:t>
            </a:fld>
            <a:endParaRPr lang="el-G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A60791-EEF2-4290-B1BF-AF689AB00D18}" type="slidenum">
              <a:rPr lang="el-GR" smtClean="0"/>
              <a:t>‹#›</a:t>
            </a:fld>
            <a:endParaRPr lang="el-GR"/>
          </a:p>
        </p:txBody>
      </p:sp>
    </p:spTree>
    <p:extLst>
      <p:ext uri="{BB962C8B-B14F-4D97-AF65-F5344CB8AC3E}">
        <p14:creationId xmlns:p14="http://schemas.microsoft.com/office/powerpoint/2010/main" val="14010197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customXml" Target="../ink/ink6.xml"/><Relationship Id="rId18" Type="http://schemas.openxmlformats.org/officeDocument/2006/relationships/image" Target="../media/image9.png"/><Relationship Id="rId3" Type="http://schemas.openxmlformats.org/officeDocument/2006/relationships/customXml" Target="../ink/ink1.xml"/><Relationship Id="rId7" Type="http://schemas.openxmlformats.org/officeDocument/2006/relationships/customXml" Target="../ink/ink3.xml"/><Relationship Id="rId12" Type="http://schemas.openxmlformats.org/officeDocument/2006/relationships/image" Target="../media/image6.png"/><Relationship Id="rId17" Type="http://schemas.openxmlformats.org/officeDocument/2006/relationships/customXml" Target="../ink/ink8.xml"/><Relationship Id="rId2" Type="http://schemas.openxmlformats.org/officeDocument/2006/relationships/notesSlide" Target="../notesSlides/notesSlide3.xml"/><Relationship Id="rId16"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customXml" Target="../ink/ink5.xml"/><Relationship Id="rId5" Type="http://schemas.openxmlformats.org/officeDocument/2006/relationships/customXml" Target="../ink/ink2.xml"/><Relationship Id="rId15" Type="http://schemas.openxmlformats.org/officeDocument/2006/relationships/customXml" Target="../ink/ink7.xml"/><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customXml" Target="../ink/ink4.xml"/><Relationship Id="rId14" Type="http://schemas.openxmlformats.org/officeDocument/2006/relationships/image" Target="../media/image7.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6.emf"/><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38.png"/><Relationship Id="rId4" Type="http://schemas.openxmlformats.org/officeDocument/2006/relationships/image" Target="../media/image37.emf"/></Relationships>
</file>

<file path=ppt/slides/_rels/slide5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40.emf"/><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customXml" Target="../ink/ink14.xml"/><Relationship Id="rId18" Type="http://schemas.openxmlformats.org/officeDocument/2006/relationships/image" Target="../media/image17.png"/><Relationship Id="rId3" Type="http://schemas.openxmlformats.org/officeDocument/2006/relationships/customXml" Target="../ink/ink9.xml"/><Relationship Id="rId21" Type="http://schemas.openxmlformats.org/officeDocument/2006/relationships/customXml" Target="../ink/ink18.xml"/><Relationship Id="rId7" Type="http://schemas.openxmlformats.org/officeDocument/2006/relationships/customXml" Target="../ink/ink11.xml"/><Relationship Id="rId12" Type="http://schemas.openxmlformats.org/officeDocument/2006/relationships/image" Target="../media/image14.png"/><Relationship Id="rId17" Type="http://schemas.openxmlformats.org/officeDocument/2006/relationships/customXml" Target="../ink/ink16.xml"/><Relationship Id="rId2" Type="http://schemas.openxmlformats.org/officeDocument/2006/relationships/notesSlide" Target="../notesSlides/notesSlide5.xml"/><Relationship Id="rId16" Type="http://schemas.openxmlformats.org/officeDocument/2006/relationships/image" Target="../media/image16.png"/><Relationship Id="rId20"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customXml" Target="../ink/ink13.xml"/><Relationship Id="rId5" Type="http://schemas.openxmlformats.org/officeDocument/2006/relationships/customXml" Target="../ink/ink10.xml"/><Relationship Id="rId15" Type="http://schemas.openxmlformats.org/officeDocument/2006/relationships/customXml" Target="../ink/ink15.xml"/><Relationship Id="rId10" Type="http://schemas.openxmlformats.org/officeDocument/2006/relationships/image" Target="../media/image13.png"/><Relationship Id="rId19" Type="http://schemas.openxmlformats.org/officeDocument/2006/relationships/customXml" Target="../ink/ink17.xml"/><Relationship Id="rId4" Type="http://schemas.openxmlformats.org/officeDocument/2006/relationships/image" Target="../media/image10.png"/><Relationship Id="rId9" Type="http://schemas.openxmlformats.org/officeDocument/2006/relationships/customXml" Target="../ink/ink12.xml"/><Relationship Id="rId14" Type="http://schemas.openxmlformats.org/officeDocument/2006/relationships/image" Target="../media/image15.png"/><Relationship Id="rId22" Type="http://schemas.openxmlformats.org/officeDocument/2006/relationships/image" Target="../media/image19.png"/></Relationships>
</file>

<file path=ppt/slides/_rels/slide6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slide" Target="slide40.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slide" Target="slide40.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slide" Target="slide40.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slide" Target="slide40.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slide" Target="slide40.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6" Type="http://schemas.openxmlformats.org/officeDocument/2006/relationships/image" Target="../media/image53.png"/><Relationship Id="rId21" Type="http://schemas.openxmlformats.org/officeDocument/2006/relationships/customXml" Target="../ink/ink28.xml"/><Relationship Id="rId42" Type="http://schemas.openxmlformats.org/officeDocument/2006/relationships/image" Target="../media/image61.png"/><Relationship Id="rId47" Type="http://schemas.openxmlformats.org/officeDocument/2006/relationships/customXml" Target="../ink/ink41.xml"/><Relationship Id="rId63" Type="http://schemas.openxmlformats.org/officeDocument/2006/relationships/customXml" Target="../ink/ink49.xml"/><Relationship Id="rId68" Type="http://schemas.openxmlformats.org/officeDocument/2006/relationships/image" Target="../media/image74.png"/><Relationship Id="rId84" Type="http://schemas.openxmlformats.org/officeDocument/2006/relationships/image" Target="../media/image82.png"/><Relationship Id="rId89" Type="http://schemas.openxmlformats.org/officeDocument/2006/relationships/customXml" Target="../ink/ink62.xml"/><Relationship Id="rId16" Type="http://schemas.openxmlformats.org/officeDocument/2006/relationships/image" Target="../media/image48.png"/><Relationship Id="rId11" Type="http://schemas.openxmlformats.org/officeDocument/2006/relationships/customXml" Target="../ink/ink23.xml"/><Relationship Id="rId32" Type="http://schemas.openxmlformats.org/officeDocument/2006/relationships/image" Target="../media/image56.png"/><Relationship Id="rId37" Type="http://schemas.openxmlformats.org/officeDocument/2006/relationships/customXml" Target="../ink/ink36.xml"/><Relationship Id="rId53" Type="http://schemas.openxmlformats.org/officeDocument/2006/relationships/customXml" Target="../ink/ink44.xml"/><Relationship Id="rId58" Type="http://schemas.openxmlformats.org/officeDocument/2006/relationships/image" Target="../media/image69.png"/><Relationship Id="rId74" Type="http://schemas.openxmlformats.org/officeDocument/2006/relationships/image" Target="../media/image77.png"/><Relationship Id="rId79" Type="http://schemas.openxmlformats.org/officeDocument/2006/relationships/customXml" Target="../ink/ink57.xml"/><Relationship Id="rId102" Type="http://schemas.openxmlformats.org/officeDocument/2006/relationships/image" Target="../media/image91.png"/><Relationship Id="rId5" Type="http://schemas.openxmlformats.org/officeDocument/2006/relationships/customXml" Target="../ink/ink20.xml"/><Relationship Id="rId90" Type="http://schemas.openxmlformats.org/officeDocument/2006/relationships/image" Target="../media/image85.png"/><Relationship Id="rId95" Type="http://schemas.openxmlformats.org/officeDocument/2006/relationships/customXml" Target="../ink/ink65.xml"/><Relationship Id="rId22" Type="http://schemas.openxmlformats.org/officeDocument/2006/relationships/image" Target="../media/image51.png"/><Relationship Id="rId27" Type="http://schemas.openxmlformats.org/officeDocument/2006/relationships/customXml" Target="../ink/ink31.xml"/><Relationship Id="rId43" Type="http://schemas.openxmlformats.org/officeDocument/2006/relationships/customXml" Target="../ink/ink39.xml"/><Relationship Id="rId48" Type="http://schemas.openxmlformats.org/officeDocument/2006/relationships/image" Target="../media/image64.png"/><Relationship Id="rId64" Type="http://schemas.openxmlformats.org/officeDocument/2006/relationships/image" Target="../media/image72.png"/><Relationship Id="rId69" Type="http://schemas.openxmlformats.org/officeDocument/2006/relationships/customXml" Target="../ink/ink52.xml"/><Relationship Id="rId80" Type="http://schemas.openxmlformats.org/officeDocument/2006/relationships/image" Target="../media/image80.png"/><Relationship Id="rId85" Type="http://schemas.openxmlformats.org/officeDocument/2006/relationships/customXml" Target="../ink/ink60.xml"/><Relationship Id="rId12" Type="http://schemas.openxmlformats.org/officeDocument/2006/relationships/image" Target="../media/image46.png"/><Relationship Id="rId17" Type="http://schemas.openxmlformats.org/officeDocument/2006/relationships/customXml" Target="../ink/ink26.xml"/><Relationship Id="rId25" Type="http://schemas.openxmlformats.org/officeDocument/2006/relationships/customXml" Target="../ink/ink30.xml"/><Relationship Id="rId33" Type="http://schemas.openxmlformats.org/officeDocument/2006/relationships/customXml" Target="../ink/ink34.xml"/><Relationship Id="rId38" Type="http://schemas.openxmlformats.org/officeDocument/2006/relationships/image" Target="../media/image59.png"/><Relationship Id="rId46" Type="http://schemas.openxmlformats.org/officeDocument/2006/relationships/image" Target="../media/image63.png"/><Relationship Id="rId59" Type="http://schemas.openxmlformats.org/officeDocument/2006/relationships/customXml" Target="../ink/ink47.xml"/><Relationship Id="rId67" Type="http://schemas.openxmlformats.org/officeDocument/2006/relationships/customXml" Target="../ink/ink51.xml"/><Relationship Id="rId20" Type="http://schemas.openxmlformats.org/officeDocument/2006/relationships/image" Target="../media/image50.png"/><Relationship Id="rId41" Type="http://schemas.openxmlformats.org/officeDocument/2006/relationships/customXml" Target="../ink/ink38.xml"/><Relationship Id="rId54" Type="http://schemas.openxmlformats.org/officeDocument/2006/relationships/image" Target="../media/image67.png"/><Relationship Id="rId62" Type="http://schemas.openxmlformats.org/officeDocument/2006/relationships/image" Target="../media/image71.png"/><Relationship Id="rId70" Type="http://schemas.openxmlformats.org/officeDocument/2006/relationships/image" Target="../media/image75.png"/><Relationship Id="rId75" Type="http://schemas.openxmlformats.org/officeDocument/2006/relationships/customXml" Target="../ink/ink55.xml"/><Relationship Id="rId83" Type="http://schemas.openxmlformats.org/officeDocument/2006/relationships/customXml" Target="../ink/ink59.xml"/><Relationship Id="rId88" Type="http://schemas.openxmlformats.org/officeDocument/2006/relationships/image" Target="../media/image84.png"/><Relationship Id="rId91" Type="http://schemas.openxmlformats.org/officeDocument/2006/relationships/customXml" Target="../ink/ink63.xml"/><Relationship Id="rId96" Type="http://schemas.openxmlformats.org/officeDocument/2006/relationships/image" Target="../media/image88.png"/><Relationship Id="rId1" Type="http://schemas.openxmlformats.org/officeDocument/2006/relationships/slideLayout" Target="../slideLayouts/slideLayout7.xml"/><Relationship Id="rId6" Type="http://schemas.openxmlformats.org/officeDocument/2006/relationships/image" Target="../media/image43.png"/><Relationship Id="rId15" Type="http://schemas.openxmlformats.org/officeDocument/2006/relationships/customXml" Target="../ink/ink25.xml"/><Relationship Id="rId23" Type="http://schemas.openxmlformats.org/officeDocument/2006/relationships/customXml" Target="../ink/ink29.xml"/><Relationship Id="rId28" Type="http://schemas.openxmlformats.org/officeDocument/2006/relationships/image" Target="../media/image54.png"/><Relationship Id="rId36" Type="http://schemas.openxmlformats.org/officeDocument/2006/relationships/image" Target="../media/image58.png"/><Relationship Id="rId49" Type="http://schemas.openxmlformats.org/officeDocument/2006/relationships/customXml" Target="../ink/ink42.xml"/><Relationship Id="rId57" Type="http://schemas.openxmlformats.org/officeDocument/2006/relationships/customXml" Target="../ink/ink46.xml"/><Relationship Id="rId10" Type="http://schemas.openxmlformats.org/officeDocument/2006/relationships/image" Target="../media/image45.png"/><Relationship Id="rId31" Type="http://schemas.openxmlformats.org/officeDocument/2006/relationships/customXml" Target="../ink/ink33.xml"/><Relationship Id="rId44" Type="http://schemas.openxmlformats.org/officeDocument/2006/relationships/image" Target="../media/image62.png"/><Relationship Id="rId52" Type="http://schemas.openxmlformats.org/officeDocument/2006/relationships/image" Target="../media/image66.png"/><Relationship Id="rId60" Type="http://schemas.openxmlformats.org/officeDocument/2006/relationships/image" Target="../media/image70.png"/><Relationship Id="rId65" Type="http://schemas.openxmlformats.org/officeDocument/2006/relationships/customXml" Target="../ink/ink50.xml"/><Relationship Id="rId73" Type="http://schemas.openxmlformats.org/officeDocument/2006/relationships/customXml" Target="../ink/ink54.xml"/><Relationship Id="rId78" Type="http://schemas.openxmlformats.org/officeDocument/2006/relationships/image" Target="../media/image79.png"/><Relationship Id="rId81" Type="http://schemas.openxmlformats.org/officeDocument/2006/relationships/customXml" Target="../ink/ink58.xml"/><Relationship Id="rId86" Type="http://schemas.openxmlformats.org/officeDocument/2006/relationships/image" Target="../media/image83.png"/><Relationship Id="rId94" Type="http://schemas.openxmlformats.org/officeDocument/2006/relationships/image" Target="../media/image87.png"/><Relationship Id="rId99" Type="http://schemas.openxmlformats.org/officeDocument/2006/relationships/customXml" Target="../ink/ink67.xml"/><Relationship Id="rId101" Type="http://schemas.openxmlformats.org/officeDocument/2006/relationships/customXml" Target="../ink/ink68.xml"/><Relationship Id="rId4" Type="http://schemas.openxmlformats.org/officeDocument/2006/relationships/image" Target="../media/image42.png"/><Relationship Id="rId9" Type="http://schemas.openxmlformats.org/officeDocument/2006/relationships/customXml" Target="../ink/ink22.xml"/><Relationship Id="rId13" Type="http://schemas.openxmlformats.org/officeDocument/2006/relationships/customXml" Target="../ink/ink24.xml"/><Relationship Id="rId18" Type="http://schemas.openxmlformats.org/officeDocument/2006/relationships/image" Target="../media/image49.png"/><Relationship Id="rId39" Type="http://schemas.openxmlformats.org/officeDocument/2006/relationships/customXml" Target="../ink/ink37.xml"/><Relationship Id="rId34" Type="http://schemas.openxmlformats.org/officeDocument/2006/relationships/image" Target="../media/image57.png"/><Relationship Id="rId50" Type="http://schemas.openxmlformats.org/officeDocument/2006/relationships/image" Target="../media/image65.png"/><Relationship Id="rId55" Type="http://schemas.openxmlformats.org/officeDocument/2006/relationships/customXml" Target="../ink/ink45.xml"/><Relationship Id="rId76" Type="http://schemas.openxmlformats.org/officeDocument/2006/relationships/image" Target="../media/image78.png"/><Relationship Id="rId97" Type="http://schemas.openxmlformats.org/officeDocument/2006/relationships/customXml" Target="../ink/ink66.xml"/><Relationship Id="rId7" Type="http://schemas.openxmlformats.org/officeDocument/2006/relationships/customXml" Target="../ink/ink21.xml"/><Relationship Id="rId71" Type="http://schemas.openxmlformats.org/officeDocument/2006/relationships/customXml" Target="../ink/ink53.xml"/><Relationship Id="rId92" Type="http://schemas.openxmlformats.org/officeDocument/2006/relationships/image" Target="../media/image86.png"/><Relationship Id="rId2" Type="http://schemas.openxmlformats.org/officeDocument/2006/relationships/image" Target="../media/image41.png"/><Relationship Id="rId29" Type="http://schemas.openxmlformats.org/officeDocument/2006/relationships/customXml" Target="../ink/ink32.xml"/><Relationship Id="rId24" Type="http://schemas.openxmlformats.org/officeDocument/2006/relationships/image" Target="../media/image52.png"/><Relationship Id="rId40" Type="http://schemas.openxmlformats.org/officeDocument/2006/relationships/image" Target="../media/image60.png"/><Relationship Id="rId45" Type="http://schemas.openxmlformats.org/officeDocument/2006/relationships/customXml" Target="../ink/ink40.xml"/><Relationship Id="rId66" Type="http://schemas.openxmlformats.org/officeDocument/2006/relationships/image" Target="../media/image73.png"/><Relationship Id="rId87" Type="http://schemas.openxmlformats.org/officeDocument/2006/relationships/customXml" Target="../ink/ink61.xml"/><Relationship Id="rId61" Type="http://schemas.openxmlformats.org/officeDocument/2006/relationships/customXml" Target="../ink/ink48.xml"/><Relationship Id="rId82" Type="http://schemas.openxmlformats.org/officeDocument/2006/relationships/image" Target="../media/image81.png"/><Relationship Id="rId19" Type="http://schemas.openxmlformats.org/officeDocument/2006/relationships/customXml" Target="../ink/ink27.xml"/><Relationship Id="rId14" Type="http://schemas.openxmlformats.org/officeDocument/2006/relationships/image" Target="../media/image47.png"/><Relationship Id="rId30" Type="http://schemas.openxmlformats.org/officeDocument/2006/relationships/image" Target="../media/image55.png"/><Relationship Id="rId35" Type="http://schemas.openxmlformats.org/officeDocument/2006/relationships/customXml" Target="../ink/ink35.xml"/><Relationship Id="rId56" Type="http://schemas.openxmlformats.org/officeDocument/2006/relationships/image" Target="../media/image68.png"/><Relationship Id="rId77" Type="http://schemas.openxmlformats.org/officeDocument/2006/relationships/customXml" Target="../ink/ink56.xml"/><Relationship Id="rId100" Type="http://schemas.openxmlformats.org/officeDocument/2006/relationships/image" Target="../media/image90.png"/><Relationship Id="rId8" Type="http://schemas.openxmlformats.org/officeDocument/2006/relationships/image" Target="../media/image44.png"/><Relationship Id="rId51" Type="http://schemas.openxmlformats.org/officeDocument/2006/relationships/customXml" Target="../ink/ink43.xml"/><Relationship Id="rId72" Type="http://schemas.openxmlformats.org/officeDocument/2006/relationships/image" Target="../media/image76.png"/><Relationship Id="rId93" Type="http://schemas.openxmlformats.org/officeDocument/2006/relationships/customXml" Target="../ink/ink64.xml"/><Relationship Id="rId98" Type="http://schemas.openxmlformats.org/officeDocument/2006/relationships/image" Target="../media/image89.png"/><Relationship Id="rId3" Type="http://schemas.openxmlformats.org/officeDocument/2006/relationships/customXml" Target="../ink/ink19.xml"/></Relationships>
</file>

<file path=ppt/slides/_rels/slide67.xml.rels><?xml version="1.0" encoding="UTF-8" standalone="yes"?>
<Relationships xmlns="http://schemas.openxmlformats.org/package/2006/relationships"><Relationship Id="rId8" Type="http://schemas.openxmlformats.org/officeDocument/2006/relationships/image" Target="../media/image94.png"/><Relationship Id="rId3" Type="http://schemas.openxmlformats.org/officeDocument/2006/relationships/customXml" Target="../ink/ink69.xml"/><Relationship Id="rId7" Type="http://schemas.openxmlformats.org/officeDocument/2006/relationships/customXml" Target="../ink/ink71.xml"/><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93.png"/><Relationship Id="rId5" Type="http://schemas.openxmlformats.org/officeDocument/2006/relationships/customXml" Target="../ink/ink70.xml"/><Relationship Id="rId10" Type="http://schemas.openxmlformats.org/officeDocument/2006/relationships/image" Target="../media/image95.png"/><Relationship Id="rId4" Type="http://schemas.openxmlformats.org/officeDocument/2006/relationships/image" Target="../media/image92.png"/><Relationship Id="rId9" Type="http://schemas.openxmlformats.org/officeDocument/2006/relationships/customXml" Target="../ink/ink72.xml"/></Relationships>
</file>

<file path=ppt/slides/_rels/slide68.xml.rels><?xml version="1.0" encoding="UTF-8" standalone="yes"?>
<Relationships xmlns="http://schemas.openxmlformats.org/package/2006/relationships"><Relationship Id="rId117" Type="http://schemas.openxmlformats.org/officeDocument/2006/relationships/customXml" Target="../ink/ink130.xml"/><Relationship Id="rId21" Type="http://schemas.openxmlformats.org/officeDocument/2006/relationships/customXml" Target="../ink/ink82.xml"/><Relationship Id="rId63" Type="http://schemas.openxmlformats.org/officeDocument/2006/relationships/customXml" Target="../ink/ink103.xml"/><Relationship Id="rId159" Type="http://schemas.openxmlformats.org/officeDocument/2006/relationships/customXml" Target="../ink/ink151.xml"/><Relationship Id="rId170" Type="http://schemas.openxmlformats.org/officeDocument/2006/relationships/image" Target="../media/image179.png"/><Relationship Id="rId226" Type="http://schemas.openxmlformats.org/officeDocument/2006/relationships/image" Target="../media/image207.png"/><Relationship Id="rId268" Type="http://schemas.openxmlformats.org/officeDocument/2006/relationships/image" Target="../media/image228.png"/><Relationship Id="rId32" Type="http://schemas.openxmlformats.org/officeDocument/2006/relationships/image" Target="../media/image110.png"/><Relationship Id="rId74" Type="http://schemas.openxmlformats.org/officeDocument/2006/relationships/image" Target="../media/image131.png"/><Relationship Id="rId128" Type="http://schemas.openxmlformats.org/officeDocument/2006/relationships/image" Target="../media/image158.png"/><Relationship Id="rId5" Type="http://schemas.openxmlformats.org/officeDocument/2006/relationships/customXml" Target="../ink/ink74.xml"/><Relationship Id="rId95" Type="http://schemas.openxmlformats.org/officeDocument/2006/relationships/customXml" Target="../ink/ink119.xml"/><Relationship Id="rId160" Type="http://schemas.openxmlformats.org/officeDocument/2006/relationships/image" Target="../media/image174.png"/><Relationship Id="rId181" Type="http://schemas.openxmlformats.org/officeDocument/2006/relationships/customXml" Target="../ink/ink162.xml"/><Relationship Id="rId216" Type="http://schemas.openxmlformats.org/officeDocument/2006/relationships/image" Target="../media/image202.png"/><Relationship Id="rId237" Type="http://schemas.openxmlformats.org/officeDocument/2006/relationships/customXml" Target="../ink/ink190.xml"/><Relationship Id="rId258" Type="http://schemas.openxmlformats.org/officeDocument/2006/relationships/image" Target="../media/image223.png"/><Relationship Id="rId22" Type="http://schemas.openxmlformats.org/officeDocument/2006/relationships/image" Target="../media/image105.png"/><Relationship Id="rId43" Type="http://schemas.openxmlformats.org/officeDocument/2006/relationships/customXml" Target="../ink/ink93.xml"/><Relationship Id="rId64" Type="http://schemas.openxmlformats.org/officeDocument/2006/relationships/image" Target="../media/image126.png"/><Relationship Id="rId118" Type="http://schemas.openxmlformats.org/officeDocument/2006/relationships/image" Target="../media/image153.png"/><Relationship Id="rId139" Type="http://schemas.openxmlformats.org/officeDocument/2006/relationships/customXml" Target="../ink/ink141.xml"/><Relationship Id="rId85" Type="http://schemas.openxmlformats.org/officeDocument/2006/relationships/customXml" Target="../ink/ink114.xml"/><Relationship Id="rId150" Type="http://schemas.openxmlformats.org/officeDocument/2006/relationships/image" Target="../media/image169.png"/><Relationship Id="rId171" Type="http://schemas.openxmlformats.org/officeDocument/2006/relationships/customXml" Target="../ink/ink157.xml"/><Relationship Id="rId192" Type="http://schemas.openxmlformats.org/officeDocument/2006/relationships/image" Target="../media/image190.png"/><Relationship Id="rId206" Type="http://schemas.openxmlformats.org/officeDocument/2006/relationships/image" Target="../media/image197.png"/><Relationship Id="rId227" Type="http://schemas.openxmlformats.org/officeDocument/2006/relationships/customXml" Target="../ink/ink185.xml"/><Relationship Id="rId248" Type="http://schemas.openxmlformats.org/officeDocument/2006/relationships/image" Target="../media/image218.png"/><Relationship Id="rId269" Type="http://schemas.openxmlformats.org/officeDocument/2006/relationships/customXml" Target="../ink/ink206.xml"/><Relationship Id="rId12" Type="http://schemas.openxmlformats.org/officeDocument/2006/relationships/image" Target="../media/image100.png"/><Relationship Id="rId33" Type="http://schemas.openxmlformats.org/officeDocument/2006/relationships/customXml" Target="../ink/ink88.xml"/><Relationship Id="rId108" Type="http://schemas.openxmlformats.org/officeDocument/2006/relationships/image" Target="../media/image148.png"/><Relationship Id="rId129" Type="http://schemas.openxmlformats.org/officeDocument/2006/relationships/customXml" Target="../ink/ink136.xml"/><Relationship Id="rId54" Type="http://schemas.openxmlformats.org/officeDocument/2006/relationships/image" Target="../media/image121.png"/><Relationship Id="rId75" Type="http://schemas.openxmlformats.org/officeDocument/2006/relationships/customXml" Target="../ink/ink109.xml"/><Relationship Id="rId96" Type="http://schemas.openxmlformats.org/officeDocument/2006/relationships/image" Target="../media/image142.png"/><Relationship Id="rId140" Type="http://schemas.openxmlformats.org/officeDocument/2006/relationships/image" Target="../media/image164.png"/><Relationship Id="rId161" Type="http://schemas.openxmlformats.org/officeDocument/2006/relationships/customXml" Target="../ink/ink152.xml"/><Relationship Id="rId182" Type="http://schemas.openxmlformats.org/officeDocument/2006/relationships/image" Target="../media/image185.png"/><Relationship Id="rId217" Type="http://schemas.openxmlformats.org/officeDocument/2006/relationships/customXml" Target="../ink/ink180.xml"/><Relationship Id="rId6" Type="http://schemas.openxmlformats.org/officeDocument/2006/relationships/image" Target="../media/image97.png"/><Relationship Id="rId238" Type="http://schemas.openxmlformats.org/officeDocument/2006/relationships/image" Target="../media/image213.png"/><Relationship Id="rId259" Type="http://schemas.openxmlformats.org/officeDocument/2006/relationships/customXml" Target="../ink/ink201.xml"/><Relationship Id="rId23" Type="http://schemas.openxmlformats.org/officeDocument/2006/relationships/customXml" Target="../ink/ink83.xml"/><Relationship Id="rId119" Type="http://schemas.openxmlformats.org/officeDocument/2006/relationships/customXml" Target="../ink/ink131.xml"/><Relationship Id="rId270" Type="http://schemas.openxmlformats.org/officeDocument/2006/relationships/image" Target="../media/image229.png"/><Relationship Id="rId44" Type="http://schemas.openxmlformats.org/officeDocument/2006/relationships/image" Target="../media/image116.png"/><Relationship Id="rId65" Type="http://schemas.openxmlformats.org/officeDocument/2006/relationships/customXml" Target="../ink/ink104.xml"/><Relationship Id="rId86" Type="http://schemas.openxmlformats.org/officeDocument/2006/relationships/image" Target="../media/image137.png"/><Relationship Id="rId130" Type="http://schemas.openxmlformats.org/officeDocument/2006/relationships/image" Target="../media/image159.png"/><Relationship Id="rId151" Type="http://schemas.openxmlformats.org/officeDocument/2006/relationships/customXml" Target="../ink/ink147.xml"/><Relationship Id="rId172" Type="http://schemas.openxmlformats.org/officeDocument/2006/relationships/image" Target="../media/image180.png"/><Relationship Id="rId193" Type="http://schemas.openxmlformats.org/officeDocument/2006/relationships/customXml" Target="../ink/ink168.xml"/><Relationship Id="rId207" Type="http://schemas.openxmlformats.org/officeDocument/2006/relationships/customXml" Target="../ink/ink175.xml"/><Relationship Id="rId228" Type="http://schemas.openxmlformats.org/officeDocument/2006/relationships/image" Target="../media/image208.png"/><Relationship Id="rId249" Type="http://schemas.openxmlformats.org/officeDocument/2006/relationships/customXml" Target="../ink/ink196.xml"/><Relationship Id="rId13" Type="http://schemas.openxmlformats.org/officeDocument/2006/relationships/customXml" Target="../ink/ink78.xml"/><Relationship Id="rId109" Type="http://schemas.openxmlformats.org/officeDocument/2006/relationships/customXml" Target="../ink/ink126.xml"/><Relationship Id="rId260" Type="http://schemas.openxmlformats.org/officeDocument/2006/relationships/image" Target="../media/image224.png"/><Relationship Id="rId34" Type="http://schemas.openxmlformats.org/officeDocument/2006/relationships/image" Target="../media/image111.png"/><Relationship Id="rId55" Type="http://schemas.openxmlformats.org/officeDocument/2006/relationships/customXml" Target="../ink/ink99.xml"/><Relationship Id="rId76" Type="http://schemas.openxmlformats.org/officeDocument/2006/relationships/image" Target="../media/image132.png"/><Relationship Id="rId97" Type="http://schemas.openxmlformats.org/officeDocument/2006/relationships/customXml" Target="../ink/ink120.xml"/><Relationship Id="rId120" Type="http://schemas.openxmlformats.org/officeDocument/2006/relationships/image" Target="../media/image154.png"/><Relationship Id="rId141" Type="http://schemas.openxmlformats.org/officeDocument/2006/relationships/customXml" Target="../ink/ink142.xml"/><Relationship Id="rId7" Type="http://schemas.openxmlformats.org/officeDocument/2006/relationships/customXml" Target="../ink/ink75.xml"/><Relationship Id="rId162" Type="http://schemas.openxmlformats.org/officeDocument/2006/relationships/image" Target="../media/image175.png"/><Relationship Id="rId183" Type="http://schemas.openxmlformats.org/officeDocument/2006/relationships/customXml" Target="../ink/ink163.xml"/><Relationship Id="rId218" Type="http://schemas.openxmlformats.org/officeDocument/2006/relationships/image" Target="../media/image203.png"/><Relationship Id="rId239" Type="http://schemas.openxmlformats.org/officeDocument/2006/relationships/customXml" Target="../ink/ink191.xml"/><Relationship Id="rId250" Type="http://schemas.openxmlformats.org/officeDocument/2006/relationships/image" Target="../media/image219.png"/><Relationship Id="rId271" Type="http://schemas.openxmlformats.org/officeDocument/2006/relationships/customXml" Target="../ink/ink207.xml"/><Relationship Id="rId24" Type="http://schemas.openxmlformats.org/officeDocument/2006/relationships/image" Target="../media/image106.png"/><Relationship Id="rId45" Type="http://schemas.openxmlformats.org/officeDocument/2006/relationships/customXml" Target="../ink/ink94.xml"/><Relationship Id="rId66" Type="http://schemas.openxmlformats.org/officeDocument/2006/relationships/image" Target="../media/image127.png"/><Relationship Id="rId87" Type="http://schemas.openxmlformats.org/officeDocument/2006/relationships/customXml" Target="../ink/ink115.xml"/><Relationship Id="rId110" Type="http://schemas.openxmlformats.org/officeDocument/2006/relationships/image" Target="../media/image149.png"/><Relationship Id="rId131" Type="http://schemas.openxmlformats.org/officeDocument/2006/relationships/customXml" Target="../ink/ink137.xml"/><Relationship Id="rId152" Type="http://schemas.openxmlformats.org/officeDocument/2006/relationships/image" Target="../media/image170.png"/><Relationship Id="rId173" Type="http://schemas.openxmlformats.org/officeDocument/2006/relationships/customXml" Target="../ink/ink158.xml"/><Relationship Id="rId194" Type="http://schemas.openxmlformats.org/officeDocument/2006/relationships/image" Target="../media/image191.png"/><Relationship Id="rId208" Type="http://schemas.openxmlformats.org/officeDocument/2006/relationships/image" Target="../media/image198.png"/><Relationship Id="rId229" Type="http://schemas.openxmlformats.org/officeDocument/2006/relationships/customXml" Target="../ink/ink186.xml"/><Relationship Id="rId240" Type="http://schemas.openxmlformats.org/officeDocument/2006/relationships/image" Target="../media/image214.png"/><Relationship Id="rId261" Type="http://schemas.openxmlformats.org/officeDocument/2006/relationships/customXml" Target="../ink/ink202.xml"/><Relationship Id="rId14" Type="http://schemas.openxmlformats.org/officeDocument/2006/relationships/image" Target="../media/image101.png"/><Relationship Id="rId35" Type="http://schemas.openxmlformats.org/officeDocument/2006/relationships/customXml" Target="../ink/ink89.xml"/><Relationship Id="rId56" Type="http://schemas.openxmlformats.org/officeDocument/2006/relationships/image" Target="../media/image122.png"/><Relationship Id="rId77" Type="http://schemas.openxmlformats.org/officeDocument/2006/relationships/customXml" Target="../ink/ink110.xml"/><Relationship Id="rId100" Type="http://schemas.openxmlformats.org/officeDocument/2006/relationships/image" Target="../media/image144.png"/><Relationship Id="rId8" Type="http://schemas.openxmlformats.org/officeDocument/2006/relationships/image" Target="../media/image98.png"/><Relationship Id="rId98" Type="http://schemas.openxmlformats.org/officeDocument/2006/relationships/image" Target="../media/image143.png"/><Relationship Id="rId121" Type="http://schemas.openxmlformats.org/officeDocument/2006/relationships/customXml" Target="../ink/ink132.xml"/><Relationship Id="rId142" Type="http://schemas.openxmlformats.org/officeDocument/2006/relationships/image" Target="../media/image165.png"/><Relationship Id="rId163" Type="http://schemas.openxmlformats.org/officeDocument/2006/relationships/customXml" Target="../ink/ink153.xml"/><Relationship Id="rId184" Type="http://schemas.openxmlformats.org/officeDocument/2006/relationships/image" Target="../media/image186.png"/><Relationship Id="rId219" Type="http://schemas.openxmlformats.org/officeDocument/2006/relationships/customXml" Target="../ink/ink181.xml"/><Relationship Id="rId230" Type="http://schemas.openxmlformats.org/officeDocument/2006/relationships/image" Target="../media/image209.png"/><Relationship Id="rId251" Type="http://schemas.openxmlformats.org/officeDocument/2006/relationships/customXml" Target="../ink/ink197.xml"/><Relationship Id="rId25" Type="http://schemas.openxmlformats.org/officeDocument/2006/relationships/customXml" Target="../ink/ink84.xml"/><Relationship Id="rId46" Type="http://schemas.openxmlformats.org/officeDocument/2006/relationships/image" Target="../media/image117.png"/><Relationship Id="rId67" Type="http://schemas.openxmlformats.org/officeDocument/2006/relationships/customXml" Target="../ink/ink105.xml"/><Relationship Id="rId272" Type="http://schemas.openxmlformats.org/officeDocument/2006/relationships/image" Target="../media/image230.png"/><Relationship Id="rId88" Type="http://schemas.openxmlformats.org/officeDocument/2006/relationships/image" Target="../media/image138.png"/><Relationship Id="rId111" Type="http://schemas.openxmlformats.org/officeDocument/2006/relationships/customXml" Target="../ink/ink127.xml"/><Relationship Id="rId132" Type="http://schemas.openxmlformats.org/officeDocument/2006/relationships/image" Target="../media/image160.png"/><Relationship Id="rId153" Type="http://schemas.openxmlformats.org/officeDocument/2006/relationships/customXml" Target="../ink/ink148.xml"/><Relationship Id="rId174" Type="http://schemas.openxmlformats.org/officeDocument/2006/relationships/image" Target="../media/image181.png"/><Relationship Id="rId195" Type="http://schemas.openxmlformats.org/officeDocument/2006/relationships/customXml" Target="../ink/ink169.xml"/><Relationship Id="rId209" Type="http://schemas.openxmlformats.org/officeDocument/2006/relationships/customXml" Target="../ink/ink176.xml"/><Relationship Id="rId220" Type="http://schemas.openxmlformats.org/officeDocument/2006/relationships/image" Target="../media/image204.png"/><Relationship Id="rId241" Type="http://schemas.openxmlformats.org/officeDocument/2006/relationships/customXml" Target="../ink/ink192.xml"/><Relationship Id="rId15" Type="http://schemas.openxmlformats.org/officeDocument/2006/relationships/customXml" Target="../ink/ink79.xml"/><Relationship Id="rId36" Type="http://schemas.openxmlformats.org/officeDocument/2006/relationships/image" Target="../media/image112.png"/><Relationship Id="rId57" Type="http://schemas.openxmlformats.org/officeDocument/2006/relationships/customXml" Target="../ink/ink100.xml"/><Relationship Id="rId262" Type="http://schemas.openxmlformats.org/officeDocument/2006/relationships/image" Target="../media/image225.png"/><Relationship Id="rId78" Type="http://schemas.openxmlformats.org/officeDocument/2006/relationships/image" Target="../media/image133.png"/><Relationship Id="rId99" Type="http://schemas.openxmlformats.org/officeDocument/2006/relationships/customXml" Target="../ink/ink121.xml"/><Relationship Id="rId101" Type="http://schemas.openxmlformats.org/officeDocument/2006/relationships/customXml" Target="../ink/ink122.xml"/><Relationship Id="rId122" Type="http://schemas.openxmlformats.org/officeDocument/2006/relationships/image" Target="../media/image155.png"/><Relationship Id="rId143" Type="http://schemas.openxmlformats.org/officeDocument/2006/relationships/customXml" Target="../ink/ink143.xml"/><Relationship Id="rId164" Type="http://schemas.openxmlformats.org/officeDocument/2006/relationships/image" Target="../media/image176.png"/><Relationship Id="rId185" Type="http://schemas.openxmlformats.org/officeDocument/2006/relationships/customXml" Target="../ink/ink164.xml"/><Relationship Id="rId9" Type="http://schemas.openxmlformats.org/officeDocument/2006/relationships/customXml" Target="../ink/ink76.xml"/><Relationship Id="rId210" Type="http://schemas.openxmlformats.org/officeDocument/2006/relationships/image" Target="../media/image199.png"/><Relationship Id="rId26" Type="http://schemas.openxmlformats.org/officeDocument/2006/relationships/image" Target="../media/image107.png"/><Relationship Id="rId231" Type="http://schemas.openxmlformats.org/officeDocument/2006/relationships/customXml" Target="../ink/ink187.xml"/><Relationship Id="rId252" Type="http://schemas.openxmlformats.org/officeDocument/2006/relationships/image" Target="../media/image220.png"/><Relationship Id="rId273" Type="http://schemas.openxmlformats.org/officeDocument/2006/relationships/customXml" Target="../ink/ink208.xml"/><Relationship Id="rId47" Type="http://schemas.openxmlformats.org/officeDocument/2006/relationships/customXml" Target="../ink/ink95.xml"/><Relationship Id="rId68" Type="http://schemas.openxmlformats.org/officeDocument/2006/relationships/image" Target="../media/image128.png"/><Relationship Id="rId89" Type="http://schemas.openxmlformats.org/officeDocument/2006/relationships/customXml" Target="../ink/ink116.xml"/><Relationship Id="rId112" Type="http://schemas.openxmlformats.org/officeDocument/2006/relationships/image" Target="../media/image150.png"/><Relationship Id="rId133" Type="http://schemas.openxmlformats.org/officeDocument/2006/relationships/customXml" Target="../ink/ink138.xml"/><Relationship Id="rId154" Type="http://schemas.openxmlformats.org/officeDocument/2006/relationships/image" Target="../media/image171.png"/><Relationship Id="rId175" Type="http://schemas.openxmlformats.org/officeDocument/2006/relationships/customXml" Target="../ink/ink159.xml"/><Relationship Id="rId196" Type="http://schemas.openxmlformats.org/officeDocument/2006/relationships/image" Target="../media/image192.png"/><Relationship Id="rId200" Type="http://schemas.openxmlformats.org/officeDocument/2006/relationships/image" Target="../media/image194.png"/><Relationship Id="rId16" Type="http://schemas.openxmlformats.org/officeDocument/2006/relationships/image" Target="../media/image102.png"/><Relationship Id="rId221" Type="http://schemas.openxmlformats.org/officeDocument/2006/relationships/customXml" Target="../ink/ink182.xml"/><Relationship Id="rId242" Type="http://schemas.openxmlformats.org/officeDocument/2006/relationships/image" Target="../media/image215.png"/><Relationship Id="rId263" Type="http://schemas.openxmlformats.org/officeDocument/2006/relationships/customXml" Target="../ink/ink203.xml"/><Relationship Id="rId37" Type="http://schemas.openxmlformats.org/officeDocument/2006/relationships/customXml" Target="../ink/ink90.xml"/><Relationship Id="rId58" Type="http://schemas.openxmlformats.org/officeDocument/2006/relationships/image" Target="../media/image123.png"/><Relationship Id="rId79" Type="http://schemas.openxmlformats.org/officeDocument/2006/relationships/customXml" Target="../ink/ink111.xml"/><Relationship Id="rId102" Type="http://schemas.openxmlformats.org/officeDocument/2006/relationships/image" Target="../media/image145.png"/><Relationship Id="rId123" Type="http://schemas.openxmlformats.org/officeDocument/2006/relationships/customXml" Target="../ink/ink133.xml"/><Relationship Id="rId144" Type="http://schemas.openxmlformats.org/officeDocument/2006/relationships/image" Target="../media/image166.png"/><Relationship Id="rId90" Type="http://schemas.openxmlformats.org/officeDocument/2006/relationships/image" Target="../media/image139.png"/><Relationship Id="rId165" Type="http://schemas.openxmlformats.org/officeDocument/2006/relationships/customXml" Target="../ink/ink154.xml"/><Relationship Id="rId186" Type="http://schemas.openxmlformats.org/officeDocument/2006/relationships/image" Target="../media/image187.png"/><Relationship Id="rId211" Type="http://schemas.openxmlformats.org/officeDocument/2006/relationships/customXml" Target="../ink/ink177.xml"/><Relationship Id="rId232" Type="http://schemas.openxmlformats.org/officeDocument/2006/relationships/image" Target="../media/image210.png"/><Relationship Id="rId253" Type="http://schemas.openxmlformats.org/officeDocument/2006/relationships/customXml" Target="../ink/ink198.xml"/><Relationship Id="rId274" Type="http://schemas.openxmlformats.org/officeDocument/2006/relationships/image" Target="../media/image231.png"/><Relationship Id="rId27" Type="http://schemas.openxmlformats.org/officeDocument/2006/relationships/customXml" Target="../ink/ink85.xml"/><Relationship Id="rId48" Type="http://schemas.openxmlformats.org/officeDocument/2006/relationships/image" Target="../media/image118.png"/><Relationship Id="rId69" Type="http://schemas.openxmlformats.org/officeDocument/2006/relationships/customXml" Target="../ink/ink106.xml"/><Relationship Id="rId113" Type="http://schemas.openxmlformats.org/officeDocument/2006/relationships/customXml" Target="../ink/ink128.xml"/><Relationship Id="rId134" Type="http://schemas.openxmlformats.org/officeDocument/2006/relationships/image" Target="../media/image161.png"/><Relationship Id="rId80" Type="http://schemas.openxmlformats.org/officeDocument/2006/relationships/image" Target="../media/image134.png"/><Relationship Id="rId155" Type="http://schemas.openxmlformats.org/officeDocument/2006/relationships/customXml" Target="../ink/ink149.xml"/><Relationship Id="rId176" Type="http://schemas.openxmlformats.org/officeDocument/2006/relationships/image" Target="../media/image182.png"/><Relationship Id="rId197" Type="http://schemas.openxmlformats.org/officeDocument/2006/relationships/customXml" Target="../ink/ink170.xml"/><Relationship Id="rId201" Type="http://schemas.openxmlformats.org/officeDocument/2006/relationships/customXml" Target="../ink/ink172.xml"/><Relationship Id="rId222" Type="http://schemas.openxmlformats.org/officeDocument/2006/relationships/image" Target="../media/image205.png"/><Relationship Id="rId243" Type="http://schemas.openxmlformats.org/officeDocument/2006/relationships/customXml" Target="../ink/ink193.xml"/><Relationship Id="rId264" Type="http://schemas.openxmlformats.org/officeDocument/2006/relationships/image" Target="../media/image226.png"/><Relationship Id="rId17" Type="http://schemas.openxmlformats.org/officeDocument/2006/relationships/customXml" Target="../ink/ink80.xml"/><Relationship Id="rId38" Type="http://schemas.openxmlformats.org/officeDocument/2006/relationships/image" Target="../media/image113.png"/><Relationship Id="rId59" Type="http://schemas.openxmlformats.org/officeDocument/2006/relationships/customXml" Target="../ink/ink101.xml"/><Relationship Id="rId103" Type="http://schemas.openxmlformats.org/officeDocument/2006/relationships/customXml" Target="../ink/ink123.xml"/><Relationship Id="rId124" Type="http://schemas.openxmlformats.org/officeDocument/2006/relationships/image" Target="../media/image156.png"/><Relationship Id="rId70" Type="http://schemas.openxmlformats.org/officeDocument/2006/relationships/image" Target="../media/image129.png"/><Relationship Id="rId91" Type="http://schemas.openxmlformats.org/officeDocument/2006/relationships/customXml" Target="../ink/ink117.xml"/><Relationship Id="rId145" Type="http://schemas.openxmlformats.org/officeDocument/2006/relationships/customXml" Target="../ink/ink144.xml"/><Relationship Id="rId166" Type="http://schemas.openxmlformats.org/officeDocument/2006/relationships/image" Target="../media/image177.png"/><Relationship Id="rId187" Type="http://schemas.openxmlformats.org/officeDocument/2006/relationships/customXml" Target="../ink/ink165.xml"/><Relationship Id="rId1" Type="http://schemas.openxmlformats.org/officeDocument/2006/relationships/slideLayout" Target="../slideLayouts/slideLayout7.xml"/><Relationship Id="rId212" Type="http://schemas.openxmlformats.org/officeDocument/2006/relationships/image" Target="../media/image200.png"/><Relationship Id="rId233" Type="http://schemas.openxmlformats.org/officeDocument/2006/relationships/customXml" Target="../ink/ink188.xml"/><Relationship Id="rId254" Type="http://schemas.openxmlformats.org/officeDocument/2006/relationships/image" Target="../media/image221.png"/><Relationship Id="rId28" Type="http://schemas.openxmlformats.org/officeDocument/2006/relationships/image" Target="../media/image108.png"/><Relationship Id="rId49" Type="http://schemas.openxmlformats.org/officeDocument/2006/relationships/customXml" Target="../ink/ink96.xml"/><Relationship Id="rId114" Type="http://schemas.openxmlformats.org/officeDocument/2006/relationships/image" Target="../media/image151.png"/><Relationship Id="rId275" Type="http://schemas.openxmlformats.org/officeDocument/2006/relationships/customXml" Target="../ink/ink209.xml"/><Relationship Id="rId60" Type="http://schemas.openxmlformats.org/officeDocument/2006/relationships/image" Target="../media/image124.png"/><Relationship Id="rId81" Type="http://schemas.openxmlformats.org/officeDocument/2006/relationships/customXml" Target="../ink/ink112.xml"/><Relationship Id="rId135" Type="http://schemas.openxmlformats.org/officeDocument/2006/relationships/customXml" Target="../ink/ink139.xml"/><Relationship Id="rId156" Type="http://schemas.openxmlformats.org/officeDocument/2006/relationships/image" Target="../media/image172.png"/><Relationship Id="rId177" Type="http://schemas.openxmlformats.org/officeDocument/2006/relationships/customXml" Target="../ink/ink160.xml"/><Relationship Id="rId198" Type="http://schemas.openxmlformats.org/officeDocument/2006/relationships/image" Target="../media/image193.png"/><Relationship Id="rId202" Type="http://schemas.openxmlformats.org/officeDocument/2006/relationships/image" Target="../media/image195.png"/><Relationship Id="rId223" Type="http://schemas.openxmlformats.org/officeDocument/2006/relationships/customXml" Target="../ink/ink183.xml"/><Relationship Id="rId244" Type="http://schemas.openxmlformats.org/officeDocument/2006/relationships/image" Target="../media/image216.png"/><Relationship Id="rId18" Type="http://schemas.openxmlformats.org/officeDocument/2006/relationships/image" Target="../media/image103.png"/><Relationship Id="rId39" Type="http://schemas.openxmlformats.org/officeDocument/2006/relationships/customXml" Target="../ink/ink91.xml"/><Relationship Id="rId265" Type="http://schemas.openxmlformats.org/officeDocument/2006/relationships/customXml" Target="../ink/ink204.xml"/><Relationship Id="rId50" Type="http://schemas.openxmlformats.org/officeDocument/2006/relationships/image" Target="../media/image119.png"/><Relationship Id="rId104" Type="http://schemas.openxmlformats.org/officeDocument/2006/relationships/image" Target="../media/image146.png"/><Relationship Id="rId125" Type="http://schemas.openxmlformats.org/officeDocument/2006/relationships/customXml" Target="../ink/ink134.xml"/><Relationship Id="rId146" Type="http://schemas.openxmlformats.org/officeDocument/2006/relationships/image" Target="../media/image167.png"/><Relationship Id="rId167" Type="http://schemas.openxmlformats.org/officeDocument/2006/relationships/customXml" Target="../ink/ink155.xml"/><Relationship Id="rId188" Type="http://schemas.openxmlformats.org/officeDocument/2006/relationships/image" Target="../media/image188.png"/><Relationship Id="rId71" Type="http://schemas.openxmlformats.org/officeDocument/2006/relationships/customXml" Target="../ink/ink107.xml"/><Relationship Id="rId92" Type="http://schemas.openxmlformats.org/officeDocument/2006/relationships/image" Target="../media/image140.png"/><Relationship Id="rId213" Type="http://schemas.openxmlformats.org/officeDocument/2006/relationships/customXml" Target="../ink/ink178.xml"/><Relationship Id="rId234" Type="http://schemas.openxmlformats.org/officeDocument/2006/relationships/image" Target="../media/image211.png"/><Relationship Id="rId2" Type="http://schemas.openxmlformats.org/officeDocument/2006/relationships/image" Target="../media/image41.png"/><Relationship Id="rId29" Type="http://schemas.openxmlformats.org/officeDocument/2006/relationships/customXml" Target="../ink/ink86.xml"/><Relationship Id="rId255" Type="http://schemas.openxmlformats.org/officeDocument/2006/relationships/customXml" Target="../ink/ink199.xml"/><Relationship Id="rId276" Type="http://schemas.openxmlformats.org/officeDocument/2006/relationships/image" Target="../media/image232.png"/><Relationship Id="rId40" Type="http://schemas.openxmlformats.org/officeDocument/2006/relationships/image" Target="../media/image114.png"/><Relationship Id="rId115" Type="http://schemas.openxmlformats.org/officeDocument/2006/relationships/customXml" Target="../ink/ink129.xml"/><Relationship Id="rId136" Type="http://schemas.openxmlformats.org/officeDocument/2006/relationships/image" Target="../media/image162.png"/><Relationship Id="rId157" Type="http://schemas.openxmlformats.org/officeDocument/2006/relationships/customXml" Target="../ink/ink150.xml"/><Relationship Id="rId178" Type="http://schemas.openxmlformats.org/officeDocument/2006/relationships/image" Target="../media/image183.png"/><Relationship Id="rId61" Type="http://schemas.openxmlformats.org/officeDocument/2006/relationships/customXml" Target="../ink/ink102.xml"/><Relationship Id="rId82" Type="http://schemas.openxmlformats.org/officeDocument/2006/relationships/image" Target="../media/image135.png"/><Relationship Id="rId199" Type="http://schemas.openxmlformats.org/officeDocument/2006/relationships/customXml" Target="../ink/ink171.xml"/><Relationship Id="rId203" Type="http://schemas.openxmlformats.org/officeDocument/2006/relationships/customXml" Target="../ink/ink173.xml"/><Relationship Id="rId19" Type="http://schemas.openxmlformats.org/officeDocument/2006/relationships/customXml" Target="../ink/ink81.xml"/><Relationship Id="rId224" Type="http://schemas.openxmlformats.org/officeDocument/2006/relationships/image" Target="../media/image206.png"/><Relationship Id="rId245" Type="http://schemas.openxmlformats.org/officeDocument/2006/relationships/customXml" Target="../ink/ink194.xml"/><Relationship Id="rId266" Type="http://schemas.openxmlformats.org/officeDocument/2006/relationships/image" Target="../media/image227.png"/><Relationship Id="rId30" Type="http://schemas.openxmlformats.org/officeDocument/2006/relationships/image" Target="../media/image109.png"/><Relationship Id="rId105" Type="http://schemas.openxmlformats.org/officeDocument/2006/relationships/customXml" Target="../ink/ink124.xml"/><Relationship Id="rId126" Type="http://schemas.openxmlformats.org/officeDocument/2006/relationships/image" Target="../media/image157.png"/><Relationship Id="rId147" Type="http://schemas.openxmlformats.org/officeDocument/2006/relationships/customXml" Target="../ink/ink145.xml"/><Relationship Id="rId168" Type="http://schemas.openxmlformats.org/officeDocument/2006/relationships/image" Target="../media/image178.png"/><Relationship Id="rId51" Type="http://schemas.openxmlformats.org/officeDocument/2006/relationships/customXml" Target="../ink/ink97.xml"/><Relationship Id="rId72" Type="http://schemas.openxmlformats.org/officeDocument/2006/relationships/image" Target="../media/image130.png"/><Relationship Id="rId93" Type="http://schemas.openxmlformats.org/officeDocument/2006/relationships/customXml" Target="../ink/ink118.xml"/><Relationship Id="rId189" Type="http://schemas.openxmlformats.org/officeDocument/2006/relationships/customXml" Target="../ink/ink166.xml"/><Relationship Id="rId3" Type="http://schemas.openxmlformats.org/officeDocument/2006/relationships/customXml" Target="../ink/ink73.xml"/><Relationship Id="rId214" Type="http://schemas.openxmlformats.org/officeDocument/2006/relationships/image" Target="../media/image201.png"/><Relationship Id="rId235" Type="http://schemas.openxmlformats.org/officeDocument/2006/relationships/customXml" Target="../ink/ink189.xml"/><Relationship Id="rId256" Type="http://schemas.openxmlformats.org/officeDocument/2006/relationships/image" Target="../media/image222.png"/><Relationship Id="rId116" Type="http://schemas.openxmlformats.org/officeDocument/2006/relationships/image" Target="../media/image152.png"/><Relationship Id="rId137" Type="http://schemas.openxmlformats.org/officeDocument/2006/relationships/customXml" Target="../ink/ink140.xml"/><Relationship Id="rId158" Type="http://schemas.openxmlformats.org/officeDocument/2006/relationships/image" Target="../media/image173.png"/><Relationship Id="rId20" Type="http://schemas.openxmlformats.org/officeDocument/2006/relationships/image" Target="../media/image104.png"/><Relationship Id="rId41" Type="http://schemas.openxmlformats.org/officeDocument/2006/relationships/customXml" Target="../ink/ink92.xml"/><Relationship Id="rId62" Type="http://schemas.openxmlformats.org/officeDocument/2006/relationships/image" Target="../media/image125.png"/><Relationship Id="rId83" Type="http://schemas.openxmlformats.org/officeDocument/2006/relationships/customXml" Target="../ink/ink113.xml"/><Relationship Id="rId179" Type="http://schemas.openxmlformats.org/officeDocument/2006/relationships/customXml" Target="../ink/ink161.xml"/><Relationship Id="rId190" Type="http://schemas.openxmlformats.org/officeDocument/2006/relationships/image" Target="../media/image189.png"/><Relationship Id="rId204" Type="http://schemas.openxmlformats.org/officeDocument/2006/relationships/image" Target="../media/image196.png"/><Relationship Id="rId225" Type="http://schemas.openxmlformats.org/officeDocument/2006/relationships/customXml" Target="../ink/ink184.xml"/><Relationship Id="rId246" Type="http://schemas.openxmlformats.org/officeDocument/2006/relationships/image" Target="../media/image217.png"/><Relationship Id="rId267" Type="http://schemas.openxmlformats.org/officeDocument/2006/relationships/customXml" Target="../ink/ink205.xml"/><Relationship Id="rId106" Type="http://schemas.openxmlformats.org/officeDocument/2006/relationships/image" Target="../media/image147.png"/><Relationship Id="rId127" Type="http://schemas.openxmlformats.org/officeDocument/2006/relationships/customXml" Target="../ink/ink135.xml"/><Relationship Id="rId10" Type="http://schemas.openxmlformats.org/officeDocument/2006/relationships/image" Target="../media/image99.png"/><Relationship Id="rId31" Type="http://schemas.openxmlformats.org/officeDocument/2006/relationships/customXml" Target="../ink/ink87.xml"/><Relationship Id="rId52" Type="http://schemas.openxmlformats.org/officeDocument/2006/relationships/image" Target="../media/image120.png"/><Relationship Id="rId73" Type="http://schemas.openxmlformats.org/officeDocument/2006/relationships/customXml" Target="../ink/ink108.xml"/><Relationship Id="rId94" Type="http://schemas.openxmlformats.org/officeDocument/2006/relationships/image" Target="../media/image141.png"/><Relationship Id="rId148" Type="http://schemas.openxmlformats.org/officeDocument/2006/relationships/image" Target="../media/image168.png"/><Relationship Id="rId169" Type="http://schemas.openxmlformats.org/officeDocument/2006/relationships/customXml" Target="../ink/ink156.xml"/><Relationship Id="rId4" Type="http://schemas.openxmlformats.org/officeDocument/2006/relationships/image" Target="../media/image96.png"/><Relationship Id="rId180" Type="http://schemas.openxmlformats.org/officeDocument/2006/relationships/image" Target="../media/image184.png"/><Relationship Id="rId215" Type="http://schemas.openxmlformats.org/officeDocument/2006/relationships/customXml" Target="../ink/ink179.xml"/><Relationship Id="rId236" Type="http://schemas.openxmlformats.org/officeDocument/2006/relationships/image" Target="../media/image212.png"/><Relationship Id="rId257" Type="http://schemas.openxmlformats.org/officeDocument/2006/relationships/customXml" Target="../ink/ink200.xml"/><Relationship Id="rId42" Type="http://schemas.openxmlformats.org/officeDocument/2006/relationships/image" Target="../media/image115.png"/><Relationship Id="rId84" Type="http://schemas.openxmlformats.org/officeDocument/2006/relationships/image" Target="../media/image136.png"/><Relationship Id="rId138" Type="http://schemas.openxmlformats.org/officeDocument/2006/relationships/image" Target="../media/image163.png"/><Relationship Id="rId191" Type="http://schemas.openxmlformats.org/officeDocument/2006/relationships/customXml" Target="../ink/ink167.xml"/><Relationship Id="rId205" Type="http://schemas.openxmlformats.org/officeDocument/2006/relationships/customXml" Target="../ink/ink174.xml"/><Relationship Id="rId247" Type="http://schemas.openxmlformats.org/officeDocument/2006/relationships/customXml" Target="../ink/ink195.xml"/><Relationship Id="rId107" Type="http://schemas.openxmlformats.org/officeDocument/2006/relationships/customXml" Target="../ink/ink125.xml"/><Relationship Id="rId11" Type="http://schemas.openxmlformats.org/officeDocument/2006/relationships/customXml" Target="../ink/ink77.xml"/><Relationship Id="rId53" Type="http://schemas.openxmlformats.org/officeDocument/2006/relationships/customXml" Target="../ink/ink98.xml"/><Relationship Id="rId149" Type="http://schemas.openxmlformats.org/officeDocument/2006/relationships/customXml" Target="../ink/ink14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6" Type="http://schemas.openxmlformats.org/officeDocument/2006/relationships/image" Target="../media/image244.png"/><Relationship Id="rId21" Type="http://schemas.openxmlformats.org/officeDocument/2006/relationships/customXml" Target="../ink/ink219.xml"/><Relationship Id="rId42" Type="http://schemas.openxmlformats.org/officeDocument/2006/relationships/customXml" Target="../ink/ink230.xml"/><Relationship Id="rId47" Type="http://schemas.openxmlformats.org/officeDocument/2006/relationships/image" Target="../media/image254.png"/><Relationship Id="rId63" Type="http://schemas.openxmlformats.org/officeDocument/2006/relationships/image" Target="../media/image262.png"/><Relationship Id="rId68" Type="http://schemas.openxmlformats.org/officeDocument/2006/relationships/customXml" Target="../ink/ink243.xml"/><Relationship Id="rId16" Type="http://schemas.openxmlformats.org/officeDocument/2006/relationships/image" Target="../media/image239.png"/><Relationship Id="rId11" Type="http://schemas.openxmlformats.org/officeDocument/2006/relationships/customXml" Target="../ink/ink214.xml"/><Relationship Id="rId32" Type="http://schemas.openxmlformats.org/officeDocument/2006/relationships/image" Target="../media/image247.png"/><Relationship Id="rId37" Type="http://schemas.openxmlformats.org/officeDocument/2006/relationships/customXml" Target="../ink/ink227.xml"/><Relationship Id="rId53" Type="http://schemas.openxmlformats.org/officeDocument/2006/relationships/image" Target="../media/image257.png"/><Relationship Id="rId58" Type="http://schemas.openxmlformats.org/officeDocument/2006/relationships/customXml" Target="../ink/ink238.xml"/><Relationship Id="rId74" Type="http://schemas.openxmlformats.org/officeDocument/2006/relationships/customXml" Target="../ink/ink246.xml"/><Relationship Id="rId79" Type="http://schemas.openxmlformats.org/officeDocument/2006/relationships/image" Target="../media/image270.png"/><Relationship Id="rId5" Type="http://schemas.openxmlformats.org/officeDocument/2006/relationships/customXml" Target="../ink/ink211.xml"/><Relationship Id="rId61" Type="http://schemas.openxmlformats.org/officeDocument/2006/relationships/image" Target="../media/image261.png"/><Relationship Id="rId19" Type="http://schemas.openxmlformats.org/officeDocument/2006/relationships/customXml" Target="../ink/ink218.xml"/><Relationship Id="rId14" Type="http://schemas.openxmlformats.org/officeDocument/2006/relationships/image" Target="../media/image238.png"/><Relationship Id="rId22" Type="http://schemas.openxmlformats.org/officeDocument/2006/relationships/image" Target="../media/image242.png"/><Relationship Id="rId27" Type="http://schemas.openxmlformats.org/officeDocument/2006/relationships/customXml" Target="../ink/ink222.xml"/><Relationship Id="rId30" Type="http://schemas.openxmlformats.org/officeDocument/2006/relationships/image" Target="../media/image246.png"/><Relationship Id="rId35" Type="http://schemas.openxmlformats.org/officeDocument/2006/relationships/customXml" Target="../ink/ink226.xml"/><Relationship Id="rId43" Type="http://schemas.openxmlformats.org/officeDocument/2006/relationships/image" Target="../media/image252.png"/><Relationship Id="rId48" Type="http://schemas.openxmlformats.org/officeDocument/2006/relationships/customXml" Target="../ink/ink233.xml"/><Relationship Id="rId56" Type="http://schemas.openxmlformats.org/officeDocument/2006/relationships/customXml" Target="../ink/ink237.xml"/><Relationship Id="rId64" Type="http://schemas.openxmlformats.org/officeDocument/2006/relationships/customXml" Target="../ink/ink241.xml"/><Relationship Id="rId69" Type="http://schemas.openxmlformats.org/officeDocument/2006/relationships/image" Target="../media/image265.png"/><Relationship Id="rId77" Type="http://schemas.openxmlformats.org/officeDocument/2006/relationships/image" Target="../media/image269.png"/><Relationship Id="rId8" Type="http://schemas.openxmlformats.org/officeDocument/2006/relationships/image" Target="../media/image235.png"/><Relationship Id="rId51" Type="http://schemas.openxmlformats.org/officeDocument/2006/relationships/image" Target="../media/image256.png"/><Relationship Id="rId72" Type="http://schemas.openxmlformats.org/officeDocument/2006/relationships/customXml" Target="../ink/ink245.xml"/><Relationship Id="rId80" Type="http://schemas.openxmlformats.org/officeDocument/2006/relationships/customXml" Target="../ink/ink249.xml"/><Relationship Id="rId3" Type="http://schemas.openxmlformats.org/officeDocument/2006/relationships/customXml" Target="../ink/ink210.xml"/><Relationship Id="rId12" Type="http://schemas.openxmlformats.org/officeDocument/2006/relationships/image" Target="../media/image237.png"/><Relationship Id="rId17" Type="http://schemas.openxmlformats.org/officeDocument/2006/relationships/customXml" Target="../ink/ink217.xml"/><Relationship Id="rId25" Type="http://schemas.openxmlformats.org/officeDocument/2006/relationships/customXml" Target="../ink/ink221.xml"/><Relationship Id="rId33" Type="http://schemas.openxmlformats.org/officeDocument/2006/relationships/customXml" Target="../ink/ink225.xml"/><Relationship Id="rId38" Type="http://schemas.openxmlformats.org/officeDocument/2006/relationships/image" Target="../media/image250.png"/><Relationship Id="rId46" Type="http://schemas.openxmlformats.org/officeDocument/2006/relationships/customXml" Target="../ink/ink232.xml"/><Relationship Id="rId59" Type="http://schemas.openxmlformats.org/officeDocument/2006/relationships/image" Target="../media/image260.png"/><Relationship Id="rId67" Type="http://schemas.openxmlformats.org/officeDocument/2006/relationships/image" Target="../media/image264.png"/><Relationship Id="rId20" Type="http://schemas.openxmlformats.org/officeDocument/2006/relationships/image" Target="../media/image241.png"/><Relationship Id="rId41" Type="http://schemas.openxmlformats.org/officeDocument/2006/relationships/customXml" Target="../ink/ink229.xml"/><Relationship Id="rId54" Type="http://schemas.openxmlformats.org/officeDocument/2006/relationships/customXml" Target="../ink/ink236.xml"/><Relationship Id="rId62" Type="http://schemas.openxmlformats.org/officeDocument/2006/relationships/customXml" Target="../ink/ink240.xml"/><Relationship Id="rId70" Type="http://schemas.openxmlformats.org/officeDocument/2006/relationships/customXml" Target="../ink/ink244.xml"/><Relationship Id="rId75" Type="http://schemas.openxmlformats.org/officeDocument/2006/relationships/image" Target="../media/image268.png"/><Relationship Id="rId1" Type="http://schemas.openxmlformats.org/officeDocument/2006/relationships/slideLayout" Target="../slideLayouts/slideLayout7.xml"/><Relationship Id="rId6" Type="http://schemas.openxmlformats.org/officeDocument/2006/relationships/image" Target="../media/image234.png"/><Relationship Id="rId15" Type="http://schemas.openxmlformats.org/officeDocument/2006/relationships/customXml" Target="../ink/ink216.xml"/><Relationship Id="rId23" Type="http://schemas.openxmlformats.org/officeDocument/2006/relationships/customXml" Target="../ink/ink220.xml"/><Relationship Id="rId28" Type="http://schemas.openxmlformats.org/officeDocument/2006/relationships/image" Target="../media/image245.png"/><Relationship Id="rId36" Type="http://schemas.openxmlformats.org/officeDocument/2006/relationships/image" Target="../media/image249.png"/><Relationship Id="rId49" Type="http://schemas.openxmlformats.org/officeDocument/2006/relationships/image" Target="../media/image255.png"/><Relationship Id="rId57" Type="http://schemas.openxmlformats.org/officeDocument/2006/relationships/image" Target="../media/image259.png"/><Relationship Id="rId10" Type="http://schemas.openxmlformats.org/officeDocument/2006/relationships/image" Target="../media/image236.png"/><Relationship Id="rId31" Type="http://schemas.openxmlformats.org/officeDocument/2006/relationships/customXml" Target="../ink/ink224.xml"/><Relationship Id="rId44" Type="http://schemas.openxmlformats.org/officeDocument/2006/relationships/customXml" Target="../ink/ink231.xml"/><Relationship Id="rId52" Type="http://schemas.openxmlformats.org/officeDocument/2006/relationships/customXml" Target="../ink/ink235.xml"/><Relationship Id="rId60" Type="http://schemas.openxmlformats.org/officeDocument/2006/relationships/customXml" Target="../ink/ink239.xml"/><Relationship Id="rId65" Type="http://schemas.openxmlformats.org/officeDocument/2006/relationships/image" Target="../media/image263.png"/><Relationship Id="rId73" Type="http://schemas.openxmlformats.org/officeDocument/2006/relationships/image" Target="../media/image267.png"/><Relationship Id="rId78" Type="http://schemas.openxmlformats.org/officeDocument/2006/relationships/customXml" Target="../ink/ink248.xml"/><Relationship Id="rId81" Type="http://schemas.openxmlformats.org/officeDocument/2006/relationships/image" Target="../media/image271.png"/><Relationship Id="rId4" Type="http://schemas.openxmlformats.org/officeDocument/2006/relationships/image" Target="../media/image233.png"/><Relationship Id="rId9" Type="http://schemas.openxmlformats.org/officeDocument/2006/relationships/customXml" Target="../ink/ink213.xml"/><Relationship Id="rId13" Type="http://schemas.openxmlformats.org/officeDocument/2006/relationships/customXml" Target="../ink/ink215.xml"/><Relationship Id="rId18" Type="http://schemas.openxmlformats.org/officeDocument/2006/relationships/image" Target="../media/image240.png"/><Relationship Id="rId39" Type="http://schemas.openxmlformats.org/officeDocument/2006/relationships/customXml" Target="../ink/ink228.xml"/><Relationship Id="rId34" Type="http://schemas.openxmlformats.org/officeDocument/2006/relationships/image" Target="../media/image248.png"/><Relationship Id="rId50" Type="http://schemas.openxmlformats.org/officeDocument/2006/relationships/customXml" Target="../ink/ink234.xml"/><Relationship Id="rId55" Type="http://schemas.openxmlformats.org/officeDocument/2006/relationships/image" Target="../media/image258.png"/><Relationship Id="rId76" Type="http://schemas.openxmlformats.org/officeDocument/2006/relationships/customXml" Target="../ink/ink247.xml"/><Relationship Id="rId7" Type="http://schemas.openxmlformats.org/officeDocument/2006/relationships/customXml" Target="../ink/ink212.xml"/><Relationship Id="rId71" Type="http://schemas.openxmlformats.org/officeDocument/2006/relationships/image" Target="../media/image266.png"/><Relationship Id="rId2" Type="http://schemas.openxmlformats.org/officeDocument/2006/relationships/image" Target="../media/image41.png"/><Relationship Id="rId29" Type="http://schemas.openxmlformats.org/officeDocument/2006/relationships/customXml" Target="../ink/ink223.xml"/><Relationship Id="rId24" Type="http://schemas.openxmlformats.org/officeDocument/2006/relationships/image" Target="../media/image243.png"/><Relationship Id="rId40" Type="http://schemas.openxmlformats.org/officeDocument/2006/relationships/image" Target="../media/image251.png"/><Relationship Id="rId45" Type="http://schemas.openxmlformats.org/officeDocument/2006/relationships/image" Target="../media/image253.png"/><Relationship Id="rId66" Type="http://schemas.openxmlformats.org/officeDocument/2006/relationships/customXml" Target="../ink/ink242.xml"/></Relationships>
</file>

<file path=ppt/slides/_rels/slide71.xml.rels><?xml version="1.0" encoding="UTF-8" standalone="yes"?>
<Relationships xmlns="http://schemas.openxmlformats.org/package/2006/relationships"><Relationship Id="rId13" Type="http://schemas.openxmlformats.org/officeDocument/2006/relationships/image" Target="../media/image277.png"/><Relationship Id="rId18" Type="http://schemas.openxmlformats.org/officeDocument/2006/relationships/customXml" Target="../ink/ink257.xml"/><Relationship Id="rId26" Type="http://schemas.openxmlformats.org/officeDocument/2006/relationships/customXml" Target="../ink/ink261.xml"/><Relationship Id="rId39" Type="http://schemas.openxmlformats.org/officeDocument/2006/relationships/image" Target="../media/image290.png"/><Relationship Id="rId21" Type="http://schemas.openxmlformats.org/officeDocument/2006/relationships/image" Target="../media/image281.png"/><Relationship Id="rId34" Type="http://schemas.openxmlformats.org/officeDocument/2006/relationships/customXml" Target="../ink/ink265.xml"/><Relationship Id="rId42" Type="http://schemas.openxmlformats.org/officeDocument/2006/relationships/customXml" Target="../ink/ink269.xml"/><Relationship Id="rId47" Type="http://schemas.openxmlformats.org/officeDocument/2006/relationships/image" Target="../media/image294.png"/><Relationship Id="rId50" Type="http://schemas.openxmlformats.org/officeDocument/2006/relationships/customXml" Target="../ink/ink273.xml"/><Relationship Id="rId55" Type="http://schemas.openxmlformats.org/officeDocument/2006/relationships/image" Target="../media/image298.png"/><Relationship Id="rId7" Type="http://schemas.openxmlformats.org/officeDocument/2006/relationships/image" Target="../media/image274.png"/><Relationship Id="rId2" Type="http://schemas.openxmlformats.org/officeDocument/2006/relationships/notesSlide" Target="../notesSlides/notesSlide23.xml"/><Relationship Id="rId16" Type="http://schemas.openxmlformats.org/officeDocument/2006/relationships/customXml" Target="../ink/ink256.xml"/><Relationship Id="rId29" Type="http://schemas.openxmlformats.org/officeDocument/2006/relationships/image" Target="../media/image285.png"/><Relationship Id="rId11" Type="http://schemas.openxmlformats.org/officeDocument/2006/relationships/image" Target="../media/image276.png"/><Relationship Id="rId24" Type="http://schemas.openxmlformats.org/officeDocument/2006/relationships/customXml" Target="../ink/ink260.xml"/><Relationship Id="rId32" Type="http://schemas.openxmlformats.org/officeDocument/2006/relationships/customXml" Target="../ink/ink264.xml"/><Relationship Id="rId37" Type="http://schemas.openxmlformats.org/officeDocument/2006/relationships/image" Target="../media/image289.png"/><Relationship Id="rId40" Type="http://schemas.openxmlformats.org/officeDocument/2006/relationships/customXml" Target="../ink/ink268.xml"/><Relationship Id="rId45" Type="http://schemas.openxmlformats.org/officeDocument/2006/relationships/image" Target="../media/image293.png"/><Relationship Id="rId53" Type="http://schemas.openxmlformats.org/officeDocument/2006/relationships/image" Target="../media/image297.png"/><Relationship Id="rId5" Type="http://schemas.openxmlformats.org/officeDocument/2006/relationships/image" Target="../media/image273.png"/><Relationship Id="rId19" Type="http://schemas.openxmlformats.org/officeDocument/2006/relationships/image" Target="../media/image280.png"/><Relationship Id="rId4" Type="http://schemas.openxmlformats.org/officeDocument/2006/relationships/customXml" Target="../ink/ink250.xml"/><Relationship Id="rId9" Type="http://schemas.openxmlformats.org/officeDocument/2006/relationships/image" Target="../media/image275.png"/><Relationship Id="rId14" Type="http://schemas.openxmlformats.org/officeDocument/2006/relationships/customXml" Target="../ink/ink255.xml"/><Relationship Id="rId22" Type="http://schemas.openxmlformats.org/officeDocument/2006/relationships/customXml" Target="../ink/ink259.xml"/><Relationship Id="rId27" Type="http://schemas.openxmlformats.org/officeDocument/2006/relationships/image" Target="../media/image284.png"/><Relationship Id="rId30" Type="http://schemas.openxmlformats.org/officeDocument/2006/relationships/customXml" Target="../ink/ink263.xml"/><Relationship Id="rId35" Type="http://schemas.openxmlformats.org/officeDocument/2006/relationships/image" Target="../media/image288.png"/><Relationship Id="rId43" Type="http://schemas.openxmlformats.org/officeDocument/2006/relationships/image" Target="../media/image292.png"/><Relationship Id="rId48" Type="http://schemas.openxmlformats.org/officeDocument/2006/relationships/customXml" Target="../ink/ink272.xml"/><Relationship Id="rId56" Type="http://schemas.openxmlformats.org/officeDocument/2006/relationships/customXml" Target="../ink/ink276.xml"/><Relationship Id="rId8" Type="http://schemas.openxmlformats.org/officeDocument/2006/relationships/customXml" Target="../ink/ink252.xml"/><Relationship Id="rId51" Type="http://schemas.openxmlformats.org/officeDocument/2006/relationships/image" Target="../media/image296.png"/><Relationship Id="rId3" Type="http://schemas.openxmlformats.org/officeDocument/2006/relationships/image" Target="../media/image272.png"/><Relationship Id="rId12" Type="http://schemas.openxmlformats.org/officeDocument/2006/relationships/customXml" Target="../ink/ink254.xml"/><Relationship Id="rId17" Type="http://schemas.openxmlformats.org/officeDocument/2006/relationships/image" Target="../media/image279.png"/><Relationship Id="rId25" Type="http://schemas.openxmlformats.org/officeDocument/2006/relationships/image" Target="../media/image283.png"/><Relationship Id="rId33" Type="http://schemas.openxmlformats.org/officeDocument/2006/relationships/image" Target="../media/image287.png"/><Relationship Id="rId38" Type="http://schemas.openxmlformats.org/officeDocument/2006/relationships/customXml" Target="../ink/ink267.xml"/><Relationship Id="rId46" Type="http://schemas.openxmlformats.org/officeDocument/2006/relationships/customXml" Target="../ink/ink271.xml"/><Relationship Id="rId20" Type="http://schemas.openxmlformats.org/officeDocument/2006/relationships/customXml" Target="../ink/ink258.xml"/><Relationship Id="rId41" Type="http://schemas.openxmlformats.org/officeDocument/2006/relationships/image" Target="../media/image291.png"/><Relationship Id="rId54" Type="http://schemas.openxmlformats.org/officeDocument/2006/relationships/customXml" Target="../ink/ink275.xml"/><Relationship Id="rId1" Type="http://schemas.openxmlformats.org/officeDocument/2006/relationships/slideLayout" Target="../slideLayouts/slideLayout7.xml"/><Relationship Id="rId6" Type="http://schemas.openxmlformats.org/officeDocument/2006/relationships/customXml" Target="../ink/ink251.xml"/><Relationship Id="rId15" Type="http://schemas.openxmlformats.org/officeDocument/2006/relationships/image" Target="../media/image278.png"/><Relationship Id="rId23" Type="http://schemas.openxmlformats.org/officeDocument/2006/relationships/image" Target="../media/image282.png"/><Relationship Id="rId28" Type="http://schemas.openxmlformats.org/officeDocument/2006/relationships/customXml" Target="../ink/ink262.xml"/><Relationship Id="rId36" Type="http://schemas.openxmlformats.org/officeDocument/2006/relationships/customXml" Target="../ink/ink266.xml"/><Relationship Id="rId49" Type="http://schemas.openxmlformats.org/officeDocument/2006/relationships/image" Target="../media/image295.png"/><Relationship Id="rId57" Type="http://schemas.openxmlformats.org/officeDocument/2006/relationships/image" Target="../media/image299.png"/><Relationship Id="rId10" Type="http://schemas.openxmlformats.org/officeDocument/2006/relationships/customXml" Target="../ink/ink253.xml"/><Relationship Id="rId31" Type="http://schemas.openxmlformats.org/officeDocument/2006/relationships/image" Target="../media/image286.png"/><Relationship Id="rId44" Type="http://schemas.openxmlformats.org/officeDocument/2006/relationships/customXml" Target="../ink/ink270.xml"/><Relationship Id="rId52" Type="http://schemas.openxmlformats.org/officeDocument/2006/relationships/customXml" Target="../ink/ink274.xml"/></Relationships>
</file>

<file path=ppt/slides/_rels/slide72.xml.rels><?xml version="1.0" encoding="UTF-8" standalone="yes"?>
<Relationships xmlns="http://schemas.openxmlformats.org/package/2006/relationships"><Relationship Id="rId26" Type="http://schemas.openxmlformats.org/officeDocument/2006/relationships/customXml" Target="../ink/ink288.xml"/><Relationship Id="rId21" Type="http://schemas.openxmlformats.org/officeDocument/2006/relationships/image" Target="../media/image309.png"/><Relationship Id="rId42" Type="http://schemas.openxmlformats.org/officeDocument/2006/relationships/customXml" Target="../ink/ink296.xml"/><Relationship Id="rId47" Type="http://schemas.openxmlformats.org/officeDocument/2006/relationships/image" Target="../media/image322.png"/><Relationship Id="rId63" Type="http://schemas.openxmlformats.org/officeDocument/2006/relationships/image" Target="../media/image330.png"/><Relationship Id="rId68" Type="http://schemas.openxmlformats.org/officeDocument/2006/relationships/customXml" Target="../ink/ink309.xml"/><Relationship Id="rId7" Type="http://schemas.openxmlformats.org/officeDocument/2006/relationships/image" Target="../media/image302.png"/><Relationship Id="rId2" Type="http://schemas.openxmlformats.org/officeDocument/2006/relationships/notesSlide" Target="../notesSlides/notesSlide24.xml"/><Relationship Id="rId16" Type="http://schemas.openxmlformats.org/officeDocument/2006/relationships/customXml" Target="../ink/ink283.xml"/><Relationship Id="rId29" Type="http://schemas.openxmlformats.org/officeDocument/2006/relationships/image" Target="../media/image313.png"/><Relationship Id="rId11" Type="http://schemas.openxmlformats.org/officeDocument/2006/relationships/image" Target="../media/image304.png"/><Relationship Id="rId24" Type="http://schemas.openxmlformats.org/officeDocument/2006/relationships/customXml" Target="../ink/ink287.xml"/><Relationship Id="rId32" Type="http://schemas.openxmlformats.org/officeDocument/2006/relationships/customXml" Target="../ink/ink291.xml"/><Relationship Id="rId37" Type="http://schemas.openxmlformats.org/officeDocument/2006/relationships/image" Target="../media/image317.png"/><Relationship Id="rId40" Type="http://schemas.openxmlformats.org/officeDocument/2006/relationships/customXml" Target="../ink/ink295.xml"/><Relationship Id="rId45" Type="http://schemas.openxmlformats.org/officeDocument/2006/relationships/image" Target="../media/image321.png"/><Relationship Id="rId53" Type="http://schemas.openxmlformats.org/officeDocument/2006/relationships/image" Target="../media/image325.png"/><Relationship Id="rId58" Type="http://schemas.openxmlformats.org/officeDocument/2006/relationships/customXml" Target="../ink/ink304.xml"/><Relationship Id="rId66" Type="http://schemas.openxmlformats.org/officeDocument/2006/relationships/customXml" Target="../ink/ink308.xml"/><Relationship Id="rId5" Type="http://schemas.openxmlformats.org/officeDocument/2006/relationships/image" Target="../media/image301.png"/><Relationship Id="rId61" Type="http://schemas.openxmlformats.org/officeDocument/2006/relationships/image" Target="../media/image329.png"/><Relationship Id="rId19" Type="http://schemas.openxmlformats.org/officeDocument/2006/relationships/image" Target="../media/image308.png"/><Relationship Id="rId14" Type="http://schemas.openxmlformats.org/officeDocument/2006/relationships/customXml" Target="../ink/ink282.xml"/><Relationship Id="rId22" Type="http://schemas.openxmlformats.org/officeDocument/2006/relationships/customXml" Target="../ink/ink286.xml"/><Relationship Id="rId27" Type="http://schemas.openxmlformats.org/officeDocument/2006/relationships/image" Target="../media/image312.png"/><Relationship Id="rId30" Type="http://schemas.openxmlformats.org/officeDocument/2006/relationships/customXml" Target="../ink/ink290.xml"/><Relationship Id="rId35" Type="http://schemas.openxmlformats.org/officeDocument/2006/relationships/image" Target="../media/image316.png"/><Relationship Id="rId43" Type="http://schemas.openxmlformats.org/officeDocument/2006/relationships/image" Target="../media/image320.png"/><Relationship Id="rId48" Type="http://schemas.openxmlformats.org/officeDocument/2006/relationships/customXml" Target="../ink/ink299.xml"/><Relationship Id="rId56" Type="http://schemas.openxmlformats.org/officeDocument/2006/relationships/customXml" Target="../ink/ink303.xml"/><Relationship Id="rId64" Type="http://schemas.openxmlformats.org/officeDocument/2006/relationships/customXml" Target="../ink/ink307.xml"/><Relationship Id="rId69" Type="http://schemas.openxmlformats.org/officeDocument/2006/relationships/image" Target="../media/image333.png"/><Relationship Id="rId8" Type="http://schemas.openxmlformats.org/officeDocument/2006/relationships/customXml" Target="../ink/ink279.xml"/><Relationship Id="rId51" Type="http://schemas.openxmlformats.org/officeDocument/2006/relationships/image" Target="../media/image324.png"/><Relationship Id="rId3" Type="http://schemas.openxmlformats.org/officeDocument/2006/relationships/image" Target="../media/image300.png"/><Relationship Id="rId12" Type="http://schemas.openxmlformats.org/officeDocument/2006/relationships/customXml" Target="../ink/ink281.xml"/><Relationship Id="rId17" Type="http://schemas.openxmlformats.org/officeDocument/2006/relationships/image" Target="../media/image307.png"/><Relationship Id="rId25" Type="http://schemas.openxmlformats.org/officeDocument/2006/relationships/image" Target="../media/image311.png"/><Relationship Id="rId33" Type="http://schemas.openxmlformats.org/officeDocument/2006/relationships/image" Target="../media/image315.png"/><Relationship Id="rId38" Type="http://schemas.openxmlformats.org/officeDocument/2006/relationships/customXml" Target="../ink/ink294.xml"/><Relationship Id="rId46" Type="http://schemas.openxmlformats.org/officeDocument/2006/relationships/customXml" Target="../ink/ink298.xml"/><Relationship Id="rId59" Type="http://schemas.openxmlformats.org/officeDocument/2006/relationships/image" Target="../media/image328.png"/><Relationship Id="rId67" Type="http://schemas.openxmlformats.org/officeDocument/2006/relationships/image" Target="../media/image332.png"/><Relationship Id="rId20" Type="http://schemas.openxmlformats.org/officeDocument/2006/relationships/customXml" Target="../ink/ink285.xml"/><Relationship Id="rId41" Type="http://schemas.openxmlformats.org/officeDocument/2006/relationships/image" Target="../media/image319.png"/><Relationship Id="rId54" Type="http://schemas.openxmlformats.org/officeDocument/2006/relationships/customXml" Target="../ink/ink302.xml"/><Relationship Id="rId62" Type="http://schemas.openxmlformats.org/officeDocument/2006/relationships/customXml" Target="../ink/ink306.xml"/><Relationship Id="rId1" Type="http://schemas.openxmlformats.org/officeDocument/2006/relationships/slideLayout" Target="../slideLayouts/slideLayout7.xml"/><Relationship Id="rId6" Type="http://schemas.openxmlformats.org/officeDocument/2006/relationships/customXml" Target="../ink/ink278.xml"/><Relationship Id="rId15" Type="http://schemas.openxmlformats.org/officeDocument/2006/relationships/image" Target="../media/image306.png"/><Relationship Id="rId23" Type="http://schemas.openxmlformats.org/officeDocument/2006/relationships/image" Target="../media/image310.png"/><Relationship Id="rId28" Type="http://schemas.openxmlformats.org/officeDocument/2006/relationships/customXml" Target="../ink/ink289.xml"/><Relationship Id="rId36" Type="http://schemas.openxmlformats.org/officeDocument/2006/relationships/customXml" Target="../ink/ink293.xml"/><Relationship Id="rId49" Type="http://schemas.openxmlformats.org/officeDocument/2006/relationships/image" Target="../media/image323.png"/><Relationship Id="rId57" Type="http://schemas.openxmlformats.org/officeDocument/2006/relationships/image" Target="../media/image327.png"/><Relationship Id="rId10" Type="http://schemas.openxmlformats.org/officeDocument/2006/relationships/customXml" Target="../ink/ink280.xml"/><Relationship Id="rId31" Type="http://schemas.openxmlformats.org/officeDocument/2006/relationships/image" Target="../media/image314.png"/><Relationship Id="rId44" Type="http://schemas.openxmlformats.org/officeDocument/2006/relationships/customXml" Target="../ink/ink297.xml"/><Relationship Id="rId52" Type="http://schemas.openxmlformats.org/officeDocument/2006/relationships/customXml" Target="../ink/ink301.xml"/><Relationship Id="rId60" Type="http://schemas.openxmlformats.org/officeDocument/2006/relationships/customXml" Target="../ink/ink305.xml"/><Relationship Id="rId65" Type="http://schemas.openxmlformats.org/officeDocument/2006/relationships/image" Target="../media/image331.png"/><Relationship Id="rId4" Type="http://schemas.openxmlformats.org/officeDocument/2006/relationships/customXml" Target="../ink/ink277.xml"/><Relationship Id="rId9" Type="http://schemas.openxmlformats.org/officeDocument/2006/relationships/image" Target="../media/image303.png"/><Relationship Id="rId13" Type="http://schemas.openxmlformats.org/officeDocument/2006/relationships/image" Target="../media/image305.png"/><Relationship Id="rId18" Type="http://schemas.openxmlformats.org/officeDocument/2006/relationships/customXml" Target="../ink/ink284.xml"/><Relationship Id="rId39" Type="http://schemas.openxmlformats.org/officeDocument/2006/relationships/image" Target="../media/image318.png"/><Relationship Id="rId34" Type="http://schemas.openxmlformats.org/officeDocument/2006/relationships/customXml" Target="../ink/ink292.xml"/><Relationship Id="rId50" Type="http://schemas.openxmlformats.org/officeDocument/2006/relationships/customXml" Target="../ink/ink300.xml"/><Relationship Id="rId55" Type="http://schemas.openxmlformats.org/officeDocument/2006/relationships/image" Target="../media/image326.png"/></Relationships>
</file>

<file path=ppt/slides/_rels/slide73.xml.rels><?xml version="1.0" encoding="UTF-8" standalone="yes"?>
<Relationships xmlns="http://schemas.openxmlformats.org/package/2006/relationships"><Relationship Id="rId8" Type="http://schemas.openxmlformats.org/officeDocument/2006/relationships/customXml" Target="../ink/ink312.xml"/><Relationship Id="rId3" Type="http://schemas.openxmlformats.org/officeDocument/2006/relationships/image" Target="../media/image334.png"/><Relationship Id="rId7" Type="http://schemas.openxmlformats.org/officeDocument/2006/relationships/image" Target="../media/image336.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customXml" Target="../ink/ink311.xml"/><Relationship Id="rId11" Type="http://schemas.openxmlformats.org/officeDocument/2006/relationships/image" Target="../media/image338.png"/><Relationship Id="rId5" Type="http://schemas.openxmlformats.org/officeDocument/2006/relationships/image" Target="../media/image335.png"/><Relationship Id="rId10" Type="http://schemas.openxmlformats.org/officeDocument/2006/relationships/customXml" Target="../ink/ink313.xml"/><Relationship Id="rId4" Type="http://schemas.openxmlformats.org/officeDocument/2006/relationships/customXml" Target="../ink/ink310.xml"/><Relationship Id="rId9" Type="http://schemas.openxmlformats.org/officeDocument/2006/relationships/image" Target="../media/image337.png"/></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ubtitle 2"/>
          <p:cNvSpPr>
            <a:spLocks noGrp="1"/>
          </p:cNvSpPr>
          <p:nvPr>
            <p:ph type="subTitle" idx="1"/>
          </p:nvPr>
        </p:nvSpPr>
        <p:spPr>
          <a:xfrm>
            <a:off x="4295775" y="5876926"/>
            <a:ext cx="3879850" cy="576263"/>
          </a:xfrm>
        </p:spPr>
        <p:txBody>
          <a:bodyPr>
            <a:normAutofit fontScale="92500" lnSpcReduction="10000"/>
          </a:bodyPr>
          <a:lstStyle/>
          <a:p>
            <a:r>
              <a:rPr lang="el-GR" altLang="el-GR" sz="2000" b="1" dirty="0"/>
              <a:t>Δρ. </a:t>
            </a:r>
            <a:r>
              <a:rPr lang="el-GR" altLang="el-GR" sz="2000" b="1" dirty="0" err="1"/>
              <a:t>Ασαρίδης</a:t>
            </a:r>
            <a:r>
              <a:rPr lang="el-GR" altLang="el-GR" sz="2000" b="1" dirty="0"/>
              <a:t> Ηλίας</a:t>
            </a:r>
            <a:r>
              <a:rPr lang="en-US" altLang="el-GR" sz="2000" b="1" dirty="0"/>
              <a:t> – </a:t>
            </a:r>
            <a:br>
              <a:rPr lang="el-GR" altLang="el-GR" sz="2000" b="1" dirty="0"/>
            </a:br>
            <a:r>
              <a:rPr lang="el-GR" altLang="el-GR" sz="2000" b="1" dirty="0"/>
              <a:t>Δρ. Αντωνόπουλος Χρήστος</a:t>
            </a:r>
          </a:p>
        </p:txBody>
      </p:sp>
      <p:sp>
        <p:nvSpPr>
          <p:cNvPr id="2" name="Title 1"/>
          <p:cNvSpPr>
            <a:spLocks noGrp="1"/>
          </p:cNvSpPr>
          <p:nvPr>
            <p:ph type="ctrTitle"/>
          </p:nvPr>
        </p:nvSpPr>
        <p:spPr>
          <a:xfrm>
            <a:off x="2254251" y="618283"/>
            <a:ext cx="7772400" cy="838200"/>
          </a:xfrm>
        </p:spPr>
        <p:txBody>
          <a:bodyPr>
            <a:normAutofit fontScale="90000"/>
          </a:bodyPr>
          <a:lstStyle/>
          <a:p>
            <a:pPr>
              <a:defRPr/>
            </a:pPr>
            <a:r>
              <a:rPr lang="el-GR" b="1" dirty="0">
                <a:effectLst>
                  <a:outerShdw blurRad="38100" dist="38100" dir="2700000" algn="tl">
                    <a:srgbClr val="000000">
                      <a:alpha val="43137"/>
                    </a:srgbClr>
                  </a:outerShdw>
                </a:effectLst>
              </a:rPr>
              <a:t>ΔΙΚΤΥΑ ΚΙΝΗΤΩΝ ΕΠΙΚΟΙΝΩΝΙΩΝ</a:t>
            </a:r>
          </a:p>
        </p:txBody>
      </p:sp>
      <p:pic>
        <p:nvPicPr>
          <p:cNvPr id="3076" name="Picture 3" descr="C:\Users\Πάνος\Desktop\iStock_000009299805Large_for_cyb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1214" y="1304925"/>
            <a:ext cx="8118475" cy="442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584721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6" name="Rectangle 8"/>
          <p:cNvSpPr>
            <a:spLocks noChangeArrowheads="1"/>
          </p:cNvSpPr>
          <p:nvPr/>
        </p:nvSpPr>
        <p:spPr bwMode="auto">
          <a:xfrm>
            <a:off x="1524000" y="4537453"/>
            <a:ext cx="9144000" cy="1061829"/>
          </a:xfrm>
          <a:prstGeom prst="rect">
            <a:avLst/>
          </a:prstGeom>
          <a:noFill/>
          <a:ln w="38100">
            <a:solidFill>
              <a:schemeClr val="tx1"/>
            </a:solidFill>
            <a:miter lim="800000"/>
            <a:headEnd/>
            <a:tailEnd/>
          </a:ln>
          <a:effectLst/>
        </p:spPr>
        <p:txBody>
          <a:bodyPr anchor="ctr">
            <a:spAutoFit/>
          </a:bodyPr>
          <a:lstStyle/>
          <a:p>
            <a:pPr algn="just">
              <a:lnSpc>
                <a:spcPct val="150000"/>
              </a:lnSpc>
            </a:pPr>
            <a:r>
              <a:rPr lang="en-US" sz="1400" b="1" dirty="0"/>
              <a:t>	</a:t>
            </a:r>
            <a:r>
              <a:rPr lang="el-GR" sz="1400" b="1" u="sng" dirty="0"/>
              <a:t>Πρωτόκολλο επικοινωνίας</a:t>
            </a:r>
            <a:r>
              <a:rPr lang="el-GR" sz="1400" b="1" dirty="0"/>
              <a:t>: είναι μια δέσμη κανόνων στους οποίους στηρίζεται η επικοινωνία των συσκευών σε ένα δίκτυο. Οι κανόνες αυτοί καθορίζουν τη μορφή, το χρόνο και τη σειρά μετάδοσης των πληροφοριών στο δίκτυο. Εκτελούν, επίσης, έλεγχο και διόρθωση σφαλμάτων στη διάρκεια μετάδοσης των πληροφοριών. </a:t>
            </a:r>
          </a:p>
        </p:txBody>
      </p:sp>
      <p:sp>
        <p:nvSpPr>
          <p:cNvPr id="83977" name="Text Box 9"/>
          <p:cNvSpPr txBox="1">
            <a:spLocks noChangeArrowheads="1"/>
          </p:cNvSpPr>
          <p:nvPr/>
        </p:nvSpPr>
        <p:spPr bwMode="auto">
          <a:xfrm>
            <a:off x="1524000" y="836713"/>
            <a:ext cx="9144000" cy="2354491"/>
          </a:xfrm>
          <a:prstGeom prst="rect">
            <a:avLst/>
          </a:prstGeom>
          <a:noFill/>
          <a:ln w="38100">
            <a:solidFill>
              <a:schemeClr val="tx1"/>
            </a:solidFill>
            <a:miter lim="800000"/>
            <a:headEnd/>
            <a:tailEnd/>
          </a:ln>
          <a:effectLst/>
        </p:spPr>
        <p:txBody>
          <a:bodyPr>
            <a:spAutoFit/>
          </a:bodyPr>
          <a:lstStyle/>
          <a:p>
            <a:pPr algn="ctr">
              <a:lnSpc>
                <a:spcPct val="150000"/>
              </a:lnSpc>
            </a:pPr>
            <a:r>
              <a:rPr lang="el-GR" sz="1400" b="1" i="1" u="sng">
                <a:solidFill>
                  <a:schemeClr val="accent2"/>
                </a:solidFill>
              </a:rPr>
              <a:t>(ΙΔΕΑ ΤΟΥ ΠΑΚΕΤΟΥ)</a:t>
            </a:r>
            <a:endParaRPr lang="en-US" sz="1400" b="1"/>
          </a:p>
          <a:p>
            <a:pPr algn="just">
              <a:lnSpc>
                <a:spcPct val="150000"/>
              </a:lnSpc>
            </a:pPr>
            <a:r>
              <a:rPr lang="en-US" sz="1400" b="1"/>
              <a:t>	</a:t>
            </a:r>
            <a:r>
              <a:rPr lang="el-GR" sz="1400" b="1"/>
              <a:t>Ένα πακέτο ή μήνυμα (</a:t>
            </a:r>
            <a:r>
              <a:rPr lang="en-US" sz="1400" b="1"/>
              <a:t>packet or message</a:t>
            </a:r>
            <a:r>
              <a:rPr lang="el-GR" sz="1400" b="1"/>
              <a:t>) πληροφορίας είναι μία ομάδα από στοιχειώδη κομμάτια πληροφορίας, </a:t>
            </a:r>
            <a:r>
              <a:rPr lang="en-US" sz="1400" b="1"/>
              <a:t>bits</a:t>
            </a:r>
            <a:r>
              <a:rPr lang="el-GR" sz="1400" b="1"/>
              <a:t>, τα οποία έχουν συγκεκριμένο μέγεθος και είναι τοποθετημένα με συγκεκριμένη σειρά στο πακέτο του οποίου η δομή ορίζεται κάθε φορά από το </a:t>
            </a:r>
            <a:r>
              <a:rPr lang="el-GR" sz="1400" b="1">
                <a:solidFill>
                  <a:srgbClr val="CC3300"/>
                </a:solidFill>
              </a:rPr>
              <a:t>πρωτόκολλο επικοινωνίας</a:t>
            </a:r>
            <a:r>
              <a:rPr lang="el-GR" sz="1400" b="1"/>
              <a:t>.</a:t>
            </a:r>
            <a:endParaRPr lang="en-US" sz="1400" b="1"/>
          </a:p>
          <a:p>
            <a:pPr algn="just">
              <a:lnSpc>
                <a:spcPct val="150000"/>
              </a:lnSpc>
            </a:pPr>
            <a:r>
              <a:rPr lang="en-US" sz="1400" b="1"/>
              <a:t>	</a:t>
            </a:r>
            <a:r>
              <a:rPr lang="el-GR" sz="1400" b="1"/>
              <a:t>Κάθε φορά που ανταλλάσσεται πακέτο πληροφορίας καταλαμβάνεται ένα κανάλι, μεταδίδεται η πληροφορία και εν συνεχεία αποδεσμεύεται το κανάλι. Στο επόμενο πακέτο επαναλαμβάνεται  η παραπάνω διαδικασία που έχει σαν συνέπεια την κατάληψη διαφορετικού καναλιού. </a:t>
            </a:r>
            <a:r>
              <a:rPr lang="en-US" sz="1400" b="1"/>
              <a:t>	</a:t>
            </a:r>
            <a:endParaRPr lang="el-GR" sz="1400" b="1"/>
          </a:p>
        </p:txBody>
      </p:sp>
    </p:spTree>
    <p:extLst>
      <p:ext uri="{BB962C8B-B14F-4D97-AF65-F5344CB8AC3E}">
        <p14:creationId xmlns:p14="http://schemas.microsoft.com/office/powerpoint/2010/main" val="28332080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90" name="Text Box 8"/>
          <p:cNvSpPr txBox="1">
            <a:spLocks noChangeArrowheads="1"/>
          </p:cNvSpPr>
          <p:nvPr/>
        </p:nvSpPr>
        <p:spPr bwMode="auto">
          <a:xfrm>
            <a:off x="2566988" y="548681"/>
            <a:ext cx="7129462" cy="366713"/>
          </a:xfrm>
          <a:prstGeom prst="rect">
            <a:avLst/>
          </a:prstGeom>
          <a:noFill/>
          <a:ln w="9525">
            <a:noFill/>
            <a:miter lim="800000"/>
            <a:headEnd/>
            <a:tailEnd/>
          </a:ln>
        </p:spPr>
        <p:txBody>
          <a:bodyPr>
            <a:spAutoFit/>
          </a:bodyPr>
          <a:lstStyle/>
          <a:p>
            <a:pPr algn="ctr">
              <a:spcBef>
                <a:spcPct val="50000"/>
              </a:spcBef>
            </a:pPr>
            <a:r>
              <a:rPr lang="el-GR" b="1">
                <a:latin typeface="Calibri" pitchFamily="34" charset="0"/>
              </a:rPr>
              <a:t>Μοντέλο </a:t>
            </a:r>
            <a:r>
              <a:rPr lang="en-US" b="1">
                <a:latin typeface="Calibri" pitchFamily="34" charset="0"/>
              </a:rPr>
              <a:t>OSI (Open Systems Interconnection Reference Model)</a:t>
            </a:r>
            <a:endParaRPr lang="el-GR" b="1">
              <a:latin typeface="Calibri" pitchFamily="34" charset="0"/>
            </a:endParaRPr>
          </a:p>
        </p:txBody>
      </p:sp>
      <p:pic>
        <p:nvPicPr>
          <p:cNvPr id="93192" name="Picture 14"/>
          <p:cNvPicPr>
            <a:picLocks noChangeAspect="1" noChangeArrowheads="1"/>
          </p:cNvPicPr>
          <p:nvPr/>
        </p:nvPicPr>
        <p:blipFill>
          <a:blip r:embed="rId3" cstate="print"/>
          <a:srcRect/>
          <a:stretch>
            <a:fillRect/>
          </a:stretch>
        </p:blipFill>
        <p:spPr bwMode="auto">
          <a:xfrm>
            <a:off x="1631950" y="3031530"/>
            <a:ext cx="3098800" cy="3062288"/>
          </a:xfrm>
          <a:prstGeom prst="rect">
            <a:avLst/>
          </a:prstGeom>
          <a:noFill/>
          <a:ln w="38100">
            <a:solidFill>
              <a:srgbClr val="CC3300"/>
            </a:solidFill>
            <a:miter lim="800000"/>
            <a:headEnd/>
            <a:tailEnd/>
          </a:ln>
        </p:spPr>
      </p:pic>
      <p:sp>
        <p:nvSpPr>
          <p:cNvPr id="93193" name="Rectangle 16"/>
          <p:cNvSpPr>
            <a:spLocks noChangeArrowheads="1"/>
          </p:cNvSpPr>
          <p:nvPr/>
        </p:nvSpPr>
        <p:spPr bwMode="auto">
          <a:xfrm>
            <a:off x="4800600" y="2925169"/>
            <a:ext cx="5867400" cy="3425825"/>
          </a:xfrm>
          <a:prstGeom prst="rect">
            <a:avLst/>
          </a:prstGeom>
          <a:noFill/>
          <a:ln w="38100">
            <a:solidFill>
              <a:srgbClr val="000000"/>
            </a:solidFill>
            <a:miter lim="800000"/>
            <a:headEnd/>
            <a:tailEnd/>
          </a:ln>
        </p:spPr>
        <p:txBody>
          <a:bodyPr anchor="ctr">
            <a:spAutoFit/>
          </a:bodyPr>
          <a:lstStyle/>
          <a:p>
            <a:pPr algn="ctr">
              <a:lnSpc>
                <a:spcPct val="150000"/>
              </a:lnSpc>
              <a:tabLst>
                <a:tab pos="457200" algn="l"/>
              </a:tabLst>
            </a:pPr>
            <a:r>
              <a:rPr lang="el-GR" sz="1200" b="1" u="sng" dirty="0">
                <a:solidFill>
                  <a:schemeClr val="accent2"/>
                </a:solidFill>
              </a:rPr>
              <a:t>Λόγοι Δημιουργίας.</a:t>
            </a:r>
            <a:endParaRPr lang="en-US" sz="1200" b="1" u="sng" dirty="0">
              <a:solidFill>
                <a:schemeClr val="accent2"/>
              </a:solidFill>
            </a:endParaRPr>
          </a:p>
          <a:p>
            <a:pPr algn="just">
              <a:lnSpc>
                <a:spcPct val="150000"/>
              </a:lnSpc>
              <a:buFont typeface="Wingdings" pitchFamily="2" charset="2"/>
              <a:buChar char="§"/>
              <a:tabLst>
                <a:tab pos="457200" algn="l"/>
              </a:tabLst>
            </a:pPr>
            <a:r>
              <a:rPr lang="el-GR" sz="1200" b="1" dirty="0"/>
              <a:t> Κάθε επίπεδο πρέπει να εκτελεί μία σαφώς καθορισμένη λειτουργία</a:t>
            </a:r>
          </a:p>
          <a:p>
            <a:pPr algn="just">
              <a:lnSpc>
                <a:spcPct val="150000"/>
              </a:lnSpc>
              <a:buFont typeface="Wingdings" pitchFamily="2" charset="2"/>
              <a:buChar char="§"/>
              <a:tabLst>
                <a:tab pos="457200" algn="l"/>
              </a:tabLst>
            </a:pPr>
            <a:endParaRPr lang="el-GR" sz="1200" b="1" dirty="0"/>
          </a:p>
          <a:p>
            <a:pPr algn="just">
              <a:lnSpc>
                <a:spcPct val="150000"/>
              </a:lnSpc>
              <a:buFont typeface="Wingdings" pitchFamily="2" charset="2"/>
              <a:buChar char="§"/>
              <a:tabLst>
                <a:tab pos="457200" algn="l"/>
              </a:tabLst>
            </a:pPr>
            <a:r>
              <a:rPr lang="el-GR" sz="1200" b="1" dirty="0"/>
              <a:t>  Η λειτουργία κάθε επιπέδου πρέπει να επιλεχθεί ώστε να ορίζει διεθνώς καθορισμένα πρότυπα πρωτοκόλλων</a:t>
            </a:r>
          </a:p>
          <a:p>
            <a:pPr algn="just">
              <a:lnSpc>
                <a:spcPct val="150000"/>
              </a:lnSpc>
              <a:buFont typeface="Wingdings" pitchFamily="2" charset="2"/>
              <a:buChar char="§"/>
              <a:tabLst>
                <a:tab pos="457200" algn="l"/>
              </a:tabLst>
            </a:pPr>
            <a:endParaRPr lang="el-GR" sz="1200" b="1" dirty="0"/>
          </a:p>
          <a:p>
            <a:pPr algn="just">
              <a:lnSpc>
                <a:spcPct val="150000"/>
              </a:lnSpc>
              <a:buFont typeface="Wingdings" pitchFamily="2" charset="2"/>
              <a:buChar char="§"/>
              <a:tabLst>
                <a:tab pos="457200" algn="l"/>
              </a:tabLst>
            </a:pPr>
            <a:r>
              <a:rPr lang="el-GR" sz="1200" b="1" dirty="0"/>
              <a:t>  Τα όρια λειτουργίας των επιπέδων πρέπει να επιλεχθούν ώστε να ελαχιστοποιούν την ροή πληροφορίας στις διασυνδέσεις</a:t>
            </a:r>
          </a:p>
          <a:p>
            <a:pPr algn="just">
              <a:lnSpc>
                <a:spcPct val="150000"/>
              </a:lnSpc>
              <a:buFont typeface="Wingdings" pitchFamily="2" charset="2"/>
              <a:buChar char="§"/>
              <a:tabLst>
                <a:tab pos="457200" algn="l"/>
              </a:tabLst>
            </a:pPr>
            <a:endParaRPr lang="el-GR" sz="1200" b="1" dirty="0"/>
          </a:p>
          <a:p>
            <a:pPr algn="just">
              <a:lnSpc>
                <a:spcPct val="150000"/>
              </a:lnSpc>
              <a:buFont typeface="Wingdings" pitchFamily="2" charset="2"/>
              <a:buChar char="§"/>
              <a:tabLst>
                <a:tab pos="457200" algn="l"/>
              </a:tabLst>
            </a:pPr>
            <a:r>
              <a:rPr lang="el-GR" sz="1200" b="1" dirty="0"/>
              <a:t>  Ο αριθμός των επιπέδων πρέπει να είναι μεγάλος ώστε ξεχωριστές λειτουργίες να εξυπηρετούνται από διαφορετικό επίπεδο και ταυτόχρονα μικρός ώστε να έχουμε μία σαφώς ορισμένη αρχιτεκτονική.</a:t>
            </a:r>
          </a:p>
        </p:txBody>
      </p:sp>
      <p:sp>
        <p:nvSpPr>
          <p:cNvPr id="93194" name="Rectangle 10"/>
          <p:cNvSpPr>
            <a:spLocks noChangeArrowheads="1"/>
          </p:cNvSpPr>
          <p:nvPr/>
        </p:nvSpPr>
        <p:spPr bwMode="auto">
          <a:xfrm>
            <a:off x="1524000" y="982068"/>
            <a:ext cx="9144000" cy="1778000"/>
          </a:xfrm>
          <a:prstGeom prst="rect">
            <a:avLst/>
          </a:prstGeom>
          <a:noFill/>
          <a:ln w="38100">
            <a:solidFill>
              <a:srgbClr val="CC3300"/>
            </a:solidFill>
            <a:miter lim="800000"/>
            <a:headEnd/>
            <a:tailEnd/>
          </a:ln>
          <a:effectLst/>
        </p:spPr>
        <p:txBody>
          <a:bodyPr>
            <a:spAutoFit/>
          </a:bodyPr>
          <a:lstStyle/>
          <a:p>
            <a:pPr algn="just">
              <a:lnSpc>
                <a:spcPct val="150000"/>
              </a:lnSpc>
            </a:pPr>
            <a:r>
              <a:rPr lang="el-GR" sz="1200" b="1" dirty="0"/>
              <a:t>	Το μοντέλο OSI υποδιαιρεί τις λειτουργίες ενός τηλεπικοινωνιακού δικτύου σε μια «κατακόρυφη» στοίβα από επίπεδα, για το καθένα από τα οποία έχει οριστεί κάποιο πρωτόκολλο σε μία συγκεκριμένη υλοποίηση.</a:t>
            </a:r>
          </a:p>
          <a:p>
            <a:pPr algn="just">
              <a:lnSpc>
                <a:spcPct val="150000"/>
              </a:lnSpc>
            </a:pPr>
            <a:r>
              <a:rPr lang="el-GR" sz="1200" b="1" dirty="0"/>
              <a:t>	Κάθε επίπεδο αξιοποιεί τις λειτουργίες του κατώτερού του στη στοίβα επιπέδου, ενώ στόχος του είναι να παρέχει λειτουργικότητα στο αμέσως ανώτερο επίπεδό του.</a:t>
            </a:r>
          </a:p>
          <a:p>
            <a:pPr algn="just">
              <a:lnSpc>
                <a:spcPct val="150000"/>
              </a:lnSpc>
            </a:pPr>
            <a:r>
              <a:rPr lang="el-GR" sz="1200" b="1" dirty="0"/>
              <a:t>	Βασικό χαρακτηριστικό του μοντέλου OSI είναι η διασύνδεση μεταξύ των επιπέδων, η οποία υπαγορεύει τις προδιαγραφές της αλληλεπίδρασής τους.</a:t>
            </a:r>
          </a:p>
        </p:txBody>
      </p:sp>
    </p:spTree>
    <p:extLst>
      <p:ext uri="{BB962C8B-B14F-4D97-AF65-F5344CB8AC3E}">
        <p14:creationId xmlns:p14="http://schemas.microsoft.com/office/powerpoint/2010/main" val="38960224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9" name="Text Box 10"/>
          <p:cNvSpPr txBox="1">
            <a:spLocks noChangeArrowheads="1"/>
          </p:cNvSpPr>
          <p:nvPr/>
        </p:nvSpPr>
        <p:spPr bwMode="auto">
          <a:xfrm>
            <a:off x="4295329" y="404665"/>
            <a:ext cx="3529012" cy="366713"/>
          </a:xfrm>
          <a:prstGeom prst="rect">
            <a:avLst/>
          </a:prstGeom>
          <a:noFill/>
          <a:ln w="9525">
            <a:noFill/>
            <a:miter lim="800000"/>
            <a:headEnd/>
            <a:tailEnd/>
          </a:ln>
        </p:spPr>
        <p:txBody>
          <a:bodyPr>
            <a:spAutoFit/>
          </a:bodyPr>
          <a:lstStyle/>
          <a:p>
            <a:pPr algn="ctr">
              <a:spcBef>
                <a:spcPct val="50000"/>
              </a:spcBef>
            </a:pPr>
            <a:r>
              <a:rPr lang="el-GR" b="1">
                <a:latin typeface="Calibri" pitchFamily="34" charset="0"/>
              </a:rPr>
              <a:t>Μοντέλο </a:t>
            </a:r>
            <a:r>
              <a:rPr lang="en-US" b="1">
                <a:latin typeface="Calibri" pitchFamily="34" charset="0"/>
              </a:rPr>
              <a:t>OSI</a:t>
            </a:r>
            <a:endParaRPr lang="el-GR" b="1">
              <a:latin typeface="Calibri" pitchFamily="34" charset="0"/>
            </a:endParaRPr>
          </a:p>
        </p:txBody>
      </p:sp>
      <p:sp>
        <p:nvSpPr>
          <p:cNvPr id="95240" name="Rectangle 148"/>
          <p:cNvSpPr>
            <a:spLocks noChangeArrowheads="1"/>
          </p:cNvSpPr>
          <p:nvPr/>
        </p:nvSpPr>
        <p:spPr bwMode="auto">
          <a:xfrm>
            <a:off x="3334892" y="960290"/>
            <a:ext cx="7235825" cy="5241925"/>
          </a:xfrm>
          <a:prstGeom prst="rect">
            <a:avLst/>
          </a:prstGeom>
          <a:noFill/>
          <a:ln w="38100">
            <a:solidFill>
              <a:schemeClr val="tx1"/>
            </a:solidFill>
            <a:miter lim="800000"/>
            <a:headEnd/>
            <a:tailEnd/>
          </a:ln>
        </p:spPr>
        <p:txBody>
          <a:bodyPr anchor="ctr">
            <a:spAutoFit/>
          </a:bodyPr>
          <a:lstStyle/>
          <a:p>
            <a:pPr algn="just">
              <a:lnSpc>
                <a:spcPct val="120000"/>
              </a:lnSpc>
            </a:pPr>
            <a:r>
              <a:rPr lang="el-GR" sz="1000" b="1" dirty="0"/>
              <a:t>	Αυτό το επίπεδο ασχολείται με εφαρμογές όπως </a:t>
            </a:r>
            <a:r>
              <a:rPr lang="en-US" sz="1000" b="1" dirty="0">
                <a:solidFill>
                  <a:schemeClr val="accent2"/>
                </a:solidFill>
              </a:rPr>
              <a:t>TELNET (Telecommunication Network)</a:t>
            </a:r>
            <a:r>
              <a:rPr lang="el-GR" sz="1000" b="1" dirty="0">
                <a:solidFill>
                  <a:schemeClr val="accent2"/>
                </a:solidFill>
              </a:rPr>
              <a:t>, </a:t>
            </a:r>
            <a:r>
              <a:rPr lang="en-US" sz="1000" b="1" dirty="0">
                <a:solidFill>
                  <a:schemeClr val="accent2"/>
                </a:solidFill>
              </a:rPr>
              <a:t>FTP (File Transfer Protocol) </a:t>
            </a:r>
            <a:r>
              <a:rPr lang="el-GR" sz="1000" b="1" dirty="0">
                <a:solidFill>
                  <a:schemeClr val="accent2"/>
                </a:solidFill>
              </a:rPr>
              <a:t>, </a:t>
            </a:r>
            <a:r>
              <a:rPr lang="en-US" sz="1000" b="1" dirty="0">
                <a:solidFill>
                  <a:schemeClr val="accent2"/>
                </a:solidFill>
              </a:rPr>
              <a:t>SMTP (Simple Mail Protocol)</a:t>
            </a:r>
            <a:r>
              <a:rPr lang="el-GR" sz="1000" b="1" dirty="0">
                <a:solidFill>
                  <a:schemeClr val="accent2"/>
                </a:solidFill>
              </a:rPr>
              <a:t>, </a:t>
            </a:r>
            <a:r>
              <a:rPr lang="en-US" sz="1000" b="1" dirty="0">
                <a:solidFill>
                  <a:schemeClr val="accent2"/>
                </a:solidFill>
              </a:rPr>
              <a:t>DNS (Domain Name System)</a:t>
            </a:r>
            <a:r>
              <a:rPr lang="el-GR" sz="1000" b="1" dirty="0"/>
              <a:t>  μεταξύ διαφορετικών χρηστών.</a:t>
            </a:r>
            <a:endParaRPr lang="en-US" sz="1000" b="1" dirty="0"/>
          </a:p>
          <a:p>
            <a:pPr algn="just">
              <a:lnSpc>
                <a:spcPct val="120000"/>
              </a:lnSpc>
            </a:pPr>
            <a:endParaRPr lang="el-GR" sz="1000" b="1" dirty="0"/>
          </a:p>
          <a:p>
            <a:pPr algn="just">
              <a:lnSpc>
                <a:spcPct val="120000"/>
              </a:lnSpc>
            </a:pPr>
            <a:endParaRPr lang="el-GR" sz="1000" b="1" dirty="0"/>
          </a:p>
          <a:p>
            <a:pPr algn="just">
              <a:lnSpc>
                <a:spcPct val="120000"/>
              </a:lnSpc>
            </a:pPr>
            <a:r>
              <a:rPr lang="el-GR" sz="1000" b="1" dirty="0"/>
              <a:t>	Το επίπεδο αυτό ασχολείται με την σύνταξη της εκπεμπόμενης πληροφορίας, σε αντίθεση με τα άλλα κατώτερα επίπεδα τα οποία ασχολούνται με την αξιόπιστη μεταφορά πακέτων. </a:t>
            </a:r>
          </a:p>
          <a:p>
            <a:pPr algn="just">
              <a:lnSpc>
                <a:spcPct val="120000"/>
              </a:lnSpc>
            </a:pPr>
            <a:endParaRPr lang="el-GR" sz="1000" b="1" dirty="0"/>
          </a:p>
          <a:p>
            <a:pPr algn="just">
              <a:lnSpc>
                <a:spcPct val="120000"/>
              </a:lnSpc>
            </a:pPr>
            <a:endParaRPr lang="en-US" sz="1000" b="1" dirty="0"/>
          </a:p>
          <a:p>
            <a:pPr algn="just">
              <a:lnSpc>
                <a:spcPct val="120000"/>
              </a:lnSpc>
            </a:pPr>
            <a:r>
              <a:rPr lang="el-GR" sz="1000" b="1" dirty="0"/>
              <a:t>	Το επίπεδο αυτό αναφέρεται </a:t>
            </a:r>
            <a:r>
              <a:rPr lang="el-GR" sz="1000" b="1" u="sng" dirty="0">
                <a:solidFill>
                  <a:srgbClr val="FF0000"/>
                </a:solidFill>
              </a:rPr>
              <a:t>σε εφαρμογές που άπτονται των συνδρομητών</a:t>
            </a:r>
            <a:r>
              <a:rPr lang="el-GR" sz="1000" b="1" dirty="0"/>
              <a:t>. (δημιουργία συνομιλίας, αμφίδρομη επικοινωνία συνδρομητών, ανταλλαγή πακέτων)</a:t>
            </a:r>
          </a:p>
          <a:p>
            <a:pPr algn="just">
              <a:lnSpc>
                <a:spcPct val="120000"/>
              </a:lnSpc>
            </a:pPr>
            <a:endParaRPr lang="el-GR" sz="1000" b="1" dirty="0"/>
          </a:p>
          <a:p>
            <a:pPr algn="just">
              <a:lnSpc>
                <a:spcPct val="120000"/>
              </a:lnSpc>
            </a:pPr>
            <a:endParaRPr lang="el-GR" sz="1000" b="1" dirty="0"/>
          </a:p>
          <a:p>
            <a:pPr algn="just">
              <a:lnSpc>
                <a:spcPct val="120000"/>
              </a:lnSpc>
            </a:pPr>
            <a:r>
              <a:rPr lang="el-GR" sz="1000" b="1" dirty="0"/>
              <a:t>	Αυτό το επίπεδο ασχολείται με </a:t>
            </a:r>
            <a:r>
              <a:rPr lang="el-GR" sz="1000" b="1" u="sng" dirty="0">
                <a:solidFill>
                  <a:srgbClr val="FF0000"/>
                </a:solidFill>
              </a:rPr>
              <a:t>την προώθηση της πληροφορίας η οποία λαμβάνεται από υψηλότερα επίπεδα</a:t>
            </a:r>
            <a:r>
              <a:rPr lang="el-GR" sz="1000" b="1" dirty="0"/>
              <a:t>, μοιράζει την πληροφορία σε μικρότερα πακέτα ικανά να εισαχθούν στο μήκος πακέτου που χρησιμοποιεί το επίπεδο </a:t>
            </a:r>
            <a:r>
              <a:rPr lang="en-US" sz="1000" b="1" dirty="0"/>
              <a:t>network layer</a:t>
            </a:r>
            <a:r>
              <a:rPr lang="el-GR" sz="1000" b="1" dirty="0"/>
              <a:t> και φροντίζει για την σωστή παράδοση των πακέτων στον παραλήπτη.</a:t>
            </a:r>
          </a:p>
          <a:p>
            <a:pPr algn="just">
              <a:lnSpc>
                <a:spcPct val="120000"/>
              </a:lnSpc>
            </a:pPr>
            <a:endParaRPr lang="el-GR" sz="1000" b="1" dirty="0"/>
          </a:p>
          <a:p>
            <a:pPr algn="just">
              <a:lnSpc>
                <a:spcPct val="120000"/>
              </a:lnSpc>
            </a:pPr>
            <a:endParaRPr lang="el-GR" sz="1000" b="1" dirty="0"/>
          </a:p>
          <a:p>
            <a:pPr algn="just">
              <a:lnSpc>
                <a:spcPct val="120000"/>
              </a:lnSpc>
            </a:pPr>
            <a:r>
              <a:rPr lang="el-GR" sz="1000" b="1" dirty="0"/>
              <a:t>	Αυτό το επίπεδο ασχολείται με  </a:t>
            </a:r>
            <a:r>
              <a:rPr lang="el-GR" sz="1000" b="1" u="sng" dirty="0">
                <a:solidFill>
                  <a:srgbClr val="FF0000"/>
                </a:solidFill>
              </a:rPr>
              <a:t>την όδευση των πακέτων πληροφορίας από την πηγή στον παραλήπτη</a:t>
            </a:r>
            <a:r>
              <a:rPr lang="el-GR" sz="1000" b="1" dirty="0"/>
              <a:t>. (στατικοί πίνακες, πληροφορίας όδευσης, κίνηση στο δίκτυο)</a:t>
            </a:r>
          </a:p>
          <a:p>
            <a:pPr algn="just">
              <a:lnSpc>
                <a:spcPct val="120000"/>
              </a:lnSpc>
            </a:pPr>
            <a:endParaRPr lang="el-GR" sz="1000" b="1" dirty="0"/>
          </a:p>
          <a:p>
            <a:pPr algn="just">
              <a:lnSpc>
                <a:spcPct val="120000"/>
              </a:lnSpc>
            </a:pPr>
            <a:endParaRPr lang="en-US" sz="1000" b="1" dirty="0"/>
          </a:p>
          <a:p>
            <a:pPr algn="just">
              <a:lnSpc>
                <a:spcPct val="120000"/>
              </a:lnSpc>
            </a:pPr>
            <a:r>
              <a:rPr lang="el-GR" sz="1000" b="1" dirty="0"/>
              <a:t>	Αυτό το επίπεδο ασχολείται με την </a:t>
            </a:r>
            <a:r>
              <a:rPr lang="el-GR" sz="1000" b="1" u="sng" dirty="0">
                <a:solidFill>
                  <a:srgbClr val="FF0000"/>
                </a:solidFill>
              </a:rPr>
              <a:t>εισαγωγή της εύρεσης και διόρθωσης σφαλμάτων </a:t>
            </a:r>
            <a:r>
              <a:rPr lang="el-GR" sz="1000" b="1" dirty="0"/>
              <a:t>που προκύπτουν κατά  την μεταφορά των </a:t>
            </a:r>
            <a:r>
              <a:rPr lang="en-US" sz="1000" b="1" dirty="0"/>
              <a:t>bits</a:t>
            </a:r>
            <a:r>
              <a:rPr lang="el-GR" sz="1000" b="1" dirty="0"/>
              <a:t>. (δημιουργεί και διαβάζει τα όρια των πλαισίων στην ακολουθία των </a:t>
            </a:r>
            <a:r>
              <a:rPr lang="en-US" sz="1000" b="1" dirty="0"/>
              <a:t>bit</a:t>
            </a:r>
            <a:r>
              <a:rPr lang="el-GR" sz="1000" b="1" dirty="0"/>
              <a:t> που στέλνει το παρακάτω επίπεδο).</a:t>
            </a:r>
          </a:p>
          <a:p>
            <a:pPr algn="just">
              <a:lnSpc>
                <a:spcPct val="120000"/>
              </a:lnSpc>
            </a:pPr>
            <a:endParaRPr lang="el-GR" sz="1000" b="1" dirty="0"/>
          </a:p>
          <a:p>
            <a:pPr algn="just">
              <a:lnSpc>
                <a:spcPct val="120000"/>
              </a:lnSpc>
            </a:pPr>
            <a:endParaRPr lang="en-US" sz="1000" b="1" dirty="0"/>
          </a:p>
          <a:p>
            <a:pPr algn="just">
              <a:lnSpc>
                <a:spcPct val="120000"/>
              </a:lnSpc>
            </a:pPr>
            <a:r>
              <a:rPr lang="el-GR" sz="1000" b="1" dirty="0"/>
              <a:t> 	Αυτό το επίπεδο ασχολείται με την </a:t>
            </a:r>
            <a:r>
              <a:rPr lang="el-GR" sz="1000" b="1" u="sng" dirty="0">
                <a:solidFill>
                  <a:srgbClr val="FF0000"/>
                </a:solidFill>
              </a:rPr>
              <a:t>αποστολή πληροφορίας </a:t>
            </a:r>
            <a:r>
              <a:rPr lang="el-GR" sz="1000" b="1" dirty="0"/>
              <a:t>σε μορφή </a:t>
            </a:r>
            <a:r>
              <a:rPr lang="en-US" sz="1000" b="1" dirty="0"/>
              <a:t>bit</a:t>
            </a:r>
            <a:r>
              <a:rPr lang="el-GR" sz="1000" b="1" dirty="0"/>
              <a:t> σε ένα τηλεπικοινωνιακό κανάλι. (σχεδίαση και μεταφορά πληροφορίας, φυσικά και ηλεκτρικά χαρακτηριστικά του καναλιού)</a:t>
            </a:r>
          </a:p>
        </p:txBody>
      </p:sp>
      <p:sp>
        <p:nvSpPr>
          <p:cNvPr id="95241" name="Rectangle 149"/>
          <p:cNvSpPr>
            <a:spLocks noChangeArrowheads="1"/>
          </p:cNvSpPr>
          <p:nvPr/>
        </p:nvSpPr>
        <p:spPr bwMode="auto">
          <a:xfrm>
            <a:off x="1631504" y="1203178"/>
            <a:ext cx="1079500" cy="287337"/>
          </a:xfrm>
          <a:prstGeom prst="rect">
            <a:avLst/>
          </a:prstGeom>
          <a:noFill/>
          <a:ln w="9525">
            <a:solidFill>
              <a:schemeClr val="tx1"/>
            </a:solidFill>
            <a:miter lim="800000"/>
            <a:headEnd/>
            <a:tailEnd/>
          </a:ln>
        </p:spPr>
        <p:txBody>
          <a:bodyPr wrap="none" anchor="ctr"/>
          <a:lstStyle/>
          <a:p>
            <a:pPr algn="ctr"/>
            <a:r>
              <a:rPr lang="en-US" sz="1200" dirty="0">
                <a:latin typeface="Calibri" pitchFamily="34" charset="0"/>
              </a:rPr>
              <a:t>Application</a:t>
            </a:r>
            <a:endParaRPr lang="el-GR" sz="1200" dirty="0">
              <a:latin typeface="Calibri" pitchFamily="34" charset="0"/>
            </a:endParaRPr>
          </a:p>
        </p:txBody>
      </p:sp>
      <p:sp>
        <p:nvSpPr>
          <p:cNvPr id="95242" name="Rectangle 151"/>
          <p:cNvSpPr>
            <a:spLocks noChangeArrowheads="1"/>
          </p:cNvSpPr>
          <p:nvPr/>
        </p:nvSpPr>
        <p:spPr bwMode="auto">
          <a:xfrm>
            <a:off x="1631504" y="1923903"/>
            <a:ext cx="1079500" cy="287337"/>
          </a:xfrm>
          <a:prstGeom prst="rect">
            <a:avLst/>
          </a:prstGeom>
          <a:noFill/>
          <a:ln w="9525">
            <a:solidFill>
              <a:schemeClr val="tx1"/>
            </a:solidFill>
            <a:miter lim="800000"/>
            <a:headEnd/>
            <a:tailEnd/>
          </a:ln>
        </p:spPr>
        <p:txBody>
          <a:bodyPr wrap="none" anchor="ctr"/>
          <a:lstStyle/>
          <a:p>
            <a:pPr algn="ctr"/>
            <a:r>
              <a:rPr lang="en-US" sz="1200" dirty="0">
                <a:latin typeface="Calibri" pitchFamily="34" charset="0"/>
              </a:rPr>
              <a:t>Presentation</a:t>
            </a:r>
            <a:endParaRPr lang="el-GR" sz="1200" dirty="0">
              <a:latin typeface="Calibri" pitchFamily="34" charset="0"/>
            </a:endParaRPr>
          </a:p>
        </p:txBody>
      </p:sp>
      <p:sp>
        <p:nvSpPr>
          <p:cNvPr id="95243" name="Rectangle 152"/>
          <p:cNvSpPr>
            <a:spLocks noChangeArrowheads="1"/>
          </p:cNvSpPr>
          <p:nvPr/>
        </p:nvSpPr>
        <p:spPr bwMode="auto">
          <a:xfrm>
            <a:off x="1631504" y="2643039"/>
            <a:ext cx="1079500" cy="287338"/>
          </a:xfrm>
          <a:prstGeom prst="rect">
            <a:avLst/>
          </a:prstGeom>
          <a:noFill/>
          <a:ln w="9525">
            <a:solidFill>
              <a:schemeClr val="tx1"/>
            </a:solidFill>
            <a:miter lim="800000"/>
            <a:headEnd/>
            <a:tailEnd/>
          </a:ln>
        </p:spPr>
        <p:txBody>
          <a:bodyPr wrap="none" anchor="ctr"/>
          <a:lstStyle/>
          <a:p>
            <a:pPr algn="ctr"/>
            <a:r>
              <a:rPr lang="en-US" sz="1200">
                <a:latin typeface="Calibri" pitchFamily="34" charset="0"/>
              </a:rPr>
              <a:t>Session</a:t>
            </a:r>
            <a:endParaRPr lang="el-GR" sz="1200">
              <a:latin typeface="Calibri" pitchFamily="34" charset="0"/>
            </a:endParaRPr>
          </a:p>
        </p:txBody>
      </p:sp>
      <p:sp>
        <p:nvSpPr>
          <p:cNvPr id="95244" name="Rectangle 153"/>
          <p:cNvSpPr>
            <a:spLocks noChangeArrowheads="1"/>
          </p:cNvSpPr>
          <p:nvPr/>
        </p:nvSpPr>
        <p:spPr bwMode="auto">
          <a:xfrm>
            <a:off x="1631504" y="3435203"/>
            <a:ext cx="1079500" cy="287337"/>
          </a:xfrm>
          <a:prstGeom prst="rect">
            <a:avLst/>
          </a:prstGeom>
          <a:noFill/>
          <a:ln w="9525">
            <a:solidFill>
              <a:schemeClr val="tx1"/>
            </a:solidFill>
            <a:miter lim="800000"/>
            <a:headEnd/>
            <a:tailEnd/>
          </a:ln>
        </p:spPr>
        <p:txBody>
          <a:bodyPr wrap="none" anchor="ctr"/>
          <a:lstStyle/>
          <a:p>
            <a:pPr algn="ctr"/>
            <a:r>
              <a:rPr lang="en-US" sz="1200" dirty="0">
                <a:latin typeface="Calibri" pitchFamily="34" charset="0"/>
              </a:rPr>
              <a:t>Transport</a:t>
            </a:r>
            <a:endParaRPr lang="el-GR" sz="1200" dirty="0">
              <a:latin typeface="Calibri" pitchFamily="34" charset="0"/>
            </a:endParaRPr>
          </a:p>
        </p:txBody>
      </p:sp>
      <p:sp>
        <p:nvSpPr>
          <p:cNvPr id="95245" name="Rectangle 154"/>
          <p:cNvSpPr>
            <a:spLocks noChangeArrowheads="1"/>
          </p:cNvSpPr>
          <p:nvPr/>
        </p:nvSpPr>
        <p:spPr bwMode="auto">
          <a:xfrm>
            <a:off x="1631504" y="4155928"/>
            <a:ext cx="1079500" cy="287337"/>
          </a:xfrm>
          <a:prstGeom prst="rect">
            <a:avLst/>
          </a:prstGeom>
          <a:noFill/>
          <a:ln w="9525">
            <a:solidFill>
              <a:schemeClr val="tx1"/>
            </a:solidFill>
            <a:miter lim="800000"/>
            <a:headEnd/>
            <a:tailEnd/>
          </a:ln>
        </p:spPr>
        <p:txBody>
          <a:bodyPr wrap="none" anchor="ctr"/>
          <a:lstStyle/>
          <a:p>
            <a:pPr algn="ctr"/>
            <a:r>
              <a:rPr lang="en-US" sz="1200" dirty="0">
                <a:latin typeface="Calibri" pitchFamily="34" charset="0"/>
              </a:rPr>
              <a:t>Network</a:t>
            </a:r>
            <a:endParaRPr lang="el-GR" sz="1200" dirty="0">
              <a:latin typeface="Calibri" pitchFamily="34" charset="0"/>
            </a:endParaRPr>
          </a:p>
        </p:txBody>
      </p:sp>
      <p:sp>
        <p:nvSpPr>
          <p:cNvPr id="95246" name="Rectangle 155"/>
          <p:cNvSpPr>
            <a:spLocks noChangeArrowheads="1"/>
          </p:cNvSpPr>
          <p:nvPr/>
        </p:nvSpPr>
        <p:spPr bwMode="auto">
          <a:xfrm>
            <a:off x="1631504" y="4876653"/>
            <a:ext cx="1079500" cy="287337"/>
          </a:xfrm>
          <a:prstGeom prst="rect">
            <a:avLst/>
          </a:prstGeom>
          <a:noFill/>
          <a:ln w="9525">
            <a:solidFill>
              <a:schemeClr val="tx1"/>
            </a:solidFill>
            <a:miter lim="800000"/>
            <a:headEnd/>
            <a:tailEnd/>
          </a:ln>
        </p:spPr>
        <p:txBody>
          <a:bodyPr wrap="none" anchor="ctr"/>
          <a:lstStyle/>
          <a:p>
            <a:pPr algn="ctr"/>
            <a:r>
              <a:rPr lang="en-US" sz="1200">
                <a:latin typeface="Calibri" pitchFamily="34" charset="0"/>
              </a:rPr>
              <a:t>Link</a:t>
            </a:r>
            <a:endParaRPr lang="el-GR" sz="1200">
              <a:latin typeface="Calibri" pitchFamily="34" charset="0"/>
            </a:endParaRPr>
          </a:p>
        </p:txBody>
      </p:sp>
      <p:sp>
        <p:nvSpPr>
          <p:cNvPr id="95247" name="Rectangle 156"/>
          <p:cNvSpPr>
            <a:spLocks noChangeArrowheads="1"/>
          </p:cNvSpPr>
          <p:nvPr/>
        </p:nvSpPr>
        <p:spPr bwMode="auto">
          <a:xfrm>
            <a:off x="1631504" y="5740253"/>
            <a:ext cx="1079500" cy="287337"/>
          </a:xfrm>
          <a:prstGeom prst="rect">
            <a:avLst/>
          </a:prstGeom>
          <a:noFill/>
          <a:ln w="9525">
            <a:solidFill>
              <a:schemeClr val="tx1"/>
            </a:solidFill>
            <a:miter lim="800000"/>
            <a:headEnd/>
            <a:tailEnd/>
          </a:ln>
        </p:spPr>
        <p:txBody>
          <a:bodyPr wrap="none" anchor="ctr"/>
          <a:lstStyle/>
          <a:p>
            <a:pPr algn="ctr"/>
            <a:r>
              <a:rPr lang="en-US" sz="1200">
                <a:latin typeface="Calibri" pitchFamily="34" charset="0"/>
              </a:rPr>
              <a:t>Physical</a:t>
            </a:r>
            <a:endParaRPr lang="el-GR" sz="1200">
              <a:latin typeface="Calibri" pitchFamily="34" charset="0"/>
            </a:endParaRPr>
          </a:p>
        </p:txBody>
      </p:sp>
      <p:sp>
        <p:nvSpPr>
          <p:cNvPr id="95248" name="Line 157"/>
          <p:cNvSpPr>
            <a:spLocks noChangeShapeType="1"/>
          </p:cNvSpPr>
          <p:nvPr/>
        </p:nvSpPr>
        <p:spPr bwMode="auto">
          <a:xfrm>
            <a:off x="2782442" y="1347639"/>
            <a:ext cx="504825" cy="0"/>
          </a:xfrm>
          <a:prstGeom prst="line">
            <a:avLst/>
          </a:prstGeom>
          <a:noFill/>
          <a:ln w="38100">
            <a:solidFill>
              <a:schemeClr val="tx1"/>
            </a:solidFill>
            <a:round/>
            <a:headEnd/>
            <a:tailEnd type="triangle" w="med" len="med"/>
          </a:ln>
        </p:spPr>
        <p:txBody>
          <a:bodyPr/>
          <a:lstStyle/>
          <a:p>
            <a:endParaRPr lang="el-GR"/>
          </a:p>
        </p:txBody>
      </p:sp>
      <p:sp>
        <p:nvSpPr>
          <p:cNvPr id="95249" name="Line 158"/>
          <p:cNvSpPr>
            <a:spLocks noChangeShapeType="1"/>
          </p:cNvSpPr>
          <p:nvPr/>
        </p:nvSpPr>
        <p:spPr bwMode="auto">
          <a:xfrm>
            <a:off x="2782442" y="2066777"/>
            <a:ext cx="504825" cy="0"/>
          </a:xfrm>
          <a:prstGeom prst="line">
            <a:avLst/>
          </a:prstGeom>
          <a:noFill/>
          <a:ln w="38100">
            <a:solidFill>
              <a:schemeClr val="tx1"/>
            </a:solidFill>
            <a:round/>
            <a:headEnd/>
            <a:tailEnd type="triangle" w="med" len="med"/>
          </a:ln>
        </p:spPr>
        <p:txBody>
          <a:bodyPr/>
          <a:lstStyle/>
          <a:p>
            <a:endParaRPr lang="el-GR"/>
          </a:p>
        </p:txBody>
      </p:sp>
      <p:sp>
        <p:nvSpPr>
          <p:cNvPr id="95250" name="Line 159"/>
          <p:cNvSpPr>
            <a:spLocks noChangeShapeType="1"/>
          </p:cNvSpPr>
          <p:nvPr/>
        </p:nvSpPr>
        <p:spPr bwMode="auto">
          <a:xfrm>
            <a:off x="2782442" y="2787502"/>
            <a:ext cx="504825" cy="0"/>
          </a:xfrm>
          <a:prstGeom prst="line">
            <a:avLst/>
          </a:prstGeom>
          <a:noFill/>
          <a:ln w="38100">
            <a:solidFill>
              <a:schemeClr val="tx1"/>
            </a:solidFill>
            <a:round/>
            <a:headEnd/>
            <a:tailEnd type="triangle" w="med" len="med"/>
          </a:ln>
        </p:spPr>
        <p:txBody>
          <a:bodyPr/>
          <a:lstStyle/>
          <a:p>
            <a:endParaRPr lang="el-GR"/>
          </a:p>
        </p:txBody>
      </p:sp>
      <p:sp>
        <p:nvSpPr>
          <p:cNvPr id="95251" name="Line 160"/>
          <p:cNvSpPr>
            <a:spLocks noChangeShapeType="1"/>
          </p:cNvSpPr>
          <p:nvPr/>
        </p:nvSpPr>
        <p:spPr bwMode="auto">
          <a:xfrm>
            <a:off x="2782442" y="3579664"/>
            <a:ext cx="504825" cy="0"/>
          </a:xfrm>
          <a:prstGeom prst="line">
            <a:avLst/>
          </a:prstGeom>
          <a:noFill/>
          <a:ln w="38100">
            <a:solidFill>
              <a:schemeClr val="tx1"/>
            </a:solidFill>
            <a:round/>
            <a:headEnd/>
            <a:tailEnd type="triangle" w="med" len="med"/>
          </a:ln>
        </p:spPr>
        <p:txBody>
          <a:bodyPr/>
          <a:lstStyle/>
          <a:p>
            <a:endParaRPr lang="el-GR"/>
          </a:p>
        </p:txBody>
      </p:sp>
      <p:sp>
        <p:nvSpPr>
          <p:cNvPr id="95252" name="Line 161"/>
          <p:cNvSpPr>
            <a:spLocks noChangeShapeType="1"/>
          </p:cNvSpPr>
          <p:nvPr/>
        </p:nvSpPr>
        <p:spPr bwMode="auto">
          <a:xfrm>
            <a:off x="2782442" y="4300389"/>
            <a:ext cx="504825" cy="0"/>
          </a:xfrm>
          <a:prstGeom prst="line">
            <a:avLst/>
          </a:prstGeom>
          <a:noFill/>
          <a:ln w="38100">
            <a:solidFill>
              <a:schemeClr val="tx1"/>
            </a:solidFill>
            <a:round/>
            <a:headEnd/>
            <a:tailEnd type="triangle" w="med" len="med"/>
          </a:ln>
        </p:spPr>
        <p:txBody>
          <a:bodyPr/>
          <a:lstStyle/>
          <a:p>
            <a:endParaRPr lang="el-GR"/>
          </a:p>
        </p:txBody>
      </p:sp>
      <p:sp>
        <p:nvSpPr>
          <p:cNvPr id="95253" name="Line 162"/>
          <p:cNvSpPr>
            <a:spLocks noChangeShapeType="1"/>
          </p:cNvSpPr>
          <p:nvPr/>
        </p:nvSpPr>
        <p:spPr bwMode="auto">
          <a:xfrm>
            <a:off x="2782442" y="5019527"/>
            <a:ext cx="504825" cy="0"/>
          </a:xfrm>
          <a:prstGeom prst="line">
            <a:avLst/>
          </a:prstGeom>
          <a:noFill/>
          <a:ln w="38100">
            <a:solidFill>
              <a:schemeClr val="tx1"/>
            </a:solidFill>
            <a:round/>
            <a:headEnd/>
            <a:tailEnd type="triangle" w="med" len="med"/>
          </a:ln>
        </p:spPr>
        <p:txBody>
          <a:bodyPr/>
          <a:lstStyle/>
          <a:p>
            <a:endParaRPr lang="el-GR"/>
          </a:p>
        </p:txBody>
      </p:sp>
      <p:sp>
        <p:nvSpPr>
          <p:cNvPr id="95254" name="Line 163"/>
          <p:cNvSpPr>
            <a:spLocks noChangeShapeType="1"/>
          </p:cNvSpPr>
          <p:nvPr/>
        </p:nvSpPr>
        <p:spPr bwMode="auto">
          <a:xfrm>
            <a:off x="2782442" y="5883127"/>
            <a:ext cx="504825" cy="0"/>
          </a:xfrm>
          <a:prstGeom prst="line">
            <a:avLst/>
          </a:prstGeom>
          <a:noFill/>
          <a:ln w="38100">
            <a:solidFill>
              <a:schemeClr val="tx1"/>
            </a:solidFill>
            <a:round/>
            <a:headEnd/>
            <a:tailEnd type="triangle" w="med" len="med"/>
          </a:ln>
        </p:spPr>
        <p:txBody>
          <a:bodyPr/>
          <a:lstStyle/>
          <a:p>
            <a:endParaRPr lang="el-GR"/>
          </a:p>
        </p:txBody>
      </p:sp>
    </p:spTree>
    <p:extLst>
      <p:ext uri="{BB962C8B-B14F-4D97-AF65-F5344CB8AC3E}">
        <p14:creationId xmlns:p14="http://schemas.microsoft.com/office/powerpoint/2010/main" val="18198984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23" name="Text Box 7"/>
          <p:cNvSpPr txBox="1">
            <a:spLocks noChangeArrowheads="1"/>
          </p:cNvSpPr>
          <p:nvPr/>
        </p:nvSpPr>
        <p:spPr bwMode="auto">
          <a:xfrm>
            <a:off x="1524000" y="764705"/>
            <a:ext cx="9144000" cy="4315027"/>
          </a:xfrm>
          <a:prstGeom prst="rect">
            <a:avLst/>
          </a:prstGeom>
          <a:noFill/>
          <a:ln w="38100">
            <a:solidFill>
              <a:schemeClr val="tx1"/>
            </a:solidFill>
            <a:miter lim="800000"/>
            <a:headEnd/>
            <a:tailEnd/>
          </a:ln>
          <a:effectLst/>
        </p:spPr>
        <p:txBody>
          <a:bodyPr>
            <a:spAutoFit/>
          </a:bodyPr>
          <a:lstStyle/>
          <a:p>
            <a:pPr algn="just">
              <a:lnSpc>
                <a:spcPct val="140000"/>
              </a:lnSpc>
            </a:pPr>
            <a:r>
              <a:rPr lang="en-US" sz="1400" b="1" dirty="0"/>
              <a:t>	</a:t>
            </a:r>
            <a:r>
              <a:rPr lang="el-GR" sz="1400" b="1" dirty="0"/>
              <a:t>Σε </a:t>
            </a:r>
            <a:r>
              <a:rPr lang="el-GR" sz="1400" b="1" dirty="0">
                <a:solidFill>
                  <a:schemeClr val="accent2"/>
                </a:solidFill>
              </a:rPr>
              <a:t>συστήματα  επικοινωνίας με βάση πακέτα, κάθε πακέτο ή μήνυμα αποτελείται</a:t>
            </a:r>
            <a:r>
              <a:rPr lang="el-GR" sz="1400" b="1" dirty="0"/>
              <a:t> τουλάχιστον από πέντε πεδία:</a:t>
            </a:r>
            <a:endParaRPr lang="en-US" sz="1400" b="1" dirty="0"/>
          </a:p>
          <a:p>
            <a:pPr algn="just">
              <a:lnSpc>
                <a:spcPct val="140000"/>
              </a:lnSpc>
            </a:pPr>
            <a:r>
              <a:rPr lang="en-US" sz="1400" b="1" dirty="0"/>
              <a:t>	1) </a:t>
            </a:r>
            <a:r>
              <a:rPr lang="el-GR" sz="1400" b="1" dirty="0">
                <a:solidFill>
                  <a:schemeClr val="accent2"/>
                </a:solidFill>
              </a:rPr>
              <a:t>Την διεύθυνση του παραλήπτη</a:t>
            </a:r>
            <a:r>
              <a:rPr lang="el-GR" sz="1400" b="1" dirty="0"/>
              <a:t> (</a:t>
            </a:r>
            <a:r>
              <a:rPr lang="en-US" sz="1400" b="1" dirty="0"/>
              <a:t>destination address</a:t>
            </a:r>
            <a:r>
              <a:rPr lang="el-GR" sz="1400" b="1" dirty="0"/>
              <a:t>). Αυτή η διεύθυνση αναλύεται από οποιοδήποτε άλλο μικροεπεξεργαστή ο οποίος λαμβάνει το μήνυμα και συγκρίνεται με την δική του διεύθυνση.</a:t>
            </a:r>
          </a:p>
          <a:p>
            <a:pPr algn="just">
              <a:lnSpc>
                <a:spcPct val="140000"/>
              </a:lnSpc>
            </a:pPr>
            <a:r>
              <a:rPr lang="en-US" sz="1400" b="1" dirty="0"/>
              <a:t>	2) </a:t>
            </a:r>
            <a:r>
              <a:rPr lang="el-GR" sz="1400" b="1" dirty="0">
                <a:solidFill>
                  <a:schemeClr val="accent2"/>
                </a:solidFill>
              </a:rPr>
              <a:t>Την διεύθυνση του αποστολέα</a:t>
            </a:r>
            <a:r>
              <a:rPr lang="el-GR" sz="1400" b="1" dirty="0"/>
              <a:t> (</a:t>
            </a:r>
            <a:r>
              <a:rPr lang="en-US" sz="1400" b="1" dirty="0"/>
              <a:t>originated address</a:t>
            </a:r>
            <a:r>
              <a:rPr lang="el-GR" sz="1400" b="1" dirty="0"/>
              <a:t>). Αυτή η διεύθυνση επιτρέπει στον παραλήπτη να γνωρίζει την πηγή του μηνύματος, ώστε να απαντήσει αν απαιτείται από το πρωτόκολλο</a:t>
            </a:r>
            <a:r>
              <a:rPr lang="en-US" sz="1400" b="1" dirty="0"/>
              <a:t> </a:t>
            </a:r>
            <a:r>
              <a:rPr lang="el-GR" sz="1400" b="1" dirty="0"/>
              <a:t>ή να απαιτήσει την επανάληψη της αποστολής του μηνύματος σε περίπτωση σφάλματος.</a:t>
            </a:r>
            <a:endParaRPr lang="en-US" sz="1400" b="1" dirty="0"/>
          </a:p>
          <a:p>
            <a:pPr algn="just">
              <a:lnSpc>
                <a:spcPct val="140000"/>
              </a:lnSpc>
            </a:pPr>
            <a:r>
              <a:rPr lang="en-US" sz="1400" b="1" dirty="0"/>
              <a:t>	3) </a:t>
            </a:r>
            <a:r>
              <a:rPr lang="el-GR" sz="1400" b="1" dirty="0">
                <a:solidFill>
                  <a:schemeClr val="accent2"/>
                </a:solidFill>
              </a:rPr>
              <a:t>Τον αριθμό μηνύματος</a:t>
            </a:r>
            <a:r>
              <a:rPr lang="el-GR" sz="1400" b="1" dirty="0"/>
              <a:t> (</a:t>
            </a:r>
            <a:r>
              <a:rPr lang="en-US" sz="1400" b="1" dirty="0"/>
              <a:t>message number</a:t>
            </a:r>
            <a:r>
              <a:rPr lang="el-GR" sz="1400" b="1" dirty="0"/>
              <a:t>). Η αρίθμηση των απεσταλμένων μηνυμάτων επιτρέπει την σωστή τοποθέτηση σε σειρά των μηνυμάτων στην λήψη ώστε να ελέγχεται η συνέχεια της επικοινωνίας και να εξάγονται τα δεδομένα με την σωστή σειρά στην λήψη.</a:t>
            </a:r>
            <a:endParaRPr lang="en-US" sz="1400" b="1" dirty="0"/>
          </a:p>
          <a:p>
            <a:pPr algn="just">
              <a:lnSpc>
                <a:spcPct val="140000"/>
              </a:lnSpc>
            </a:pPr>
            <a:r>
              <a:rPr lang="en-US" sz="1400" b="1" dirty="0"/>
              <a:t>	4) </a:t>
            </a:r>
            <a:r>
              <a:rPr lang="el-GR" sz="1400" b="1" dirty="0">
                <a:solidFill>
                  <a:schemeClr val="accent2"/>
                </a:solidFill>
              </a:rPr>
              <a:t>Το πεδίο πληροφορίας</a:t>
            </a:r>
            <a:r>
              <a:rPr lang="el-GR" sz="1400" b="1" dirty="0"/>
              <a:t>  (</a:t>
            </a:r>
            <a:r>
              <a:rPr lang="en-US" sz="1400" b="1" dirty="0"/>
              <a:t>data field</a:t>
            </a:r>
            <a:r>
              <a:rPr lang="el-GR" sz="1400" b="1" dirty="0"/>
              <a:t>). Είναι ο χώρος του πακέτου ο οποίος περιέχει την πληροφορία προς μεταφορά. </a:t>
            </a:r>
            <a:endParaRPr lang="en-US" sz="1400" b="1" dirty="0"/>
          </a:p>
          <a:p>
            <a:pPr algn="just">
              <a:lnSpc>
                <a:spcPct val="140000"/>
              </a:lnSpc>
            </a:pPr>
            <a:r>
              <a:rPr lang="en-US" sz="1400" b="1" dirty="0"/>
              <a:t>	5) </a:t>
            </a:r>
            <a:r>
              <a:rPr lang="el-GR" sz="1400" b="1" dirty="0">
                <a:solidFill>
                  <a:schemeClr val="accent2"/>
                </a:solidFill>
              </a:rPr>
              <a:t>Το πεδίο ελέγχου σφάλματος</a:t>
            </a:r>
            <a:r>
              <a:rPr lang="el-GR" sz="1400" b="1" dirty="0"/>
              <a:t> (</a:t>
            </a:r>
            <a:r>
              <a:rPr lang="en-US" sz="1400" b="1" dirty="0"/>
              <a:t>error</a:t>
            </a:r>
            <a:r>
              <a:rPr lang="el-GR" sz="1400" b="1" dirty="0"/>
              <a:t>-</a:t>
            </a:r>
            <a:r>
              <a:rPr lang="en-US" sz="1400" b="1" dirty="0"/>
              <a:t>check field</a:t>
            </a:r>
            <a:r>
              <a:rPr lang="el-GR" sz="1400" b="1" dirty="0"/>
              <a:t>). Χρησιμοποιείται για τον έλεγχο της ορθότητας των δεδομένων στην λήψη.</a:t>
            </a:r>
          </a:p>
        </p:txBody>
      </p:sp>
      <p:pic>
        <p:nvPicPr>
          <p:cNvPr id="86024" name="Picture 8"/>
          <p:cNvPicPr>
            <a:picLocks noChangeAspect="1" noChangeArrowheads="1"/>
          </p:cNvPicPr>
          <p:nvPr/>
        </p:nvPicPr>
        <p:blipFill>
          <a:blip r:embed="rId3" cstate="print"/>
          <a:srcRect/>
          <a:stretch>
            <a:fillRect/>
          </a:stretch>
        </p:blipFill>
        <p:spPr bwMode="auto">
          <a:xfrm>
            <a:off x="2495550" y="5733579"/>
            <a:ext cx="7385050" cy="719138"/>
          </a:xfrm>
          <a:prstGeom prst="rect">
            <a:avLst/>
          </a:prstGeom>
          <a:noFill/>
          <a:ln w="9525">
            <a:noFill/>
            <a:miter lim="800000"/>
            <a:headEnd/>
            <a:tailEnd/>
          </a:ln>
        </p:spPr>
      </p:pic>
    </p:spTree>
    <p:extLst>
      <p:ext uri="{BB962C8B-B14F-4D97-AF65-F5344CB8AC3E}">
        <p14:creationId xmlns:p14="http://schemas.microsoft.com/office/powerpoint/2010/main" val="40074138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6" name="Picture 6"/>
          <p:cNvPicPr>
            <a:picLocks noChangeAspect="1" noChangeArrowheads="1"/>
          </p:cNvPicPr>
          <p:nvPr/>
        </p:nvPicPr>
        <p:blipFill>
          <a:blip r:embed="rId2" cstate="print"/>
          <a:srcRect/>
          <a:stretch>
            <a:fillRect/>
          </a:stretch>
        </p:blipFill>
        <p:spPr bwMode="auto">
          <a:xfrm>
            <a:off x="1703388" y="2530004"/>
            <a:ext cx="4705350" cy="3657600"/>
          </a:xfrm>
          <a:prstGeom prst="rect">
            <a:avLst/>
          </a:prstGeom>
          <a:noFill/>
          <a:ln w="38100">
            <a:solidFill>
              <a:srgbClr val="CC3300"/>
            </a:solidFill>
            <a:miter lim="800000"/>
            <a:headEnd/>
            <a:tailEnd/>
          </a:ln>
        </p:spPr>
      </p:pic>
      <p:sp>
        <p:nvSpPr>
          <p:cNvPr id="97287" name="Text Box 7"/>
          <p:cNvSpPr txBox="1">
            <a:spLocks noChangeArrowheads="1"/>
          </p:cNvSpPr>
          <p:nvPr/>
        </p:nvSpPr>
        <p:spPr bwMode="auto">
          <a:xfrm>
            <a:off x="1524000" y="764705"/>
            <a:ext cx="9144000" cy="1061829"/>
          </a:xfrm>
          <a:prstGeom prst="rect">
            <a:avLst/>
          </a:prstGeom>
          <a:noFill/>
          <a:ln w="38100">
            <a:solidFill>
              <a:schemeClr val="tx1"/>
            </a:solidFill>
            <a:miter lim="800000"/>
            <a:headEnd/>
            <a:tailEnd/>
          </a:ln>
          <a:effectLst/>
        </p:spPr>
        <p:txBody>
          <a:bodyPr>
            <a:spAutoFit/>
          </a:bodyPr>
          <a:lstStyle/>
          <a:p>
            <a:pPr algn="just">
              <a:lnSpc>
                <a:spcPct val="150000"/>
              </a:lnSpc>
            </a:pPr>
            <a:r>
              <a:rPr lang="el-GR" sz="1400" b="1" dirty="0"/>
              <a:t>	Η σηματοδοσία κοινού καναλιού έχει σχεδιαστεί </a:t>
            </a:r>
            <a:r>
              <a:rPr lang="el-GR" sz="1400" b="1" dirty="0" err="1"/>
              <a:t>κατ΄</a:t>
            </a:r>
            <a:r>
              <a:rPr lang="el-GR" sz="1400" b="1" dirty="0"/>
              <a:t> </a:t>
            </a:r>
            <a:r>
              <a:rPr lang="el-GR" sz="1400" b="1" dirty="0" err="1"/>
              <a:t>αντιστοιχίαν</a:t>
            </a:r>
            <a:r>
              <a:rPr lang="el-GR" sz="1400" b="1" dirty="0"/>
              <a:t> με τα πρότυπα </a:t>
            </a:r>
            <a:r>
              <a:rPr lang="en-US" sz="1400" b="1" dirty="0"/>
              <a:t>OSI</a:t>
            </a:r>
            <a:r>
              <a:rPr lang="el-GR" sz="1400" b="1" dirty="0"/>
              <a:t> προφανώς και θα αντιστοιχίζεται στο μοντέλο </a:t>
            </a:r>
            <a:r>
              <a:rPr lang="en-US" sz="1400" b="1" dirty="0"/>
              <a:t>OSI</a:t>
            </a:r>
            <a:r>
              <a:rPr lang="el-GR" sz="1400" b="1" dirty="0"/>
              <a:t>.</a:t>
            </a:r>
          </a:p>
          <a:p>
            <a:pPr algn="just">
              <a:lnSpc>
                <a:spcPct val="150000"/>
              </a:lnSpc>
            </a:pPr>
            <a:r>
              <a:rPr lang="el-GR" sz="1400" b="1" dirty="0"/>
              <a:t>	Μορφή των επιπέδων της σηματοδοσίας </a:t>
            </a:r>
            <a:r>
              <a:rPr lang="en-US" sz="1400" b="1" dirty="0"/>
              <a:t>CCS</a:t>
            </a:r>
            <a:r>
              <a:rPr lang="el-GR" sz="1400" b="1" dirty="0"/>
              <a:t> # 7  σε αντιστοιχία με το μοντέλο αναφοράς </a:t>
            </a:r>
            <a:r>
              <a:rPr lang="en-US" sz="1400" b="1" dirty="0"/>
              <a:t>OSI</a:t>
            </a:r>
            <a:r>
              <a:rPr lang="el-GR" sz="1400" b="1" dirty="0"/>
              <a:t>:</a:t>
            </a:r>
          </a:p>
        </p:txBody>
      </p:sp>
      <p:sp>
        <p:nvSpPr>
          <p:cNvPr id="97288" name="Rectangle 8"/>
          <p:cNvSpPr>
            <a:spLocks noChangeArrowheads="1"/>
          </p:cNvSpPr>
          <p:nvPr/>
        </p:nvSpPr>
        <p:spPr bwMode="auto">
          <a:xfrm>
            <a:off x="6421438" y="3296311"/>
            <a:ext cx="4246562" cy="2031325"/>
          </a:xfrm>
          <a:prstGeom prst="rect">
            <a:avLst/>
          </a:prstGeom>
          <a:noFill/>
          <a:ln w="38100">
            <a:solidFill>
              <a:schemeClr val="tx1"/>
            </a:solidFill>
            <a:miter lim="800000"/>
            <a:headEnd/>
            <a:tailEnd/>
          </a:ln>
          <a:effectLst/>
        </p:spPr>
        <p:txBody>
          <a:bodyPr anchor="ctr">
            <a:spAutoFit/>
          </a:bodyPr>
          <a:lstStyle/>
          <a:p>
            <a:pPr algn="just">
              <a:lnSpc>
                <a:spcPct val="150000"/>
              </a:lnSpc>
            </a:pPr>
            <a:r>
              <a:rPr lang="el-GR" sz="1400" b="1" dirty="0"/>
              <a:t>	Τα πρώτα τρία επίπεδα του </a:t>
            </a:r>
            <a:r>
              <a:rPr lang="en-US" sz="1400" b="1" dirty="0"/>
              <a:t>OSI</a:t>
            </a:r>
            <a:r>
              <a:rPr lang="el-GR" sz="1400" b="1" dirty="0"/>
              <a:t> αντιστοιχούν στο </a:t>
            </a:r>
            <a:r>
              <a:rPr lang="en-US" sz="1400" b="1" i="1" dirty="0"/>
              <a:t>MTP</a:t>
            </a:r>
            <a:r>
              <a:rPr lang="el-GR" sz="1400" b="1" i="1" dirty="0"/>
              <a:t> ( </a:t>
            </a:r>
            <a:r>
              <a:rPr lang="en-US" sz="1400" b="1" i="1" dirty="0"/>
              <a:t>Message Transfer Part</a:t>
            </a:r>
            <a:r>
              <a:rPr lang="el-GR" sz="1400" b="1" i="1" dirty="0"/>
              <a:t>)</a:t>
            </a:r>
            <a:r>
              <a:rPr lang="el-GR" sz="1400" b="1" dirty="0"/>
              <a:t>.</a:t>
            </a:r>
          </a:p>
          <a:p>
            <a:pPr algn="just">
              <a:lnSpc>
                <a:spcPct val="150000"/>
              </a:lnSpc>
            </a:pPr>
            <a:r>
              <a:rPr lang="el-GR" sz="1400" b="1" dirty="0"/>
              <a:t>	Το επίπεδο </a:t>
            </a:r>
            <a:r>
              <a:rPr lang="en-US" sz="1400" b="1" dirty="0"/>
              <a:t>MTP</a:t>
            </a:r>
            <a:r>
              <a:rPr lang="el-GR" sz="1400" b="1" dirty="0"/>
              <a:t> είναι ένα μέσο διάδοσης των υψηλότερων πρωτοκόλλων στην δομή.</a:t>
            </a:r>
          </a:p>
          <a:p>
            <a:pPr algn="just">
              <a:lnSpc>
                <a:spcPct val="150000"/>
              </a:lnSpc>
            </a:pPr>
            <a:r>
              <a:rPr lang="el-GR" sz="1400" b="1" dirty="0"/>
              <a:t>	Το </a:t>
            </a:r>
            <a:r>
              <a:rPr lang="el-GR" sz="1400" b="1" i="1" dirty="0"/>
              <a:t>επίπεδο </a:t>
            </a:r>
            <a:r>
              <a:rPr lang="en-US" sz="1400" b="1" i="1" dirty="0"/>
              <a:t>User Part</a:t>
            </a:r>
            <a:r>
              <a:rPr lang="el-GR" sz="1400" b="1" dirty="0"/>
              <a:t>  χρησιμοποιείται σε οποιοδήποτε ψηφιακό τηλεπικοινωνιακό δίκτυο.</a:t>
            </a:r>
          </a:p>
        </p:txBody>
      </p:sp>
    </p:spTree>
    <p:extLst>
      <p:ext uri="{BB962C8B-B14F-4D97-AF65-F5344CB8AC3E}">
        <p14:creationId xmlns:p14="http://schemas.microsoft.com/office/powerpoint/2010/main" val="21253336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7" name="Text Box 9"/>
          <p:cNvSpPr txBox="1">
            <a:spLocks noChangeArrowheads="1"/>
          </p:cNvSpPr>
          <p:nvPr/>
        </p:nvSpPr>
        <p:spPr bwMode="auto">
          <a:xfrm>
            <a:off x="6742114" y="934319"/>
            <a:ext cx="3241675" cy="366713"/>
          </a:xfrm>
          <a:prstGeom prst="rect">
            <a:avLst/>
          </a:prstGeom>
          <a:noFill/>
          <a:ln w="9525">
            <a:noFill/>
            <a:miter lim="800000"/>
            <a:headEnd/>
            <a:tailEnd/>
          </a:ln>
        </p:spPr>
        <p:txBody>
          <a:bodyPr>
            <a:spAutoFit/>
          </a:bodyPr>
          <a:lstStyle/>
          <a:p>
            <a:pPr algn="ctr">
              <a:spcBef>
                <a:spcPct val="50000"/>
              </a:spcBef>
            </a:pPr>
            <a:r>
              <a:rPr lang="el-GR">
                <a:solidFill>
                  <a:schemeClr val="bg1"/>
                </a:solidFill>
                <a:latin typeface="Calibri" pitchFamily="34" charset="0"/>
              </a:rPr>
              <a:t>Επίπεδο </a:t>
            </a:r>
            <a:r>
              <a:rPr lang="en-US">
                <a:solidFill>
                  <a:schemeClr val="bg1"/>
                </a:solidFill>
                <a:latin typeface="Calibri" pitchFamily="34" charset="0"/>
              </a:rPr>
              <a:t>MTP</a:t>
            </a:r>
            <a:endParaRPr lang="el-GR">
              <a:solidFill>
                <a:schemeClr val="bg1"/>
              </a:solidFill>
              <a:latin typeface="Calibri" pitchFamily="34" charset="0"/>
            </a:endParaRPr>
          </a:p>
        </p:txBody>
      </p:sp>
      <p:sp>
        <p:nvSpPr>
          <p:cNvPr id="30728" name="Text Box 10"/>
          <p:cNvSpPr txBox="1">
            <a:spLocks noChangeArrowheads="1"/>
          </p:cNvSpPr>
          <p:nvPr/>
        </p:nvSpPr>
        <p:spPr bwMode="auto">
          <a:xfrm>
            <a:off x="3935414" y="2944094"/>
            <a:ext cx="4681537" cy="366713"/>
          </a:xfrm>
          <a:prstGeom prst="rect">
            <a:avLst/>
          </a:prstGeom>
          <a:noFill/>
          <a:ln w="9525">
            <a:noFill/>
            <a:miter lim="800000"/>
            <a:headEnd/>
            <a:tailEnd/>
          </a:ln>
        </p:spPr>
        <p:txBody>
          <a:bodyPr>
            <a:spAutoFit/>
          </a:bodyPr>
          <a:lstStyle/>
          <a:p>
            <a:pPr algn="ctr">
              <a:spcBef>
                <a:spcPct val="50000"/>
              </a:spcBef>
            </a:pPr>
            <a:r>
              <a:rPr lang="el-GR">
                <a:latin typeface="Calibri" pitchFamily="34" charset="0"/>
              </a:rPr>
              <a:t>Μεταφορά πληροφορίας επιπέδου </a:t>
            </a:r>
            <a:r>
              <a:rPr lang="en-US">
                <a:latin typeface="Calibri" pitchFamily="34" charset="0"/>
              </a:rPr>
              <a:t>MTP</a:t>
            </a:r>
            <a:endParaRPr lang="el-GR">
              <a:latin typeface="Calibri" pitchFamily="34" charset="0"/>
            </a:endParaRPr>
          </a:p>
        </p:txBody>
      </p:sp>
      <p:sp>
        <p:nvSpPr>
          <p:cNvPr id="30730" name="Rectangle 12"/>
          <p:cNvSpPr>
            <a:spLocks noChangeArrowheads="1"/>
          </p:cNvSpPr>
          <p:nvPr/>
        </p:nvSpPr>
        <p:spPr bwMode="auto">
          <a:xfrm>
            <a:off x="1524000" y="3566621"/>
            <a:ext cx="9144000" cy="2677656"/>
          </a:xfrm>
          <a:prstGeom prst="rect">
            <a:avLst/>
          </a:prstGeom>
          <a:noFill/>
          <a:ln w="38100">
            <a:solidFill>
              <a:srgbClr val="000000"/>
            </a:solidFill>
            <a:miter lim="800000"/>
            <a:headEnd/>
            <a:tailEnd/>
          </a:ln>
        </p:spPr>
        <p:txBody>
          <a:bodyPr anchor="ctr">
            <a:spAutoFit/>
          </a:bodyPr>
          <a:lstStyle/>
          <a:p>
            <a:pPr algn="ctr">
              <a:lnSpc>
                <a:spcPct val="150000"/>
              </a:lnSpc>
            </a:pPr>
            <a:r>
              <a:rPr lang="el-GR" sz="1400" b="1" u="sng" dirty="0">
                <a:solidFill>
                  <a:srgbClr val="FF0000"/>
                </a:solidFill>
              </a:rPr>
              <a:t>ΜΤΡ </a:t>
            </a:r>
            <a:r>
              <a:rPr lang="en-US" sz="1400" b="1" u="sng" dirty="0">
                <a:solidFill>
                  <a:srgbClr val="FF0000"/>
                </a:solidFill>
              </a:rPr>
              <a:t>Level</a:t>
            </a:r>
            <a:r>
              <a:rPr lang="el-GR" sz="1400" b="1" u="sng" dirty="0">
                <a:solidFill>
                  <a:srgbClr val="FF0000"/>
                </a:solidFill>
              </a:rPr>
              <a:t> 2</a:t>
            </a:r>
            <a:r>
              <a:rPr lang="en-US" sz="1400" b="1" u="sng" dirty="0">
                <a:solidFill>
                  <a:srgbClr val="FF0000"/>
                </a:solidFill>
              </a:rPr>
              <a:t> (Signaling Link)</a:t>
            </a:r>
            <a:r>
              <a:rPr lang="el-GR" sz="1400" b="1" dirty="0">
                <a:solidFill>
                  <a:srgbClr val="FF0000"/>
                </a:solidFill>
              </a:rPr>
              <a:t>: Αυτό το στρώμα αντιστοιχεί στο επίπεδο 2 της OSI (</a:t>
            </a:r>
            <a:r>
              <a:rPr lang="en-GB" sz="1400" b="1" u="sng" dirty="0">
                <a:solidFill>
                  <a:srgbClr val="FF0000"/>
                </a:solidFill>
              </a:rPr>
              <a:t>the data </a:t>
            </a:r>
            <a:r>
              <a:rPr lang="en-US" sz="1400" b="1" u="sng" dirty="0">
                <a:solidFill>
                  <a:srgbClr val="FF0000"/>
                </a:solidFill>
              </a:rPr>
              <a:t>layer</a:t>
            </a:r>
            <a:r>
              <a:rPr lang="el-GR" sz="1400" b="1" dirty="0">
                <a:solidFill>
                  <a:srgbClr val="FF0000"/>
                </a:solidFill>
              </a:rPr>
              <a:t>). </a:t>
            </a:r>
          </a:p>
          <a:p>
            <a:pPr algn="just">
              <a:lnSpc>
                <a:spcPct val="150000"/>
              </a:lnSpc>
              <a:buFont typeface="Wingdings" pitchFamily="2" charset="2"/>
              <a:buChar char="§"/>
            </a:pPr>
            <a:r>
              <a:rPr lang="el-GR" sz="1400" b="1" dirty="0"/>
              <a:t>  </a:t>
            </a:r>
            <a:r>
              <a:rPr lang="en-US" sz="1400" b="1" dirty="0"/>
              <a:t>	</a:t>
            </a:r>
            <a:r>
              <a:rPr lang="el-GR" sz="1400" b="1" dirty="0"/>
              <a:t>Περιλαμβάνει όλες τις λειτουργίες που απαιτούνται για να εξασφαλίσουν αξιόπιστη </a:t>
            </a:r>
            <a:r>
              <a:rPr lang="el-GR" sz="1400" b="1" dirty="0">
                <a:solidFill>
                  <a:schemeClr val="accent2"/>
                </a:solidFill>
              </a:rPr>
              <a:t>μεταφορά μηνυμάτων</a:t>
            </a:r>
            <a:r>
              <a:rPr lang="el-GR" sz="1400" b="1" dirty="0"/>
              <a:t> σηματοδοσίας.</a:t>
            </a:r>
          </a:p>
          <a:p>
            <a:pPr algn="just">
              <a:lnSpc>
                <a:spcPct val="150000"/>
              </a:lnSpc>
              <a:buFont typeface="Wingdings" pitchFamily="2" charset="2"/>
              <a:buChar char="§"/>
            </a:pPr>
            <a:r>
              <a:rPr lang="el-GR" sz="1400" b="1" dirty="0"/>
              <a:t>  </a:t>
            </a:r>
            <a:r>
              <a:rPr lang="en-US" sz="1400" b="1" dirty="0"/>
              <a:t>	</a:t>
            </a:r>
            <a:r>
              <a:rPr lang="el-GR" sz="1400" b="1" dirty="0"/>
              <a:t>Παρέχει την </a:t>
            </a:r>
            <a:r>
              <a:rPr lang="el-GR" sz="1400" b="1" dirty="0">
                <a:solidFill>
                  <a:schemeClr val="accent2"/>
                </a:solidFill>
              </a:rPr>
              <a:t>ανίχνευση και την ακολουθία λάθους</a:t>
            </a:r>
            <a:r>
              <a:rPr lang="el-GR" sz="1400" b="1" dirty="0"/>
              <a:t> ελέγχοντας, και αναμεταδίδει τα μη αναγνωρισμένα μηνύματα. </a:t>
            </a:r>
          </a:p>
          <a:p>
            <a:pPr algn="just">
              <a:lnSpc>
                <a:spcPct val="150000"/>
              </a:lnSpc>
              <a:buFont typeface="Wingdings" pitchFamily="2" charset="2"/>
              <a:buChar char="§"/>
            </a:pPr>
            <a:r>
              <a:rPr lang="el-GR" sz="1400" b="1" dirty="0"/>
              <a:t>  </a:t>
            </a:r>
            <a:r>
              <a:rPr lang="en-US" sz="1400" b="1" dirty="0"/>
              <a:t>	</a:t>
            </a:r>
            <a:r>
              <a:rPr lang="el-GR" sz="1400" b="1" dirty="0"/>
              <a:t>Στο επίπεδο 2 του ΜΤΡ χρησιμοποιούνται πακέτα τα λεγόμενα  </a:t>
            </a:r>
            <a:r>
              <a:rPr lang="el-GR" sz="1400" b="1" dirty="0">
                <a:solidFill>
                  <a:schemeClr val="accent2"/>
                </a:solidFill>
              </a:rPr>
              <a:t>μονάδες σήματος μεταφοράς μηνυμάτων</a:t>
            </a:r>
            <a:r>
              <a:rPr lang="el-GR" sz="1400" b="1" dirty="0"/>
              <a:t>. </a:t>
            </a:r>
          </a:p>
          <a:p>
            <a:pPr algn="just">
              <a:lnSpc>
                <a:spcPct val="150000"/>
              </a:lnSpc>
              <a:buFont typeface="Wingdings" pitchFamily="2" charset="2"/>
              <a:buChar char="§"/>
            </a:pPr>
            <a:r>
              <a:rPr lang="el-GR" sz="1400" b="1" dirty="0"/>
              <a:t>  </a:t>
            </a:r>
            <a:r>
              <a:rPr lang="en-US" sz="1400" b="1" dirty="0"/>
              <a:t>	</a:t>
            </a:r>
            <a:r>
              <a:rPr lang="el-GR" sz="1400" b="1" dirty="0"/>
              <a:t>Υπάρχουν </a:t>
            </a:r>
            <a:r>
              <a:rPr lang="el-GR" sz="1400" b="1" dirty="0">
                <a:solidFill>
                  <a:schemeClr val="accent2"/>
                </a:solidFill>
              </a:rPr>
              <a:t>τρεις τύποι</a:t>
            </a:r>
            <a:r>
              <a:rPr lang="el-GR" sz="1400" b="1" dirty="0"/>
              <a:t> </a:t>
            </a:r>
            <a:r>
              <a:rPr lang="el-GR" sz="1400" b="1" dirty="0">
                <a:solidFill>
                  <a:srgbClr val="CC3300"/>
                </a:solidFill>
              </a:rPr>
              <a:t>μονάδων σημάτων (</a:t>
            </a:r>
            <a:r>
              <a:rPr lang="en-US" sz="1400" b="1" dirty="0">
                <a:solidFill>
                  <a:srgbClr val="CC3300"/>
                </a:solidFill>
              </a:rPr>
              <a:t>S.U.)</a:t>
            </a:r>
            <a:r>
              <a:rPr lang="el-GR" sz="1400" b="1" dirty="0"/>
              <a:t>: </a:t>
            </a:r>
            <a:r>
              <a:rPr lang="en-GB" sz="1400" b="1" dirty="0"/>
              <a:t>Fill</a:t>
            </a:r>
            <a:r>
              <a:rPr lang="el-GR" sz="1400" b="1" dirty="0"/>
              <a:t>-</a:t>
            </a:r>
            <a:r>
              <a:rPr lang="en-GB" sz="1400" b="1" dirty="0"/>
              <a:t>in Signal Unit</a:t>
            </a:r>
            <a:r>
              <a:rPr lang="el-GR" sz="1400" b="1" dirty="0"/>
              <a:t> (</a:t>
            </a:r>
            <a:r>
              <a:rPr lang="en-GB" sz="1400" b="1" dirty="0">
                <a:solidFill>
                  <a:srgbClr val="000000"/>
                </a:solidFill>
              </a:rPr>
              <a:t>F</a:t>
            </a:r>
            <a:r>
              <a:rPr lang="en-US" sz="1400" b="1" dirty="0">
                <a:solidFill>
                  <a:srgbClr val="000000"/>
                </a:solidFill>
              </a:rPr>
              <a:t>I</a:t>
            </a:r>
            <a:r>
              <a:rPr lang="en-GB" sz="1400" b="1" dirty="0">
                <a:solidFill>
                  <a:srgbClr val="000000"/>
                </a:solidFill>
              </a:rPr>
              <a:t>SU</a:t>
            </a:r>
            <a:r>
              <a:rPr lang="el-GR" sz="1400" b="1" dirty="0"/>
              <a:t>), </a:t>
            </a:r>
            <a:r>
              <a:rPr lang="en-GB" sz="1400" b="1" dirty="0"/>
              <a:t>Link Status Signal Unit</a:t>
            </a:r>
            <a:r>
              <a:rPr lang="el-GR" sz="1400" b="1" dirty="0"/>
              <a:t> (</a:t>
            </a:r>
            <a:r>
              <a:rPr lang="en-GB" sz="1400" b="1" dirty="0">
                <a:solidFill>
                  <a:srgbClr val="000000"/>
                </a:solidFill>
              </a:rPr>
              <a:t>LSSU</a:t>
            </a:r>
            <a:r>
              <a:rPr lang="el-GR" sz="1400" b="1" dirty="0"/>
              <a:t>) και </a:t>
            </a:r>
            <a:r>
              <a:rPr lang="en-GB" sz="1400" b="1" dirty="0"/>
              <a:t>Message Signal Unit</a:t>
            </a:r>
            <a:r>
              <a:rPr lang="el-GR" sz="1400" b="1" dirty="0"/>
              <a:t>  (</a:t>
            </a:r>
            <a:r>
              <a:rPr lang="en-GB" sz="1400" b="1" dirty="0">
                <a:solidFill>
                  <a:srgbClr val="000000"/>
                </a:solidFill>
              </a:rPr>
              <a:t>MSU</a:t>
            </a:r>
            <a:r>
              <a:rPr lang="el-GR" sz="1400" b="1" dirty="0"/>
              <a:t>).</a:t>
            </a:r>
          </a:p>
        </p:txBody>
      </p:sp>
      <p:pic>
        <p:nvPicPr>
          <p:cNvPr id="30731" name="Picture 11"/>
          <p:cNvPicPr>
            <a:picLocks noChangeAspect="1" noChangeArrowheads="1"/>
          </p:cNvPicPr>
          <p:nvPr/>
        </p:nvPicPr>
        <p:blipFill>
          <a:blip r:embed="rId3" cstate="print"/>
          <a:srcRect/>
          <a:stretch>
            <a:fillRect/>
          </a:stretch>
        </p:blipFill>
        <p:spPr bwMode="auto">
          <a:xfrm>
            <a:off x="6467476" y="1366119"/>
            <a:ext cx="4200525" cy="1439863"/>
          </a:xfrm>
          <a:prstGeom prst="rect">
            <a:avLst/>
          </a:prstGeom>
          <a:noFill/>
          <a:ln w="38100">
            <a:solidFill>
              <a:srgbClr val="FF0000"/>
            </a:solidFill>
            <a:miter lim="800000"/>
            <a:headEnd/>
            <a:tailEnd/>
          </a:ln>
        </p:spPr>
      </p:pic>
      <p:pic>
        <p:nvPicPr>
          <p:cNvPr id="30732" name="Picture 14"/>
          <p:cNvPicPr>
            <a:picLocks noChangeAspect="1" noChangeArrowheads="1"/>
          </p:cNvPicPr>
          <p:nvPr/>
        </p:nvPicPr>
        <p:blipFill>
          <a:blip r:embed="rId4" cstate="print"/>
          <a:srcRect/>
          <a:stretch>
            <a:fillRect/>
          </a:stretch>
        </p:blipFill>
        <p:spPr bwMode="auto">
          <a:xfrm>
            <a:off x="1822451" y="332657"/>
            <a:ext cx="2670175" cy="2636837"/>
          </a:xfrm>
          <a:prstGeom prst="rect">
            <a:avLst/>
          </a:prstGeom>
          <a:noFill/>
          <a:ln w="38100">
            <a:solidFill>
              <a:srgbClr val="FF0000"/>
            </a:solidFill>
            <a:miter lim="800000"/>
            <a:headEnd/>
            <a:tailEnd/>
          </a:ln>
        </p:spPr>
      </p:pic>
      <p:sp>
        <p:nvSpPr>
          <p:cNvPr id="30733" name="Line 13"/>
          <p:cNvSpPr>
            <a:spLocks noChangeShapeType="1"/>
          </p:cNvSpPr>
          <p:nvPr/>
        </p:nvSpPr>
        <p:spPr bwMode="auto">
          <a:xfrm flipV="1">
            <a:off x="3214689" y="2242419"/>
            <a:ext cx="3673475" cy="144463"/>
          </a:xfrm>
          <a:prstGeom prst="line">
            <a:avLst/>
          </a:prstGeom>
          <a:noFill/>
          <a:ln w="76200">
            <a:solidFill>
              <a:srgbClr val="CC3300"/>
            </a:solidFill>
            <a:round/>
            <a:headEnd/>
            <a:tailEnd type="triangle" w="med" len="med"/>
          </a:ln>
          <a:effectLst/>
        </p:spPr>
        <p:txBody>
          <a:bodyPr/>
          <a:lstStyle/>
          <a:p>
            <a:endParaRPr lang="el-GR"/>
          </a:p>
        </p:txBody>
      </p:sp>
    </p:spTree>
    <p:extLst>
      <p:ext uri="{BB962C8B-B14F-4D97-AF65-F5344CB8AC3E}">
        <p14:creationId xmlns:p14="http://schemas.microsoft.com/office/powerpoint/2010/main" val="17626518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6" name="Rectangle 12"/>
          <p:cNvSpPr>
            <a:spLocks noChangeArrowheads="1"/>
          </p:cNvSpPr>
          <p:nvPr/>
        </p:nvSpPr>
        <p:spPr bwMode="auto">
          <a:xfrm>
            <a:off x="1524000" y="620689"/>
            <a:ext cx="9144000" cy="1406525"/>
          </a:xfrm>
          <a:prstGeom prst="rect">
            <a:avLst/>
          </a:prstGeom>
          <a:noFill/>
          <a:ln w="38100">
            <a:solidFill>
              <a:srgbClr val="000000"/>
            </a:solidFill>
            <a:miter lim="800000"/>
            <a:headEnd/>
            <a:tailEnd/>
          </a:ln>
        </p:spPr>
        <p:txBody>
          <a:bodyPr anchor="ctr">
            <a:spAutoFit/>
          </a:bodyPr>
          <a:lstStyle/>
          <a:p>
            <a:pPr algn="ctr">
              <a:lnSpc>
                <a:spcPct val="150000"/>
              </a:lnSpc>
              <a:tabLst>
                <a:tab pos="38100" algn="l"/>
              </a:tabLst>
            </a:pPr>
            <a:r>
              <a:rPr lang="el-GR" sz="1400" b="1" u="sng" dirty="0">
                <a:solidFill>
                  <a:srgbClr val="000000"/>
                </a:solidFill>
              </a:rPr>
              <a:t>ΜΤΡ ΕΠΙΠΕΔΟ 2 - </a:t>
            </a:r>
            <a:r>
              <a:rPr lang="en-GB" sz="1400" b="1" u="sng" dirty="0" err="1">
                <a:solidFill>
                  <a:srgbClr val="000000"/>
                </a:solidFill>
              </a:rPr>
              <a:t>Signaling</a:t>
            </a:r>
            <a:r>
              <a:rPr lang="en-GB" sz="1400" b="1" u="sng" dirty="0">
                <a:solidFill>
                  <a:srgbClr val="000000"/>
                </a:solidFill>
              </a:rPr>
              <a:t> Link</a:t>
            </a:r>
            <a:endParaRPr lang="el-GR" sz="1400" b="1" dirty="0"/>
          </a:p>
          <a:p>
            <a:pPr algn="ctr">
              <a:lnSpc>
                <a:spcPct val="150000"/>
              </a:lnSpc>
              <a:tabLst>
                <a:tab pos="38100" algn="l"/>
              </a:tabLst>
            </a:pPr>
            <a:r>
              <a:rPr lang="el-GR" sz="1400" b="1" dirty="0">
                <a:solidFill>
                  <a:srgbClr val="FF0000"/>
                </a:solidFill>
              </a:rPr>
              <a:t>Υπάρχουν τρεις διαφορετικές κατηγορίες </a:t>
            </a:r>
            <a:r>
              <a:rPr lang="el-GR" sz="1400" b="1" u="sng" dirty="0">
                <a:solidFill>
                  <a:srgbClr val="FF0000"/>
                </a:solidFill>
              </a:rPr>
              <a:t>μονάδες σημάτων </a:t>
            </a:r>
            <a:r>
              <a:rPr lang="en-US" sz="1400" b="1" u="sng" dirty="0">
                <a:solidFill>
                  <a:srgbClr val="FF0000"/>
                </a:solidFill>
              </a:rPr>
              <a:t>SU</a:t>
            </a:r>
            <a:r>
              <a:rPr lang="el-GR" sz="1400" b="1" dirty="0">
                <a:solidFill>
                  <a:srgbClr val="FF0000"/>
                </a:solidFill>
              </a:rPr>
              <a:t>.</a:t>
            </a:r>
          </a:p>
          <a:p>
            <a:pPr algn="just">
              <a:lnSpc>
                <a:spcPct val="150000"/>
              </a:lnSpc>
              <a:tabLst>
                <a:tab pos="38100" algn="l"/>
              </a:tabLst>
            </a:pPr>
            <a:r>
              <a:rPr lang="en-US" sz="1400" b="1" dirty="0">
                <a:solidFill>
                  <a:srgbClr val="800000"/>
                </a:solidFill>
              </a:rPr>
              <a:t>		1) </a:t>
            </a:r>
            <a:r>
              <a:rPr lang="el-GR" sz="1400" b="1" dirty="0">
                <a:solidFill>
                  <a:srgbClr val="800000"/>
                </a:solidFill>
              </a:rPr>
              <a:t>FISU – </a:t>
            </a:r>
            <a:r>
              <a:rPr lang="en-GB" sz="1400" b="1" dirty="0">
                <a:solidFill>
                  <a:srgbClr val="800000"/>
                </a:solidFill>
              </a:rPr>
              <a:t>Fill</a:t>
            </a:r>
            <a:r>
              <a:rPr lang="el-GR" sz="1400" b="1" dirty="0">
                <a:solidFill>
                  <a:srgbClr val="800000"/>
                </a:solidFill>
              </a:rPr>
              <a:t>-</a:t>
            </a:r>
            <a:r>
              <a:rPr lang="en-GB" sz="1400" b="1" dirty="0">
                <a:solidFill>
                  <a:srgbClr val="800000"/>
                </a:solidFill>
              </a:rPr>
              <a:t>In Signal Unit</a:t>
            </a:r>
            <a:r>
              <a:rPr lang="el-GR" sz="1400" b="1" dirty="0">
                <a:solidFill>
                  <a:srgbClr val="800000"/>
                </a:solidFill>
              </a:rPr>
              <a:t> :</a:t>
            </a:r>
            <a:r>
              <a:rPr lang="en-US" sz="1400" b="1" dirty="0"/>
              <a:t> </a:t>
            </a:r>
            <a:r>
              <a:rPr lang="el-GR" sz="1400" b="1" dirty="0"/>
              <a:t>Χρησιμοποιείται για τη </a:t>
            </a:r>
            <a:r>
              <a:rPr lang="el-GR" sz="1400" b="1" dirty="0">
                <a:solidFill>
                  <a:schemeClr val="accent2"/>
                </a:solidFill>
              </a:rPr>
              <a:t>επίβλεψη λάθους της σύνδεσης</a:t>
            </a:r>
            <a:r>
              <a:rPr lang="el-GR" sz="1400" b="1" dirty="0"/>
              <a:t> και για να κρατήσει ενεργοποιημένη την σύνδεση όταν δεν υπάρχουν </a:t>
            </a:r>
            <a:r>
              <a:rPr lang="el-GR" sz="1400" b="1" dirty="0" err="1"/>
              <a:t>MSUs</a:t>
            </a:r>
            <a:r>
              <a:rPr lang="el-GR" sz="1400" b="1" dirty="0"/>
              <a:t> για να αποσταλούν. </a:t>
            </a:r>
          </a:p>
        </p:txBody>
      </p:sp>
      <p:pic>
        <p:nvPicPr>
          <p:cNvPr id="32782" name="Picture 14"/>
          <p:cNvPicPr>
            <a:picLocks noChangeAspect="1" noChangeArrowheads="1"/>
          </p:cNvPicPr>
          <p:nvPr/>
        </p:nvPicPr>
        <p:blipFill>
          <a:blip r:embed="rId3" cstate="print"/>
          <a:srcRect/>
          <a:stretch>
            <a:fillRect/>
          </a:stretch>
        </p:blipFill>
        <p:spPr bwMode="auto">
          <a:xfrm>
            <a:off x="1524000" y="2820369"/>
            <a:ext cx="4013200" cy="1258887"/>
          </a:xfrm>
          <a:prstGeom prst="rect">
            <a:avLst/>
          </a:prstGeom>
          <a:noFill/>
        </p:spPr>
      </p:pic>
      <p:sp>
        <p:nvSpPr>
          <p:cNvPr id="32787" name="Rectangle 23"/>
          <p:cNvSpPr>
            <a:spLocks noChangeArrowheads="1"/>
          </p:cNvSpPr>
          <p:nvPr/>
        </p:nvSpPr>
        <p:spPr bwMode="auto">
          <a:xfrm>
            <a:off x="5556250" y="2348880"/>
            <a:ext cx="5111750" cy="2882900"/>
          </a:xfrm>
          <a:prstGeom prst="rect">
            <a:avLst/>
          </a:prstGeom>
          <a:noFill/>
          <a:ln w="12700">
            <a:solidFill>
              <a:srgbClr val="000000"/>
            </a:solidFill>
            <a:miter lim="800000"/>
            <a:headEnd/>
            <a:tailEnd/>
          </a:ln>
        </p:spPr>
        <p:txBody>
          <a:bodyPr anchor="ctr">
            <a:spAutoFit/>
          </a:bodyPr>
          <a:lstStyle/>
          <a:p>
            <a:pPr algn="ctr">
              <a:lnSpc>
                <a:spcPct val="130000"/>
              </a:lnSpc>
            </a:pPr>
            <a:r>
              <a:rPr lang="el-GR" sz="1000" b="1" u="sng" dirty="0">
                <a:solidFill>
                  <a:srgbClr val="800000"/>
                </a:solidFill>
              </a:rPr>
              <a:t>Σημαία-</a:t>
            </a:r>
            <a:r>
              <a:rPr lang="en-GB" sz="1000" b="1" u="sng" dirty="0">
                <a:solidFill>
                  <a:srgbClr val="800000"/>
                </a:solidFill>
              </a:rPr>
              <a:t>flag</a:t>
            </a:r>
            <a:r>
              <a:rPr lang="el-GR" sz="1000" b="1" u="sng" dirty="0">
                <a:solidFill>
                  <a:srgbClr val="800000"/>
                </a:solidFill>
              </a:rPr>
              <a:t> (f)</a:t>
            </a:r>
            <a:endParaRPr lang="el-GR" sz="1000" b="1" dirty="0">
              <a:solidFill>
                <a:srgbClr val="800000"/>
              </a:solidFill>
            </a:endParaRPr>
          </a:p>
          <a:p>
            <a:pPr algn="just">
              <a:lnSpc>
                <a:spcPct val="130000"/>
              </a:lnSpc>
            </a:pPr>
            <a:r>
              <a:rPr lang="en-US" sz="1000" b="1" dirty="0"/>
              <a:t>	</a:t>
            </a:r>
            <a:r>
              <a:rPr lang="el-GR" sz="1000" b="1" dirty="0"/>
              <a:t>Κάθε </a:t>
            </a:r>
            <a:r>
              <a:rPr lang="en-US" sz="1000" b="1" dirty="0"/>
              <a:t>SU</a:t>
            </a:r>
            <a:r>
              <a:rPr lang="el-GR" sz="1000" b="1" dirty="0"/>
              <a:t> εσωκλείεται μεταξύ δύο σημαιών, μιας σημαίας έναρξης και μιας σημαίας τερματισμού</a:t>
            </a:r>
            <a:r>
              <a:rPr lang="en-US" sz="1000" b="1" dirty="0"/>
              <a:t>. (</a:t>
            </a:r>
            <a:r>
              <a:rPr lang="el-GR" sz="1000" b="1" dirty="0"/>
              <a:t>και οι δυο κωδικοποιούνται ως </a:t>
            </a:r>
            <a:r>
              <a:rPr lang="el-GR" sz="1000" b="1" dirty="0">
                <a:solidFill>
                  <a:srgbClr val="FF0000"/>
                </a:solidFill>
              </a:rPr>
              <a:t>01111110</a:t>
            </a:r>
            <a:r>
              <a:rPr lang="en-US" sz="1000" b="1" dirty="0"/>
              <a:t>)</a:t>
            </a:r>
            <a:r>
              <a:rPr lang="el-GR" sz="1000" b="1" dirty="0"/>
              <a:t>. </a:t>
            </a:r>
          </a:p>
          <a:p>
            <a:pPr algn="just">
              <a:lnSpc>
                <a:spcPct val="130000"/>
              </a:lnSpc>
            </a:pPr>
            <a:endParaRPr lang="el-GR" sz="1000" b="1" dirty="0"/>
          </a:p>
          <a:p>
            <a:pPr algn="ctr">
              <a:lnSpc>
                <a:spcPct val="130000"/>
              </a:lnSpc>
            </a:pPr>
            <a:r>
              <a:rPr lang="en-GB" sz="1000" b="1" u="sng" dirty="0">
                <a:solidFill>
                  <a:srgbClr val="800000"/>
                </a:solidFill>
              </a:rPr>
              <a:t>Check Bits </a:t>
            </a:r>
            <a:r>
              <a:rPr lang="el-GR" sz="1000" b="1" u="sng" dirty="0">
                <a:solidFill>
                  <a:srgbClr val="800000"/>
                </a:solidFill>
              </a:rPr>
              <a:t>(</a:t>
            </a:r>
            <a:r>
              <a:rPr lang="en-GB" sz="1000" b="1" u="sng" dirty="0">
                <a:solidFill>
                  <a:srgbClr val="800000"/>
                </a:solidFill>
              </a:rPr>
              <a:t>CK</a:t>
            </a:r>
            <a:r>
              <a:rPr lang="el-GR" sz="1000" b="1" u="sng" dirty="0">
                <a:solidFill>
                  <a:srgbClr val="800000"/>
                </a:solidFill>
              </a:rPr>
              <a:t>)</a:t>
            </a:r>
            <a:endParaRPr lang="en-US" sz="1000" b="1" u="sng" dirty="0">
              <a:solidFill>
                <a:srgbClr val="800000"/>
              </a:solidFill>
            </a:endParaRPr>
          </a:p>
          <a:p>
            <a:pPr algn="just">
              <a:lnSpc>
                <a:spcPct val="130000"/>
              </a:lnSpc>
            </a:pPr>
            <a:r>
              <a:rPr lang="en-US" sz="1000" b="1" dirty="0"/>
              <a:t>	</a:t>
            </a:r>
            <a:r>
              <a:rPr lang="el-GR" sz="1000" b="1" dirty="0"/>
              <a:t>Η λειτουργία ανίχνευσης λάθους εκτελείται με τη </a:t>
            </a:r>
            <a:r>
              <a:rPr lang="el-GR" sz="1000" b="1" dirty="0">
                <a:solidFill>
                  <a:srgbClr val="FF0000"/>
                </a:solidFill>
              </a:rPr>
              <a:t>βοήθεια 16 </a:t>
            </a:r>
            <a:r>
              <a:rPr lang="en-GB" sz="1000" b="1" dirty="0">
                <a:solidFill>
                  <a:srgbClr val="FF0000"/>
                </a:solidFill>
              </a:rPr>
              <a:t>bit</a:t>
            </a:r>
            <a:r>
              <a:rPr lang="el-GR" sz="1000" b="1" dirty="0"/>
              <a:t> ελέγχου (CK), </a:t>
            </a:r>
            <a:r>
              <a:rPr lang="en-US" sz="1000" b="1" dirty="0"/>
              <a:t>o</a:t>
            </a:r>
            <a:r>
              <a:rPr lang="el-GR" sz="1000" b="1" dirty="0"/>
              <a:t> οποίος  γίνετε  στο τέλος κάθε ληφθείσας </a:t>
            </a:r>
            <a:r>
              <a:rPr lang="en-US" sz="1000" b="1" dirty="0"/>
              <a:t>SU</a:t>
            </a:r>
            <a:r>
              <a:rPr lang="el-GR" sz="1000" b="1" dirty="0"/>
              <a:t>. </a:t>
            </a:r>
          </a:p>
          <a:p>
            <a:pPr algn="just">
              <a:lnSpc>
                <a:spcPct val="130000"/>
              </a:lnSpc>
            </a:pPr>
            <a:endParaRPr lang="el-GR" sz="1000" b="1" dirty="0"/>
          </a:p>
          <a:p>
            <a:pPr algn="ctr">
              <a:lnSpc>
                <a:spcPct val="130000"/>
              </a:lnSpc>
            </a:pPr>
            <a:r>
              <a:rPr lang="en-GB" sz="1000" b="1" u="sng" dirty="0">
                <a:solidFill>
                  <a:srgbClr val="800000"/>
                </a:solidFill>
              </a:rPr>
              <a:t>Error Correction Field</a:t>
            </a:r>
            <a:r>
              <a:rPr lang="el-GR" sz="1000" b="1" u="sng" dirty="0">
                <a:solidFill>
                  <a:srgbClr val="800000"/>
                </a:solidFill>
              </a:rPr>
              <a:t>- Πεδίο διορθώσεων λάθους (</a:t>
            </a:r>
            <a:r>
              <a:rPr lang="en-GB" sz="1000" b="1" u="sng" dirty="0">
                <a:solidFill>
                  <a:srgbClr val="800000"/>
                </a:solidFill>
              </a:rPr>
              <a:t>BSN</a:t>
            </a:r>
            <a:r>
              <a:rPr lang="el-GR" sz="1000" b="1" u="sng" dirty="0">
                <a:solidFill>
                  <a:srgbClr val="800000"/>
                </a:solidFill>
              </a:rPr>
              <a:t> - ΒΙΒ - </a:t>
            </a:r>
            <a:r>
              <a:rPr lang="en-GB" sz="1000" b="1" u="sng" dirty="0">
                <a:solidFill>
                  <a:srgbClr val="800000"/>
                </a:solidFill>
              </a:rPr>
              <a:t>FSN</a:t>
            </a:r>
            <a:r>
              <a:rPr lang="el-GR" sz="1000" b="1" u="sng" dirty="0">
                <a:solidFill>
                  <a:srgbClr val="800000"/>
                </a:solidFill>
              </a:rPr>
              <a:t> - </a:t>
            </a:r>
            <a:r>
              <a:rPr lang="en-GB" sz="1000" b="1" u="sng" dirty="0">
                <a:solidFill>
                  <a:srgbClr val="800000"/>
                </a:solidFill>
              </a:rPr>
              <a:t>FIB</a:t>
            </a:r>
            <a:r>
              <a:rPr lang="el-GR" sz="1000" b="1" u="sng" dirty="0">
                <a:solidFill>
                  <a:srgbClr val="800000"/>
                </a:solidFill>
              </a:rPr>
              <a:t>)</a:t>
            </a:r>
            <a:r>
              <a:rPr lang="el-GR" sz="1000" b="1" u="sng" dirty="0"/>
              <a:t> </a:t>
            </a:r>
            <a:endParaRPr lang="el-GR" sz="1000" b="1" dirty="0"/>
          </a:p>
          <a:p>
            <a:pPr algn="just">
              <a:lnSpc>
                <a:spcPct val="130000"/>
              </a:lnSpc>
            </a:pPr>
            <a:r>
              <a:rPr lang="en-US" sz="1000" b="1" dirty="0"/>
              <a:t>	</a:t>
            </a:r>
            <a:r>
              <a:rPr lang="el-GR" sz="1000" b="1" dirty="0"/>
              <a:t>Το πεδίο διόρθωσης σφάλματος </a:t>
            </a:r>
            <a:r>
              <a:rPr lang="el-GR" sz="1000" b="1" dirty="0">
                <a:solidFill>
                  <a:srgbClr val="FF0000"/>
                </a:solidFill>
              </a:rPr>
              <a:t>περιέχει 16 </a:t>
            </a:r>
            <a:r>
              <a:rPr lang="en-GB" sz="1000" b="1" dirty="0">
                <a:solidFill>
                  <a:srgbClr val="FF0000"/>
                </a:solidFill>
              </a:rPr>
              <a:t>bit</a:t>
            </a:r>
            <a:r>
              <a:rPr lang="el-GR" sz="1000" b="1" dirty="0"/>
              <a:t>. </a:t>
            </a:r>
          </a:p>
          <a:p>
            <a:pPr algn="just">
              <a:lnSpc>
                <a:spcPct val="130000"/>
              </a:lnSpc>
            </a:pPr>
            <a:endParaRPr lang="el-GR" sz="1000" b="1" dirty="0"/>
          </a:p>
          <a:p>
            <a:pPr algn="ctr">
              <a:lnSpc>
                <a:spcPct val="130000"/>
              </a:lnSpc>
            </a:pPr>
            <a:r>
              <a:rPr lang="en-GB" sz="1000" b="1" u="sng" dirty="0">
                <a:solidFill>
                  <a:srgbClr val="800000"/>
                </a:solidFill>
              </a:rPr>
              <a:t>Length indicator</a:t>
            </a:r>
            <a:r>
              <a:rPr lang="el-GR" sz="1000" b="1" u="sng" dirty="0">
                <a:solidFill>
                  <a:srgbClr val="800000"/>
                </a:solidFill>
              </a:rPr>
              <a:t> (</a:t>
            </a:r>
            <a:r>
              <a:rPr lang="en-GB" sz="1000" b="1" u="sng" dirty="0">
                <a:solidFill>
                  <a:srgbClr val="800000"/>
                </a:solidFill>
              </a:rPr>
              <a:t>LI</a:t>
            </a:r>
            <a:r>
              <a:rPr lang="el-GR" sz="1000" b="1" u="sng" dirty="0">
                <a:solidFill>
                  <a:srgbClr val="800000"/>
                </a:solidFill>
              </a:rPr>
              <a:t>) -Δείκτης μήκους (</a:t>
            </a:r>
            <a:r>
              <a:rPr lang="en-GB" sz="1000" b="1" u="sng" dirty="0">
                <a:solidFill>
                  <a:srgbClr val="800000"/>
                </a:solidFill>
              </a:rPr>
              <a:t>LI</a:t>
            </a:r>
            <a:r>
              <a:rPr lang="el-GR" sz="1000" b="1" u="sng" dirty="0">
                <a:solidFill>
                  <a:srgbClr val="800000"/>
                </a:solidFill>
              </a:rPr>
              <a:t>)</a:t>
            </a:r>
            <a:endParaRPr lang="el-GR" sz="1000" b="1" dirty="0">
              <a:solidFill>
                <a:srgbClr val="800000"/>
              </a:solidFill>
            </a:endParaRPr>
          </a:p>
          <a:p>
            <a:pPr algn="just">
              <a:lnSpc>
                <a:spcPct val="130000"/>
              </a:lnSpc>
            </a:pPr>
            <a:r>
              <a:rPr lang="en-US" sz="1000" b="1" dirty="0"/>
              <a:t>	</a:t>
            </a:r>
            <a:r>
              <a:rPr lang="el-GR" sz="1000" b="1" dirty="0"/>
              <a:t>Ο δείκτης μήκους (</a:t>
            </a:r>
            <a:r>
              <a:rPr lang="en-GB" sz="1000" b="1" dirty="0"/>
              <a:t>LI</a:t>
            </a:r>
            <a:r>
              <a:rPr lang="el-GR" sz="1000" b="1" dirty="0"/>
              <a:t>) υποδεικνύει τον αριθμό των </a:t>
            </a:r>
            <a:r>
              <a:rPr lang="el-GR" sz="1000" b="1" dirty="0" err="1"/>
              <a:t>octets</a:t>
            </a:r>
            <a:r>
              <a:rPr lang="el-GR" sz="1000" b="1" dirty="0"/>
              <a:t>  στα πεδία μεταξύ των </a:t>
            </a:r>
            <a:r>
              <a:rPr lang="en-GB" sz="1000" b="1" dirty="0"/>
              <a:t>LI</a:t>
            </a:r>
            <a:r>
              <a:rPr lang="el-GR" sz="1000" b="1" dirty="0"/>
              <a:t> και CK. </a:t>
            </a:r>
          </a:p>
        </p:txBody>
      </p:sp>
    </p:spTree>
    <p:extLst>
      <p:ext uri="{BB962C8B-B14F-4D97-AF65-F5344CB8AC3E}">
        <p14:creationId xmlns:p14="http://schemas.microsoft.com/office/powerpoint/2010/main" val="21996504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45" name="Picture 29"/>
          <p:cNvPicPr>
            <a:picLocks noChangeAspect="1" noChangeArrowheads="1"/>
          </p:cNvPicPr>
          <p:nvPr/>
        </p:nvPicPr>
        <p:blipFill>
          <a:blip r:embed="rId3" cstate="print"/>
          <a:srcRect/>
          <a:stretch>
            <a:fillRect/>
          </a:stretch>
        </p:blipFill>
        <p:spPr bwMode="auto">
          <a:xfrm>
            <a:off x="1673225" y="2385989"/>
            <a:ext cx="4711700" cy="1260475"/>
          </a:xfrm>
          <a:prstGeom prst="rect">
            <a:avLst/>
          </a:prstGeom>
          <a:noFill/>
          <a:ln w="38100">
            <a:solidFill>
              <a:srgbClr val="FF0000"/>
            </a:solidFill>
            <a:miter lim="800000"/>
            <a:headEnd/>
            <a:tailEnd/>
          </a:ln>
        </p:spPr>
      </p:pic>
      <p:sp>
        <p:nvSpPr>
          <p:cNvPr id="34846" name="Rectangle 30"/>
          <p:cNvSpPr>
            <a:spLocks noChangeArrowheads="1"/>
          </p:cNvSpPr>
          <p:nvPr/>
        </p:nvSpPr>
        <p:spPr bwMode="auto">
          <a:xfrm>
            <a:off x="1524000" y="1196951"/>
            <a:ext cx="9144000" cy="738664"/>
          </a:xfrm>
          <a:prstGeom prst="rect">
            <a:avLst/>
          </a:prstGeom>
          <a:noFill/>
          <a:ln w="38100">
            <a:solidFill>
              <a:schemeClr val="tx1"/>
            </a:solidFill>
            <a:miter lim="800000"/>
            <a:headEnd/>
            <a:tailEnd/>
          </a:ln>
          <a:effectLst/>
        </p:spPr>
        <p:txBody>
          <a:bodyPr>
            <a:spAutoFit/>
          </a:bodyPr>
          <a:lstStyle/>
          <a:p>
            <a:pPr algn="just">
              <a:lnSpc>
                <a:spcPct val="150000"/>
              </a:lnSpc>
            </a:pPr>
            <a:r>
              <a:rPr lang="en-US" sz="1400" b="1" dirty="0">
                <a:solidFill>
                  <a:srgbClr val="800000"/>
                </a:solidFill>
              </a:rPr>
              <a:t>	2) </a:t>
            </a:r>
            <a:r>
              <a:rPr lang="el-GR" sz="1400" b="1" dirty="0">
                <a:solidFill>
                  <a:srgbClr val="800000"/>
                </a:solidFill>
              </a:rPr>
              <a:t>LSSU – </a:t>
            </a:r>
            <a:r>
              <a:rPr lang="en-US" sz="1400" b="1" dirty="0">
                <a:solidFill>
                  <a:srgbClr val="800000"/>
                </a:solidFill>
              </a:rPr>
              <a:t>Link Status Signal Unit</a:t>
            </a:r>
            <a:r>
              <a:rPr lang="el-GR" sz="1400" b="1" dirty="0">
                <a:solidFill>
                  <a:srgbClr val="800000"/>
                </a:solidFill>
              </a:rPr>
              <a:t> :</a:t>
            </a:r>
            <a:r>
              <a:rPr lang="en-US" sz="1400" b="1" dirty="0">
                <a:solidFill>
                  <a:srgbClr val="800000"/>
                </a:solidFill>
              </a:rPr>
              <a:t> </a:t>
            </a:r>
            <a:r>
              <a:rPr lang="el-GR" sz="1400" b="1" dirty="0"/>
              <a:t>Αποστέλλεται ως απάντηση σε </a:t>
            </a:r>
            <a:r>
              <a:rPr lang="el-GR" sz="1400" b="1" dirty="0">
                <a:solidFill>
                  <a:srgbClr val="FF0000"/>
                </a:solidFill>
              </a:rPr>
              <a:t>κάθε αλλαγή κατάστασης του SL</a:t>
            </a:r>
            <a:r>
              <a:rPr lang="el-GR" sz="1400" b="1" dirty="0"/>
              <a:t> (</a:t>
            </a:r>
            <a:r>
              <a:rPr lang="en-US" sz="1400" b="1" dirty="0"/>
              <a:t>Signaling Link) </a:t>
            </a:r>
            <a:r>
              <a:rPr lang="el-GR" sz="1400" b="1" dirty="0"/>
              <a:t> και ενημερώνει τη μακρινή πλευρά για αυτήν την νέα κατάσταση</a:t>
            </a:r>
            <a:r>
              <a:rPr lang="en-US" sz="1400" b="1" dirty="0"/>
              <a:t> (</a:t>
            </a:r>
            <a:r>
              <a:rPr lang="el-GR" sz="1400" b="1" dirty="0"/>
              <a:t>π.χ. για την έναρξη μια συνομιλίας). </a:t>
            </a:r>
            <a:endParaRPr lang="en-US" sz="1400" b="1" dirty="0"/>
          </a:p>
        </p:txBody>
      </p:sp>
      <p:sp>
        <p:nvSpPr>
          <p:cNvPr id="34847" name="Rectangle 31"/>
          <p:cNvSpPr>
            <a:spLocks noChangeArrowheads="1"/>
          </p:cNvSpPr>
          <p:nvPr/>
        </p:nvSpPr>
        <p:spPr bwMode="auto">
          <a:xfrm>
            <a:off x="1524000" y="3781402"/>
            <a:ext cx="9144000" cy="1087437"/>
          </a:xfrm>
          <a:prstGeom prst="rect">
            <a:avLst/>
          </a:prstGeom>
          <a:noFill/>
          <a:ln w="38100">
            <a:solidFill>
              <a:schemeClr val="tx1"/>
            </a:solidFill>
            <a:miter lim="800000"/>
            <a:headEnd/>
            <a:tailEnd/>
          </a:ln>
          <a:effectLst/>
        </p:spPr>
        <p:txBody>
          <a:bodyPr>
            <a:spAutoFit/>
          </a:bodyPr>
          <a:lstStyle/>
          <a:p>
            <a:pPr algn="just">
              <a:lnSpc>
                <a:spcPct val="150000"/>
              </a:lnSpc>
            </a:pPr>
            <a:r>
              <a:rPr lang="en-US" sz="1400" b="1" dirty="0">
                <a:solidFill>
                  <a:srgbClr val="800000"/>
                </a:solidFill>
              </a:rPr>
              <a:t>	3) </a:t>
            </a:r>
            <a:r>
              <a:rPr lang="el-GR" sz="1400" b="1" dirty="0">
                <a:solidFill>
                  <a:srgbClr val="800000"/>
                </a:solidFill>
              </a:rPr>
              <a:t>MSU – </a:t>
            </a:r>
            <a:r>
              <a:rPr lang="en-GB" sz="1400" b="1" dirty="0">
                <a:solidFill>
                  <a:srgbClr val="800000"/>
                </a:solidFill>
              </a:rPr>
              <a:t>Message Signal Unit: </a:t>
            </a:r>
            <a:r>
              <a:rPr lang="el-GR" sz="1400" b="1" dirty="0"/>
              <a:t>Χρησιμοποιείται για να </a:t>
            </a:r>
            <a:r>
              <a:rPr lang="el-GR" sz="1400" b="1" dirty="0">
                <a:solidFill>
                  <a:srgbClr val="FF0000"/>
                </a:solidFill>
              </a:rPr>
              <a:t>μεταφέρει τις πληροφορίες σημάτων μεταξύ των μερών χρηστών</a:t>
            </a:r>
            <a:r>
              <a:rPr lang="el-GR" sz="1400" b="1" dirty="0"/>
              <a:t>. Το μήνυμα σηματοδοσίας χρηστών μεταφέρεται σε ένα τομέα στοιχείων το λεγόμενο </a:t>
            </a:r>
            <a:r>
              <a:rPr lang="en-GB" sz="1400" b="1" dirty="0"/>
              <a:t>Signalling Information Field</a:t>
            </a:r>
            <a:r>
              <a:rPr lang="el-GR" sz="1400" b="1" dirty="0"/>
              <a:t> (SIF) μέσα στα διαφορετικά πεδία. </a:t>
            </a:r>
            <a:endParaRPr lang="en-US" sz="1400" b="1" dirty="0"/>
          </a:p>
        </p:txBody>
      </p:sp>
      <p:pic>
        <p:nvPicPr>
          <p:cNvPr id="34848" name="Picture 32"/>
          <p:cNvPicPr>
            <a:picLocks noChangeAspect="1" noChangeArrowheads="1"/>
          </p:cNvPicPr>
          <p:nvPr/>
        </p:nvPicPr>
        <p:blipFill>
          <a:blip r:embed="rId4" cstate="print"/>
          <a:srcRect/>
          <a:stretch>
            <a:fillRect/>
          </a:stretch>
        </p:blipFill>
        <p:spPr bwMode="auto">
          <a:xfrm>
            <a:off x="3863976" y="4940277"/>
            <a:ext cx="4995863" cy="1296987"/>
          </a:xfrm>
          <a:prstGeom prst="rect">
            <a:avLst/>
          </a:prstGeom>
          <a:noFill/>
          <a:ln w="38100">
            <a:solidFill>
              <a:srgbClr val="FF0000"/>
            </a:solidFill>
            <a:miter lim="800000"/>
            <a:headEnd/>
            <a:tailEnd/>
          </a:ln>
        </p:spPr>
      </p:pic>
    </p:spTree>
    <p:extLst>
      <p:ext uri="{BB962C8B-B14F-4D97-AF65-F5344CB8AC3E}">
        <p14:creationId xmlns:p14="http://schemas.microsoft.com/office/powerpoint/2010/main" val="42423898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73" name="Rectangle 12"/>
          <p:cNvSpPr>
            <a:spLocks noChangeArrowheads="1"/>
          </p:cNvSpPr>
          <p:nvPr/>
        </p:nvSpPr>
        <p:spPr bwMode="auto">
          <a:xfrm>
            <a:off x="1524000" y="1338379"/>
            <a:ext cx="9144000" cy="2332946"/>
          </a:xfrm>
          <a:prstGeom prst="rect">
            <a:avLst/>
          </a:prstGeom>
          <a:noFill/>
          <a:ln w="38100">
            <a:solidFill>
              <a:srgbClr val="000000"/>
            </a:solidFill>
            <a:miter lim="800000"/>
            <a:headEnd/>
            <a:tailEnd/>
          </a:ln>
        </p:spPr>
        <p:txBody>
          <a:bodyPr anchor="ctr">
            <a:spAutoFit/>
          </a:bodyPr>
          <a:lstStyle/>
          <a:p>
            <a:pPr algn="just">
              <a:lnSpc>
                <a:spcPct val="130000"/>
              </a:lnSpc>
            </a:pPr>
            <a:r>
              <a:rPr lang="el-GR" sz="1400" b="1" i="1" u="sng" dirty="0">
                <a:solidFill>
                  <a:srgbClr val="FF6600"/>
                </a:solidFill>
              </a:rPr>
              <a:t>Πεδίο  πληροφοριών Σηματοδοσίας (</a:t>
            </a:r>
            <a:r>
              <a:rPr lang="el-GR" sz="1400" b="1" i="1" u="sng" dirty="0" err="1">
                <a:solidFill>
                  <a:srgbClr val="FF6600"/>
                </a:solidFill>
              </a:rPr>
              <a:t>Signal</a:t>
            </a:r>
            <a:r>
              <a:rPr lang="en-US" sz="1400" b="1" i="1" u="sng" dirty="0" err="1">
                <a:solidFill>
                  <a:srgbClr val="FF6600"/>
                </a:solidFill>
              </a:rPr>
              <a:t>i</a:t>
            </a:r>
            <a:r>
              <a:rPr lang="el-GR" sz="1400" b="1" i="1" u="sng" dirty="0" err="1">
                <a:solidFill>
                  <a:srgbClr val="FF6600"/>
                </a:solidFill>
              </a:rPr>
              <a:t>ng</a:t>
            </a:r>
            <a:r>
              <a:rPr lang="el-GR" sz="1400" b="1" i="1" u="sng" dirty="0">
                <a:solidFill>
                  <a:srgbClr val="FF6600"/>
                </a:solidFill>
              </a:rPr>
              <a:t>  </a:t>
            </a:r>
            <a:r>
              <a:rPr lang="en-GB" sz="1400" b="1" i="1" u="sng" dirty="0">
                <a:solidFill>
                  <a:srgbClr val="FF6600"/>
                </a:solidFill>
              </a:rPr>
              <a:t>Information Field</a:t>
            </a:r>
            <a:r>
              <a:rPr lang="el-GR" sz="1400" b="1" i="1" u="sng" dirty="0">
                <a:solidFill>
                  <a:srgbClr val="FF6600"/>
                </a:solidFill>
              </a:rPr>
              <a:t>-SIF) </a:t>
            </a:r>
          </a:p>
          <a:p>
            <a:pPr algn="just">
              <a:lnSpc>
                <a:spcPct val="130000"/>
              </a:lnSpc>
            </a:pPr>
            <a:endParaRPr lang="el-GR" sz="1400" b="1" i="1" u="sng" dirty="0">
              <a:solidFill>
                <a:srgbClr val="FF6600"/>
              </a:solidFill>
            </a:endParaRPr>
          </a:p>
          <a:p>
            <a:pPr algn="just">
              <a:lnSpc>
                <a:spcPct val="130000"/>
              </a:lnSpc>
              <a:buFont typeface="Wingdings" pitchFamily="2" charset="2"/>
              <a:buChar char="§"/>
            </a:pPr>
            <a:r>
              <a:rPr lang="el-GR" sz="1400" b="1" dirty="0"/>
              <a:t>  Το πεδίο </a:t>
            </a:r>
            <a:r>
              <a:rPr lang="el-GR" sz="1400" b="1" dirty="0">
                <a:solidFill>
                  <a:srgbClr val="FF0000"/>
                </a:solidFill>
              </a:rPr>
              <a:t>SIF</a:t>
            </a:r>
            <a:r>
              <a:rPr lang="el-GR" sz="1400" b="1" dirty="0"/>
              <a:t> υπάρχει μόνο στο MSU. </a:t>
            </a:r>
          </a:p>
          <a:p>
            <a:pPr algn="just">
              <a:lnSpc>
                <a:spcPct val="130000"/>
              </a:lnSpc>
              <a:buFont typeface="Wingdings" pitchFamily="2" charset="2"/>
              <a:buChar char="§"/>
            </a:pPr>
            <a:endParaRPr lang="el-GR" sz="1400" b="1" dirty="0"/>
          </a:p>
          <a:p>
            <a:pPr algn="just">
              <a:lnSpc>
                <a:spcPct val="130000"/>
              </a:lnSpc>
              <a:buFont typeface="Wingdings" pitchFamily="2" charset="2"/>
              <a:buChar char="§"/>
            </a:pPr>
            <a:r>
              <a:rPr lang="el-GR" sz="1400" b="1" dirty="0"/>
              <a:t>  Περιέχει τις πραγματικές πληροφορίες χρηστών και την ετικέτα δρομολόγησης για το επίπεδο 3 </a:t>
            </a:r>
            <a:r>
              <a:rPr lang="en-GB" sz="1400" b="1" dirty="0"/>
              <a:t>MTP</a:t>
            </a:r>
            <a:r>
              <a:rPr lang="el-GR" sz="1400" b="1" dirty="0"/>
              <a:t>.  Οι πληροφορίες χρηστών είναι γενικά τα </a:t>
            </a:r>
            <a:r>
              <a:rPr lang="el-GR" sz="1400" b="1" dirty="0">
                <a:solidFill>
                  <a:srgbClr val="CC3300"/>
                </a:solidFill>
              </a:rPr>
              <a:t>μηνύματα τηλεφωνίας που χρησιμοποιούνται για τις συνδέσεις</a:t>
            </a:r>
            <a:r>
              <a:rPr lang="el-GR" sz="1400" b="1" dirty="0"/>
              <a:t> στο SS7 δίκτυο.</a:t>
            </a:r>
          </a:p>
          <a:p>
            <a:pPr algn="just">
              <a:lnSpc>
                <a:spcPct val="130000"/>
              </a:lnSpc>
              <a:buFont typeface="Wingdings" pitchFamily="2" charset="2"/>
              <a:buChar char="§"/>
            </a:pPr>
            <a:endParaRPr lang="el-GR" sz="1400" b="1" dirty="0"/>
          </a:p>
          <a:p>
            <a:pPr algn="just">
              <a:lnSpc>
                <a:spcPct val="130000"/>
              </a:lnSpc>
              <a:buFont typeface="Wingdings" pitchFamily="2" charset="2"/>
              <a:buChar char="§"/>
            </a:pPr>
            <a:r>
              <a:rPr lang="el-GR" sz="1400" b="1" dirty="0"/>
              <a:t>  Έχει ένα ανώτερο όριο των 272 </a:t>
            </a:r>
            <a:r>
              <a:rPr lang="en-US" sz="1400" b="1" dirty="0"/>
              <a:t>bytes </a:t>
            </a:r>
            <a:r>
              <a:rPr lang="el-GR" sz="1400" b="1" dirty="0"/>
              <a:t>και ένα κατώτερο όριο των 3</a:t>
            </a:r>
            <a:r>
              <a:rPr lang="en-US" sz="1400" b="1" dirty="0"/>
              <a:t> bytes</a:t>
            </a:r>
            <a:r>
              <a:rPr lang="el-GR" sz="1400" b="1" dirty="0"/>
              <a:t>. </a:t>
            </a:r>
          </a:p>
        </p:txBody>
      </p:sp>
      <p:pic>
        <p:nvPicPr>
          <p:cNvPr id="36874" name="Picture 10"/>
          <p:cNvPicPr>
            <a:picLocks noChangeAspect="1" noChangeArrowheads="1"/>
          </p:cNvPicPr>
          <p:nvPr/>
        </p:nvPicPr>
        <p:blipFill>
          <a:blip r:embed="rId3" cstate="print"/>
          <a:srcRect/>
          <a:stretch>
            <a:fillRect/>
          </a:stretch>
        </p:blipFill>
        <p:spPr bwMode="auto">
          <a:xfrm>
            <a:off x="3548063" y="4082828"/>
            <a:ext cx="4995862" cy="1296987"/>
          </a:xfrm>
          <a:prstGeom prst="rect">
            <a:avLst/>
          </a:prstGeom>
          <a:noFill/>
          <a:ln w="38100">
            <a:solidFill>
              <a:srgbClr val="FF0000"/>
            </a:solidFill>
            <a:miter lim="800000"/>
            <a:headEnd/>
            <a:tailEnd/>
          </a:ln>
        </p:spPr>
      </p:pic>
      <p:sp>
        <p:nvSpPr>
          <p:cNvPr id="36876" name="Text Box 12"/>
          <p:cNvSpPr txBox="1">
            <a:spLocks noChangeArrowheads="1"/>
          </p:cNvSpPr>
          <p:nvPr/>
        </p:nvSpPr>
        <p:spPr bwMode="auto">
          <a:xfrm>
            <a:off x="6756401" y="4420964"/>
            <a:ext cx="792163" cy="539750"/>
          </a:xfrm>
          <a:prstGeom prst="rect">
            <a:avLst/>
          </a:prstGeom>
          <a:noFill/>
          <a:ln w="76200">
            <a:solidFill>
              <a:srgbClr val="FF0000"/>
            </a:solidFill>
            <a:miter lim="800000"/>
            <a:headEnd/>
            <a:tailEnd/>
          </a:ln>
          <a:effectLst/>
        </p:spPr>
        <p:txBody>
          <a:bodyPr/>
          <a:lstStyle/>
          <a:p>
            <a:endParaRPr lang="el-GR"/>
          </a:p>
        </p:txBody>
      </p:sp>
      <p:pic>
        <p:nvPicPr>
          <p:cNvPr id="5" name="Picture 7" descr="WEB_TEL_CEID_LOGO_OUT_BLACK_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80451" y="7939"/>
            <a:ext cx="1979613"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11611710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3750" y="3716339"/>
            <a:ext cx="3333750" cy="2143125"/>
          </a:xfrm>
          <a:prstGeom prst="rect">
            <a:avLst/>
          </a:prstGeom>
          <a:noFill/>
          <a:ln w="3175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9219" name="Rectangle 11"/>
          <p:cNvSpPr>
            <a:spLocks noChangeArrowheads="1"/>
          </p:cNvSpPr>
          <p:nvPr/>
        </p:nvSpPr>
        <p:spPr bwMode="auto">
          <a:xfrm>
            <a:off x="1560513" y="1700213"/>
            <a:ext cx="9144000" cy="1503362"/>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lnSpc>
                <a:spcPct val="150000"/>
              </a:lnSpc>
              <a:spcBef>
                <a:spcPct val="0"/>
              </a:spcBef>
              <a:buFontTx/>
              <a:buNone/>
            </a:pPr>
            <a:r>
              <a:rPr lang="en-GB" altLang="el-GR" sz="1200" b="1">
                <a:cs typeface="Arial" panose="020B0604020202020204" pitchFamily="34" charset="0"/>
              </a:rPr>
              <a:t>Signalling Transfer Point </a:t>
            </a:r>
            <a:r>
              <a:rPr lang="el-GR" altLang="el-GR" sz="1200" b="1">
                <a:cs typeface="Arial" panose="020B0604020202020204" pitchFamily="34" charset="0"/>
              </a:rPr>
              <a:t>(STP)</a:t>
            </a:r>
            <a:r>
              <a:rPr lang="en-US" altLang="el-GR" sz="1200" b="1">
                <a:cs typeface="Arial" panose="020B0604020202020204" pitchFamily="34" charset="0"/>
              </a:rPr>
              <a:t>:</a:t>
            </a:r>
          </a:p>
          <a:p>
            <a:pPr algn="just" eaLnBrk="1" hangingPunct="1">
              <a:lnSpc>
                <a:spcPct val="150000"/>
              </a:lnSpc>
              <a:spcBef>
                <a:spcPct val="0"/>
              </a:spcBef>
              <a:buFontTx/>
              <a:buNone/>
            </a:pPr>
            <a:endParaRPr lang="en-US" altLang="el-GR" sz="1200" b="1">
              <a:cs typeface="Arial" panose="020B0604020202020204" pitchFamily="34" charset="0"/>
            </a:endParaRPr>
          </a:p>
          <a:p>
            <a:pPr algn="just" eaLnBrk="1" hangingPunct="1">
              <a:lnSpc>
                <a:spcPct val="150000"/>
              </a:lnSpc>
              <a:spcBef>
                <a:spcPct val="0"/>
              </a:spcBef>
              <a:buFontTx/>
              <a:buNone/>
            </a:pPr>
            <a:r>
              <a:rPr lang="el-GR" altLang="el-GR" sz="1200" b="1">
                <a:cs typeface="Arial" panose="020B0604020202020204" pitchFamily="34" charset="0"/>
              </a:rPr>
              <a:t>Αυτός είναι ένας ενδιάμεσος κόμβος διασύνδεσης </a:t>
            </a:r>
            <a:r>
              <a:rPr lang="en-US" altLang="el-GR" sz="1200" b="1">
                <a:cs typeface="Arial" panose="020B0604020202020204" pitchFamily="34" charset="0"/>
              </a:rPr>
              <a:t>SP </a:t>
            </a:r>
            <a:r>
              <a:rPr lang="el-GR" altLang="el-GR" sz="1200" b="1">
                <a:cs typeface="Arial" panose="020B0604020202020204" pitchFamily="34" charset="0"/>
              </a:rPr>
              <a:t>σε ένα δίκτυο σηματοδοσίας #7. Στο GSM, κάθε SP είναι ένα STP εφόσον χρειαστεί να δρομολογήσει κίνηση για άλλο κέντρο, χρησιμοποιώντας μόνον τα τρία επίπεδα σηματοδοσίας </a:t>
            </a:r>
            <a:r>
              <a:rPr lang="en-US" altLang="el-GR" sz="1200" b="1">
                <a:cs typeface="Arial" panose="020B0604020202020204" pitchFamily="34" charset="0"/>
              </a:rPr>
              <a:t>MTP</a:t>
            </a:r>
            <a:r>
              <a:rPr lang="el-GR" altLang="el-GR" sz="1200" b="1">
                <a:cs typeface="Arial" panose="020B0604020202020204" pitchFamily="34" charset="0"/>
              </a:rPr>
              <a:t> </a:t>
            </a:r>
            <a:r>
              <a:rPr lang="el-GR" altLang="el-GR" sz="1200" b="1">
                <a:solidFill>
                  <a:srgbClr val="000066"/>
                </a:solidFill>
                <a:cs typeface="Arial" panose="020B0604020202020204" pitchFamily="34" charset="0"/>
              </a:rPr>
              <a:t>(1.</a:t>
            </a:r>
            <a:r>
              <a:rPr lang="en-GB" altLang="el-GR" sz="1200" b="1">
                <a:solidFill>
                  <a:srgbClr val="000066"/>
                </a:solidFill>
                <a:cs typeface="Arial" panose="020B0604020202020204" pitchFamily="34" charset="0"/>
              </a:rPr>
              <a:t>Signalling Data Link</a:t>
            </a:r>
            <a:r>
              <a:rPr lang="el-GR" altLang="el-GR" sz="1200" b="1">
                <a:solidFill>
                  <a:srgbClr val="000066"/>
                </a:solidFill>
                <a:cs typeface="Arial" panose="020B0604020202020204" pitchFamily="34" charset="0"/>
              </a:rPr>
              <a:t>, 2.</a:t>
            </a:r>
            <a:r>
              <a:rPr lang="en-GB" altLang="el-GR" sz="1200" b="1">
                <a:solidFill>
                  <a:srgbClr val="000066"/>
                </a:solidFill>
                <a:cs typeface="Arial" panose="020B0604020202020204" pitchFamily="34" charset="0"/>
              </a:rPr>
              <a:t>Signalling Link</a:t>
            </a:r>
            <a:r>
              <a:rPr lang="el-GR" altLang="el-GR" sz="1200" b="1">
                <a:solidFill>
                  <a:srgbClr val="000066"/>
                </a:solidFill>
                <a:cs typeface="Arial" panose="020B0604020202020204" pitchFamily="34" charset="0"/>
              </a:rPr>
              <a:t>, 3. </a:t>
            </a:r>
            <a:r>
              <a:rPr lang="en-US" altLang="el-GR" sz="1200" b="1">
                <a:solidFill>
                  <a:srgbClr val="000066"/>
                </a:solidFill>
                <a:cs typeface="Arial" panose="020B0604020202020204" pitchFamily="34" charset="0"/>
              </a:rPr>
              <a:t>Signaling Network</a:t>
            </a:r>
            <a:r>
              <a:rPr lang="el-GR" altLang="el-GR" sz="1200" b="1">
                <a:solidFill>
                  <a:srgbClr val="000066"/>
                </a:solidFill>
                <a:cs typeface="Arial" panose="020B0604020202020204" pitchFamily="34" charset="0"/>
              </a:rPr>
              <a:t>)</a:t>
            </a:r>
            <a:endParaRPr lang="en-GB" altLang="el-GR" sz="1200" b="1">
              <a:solidFill>
                <a:srgbClr val="000066"/>
              </a:solidFill>
              <a:cs typeface="Arial" panose="020B0604020202020204" pitchFamily="34" charset="0"/>
            </a:endParaRPr>
          </a:p>
        </p:txBody>
      </p:sp>
      <p:sp>
        <p:nvSpPr>
          <p:cNvPr id="9220" name="Rectangle 12"/>
          <p:cNvSpPr>
            <a:spLocks noChangeArrowheads="1"/>
          </p:cNvSpPr>
          <p:nvPr/>
        </p:nvSpPr>
        <p:spPr bwMode="auto">
          <a:xfrm>
            <a:off x="5448300" y="3644900"/>
            <a:ext cx="5219700" cy="3092450"/>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lnSpc>
                <a:spcPct val="150000"/>
              </a:lnSpc>
              <a:spcBef>
                <a:spcPct val="0"/>
              </a:spcBef>
              <a:buFontTx/>
              <a:buNone/>
            </a:pPr>
            <a:r>
              <a:rPr lang="en-GB" altLang="el-GR" sz="1000" b="1">
                <a:cs typeface="Arial" panose="020B0604020202020204" pitchFamily="34" charset="0"/>
              </a:rPr>
              <a:t>Signalling Link </a:t>
            </a:r>
            <a:r>
              <a:rPr lang="el-GR" altLang="el-GR" sz="1000" b="1">
                <a:cs typeface="Arial" panose="020B0604020202020204" pitchFamily="34" charset="0"/>
              </a:rPr>
              <a:t>(SL)</a:t>
            </a:r>
            <a:r>
              <a:rPr lang="en-US" altLang="el-GR" sz="1000" b="1">
                <a:cs typeface="Arial" panose="020B0604020202020204" pitchFamily="34" charset="0"/>
              </a:rPr>
              <a:t>:</a:t>
            </a:r>
            <a:r>
              <a:rPr lang="el-GR" altLang="el-GR" sz="1000" b="1">
                <a:cs typeface="Arial" panose="020B0604020202020204" pitchFamily="34" charset="0"/>
              </a:rPr>
              <a:t> </a:t>
            </a:r>
            <a:endParaRPr lang="en-US" altLang="el-GR" sz="1000" b="1">
              <a:cs typeface="Arial" panose="020B0604020202020204" pitchFamily="34" charset="0"/>
            </a:endParaRPr>
          </a:p>
          <a:p>
            <a:pPr algn="just" eaLnBrk="1" hangingPunct="1">
              <a:lnSpc>
                <a:spcPct val="150000"/>
              </a:lnSpc>
              <a:spcBef>
                <a:spcPct val="0"/>
              </a:spcBef>
              <a:buFontTx/>
              <a:buNone/>
            </a:pPr>
            <a:endParaRPr lang="en-US" altLang="el-GR" sz="1000" b="1">
              <a:cs typeface="Arial" panose="020B0604020202020204" pitchFamily="34" charset="0"/>
            </a:endParaRPr>
          </a:p>
          <a:p>
            <a:pPr algn="just" eaLnBrk="1" hangingPunct="1">
              <a:lnSpc>
                <a:spcPct val="150000"/>
              </a:lnSpc>
              <a:spcBef>
                <a:spcPct val="0"/>
              </a:spcBef>
              <a:buFont typeface="Wingdings" panose="05000000000000000000" pitchFamily="2" charset="2"/>
              <a:buChar char="§"/>
            </a:pPr>
            <a:r>
              <a:rPr lang="en-US" altLang="el-GR" sz="1000" b="1">
                <a:cs typeface="Arial" panose="020B0604020202020204" pitchFamily="34" charset="0"/>
              </a:rPr>
              <a:t>  </a:t>
            </a:r>
            <a:r>
              <a:rPr lang="el-GR" altLang="el-GR" sz="1000" b="1">
                <a:cs typeface="Arial" panose="020B0604020202020204" pitchFamily="34" charset="0"/>
              </a:rPr>
              <a:t>Η μονάδα σηματοδοσίας η οποία ενώνει δύο </a:t>
            </a:r>
            <a:r>
              <a:rPr lang="en-GB" altLang="el-GR" sz="1000" b="1">
                <a:cs typeface="Arial" panose="020B0604020202020204" pitchFamily="34" charset="0"/>
              </a:rPr>
              <a:t>SPs </a:t>
            </a:r>
            <a:r>
              <a:rPr lang="el-GR" altLang="el-GR" sz="1000" b="1">
                <a:cs typeface="Arial" panose="020B0604020202020204" pitchFamily="34" charset="0"/>
              </a:rPr>
              <a:t>ονομάζεται</a:t>
            </a:r>
            <a:r>
              <a:rPr lang="en-US" altLang="el-GR" sz="1000" b="1">
                <a:cs typeface="Arial" panose="020B0604020202020204" pitchFamily="34" charset="0"/>
              </a:rPr>
              <a:t> </a:t>
            </a:r>
            <a:r>
              <a:rPr lang="en-GB" altLang="el-GR" sz="1000" b="1">
                <a:cs typeface="Arial" panose="020B0604020202020204" pitchFamily="34" charset="0"/>
              </a:rPr>
              <a:t>Signalling Link </a:t>
            </a:r>
            <a:r>
              <a:rPr lang="el-GR" altLang="el-GR" sz="1000" b="1">
                <a:cs typeface="Arial" panose="020B0604020202020204" pitchFamily="34" charset="0"/>
              </a:rPr>
              <a:t>(SL). </a:t>
            </a:r>
            <a:endParaRPr lang="en-US" altLang="el-GR" sz="1000" b="1">
              <a:cs typeface="Arial" panose="020B0604020202020204" pitchFamily="34" charset="0"/>
            </a:endParaRPr>
          </a:p>
          <a:p>
            <a:pPr algn="just" eaLnBrk="1" hangingPunct="1">
              <a:lnSpc>
                <a:spcPct val="150000"/>
              </a:lnSpc>
              <a:spcBef>
                <a:spcPct val="0"/>
              </a:spcBef>
              <a:buFont typeface="Wingdings" panose="05000000000000000000" pitchFamily="2" charset="2"/>
              <a:buChar char="§"/>
            </a:pPr>
            <a:endParaRPr lang="en-US" altLang="el-GR" sz="1000" b="1">
              <a:cs typeface="Arial" panose="020B0604020202020204" pitchFamily="34" charset="0"/>
            </a:endParaRPr>
          </a:p>
          <a:p>
            <a:pPr algn="just" eaLnBrk="1" hangingPunct="1">
              <a:lnSpc>
                <a:spcPct val="150000"/>
              </a:lnSpc>
              <a:spcBef>
                <a:spcPct val="0"/>
              </a:spcBef>
              <a:buFont typeface="Wingdings" panose="05000000000000000000" pitchFamily="2" charset="2"/>
              <a:buChar char="§"/>
            </a:pPr>
            <a:r>
              <a:rPr lang="en-US" altLang="el-GR" sz="1000" b="1">
                <a:cs typeface="Arial" panose="020B0604020202020204" pitchFamily="34" charset="0"/>
              </a:rPr>
              <a:t>  </a:t>
            </a:r>
            <a:r>
              <a:rPr lang="el-GR" altLang="el-GR" sz="1000" b="1">
                <a:cs typeface="Arial" panose="020B0604020202020204" pitchFamily="34" charset="0"/>
              </a:rPr>
              <a:t>Επομένως ένα </a:t>
            </a:r>
            <a:r>
              <a:rPr lang="en-US" altLang="el-GR" sz="1000" b="1">
                <a:cs typeface="Arial" panose="020B0604020202020204" pitchFamily="34" charset="0"/>
              </a:rPr>
              <a:t>SL </a:t>
            </a:r>
            <a:r>
              <a:rPr lang="el-GR" altLang="el-GR" sz="1000" b="1">
                <a:cs typeface="Arial" panose="020B0604020202020204" pitchFamily="34" charset="0"/>
              </a:rPr>
              <a:t>είναι μία χρονοθυρίδα (ένα </a:t>
            </a:r>
            <a:r>
              <a:rPr lang="en-US" altLang="el-GR" sz="1000" b="1">
                <a:cs typeface="Arial" panose="020B0604020202020204" pitchFamily="34" charset="0"/>
              </a:rPr>
              <a:t>timeslot</a:t>
            </a:r>
            <a:r>
              <a:rPr lang="el-GR" altLang="el-GR" sz="1000" b="1">
                <a:cs typeface="Arial" panose="020B0604020202020204" pitchFamily="34" charset="0"/>
              </a:rPr>
              <a:t>) ενός φορέα </a:t>
            </a:r>
            <a:r>
              <a:rPr lang="en-US" altLang="el-GR" sz="1000" b="1">
                <a:cs typeface="Arial" panose="020B0604020202020204" pitchFamily="34" charset="0"/>
              </a:rPr>
              <a:t>PCM</a:t>
            </a:r>
            <a:r>
              <a:rPr lang="el-GR" altLang="el-GR" sz="1000" b="1">
                <a:cs typeface="Arial" panose="020B0604020202020204" pitchFamily="34" charset="0"/>
              </a:rPr>
              <a:t>. </a:t>
            </a:r>
            <a:endParaRPr lang="en-US" altLang="el-GR" sz="1000" b="1">
              <a:cs typeface="Arial" panose="020B0604020202020204" pitchFamily="34" charset="0"/>
            </a:endParaRPr>
          </a:p>
          <a:p>
            <a:pPr algn="just" eaLnBrk="1" hangingPunct="1">
              <a:lnSpc>
                <a:spcPct val="150000"/>
              </a:lnSpc>
              <a:spcBef>
                <a:spcPct val="0"/>
              </a:spcBef>
              <a:buFont typeface="Wingdings" panose="05000000000000000000" pitchFamily="2" charset="2"/>
              <a:buChar char="§"/>
            </a:pPr>
            <a:endParaRPr lang="en-US" altLang="el-GR" sz="1000" b="1">
              <a:cs typeface="Arial" panose="020B0604020202020204" pitchFamily="34" charset="0"/>
            </a:endParaRPr>
          </a:p>
          <a:p>
            <a:pPr algn="just" eaLnBrk="1" hangingPunct="1">
              <a:lnSpc>
                <a:spcPct val="150000"/>
              </a:lnSpc>
              <a:spcBef>
                <a:spcPct val="0"/>
              </a:spcBef>
              <a:buFont typeface="Wingdings" panose="05000000000000000000" pitchFamily="2" charset="2"/>
              <a:buChar char="§"/>
            </a:pPr>
            <a:r>
              <a:rPr lang="en-US" altLang="el-GR" sz="1000" b="1">
                <a:cs typeface="Arial" panose="020B0604020202020204" pitchFamily="34" charset="0"/>
              </a:rPr>
              <a:t>  </a:t>
            </a:r>
            <a:r>
              <a:rPr lang="el-GR" altLang="el-GR" sz="1000" b="1">
                <a:cs typeface="Arial" panose="020B0604020202020204" pitchFamily="34" charset="0"/>
              </a:rPr>
              <a:t>Δεν είναι απαραίτητο να υπάρξει ένα SL σε κάθε γραμμή PCM στο δίκτυο σηματοδοσίας κοινού καναλιού ενώ μπορούν να υπάρξουν περισσότερα από ένα SL μεταξύ δύο SPs για την δημιουργία δικτύου. </a:t>
            </a:r>
            <a:endParaRPr lang="en-US" altLang="el-GR" sz="1000" b="1">
              <a:cs typeface="Arial" panose="020B0604020202020204" pitchFamily="34" charset="0"/>
            </a:endParaRPr>
          </a:p>
          <a:p>
            <a:pPr algn="just" eaLnBrk="1" hangingPunct="1">
              <a:lnSpc>
                <a:spcPct val="150000"/>
              </a:lnSpc>
              <a:spcBef>
                <a:spcPct val="0"/>
              </a:spcBef>
              <a:buFont typeface="Wingdings" panose="05000000000000000000" pitchFamily="2" charset="2"/>
              <a:buChar char="§"/>
            </a:pPr>
            <a:endParaRPr lang="en-US" altLang="el-GR" sz="1000" b="1">
              <a:cs typeface="Arial" panose="020B0604020202020204" pitchFamily="34" charset="0"/>
            </a:endParaRPr>
          </a:p>
          <a:p>
            <a:pPr algn="just" eaLnBrk="1" hangingPunct="1">
              <a:lnSpc>
                <a:spcPct val="150000"/>
              </a:lnSpc>
              <a:spcBef>
                <a:spcPct val="0"/>
              </a:spcBef>
              <a:buFont typeface="Wingdings" panose="05000000000000000000" pitchFamily="2" charset="2"/>
              <a:buChar char="§"/>
            </a:pPr>
            <a:r>
              <a:rPr lang="en-US" altLang="el-GR" sz="1000" b="1">
                <a:cs typeface="Arial" panose="020B0604020202020204" pitchFamily="34" charset="0"/>
              </a:rPr>
              <a:t>  </a:t>
            </a:r>
            <a:r>
              <a:rPr lang="el-GR" altLang="el-GR" sz="1000" b="1">
                <a:cs typeface="Arial" panose="020B0604020202020204" pitchFamily="34" charset="0"/>
              </a:rPr>
              <a:t>Θεωρητικά, ένα SL μπορεί να εξυπηρετήσει πάνω από 5000 συνδέσεις. Στην πραγματικότητα μπορεί να εξυπηρετήσει το πολύ 500 συνδέσεις</a:t>
            </a:r>
          </a:p>
        </p:txBody>
      </p:sp>
      <p:sp>
        <p:nvSpPr>
          <p:cNvPr id="9221" name="Text Box 14"/>
          <p:cNvSpPr txBox="1">
            <a:spLocks noChangeArrowheads="1"/>
          </p:cNvSpPr>
          <p:nvPr/>
        </p:nvSpPr>
        <p:spPr bwMode="auto">
          <a:xfrm>
            <a:off x="3143251" y="4645026"/>
            <a:ext cx="2889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l-GR" sz="1800" b="1">
                <a:solidFill>
                  <a:srgbClr val="FF0000"/>
                </a:solidFill>
                <a:cs typeface="Arial" panose="020B0604020202020204" pitchFamily="34" charset="0"/>
              </a:rPr>
              <a:t>*</a:t>
            </a:r>
            <a:endParaRPr lang="el-GR" altLang="el-GR" sz="1800" b="1">
              <a:solidFill>
                <a:srgbClr val="FF0000"/>
              </a:solidFill>
              <a:cs typeface="Arial" panose="020B0604020202020204" pitchFamily="34" charset="0"/>
            </a:endParaRPr>
          </a:p>
        </p:txBody>
      </p:sp>
      <p:sp>
        <p:nvSpPr>
          <p:cNvPr id="9222" name="Text Box 15"/>
          <p:cNvSpPr txBox="1">
            <a:spLocks noChangeArrowheads="1"/>
          </p:cNvSpPr>
          <p:nvPr/>
        </p:nvSpPr>
        <p:spPr bwMode="auto">
          <a:xfrm>
            <a:off x="2206626" y="3787776"/>
            <a:ext cx="2889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l-GR" sz="1800" b="1">
                <a:solidFill>
                  <a:srgbClr val="FF0000"/>
                </a:solidFill>
                <a:cs typeface="Arial" panose="020B0604020202020204" pitchFamily="34" charset="0"/>
              </a:rPr>
              <a:t>*</a:t>
            </a:r>
            <a:endParaRPr lang="el-GR" altLang="el-GR" sz="1800" b="1">
              <a:solidFill>
                <a:srgbClr val="FF0000"/>
              </a:solidFill>
              <a:cs typeface="Arial" panose="020B0604020202020204" pitchFamily="34" charset="0"/>
            </a:endParaRPr>
          </a:p>
        </p:txBody>
      </p:sp>
      <p:sp>
        <p:nvSpPr>
          <p:cNvPr id="9223" name="Line 17"/>
          <p:cNvSpPr>
            <a:spLocks noChangeShapeType="1"/>
          </p:cNvSpPr>
          <p:nvPr/>
        </p:nvSpPr>
        <p:spPr bwMode="auto">
          <a:xfrm flipH="1">
            <a:off x="4800600" y="3860800"/>
            <a:ext cx="719138" cy="6477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90132" name="Rectangle 20"/>
          <p:cNvSpPr>
            <a:spLocks noChangeArrowheads="1"/>
          </p:cNvSpPr>
          <p:nvPr/>
        </p:nvSpPr>
        <p:spPr bwMode="auto">
          <a:xfrm>
            <a:off x="2784476" y="5227639"/>
            <a:ext cx="73025" cy="71437"/>
          </a:xfrm>
          <a:prstGeom prst="rect">
            <a:avLst/>
          </a:prstGeom>
          <a:solidFill>
            <a:srgbClr val="8000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l-GR" altLang="el-GR" sz="1800" b="1">
              <a:cs typeface="Arial" panose="020B0604020202020204" pitchFamily="34" charset="0"/>
            </a:endParaRPr>
          </a:p>
        </p:txBody>
      </p:sp>
      <p:sp>
        <p:nvSpPr>
          <p:cNvPr id="90133" name="Rectangle 21"/>
          <p:cNvSpPr>
            <a:spLocks noChangeArrowheads="1"/>
          </p:cNvSpPr>
          <p:nvPr/>
        </p:nvSpPr>
        <p:spPr bwMode="auto">
          <a:xfrm>
            <a:off x="2711451" y="5011739"/>
            <a:ext cx="73025" cy="71437"/>
          </a:xfrm>
          <a:prstGeom prst="rect">
            <a:avLst/>
          </a:prstGeom>
          <a:solidFill>
            <a:srgbClr val="8000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l-GR" altLang="el-GR" sz="1800" b="1">
              <a:cs typeface="Arial" panose="020B0604020202020204" pitchFamily="34" charset="0"/>
            </a:endParaRPr>
          </a:p>
        </p:txBody>
      </p:sp>
      <p:sp>
        <p:nvSpPr>
          <p:cNvPr id="90134" name="Rectangle 22"/>
          <p:cNvSpPr>
            <a:spLocks noChangeArrowheads="1"/>
          </p:cNvSpPr>
          <p:nvPr/>
        </p:nvSpPr>
        <p:spPr bwMode="auto">
          <a:xfrm>
            <a:off x="2640014" y="4795839"/>
            <a:ext cx="73025" cy="71437"/>
          </a:xfrm>
          <a:prstGeom prst="rect">
            <a:avLst/>
          </a:prstGeom>
          <a:solidFill>
            <a:srgbClr val="8000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l-GR" altLang="el-GR" sz="1800" b="1">
              <a:cs typeface="Arial" panose="020B0604020202020204" pitchFamily="34" charset="0"/>
            </a:endParaRPr>
          </a:p>
        </p:txBody>
      </p:sp>
      <p:sp>
        <p:nvSpPr>
          <p:cNvPr id="90135" name="Rectangle 23"/>
          <p:cNvSpPr>
            <a:spLocks noChangeArrowheads="1"/>
          </p:cNvSpPr>
          <p:nvPr/>
        </p:nvSpPr>
        <p:spPr bwMode="auto">
          <a:xfrm>
            <a:off x="2568576" y="4579939"/>
            <a:ext cx="73025" cy="71437"/>
          </a:xfrm>
          <a:prstGeom prst="rect">
            <a:avLst/>
          </a:prstGeom>
          <a:solidFill>
            <a:srgbClr val="8000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l-GR" altLang="el-GR" sz="1800" b="1">
              <a:cs typeface="Arial" panose="020B0604020202020204" pitchFamily="34" charset="0"/>
            </a:endParaRPr>
          </a:p>
        </p:txBody>
      </p:sp>
      <p:sp>
        <p:nvSpPr>
          <p:cNvPr id="90136" name="Rectangle 24"/>
          <p:cNvSpPr>
            <a:spLocks noChangeArrowheads="1"/>
          </p:cNvSpPr>
          <p:nvPr/>
        </p:nvSpPr>
        <p:spPr bwMode="auto">
          <a:xfrm>
            <a:off x="2495551" y="4364039"/>
            <a:ext cx="73025" cy="71437"/>
          </a:xfrm>
          <a:prstGeom prst="rect">
            <a:avLst/>
          </a:prstGeom>
          <a:solidFill>
            <a:srgbClr val="8000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l-GR" altLang="el-GR" sz="1800" b="1">
              <a:cs typeface="Arial" panose="020B0604020202020204" pitchFamily="34" charset="0"/>
            </a:endParaRPr>
          </a:p>
        </p:txBody>
      </p:sp>
      <p:sp>
        <p:nvSpPr>
          <p:cNvPr id="90137" name="Rectangle 25"/>
          <p:cNvSpPr>
            <a:spLocks noChangeArrowheads="1"/>
          </p:cNvSpPr>
          <p:nvPr/>
        </p:nvSpPr>
        <p:spPr bwMode="auto">
          <a:xfrm>
            <a:off x="2711451" y="4003675"/>
            <a:ext cx="73025" cy="71438"/>
          </a:xfrm>
          <a:prstGeom prst="rect">
            <a:avLst/>
          </a:prstGeom>
          <a:solidFill>
            <a:srgbClr val="8000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l-GR" altLang="el-GR" sz="1800" b="1">
              <a:cs typeface="Arial" panose="020B0604020202020204" pitchFamily="34" charset="0"/>
            </a:endParaRPr>
          </a:p>
        </p:txBody>
      </p:sp>
      <p:sp>
        <p:nvSpPr>
          <p:cNvPr id="90138" name="Rectangle 26"/>
          <p:cNvSpPr>
            <a:spLocks noChangeArrowheads="1"/>
          </p:cNvSpPr>
          <p:nvPr/>
        </p:nvSpPr>
        <p:spPr bwMode="auto">
          <a:xfrm>
            <a:off x="2927351" y="4003675"/>
            <a:ext cx="73025" cy="71438"/>
          </a:xfrm>
          <a:prstGeom prst="rect">
            <a:avLst/>
          </a:prstGeom>
          <a:solidFill>
            <a:srgbClr val="8000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l-GR" altLang="el-GR" sz="1800" b="1">
              <a:cs typeface="Arial" panose="020B0604020202020204" pitchFamily="34" charset="0"/>
            </a:endParaRPr>
          </a:p>
        </p:txBody>
      </p:sp>
      <p:sp>
        <p:nvSpPr>
          <p:cNvPr id="90139" name="Rectangle 27"/>
          <p:cNvSpPr>
            <a:spLocks noChangeArrowheads="1"/>
          </p:cNvSpPr>
          <p:nvPr/>
        </p:nvSpPr>
        <p:spPr bwMode="auto">
          <a:xfrm>
            <a:off x="3359151" y="4292600"/>
            <a:ext cx="73025" cy="71438"/>
          </a:xfrm>
          <a:prstGeom prst="rect">
            <a:avLst/>
          </a:prstGeom>
          <a:solidFill>
            <a:srgbClr val="8000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l-GR" altLang="el-GR" sz="1800" b="1">
              <a:cs typeface="Arial" panose="020B0604020202020204" pitchFamily="34" charset="0"/>
            </a:endParaRPr>
          </a:p>
        </p:txBody>
      </p:sp>
      <p:sp>
        <p:nvSpPr>
          <p:cNvPr id="90140" name="Rectangle 28"/>
          <p:cNvSpPr>
            <a:spLocks noChangeArrowheads="1"/>
          </p:cNvSpPr>
          <p:nvPr/>
        </p:nvSpPr>
        <p:spPr bwMode="auto">
          <a:xfrm>
            <a:off x="3359151" y="4508500"/>
            <a:ext cx="73025" cy="71438"/>
          </a:xfrm>
          <a:prstGeom prst="rect">
            <a:avLst/>
          </a:prstGeom>
          <a:solidFill>
            <a:srgbClr val="8000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l-GR" altLang="el-GR" sz="1800" b="1">
              <a:cs typeface="Arial" panose="020B0604020202020204" pitchFamily="34" charset="0"/>
            </a:endParaRPr>
          </a:p>
        </p:txBody>
      </p:sp>
      <p:sp>
        <p:nvSpPr>
          <p:cNvPr id="90141" name="Rectangle 29"/>
          <p:cNvSpPr>
            <a:spLocks noChangeArrowheads="1"/>
          </p:cNvSpPr>
          <p:nvPr/>
        </p:nvSpPr>
        <p:spPr bwMode="auto">
          <a:xfrm>
            <a:off x="3648076" y="4797425"/>
            <a:ext cx="73025" cy="71438"/>
          </a:xfrm>
          <a:prstGeom prst="rect">
            <a:avLst/>
          </a:prstGeom>
          <a:solidFill>
            <a:srgbClr val="8000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l-GR" altLang="el-GR" sz="1800" b="1">
              <a:cs typeface="Arial" panose="020B0604020202020204" pitchFamily="34" charset="0"/>
            </a:endParaRPr>
          </a:p>
        </p:txBody>
      </p:sp>
      <p:sp>
        <p:nvSpPr>
          <p:cNvPr id="90142" name="Rectangle 30"/>
          <p:cNvSpPr>
            <a:spLocks noChangeArrowheads="1"/>
          </p:cNvSpPr>
          <p:nvPr/>
        </p:nvSpPr>
        <p:spPr bwMode="auto">
          <a:xfrm>
            <a:off x="3935414" y="4797425"/>
            <a:ext cx="73025" cy="71438"/>
          </a:xfrm>
          <a:prstGeom prst="rect">
            <a:avLst/>
          </a:prstGeom>
          <a:solidFill>
            <a:srgbClr val="8000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l-GR" altLang="el-GR" sz="1800" b="1">
              <a:cs typeface="Arial" panose="020B0604020202020204" pitchFamily="34" charset="0"/>
            </a:endParaRPr>
          </a:p>
        </p:txBody>
      </p:sp>
      <p:sp>
        <p:nvSpPr>
          <p:cNvPr id="90143" name="Rectangle 31"/>
          <p:cNvSpPr>
            <a:spLocks noChangeArrowheads="1"/>
          </p:cNvSpPr>
          <p:nvPr/>
        </p:nvSpPr>
        <p:spPr bwMode="auto">
          <a:xfrm>
            <a:off x="4511676" y="5084764"/>
            <a:ext cx="73025" cy="71437"/>
          </a:xfrm>
          <a:prstGeom prst="rect">
            <a:avLst/>
          </a:prstGeom>
          <a:solidFill>
            <a:srgbClr val="8000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l-GR" altLang="el-GR" sz="1800" b="1">
              <a:cs typeface="Arial" panose="020B0604020202020204" pitchFamily="34" charset="0"/>
            </a:endParaRPr>
          </a:p>
        </p:txBody>
      </p:sp>
      <p:sp>
        <p:nvSpPr>
          <p:cNvPr id="90144" name="Rectangle 32"/>
          <p:cNvSpPr>
            <a:spLocks noChangeArrowheads="1"/>
          </p:cNvSpPr>
          <p:nvPr/>
        </p:nvSpPr>
        <p:spPr bwMode="auto">
          <a:xfrm>
            <a:off x="4656139" y="5227639"/>
            <a:ext cx="73025" cy="71437"/>
          </a:xfrm>
          <a:prstGeom prst="rect">
            <a:avLst/>
          </a:prstGeom>
          <a:solidFill>
            <a:srgbClr val="80000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l-GR" altLang="el-GR" sz="1800" b="1">
              <a:cs typeface="Arial" panose="020B0604020202020204" pitchFamily="34" charset="0"/>
            </a:endParaRPr>
          </a:p>
        </p:txBody>
      </p:sp>
      <p:sp>
        <p:nvSpPr>
          <p:cNvPr id="90145" name="Line 33"/>
          <p:cNvSpPr>
            <a:spLocks noChangeShapeType="1"/>
          </p:cNvSpPr>
          <p:nvPr/>
        </p:nvSpPr>
        <p:spPr bwMode="auto">
          <a:xfrm flipH="1" flipV="1">
            <a:off x="2424113" y="4148139"/>
            <a:ext cx="431800" cy="1152525"/>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90146" name="Line 34"/>
          <p:cNvSpPr>
            <a:spLocks noChangeShapeType="1"/>
          </p:cNvSpPr>
          <p:nvPr/>
        </p:nvSpPr>
        <p:spPr bwMode="auto">
          <a:xfrm flipH="1" flipV="1">
            <a:off x="2424114" y="4149725"/>
            <a:ext cx="936625"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90147" name="Line 35"/>
          <p:cNvSpPr>
            <a:spLocks noChangeShapeType="1"/>
          </p:cNvSpPr>
          <p:nvPr/>
        </p:nvSpPr>
        <p:spPr bwMode="auto">
          <a:xfrm flipH="1" flipV="1">
            <a:off x="3360738" y="4148138"/>
            <a:ext cx="0" cy="576262"/>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90148" name="Line 36"/>
          <p:cNvSpPr>
            <a:spLocks noChangeShapeType="1"/>
          </p:cNvSpPr>
          <p:nvPr/>
        </p:nvSpPr>
        <p:spPr bwMode="auto">
          <a:xfrm flipH="1" flipV="1">
            <a:off x="3360739" y="4724400"/>
            <a:ext cx="719137" cy="71438"/>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90149" name="Line 37"/>
          <p:cNvSpPr>
            <a:spLocks noChangeShapeType="1"/>
          </p:cNvSpPr>
          <p:nvPr/>
        </p:nvSpPr>
        <p:spPr bwMode="auto">
          <a:xfrm flipH="1" flipV="1">
            <a:off x="4079875" y="4795838"/>
            <a:ext cx="647700" cy="64770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9242" name="Text Box 38"/>
          <p:cNvSpPr txBox="1">
            <a:spLocks noChangeArrowheads="1"/>
          </p:cNvSpPr>
          <p:nvPr/>
        </p:nvSpPr>
        <p:spPr bwMode="auto">
          <a:xfrm>
            <a:off x="2495550" y="5516564"/>
            <a:ext cx="2873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l-GR" sz="1000" b="1">
                <a:cs typeface="Arial" panose="020B0604020202020204" pitchFamily="34" charset="0"/>
              </a:rPr>
              <a:t>1</a:t>
            </a:r>
            <a:endParaRPr lang="el-GR" altLang="el-GR" sz="1000" b="1">
              <a:cs typeface="Arial" panose="020B0604020202020204" pitchFamily="34" charset="0"/>
            </a:endParaRPr>
          </a:p>
        </p:txBody>
      </p:sp>
      <p:sp>
        <p:nvSpPr>
          <p:cNvPr id="9243" name="Text Box 39"/>
          <p:cNvSpPr txBox="1">
            <a:spLocks noChangeArrowheads="1"/>
          </p:cNvSpPr>
          <p:nvPr/>
        </p:nvSpPr>
        <p:spPr bwMode="auto">
          <a:xfrm>
            <a:off x="5089525" y="5443539"/>
            <a:ext cx="2873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l-GR" sz="1000" b="1">
                <a:cs typeface="Arial" panose="020B0604020202020204" pitchFamily="34" charset="0"/>
              </a:rPr>
              <a:t>2</a:t>
            </a:r>
            <a:endParaRPr lang="el-GR" altLang="el-GR" sz="1000" b="1">
              <a:cs typeface="Arial" panose="020B0604020202020204" pitchFamily="34" charset="0"/>
            </a:endParaRPr>
          </a:p>
        </p:txBody>
      </p:sp>
      <p:sp>
        <p:nvSpPr>
          <p:cNvPr id="9244" name="Text Box 15"/>
          <p:cNvSpPr txBox="1">
            <a:spLocks noChangeArrowheads="1"/>
          </p:cNvSpPr>
          <p:nvPr/>
        </p:nvSpPr>
        <p:spPr bwMode="auto">
          <a:xfrm>
            <a:off x="1487487" y="1700213"/>
            <a:ext cx="288926"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l-GR" sz="1800" b="1">
                <a:solidFill>
                  <a:srgbClr val="FF0000"/>
                </a:solidFill>
                <a:cs typeface="Arial" panose="020B0604020202020204" pitchFamily="34" charset="0"/>
              </a:rPr>
              <a:t>*</a:t>
            </a:r>
            <a:endParaRPr lang="el-GR" altLang="el-GR" sz="1800" b="1">
              <a:solidFill>
                <a:srgbClr val="FF0000"/>
              </a:solidFill>
              <a:cs typeface="Arial" panose="020B0604020202020204" pitchFamily="34" charset="0"/>
            </a:endParaRPr>
          </a:p>
        </p:txBody>
      </p:sp>
    </p:spTree>
    <p:extLst>
      <p:ext uri="{BB962C8B-B14F-4D97-AF65-F5344CB8AC3E}">
        <p14:creationId xmlns:p14="http://schemas.microsoft.com/office/powerpoint/2010/main" val="15521897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repeatCount="indefinite" fill="hold" grpId="0" nodeType="afterEffect">
                                  <p:stCondLst>
                                    <p:cond delay="0"/>
                                  </p:stCondLst>
                                  <p:childTnLst>
                                    <p:set>
                                      <p:cBhvr>
                                        <p:cTn id="6" dur="1" fill="hold">
                                          <p:stCondLst>
                                            <p:cond delay="0"/>
                                          </p:stCondLst>
                                        </p:cTn>
                                        <p:tgtEl>
                                          <p:spTgt spid="90132"/>
                                        </p:tgtEl>
                                        <p:attrNameLst>
                                          <p:attrName>style.visibility</p:attrName>
                                        </p:attrNameLst>
                                      </p:cBhvr>
                                      <p:to>
                                        <p:strVal val="visible"/>
                                      </p:to>
                                    </p:set>
                                    <p:animEffect transition="in" filter="blinds(horizontal)">
                                      <p:cBhvr>
                                        <p:cTn id="7" dur="500"/>
                                        <p:tgtEl>
                                          <p:spTgt spid="90132"/>
                                        </p:tgtEl>
                                      </p:cBhvr>
                                    </p:animEffect>
                                  </p:childTnLst>
                                </p:cTn>
                              </p:par>
                            </p:childTnLst>
                          </p:cTn>
                        </p:par>
                        <p:par>
                          <p:cTn id="8" fill="hold" nodeType="afterGroup">
                            <p:stCondLst>
                              <p:cond delay="500"/>
                            </p:stCondLst>
                            <p:childTnLst>
                              <p:par>
                                <p:cTn id="9" presetID="3" presetClass="entr" presetSubtype="10" repeatCount="indefinite" fill="hold" grpId="0" nodeType="afterEffect">
                                  <p:stCondLst>
                                    <p:cond delay="0"/>
                                  </p:stCondLst>
                                  <p:childTnLst>
                                    <p:set>
                                      <p:cBhvr>
                                        <p:cTn id="10" dur="1" fill="hold">
                                          <p:stCondLst>
                                            <p:cond delay="0"/>
                                          </p:stCondLst>
                                        </p:cTn>
                                        <p:tgtEl>
                                          <p:spTgt spid="90133"/>
                                        </p:tgtEl>
                                        <p:attrNameLst>
                                          <p:attrName>style.visibility</p:attrName>
                                        </p:attrNameLst>
                                      </p:cBhvr>
                                      <p:to>
                                        <p:strVal val="visible"/>
                                      </p:to>
                                    </p:set>
                                    <p:animEffect transition="in" filter="blinds(horizontal)">
                                      <p:cBhvr>
                                        <p:cTn id="11" dur="500"/>
                                        <p:tgtEl>
                                          <p:spTgt spid="90133"/>
                                        </p:tgtEl>
                                      </p:cBhvr>
                                    </p:animEffect>
                                  </p:childTnLst>
                                </p:cTn>
                              </p:par>
                            </p:childTnLst>
                          </p:cTn>
                        </p:par>
                        <p:par>
                          <p:cTn id="12" fill="hold" nodeType="afterGroup">
                            <p:stCondLst>
                              <p:cond delay="1000"/>
                            </p:stCondLst>
                            <p:childTnLst>
                              <p:par>
                                <p:cTn id="13" presetID="3" presetClass="entr" presetSubtype="10" repeatCount="indefinite" fill="hold" grpId="0" nodeType="afterEffect">
                                  <p:stCondLst>
                                    <p:cond delay="0"/>
                                  </p:stCondLst>
                                  <p:childTnLst>
                                    <p:set>
                                      <p:cBhvr>
                                        <p:cTn id="14" dur="1" fill="hold">
                                          <p:stCondLst>
                                            <p:cond delay="0"/>
                                          </p:stCondLst>
                                        </p:cTn>
                                        <p:tgtEl>
                                          <p:spTgt spid="90134"/>
                                        </p:tgtEl>
                                        <p:attrNameLst>
                                          <p:attrName>style.visibility</p:attrName>
                                        </p:attrNameLst>
                                      </p:cBhvr>
                                      <p:to>
                                        <p:strVal val="visible"/>
                                      </p:to>
                                    </p:set>
                                    <p:animEffect transition="in" filter="blinds(horizontal)">
                                      <p:cBhvr>
                                        <p:cTn id="15" dur="500"/>
                                        <p:tgtEl>
                                          <p:spTgt spid="90134"/>
                                        </p:tgtEl>
                                      </p:cBhvr>
                                    </p:animEffect>
                                  </p:childTnLst>
                                </p:cTn>
                              </p:par>
                            </p:childTnLst>
                          </p:cTn>
                        </p:par>
                        <p:par>
                          <p:cTn id="16" fill="hold" nodeType="afterGroup">
                            <p:stCondLst>
                              <p:cond delay="1500"/>
                            </p:stCondLst>
                            <p:childTnLst>
                              <p:par>
                                <p:cTn id="17" presetID="3" presetClass="entr" presetSubtype="10" repeatCount="indefinite" fill="hold" grpId="0" nodeType="afterEffect">
                                  <p:stCondLst>
                                    <p:cond delay="0"/>
                                  </p:stCondLst>
                                  <p:childTnLst>
                                    <p:set>
                                      <p:cBhvr>
                                        <p:cTn id="18" dur="1" fill="hold">
                                          <p:stCondLst>
                                            <p:cond delay="0"/>
                                          </p:stCondLst>
                                        </p:cTn>
                                        <p:tgtEl>
                                          <p:spTgt spid="90135"/>
                                        </p:tgtEl>
                                        <p:attrNameLst>
                                          <p:attrName>style.visibility</p:attrName>
                                        </p:attrNameLst>
                                      </p:cBhvr>
                                      <p:to>
                                        <p:strVal val="visible"/>
                                      </p:to>
                                    </p:set>
                                    <p:animEffect transition="in" filter="blinds(horizontal)">
                                      <p:cBhvr>
                                        <p:cTn id="19" dur="500"/>
                                        <p:tgtEl>
                                          <p:spTgt spid="90135"/>
                                        </p:tgtEl>
                                      </p:cBhvr>
                                    </p:animEffect>
                                  </p:childTnLst>
                                </p:cTn>
                              </p:par>
                            </p:childTnLst>
                          </p:cTn>
                        </p:par>
                        <p:par>
                          <p:cTn id="20" fill="hold" nodeType="afterGroup">
                            <p:stCondLst>
                              <p:cond delay="2000"/>
                            </p:stCondLst>
                            <p:childTnLst>
                              <p:par>
                                <p:cTn id="21" presetID="3" presetClass="entr" presetSubtype="10" repeatCount="indefinite" fill="hold" grpId="0" nodeType="afterEffect">
                                  <p:stCondLst>
                                    <p:cond delay="0"/>
                                  </p:stCondLst>
                                  <p:childTnLst>
                                    <p:set>
                                      <p:cBhvr>
                                        <p:cTn id="22" dur="1" fill="hold">
                                          <p:stCondLst>
                                            <p:cond delay="0"/>
                                          </p:stCondLst>
                                        </p:cTn>
                                        <p:tgtEl>
                                          <p:spTgt spid="90136"/>
                                        </p:tgtEl>
                                        <p:attrNameLst>
                                          <p:attrName>style.visibility</p:attrName>
                                        </p:attrNameLst>
                                      </p:cBhvr>
                                      <p:to>
                                        <p:strVal val="visible"/>
                                      </p:to>
                                    </p:set>
                                    <p:animEffect transition="in" filter="blinds(horizontal)">
                                      <p:cBhvr>
                                        <p:cTn id="23" dur="500"/>
                                        <p:tgtEl>
                                          <p:spTgt spid="90136"/>
                                        </p:tgtEl>
                                      </p:cBhvr>
                                    </p:animEffect>
                                  </p:childTnLst>
                                </p:cTn>
                              </p:par>
                            </p:childTnLst>
                          </p:cTn>
                        </p:par>
                        <p:par>
                          <p:cTn id="24" fill="hold" nodeType="afterGroup">
                            <p:stCondLst>
                              <p:cond delay="2500"/>
                            </p:stCondLst>
                            <p:childTnLst>
                              <p:par>
                                <p:cTn id="25" presetID="3" presetClass="entr" presetSubtype="10" repeatCount="indefinite" fill="hold" grpId="0" nodeType="afterEffect">
                                  <p:stCondLst>
                                    <p:cond delay="0"/>
                                  </p:stCondLst>
                                  <p:childTnLst>
                                    <p:set>
                                      <p:cBhvr>
                                        <p:cTn id="26" dur="1" fill="hold">
                                          <p:stCondLst>
                                            <p:cond delay="0"/>
                                          </p:stCondLst>
                                        </p:cTn>
                                        <p:tgtEl>
                                          <p:spTgt spid="90137"/>
                                        </p:tgtEl>
                                        <p:attrNameLst>
                                          <p:attrName>style.visibility</p:attrName>
                                        </p:attrNameLst>
                                      </p:cBhvr>
                                      <p:to>
                                        <p:strVal val="visible"/>
                                      </p:to>
                                    </p:set>
                                    <p:animEffect transition="in" filter="blinds(horizontal)">
                                      <p:cBhvr>
                                        <p:cTn id="27" dur="500"/>
                                        <p:tgtEl>
                                          <p:spTgt spid="90137"/>
                                        </p:tgtEl>
                                      </p:cBhvr>
                                    </p:animEffect>
                                  </p:childTnLst>
                                </p:cTn>
                              </p:par>
                            </p:childTnLst>
                          </p:cTn>
                        </p:par>
                        <p:par>
                          <p:cTn id="28" fill="hold" nodeType="afterGroup">
                            <p:stCondLst>
                              <p:cond delay="3000"/>
                            </p:stCondLst>
                            <p:childTnLst>
                              <p:par>
                                <p:cTn id="29" presetID="3" presetClass="entr" presetSubtype="10" repeatCount="indefinite" fill="hold" grpId="0" nodeType="afterEffect">
                                  <p:stCondLst>
                                    <p:cond delay="0"/>
                                  </p:stCondLst>
                                  <p:childTnLst>
                                    <p:set>
                                      <p:cBhvr>
                                        <p:cTn id="30" dur="1" fill="hold">
                                          <p:stCondLst>
                                            <p:cond delay="0"/>
                                          </p:stCondLst>
                                        </p:cTn>
                                        <p:tgtEl>
                                          <p:spTgt spid="90138"/>
                                        </p:tgtEl>
                                        <p:attrNameLst>
                                          <p:attrName>style.visibility</p:attrName>
                                        </p:attrNameLst>
                                      </p:cBhvr>
                                      <p:to>
                                        <p:strVal val="visible"/>
                                      </p:to>
                                    </p:set>
                                    <p:animEffect transition="in" filter="blinds(horizontal)">
                                      <p:cBhvr>
                                        <p:cTn id="31" dur="500"/>
                                        <p:tgtEl>
                                          <p:spTgt spid="90138"/>
                                        </p:tgtEl>
                                      </p:cBhvr>
                                    </p:animEffect>
                                  </p:childTnLst>
                                </p:cTn>
                              </p:par>
                            </p:childTnLst>
                          </p:cTn>
                        </p:par>
                        <p:par>
                          <p:cTn id="32" fill="hold" nodeType="afterGroup">
                            <p:stCondLst>
                              <p:cond delay="3500"/>
                            </p:stCondLst>
                            <p:childTnLst>
                              <p:par>
                                <p:cTn id="33" presetID="3" presetClass="entr" presetSubtype="10" repeatCount="indefinite" fill="hold" grpId="0" nodeType="afterEffect">
                                  <p:stCondLst>
                                    <p:cond delay="0"/>
                                  </p:stCondLst>
                                  <p:childTnLst>
                                    <p:set>
                                      <p:cBhvr>
                                        <p:cTn id="34" dur="1" fill="hold">
                                          <p:stCondLst>
                                            <p:cond delay="0"/>
                                          </p:stCondLst>
                                        </p:cTn>
                                        <p:tgtEl>
                                          <p:spTgt spid="90139"/>
                                        </p:tgtEl>
                                        <p:attrNameLst>
                                          <p:attrName>style.visibility</p:attrName>
                                        </p:attrNameLst>
                                      </p:cBhvr>
                                      <p:to>
                                        <p:strVal val="visible"/>
                                      </p:to>
                                    </p:set>
                                    <p:animEffect transition="in" filter="blinds(horizontal)">
                                      <p:cBhvr>
                                        <p:cTn id="35" dur="500"/>
                                        <p:tgtEl>
                                          <p:spTgt spid="90139"/>
                                        </p:tgtEl>
                                      </p:cBhvr>
                                    </p:animEffect>
                                  </p:childTnLst>
                                </p:cTn>
                              </p:par>
                            </p:childTnLst>
                          </p:cTn>
                        </p:par>
                        <p:par>
                          <p:cTn id="36" fill="hold" nodeType="afterGroup">
                            <p:stCondLst>
                              <p:cond delay="4000"/>
                            </p:stCondLst>
                            <p:childTnLst>
                              <p:par>
                                <p:cTn id="37" presetID="3" presetClass="entr" presetSubtype="10" repeatCount="indefinite" fill="hold" grpId="0" nodeType="afterEffect">
                                  <p:stCondLst>
                                    <p:cond delay="0"/>
                                  </p:stCondLst>
                                  <p:childTnLst>
                                    <p:set>
                                      <p:cBhvr>
                                        <p:cTn id="38" dur="1" fill="hold">
                                          <p:stCondLst>
                                            <p:cond delay="0"/>
                                          </p:stCondLst>
                                        </p:cTn>
                                        <p:tgtEl>
                                          <p:spTgt spid="90140"/>
                                        </p:tgtEl>
                                        <p:attrNameLst>
                                          <p:attrName>style.visibility</p:attrName>
                                        </p:attrNameLst>
                                      </p:cBhvr>
                                      <p:to>
                                        <p:strVal val="visible"/>
                                      </p:to>
                                    </p:set>
                                    <p:animEffect transition="in" filter="blinds(horizontal)">
                                      <p:cBhvr>
                                        <p:cTn id="39" dur="500"/>
                                        <p:tgtEl>
                                          <p:spTgt spid="90140"/>
                                        </p:tgtEl>
                                      </p:cBhvr>
                                    </p:animEffect>
                                  </p:childTnLst>
                                </p:cTn>
                              </p:par>
                            </p:childTnLst>
                          </p:cTn>
                        </p:par>
                        <p:par>
                          <p:cTn id="40" fill="hold" nodeType="afterGroup">
                            <p:stCondLst>
                              <p:cond delay="4500"/>
                            </p:stCondLst>
                            <p:childTnLst>
                              <p:par>
                                <p:cTn id="41" presetID="3" presetClass="entr" presetSubtype="10" repeatCount="indefinite" fill="hold" grpId="0" nodeType="afterEffect">
                                  <p:stCondLst>
                                    <p:cond delay="0"/>
                                  </p:stCondLst>
                                  <p:childTnLst>
                                    <p:set>
                                      <p:cBhvr>
                                        <p:cTn id="42" dur="1" fill="hold">
                                          <p:stCondLst>
                                            <p:cond delay="0"/>
                                          </p:stCondLst>
                                        </p:cTn>
                                        <p:tgtEl>
                                          <p:spTgt spid="90141"/>
                                        </p:tgtEl>
                                        <p:attrNameLst>
                                          <p:attrName>style.visibility</p:attrName>
                                        </p:attrNameLst>
                                      </p:cBhvr>
                                      <p:to>
                                        <p:strVal val="visible"/>
                                      </p:to>
                                    </p:set>
                                    <p:animEffect transition="in" filter="blinds(horizontal)">
                                      <p:cBhvr>
                                        <p:cTn id="43" dur="500"/>
                                        <p:tgtEl>
                                          <p:spTgt spid="90141"/>
                                        </p:tgtEl>
                                      </p:cBhvr>
                                    </p:animEffect>
                                  </p:childTnLst>
                                </p:cTn>
                              </p:par>
                            </p:childTnLst>
                          </p:cTn>
                        </p:par>
                        <p:par>
                          <p:cTn id="44" fill="hold" nodeType="afterGroup">
                            <p:stCondLst>
                              <p:cond delay="5000"/>
                            </p:stCondLst>
                            <p:childTnLst>
                              <p:par>
                                <p:cTn id="45" presetID="3" presetClass="entr" presetSubtype="10" repeatCount="indefinite" fill="hold" grpId="0" nodeType="afterEffect">
                                  <p:stCondLst>
                                    <p:cond delay="0"/>
                                  </p:stCondLst>
                                  <p:childTnLst>
                                    <p:set>
                                      <p:cBhvr>
                                        <p:cTn id="46" dur="1" fill="hold">
                                          <p:stCondLst>
                                            <p:cond delay="0"/>
                                          </p:stCondLst>
                                        </p:cTn>
                                        <p:tgtEl>
                                          <p:spTgt spid="90142"/>
                                        </p:tgtEl>
                                        <p:attrNameLst>
                                          <p:attrName>style.visibility</p:attrName>
                                        </p:attrNameLst>
                                      </p:cBhvr>
                                      <p:to>
                                        <p:strVal val="visible"/>
                                      </p:to>
                                    </p:set>
                                    <p:animEffect transition="in" filter="blinds(horizontal)">
                                      <p:cBhvr>
                                        <p:cTn id="47" dur="500"/>
                                        <p:tgtEl>
                                          <p:spTgt spid="90142"/>
                                        </p:tgtEl>
                                      </p:cBhvr>
                                    </p:animEffect>
                                  </p:childTnLst>
                                </p:cTn>
                              </p:par>
                            </p:childTnLst>
                          </p:cTn>
                        </p:par>
                        <p:par>
                          <p:cTn id="48" fill="hold" nodeType="afterGroup">
                            <p:stCondLst>
                              <p:cond delay="5500"/>
                            </p:stCondLst>
                            <p:childTnLst>
                              <p:par>
                                <p:cTn id="49" presetID="3" presetClass="entr" presetSubtype="10" repeatCount="indefinite" fill="hold" grpId="0" nodeType="afterEffect">
                                  <p:stCondLst>
                                    <p:cond delay="0"/>
                                  </p:stCondLst>
                                  <p:childTnLst>
                                    <p:set>
                                      <p:cBhvr>
                                        <p:cTn id="50" dur="1" fill="hold">
                                          <p:stCondLst>
                                            <p:cond delay="0"/>
                                          </p:stCondLst>
                                        </p:cTn>
                                        <p:tgtEl>
                                          <p:spTgt spid="90143"/>
                                        </p:tgtEl>
                                        <p:attrNameLst>
                                          <p:attrName>style.visibility</p:attrName>
                                        </p:attrNameLst>
                                      </p:cBhvr>
                                      <p:to>
                                        <p:strVal val="visible"/>
                                      </p:to>
                                    </p:set>
                                    <p:animEffect transition="in" filter="blinds(horizontal)">
                                      <p:cBhvr>
                                        <p:cTn id="51" dur="500"/>
                                        <p:tgtEl>
                                          <p:spTgt spid="90143"/>
                                        </p:tgtEl>
                                      </p:cBhvr>
                                    </p:animEffect>
                                  </p:childTnLst>
                                </p:cTn>
                              </p:par>
                            </p:childTnLst>
                          </p:cTn>
                        </p:par>
                        <p:par>
                          <p:cTn id="52" fill="hold" nodeType="afterGroup">
                            <p:stCondLst>
                              <p:cond delay="6000"/>
                            </p:stCondLst>
                            <p:childTnLst>
                              <p:par>
                                <p:cTn id="53" presetID="3" presetClass="entr" presetSubtype="10" repeatCount="indefinite" fill="hold" grpId="0" nodeType="afterEffect">
                                  <p:stCondLst>
                                    <p:cond delay="0"/>
                                  </p:stCondLst>
                                  <p:childTnLst>
                                    <p:set>
                                      <p:cBhvr>
                                        <p:cTn id="54" dur="1" fill="hold">
                                          <p:stCondLst>
                                            <p:cond delay="0"/>
                                          </p:stCondLst>
                                        </p:cTn>
                                        <p:tgtEl>
                                          <p:spTgt spid="90144"/>
                                        </p:tgtEl>
                                        <p:attrNameLst>
                                          <p:attrName>style.visibility</p:attrName>
                                        </p:attrNameLst>
                                      </p:cBhvr>
                                      <p:to>
                                        <p:strVal val="visible"/>
                                      </p:to>
                                    </p:set>
                                    <p:animEffect transition="in" filter="blinds(horizontal)">
                                      <p:cBhvr>
                                        <p:cTn id="55" dur="500"/>
                                        <p:tgtEl>
                                          <p:spTgt spid="90144"/>
                                        </p:tgtEl>
                                      </p:cBhvr>
                                    </p:animEffect>
                                  </p:childTnLst>
                                </p:cTn>
                              </p:par>
                            </p:childTnLst>
                          </p:cTn>
                        </p:par>
                        <p:par>
                          <p:cTn id="56" fill="hold" nodeType="afterGroup">
                            <p:stCondLst>
                              <p:cond delay="6500"/>
                            </p:stCondLst>
                            <p:childTnLst>
                              <p:par>
                                <p:cTn id="57" presetID="9" presetClass="entr" presetSubtype="0" fill="hold" grpId="0" nodeType="afterEffect">
                                  <p:stCondLst>
                                    <p:cond delay="0"/>
                                  </p:stCondLst>
                                  <p:childTnLst>
                                    <p:set>
                                      <p:cBhvr>
                                        <p:cTn id="58" dur="1" fill="hold">
                                          <p:stCondLst>
                                            <p:cond delay="0"/>
                                          </p:stCondLst>
                                        </p:cTn>
                                        <p:tgtEl>
                                          <p:spTgt spid="90145"/>
                                        </p:tgtEl>
                                        <p:attrNameLst>
                                          <p:attrName>style.visibility</p:attrName>
                                        </p:attrNameLst>
                                      </p:cBhvr>
                                      <p:to>
                                        <p:strVal val="visible"/>
                                      </p:to>
                                    </p:set>
                                    <p:animEffect transition="in" filter="dissolve">
                                      <p:cBhvr>
                                        <p:cTn id="59" dur="500"/>
                                        <p:tgtEl>
                                          <p:spTgt spid="90145"/>
                                        </p:tgtEl>
                                      </p:cBhvr>
                                    </p:animEffect>
                                  </p:childTnLst>
                                </p:cTn>
                              </p:par>
                            </p:childTnLst>
                          </p:cTn>
                        </p:par>
                        <p:par>
                          <p:cTn id="60" fill="hold" nodeType="afterGroup">
                            <p:stCondLst>
                              <p:cond delay="7000"/>
                            </p:stCondLst>
                            <p:childTnLst>
                              <p:par>
                                <p:cTn id="61" presetID="9" presetClass="entr" presetSubtype="0" fill="hold" grpId="0" nodeType="afterEffect">
                                  <p:stCondLst>
                                    <p:cond delay="0"/>
                                  </p:stCondLst>
                                  <p:childTnLst>
                                    <p:set>
                                      <p:cBhvr>
                                        <p:cTn id="62" dur="1" fill="hold">
                                          <p:stCondLst>
                                            <p:cond delay="0"/>
                                          </p:stCondLst>
                                        </p:cTn>
                                        <p:tgtEl>
                                          <p:spTgt spid="90146"/>
                                        </p:tgtEl>
                                        <p:attrNameLst>
                                          <p:attrName>style.visibility</p:attrName>
                                        </p:attrNameLst>
                                      </p:cBhvr>
                                      <p:to>
                                        <p:strVal val="visible"/>
                                      </p:to>
                                    </p:set>
                                    <p:animEffect transition="in" filter="dissolve">
                                      <p:cBhvr>
                                        <p:cTn id="63" dur="500"/>
                                        <p:tgtEl>
                                          <p:spTgt spid="90146"/>
                                        </p:tgtEl>
                                      </p:cBhvr>
                                    </p:animEffect>
                                  </p:childTnLst>
                                </p:cTn>
                              </p:par>
                            </p:childTnLst>
                          </p:cTn>
                        </p:par>
                        <p:par>
                          <p:cTn id="64" fill="hold" nodeType="afterGroup">
                            <p:stCondLst>
                              <p:cond delay="7500"/>
                            </p:stCondLst>
                            <p:childTnLst>
                              <p:par>
                                <p:cTn id="65" presetID="9" presetClass="entr" presetSubtype="0" fill="hold" grpId="0" nodeType="afterEffect">
                                  <p:stCondLst>
                                    <p:cond delay="0"/>
                                  </p:stCondLst>
                                  <p:childTnLst>
                                    <p:set>
                                      <p:cBhvr>
                                        <p:cTn id="66" dur="1" fill="hold">
                                          <p:stCondLst>
                                            <p:cond delay="0"/>
                                          </p:stCondLst>
                                        </p:cTn>
                                        <p:tgtEl>
                                          <p:spTgt spid="90147"/>
                                        </p:tgtEl>
                                        <p:attrNameLst>
                                          <p:attrName>style.visibility</p:attrName>
                                        </p:attrNameLst>
                                      </p:cBhvr>
                                      <p:to>
                                        <p:strVal val="visible"/>
                                      </p:to>
                                    </p:set>
                                    <p:animEffect transition="in" filter="dissolve">
                                      <p:cBhvr>
                                        <p:cTn id="67" dur="500"/>
                                        <p:tgtEl>
                                          <p:spTgt spid="90147"/>
                                        </p:tgtEl>
                                      </p:cBhvr>
                                    </p:animEffect>
                                  </p:childTnLst>
                                </p:cTn>
                              </p:par>
                            </p:childTnLst>
                          </p:cTn>
                        </p:par>
                        <p:par>
                          <p:cTn id="68" fill="hold" nodeType="afterGroup">
                            <p:stCondLst>
                              <p:cond delay="8000"/>
                            </p:stCondLst>
                            <p:childTnLst>
                              <p:par>
                                <p:cTn id="69" presetID="9" presetClass="entr" presetSubtype="0" fill="hold" grpId="0" nodeType="afterEffect">
                                  <p:stCondLst>
                                    <p:cond delay="0"/>
                                  </p:stCondLst>
                                  <p:childTnLst>
                                    <p:set>
                                      <p:cBhvr>
                                        <p:cTn id="70" dur="1" fill="hold">
                                          <p:stCondLst>
                                            <p:cond delay="0"/>
                                          </p:stCondLst>
                                        </p:cTn>
                                        <p:tgtEl>
                                          <p:spTgt spid="90148"/>
                                        </p:tgtEl>
                                        <p:attrNameLst>
                                          <p:attrName>style.visibility</p:attrName>
                                        </p:attrNameLst>
                                      </p:cBhvr>
                                      <p:to>
                                        <p:strVal val="visible"/>
                                      </p:to>
                                    </p:set>
                                    <p:animEffect transition="in" filter="dissolve">
                                      <p:cBhvr>
                                        <p:cTn id="71" dur="500"/>
                                        <p:tgtEl>
                                          <p:spTgt spid="90148"/>
                                        </p:tgtEl>
                                      </p:cBhvr>
                                    </p:animEffect>
                                  </p:childTnLst>
                                </p:cTn>
                              </p:par>
                            </p:childTnLst>
                          </p:cTn>
                        </p:par>
                        <p:par>
                          <p:cTn id="72" fill="hold" nodeType="afterGroup">
                            <p:stCondLst>
                              <p:cond delay="8500"/>
                            </p:stCondLst>
                            <p:childTnLst>
                              <p:par>
                                <p:cTn id="73" presetID="9" presetClass="entr" presetSubtype="0" fill="hold" grpId="0" nodeType="afterEffect">
                                  <p:stCondLst>
                                    <p:cond delay="0"/>
                                  </p:stCondLst>
                                  <p:childTnLst>
                                    <p:set>
                                      <p:cBhvr>
                                        <p:cTn id="74" dur="1" fill="hold">
                                          <p:stCondLst>
                                            <p:cond delay="0"/>
                                          </p:stCondLst>
                                        </p:cTn>
                                        <p:tgtEl>
                                          <p:spTgt spid="90149"/>
                                        </p:tgtEl>
                                        <p:attrNameLst>
                                          <p:attrName>style.visibility</p:attrName>
                                        </p:attrNameLst>
                                      </p:cBhvr>
                                      <p:to>
                                        <p:strVal val="visible"/>
                                      </p:to>
                                    </p:set>
                                    <p:animEffect transition="in" filter="dissolve">
                                      <p:cBhvr>
                                        <p:cTn id="75" dur="500"/>
                                        <p:tgtEl>
                                          <p:spTgt spid="90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32" grpId="0" animBg="1"/>
      <p:bldP spid="90133" grpId="0" animBg="1"/>
      <p:bldP spid="90134" grpId="0" animBg="1"/>
      <p:bldP spid="90135" grpId="0" animBg="1"/>
      <p:bldP spid="90136" grpId="0" animBg="1"/>
      <p:bldP spid="90137" grpId="0" animBg="1"/>
      <p:bldP spid="90138" grpId="0" animBg="1"/>
      <p:bldP spid="90139" grpId="0" animBg="1"/>
      <p:bldP spid="90140" grpId="0" animBg="1"/>
      <p:bldP spid="90141" grpId="0" animBg="1"/>
      <p:bldP spid="90142" grpId="0" animBg="1"/>
      <p:bldP spid="90143" grpId="0" animBg="1"/>
      <p:bldP spid="90144" grpId="0" animBg="1"/>
      <p:bldP spid="90145" grpId="0" animBg="1"/>
      <p:bldP spid="90146" grpId="0" animBg="1"/>
      <p:bldP spid="90147" grpId="0" animBg="1"/>
      <p:bldP spid="90148" grpId="0" animBg="1"/>
      <p:bldP spid="9014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ext Box 2"/>
          <p:cNvSpPr txBox="1">
            <a:spLocks noChangeArrowheads="1"/>
          </p:cNvSpPr>
          <p:nvPr/>
        </p:nvSpPr>
        <p:spPr bwMode="auto">
          <a:xfrm>
            <a:off x="2325189" y="692696"/>
            <a:ext cx="7476534" cy="415498"/>
          </a:xfrm>
          <a:prstGeom prst="rect">
            <a:avLst/>
          </a:prstGeom>
          <a:solidFill>
            <a:srgbClr val="D68C8A"/>
          </a:solidFill>
          <a:ln w="38100">
            <a:solidFill>
              <a:schemeClr val="tx1"/>
            </a:solidFill>
            <a:miter lim="800000"/>
            <a:headEnd/>
            <a:tailEnd/>
          </a:ln>
          <a:effectLst/>
        </p:spPr>
        <p:txBody>
          <a:bodyPr wrap="none">
            <a:spAutoFit/>
          </a:bodyPr>
          <a:lstStyle/>
          <a:p>
            <a:pPr algn="just"/>
            <a:r>
              <a:rPr lang="el-GR" sz="2100" b="1"/>
              <a:t>ΣΗΜΑΤΟΔΟΣΙΑ ΣΤΑ ΨΗΦΙΑΚΑ ΚΕΝΤΡΑ-Η ΣΗΜΑΤΟΔΟΣΙΑ </a:t>
            </a:r>
            <a:r>
              <a:rPr lang="en-US" sz="2100" b="1"/>
              <a:t>CAS-4Bit</a:t>
            </a:r>
            <a:endParaRPr lang="el-GR" sz="2100" b="1"/>
          </a:p>
        </p:txBody>
      </p:sp>
      <p:sp>
        <p:nvSpPr>
          <p:cNvPr id="97287" name="Text Box 7"/>
          <p:cNvSpPr txBox="1">
            <a:spLocks noChangeArrowheads="1"/>
          </p:cNvSpPr>
          <p:nvPr/>
        </p:nvSpPr>
        <p:spPr bwMode="auto">
          <a:xfrm>
            <a:off x="1524000" y="1340397"/>
            <a:ext cx="9144000" cy="3453253"/>
          </a:xfrm>
          <a:prstGeom prst="rect">
            <a:avLst/>
          </a:prstGeom>
          <a:noFill/>
          <a:ln w="28575">
            <a:solidFill>
              <a:schemeClr val="tx1"/>
            </a:solidFill>
            <a:miter lim="800000"/>
            <a:headEnd/>
            <a:tailEnd/>
          </a:ln>
          <a:effectLst/>
        </p:spPr>
        <p:txBody>
          <a:bodyPr>
            <a:spAutoFit/>
          </a:bodyPr>
          <a:lstStyle/>
          <a:p>
            <a:pPr marL="342900" indent="-342900" algn="just">
              <a:lnSpc>
                <a:spcPct val="130000"/>
              </a:lnSpc>
            </a:pPr>
            <a:r>
              <a:rPr lang="el-GR" sz="1400" b="1" dirty="0"/>
              <a:t>		Η σηματοδοσία είναι ίσως η βασικότερη διαδικασία σε ένα ψηφιακό τηλεφωνικό κέντρο μετά την ομιλία. </a:t>
            </a:r>
          </a:p>
          <a:p>
            <a:pPr marL="342900" indent="-342900" algn="just">
              <a:lnSpc>
                <a:spcPct val="130000"/>
              </a:lnSpc>
            </a:pPr>
            <a:r>
              <a:rPr lang="el-GR" sz="1400" b="1" dirty="0"/>
              <a:t>		Σηματοδοσία είναι η διαδικασία μέσω της οποίας επιτρέπεται στους διαφόρους κόμβους ενός δικτυού να ανταλλάσουν:</a:t>
            </a:r>
          </a:p>
          <a:p>
            <a:pPr marL="342900" indent="-342900" algn="just">
              <a:lnSpc>
                <a:spcPct val="130000"/>
              </a:lnSpc>
            </a:pPr>
            <a:endParaRPr lang="el-GR" sz="1400" b="1" dirty="0"/>
          </a:p>
          <a:p>
            <a:pPr marL="1257300" lvl="2" indent="-342900" algn="just">
              <a:lnSpc>
                <a:spcPct val="130000"/>
              </a:lnSpc>
              <a:buFontTx/>
              <a:buAutoNum type="arabicPeriod"/>
            </a:pPr>
            <a:r>
              <a:rPr lang="el-GR" sz="1400" b="1" dirty="0"/>
              <a:t>Μηνύματα που έχουν σχέση με την εγκατάσταση, διατήρηση και απόλυση κλήσεων.</a:t>
            </a:r>
          </a:p>
          <a:p>
            <a:pPr marL="1257300" lvl="2" indent="-342900" algn="just">
              <a:lnSpc>
                <a:spcPct val="130000"/>
              </a:lnSpc>
              <a:buFontTx/>
              <a:buAutoNum type="arabicPeriod"/>
            </a:pPr>
            <a:endParaRPr lang="el-GR" sz="1400" b="1" dirty="0"/>
          </a:p>
          <a:p>
            <a:pPr marL="1257300" lvl="2" indent="-342900" algn="just">
              <a:lnSpc>
                <a:spcPct val="130000"/>
              </a:lnSpc>
              <a:buFontTx/>
              <a:buAutoNum type="arabicPeriod"/>
            </a:pPr>
            <a:r>
              <a:rPr lang="el-GR" sz="1400" b="1" dirty="0"/>
              <a:t>Πληροφορίες που απαιτούνται για την επεξεργασία κατανεμημένων εφαρμογών.</a:t>
            </a:r>
          </a:p>
          <a:p>
            <a:pPr marL="1257300" lvl="2" indent="-342900" algn="just">
              <a:lnSpc>
                <a:spcPct val="130000"/>
              </a:lnSpc>
              <a:buFontTx/>
              <a:buAutoNum type="arabicPeriod"/>
            </a:pPr>
            <a:endParaRPr lang="el-GR" sz="1400" b="1" dirty="0"/>
          </a:p>
          <a:p>
            <a:pPr marL="1257300" lvl="2" indent="-342900" algn="just">
              <a:lnSpc>
                <a:spcPct val="130000"/>
              </a:lnSpc>
              <a:buFontTx/>
              <a:buAutoNum type="arabicPeriod"/>
            </a:pPr>
            <a:r>
              <a:rPr lang="el-GR" sz="1400" b="1" dirty="0"/>
              <a:t>Πληροφορίες διαχείρισης δικτύου.</a:t>
            </a:r>
          </a:p>
          <a:p>
            <a:pPr marL="1257300" lvl="2" indent="-342900" algn="just">
              <a:lnSpc>
                <a:spcPct val="130000"/>
              </a:lnSpc>
              <a:buFontTx/>
              <a:buAutoNum type="arabicPeriod"/>
            </a:pPr>
            <a:endParaRPr lang="el-GR" sz="1400" b="1" dirty="0"/>
          </a:p>
          <a:p>
            <a:pPr marL="342900" indent="-342900" algn="just">
              <a:lnSpc>
                <a:spcPct val="130000"/>
              </a:lnSpc>
            </a:pPr>
            <a:r>
              <a:rPr lang="el-GR" sz="1400" b="1" dirty="0"/>
              <a:t>		</a:t>
            </a:r>
            <a:r>
              <a:rPr lang="el-GR" sz="1400" b="1" dirty="0">
                <a:solidFill>
                  <a:schemeClr val="hlink"/>
                </a:solidFill>
              </a:rPr>
              <a:t>Στα συστήματα </a:t>
            </a:r>
            <a:r>
              <a:rPr lang="en-US" sz="1400" b="1" dirty="0">
                <a:solidFill>
                  <a:schemeClr val="hlink"/>
                </a:solidFill>
              </a:rPr>
              <a:t>PCM</a:t>
            </a:r>
            <a:r>
              <a:rPr lang="el-GR" sz="1400" b="1" dirty="0">
                <a:solidFill>
                  <a:schemeClr val="hlink"/>
                </a:solidFill>
              </a:rPr>
              <a:t> των 32 καναλιών (Ευρώπη), η </a:t>
            </a:r>
            <a:r>
              <a:rPr lang="el-GR" sz="1400" b="1" dirty="0" err="1">
                <a:solidFill>
                  <a:schemeClr val="hlink"/>
                </a:solidFill>
              </a:rPr>
              <a:t>χρονοθυρίδα</a:t>
            </a:r>
            <a:r>
              <a:rPr lang="el-GR" sz="1400" b="1" dirty="0">
                <a:solidFill>
                  <a:schemeClr val="hlink"/>
                </a:solidFill>
              </a:rPr>
              <a:t> 16 είναι ουσιαστικά ένα ξεχωριστό κανάλι για την μεταφορά σηματοδοσίας με την μορφή </a:t>
            </a:r>
            <a:r>
              <a:rPr lang="en-US" sz="1400" b="1" dirty="0">
                <a:solidFill>
                  <a:schemeClr val="hlink"/>
                </a:solidFill>
              </a:rPr>
              <a:t>channel associated</a:t>
            </a:r>
            <a:r>
              <a:rPr lang="el-GR" sz="1400" b="1" dirty="0">
                <a:solidFill>
                  <a:schemeClr val="hlink"/>
                </a:solidFill>
              </a:rPr>
              <a:t>  (</a:t>
            </a:r>
            <a:r>
              <a:rPr lang="en-US" sz="1400" b="1" dirty="0">
                <a:solidFill>
                  <a:schemeClr val="hlink"/>
                </a:solidFill>
              </a:rPr>
              <a:t>CAS</a:t>
            </a:r>
            <a:r>
              <a:rPr lang="el-GR" sz="1400" b="1" dirty="0">
                <a:solidFill>
                  <a:schemeClr val="hlink"/>
                </a:solidFill>
              </a:rPr>
              <a:t>-4</a:t>
            </a:r>
            <a:r>
              <a:rPr lang="en-US" sz="1400" b="1" dirty="0">
                <a:solidFill>
                  <a:schemeClr val="hlink"/>
                </a:solidFill>
              </a:rPr>
              <a:t>bit</a:t>
            </a:r>
            <a:r>
              <a:rPr lang="el-GR" sz="1400" b="1" dirty="0">
                <a:solidFill>
                  <a:schemeClr val="hlink"/>
                </a:solidFill>
              </a:rPr>
              <a:t>). </a:t>
            </a:r>
          </a:p>
        </p:txBody>
      </p:sp>
      <p:sp>
        <p:nvSpPr>
          <p:cNvPr id="97288" name="Rectangle 142"/>
          <p:cNvSpPr>
            <a:spLocks noChangeArrowheads="1"/>
          </p:cNvSpPr>
          <p:nvPr/>
        </p:nvSpPr>
        <p:spPr bwMode="auto">
          <a:xfrm>
            <a:off x="2495551" y="5212309"/>
            <a:ext cx="73025" cy="792163"/>
          </a:xfrm>
          <a:prstGeom prst="rect">
            <a:avLst/>
          </a:prstGeom>
          <a:solidFill>
            <a:srgbClr val="FF9900"/>
          </a:solidFill>
          <a:ln w="9525">
            <a:solidFill>
              <a:srgbClr val="FF9900"/>
            </a:solidFill>
            <a:miter lim="800000"/>
            <a:headEnd/>
            <a:tailEnd/>
          </a:ln>
        </p:spPr>
        <p:txBody>
          <a:bodyPr wrap="none" anchor="ctr"/>
          <a:lstStyle/>
          <a:p>
            <a:endParaRPr lang="el-GR">
              <a:latin typeface="Calibri" pitchFamily="34" charset="0"/>
            </a:endParaRPr>
          </a:p>
        </p:txBody>
      </p:sp>
      <p:grpSp>
        <p:nvGrpSpPr>
          <p:cNvPr id="3" name="Group 54"/>
          <p:cNvGrpSpPr>
            <a:grpSpLocks/>
          </p:cNvGrpSpPr>
          <p:nvPr/>
        </p:nvGrpSpPr>
        <p:grpSpPr bwMode="auto">
          <a:xfrm>
            <a:off x="2551113" y="5618709"/>
            <a:ext cx="6915150" cy="288925"/>
            <a:chOff x="928" y="2205"/>
            <a:chExt cx="4356" cy="137"/>
          </a:xfrm>
        </p:grpSpPr>
        <p:sp>
          <p:nvSpPr>
            <p:cNvPr id="97290" name="Rectangle 10"/>
            <p:cNvSpPr>
              <a:spLocks noChangeArrowheads="1"/>
            </p:cNvSpPr>
            <p:nvPr/>
          </p:nvSpPr>
          <p:spPr bwMode="auto">
            <a:xfrm>
              <a:off x="1065"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1</a:t>
              </a:r>
            </a:p>
          </p:txBody>
        </p:sp>
        <p:sp>
          <p:nvSpPr>
            <p:cNvPr id="97291" name="Rectangle 11"/>
            <p:cNvSpPr>
              <a:spLocks noChangeArrowheads="1"/>
            </p:cNvSpPr>
            <p:nvPr/>
          </p:nvSpPr>
          <p:spPr bwMode="auto">
            <a:xfrm>
              <a:off x="1201"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2</a:t>
              </a:r>
            </a:p>
          </p:txBody>
        </p:sp>
        <p:sp>
          <p:nvSpPr>
            <p:cNvPr id="97292" name="Rectangle 12"/>
            <p:cNvSpPr>
              <a:spLocks noChangeArrowheads="1"/>
            </p:cNvSpPr>
            <p:nvPr/>
          </p:nvSpPr>
          <p:spPr bwMode="auto">
            <a:xfrm>
              <a:off x="1337"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3</a:t>
              </a:r>
            </a:p>
          </p:txBody>
        </p:sp>
        <p:sp>
          <p:nvSpPr>
            <p:cNvPr id="97293" name="Rectangle 13"/>
            <p:cNvSpPr>
              <a:spLocks noChangeArrowheads="1"/>
            </p:cNvSpPr>
            <p:nvPr/>
          </p:nvSpPr>
          <p:spPr bwMode="auto">
            <a:xfrm>
              <a:off x="1474"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4</a:t>
              </a:r>
            </a:p>
          </p:txBody>
        </p:sp>
        <p:sp>
          <p:nvSpPr>
            <p:cNvPr id="97294" name="Rectangle 14"/>
            <p:cNvSpPr>
              <a:spLocks noChangeArrowheads="1"/>
            </p:cNvSpPr>
            <p:nvPr/>
          </p:nvSpPr>
          <p:spPr bwMode="auto">
            <a:xfrm>
              <a:off x="1609"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5</a:t>
              </a:r>
            </a:p>
          </p:txBody>
        </p:sp>
        <p:sp>
          <p:nvSpPr>
            <p:cNvPr id="97295" name="Rectangle 15"/>
            <p:cNvSpPr>
              <a:spLocks noChangeArrowheads="1"/>
            </p:cNvSpPr>
            <p:nvPr/>
          </p:nvSpPr>
          <p:spPr bwMode="auto">
            <a:xfrm>
              <a:off x="1746"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6</a:t>
              </a:r>
            </a:p>
          </p:txBody>
        </p:sp>
        <p:sp>
          <p:nvSpPr>
            <p:cNvPr id="97296" name="Rectangle 16"/>
            <p:cNvSpPr>
              <a:spLocks noChangeArrowheads="1"/>
            </p:cNvSpPr>
            <p:nvPr/>
          </p:nvSpPr>
          <p:spPr bwMode="auto">
            <a:xfrm>
              <a:off x="1882"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7</a:t>
              </a:r>
            </a:p>
          </p:txBody>
        </p:sp>
        <p:sp>
          <p:nvSpPr>
            <p:cNvPr id="97297" name="Rectangle 17"/>
            <p:cNvSpPr>
              <a:spLocks noChangeArrowheads="1"/>
            </p:cNvSpPr>
            <p:nvPr/>
          </p:nvSpPr>
          <p:spPr bwMode="auto">
            <a:xfrm>
              <a:off x="2018"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8</a:t>
              </a:r>
            </a:p>
          </p:txBody>
        </p:sp>
        <p:sp>
          <p:nvSpPr>
            <p:cNvPr id="97298" name="Rectangle 18"/>
            <p:cNvSpPr>
              <a:spLocks noChangeArrowheads="1"/>
            </p:cNvSpPr>
            <p:nvPr/>
          </p:nvSpPr>
          <p:spPr bwMode="auto">
            <a:xfrm>
              <a:off x="2155"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9</a:t>
              </a:r>
            </a:p>
          </p:txBody>
        </p:sp>
        <p:sp>
          <p:nvSpPr>
            <p:cNvPr id="97299" name="Rectangle 30"/>
            <p:cNvSpPr>
              <a:spLocks noChangeArrowheads="1"/>
            </p:cNvSpPr>
            <p:nvPr/>
          </p:nvSpPr>
          <p:spPr bwMode="auto">
            <a:xfrm>
              <a:off x="2290"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10</a:t>
              </a:r>
            </a:p>
          </p:txBody>
        </p:sp>
        <p:sp>
          <p:nvSpPr>
            <p:cNvPr id="97300" name="Rectangle 31"/>
            <p:cNvSpPr>
              <a:spLocks noChangeArrowheads="1"/>
            </p:cNvSpPr>
            <p:nvPr/>
          </p:nvSpPr>
          <p:spPr bwMode="auto">
            <a:xfrm>
              <a:off x="2426"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11</a:t>
              </a:r>
            </a:p>
          </p:txBody>
        </p:sp>
        <p:sp>
          <p:nvSpPr>
            <p:cNvPr id="97301" name="Rectangle 32"/>
            <p:cNvSpPr>
              <a:spLocks noChangeArrowheads="1"/>
            </p:cNvSpPr>
            <p:nvPr/>
          </p:nvSpPr>
          <p:spPr bwMode="auto">
            <a:xfrm>
              <a:off x="2562" y="2205"/>
              <a:ext cx="137" cy="137"/>
            </a:xfrm>
            <a:prstGeom prst="rect">
              <a:avLst/>
            </a:prstGeom>
            <a:noFill/>
            <a:ln w="9525">
              <a:solidFill>
                <a:schemeClr val="tx1"/>
              </a:solidFill>
              <a:miter lim="800000"/>
              <a:headEnd/>
              <a:tailEnd/>
            </a:ln>
          </p:spPr>
          <p:txBody>
            <a:bodyPr wrap="none" anchor="ctr"/>
            <a:lstStyle/>
            <a:p>
              <a:pPr algn="ctr"/>
              <a:r>
                <a:rPr lang="el-GR" sz="1200" dirty="0">
                  <a:latin typeface="Calibri" pitchFamily="34" charset="0"/>
                </a:rPr>
                <a:t>12</a:t>
              </a:r>
            </a:p>
          </p:txBody>
        </p:sp>
        <p:sp>
          <p:nvSpPr>
            <p:cNvPr id="97302" name="Rectangle 33"/>
            <p:cNvSpPr>
              <a:spLocks noChangeArrowheads="1"/>
            </p:cNvSpPr>
            <p:nvPr/>
          </p:nvSpPr>
          <p:spPr bwMode="auto">
            <a:xfrm>
              <a:off x="2699"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13</a:t>
              </a:r>
            </a:p>
          </p:txBody>
        </p:sp>
        <p:sp>
          <p:nvSpPr>
            <p:cNvPr id="97303" name="Rectangle 34"/>
            <p:cNvSpPr>
              <a:spLocks noChangeArrowheads="1"/>
            </p:cNvSpPr>
            <p:nvPr/>
          </p:nvSpPr>
          <p:spPr bwMode="auto">
            <a:xfrm>
              <a:off x="2834"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14</a:t>
              </a:r>
            </a:p>
          </p:txBody>
        </p:sp>
        <p:sp>
          <p:nvSpPr>
            <p:cNvPr id="97304" name="Rectangle 35"/>
            <p:cNvSpPr>
              <a:spLocks noChangeArrowheads="1"/>
            </p:cNvSpPr>
            <p:nvPr/>
          </p:nvSpPr>
          <p:spPr bwMode="auto">
            <a:xfrm>
              <a:off x="2971"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15</a:t>
              </a:r>
            </a:p>
          </p:txBody>
        </p:sp>
        <p:sp>
          <p:nvSpPr>
            <p:cNvPr id="97305" name="Rectangle 36"/>
            <p:cNvSpPr>
              <a:spLocks noChangeArrowheads="1"/>
            </p:cNvSpPr>
            <p:nvPr/>
          </p:nvSpPr>
          <p:spPr bwMode="auto">
            <a:xfrm>
              <a:off x="3107" y="2205"/>
              <a:ext cx="137" cy="137"/>
            </a:xfrm>
            <a:prstGeom prst="rect">
              <a:avLst/>
            </a:prstGeom>
            <a:solidFill>
              <a:srgbClr val="FF6600"/>
            </a:solidFill>
            <a:ln w="9525">
              <a:solidFill>
                <a:schemeClr val="tx1"/>
              </a:solidFill>
              <a:miter lim="800000"/>
              <a:headEnd/>
              <a:tailEnd/>
            </a:ln>
          </p:spPr>
          <p:txBody>
            <a:bodyPr wrap="none" anchor="ctr"/>
            <a:lstStyle/>
            <a:p>
              <a:pPr algn="ctr"/>
              <a:r>
                <a:rPr lang="el-GR" sz="1200">
                  <a:latin typeface="Calibri" pitchFamily="34" charset="0"/>
                </a:rPr>
                <a:t>16</a:t>
              </a:r>
            </a:p>
          </p:txBody>
        </p:sp>
        <p:sp>
          <p:nvSpPr>
            <p:cNvPr id="97306" name="Rectangle 37"/>
            <p:cNvSpPr>
              <a:spLocks noChangeArrowheads="1"/>
            </p:cNvSpPr>
            <p:nvPr/>
          </p:nvSpPr>
          <p:spPr bwMode="auto">
            <a:xfrm>
              <a:off x="3243"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17</a:t>
              </a:r>
            </a:p>
          </p:txBody>
        </p:sp>
        <p:sp>
          <p:nvSpPr>
            <p:cNvPr id="97307" name="Rectangle 38"/>
            <p:cNvSpPr>
              <a:spLocks noChangeArrowheads="1"/>
            </p:cNvSpPr>
            <p:nvPr/>
          </p:nvSpPr>
          <p:spPr bwMode="auto">
            <a:xfrm>
              <a:off x="3380"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18</a:t>
              </a:r>
            </a:p>
          </p:txBody>
        </p:sp>
        <p:sp>
          <p:nvSpPr>
            <p:cNvPr id="97308" name="Rectangle 39"/>
            <p:cNvSpPr>
              <a:spLocks noChangeArrowheads="1"/>
            </p:cNvSpPr>
            <p:nvPr/>
          </p:nvSpPr>
          <p:spPr bwMode="auto">
            <a:xfrm>
              <a:off x="3515"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19</a:t>
              </a:r>
            </a:p>
          </p:txBody>
        </p:sp>
        <p:sp>
          <p:nvSpPr>
            <p:cNvPr id="97309" name="Rectangle 40"/>
            <p:cNvSpPr>
              <a:spLocks noChangeArrowheads="1"/>
            </p:cNvSpPr>
            <p:nvPr/>
          </p:nvSpPr>
          <p:spPr bwMode="auto">
            <a:xfrm>
              <a:off x="3651"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20</a:t>
              </a:r>
            </a:p>
          </p:txBody>
        </p:sp>
        <p:sp>
          <p:nvSpPr>
            <p:cNvPr id="97310" name="Rectangle 41"/>
            <p:cNvSpPr>
              <a:spLocks noChangeArrowheads="1"/>
            </p:cNvSpPr>
            <p:nvPr/>
          </p:nvSpPr>
          <p:spPr bwMode="auto">
            <a:xfrm>
              <a:off x="3787"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21</a:t>
              </a:r>
            </a:p>
          </p:txBody>
        </p:sp>
        <p:sp>
          <p:nvSpPr>
            <p:cNvPr id="97311" name="Rectangle 42"/>
            <p:cNvSpPr>
              <a:spLocks noChangeArrowheads="1"/>
            </p:cNvSpPr>
            <p:nvPr/>
          </p:nvSpPr>
          <p:spPr bwMode="auto">
            <a:xfrm>
              <a:off x="3923"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22</a:t>
              </a:r>
            </a:p>
          </p:txBody>
        </p:sp>
        <p:sp>
          <p:nvSpPr>
            <p:cNvPr id="97312" name="Rectangle 43"/>
            <p:cNvSpPr>
              <a:spLocks noChangeArrowheads="1"/>
            </p:cNvSpPr>
            <p:nvPr/>
          </p:nvSpPr>
          <p:spPr bwMode="auto">
            <a:xfrm>
              <a:off x="4060"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23</a:t>
              </a:r>
            </a:p>
          </p:txBody>
        </p:sp>
        <p:sp>
          <p:nvSpPr>
            <p:cNvPr id="97313" name="Rectangle 44"/>
            <p:cNvSpPr>
              <a:spLocks noChangeArrowheads="1"/>
            </p:cNvSpPr>
            <p:nvPr/>
          </p:nvSpPr>
          <p:spPr bwMode="auto">
            <a:xfrm>
              <a:off x="4195"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24</a:t>
              </a:r>
            </a:p>
          </p:txBody>
        </p:sp>
        <p:sp>
          <p:nvSpPr>
            <p:cNvPr id="97314" name="Rectangle 45"/>
            <p:cNvSpPr>
              <a:spLocks noChangeArrowheads="1"/>
            </p:cNvSpPr>
            <p:nvPr/>
          </p:nvSpPr>
          <p:spPr bwMode="auto">
            <a:xfrm>
              <a:off x="928" y="2205"/>
              <a:ext cx="137" cy="137"/>
            </a:xfrm>
            <a:prstGeom prst="rect">
              <a:avLst/>
            </a:prstGeom>
            <a:solidFill>
              <a:srgbClr val="FF0000"/>
            </a:solidFill>
            <a:ln w="9525">
              <a:solidFill>
                <a:schemeClr val="tx1"/>
              </a:solidFill>
              <a:miter lim="800000"/>
              <a:headEnd/>
              <a:tailEnd/>
            </a:ln>
          </p:spPr>
          <p:txBody>
            <a:bodyPr wrap="none" anchor="ctr"/>
            <a:lstStyle/>
            <a:p>
              <a:pPr algn="ctr"/>
              <a:r>
                <a:rPr lang="el-GR" sz="1200">
                  <a:latin typeface="Calibri" pitchFamily="34" charset="0"/>
                </a:rPr>
                <a:t>0</a:t>
              </a:r>
            </a:p>
          </p:txBody>
        </p:sp>
        <p:sp>
          <p:nvSpPr>
            <p:cNvPr id="97315" name="Rectangle 47"/>
            <p:cNvSpPr>
              <a:spLocks noChangeArrowheads="1"/>
            </p:cNvSpPr>
            <p:nvPr/>
          </p:nvSpPr>
          <p:spPr bwMode="auto">
            <a:xfrm>
              <a:off x="4332"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25</a:t>
              </a:r>
            </a:p>
          </p:txBody>
        </p:sp>
        <p:sp>
          <p:nvSpPr>
            <p:cNvPr id="97316" name="Rectangle 48"/>
            <p:cNvSpPr>
              <a:spLocks noChangeArrowheads="1"/>
            </p:cNvSpPr>
            <p:nvPr/>
          </p:nvSpPr>
          <p:spPr bwMode="auto">
            <a:xfrm>
              <a:off x="4467"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26</a:t>
              </a:r>
            </a:p>
          </p:txBody>
        </p:sp>
        <p:sp>
          <p:nvSpPr>
            <p:cNvPr id="97317" name="Rectangle 49"/>
            <p:cNvSpPr>
              <a:spLocks noChangeArrowheads="1"/>
            </p:cNvSpPr>
            <p:nvPr/>
          </p:nvSpPr>
          <p:spPr bwMode="auto">
            <a:xfrm>
              <a:off x="4603"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27</a:t>
              </a:r>
            </a:p>
          </p:txBody>
        </p:sp>
        <p:sp>
          <p:nvSpPr>
            <p:cNvPr id="97318" name="Rectangle 50"/>
            <p:cNvSpPr>
              <a:spLocks noChangeArrowheads="1"/>
            </p:cNvSpPr>
            <p:nvPr/>
          </p:nvSpPr>
          <p:spPr bwMode="auto">
            <a:xfrm>
              <a:off x="4739"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28</a:t>
              </a:r>
            </a:p>
          </p:txBody>
        </p:sp>
        <p:sp>
          <p:nvSpPr>
            <p:cNvPr id="97319" name="Rectangle 51"/>
            <p:cNvSpPr>
              <a:spLocks noChangeArrowheads="1"/>
            </p:cNvSpPr>
            <p:nvPr/>
          </p:nvSpPr>
          <p:spPr bwMode="auto">
            <a:xfrm>
              <a:off x="4875"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29</a:t>
              </a:r>
            </a:p>
          </p:txBody>
        </p:sp>
        <p:sp>
          <p:nvSpPr>
            <p:cNvPr id="97320" name="Rectangle 52"/>
            <p:cNvSpPr>
              <a:spLocks noChangeArrowheads="1"/>
            </p:cNvSpPr>
            <p:nvPr/>
          </p:nvSpPr>
          <p:spPr bwMode="auto">
            <a:xfrm>
              <a:off x="5012"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30</a:t>
              </a:r>
            </a:p>
          </p:txBody>
        </p:sp>
        <p:sp>
          <p:nvSpPr>
            <p:cNvPr id="97321" name="Rectangle 53"/>
            <p:cNvSpPr>
              <a:spLocks noChangeArrowheads="1"/>
            </p:cNvSpPr>
            <p:nvPr/>
          </p:nvSpPr>
          <p:spPr bwMode="auto">
            <a:xfrm>
              <a:off x="5147"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31</a:t>
              </a:r>
            </a:p>
          </p:txBody>
        </p:sp>
      </p:grpSp>
      <p:sp>
        <p:nvSpPr>
          <p:cNvPr id="97322" name="Line 57"/>
          <p:cNvSpPr>
            <a:spLocks noChangeShapeType="1"/>
          </p:cNvSpPr>
          <p:nvPr/>
        </p:nvSpPr>
        <p:spPr bwMode="auto">
          <a:xfrm>
            <a:off x="2568576" y="5461546"/>
            <a:ext cx="6911975" cy="0"/>
          </a:xfrm>
          <a:prstGeom prst="line">
            <a:avLst/>
          </a:prstGeom>
          <a:noFill/>
          <a:ln w="19050">
            <a:solidFill>
              <a:schemeClr val="tx1"/>
            </a:solidFill>
            <a:round/>
            <a:headEnd type="triangle" w="med" len="med"/>
            <a:tailEnd type="triangle" w="med" len="med"/>
          </a:ln>
        </p:spPr>
        <p:txBody>
          <a:bodyPr/>
          <a:lstStyle/>
          <a:p>
            <a:endParaRPr lang="el-GR"/>
          </a:p>
        </p:txBody>
      </p:sp>
      <p:sp>
        <p:nvSpPr>
          <p:cNvPr id="97323" name="Text Box 60"/>
          <p:cNvSpPr txBox="1">
            <a:spLocks noChangeArrowheads="1"/>
          </p:cNvSpPr>
          <p:nvPr/>
        </p:nvSpPr>
        <p:spPr bwMode="auto">
          <a:xfrm>
            <a:off x="4513264" y="5156746"/>
            <a:ext cx="2808287" cy="304800"/>
          </a:xfrm>
          <a:prstGeom prst="rect">
            <a:avLst/>
          </a:prstGeom>
          <a:noFill/>
          <a:ln w="9525">
            <a:noFill/>
            <a:miter lim="800000"/>
            <a:headEnd/>
            <a:tailEnd/>
          </a:ln>
        </p:spPr>
        <p:txBody>
          <a:bodyPr>
            <a:spAutoFit/>
          </a:bodyPr>
          <a:lstStyle/>
          <a:p>
            <a:pPr algn="ctr">
              <a:spcBef>
                <a:spcPct val="50000"/>
              </a:spcBef>
            </a:pPr>
            <a:r>
              <a:rPr lang="el-GR" sz="1400">
                <a:latin typeface="Calibri" pitchFamily="34" charset="0"/>
              </a:rPr>
              <a:t>Χρονικό διάστημα 125μ</a:t>
            </a:r>
            <a:r>
              <a:rPr lang="en-US" sz="1400">
                <a:latin typeface="Calibri" pitchFamily="34" charset="0"/>
              </a:rPr>
              <a:t>s</a:t>
            </a:r>
            <a:endParaRPr lang="el-GR" sz="1400">
              <a:latin typeface="Calibri" pitchFamily="34" charset="0"/>
            </a:endParaRPr>
          </a:p>
        </p:txBody>
      </p:sp>
      <p:sp>
        <p:nvSpPr>
          <p:cNvPr id="97324" name="AutoShape 61"/>
          <p:cNvSpPr>
            <a:spLocks/>
          </p:cNvSpPr>
          <p:nvPr/>
        </p:nvSpPr>
        <p:spPr bwMode="auto">
          <a:xfrm rot="-5400000">
            <a:off x="4296569" y="4597152"/>
            <a:ext cx="215900" cy="2951162"/>
          </a:xfrm>
          <a:prstGeom prst="leftBrace">
            <a:avLst>
              <a:gd name="adj1" fmla="val 113909"/>
              <a:gd name="adj2" fmla="val 50000"/>
            </a:avLst>
          </a:prstGeom>
          <a:noFill/>
          <a:ln w="19050">
            <a:solidFill>
              <a:srgbClr val="FF6600"/>
            </a:solidFill>
            <a:round/>
            <a:headEnd/>
            <a:tailEnd/>
          </a:ln>
        </p:spPr>
        <p:txBody>
          <a:bodyPr vert="eaVert" wrap="none" anchor="ctr"/>
          <a:lstStyle/>
          <a:p>
            <a:endParaRPr lang="el-GR">
              <a:latin typeface="Calibri" pitchFamily="34" charset="0"/>
            </a:endParaRPr>
          </a:p>
        </p:txBody>
      </p:sp>
      <p:sp>
        <p:nvSpPr>
          <p:cNvPr id="97325" name="AutoShape 63"/>
          <p:cNvSpPr>
            <a:spLocks/>
          </p:cNvSpPr>
          <p:nvPr/>
        </p:nvSpPr>
        <p:spPr bwMode="auto">
          <a:xfrm rot="-5400000">
            <a:off x="7752557" y="4597152"/>
            <a:ext cx="215900" cy="2951163"/>
          </a:xfrm>
          <a:prstGeom prst="leftBrace">
            <a:avLst>
              <a:gd name="adj1" fmla="val 113909"/>
              <a:gd name="adj2" fmla="val 50000"/>
            </a:avLst>
          </a:prstGeom>
          <a:noFill/>
          <a:ln w="19050">
            <a:solidFill>
              <a:srgbClr val="FF6600"/>
            </a:solidFill>
            <a:round/>
            <a:headEnd/>
            <a:tailEnd/>
          </a:ln>
        </p:spPr>
        <p:txBody>
          <a:bodyPr vert="eaVert" wrap="none" anchor="ctr"/>
          <a:lstStyle/>
          <a:p>
            <a:endParaRPr lang="el-GR">
              <a:latin typeface="Calibri" pitchFamily="34" charset="0"/>
            </a:endParaRPr>
          </a:p>
        </p:txBody>
      </p:sp>
      <p:sp>
        <p:nvSpPr>
          <p:cNvPr id="97326" name="Rectangle 143"/>
          <p:cNvSpPr>
            <a:spLocks noChangeArrowheads="1"/>
          </p:cNvSpPr>
          <p:nvPr/>
        </p:nvSpPr>
        <p:spPr bwMode="auto">
          <a:xfrm>
            <a:off x="9480551" y="5212309"/>
            <a:ext cx="73025" cy="792163"/>
          </a:xfrm>
          <a:prstGeom prst="rect">
            <a:avLst/>
          </a:prstGeom>
          <a:solidFill>
            <a:srgbClr val="FF9900"/>
          </a:solidFill>
          <a:ln w="9525">
            <a:solidFill>
              <a:srgbClr val="FF9900"/>
            </a:solidFill>
            <a:miter lim="800000"/>
            <a:headEnd/>
            <a:tailEnd/>
          </a:ln>
        </p:spPr>
        <p:txBody>
          <a:bodyPr wrap="none" anchor="ctr"/>
          <a:lstStyle/>
          <a:p>
            <a:endParaRPr lang="el-GR">
              <a:latin typeface="Calibri" pitchFamily="34" charset="0"/>
            </a:endParaRPr>
          </a:p>
        </p:txBody>
      </p:sp>
      <p:sp>
        <p:nvSpPr>
          <p:cNvPr id="97327" name="Text Box 64"/>
          <p:cNvSpPr txBox="1">
            <a:spLocks noChangeArrowheads="1"/>
          </p:cNvSpPr>
          <p:nvPr/>
        </p:nvSpPr>
        <p:spPr bwMode="auto">
          <a:xfrm>
            <a:off x="3359151" y="6091783"/>
            <a:ext cx="2016125" cy="304800"/>
          </a:xfrm>
          <a:prstGeom prst="rect">
            <a:avLst/>
          </a:prstGeom>
          <a:noFill/>
          <a:ln w="9525">
            <a:noFill/>
            <a:miter lim="800000"/>
            <a:headEnd/>
            <a:tailEnd/>
          </a:ln>
        </p:spPr>
        <p:txBody>
          <a:bodyPr>
            <a:spAutoFit/>
          </a:bodyPr>
          <a:lstStyle/>
          <a:p>
            <a:pPr algn="ctr">
              <a:spcBef>
                <a:spcPct val="50000"/>
              </a:spcBef>
            </a:pPr>
            <a:r>
              <a:rPr lang="el-GR" sz="1400" dirty="0">
                <a:latin typeface="Calibri" pitchFamily="34" charset="0"/>
              </a:rPr>
              <a:t>Συνδρομητές</a:t>
            </a:r>
          </a:p>
        </p:txBody>
      </p:sp>
      <p:sp>
        <p:nvSpPr>
          <p:cNvPr id="97328" name="Text Box 65"/>
          <p:cNvSpPr txBox="1">
            <a:spLocks noChangeArrowheads="1"/>
          </p:cNvSpPr>
          <p:nvPr/>
        </p:nvSpPr>
        <p:spPr bwMode="auto">
          <a:xfrm>
            <a:off x="6816726" y="6091783"/>
            <a:ext cx="2016125" cy="304800"/>
          </a:xfrm>
          <a:prstGeom prst="rect">
            <a:avLst/>
          </a:prstGeom>
          <a:noFill/>
          <a:ln w="9525">
            <a:noFill/>
            <a:miter lim="800000"/>
            <a:headEnd/>
            <a:tailEnd/>
          </a:ln>
        </p:spPr>
        <p:txBody>
          <a:bodyPr>
            <a:spAutoFit/>
          </a:bodyPr>
          <a:lstStyle/>
          <a:p>
            <a:pPr algn="ctr">
              <a:spcBef>
                <a:spcPct val="50000"/>
              </a:spcBef>
            </a:pPr>
            <a:r>
              <a:rPr lang="el-GR" sz="1400">
                <a:latin typeface="Calibri" pitchFamily="34" charset="0"/>
              </a:rPr>
              <a:t>Συνδρομητές</a:t>
            </a:r>
          </a:p>
        </p:txBody>
      </p:sp>
    </p:spTree>
    <p:extLst>
      <p:ext uri="{BB962C8B-B14F-4D97-AF65-F5344CB8AC3E}">
        <p14:creationId xmlns:p14="http://schemas.microsoft.com/office/powerpoint/2010/main" val="40468674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7"/>
          <p:cNvSpPr txBox="1">
            <a:spLocks noChangeArrowheads="1"/>
          </p:cNvSpPr>
          <p:nvPr/>
        </p:nvSpPr>
        <p:spPr bwMode="auto">
          <a:xfrm>
            <a:off x="1524000" y="981076"/>
            <a:ext cx="9144000" cy="4315027"/>
          </a:xfrm>
          <a:prstGeom prst="rect">
            <a:avLst/>
          </a:prstGeom>
          <a:solidFill>
            <a:srgbClr val="EAEAEA"/>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just" eaLnBrk="1" hangingPunct="1">
              <a:lnSpc>
                <a:spcPct val="140000"/>
              </a:lnSpc>
              <a:spcBef>
                <a:spcPct val="0"/>
              </a:spcBef>
              <a:buClrTx/>
              <a:buSzTx/>
              <a:buFontTx/>
              <a:buNone/>
            </a:pPr>
            <a:r>
              <a:rPr lang="en-US" altLang="el-GR" sz="1400"/>
              <a:t>	</a:t>
            </a:r>
            <a:r>
              <a:rPr lang="el-GR" altLang="el-GR" sz="1400"/>
              <a:t>Σε συστήματα  επικοινωνίας με βάση πακέτα, κάθε πακέτο ή μήνυμα αποτελείται τουλάχιστον από πέντε πεδία:</a:t>
            </a:r>
            <a:endParaRPr lang="en-US" altLang="el-GR" sz="1400"/>
          </a:p>
          <a:p>
            <a:pPr algn="just" eaLnBrk="1" hangingPunct="1">
              <a:lnSpc>
                <a:spcPct val="140000"/>
              </a:lnSpc>
              <a:spcBef>
                <a:spcPct val="0"/>
              </a:spcBef>
              <a:buClrTx/>
              <a:buSzTx/>
              <a:buFontTx/>
              <a:buNone/>
            </a:pPr>
            <a:r>
              <a:rPr lang="en-US" altLang="el-GR" sz="1400"/>
              <a:t>	1) </a:t>
            </a:r>
            <a:r>
              <a:rPr lang="el-GR" altLang="el-GR" sz="1400"/>
              <a:t>Την διεύθυνση του παραλήπτη (</a:t>
            </a:r>
            <a:r>
              <a:rPr lang="en-US" altLang="el-GR" sz="1400"/>
              <a:t>destination address</a:t>
            </a:r>
            <a:r>
              <a:rPr lang="el-GR" altLang="el-GR" sz="1400"/>
              <a:t>). Αυτή η διεύθυνση αναλύεται από οποιοδήποτε άλλο μικροεπεξεργαστή ο οποίος λαμβάνει το μήνυμα και συγκρίνεται με την δική του διεύθυνση.</a:t>
            </a:r>
          </a:p>
          <a:p>
            <a:pPr algn="just" eaLnBrk="1" hangingPunct="1">
              <a:lnSpc>
                <a:spcPct val="140000"/>
              </a:lnSpc>
              <a:spcBef>
                <a:spcPct val="0"/>
              </a:spcBef>
              <a:buClrTx/>
              <a:buSzTx/>
              <a:buFontTx/>
              <a:buNone/>
            </a:pPr>
            <a:r>
              <a:rPr lang="en-US" altLang="el-GR" sz="1400"/>
              <a:t>	2) </a:t>
            </a:r>
            <a:r>
              <a:rPr lang="el-GR" altLang="el-GR" sz="1400"/>
              <a:t>Την διεύθυνση του αποστολέα (</a:t>
            </a:r>
            <a:r>
              <a:rPr lang="en-US" altLang="el-GR" sz="1400"/>
              <a:t>originated address</a:t>
            </a:r>
            <a:r>
              <a:rPr lang="el-GR" altLang="el-GR" sz="1400"/>
              <a:t>). Αυτή η διεύθυνση επιτρέπει στον παραλήπτη να γνωρίζει την πηγή του μηνύματος, ώστε να απαντήσει αν απαιτείται από το πρωτόκολλο</a:t>
            </a:r>
            <a:r>
              <a:rPr lang="en-US" altLang="el-GR" sz="1400"/>
              <a:t> </a:t>
            </a:r>
            <a:r>
              <a:rPr lang="el-GR" altLang="el-GR" sz="1400"/>
              <a:t>ή να απαιτήσει την επανάληψη της αποστολής του μηνύματος σε περίπτωση σφάλματος.</a:t>
            </a:r>
            <a:endParaRPr lang="en-US" altLang="el-GR" sz="1400"/>
          </a:p>
          <a:p>
            <a:pPr algn="just" eaLnBrk="1" hangingPunct="1">
              <a:lnSpc>
                <a:spcPct val="140000"/>
              </a:lnSpc>
              <a:spcBef>
                <a:spcPct val="0"/>
              </a:spcBef>
              <a:buClrTx/>
              <a:buSzTx/>
              <a:buFontTx/>
              <a:buNone/>
            </a:pPr>
            <a:r>
              <a:rPr lang="en-US" altLang="el-GR" sz="1400"/>
              <a:t>	3) </a:t>
            </a:r>
            <a:r>
              <a:rPr lang="el-GR" altLang="el-GR" sz="1400"/>
              <a:t>Τον αριθμό μηνύματος (</a:t>
            </a:r>
            <a:r>
              <a:rPr lang="en-US" altLang="el-GR" sz="1400"/>
              <a:t>message number</a:t>
            </a:r>
            <a:r>
              <a:rPr lang="el-GR" altLang="el-GR" sz="1400"/>
              <a:t>). Η αρίθμηση των απεσταλμένων μηνυμάτων επιτρέπει την σωστή τοποθέτηση σε σειρά των μηνυμάτων στην λήψη ώστε να ελέγχεται η συνέχεια της επικοινωνίας και να εξάγονται τα δεδομένα με την σωστή σειρά στην λήψη.</a:t>
            </a:r>
            <a:endParaRPr lang="en-US" altLang="el-GR" sz="1400"/>
          </a:p>
          <a:p>
            <a:pPr algn="just" eaLnBrk="1" hangingPunct="1">
              <a:lnSpc>
                <a:spcPct val="140000"/>
              </a:lnSpc>
              <a:spcBef>
                <a:spcPct val="0"/>
              </a:spcBef>
              <a:buClrTx/>
              <a:buSzTx/>
              <a:buFontTx/>
              <a:buNone/>
            </a:pPr>
            <a:r>
              <a:rPr lang="en-US" altLang="el-GR" sz="1400"/>
              <a:t>	4) </a:t>
            </a:r>
            <a:r>
              <a:rPr lang="el-GR" altLang="el-GR" sz="1400"/>
              <a:t>Το πεδίο πληροφορίας  (</a:t>
            </a:r>
            <a:r>
              <a:rPr lang="en-US" altLang="el-GR" sz="1400"/>
              <a:t>data field</a:t>
            </a:r>
            <a:r>
              <a:rPr lang="el-GR" altLang="el-GR" sz="1400"/>
              <a:t>). Είναι ο χώρος του πακέτου ο οποίος περιέχει την πληροφορία προς μεταφορά. </a:t>
            </a:r>
            <a:endParaRPr lang="en-US" altLang="el-GR" sz="1400"/>
          </a:p>
          <a:p>
            <a:pPr algn="just" eaLnBrk="1" hangingPunct="1">
              <a:lnSpc>
                <a:spcPct val="140000"/>
              </a:lnSpc>
              <a:spcBef>
                <a:spcPct val="0"/>
              </a:spcBef>
              <a:buClrTx/>
              <a:buSzTx/>
              <a:buFontTx/>
              <a:buNone/>
            </a:pPr>
            <a:r>
              <a:rPr lang="en-US" altLang="el-GR" sz="1400"/>
              <a:t>	5) </a:t>
            </a:r>
            <a:r>
              <a:rPr lang="el-GR" altLang="el-GR" sz="1400"/>
              <a:t>Το πεδίο ελέγχου σφάλματος (</a:t>
            </a:r>
            <a:r>
              <a:rPr lang="en-US" altLang="el-GR" sz="1400"/>
              <a:t>error</a:t>
            </a:r>
            <a:r>
              <a:rPr lang="el-GR" altLang="el-GR" sz="1400"/>
              <a:t>-</a:t>
            </a:r>
            <a:r>
              <a:rPr lang="en-US" altLang="el-GR" sz="1400"/>
              <a:t>check field</a:t>
            </a:r>
            <a:r>
              <a:rPr lang="el-GR" altLang="el-GR" sz="1400"/>
              <a:t>). Χρησιμοποιείται για τον έλεγχο της ορθότητας των δεδομένων στην λήψη.</a:t>
            </a:r>
          </a:p>
        </p:txBody>
      </p:sp>
      <p:pic>
        <p:nvPicPr>
          <p:cNvPr id="4099"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5550" y="5949950"/>
            <a:ext cx="7385050"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30542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11"/>
          <p:cNvSpPr txBox="1">
            <a:spLocks noChangeArrowheads="1"/>
          </p:cNvSpPr>
          <p:nvPr/>
        </p:nvSpPr>
        <p:spPr bwMode="auto">
          <a:xfrm>
            <a:off x="3719514" y="2557463"/>
            <a:ext cx="43211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l-GR" altLang="el-GR" sz="1800" i="1" u="sng">
                <a:solidFill>
                  <a:srgbClr val="CC3300"/>
                </a:solidFill>
              </a:rPr>
              <a:t>Επίπεδο </a:t>
            </a:r>
            <a:r>
              <a:rPr lang="en-US" altLang="el-GR" sz="1800" i="1" u="sng">
                <a:solidFill>
                  <a:srgbClr val="CC3300"/>
                </a:solidFill>
              </a:rPr>
              <a:t>MTP</a:t>
            </a:r>
            <a:endParaRPr lang="el-GR" altLang="el-GR" sz="1800" i="1" u="sng">
              <a:solidFill>
                <a:srgbClr val="CC3300"/>
              </a:solidFill>
            </a:endParaRPr>
          </a:p>
        </p:txBody>
      </p:sp>
      <p:sp>
        <p:nvSpPr>
          <p:cNvPr id="6147" name="Rectangle 12"/>
          <p:cNvSpPr>
            <a:spLocks noChangeArrowheads="1"/>
          </p:cNvSpPr>
          <p:nvPr/>
        </p:nvSpPr>
        <p:spPr bwMode="auto">
          <a:xfrm>
            <a:off x="2279651" y="3068638"/>
            <a:ext cx="75549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l-GR" altLang="el-GR" sz="1400">
                <a:latin typeface="Calibri" panose="020F0502020204030204" pitchFamily="34" charset="0"/>
              </a:rPr>
              <a:t>Το επίπεδο </a:t>
            </a:r>
            <a:r>
              <a:rPr lang="en-US" altLang="el-GR" sz="1400">
                <a:latin typeface="Calibri" panose="020F0502020204030204" pitchFamily="34" charset="0"/>
              </a:rPr>
              <a:t>MTP </a:t>
            </a:r>
            <a:r>
              <a:rPr lang="el-GR" altLang="el-GR" sz="1400" i="1">
                <a:latin typeface="Calibri" panose="020F0502020204030204" pitchFamily="34" charset="0"/>
              </a:rPr>
              <a:t>( </a:t>
            </a:r>
            <a:r>
              <a:rPr lang="en-US" altLang="el-GR" sz="1400" i="1">
                <a:latin typeface="Calibri" panose="020F0502020204030204" pitchFamily="34" charset="0"/>
              </a:rPr>
              <a:t>Message Transfer Part</a:t>
            </a:r>
            <a:r>
              <a:rPr lang="el-GR" altLang="el-GR" sz="1400" i="1">
                <a:latin typeface="Calibri" panose="020F0502020204030204" pitchFamily="34" charset="0"/>
              </a:rPr>
              <a:t>)</a:t>
            </a:r>
            <a:r>
              <a:rPr lang="el-GR" altLang="el-GR" sz="1400">
                <a:latin typeface="Calibri" panose="020F0502020204030204" pitchFamily="34" charset="0"/>
              </a:rPr>
              <a:t> </a:t>
            </a:r>
            <a:r>
              <a:rPr lang="en-US" altLang="el-GR" sz="1400">
                <a:latin typeface="Calibri" panose="020F0502020204030204" pitchFamily="34" charset="0"/>
              </a:rPr>
              <a:t> </a:t>
            </a:r>
            <a:r>
              <a:rPr lang="el-GR" altLang="el-GR" sz="1400">
                <a:latin typeface="Calibri" panose="020F0502020204030204" pitchFamily="34" charset="0"/>
              </a:rPr>
              <a:t>είναι ένα λειτουργικό μέρος του δικτύου σηματοδοσίας: </a:t>
            </a:r>
          </a:p>
        </p:txBody>
      </p:sp>
      <p:sp>
        <p:nvSpPr>
          <p:cNvPr id="6148" name="Rectangle 14"/>
          <p:cNvSpPr>
            <a:spLocks noChangeArrowheads="1"/>
          </p:cNvSpPr>
          <p:nvPr/>
        </p:nvSpPr>
        <p:spPr bwMode="auto">
          <a:xfrm>
            <a:off x="2495550" y="3516204"/>
            <a:ext cx="8172450" cy="646331"/>
          </a:xfrm>
          <a:prstGeom prst="rect">
            <a:avLst/>
          </a:prstGeom>
          <a:noFill/>
          <a:ln w="38100">
            <a:solidFill>
              <a:srgbClr val="CC3300"/>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just" eaLnBrk="1" hangingPunct="1">
              <a:spcBef>
                <a:spcPct val="0"/>
              </a:spcBef>
              <a:buClrTx/>
              <a:buSzTx/>
              <a:buFont typeface="Wingdings" panose="05000000000000000000" pitchFamily="2" charset="2"/>
              <a:buChar char="§"/>
            </a:pPr>
            <a:r>
              <a:rPr lang="el-GR" altLang="el-GR" sz="1200"/>
              <a:t>  Μεταφέρει μηνύματα σηματοδοσίας </a:t>
            </a:r>
            <a:r>
              <a:rPr lang="el-GR" altLang="el-GR" sz="1200">
                <a:solidFill>
                  <a:srgbClr val="FF0000"/>
                </a:solidFill>
              </a:rPr>
              <a:t>από και προς όλους τους χρήστες</a:t>
            </a:r>
            <a:r>
              <a:rPr lang="el-GR" altLang="el-GR" sz="1200"/>
              <a:t> των υψηλότερων επιπέδων</a:t>
            </a:r>
          </a:p>
          <a:p>
            <a:pPr algn="just" eaLnBrk="1" hangingPunct="1">
              <a:spcBef>
                <a:spcPct val="0"/>
              </a:spcBef>
              <a:buClrTx/>
              <a:buSzTx/>
              <a:buFont typeface="Wingdings" panose="05000000000000000000" pitchFamily="2" charset="2"/>
              <a:buChar char="§"/>
            </a:pPr>
            <a:endParaRPr lang="el-GR" altLang="el-GR" sz="1200"/>
          </a:p>
          <a:p>
            <a:pPr algn="just" eaLnBrk="1" hangingPunct="1">
              <a:spcBef>
                <a:spcPct val="0"/>
              </a:spcBef>
              <a:buClrTx/>
              <a:buSzTx/>
              <a:buFont typeface="Wingdings" panose="05000000000000000000" pitchFamily="2" charset="2"/>
              <a:buChar char="§"/>
            </a:pPr>
            <a:r>
              <a:rPr lang="el-GR" altLang="el-GR" sz="1200"/>
              <a:t>  Υλοποιεί εργασίες </a:t>
            </a:r>
            <a:r>
              <a:rPr lang="el-GR" altLang="el-GR" sz="1200">
                <a:solidFill>
                  <a:srgbClr val="FF0000"/>
                </a:solidFill>
              </a:rPr>
              <a:t>ελέγχου σφαλμάτων</a:t>
            </a:r>
            <a:r>
              <a:rPr lang="el-GR" altLang="el-GR" sz="1200"/>
              <a:t> και ασφάλειας σηματοδοσίας. </a:t>
            </a:r>
          </a:p>
        </p:txBody>
      </p:sp>
      <p:sp>
        <p:nvSpPr>
          <p:cNvPr id="6149" name="Rectangle 15"/>
          <p:cNvSpPr>
            <a:spLocks noChangeArrowheads="1"/>
          </p:cNvSpPr>
          <p:nvPr/>
        </p:nvSpPr>
        <p:spPr bwMode="auto">
          <a:xfrm>
            <a:off x="2495550" y="4221164"/>
            <a:ext cx="8172450" cy="584775"/>
          </a:xfrm>
          <a:prstGeom prst="rect">
            <a:avLst/>
          </a:prstGeom>
          <a:solidFill>
            <a:schemeClr val="accent1"/>
          </a:solidFill>
          <a:ln w="38100">
            <a:solidFill>
              <a:srgbClr val="CC3300"/>
            </a:solidFill>
            <a:miter lim="800000"/>
            <a:headEnd/>
            <a:tailEnd/>
          </a:ln>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just" eaLnBrk="1" hangingPunct="1">
              <a:spcBef>
                <a:spcPct val="0"/>
              </a:spcBef>
              <a:buClrTx/>
              <a:buSzTx/>
              <a:buFontTx/>
              <a:buNone/>
            </a:pPr>
            <a:r>
              <a:rPr lang="el-GR" altLang="el-GR" sz="1600"/>
              <a:t>	Κάθε φορά που ένα μήνυμα (πακέτο) μεταφέρεται υπάρχουν τρεις κύριοι παράγοντες που πρέπει να ληφθούν υπ' όψιν:</a:t>
            </a:r>
          </a:p>
        </p:txBody>
      </p:sp>
      <p:sp>
        <p:nvSpPr>
          <p:cNvPr id="6150" name="Rectangle 16"/>
          <p:cNvSpPr>
            <a:spLocks noChangeArrowheads="1"/>
          </p:cNvSpPr>
          <p:nvPr/>
        </p:nvSpPr>
        <p:spPr bwMode="auto">
          <a:xfrm>
            <a:off x="2495550" y="4822826"/>
            <a:ext cx="8172450" cy="2035175"/>
          </a:xfrm>
          <a:prstGeom prst="rect">
            <a:avLst/>
          </a:prstGeom>
          <a:noFill/>
          <a:ln w="38100">
            <a:solidFill>
              <a:srgbClr val="CC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just" eaLnBrk="1" hangingPunct="1">
              <a:lnSpc>
                <a:spcPct val="130000"/>
              </a:lnSpc>
              <a:spcBef>
                <a:spcPct val="0"/>
              </a:spcBef>
              <a:buClrTx/>
              <a:buSzTx/>
              <a:buFont typeface="Wingdings" panose="05000000000000000000" pitchFamily="2" charset="2"/>
              <a:buChar char="§"/>
            </a:pPr>
            <a:r>
              <a:rPr lang="el-GR" altLang="el-GR" sz="1200"/>
              <a:t>  Το μήνυμα πρέπει </a:t>
            </a:r>
            <a:r>
              <a:rPr lang="el-GR" altLang="el-GR" sz="1200">
                <a:solidFill>
                  <a:srgbClr val="FF0000"/>
                </a:solidFill>
              </a:rPr>
              <a:t>να φτάσει στον σωστό προορισμό</a:t>
            </a:r>
            <a:r>
              <a:rPr lang="el-GR" altLang="el-GR" sz="1200"/>
              <a:t>.</a:t>
            </a:r>
          </a:p>
          <a:p>
            <a:pPr algn="just" eaLnBrk="1" hangingPunct="1">
              <a:lnSpc>
                <a:spcPct val="130000"/>
              </a:lnSpc>
              <a:spcBef>
                <a:spcPct val="0"/>
              </a:spcBef>
              <a:buClrTx/>
              <a:buSzTx/>
              <a:buFont typeface="Wingdings" panose="05000000000000000000" pitchFamily="2" charset="2"/>
              <a:buChar char="§"/>
            </a:pPr>
            <a:endParaRPr lang="el-GR" altLang="el-GR" sz="1200"/>
          </a:p>
          <a:p>
            <a:pPr algn="just" eaLnBrk="1" hangingPunct="1">
              <a:lnSpc>
                <a:spcPct val="130000"/>
              </a:lnSpc>
              <a:spcBef>
                <a:spcPct val="0"/>
              </a:spcBef>
              <a:buClrTx/>
              <a:buSzTx/>
              <a:buFont typeface="Wingdings" panose="05000000000000000000" pitchFamily="2" charset="2"/>
              <a:buChar char="§"/>
            </a:pPr>
            <a:r>
              <a:rPr lang="el-GR" altLang="el-GR" sz="1200"/>
              <a:t>  Στον προορισμό το μήνυμα πρέπει να </a:t>
            </a:r>
            <a:r>
              <a:rPr lang="el-GR" altLang="el-GR" sz="1200">
                <a:solidFill>
                  <a:srgbClr val="FF0000"/>
                </a:solidFill>
              </a:rPr>
              <a:t>φτάσει χωρίς σφάλματα</a:t>
            </a:r>
            <a:r>
              <a:rPr lang="el-GR" altLang="el-GR" sz="1200"/>
              <a:t>, ή αν υπάρχουν πρέπει να μπορεί να τα βρει και να τα διορθώσει.</a:t>
            </a:r>
          </a:p>
          <a:p>
            <a:pPr algn="just" eaLnBrk="1" hangingPunct="1">
              <a:lnSpc>
                <a:spcPct val="130000"/>
              </a:lnSpc>
              <a:spcBef>
                <a:spcPct val="0"/>
              </a:spcBef>
              <a:buClrTx/>
              <a:buSzTx/>
              <a:buFont typeface="Wingdings" panose="05000000000000000000" pitchFamily="2" charset="2"/>
              <a:buChar char="§"/>
            </a:pPr>
            <a:endParaRPr lang="el-GR" altLang="el-GR" sz="1200"/>
          </a:p>
          <a:p>
            <a:pPr algn="just" eaLnBrk="1" hangingPunct="1">
              <a:lnSpc>
                <a:spcPct val="130000"/>
              </a:lnSpc>
              <a:spcBef>
                <a:spcPct val="0"/>
              </a:spcBef>
              <a:buClrTx/>
              <a:buSzTx/>
              <a:buFont typeface="Wingdings" panose="05000000000000000000" pitchFamily="2" charset="2"/>
              <a:buChar char="§"/>
            </a:pPr>
            <a:r>
              <a:rPr lang="el-GR" altLang="el-GR" sz="1200"/>
              <a:t>  Στην περίπτωση που υπάρχουν περισσότερα του ενός κανάλια σηματοδοσίας προς τον προορισμό του μηνύματος και περισσότερες της μίας οδεύσεις που περιέχουν τα κανάλια, το επίπεδο </a:t>
            </a:r>
            <a:r>
              <a:rPr lang="en-US" altLang="el-GR" sz="1200"/>
              <a:t>MTP </a:t>
            </a:r>
            <a:r>
              <a:rPr lang="el-GR" altLang="el-GR" sz="1200"/>
              <a:t>οφείλει </a:t>
            </a:r>
            <a:r>
              <a:rPr lang="el-GR" altLang="el-GR" sz="1200">
                <a:solidFill>
                  <a:srgbClr val="FF0000"/>
                </a:solidFill>
              </a:rPr>
              <a:t>να γνωρίζει ποια όδευση</a:t>
            </a:r>
            <a:r>
              <a:rPr lang="el-GR" altLang="el-GR" sz="1200"/>
              <a:t> και ποιο κανάλι σηματοδοσίας να επιλέξει. </a:t>
            </a:r>
          </a:p>
        </p:txBody>
      </p:sp>
      <p:sp>
        <p:nvSpPr>
          <p:cNvPr id="6151" name="AutoShape 19"/>
          <p:cNvSpPr>
            <a:spLocks noChangeArrowheads="1"/>
          </p:cNvSpPr>
          <p:nvPr/>
        </p:nvSpPr>
        <p:spPr bwMode="auto">
          <a:xfrm rot="-1486509">
            <a:off x="2208213" y="3284538"/>
            <a:ext cx="215900" cy="360362"/>
          </a:xfrm>
          <a:prstGeom prst="curvedRightArrow">
            <a:avLst>
              <a:gd name="adj1" fmla="val 33382"/>
              <a:gd name="adj2" fmla="val 66765"/>
              <a:gd name="adj3" fmla="val 33333"/>
            </a:avLst>
          </a:prstGeom>
          <a:solidFill>
            <a:srgbClr val="FF6600"/>
          </a:solidFill>
          <a:ln w="9525">
            <a:solidFill>
              <a:schemeClr val="tx1"/>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l-GR" altLang="el-GR" sz="1800">
              <a:latin typeface="Calibri" panose="020F0502020204030204" pitchFamily="34" charset="0"/>
            </a:endParaRPr>
          </a:p>
        </p:txBody>
      </p:sp>
      <p:sp>
        <p:nvSpPr>
          <p:cNvPr id="6152" name="AutoShape 20"/>
          <p:cNvSpPr>
            <a:spLocks noChangeArrowheads="1"/>
          </p:cNvSpPr>
          <p:nvPr/>
        </p:nvSpPr>
        <p:spPr bwMode="auto">
          <a:xfrm rot="-1486509">
            <a:off x="2208213" y="4797426"/>
            <a:ext cx="215900" cy="360363"/>
          </a:xfrm>
          <a:prstGeom prst="curvedRightArrow">
            <a:avLst>
              <a:gd name="adj1" fmla="val 33382"/>
              <a:gd name="adj2" fmla="val 66765"/>
              <a:gd name="adj3" fmla="val 33333"/>
            </a:avLst>
          </a:prstGeom>
          <a:solidFill>
            <a:srgbClr val="FF6600"/>
          </a:solidFill>
          <a:ln w="9525">
            <a:solidFill>
              <a:schemeClr val="tx1"/>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l-GR" altLang="el-GR" sz="1800">
              <a:latin typeface="Calibri" panose="020F0502020204030204" pitchFamily="34" charset="0"/>
            </a:endParaRPr>
          </a:p>
        </p:txBody>
      </p:sp>
      <p:pic>
        <p:nvPicPr>
          <p:cNvPr id="6153"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7476" y="836613"/>
            <a:ext cx="4200525" cy="1439862"/>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6154"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4051" y="547688"/>
            <a:ext cx="2587625" cy="2520950"/>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79313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9"/>
          <p:cNvSpPr txBox="1">
            <a:spLocks noChangeArrowheads="1"/>
          </p:cNvSpPr>
          <p:nvPr/>
        </p:nvSpPr>
        <p:spPr bwMode="auto">
          <a:xfrm>
            <a:off x="6742114" y="1184276"/>
            <a:ext cx="32416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l-GR" altLang="el-GR" sz="1800">
                <a:solidFill>
                  <a:schemeClr val="bg1"/>
                </a:solidFill>
                <a:latin typeface="Calibri" panose="020F0502020204030204" pitchFamily="34" charset="0"/>
              </a:rPr>
              <a:t>Επίπεδο </a:t>
            </a:r>
            <a:r>
              <a:rPr lang="en-US" altLang="el-GR" sz="1800">
                <a:solidFill>
                  <a:schemeClr val="bg1"/>
                </a:solidFill>
                <a:latin typeface="Calibri" panose="020F0502020204030204" pitchFamily="34" charset="0"/>
              </a:rPr>
              <a:t>MTP</a:t>
            </a:r>
            <a:endParaRPr lang="el-GR" altLang="el-GR" sz="1800">
              <a:solidFill>
                <a:schemeClr val="bg1"/>
              </a:solidFill>
              <a:latin typeface="Calibri" panose="020F0502020204030204" pitchFamily="34" charset="0"/>
            </a:endParaRPr>
          </a:p>
        </p:txBody>
      </p:sp>
      <p:sp>
        <p:nvSpPr>
          <p:cNvPr id="8196" name="Text Box 10"/>
          <p:cNvSpPr txBox="1">
            <a:spLocks noChangeArrowheads="1"/>
          </p:cNvSpPr>
          <p:nvPr/>
        </p:nvSpPr>
        <p:spPr bwMode="auto">
          <a:xfrm>
            <a:off x="3935414" y="3194051"/>
            <a:ext cx="46815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l-GR" altLang="el-GR" sz="1800">
                <a:latin typeface="Calibri" panose="020F0502020204030204" pitchFamily="34" charset="0"/>
              </a:rPr>
              <a:t>Μεταφορά πληροφορίας επιπέδου </a:t>
            </a:r>
            <a:r>
              <a:rPr lang="en-US" altLang="el-GR" sz="1800">
                <a:latin typeface="Calibri" panose="020F0502020204030204" pitchFamily="34" charset="0"/>
              </a:rPr>
              <a:t>MTP</a:t>
            </a:r>
            <a:endParaRPr lang="el-GR" altLang="el-GR" sz="1800">
              <a:latin typeface="Calibri" panose="020F0502020204030204" pitchFamily="34" charset="0"/>
            </a:endParaRPr>
          </a:p>
        </p:txBody>
      </p:sp>
      <p:sp>
        <p:nvSpPr>
          <p:cNvPr id="8197" name="Rectangle 12"/>
          <p:cNvSpPr>
            <a:spLocks noChangeArrowheads="1"/>
          </p:cNvSpPr>
          <p:nvPr/>
        </p:nvSpPr>
        <p:spPr bwMode="auto">
          <a:xfrm>
            <a:off x="1524000" y="3654426"/>
            <a:ext cx="9144000" cy="3001963"/>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lnSpc>
                <a:spcPct val="150000"/>
              </a:lnSpc>
              <a:spcBef>
                <a:spcPct val="0"/>
              </a:spcBef>
              <a:buClrTx/>
              <a:buSzTx/>
              <a:buFontTx/>
              <a:buNone/>
            </a:pPr>
            <a:r>
              <a:rPr lang="el-GR" altLang="el-GR" sz="1400" u="sng"/>
              <a:t>ΜΤΡ </a:t>
            </a:r>
            <a:r>
              <a:rPr lang="en-US" altLang="el-GR" sz="1400" u="sng"/>
              <a:t>Level</a:t>
            </a:r>
            <a:r>
              <a:rPr lang="el-GR" altLang="el-GR" sz="1400" u="sng"/>
              <a:t> 2</a:t>
            </a:r>
            <a:r>
              <a:rPr lang="en-US" altLang="el-GR" sz="1400" u="sng"/>
              <a:t> (Signaling Link)</a:t>
            </a:r>
            <a:r>
              <a:rPr lang="el-GR" altLang="el-GR" sz="1400"/>
              <a:t>: Αυτό το στρώμα αντιστοιχεί στο επίπεδο 2 της OSI (</a:t>
            </a:r>
            <a:r>
              <a:rPr lang="en-GB" altLang="el-GR" sz="1400" u="sng"/>
              <a:t>the data </a:t>
            </a:r>
            <a:r>
              <a:rPr lang="en-US" altLang="el-GR" sz="1400" u="sng"/>
              <a:t>layer</a:t>
            </a:r>
            <a:r>
              <a:rPr lang="el-GR" altLang="el-GR" sz="1400"/>
              <a:t>). </a:t>
            </a:r>
          </a:p>
          <a:p>
            <a:pPr algn="just" eaLnBrk="1" hangingPunct="1">
              <a:lnSpc>
                <a:spcPct val="150000"/>
              </a:lnSpc>
              <a:spcBef>
                <a:spcPct val="0"/>
              </a:spcBef>
              <a:buClrTx/>
              <a:buSzTx/>
              <a:buFont typeface="Wingdings" panose="05000000000000000000" pitchFamily="2" charset="2"/>
              <a:buChar char="§"/>
            </a:pPr>
            <a:r>
              <a:rPr lang="el-GR" altLang="el-GR" sz="1400"/>
              <a:t>  </a:t>
            </a:r>
            <a:r>
              <a:rPr lang="en-US" altLang="el-GR" sz="1400"/>
              <a:t>	</a:t>
            </a:r>
            <a:r>
              <a:rPr lang="el-GR" altLang="el-GR" sz="1400"/>
              <a:t>Περιλαμβάνει όλες τις λειτουργίες που απαιτούνται για να εξασφαλίσουν αξιόπιστη μεταφορά μηνυμάτων σηματοδοσίας.</a:t>
            </a:r>
          </a:p>
          <a:p>
            <a:pPr algn="just" eaLnBrk="1" hangingPunct="1">
              <a:lnSpc>
                <a:spcPct val="150000"/>
              </a:lnSpc>
              <a:spcBef>
                <a:spcPct val="0"/>
              </a:spcBef>
              <a:buClrTx/>
              <a:buSzTx/>
              <a:buFont typeface="Wingdings" panose="05000000000000000000" pitchFamily="2" charset="2"/>
              <a:buChar char="§"/>
            </a:pPr>
            <a:r>
              <a:rPr lang="el-GR" altLang="el-GR" sz="1400"/>
              <a:t>  </a:t>
            </a:r>
            <a:r>
              <a:rPr lang="en-US" altLang="el-GR" sz="1400"/>
              <a:t>	</a:t>
            </a:r>
            <a:r>
              <a:rPr lang="el-GR" altLang="el-GR" sz="1400"/>
              <a:t>Παρέχει την ανίχνευση και την ακολουθία λάθους ελέγχοντας, και αναμεταδίδει τα μη αναγνωρισμένα μηνύματα. </a:t>
            </a:r>
          </a:p>
          <a:p>
            <a:pPr algn="just" eaLnBrk="1" hangingPunct="1">
              <a:lnSpc>
                <a:spcPct val="150000"/>
              </a:lnSpc>
              <a:spcBef>
                <a:spcPct val="0"/>
              </a:spcBef>
              <a:buClrTx/>
              <a:buSzTx/>
              <a:buFont typeface="Wingdings" panose="05000000000000000000" pitchFamily="2" charset="2"/>
              <a:buChar char="§"/>
            </a:pPr>
            <a:r>
              <a:rPr lang="el-GR" altLang="el-GR" sz="1400"/>
              <a:t>  </a:t>
            </a:r>
            <a:r>
              <a:rPr lang="en-US" altLang="el-GR" sz="1400"/>
              <a:t>	</a:t>
            </a:r>
            <a:r>
              <a:rPr lang="el-GR" altLang="el-GR" sz="1400"/>
              <a:t>Στο επίπεδο 2 του ΜΤΡ χρησιμοποιούνται πακέτα τα λεγόμενα  μονάδες σήματος μεταφοράς μηνυμάτων. </a:t>
            </a:r>
          </a:p>
          <a:p>
            <a:pPr algn="just" eaLnBrk="1" hangingPunct="1">
              <a:lnSpc>
                <a:spcPct val="150000"/>
              </a:lnSpc>
              <a:spcBef>
                <a:spcPct val="0"/>
              </a:spcBef>
              <a:buClrTx/>
              <a:buSzTx/>
              <a:buFont typeface="Wingdings" panose="05000000000000000000" pitchFamily="2" charset="2"/>
              <a:buChar char="§"/>
            </a:pPr>
            <a:r>
              <a:rPr lang="el-GR" altLang="el-GR" sz="1400"/>
              <a:t>  </a:t>
            </a:r>
            <a:r>
              <a:rPr lang="en-US" altLang="el-GR" sz="1400"/>
              <a:t>	</a:t>
            </a:r>
            <a:r>
              <a:rPr lang="el-GR" altLang="el-GR" sz="1400"/>
              <a:t>Υπάρχουν τρεις τύποι μονάδων σημάτων (</a:t>
            </a:r>
            <a:r>
              <a:rPr lang="en-US" altLang="el-GR" sz="1400"/>
              <a:t>S.U.)</a:t>
            </a:r>
            <a:r>
              <a:rPr lang="el-GR" altLang="el-GR" sz="1400"/>
              <a:t>: </a:t>
            </a:r>
            <a:r>
              <a:rPr lang="en-GB" altLang="el-GR" sz="1400"/>
              <a:t>Fill</a:t>
            </a:r>
            <a:r>
              <a:rPr lang="el-GR" altLang="el-GR" sz="1400"/>
              <a:t>-</a:t>
            </a:r>
            <a:r>
              <a:rPr lang="en-GB" altLang="el-GR" sz="1400"/>
              <a:t>in Signal Unit</a:t>
            </a:r>
            <a:r>
              <a:rPr lang="el-GR" altLang="el-GR" sz="1400"/>
              <a:t> (</a:t>
            </a:r>
            <a:r>
              <a:rPr lang="en-GB" altLang="el-GR" sz="1400"/>
              <a:t>F</a:t>
            </a:r>
            <a:r>
              <a:rPr lang="en-US" altLang="el-GR" sz="1400"/>
              <a:t>I</a:t>
            </a:r>
            <a:r>
              <a:rPr lang="en-GB" altLang="el-GR" sz="1400"/>
              <a:t>SU</a:t>
            </a:r>
            <a:r>
              <a:rPr lang="el-GR" altLang="el-GR" sz="1400"/>
              <a:t>), </a:t>
            </a:r>
            <a:r>
              <a:rPr lang="en-GB" altLang="el-GR" sz="1400"/>
              <a:t>Link Status Signal Unit</a:t>
            </a:r>
            <a:r>
              <a:rPr lang="el-GR" altLang="el-GR" sz="1400"/>
              <a:t> (</a:t>
            </a:r>
            <a:r>
              <a:rPr lang="en-GB" altLang="el-GR" sz="1400"/>
              <a:t>LSSU</a:t>
            </a:r>
            <a:r>
              <a:rPr lang="el-GR" altLang="el-GR" sz="1400"/>
              <a:t>) και </a:t>
            </a:r>
            <a:r>
              <a:rPr lang="en-GB" altLang="el-GR" sz="1400"/>
              <a:t>Message Signal Unit</a:t>
            </a:r>
            <a:r>
              <a:rPr lang="el-GR" altLang="el-GR" sz="1400"/>
              <a:t>  (</a:t>
            </a:r>
            <a:r>
              <a:rPr lang="en-GB" altLang="el-GR" sz="1400"/>
              <a:t>MSU</a:t>
            </a:r>
            <a:r>
              <a:rPr lang="el-GR" altLang="el-GR" sz="1400"/>
              <a:t>).</a:t>
            </a:r>
          </a:p>
        </p:txBody>
      </p:sp>
      <p:pic>
        <p:nvPicPr>
          <p:cNvPr id="8198"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7476" y="1616076"/>
            <a:ext cx="4200525" cy="1439863"/>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8199"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2451" y="582614"/>
            <a:ext cx="2670175" cy="2636837"/>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8200" name="Line 13"/>
          <p:cNvSpPr>
            <a:spLocks noChangeShapeType="1"/>
          </p:cNvSpPr>
          <p:nvPr/>
        </p:nvSpPr>
        <p:spPr bwMode="auto">
          <a:xfrm flipV="1">
            <a:off x="3214689" y="2492376"/>
            <a:ext cx="3673475" cy="144463"/>
          </a:xfrm>
          <a:prstGeom prst="line">
            <a:avLst/>
          </a:prstGeom>
          <a:noFill/>
          <a:ln w="76200">
            <a:solidFill>
              <a:srgbClr val="CC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Tree>
    <p:extLst>
      <p:ext uri="{BB962C8B-B14F-4D97-AF65-F5344CB8AC3E}">
        <p14:creationId xmlns:p14="http://schemas.microsoft.com/office/powerpoint/2010/main" val="24147972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12"/>
          <p:cNvSpPr>
            <a:spLocks noChangeArrowheads="1"/>
          </p:cNvSpPr>
          <p:nvPr/>
        </p:nvSpPr>
        <p:spPr bwMode="auto">
          <a:xfrm>
            <a:off x="1524000" y="2473326"/>
            <a:ext cx="9144000" cy="1406525"/>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buClr>
                <a:schemeClr val="tx1"/>
              </a:buClr>
              <a:buSzPct val="75000"/>
              <a:buFont typeface="Wingdings" panose="05000000000000000000" pitchFamily="2" charset="2"/>
              <a:buChar char="l"/>
              <a:tabLst>
                <a:tab pos="38100" algn="l"/>
              </a:tabLst>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tabLst>
                <a:tab pos="38100" algn="l"/>
              </a:tabLst>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tabLst>
                <a:tab pos="38100" algn="l"/>
              </a:tabLst>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tabLst>
                <a:tab pos="38100" algn="l"/>
              </a:tabLst>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tabLst>
                <a:tab pos="3810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tabLst>
                <a:tab pos="3810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tabLst>
                <a:tab pos="3810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tabLst>
                <a:tab pos="3810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tabLst>
                <a:tab pos="38100" algn="l"/>
              </a:tabLst>
              <a:defRPr>
                <a:solidFill>
                  <a:schemeClr val="tx1"/>
                </a:solidFill>
                <a:latin typeface="Arial" panose="020B0604020202020204" pitchFamily="34" charset="0"/>
                <a:cs typeface="Arial" panose="020B0604020202020204" pitchFamily="34" charset="0"/>
              </a:defRPr>
            </a:lvl9pPr>
          </a:lstStyle>
          <a:p>
            <a:pPr algn="ctr" eaLnBrk="1" hangingPunct="1">
              <a:lnSpc>
                <a:spcPct val="150000"/>
              </a:lnSpc>
              <a:spcBef>
                <a:spcPct val="0"/>
              </a:spcBef>
              <a:buClrTx/>
              <a:buSzTx/>
              <a:buFontTx/>
              <a:buNone/>
            </a:pPr>
            <a:r>
              <a:rPr lang="el-GR" altLang="el-GR" sz="1400" u="sng">
                <a:solidFill>
                  <a:srgbClr val="000000"/>
                </a:solidFill>
              </a:rPr>
              <a:t>ΜΤΡ ΕΠΙΠΕΔΟ 2 - </a:t>
            </a:r>
            <a:r>
              <a:rPr lang="en-GB" altLang="el-GR" sz="1400" u="sng">
                <a:solidFill>
                  <a:srgbClr val="000000"/>
                </a:solidFill>
              </a:rPr>
              <a:t>Signaling Link</a:t>
            </a:r>
            <a:endParaRPr lang="el-GR" altLang="el-GR" sz="1400"/>
          </a:p>
          <a:p>
            <a:pPr algn="ctr" eaLnBrk="1" hangingPunct="1">
              <a:lnSpc>
                <a:spcPct val="150000"/>
              </a:lnSpc>
              <a:spcBef>
                <a:spcPct val="0"/>
              </a:spcBef>
              <a:buClrTx/>
              <a:buSzTx/>
              <a:buFontTx/>
              <a:buNone/>
            </a:pPr>
            <a:r>
              <a:rPr lang="el-GR" altLang="el-GR" sz="1400">
                <a:solidFill>
                  <a:srgbClr val="FF0000"/>
                </a:solidFill>
              </a:rPr>
              <a:t>Υπάρχουν τρεις διαφορετικές κατηγορίες </a:t>
            </a:r>
            <a:r>
              <a:rPr lang="el-GR" altLang="el-GR" sz="1400" u="sng">
                <a:solidFill>
                  <a:srgbClr val="FF0000"/>
                </a:solidFill>
              </a:rPr>
              <a:t>μονάδες σημάτων </a:t>
            </a:r>
            <a:r>
              <a:rPr lang="en-US" altLang="el-GR" sz="1400" u="sng">
                <a:solidFill>
                  <a:srgbClr val="FF0000"/>
                </a:solidFill>
              </a:rPr>
              <a:t>SU</a:t>
            </a:r>
            <a:r>
              <a:rPr lang="el-GR" altLang="el-GR" sz="1400">
                <a:solidFill>
                  <a:srgbClr val="FF0000"/>
                </a:solidFill>
              </a:rPr>
              <a:t>.</a:t>
            </a:r>
          </a:p>
          <a:p>
            <a:pPr algn="just" eaLnBrk="1" hangingPunct="1">
              <a:lnSpc>
                <a:spcPct val="150000"/>
              </a:lnSpc>
              <a:spcBef>
                <a:spcPct val="0"/>
              </a:spcBef>
              <a:buClrTx/>
              <a:buSzTx/>
              <a:buFontTx/>
              <a:buNone/>
            </a:pPr>
            <a:r>
              <a:rPr lang="en-US" altLang="el-GR" sz="1400">
                <a:solidFill>
                  <a:srgbClr val="800000"/>
                </a:solidFill>
              </a:rPr>
              <a:t>		1) </a:t>
            </a:r>
            <a:r>
              <a:rPr lang="el-GR" altLang="el-GR" sz="1400">
                <a:solidFill>
                  <a:srgbClr val="800000"/>
                </a:solidFill>
              </a:rPr>
              <a:t>FISU – </a:t>
            </a:r>
            <a:r>
              <a:rPr lang="en-GB" altLang="el-GR" sz="1400">
                <a:solidFill>
                  <a:srgbClr val="800000"/>
                </a:solidFill>
              </a:rPr>
              <a:t>Fill</a:t>
            </a:r>
            <a:r>
              <a:rPr lang="el-GR" altLang="el-GR" sz="1400">
                <a:solidFill>
                  <a:srgbClr val="800000"/>
                </a:solidFill>
              </a:rPr>
              <a:t>-</a:t>
            </a:r>
            <a:r>
              <a:rPr lang="en-GB" altLang="el-GR" sz="1400">
                <a:solidFill>
                  <a:srgbClr val="800000"/>
                </a:solidFill>
              </a:rPr>
              <a:t>In Signal Unit</a:t>
            </a:r>
            <a:r>
              <a:rPr lang="el-GR" altLang="el-GR" sz="1400">
                <a:solidFill>
                  <a:srgbClr val="800000"/>
                </a:solidFill>
              </a:rPr>
              <a:t> :</a:t>
            </a:r>
            <a:r>
              <a:rPr lang="en-US" altLang="el-GR" sz="1400"/>
              <a:t> </a:t>
            </a:r>
            <a:r>
              <a:rPr lang="el-GR" altLang="el-GR" sz="1400"/>
              <a:t>Χρησιμοποιείται για τη </a:t>
            </a:r>
            <a:r>
              <a:rPr lang="el-GR" altLang="el-GR" sz="1400">
                <a:solidFill>
                  <a:schemeClr val="accent2"/>
                </a:solidFill>
              </a:rPr>
              <a:t>επίβλεψη λάθους της σύνδεσης</a:t>
            </a:r>
            <a:r>
              <a:rPr lang="el-GR" altLang="el-GR" sz="1400"/>
              <a:t> και για να κρατήσει ενεργοποιημένη την σύνδεση όταν δεν υπάρχουν MSUs για να αποσταλούν. </a:t>
            </a:r>
          </a:p>
        </p:txBody>
      </p:sp>
      <p:pic>
        <p:nvPicPr>
          <p:cNvPr id="10244"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0464" y="908051"/>
            <a:ext cx="4200525" cy="1439863"/>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pic>
        <p:nvPicPr>
          <p:cNvPr id="10245"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4437064"/>
            <a:ext cx="4013200" cy="125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Rectangle 23"/>
          <p:cNvSpPr>
            <a:spLocks noChangeArrowheads="1"/>
          </p:cNvSpPr>
          <p:nvPr/>
        </p:nvSpPr>
        <p:spPr bwMode="auto">
          <a:xfrm>
            <a:off x="5556250" y="3965575"/>
            <a:ext cx="5111750" cy="2882900"/>
          </a:xfrm>
          <a:prstGeom prst="rect">
            <a:avLst/>
          </a:prstGeom>
          <a:solidFill>
            <a:schemeClr val="accent1"/>
          </a:solidFill>
          <a:ln w="12700">
            <a:solidFill>
              <a:srgbClr val="000000"/>
            </a:solidFill>
            <a:miter lim="800000"/>
            <a:headEnd/>
            <a:tailEnd/>
          </a:ln>
        </p:spPr>
        <p:txBody>
          <a:bodyPr anchor="ct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lnSpc>
                <a:spcPct val="130000"/>
              </a:lnSpc>
              <a:spcBef>
                <a:spcPct val="0"/>
              </a:spcBef>
              <a:buClrTx/>
              <a:buSzTx/>
              <a:buFontTx/>
              <a:buNone/>
            </a:pPr>
            <a:r>
              <a:rPr lang="el-GR" altLang="el-GR" sz="1000" u="sng">
                <a:solidFill>
                  <a:srgbClr val="800000"/>
                </a:solidFill>
              </a:rPr>
              <a:t>Σημαία-</a:t>
            </a:r>
            <a:r>
              <a:rPr lang="en-GB" altLang="el-GR" sz="1000" u="sng">
                <a:solidFill>
                  <a:srgbClr val="800000"/>
                </a:solidFill>
              </a:rPr>
              <a:t>flag</a:t>
            </a:r>
            <a:r>
              <a:rPr lang="el-GR" altLang="el-GR" sz="1000" u="sng">
                <a:solidFill>
                  <a:srgbClr val="800000"/>
                </a:solidFill>
              </a:rPr>
              <a:t> (f)</a:t>
            </a:r>
            <a:endParaRPr lang="el-GR" altLang="el-GR" sz="1000">
              <a:solidFill>
                <a:srgbClr val="800000"/>
              </a:solidFill>
            </a:endParaRPr>
          </a:p>
          <a:p>
            <a:pPr algn="just" eaLnBrk="1" hangingPunct="1">
              <a:lnSpc>
                <a:spcPct val="130000"/>
              </a:lnSpc>
              <a:spcBef>
                <a:spcPct val="0"/>
              </a:spcBef>
              <a:buClrTx/>
              <a:buSzTx/>
              <a:buFontTx/>
              <a:buNone/>
            </a:pPr>
            <a:r>
              <a:rPr lang="en-US" altLang="el-GR" sz="1000"/>
              <a:t>	</a:t>
            </a:r>
            <a:r>
              <a:rPr lang="el-GR" altLang="el-GR" sz="1000"/>
              <a:t>Κάθε </a:t>
            </a:r>
            <a:r>
              <a:rPr lang="en-US" altLang="el-GR" sz="1000"/>
              <a:t>SU</a:t>
            </a:r>
            <a:r>
              <a:rPr lang="el-GR" altLang="el-GR" sz="1000"/>
              <a:t> εσωκλείεται μεταξύ δύο σημαιών, μιας σημαίας έναρξης και μιας σημαίας τερματισμού</a:t>
            </a:r>
            <a:r>
              <a:rPr lang="en-US" altLang="el-GR" sz="1000"/>
              <a:t>. (</a:t>
            </a:r>
            <a:r>
              <a:rPr lang="el-GR" altLang="el-GR" sz="1000"/>
              <a:t>και οι δυο κωδικοποιούνται ως </a:t>
            </a:r>
            <a:r>
              <a:rPr lang="el-GR" altLang="el-GR" sz="1000">
                <a:solidFill>
                  <a:srgbClr val="FF0000"/>
                </a:solidFill>
              </a:rPr>
              <a:t>01111110</a:t>
            </a:r>
            <a:r>
              <a:rPr lang="en-US" altLang="el-GR" sz="1000"/>
              <a:t>)</a:t>
            </a:r>
            <a:r>
              <a:rPr lang="el-GR" altLang="el-GR" sz="1000"/>
              <a:t>. </a:t>
            </a:r>
          </a:p>
          <a:p>
            <a:pPr algn="just" eaLnBrk="1" hangingPunct="1">
              <a:lnSpc>
                <a:spcPct val="130000"/>
              </a:lnSpc>
              <a:spcBef>
                <a:spcPct val="0"/>
              </a:spcBef>
              <a:buClrTx/>
              <a:buSzTx/>
              <a:buFontTx/>
              <a:buNone/>
            </a:pPr>
            <a:endParaRPr lang="el-GR" altLang="el-GR" sz="1000"/>
          </a:p>
          <a:p>
            <a:pPr algn="ctr" eaLnBrk="1" hangingPunct="1">
              <a:lnSpc>
                <a:spcPct val="130000"/>
              </a:lnSpc>
              <a:spcBef>
                <a:spcPct val="0"/>
              </a:spcBef>
              <a:buClrTx/>
              <a:buSzTx/>
              <a:buFontTx/>
              <a:buNone/>
            </a:pPr>
            <a:r>
              <a:rPr lang="en-GB" altLang="el-GR" sz="1000" u="sng">
                <a:solidFill>
                  <a:srgbClr val="800000"/>
                </a:solidFill>
              </a:rPr>
              <a:t>Check Bits </a:t>
            </a:r>
            <a:r>
              <a:rPr lang="el-GR" altLang="el-GR" sz="1000" u="sng">
                <a:solidFill>
                  <a:srgbClr val="800000"/>
                </a:solidFill>
              </a:rPr>
              <a:t>(</a:t>
            </a:r>
            <a:r>
              <a:rPr lang="en-GB" altLang="el-GR" sz="1000" u="sng">
                <a:solidFill>
                  <a:srgbClr val="800000"/>
                </a:solidFill>
              </a:rPr>
              <a:t>CK</a:t>
            </a:r>
            <a:r>
              <a:rPr lang="el-GR" altLang="el-GR" sz="1000" u="sng">
                <a:solidFill>
                  <a:srgbClr val="800000"/>
                </a:solidFill>
              </a:rPr>
              <a:t>)</a:t>
            </a:r>
            <a:endParaRPr lang="en-US" altLang="el-GR" sz="1000" u="sng">
              <a:solidFill>
                <a:srgbClr val="800000"/>
              </a:solidFill>
            </a:endParaRPr>
          </a:p>
          <a:p>
            <a:pPr algn="just" eaLnBrk="1" hangingPunct="1">
              <a:lnSpc>
                <a:spcPct val="130000"/>
              </a:lnSpc>
              <a:spcBef>
                <a:spcPct val="0"/>
              </a:spcBef>
              <a:buClrTx/>
              <a:buSzTx/>
              <a:buFontTx/>
              <a:buNone/>
            </a:pPr>
            <a:r>
              <a:rPr lang="en-US" altLang="el-GR" sz="1000"/>
              <a:t>	</a:t>
            </a:r>
            <a:r>
              <a:rPr lang="el-GR" altLang="el-GR" sz="1000"/>
              <a:t>Η λειτουργία ανίχνευσης λάθους εκτελείται με τη </a:t>
            </a:r>
            <a:r>
              <a:rPr lang="el-GR" altLang="el-GR" sz="1000">
                <a:solidFill>
                  <a:srgbClr val="FF0000"/>
                </a:solidFill>
              </a:rPr>
              <a:t>βοήθεια 16 </a:t>
            </a:r>
            <a:r>
              <a:rPr lang="en-GB" altLang="el-GR" sz="1000">
                <a:solidFill>
                  <a:srgbClr val="FF0000"/>
                </a:solidFill>
              </a:rPr>
              <a:t>bit</a:t>
            </a:r>
            <a:r>
              <a:rPr lang="el-GR" altLang="el-GR" sz="1000"/>
              <a:t> ελέγχου (CK), </a:t>
            </a:r>
            <a:r>
              <a:rPr lang="en-US" altLang="el-GR" sz="1000"/>
              <a:t>o</a:t>
            </a:r>
            <a:r>
              <a:rPr lang="el-GR" altLang="el-GR" sz="1000"/>
              <a:t> οποίος  γίνετε  στο τέλος κάθε ληφθείσας </a:t>
            </a:r>
            <a:r>
              <a:rPr lang="en-US" altLang="el-GR" sz="1000"/>
              <a:t>SU</a:t>
            </a:r>
            <a:r>
              <a:rPr lang="el-GR" altLang="el-GR" sz="1000"/>
              <a:t>. </a:t>
            </a:r>
          </a:p>
          <a:p>
            <a:pPr algn="just" eaLnBrk="1" hangingPunct="1">
              <a:lnSpc>
                <a:spcPct val="130000"/>
              </a:lnSpc>
              <a:spcBef>
                <a:spcPct val="0"/>
              </a:spcBef>
              <a:buClrTx/>
              <a:buSzTx/>
              <a:buFontTx/>
              <a:buNone/>
            </a:pPr>
            <a:endParaRPr lang="el-GR" altLang="el-GR" sz="1000"/>
          </a:p>
          <a:p>
            <a:pPr algn="ctr" eaLnBrk="1" hangingPunct="1">
              <a:lnSpc>
                <a:spcPct val="130000"/>
              </a:lnSpc>
              <a:spcBef>
                <a:spcPct val="0"/>
              </a:spcBef>
              <a:buClrTx/>
              <a:buSzTx/>
              <a:buFontTx/>
              <a:buNone/>
            </a:pPr>
            <a:r>
              <a:rPr lang="en-GB" altLang="el-GR" sz="1000" u="sng">
                <a:solidFill>
                  <a:srgbClr val="800000"/>
                </a:solidFill>
              </a:rPr>
              <a:t>Error Correction Field</a:t>
            </a:r>
            <a:r>
              <a:rPr lang="el-GR" altLang="el-GR" sz="1000" u="sng">
                <a:solidFill>
                  <a:srgbClr val="800000"/>
                </a:solidFill>
              </a:rPr>
              <a:t>- Πεδίο διορθώσεων λάθους (</a:t>
            </a:r>
            <a:r>
              <a:rPr lang="en-GB" altLang="el-GR" sz="1000" u="sng">
                <a:solidFill>
                  <a:srgbClr val="800000"/>
                </a:solidFill>
              </a:rPr>
              <a:t>BSN</a:t>
            </a:r>
            <a:r>
              <a:rPr lang="el-GR" altLang="el-GR" sz="1000" u="sng">
                <a:solidFill>
                  <a:srgbClr val="800000"/>
                </a:solidFill>
              </a:rPr>
              <a:t> - ΒΙΒ - </a:t>
            </a:r>
            <a:r>
              <a:rPr lang="en-GB" altLang="el-GR" sz="1000" u="sng">
                <a:solidFill>
                  <a:srgbClr val="800000"/>
                </a:solidFill>
              </a:rPr>
              <a:t>FSN</a:t>
            </a:r>
            <a:r>
              <a:rPr lang="el-GR" altLang="el-GR" sz="1000" u="sng">
                <a:solidFill>
                  <a:srgbClr val="800000"/>
                </a:solidFill>
              </a:rPr>
              <a:t> - </a:t>
            </a:r>
            <a:r>
              <a:rPr lang="en-GB" altLang="el-GR" sz="1000" u="sng">
                <a:solidFill>
                  <a:srgbClr val="800000"/>
                </a:solidFill>
              </a:rPr>
              <a:t>FIB</a:t>
            </a:r>
            <a:r>
              <a:rPr lang="el-GR" altLang="el-GR" sz="1000" u="sng">
                <a:solidFill>
                  <a:srgbClr val="800000"/>
                </a:solidFill>
              </a:rPr>
              <a:t>)</a:t>
            </a:r>
            <a:r>
              <a:rPr lang="el-GR" altLang="el-GR" sz="1000" u="sng"/>
              <a:t> </a:t>
            </a:r>
            <a:endParaRPr lang="el-GR" altLang="el-GR" sz="1000"/>
          </a:p>
          <a:p>
            <a:pPr algn="just" eaLnBrk="1" hangingPunct="1">
              <a:lnSpc>
                <a:spcPct val="130000"/>
              </a:lnSpc>
              <a:spcBef>
                <a:spcPct val="0"/>
              </a:spcBef>
              <a:buClrTx/>
              <a:buSzTx/>
              <a:buFontTx/>
              <a:buNone/>
            </a:pPr>
            <a:r>
              <a:rPr lang="en-US" altLang="el-GR" sz="1000"/>
              <a:t>	</a:t>
            </a:r>
            <a:r>
              <a:rPr lang="el-GR" altLang="el-GR" sz="1000"/>
              <a:t>Το πεδίο διόρθωσης σφάλματος </a:t>
            </a:r>
            <a:r>
              <a:rPr lang="el-GR" altLang="el-GR" sz="1000">
                <a:solidFill>
                  <a:srgbClr val="FF0000"/>
                </a:solidFill>
              </a:rPr>
              <a:t>περιέχει 16 </a:t>
            </a:r>
            <a:r>
              <a:rPr lang="en-GB" altLang="el-GR" sz="1000">
                <a:solidFill>
                  <a:srgbClr val="FF0000"/>
                </a:solidFill>
              </a:rPr>
              <a:t>bit</a:t>
            </a:r>
            <a:r>
              <a:rPr lang="el-GR" altLang="el-GR" sz="1000"/>
              <a:t>. </a:t>
            </a:r>
          </a:p>
          <a:p>
            <a:pPr algn="just" eaLnBrk="1" hangingPunct="1">
              <a:lnSpc>
                <a:spcPct val="130000"/>
              </a:lnSpc>
              <a:spcBef>
                <a:spcPct val="0"/>
              </a:spcBef>
              <a:buClrTx/>
              <a:buSzTx/>
              <a:buFontTx/>
              <a:buNone/>
            </a:pPr>
            <a:endParaRPr lang="el-GR" altLang="el-GR" sz="1000"/>
          </a:p>
          <a:p>
            <a:pPr algn="ctr" eaLnBrk="1" hangingPunct="1">
              <a:lnSpc>
                <a:spcPct val="130000"/>
              </a:lnSpc>
              <a:spcBef>
                <a:spcPct val="0"/>
              </a:spcBef>
              <a:buClrTx/>
              <a:buSzTx/>
              <a:buFontTx/>
              <a:buNone/>
            </a:pPr>
            <a:r>
              <a:rPr lang="en-GB" altLang="el-GR" sz="1000" u="sng">
                <a:solidFill>
                  <a:srgbClr val="800000"/>
                </a:solidFill>
              </a:rPr>
              <a:t>Length indicator</a:t>
            </a:r>
            <a:r>
              <a:rPr lang="el-GR" altLang="el-GR" sz="1000" u="sng">
                <a:solidFill>
                  <a:srgbClr val="800000"/>
                </a:solidFill>
              </a:rPr>
              <a:t> (</a:t>
            </a:r>
            <a:r>
              <a:rPr lang="en-GB" altLang="el-GR" sz="1000" u="sng">
                <a:solidFill>
                  <a:srgbClr val="800000"/>
                </a:solidFill>
              </a:rPr>
              <a:t>LI</a:t>
            </a:r>
            <a:r>
              <a:rPr lang="el-GR" altLang="el-GR" sz="1000" u="sng">
                <a:solidFill>
                  <a:srgbClr val="800000"/>
                </a:solidFill>
              </a:rPr>
              <a:t>) -Δείκτης μήκους (</a:t>
            </a:r>
            <a:r>
              <a:rPr lang="en-GB" altLang="el-GR" sz="1000" u="sng">
                <a:solidFill>
                  <a:srgbClr val="800000"/>
                </a:solidFill>
              </a:rPr>
              <a:t>LI</a:t>
            </a:r>
            <a:r>
              <a:rPr lang="el-GR" altLang="el-GR" sz="1000" u="sng">
                <a:solidFill>
                  <a:srgbClr val="800000"/>
                </a:solidFill>
              </a:rPr>
              <a:t>)</a:t>
            </a:r>
            <a:endParaRPr lang="el-GR" altLang="el-GR" sz="1000">
              <a:solidFill>
                <a:srgbClr val="800000"/>
              </a:solidFill>
            </a:endParaRPr>
          </a:p>
          <a:p>
            <a:pPr algn="just" eaLnBrk="1" hangingPunct="1">
              <a:lnSpc>
                <a:spcPct val="130000"/>
              </a:lnSpc>
              <a:spcBef>
                <a:spcPct val="0"/>
              </a:spcBef>
              <a:buClrTx/>
              <a:buSzTx/>
              <a:buFontTx/>
              <a:buNone/>
            </a:pPr>
            <a:r>
              <a:rPr lang="en-US" altLang="el-GR" sz="1000"/>
              <a:t>	</a:t>
            </a:r>
            <a:r>
              <a:rPr lang="el-GR" altLang="el-GR" sz="1000"/>
              <a:t>Ο δείκτης μήκους (</a:t>
            </a:r>
            <a:r>
              <a:rPr lang="en-GB" altLang="el-GR" sz="1000"/>
              <a:t>LI</a:t>
            </a:r>
            <a:r>
              <a:rPr lang="el-GR" altLang="el-GR" sz="1000"/>
              <a:t>) υποδεικνύει τον αριθμό των octets  στα πεδία μεταξύ των </a:t>
            </a:r>
            <a:r>
              <a:rPr lang="en-GB" altLang="el-GR" sz="1000"/>
              <a:t>LI</a:t>
            </a:r>
            <a:r>
              <a:rPr lang="el-GR" altLang="el-GR" sz="1000"/>
              <a:t> και CK. </a:t>
            </a:r>
          </a:p>
        </p:txBody>
      </p:sp>
    </p:spTree>
    <p:extLst>
      <p:ext uri="{BB962C8B-B14F-4D97-AF65-F5344CB8AC3E}">
        <p14:creationId xmlns:p14="http://schemas.microsoft.com/office/powerpoint/2010/main" val="3200739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ext Box 11"/>
          <p:cNvSpPr txBox="1">
            <a:spLocks noChangeArrowheads="1"/>
          </p:cNvSpPr>
          <p:nvPr/>
        </p:nvSpPr>
        <p:spPr bwMode="auto">
          <a:xfrm>
            <a:off x="5664200" y="981076"/>
            <a:ext cx="468153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l-GR" altLang="el-GR" sz="1800">
                <a:solidFill>
                  <a:schemeClr val="bg1"/>
                </a:solidFill>
                <a:latin typeface="Calibri" panose="020F0502020204030204" pitchFamily="34" charset="0"/>
              </a:rPr>
              <a:t>Μεταφορά πληροφορίας επιπέδου </a:t>
            </a:r>
            <a:r>
              <a:rPr lang="en-US" altLang="el-GR" sz="1800">
                <a:solidFill>
                  <a:schemeClr val="bg1"/>
                </a:solidFill>
                <a:latin typeface="Calibri" panose="020F0502020204030204" pitchFamily="34" charset="0"/>
              </a:rPr>
              <a:t>MTP</a:t>
            </a:r>
            <a:endParaRPr lang="el-GR" altLang="el-GR" sz="1800">
              <a:solidFill>
                <a:schemeClr val="bg1"/>
              </a:solidFill>
              <a:latin typeface="Calibri" panose="020F0502020204030204" pitchFamily="34" charset="0"/>
            </a:endParaRPr>
          </a:p>
        </p:txBody>
      </p:sp>
      <p:pic>
        <p:nvPicPr>
          <p:cNvPr id="12292" name="Picture 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3225" y="2746376"/>
            <a:ext cx="4711700" cy="12604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12293" name="Rectangle 30"/>
          <p:cNvSpPr>
            <a:spLocks noChangeArrowheads="1"/>
          </p:cNvSpPr>
          <p:nvPr/>
        </p:nvSpPr>
        <p:spPr bwMode="auto">
          <a:xfrm>
            <a:off x="1524000" y="1557339"/>
            <a:ext cx="9144000" cy="1087437"/>
          </a:xfrm>
          <a:prstGeom prst="rect">
            <a:avLst/>
          </a:prstGeom>
          <a:solidFill>
            <a:schemeClr val="accent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just" eaLnBrk="1" hangingPunct="1">
              <a:lnSpc>
                <a:spcPct val="150000"/>
              </a:lnSpc>
              <a:spcBef>
                <a:spcPct val="0"/>
              </a:spcBef>
              <a:buClrTx/>
              <a:buSzTx/>
              <a:buFontTx/>
              <a:buNone/>
            </a:pPr>
            <a:r>
              <a:rPr lang="en-US" altLang="el-GR" sz="1400">
                <a:solidFill>
                  <a:srgbClr val="800000"/>
                </a:solidFill>
              </a:rPr>
              <a:t>	2) </a:t>
            </a:r>
            <a:r>
              <a:rPr lang="el-GR" altLang="el-GR" sz="1400">
                <a:solidFill>
                  <a:srgbClr val="800000"/>
                </a:solidFill>
              </a:rPr>
              <a:t>LSSU – </a:t>
            </a:r>
            <a:r>
              <a:rPr lang="en-US" altLang="el-GR" sz="1400">
                <a:solidFill>
                  <a:srgbClr val="800000"/>
                </a:solidFill>
              </a:rPr>
              <a:t>Link Status Signal Unit</a:t>
            </a:r>
            <a:r>
              <a:rPr lang="el-GR" altLang="el-GR" sz="1400">
                <a:solidFill>
                  <a:srgbClr val="800000"/>
                </a:solidFill>
              </a:rPr>
              <a:t> :</a:t>
            </a:r>
            <a:r>
              <a:rPr lang="en-US" altLang="el-GR" sz="1400">
                <a:solidFill>
                  <a:srgbClr val="800000"/>
                </a:solidFill>
              </a:rPr>
              <a:t> </a:t>
            </a:r>
            <a:r>
              <a:rPr lang="el-GR" altLang="el-GR" sz="1400"/>
              <a:t>Αποστέλλεται ως απάντηση σε </a:t>
            </a:r>
            <a:r>
              <a:rPr lang="el-GR" altLang="el-GR" sz="1400">
                <a:solidFill>
                  <a:srgbClr val="FF0000"/>
                </a:solidFill>
              </a:rPr>
              <a:t>κάθε αλλαγή κατάστασης του SL</a:t>
            </a:r>
            <a:r>
              <a:rPr lang="el-GR" altLang="el-GR" sz="1400"/>
              <a:t> (</a:t>
            </a:r>
            <a:r>
              <a:rPr lang="en-US" altLang="el-GR" sz="1400"/>
              <a:t>Signaling Link) </a:t>
            </a:r>
            <a:r>
              <a:rPr lang="el-GR" altLang="el-GR" sz="1400"/>
              <a:t> και ενημερώνει τη μακρινή πλευρά για αυτήν την νέα κατάσταση</a:t>
            </a:r>
            <a:r>
              <a:rPr lang="en-US" altLang="el-GR" sz="1400"/>
              <a:t> (</a:t>
            </a:r>
            <a:r>
              <a:rPr lang="el-GR" altLang="el-GR" sz="1400"/>
              <a:t>π.χ. για την έναρξη μια συνομιλίας). </a:t>
            </a:r>
            <a:endParaRPr lang="en-US" altLang="el-GR" sz="1400"/>
          </a:p>
        </p:txBody>
      </p:sp>
      <p:sp>
        <p:nvSpPr>
          <p:cNvPr id="12294" name="Rectangle 31"/>
          <p:cNvSpPr>
            <a:spLocks noChangeArrowheads="1"/>
          </p:cNvSpPr>
          <p:nvPr/>
        </p:nvSpPr>
        <p:spPr bwMode="auto">
          <a:xfrm>
            <a:off x="1524000" y="4141789"/>
            <a:ext cx="9144000" cy="1087437"/>
          </a:xfrm>
          <a:prstGeom prst="rect">
            <a:avLst/>
          </a:prstGeom>
          <a:solidFill>
            <a:schemeClr val="accent1"/>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just" eaLnBrk="1" hangingPunct="1">
              <a:lnSpc>
                <a:spcPct val="150000"/>
              </a:lnSpc>
              <a:spcBef>
                <a:spcPct val="0"/>
              </a:spcBef>
              <a:buClrTx/>
              <a:buSzTx/>
              <a:buFontTx/>
              <a:buNone/>
            </a:pPr>
            <a:r>
              <a:rPr lang="en-US" altLang="el-GR" sz="1400">
                <a:solidFill>
                  <a:srgbClr val="800000"/>
                </a:solidFill>
              </a:rPr>
              <a:t>	3) </a:t>
            </a:r>
            <a:r>
              <a:rPr lang="el-GR" altLang="el-GR" sz="1400">
                <a:solidFill>
                  <a:srgbClr val="800000"/>
                </a:solidFill>
              </a:rPr>
              <a:t>MSU – </a:t>
            </a:r>
            <a:r>
              <a:rPr lang="en-GB" altLang="el-GR" sz="1400">
                <a:solidFill>
                  <a:srgbClr val="800000"/>
                </a:solidFill>
              </a:rPr>
              <a:t>The Message Signal Unit: </a:t>
            </a:r>
            <a:r>
              <a:rPr lang="el-GR" altLang="el-GR" sz="1400"/>
              <a:t>Χρησιμοποιείται για να </a:t>
            </a:r>
            <a:r>
              <a:rPr lang="el-GR" altLang="el-GR" sz="1400">
                <a:solidFill>
                  <a:srgbClr val="FF0000"/>
                </a:solidFill>
              </a:rPr>
              <a:t>μεταφέρει τις πληροφορίες σημάτων μεταξύ των μερών χρηστών</a:t>
            </a:r>
            <a:r>
              <a:rPr lang="el-GR" altLang="el-GR" sz="1400"/>
              <a:t>. Το μήνυμα σηματοδοσίας χρηστών μεταφέρεται σε ένα τομέα στοιχείων το λεγόμενο </a:t>
            </a:r>
            <a:r>
              <a:rPr lang="en-GB" altLang="el-GR" sz="1400"/>
              <a:t>Signalling Information Field</a:t>
            </a:r>
            <a:r>
              <a:rPr lang="el-GR" altLang="el-GR" sz="1400"/>
              <a:t> (SIF) μέσα στα διαφορετικά πεδία. </a:t>
            </a:r>
            <a:endParaRPr lang="en-US" altLang="el-GR" sz="1400"/>
          </a:p>
        </p:txBody>
      </p:sp>
      <p:pic>
        <p:nvPicPr>
          <p:cNvPr id="12295" name="Picture 3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63976" y="5300664"/>
            <a:ext cx="4995863" cy="1296987"/>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65475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2"/>
          <p:cNvSpPr>
            <a:spLocks noChangeArrowheads="1"/>
          </p:cNvSpPr>
          <p:nvPr/>
        </p:nvSpPr>
        <p:spPr bwMode="auto">
          <a:xfrm>
            <a:off x="2286000" y="762000"/>
            <a:ext cx="7924800" cy="1143000"/>
          </a:xfrm>
          <a:prstGeom prst="roundRect">
            <a:avLst>
              <a:gd name="adj" fmla="val 21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b"/>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ct val="0"/>
              </a:spcBef>
              <a:buClrTx/>
              <a:buSzTx/>
              <a:buFontTx/>
              <a:buNone/>
            </a:pPr>
            <a:r>
              <a:rPr lang="el-GR" altLang="el-GR" sz="3600">
                <a:solidFill>
                  <a:schemeClr val="tx2"/>
                </a:solidFill>
              </a:rPr>
              <a:t>ΑΣΚΗΣΗ 1</a:t>
            </a:r>
            <a:r>
              <a:rPr lang="el-GR" altLang="el-GR" sz="3600" baseline="30000">
                <a:solidFill>
                  <a:schemeClr val="tx2"/>
                </a:solidFill>
              </a:rPr>
              <a:t>η</a:t>
            </a:r>
            <a:r>
              <a:rPr lang="el-GR" altLang="el-GR" sz="3600">
                <a:solidFill>
                  <a:schemeClr val="tx2"/>
                </a:solidFill>
              </a:rPr>
              <a:t> </a:t>
            </a:r>
          </a:p>
        </p:txBody>
      </p:sp>
      <p:sp>
        <p:nvSpPr>
          <p:cNvPr id="14339" name="AutoShape 7"/>
          <p:cNvSpPr>
            <a:spLocks noChangeAspect="1" noChangeArrowheads="1"/>
          </p:cNvSpPr>
          <p:nvPr/>
        </p:nvSpPr>
        <p:spPr bwMode="auto">
          <a:xfrm>
            <a:off x="2566989" y="2492375"/>
            <a:ext cx="7705725" cy="385445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l-GR" altLang="el-GR" sz="1800"/>
          </a:p>
        </p:txBody>
      </p:sp>
      <p:sp>
        <p:nvSpPr>
          <p:cNvPr id="14340" name="Text Box 8"/>
          <p:cNvSpPr txBox="1">
            <a:spLocks noChangeArrowheads="1"/>
          </p:cNvSpPr>
          <p:nvPr/>
        </p:nvSpPr>
        <p:spPr bwMode="auto">
          <a:xfrm>
            <a:off x="2973388" y="2730500"/>
            <a:ext cx="6578600" cy="3200400"/>
          </a:xfrm>
          <a:prstGeom prst="rect">
            <a:avLst/>
          </a:prstGeom>
          <a:solidFill>
            <a:srgbClr val="FFFFFF"/>
          </a:solidFill>
          <a:ln w="9525">
            <a:solidFill>
              <a:srgbClr val="000000"/>
            </a:solidFill>
            <a:miter lim="800000"/>
            <a:headEnd/>
            <a:tailEnd/>
          </a:ln>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just" eaLnBrk="1" hangingPunct="1">
              <a:spcBef>
                <a:spcPct val="0"/>
              </a:spcBef>
              <a:buClrTx/>
              <a:buSzTx/>
              <a:buFontTx/>
              <a:buNone/>
            </a:pPr>
            <a:r>
              <a:rPr lang="el-GR" altLang="el-GR" sz="1800">
                <a:latin typeface="Times New Roman" panose="02020603050405020304" pitchFamily="18" charset="0"/>
              </a:rPr>
              <a:t>Σε έναν φορέα </a:t>
            </a:r>
            <a:r>
              <a:rPr lang="en-US" altLang="el-GR" sz="1800">
                <a:latin typeface="Times New Roman" panose="02020603050405020304" pitchFamily="18" charset="0"/>
              </a:rPr>
              <a:t>PCM</a:t>
            </a:r>
            <a:r>
              <a:rPr lang="el-GR" altLang="el-GR" sz="1800">
                <a:latin typeface="Times New Roman" panose="02020603050405020304" pitchFamily="18" charset="0"/>
              </a:rPr>
              <a:t> ο οποίος χρησιμοποιεί σηματοδοσία κοινού καναλιού  ένας συνδρομητής κινητής τηλεφωνίας ξεκινάει μία κλήση. Για την έναρξη της κλήσης στο δίκτυο </a:t>
            </a:r>
            <a:r>
              <a:rPr lang="en-US" altLang="el-GR" sz="1800">
                <a:latin typeface="Times New Roman" panose="02020603050405020304" pitchFamily="18" charset="0"/>
              </a:rPr>
              <a:t>GSM</a:t>
            </a:r>
            <a:r>
              <a:rPr lang="el-GR" altLang="el-GR" sz="1800">
                <a:latin typeface="Times New Roman" panose="02020603050405020304" pitchFamily="18" charset="0"/>
              </a:rPr>
              <a:t> (διαδικασία ονομαζόμενη ως </a:t>
            </a:r>
            <a:r>
              <a:rPr lang="en-US" altLang="el-GR" sz="1800">
                <a:solidFill>
                  <a:srgbClr val="FF0000"/>
                </a:solidFill>
                <a:latin typeface="Times New Roman" panose="02020603050405020304" pitchFamily="18" charset="0"/>
              </a:rPr>
              <a:t>call</a:t>
            </a:r>
            <a:r>
              <a:rPr lang="el-GR" altLang="el-GR" sz="1800">
                <a:solidFill>
                  <a:srgbClr val="FF0000"/>
                </a:solidFill>
                <a:latin typeface="Times New Roman" panose="02020603050405020304" pitchFamily="18" charset="0"/>
              </a:rPr>
              <a:t> </a:t>
            </a:r>
            <a:r>
              <a:rPr lang="en-US" altLang="el-GR" sz="1800">
                <a:solidFill>
                  <a:srgbClr val="FF0000"/>
                </a:solidFill>
                <a:latin typeface="Times New Roman" panose="02020603050405020304" pitchFamily="18" charset="0"/>
              </a:rPr>
              <a:t>setup</a:t>
            </a:r>
            <a:r>
              <a:rPr lang="el-GR" altLang="el-GR" sz="1800">
                <a:latin typeface="Times New Roman" panose="02020603050405020304" pitchFamily="18" charset="0"/>
              </a:rPr>
              <a:t>) απαιτείται άπαξ η μετάδοση 100 μηνυμάτων σηματοδοσίας </a:t>
            </a:r>
            <a:r>
              <a:rPr lang="en-US" altLang="el-GR" sz="1800">
                <a:latin typeface="Times New Roman" panose="02020603050405020304" pitchFamily="18" charset="0"/>
              </a:rPr>
              <a:t>CCS</a:t>
            </a:r>
            <a:r>
              <a:rPr lang="el-GR" altLang="el-GR" sz="1800">
                <a:latin typeface="Times New Roman" panose="02020603050405020304" pitchFamily="18" charset="0"/>
              </a:rPr>
              <a:t>#7. Το 20% των μηνυμάτων (πεδίο </a:t>
            </a:r>
            <a:r>
              <a:rPr lang="en-US" altLang="el-GR" sz="1800">
                <a:latin typeface="Times New Roman" panose="02020603050405020304" pitchFamily="18" charset="0"/>
              </a:rPr>
              <a:t>SIF</a:t>
            </a:r>
            <a:r>
              <a:rPr lang="el-GR" altLang="el-GR" sz="1800">
                <a:latin typeface="Times New Roman" panose="02020603050405020304" pitchFamily="18" charset="0"/>
              </a:rPr>
              <a:t>) έχει χωρητικότητα 100 </a:t>
            </a:r>
            <a:r>
              <a:rPr lang="en-US" altLang="el-GR" sz="1800">
                <a:latin typeface="Times New Roman" panose="02020603050405020304" pitchFamily="18" charset="0"/>
              </a:rPr>
              <a:t>bytes</a:t>
            </a:r>
            <a:r>
              <a:rPr lang="el-GR" altLang="el-GR" sz="1800">
                <a:latin typeface="Times New Roman" panose="02020603050405020304" pitchFamily="18" charset="0"/>
              </a:rPr>
              <a:t>, το 10% 50 </a:t>
            </a:r>
            <a:r>
              <a:rPr lang="en-US" altLang="el-GR" sz="1800">
                <a:latin typeface="Times New Roman" panose="02020603050405020304" pitchFamily="18" charset="0"/>
              </a:rPr>
              <a:t>bytes</a:t>
            </a:r>
            <a:r>
              <a:rPr lang="el-GR" altLang="el-GR" sz="1800">
                <a:latin typeface="Times New Roman" panose="02020603050405020304" pitchFamily="18" charset="0"/>
              </a:rPr>
              <a:t> και το 70% 10 </a:t>
            </a:r>
            <a:r>
              <a:rPr lang="en-US" altLang="el-GR" sz="1800">
                <a:latin typeface="Times New Roman" panose="02020603050405020304" pitchFamily="18" charset="0"/>
              </a:rPr>
              <a:t>bytes</a:t>
            </a:r>
            <a:r>
              <a:rPr lang="el-GR" altLang="el-GR" sz="1800">
                <a:latin typeface="Times New Roman" panose="02020603050405020304" pitchFamily="18" charset="0"/>
              </a:rPr>
              <a:t>. Υπολογίσατε πόσο χρόνο θα χρειαστεί η σηματοδοσία μέχρι τον πρώτο κωδωνισμό του καλούμενου. Για την λύση της άσκησης θεωρήσατε την χρήση μηνυμάτων </a:t>
            </a:r>
            <a:r>
              <a:rPr lang="en-US" altLang="el-GR" sz="1800">
                <a:latin typeface="Times New Roman" panose="02020603050405020304" pitchFamily="18" charset="0"/>
              </a:rPr>
              <a:t>MSU</a:t>
            </a:r>
            <a:r>
              <a:rPr lang="el-GR" altLang="el-GR" sz="1800">
                <a:latin typeface="Times New Roman" panose="02020603050405020304" pitchFamily="18" charset="0"/>
              </a:rPr>
              <a:t>.</a:t>
            </a:r>
            <a:endParaRPr lang="el-GR" altLang="el-GR" sz="1800"/>
          </a:p>
        </p:txBody>
      </p:sp>
    </p:spTree>
    <p:extLst>
      <p:ext uri="{BB962C8B-B14F-4D97-AF65-F5344CB8AC3E}">
        <p14:creationId xmlns:p14="http://schemas.microsoft.com/office/powerpoint/2010/main" val="31124256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2"/>
          <p:cNvSpPr>
            <a:spLocks noChangeArrowheads="1"/>
          </p:cNvSpPr>
          <p:nvPr/>
        </p:nvSpPr>
        <p:spPr bwMode="auto">
          <a:xfrm>
            <a:off x="2286000" y="762000"/>
            <a:ext cx="7924800" cy="1143000"/>
          </a:xfrm>
          <a:prstGeom prst="roundRect">
            <a:avLst>
              <a:gd name="adj" fmla="val 21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b"/>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ct val="0"/>
              </a:spcBef>
              <a:buClrTx/>
              <a:buSzTx/>
              <a:buFontTx/>
              <a:buNone/>
            </a:pPr>
            <a:r>
              <a:rPr lang="el-GR" altLang="el-GR" sz="3600">
                <a:solidFill>
                  <a:schemeClr val="tx2"/>
                </a:solidFill>
              </a:rPr>
              <a:t>ΑΣΚΗΣΗ 1</a:t>
            </a:r>
            <a:r>
              <a:rPr lang="el-GR" altLang="el-GR" sz="3600" baseline="30000">
                <a:solidFill>
                  <a:schemeClr val="tx2"/>
                </a:solidFill>
              </a:rPr>
              <a:t>η </a:t>
            </a:r>
            <a:r>
              <a:rPr lang="el-GR" altLang="el-GR" sz="3600">
                <a:solidFill>
                  <a:schemeClr val="tx2"/>
                </a:solidFill>
              </a:rPr>
              <a:t> - ΛΥΣΗ </a:t>
            </a:r>
          </a:p>
        </p:txBody>
      </p:sp>
      <p:pic>
        <p:nvPicPr>
          <p:cNvPr id="15363" name="Picture 5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0376" y="2565401"/>
            <a:ext cx="6875463" cy="404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12395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AutoShape 2"/>
          <p:cNvSpPr>
            <a:spLocks noChangeArrowheads="1"/>
          </p:cNvSpPr>
          <p:nvPr/>
        </p:nvSpPr>
        <p:spPr bwMode="auto">
          <a:xfrm>
            <a:off x="2279650" y="549275"/>
            <a:ext cx="7924800" cy="1143000"/>
          </a:xfrm>
          <a:prstGeom prst="roundRect">
            <a:avLst>
              <a:gd name="adj" fmla="val 21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b"/>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ct val="0"/>
              </a:spcBef>
              <a:buClrTx/>
              <a:buSzTx/>
              <a:buFontTx/>
              <a:buNone/>
            </a:pPr>
            <a:r>
              <a:rPr lang="el-GR" altLang="el-GR" sz="3600">
                <a:solidFill>
                  <a:schemeClr val="tx2"/>
                </a:solidFill>
              </a:rPr>
              <a:t>ΑΣΚΗΣΗ 1</a:t>
            </a:r>
            <a:r>
              <a:rPr lang="el-GR" altLang="el-GR" sz="3600" baseline="30000">
                <a:solidFill>
                  <a:schemeClr val="tx2"/>
                </a:solidFill>
              </a:rPr>
              <a:t>η</a:t>
            </a:r>
            <a:r>
              <a:rPr lang="el-GR" altLang="el-GR" sz="3600">
                <a:solidFill>
                  <a:schemeClr val="tx2"/>
                </a:solidFill>
              </a:rPr>
              <a:t>  - ΛΥΣΗ</a:t>
            </a:r>
          </a:p>
        </p:txBody>
      </p:sp>
      <p:grpSp>
        <p:nvGrpSpPr>
          <p:cNvPr id="16387" name="Group 12"/>
          <p:cNvGrpSpPr>
            <a:grpSpLocks/>
          </p:cNvGrpSpPr>
          <p:nvPr/>
        </p:nvGrpSpPr>
        <p:grpSpPr bwMode="auto">
          <a:xfrm>
            <a:off x="2351088" y="1628776"/>
            <a:ext cx="7993062" cy="5122863"/>
            <a:chOff x="521" y="1026"/>
            <a:chExt cx="5035" cy="3227"/>
          </a:xfrm>
        </p:grpSpPr>
        <p:sp>
          <p:nvSpPr>
            <p:cNvPr id="16388" name="AutoShape 7"/>
            <p:cNvSpPr>
              <a:spLocks noChangeAspect="1" noChangeArrowheads="1"/>
            </p:cNvSpPr>
            <p:nvPr/>
          </p:nvSpPr>
          <p:spPr bwMode="auto">
            <a:xfrm>
              <a:off x="521" y="1026"/>
              <a:ext cx="4445" cy="2223"/>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l-GR" altLang="el-GR" sz="1800"/>
            </a:p>
          </p:txBody>
        </p:sp>
        <p:sp>
          <p:nvSpPr>
            <p:cNvPr id="16389" name="Text Box 8"/>
            <p:cNvSpPr txBox="1">
              <a:spLocks noChangeArrowheads="1"/>
            </p:cNvSpPr>
            <p:nvPr/>
          </p:nvSpPr>
          <p:spPr bwMode="auto">
            <a:xfrm>
              <a:off x="777" y="1176"/>
              <a:ext cx="3934" cy="1846"/>
            </a:xfrm>
            <a:prstGeom prst="rect">
              <a:avLst/>
            </a:prstGeom>
            <a:solidFill>
              <a:srgbClr val="FFFFFF"/>
            </a:solidFill>
            <a:ln w="9525">
              <a:solidFill>
                <a:srgbClr val="000000"/>
              </a:solidFill>
              <a:miter lim="800000"/>
              <a:headEnd/>
              <a:tailEnd/>
            </a:ln>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just" eaLnBrk="1" hangingPunct="1">
                <a:spcBef>
                  <a:spcPct val="0"/>
                </a:spcBef>
                <a:buClrTx/>
                <a:buSzTx/>
                <a:buFontTx/>
                <a:buNone/>
              </a:pPr>
              <a:r>
                <a:rPr lang="el-GR" altLang="el-GR" sz="1800">
                  <a:latin typeface="Times New Roman" panose="02020603050405020304" pitchFamily="18" charset="0"/>
                </a:rPr>
                <a:t>Γνωρίζω από εκφώνηση ότι για την έναρξη της κλήσης (δηλαδή από την ώρα που πληκτρολογούμε τα ψηφία μέχρι τον κωδωνισμό) θα χρειαστούν 100 μηνύματα.</a:t>
              </a:r>
            </a:p>
            <a:p>
              <a:pPr algn="just" eaLnBrk="1" hangingPunct="1">
                <a:spcBef>
                  <a:spcPct val="0"/>
                </a:spcBef>
                <a:buClrTx/>
                <a:buSzTx/>
                <a:buFontTx/>
                <a:buNone/>
              </a:pPr>
              <a:r>
                <a:rPr lang="el-GR" altLang="el-GR" sz="1800">
                  <a:latin typeface="Times New Roman" panose="02020603050405020304" pitchFamily="18" charset="0"/>
                </a:rPr>
                <a:t>Προφανώς όλα αυτά τα μηνύματα δεν έχουν το ίδιο μήκος λόγω των διαφορετικών πληροφοριών που μεταφέρουν.</a:t>
              </a:r>
            </a:p>
            <a:p>
              <a:pPr algn="just" eaLnBrk="1" hangingPunct="1">
                <a:spcBef>
                  <a:spcPct val="0"/>
                </a:spcBef>
                <a:buClrTx/>
                <a:buSzTx/>
                <a:buFontTx/>
                <a:buNone/>
              </a:pPr>
              <a:endParaRPr lang="el-GR" altLang="el-GR" sz="1800">
                <a:latin typeface="Times New Roman" panose="02020603050405020304" pitchFamily="18" charset="0"/>
              </a:endParaRPr>
            </a:p>
            <a:p>
              <a:pPr algn="just" eaLnBrk="1" hangingPunct="1">
                <a:spcBef>
                  <a:spcPct val="0"/>
                </a:spcBef>
                <a:buClrTx/>
                <a:buSzTx/>
                <a:buFontTx/>
                <a:buNone/>
              </a:pPr>
              <a:r>
                <a:rPr lang="el-GR" altLang="el-GR" sz="1800">
                  <a:latin typeface="Times New Roman" panose="02020603050405020304" pitchFamily="18" charset="0"/>
                </a:rPr>
                <a:t>Επίσης γνωρίζω ότι τα μηνύματα αυτά θα είναι μηνύματα κατηγορίας </a:t>
              </a:r>
              <a:r>
                <a:rPr lang="en-US" altLang="el-GR" sz="1800">
                  <a:latin typeface="Times New Roman" panose="02020603050405020304" pitchFamily="18" charset="0"/>
                </a:rPr>
                <a:t>MSU</a:t>
              </a:r>
              <a:r>
                <a:rPr lang="el-GR" altLang="el-GR" sz="1800">
                  <a:latin typeface="Times New Roman" panose="02020603050405020304" pitchFamily="18" charset="0"/>
                </a:rPr>
                <a:t>, διότι μόνον </a:t>
              </a:r>
              <a:r>
                <a:rPr lang="en-US" altLang="el-GR" sz="1800">
                  <a:latin typeface="Times New Roman" panose="02020603050405020304" pitchFamily="18" charset="0"/>
                </a:rPr>
                <a:t>MSU </a:t>
              </a:r>
              <a:r>
                <a:rPr lang="el-GR" altLang="el-GR" sz="1800">
                  <a:latin typeface="Times New Roman" panose="02020603050405020304" pitchFamily="18" charset="0"/>
                </a:rPr>
                <a:t>μηνύματα μπορούν να μεταφέρουν στο πεδίο </a:t>
              </a:r>
              <a:r>
                <a:rPr lang="en-US" altLang="el-GR" sz="1800">
                  <a:latin typeface="Times New Roman" panose="02020603050405020304" pitchFamily="18" charset="0"/>
                </a:rPr>
                <a:t>SIF </a:t>
              </a:r>
              <a:r>
                <a:rPr lang="el-GR" altLang="el-GR" sz="1800">
                  <a:latin typeface="Times New Roman" panose="02020603050405020304" pitchFamily="18" charset="0"/>
                </a:rPr>
                <a:t>τα μηνύματα των </a:t>
              </a:r>
              <a:r>
                <a:rPr lang="en-US" altLang="el-GR" sz="1800">
                  <a:latin typeface="Times New Roman" panose="02020603050405020304" pitchFamily="18" charset="0"/>
                </a:rPr>
                <a:t>users.</a:t>
              </a:r>
              <a:endParaRPr lang="el-GR" altLang="el-GR" sz="1800">
                <a:latin typeface="Times New Roman" panose="02020603050405020304" pitchFamily="18" charset="0"/>
              </a:endParaRPr>
            </a:p>
          </p:txBody>
        </p:sp>
        <p:pic>
          <p:nvPicPr>
            <p:cNvPr id="16390"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9" y="3111"/>
              <a:ext cx="4127" cy="1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1" name="Oval 10"/>
            <p:cNvSpPr>
              <a:spLocks noChangeArrowheads="1"/>
            </p:cNvSpPr>
            <p:nvPr/>
          </p:nvSpPr>
          <p:spPr bwMode="auto">
            <a:xfrm>
              <a:off x="4195" y="3475"/>
              <a:ext cx="499" cy="273"/>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endParaRPr lang="el-GR" altLang="el-GR" sz="1800">
                <a:solidFill>
                  <a:srgbClr val="FF0000"/>
                </a:solidFill>
              </a:endParaRPr>
            </a:p>
          </p:txBody>
        </p:sp>
        <p:sp>
          <p:nvSpPr>
            <p:cNvPr id="16392" name="Line 11"/>
            <p:cNvSpPr>
              <a:spLocks noChangeShapeType="1"/>
            </p:cNvSpPr>
            <p:nvPr/>
          </p:nvSpPr>
          <p:spPr bwMode="auto">
            <a:xfrm>
              <a:off x="1973" y="2886"/>
              <a:ext cx="2359" cy="58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grpSp>
    </p:spTree>
    <p:extLst>
      <p:ext uri="{BB962C8B-B14F-4D97-AF65-F5344CB8AC3E}">
        <p14:creationId xmlns:p14="http://schemas.microsoft.com/office/powerpoint/2010/main" val="9640798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2"/>
          <p:cNvSpPr>
            <a:spLocks noChangeArrowheads="1"/>
          </p:cNvSpPr>
          <p:nvPr/>
        </p:nvSpPr>
        <p:spPr bwMode="auto">
          <a:xfrm>
            <a:off x="2279650" y="549275"/>
            <a:ext cx="7924800" cy="1143000"/>
          </a:xfrm>
          <a:prstGeom prst="roundRect">
            <a:avLst>
              <a:gd name="adj" fmla="val 21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b"/>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ct val="0"/>
              </a:spcBef>
              <a:buClrTx/>
              <a:buSzTx/>
              <a:buFontTx/>
              <a:buNone/>
            </a:pPr>
            <a:r>
              <a:rPr lang="el-GR" altLang="el-GR" sz="3600">
                <a:solidFill>
                  <a:schemeClr val="tx2"/>
                </a:solidFill>
              </a:rPr>
              <a:t>ΑΣΚΗΣΗ 1</a:t>
            </a:r>
            <a:r>
              <a:rPr lang="el-GR" altLang="el-GR" sz="3600" baseline="30000">
                <a:solidFill>
                  <a:schemeClr val="tx2"/>
                </a:solidFill>
              </a:rPr>
              <a:t>η</a:t>
            </a:r>
            <a:r>
              <a:rPr lang="el-GR" altLang="el-GR" sz="3600">
                <a:solidFill>
                  <a:schemeClr val="tx2"/>
                </a:solidFill>
              </a:rPr>
              <a:t>  - ΛΥΣΗ</a:t>
            </a:r>
          </a:p>
        </p:txBody>
      </p:sp>
      <p:grpSp>
        <p:nvGrpSpPr>
          <p:cNvPr id="17411" name="Group 13"/>
          <p:cNvGrpSpPr>
            <a:grpSpLocks/>
          </p:cNvGrpSpPr>
          <p:nvPr/>
        </p:nvGrpSpPr>
        <p:grpSpPr bwMode="auto">
          <a:xfrm>
            <a:off x="2424114" y="2420939"/>
            <a:ext cx="7056437" cy="1584325"/>
            <a:chOff x="521" y="1026"/>
            <a:chExt cx="4445" cy="998"/>
          </a:xfrm>
        </p:grpSpPr>
        <p:sp>
          <p:nvSpPr>
            <p:cNvPr id="17418" name="AutoShape 8"/>
            <p:cNvSpPr>
              <a:spLocks noChangeAspect="1" noChangeArrowheads="1"/>
            </p:cNvSpPr>
            <p:nvPr/>
          </p:nvSpPr>
          <p:spPr bwMode="auto">
            <a:xfrm>
              <a:off x="521" y="1026"/>
              <a:ext cx="4445" cy="998"/>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l-GR" altLang="el-GR" sz="1800"/>
            </a:p>
          </p:txBody>
        </p:sp>
        <p:sp>
          <p:nvSpPr>
            <p:cNvPr id="17419" name="Text Box 9"/>
            <p:cNvSpPr txBox="1">
              <a:spLocks noChangeArrowheads="1"/>
            </p:cNvSpPr>
            <p:nvPr/>
          </p:nvSpPr>
          <p:spPr bwMode="auto">
            <a:xfrm>
              <a:off x="777" y="1176"/>
              <a:ext cx="3934" cy="621"/>
            </a:xfrm>
            <a:prstGeom prst="rect">
              <a:avLst/>
            </a:prstGeom>
            <a:solidFill>
              <a:srgbClr val="FFFFFF"/>
            </a:solidFill>
            <a:ln w="9525">
              <a:solidFill>
                <a:srgbClr val="000000"/>
              </a:solidFill>
              <a:miter lim="800000"/>
              <a:headEnd/>
              <a:tailEnd/>
            </a:ln>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just" eaLnBrk="1" hangingPunct="1">
                <a:spcBef>
                  <a:spcPct val="0"/>
                </a:spcBef>
                <a:buClrTx/>
                <a:buSzTx/>
                <a:buFontTx/>
                <a:buNone/>
              </a:pPr>
              <a:r>
                <a:rPr lang="el-GR" altLang="el-GR" sz="1800">
                  <a:latin typeface="Times New Roman" panose="02020603050405020304" pitchFamily="18" charset="0"/>
                </a:rPr>
                <a:t>Το πακέτο </a:t>
              </a:r>
              <a:r>
                <a:rPr lang="en-US" altLang="el-GR" sz="1800">
                  <a:latin typeface="Times New Roman" panose="02020603050405020304" pitchFamily="18" charset="0"/>
                </a:rPr>
                <a:t>MSU </a:t>
              </a:r>
              <a:r>
                <a:rPr lang="el-GR" altLang="el-GR" sz="1800">
                  <a:latin typeface="Times New Roman" panose="02020603050405020304" pitchFamily="18" charset="0"/>
                </a:rPr>
                <a:t>έχει </a:t>
              </a:r>
              <a:r>
                <a:rPr lang="en-US" altLang="el-GR" sz="1800">
                  <a:latin typeface="Times New Roman" panose="02020603050405020304" pitchFamily="18" charset="0"/>
                </a:rPr>
                <a:t>header </a:t>
              </a:r>
              <a:r>
                <a:rPr lang="el-GR" altLang="el-GR" sz="1800">
                  <a:latin typeface="Times New Roman" panose="02020603050405020304" pitchFamily="18" charset="0"/>
                </a:rPr>
                <a:t>μήκους </a:t>
              </a:r>
              <a:r>
                <a:rPr lang="el-GR" altLang="el-GR" sz="1800">
                  <a:solidFill>
                    <a:srgbClr val="FF0000"/>
                  </a:solidFill>
                  <a:latin typeface="Times New Roman" panose="02020603050405020304" pitchFamily="18" charset="0"/>
                </a:rPr>
                <a:t>5 </a:t>
              </a:r>
              <a:r>
                <a:rPr lang="en-US" altLang="el-GR" sz="1800">
                  <a:solidFill>
                    <a:srgbClr val="FF0000"/>
                  </a:solidFill>
                  <a:latin typeface="Times New Roman" panose="02020603050405020304" pitchFamily="18" charset="0"/>
                </a:rPr>
                <a:t>bytes</a:t>
              </a:r>
              <a:r>
                <a:rPr lang="en-US" altLang="el-GR" sz="1800">
                  <a:latin typeface="Times New Roman" panose="02020603050405020304" pitchFamily="18" charset="0"/>
                </a:rPr>
                <a:t> </a:t>
              </a:r>
              <a:r>
                <a:rPr lang="el-GR" altLang="el-GR" sz="1800">
                  <a:latin typeface="Times New Roman" panose="02020603050405020304" pitchFamily="18" charset="0"/>
                </a:rPr>
                <a:t>και </a:t>
              </a:r>
              <a:r>
                <a:rPr lang="en-US" altLang="el-GR" sz="1800">
                  <a:latin typeface="Times New Roman" panose="02020603050405020304" pitchFamily="18" charset="0"/>
                </a:rPr>
                <a:t>Trailer </a:t>
              </a:r>
              <a:r>
                <a:rPr lang="el-GR" altLang="el-GR" sz="1800">
                  <a:latin typeface="Times New Roman" panose="02020603050405020304" pitchFamily="18" charset="0"/>
                </a:rPr>
                <a:t>μήκους </a:t>
              </a:r>
              <a:r>
                <a:rPr lang="el-GR" altLang="el-GR" sz="1800">
                  <a:solidFill>
                    <a:srgbClr val="FF0000"/>
                  </a:solidFill>
                  <a:latin typeface="Times New Roman" panose="02020603050405020304" pitchFamily="18" charset="0"/>
                </a:rPr>
                <a:t>3 </a:t>
              </a:r>
              <a:r>
                <a:rPr lang="en-US" altLang="el-GR" sz="1800">
                  <a:solidFill>
                    <a:srgbClr val="FF0000"/>
                  </a:solidFill>
                  <a:latin typeface="Times New Roman" panose="02020603050405020304" pitchFamily="18" charset="0"/>
                </a:rPr>
                <a:t>bytes</a:t>
              </a:r>
              <a:r>
                <a:rPr lang="en-US" altLang="el-GR" sz="1800">
                  <a:latin typeface="Times New Roman" panose="02020603050405020304" pitchFamily="18" charset="0"/>
                </a:rPr>
                <a:t>. </a:t>
              </a:r>
              <a:r>
                <a:rPr lang="el-GR" altLang="el-GR" sz="1800">
                  <a:latin typeface="Times New Roman" panose="02020603050405020304" pitchFamily="18" charset="0"/>
                </a:rPr>
                <a:t>Επομένως περιμένω να έχω </a:t>
              </a:r>
              <a:r>
                <a:rPr lang="en-US" altLang="el-GR" sz="1800">
                  <a:latin typeface="Times New Roman" panose="02020603050405020304" pitchFamily="18" charset="0"/>
                </a:rPr>
                <a:t>overhead </a:t>
              </a:r>
              <a:r>
                <a:rPr lang="el-GR" altLang="el-GR" sz="1800">
                  <a:latin typeface="Times New Roman" panose="02020603050405020304" pitchFamily="18" charset="0"/>
                </a:rPr>
                <a:t>8 </a:t>
              </a:r>
              <a:r>
                <a:rPr lang="en-US" altLang="el-GR" sz="1800">
                  <a:latin typeface="Times New Roman" panose="02020603050405020304" pitchFamily="18" charset="0"/>
                </a:rPr>
                <a:t>bytes </a:t>
              </a:r>
              <a:r>
                <a:rPr lang="el-GR" altLang="el-GR" sz="1800">
                  <a:latin typeface="Times New Roman" panose="02020603050405020304" pitchFamily="18" charset="0"/>
                </a:rPr>
                <a:t>συνολικά!!</a:t>
              </a:r>
            </a:p>
          </p:txBody>
        </p:sp>
      </p:grpSp>
      <p:pic>
        <p:nvPicPr>
          <p:cNvPr id="17412"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2538" y="4938714"/>
            <a:ext cx="6551612" cy="181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Oval 11"/>
          <p:cNvSpPr>
            <a:spLocks noChangeArrowheads="1"/>
          </p:cNvSpPr>
          <p:nvPr/>
        </p:nvSpPr>
        <p:spPr bwMode="auto">
          <a:xfrm>
            <a:off x="8183563" y="5516564"/>
            <a:ext cx="792162" cy="433387"/>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endParaRPr lang="el-GR" altLang="el-GR" sz="1800">
              <a:solidFill>
                <a:srgbClr val="FF0000"/>
              </a:solidFill>
            </a:endParaRPr>
          </a:p>
        </p:txBody>
      </p:sp>
      <p:sp>
        <p:nvSpPr>
          <p:cNvPr id="17414" name="AutoShape 14"/>
          <p:cNvSpPr>
            <a:spLocks/>
          </p:cNvSpPr>
          <p:nvPr/>
        </p:nvSpPr>
        <p:spPr bwMode="auto">
          <a:xfrm rot="-5400000">
            <a:off x="5700714" y="2960689"/>
            <a:ext cx="358775" cy="3743325"/>
          </a:xfrm>
          <a:prstGeom prst="rightBrace">
            <a:avLst>
              <a:gd name="adj1" fmla="val 86947"/>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l-GR" altLang="el-GR" sz="1800"/>
          </a:p>
        </p:txBody>
      </p:sp>
      <p:sp>
        <p:nvSpPr>
          <p:cNvPr id="17415" name="Line 15"/>
          <p:cNvSpPr>
            <a:spLocks noChangeShapeType="1"/>
          </p:cNvSpPr>
          <p:nvPr/>
        </p:nvSpPr>
        <p:spPr bwMode="auto">
          <a:xfrm flipH="1">
            <a:off x="5880101" y="2997201"/>
            <a:ext cx="792163" cy="1584325"/>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17416" name="AutoShape 16"/>
          <p:cNvSpPr>
            <a:spLocks/>
          </p:cNvSpPr>
          <p:nvPr/>
        </p:nvSpPr>
        <p:spPr bwMode="auto">
          <a:xfrm rot="-5400000">
            <a:off x="9247188" y="4346575"/>
            <a:ext cx="285750" cy="1187450"/>
          </a:xfrm>
          <a:prstGeom prst="rightBrace">
            <a:avLst>
              <a:gd name="adj1" fmla="val 34630"/>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l-GR" altLang="el-GR" sz="1800"/>
          </a:p>
        </p:txBody>
      </p:sp>
      <p:sp>
        <p:nvSpPr>
          <p:cNvPr id="17417" name="Line 17"/>
          <p:cNvSpPr>
            <a:spLocks noChangeShapeType="1"/>
          </p:cNvSpPr>
          <p:nvPr/>
        </p:nvSpPr>
        <p:spPr bwMode="auto">
          <a:xfrm>
            <a:off x="3719514" y="3213100"/>
            <a:ext cx="5616575" cy="1511300"/>
          </a:xfrm>
          <a:prstGeom prst="line">
            <a:avLst/>
          </a:prstGeom>
          <a:noFill/>
          <a:ln w="9525">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Tree>
    <p:extLst>
      <p:ext uri="{BB962C8B-B14F-4D97-AF65-F5344CB8AC3E}">
        <p14:creationId xmlns:p14="http://schemas.microsoft.com/office/powerpoint/2010/main" val="734997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2"/>
          <p:cNvSpPr>
            <a:spLocks noChangeArrowheads="1"/>
          </p:cNvSpPr>
          <p:nvPr/>
        </p:nvSpPr>
        <p:spPr bwMode="auto">
          <a:xfrm>
            <a:off x="2286000" y="762000"/>
            <a:ext cx="7924800" cy="1143000"/>
          </a:xfrm>
          <a:prstGeom prst="roundRect">
            <a:avLst>
              <a:gd name="adj" fmla="val 21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b"/>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ct val="0"/>
              </a:spcBef>
              <a:buClrTx/>
              <a:buSzTx/>
              <a:buFontTx/>
              <a:buNone/>
            </a:pPr>
            <a:r>
              <a:rPr lang="el-GR" altLang="el-GR" sz="3600">
                <a:solidFill>
                  <a:schemeClr val="tx2"/>
                </a:solidFill>
              </a:rPr>
              <a:t>ΑΣΚΗΣΗ 1</a:t>
            </a:r>
            <a:r>
              <a:rPr lang="el-GR" altLang="el-GR" sz="3600" baseline="30000">
                <a:solidFill>
                  <a:schemeClr val="tx2"/>
                </a:solidFill>
              </a:rPr>
              <a:t>η</a:t>
            </a:r>
            <a:r>
              <a:rPr lang="el-GR" altLang="el-GR" sz="3600">
                <a:solidFill>
                  <a:schemeClr val="tx2"/>
                </a:solidFill>
              </a:rPr>
              <a:t> - ΛΥΣΗ</a:t>
            </a:r>
          </a:p>
        </p:txBody>
      </p:sp>
      <p:sp>
        <p:nvSpPr>
          <p:cNvPr id="18435" name="AutoShape 7"/>
          <p:cNvSpPr>
            <a:spLocks noChangeAspect="1" noChangeArrowheads="1"/>
          </p:cNvSpPr>
          <p:nvPr/>
        </p:nvSpPr>
        <p:spPr bwMode="auto">
          <a:xfrm>
            <a:off x="2376489" y="2398713"/>
            <a:ext cx="7056437" cy="3529012"/>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l-GR" altLang="el-GR" sz="1800"/>
          </a:p>
        </p:txBody>
      </p:sp>
      <p:sp>
        <p:nvSpPr>
          <p:cNvPr id="18436" name="Text Box 8"/>
          <p:cNvSpPr txBox="1">
            <a:spLocks noChangeArrowheads="1"/>
          </p:cNvSpPr>
          <p:nvPr/>
        </p:nvSpPr>
        <p:spPr bwMode="auto">
          <a:xfrm>
            <a:off x="2782889" y="2636839"/>
            <a:ext cx="6245225" cy="2930525"/>
          </a:xfrm>
          <a:prstGeom prst="rect">
            <a:avLst/>
          </a:prstGeom>
          <a:solidFill>
            <a:srgbClr val="FFFFFF"/>
          </a:solidFill>
          <a:ln w="9525">
            <a:solidFill>
              <a:srgbClr val="000000"/>
            </a:solidFill>
            <a:miter lim="800000"/>
            <a:headEnd/>
            <a:tailEnd/>
          </a:ln>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just" eaLnBrk="1" hangingPunct="1">
              <a:spcBef>
                <a:spcPct val="0"/>
              </a:spcBef>
              <a:buClrTx/>
              <a:buSzTx/>
              <a:buFontTx/>
              <a:buNone/>
            </a:pPr>
            <a:r>
              <a:rPr lang="el-GR" altLang="el-GR" sz="1800">
                <a:latin typeface="Times New Roman" panose="02020603050405020304" pitchFamily="18" charset="0"/>
              </a:rPr>
              <a:t>Ξέρω από εκφώνηση:</a:t>
            </a:r>
          </a:p>
          <a:p>
            <a:pPr algn="just" eaLnBrk="1" hangingPunct="1">
              <a:spcBef>
                <a:spcPct val="0"/>
              </a:spcBef>
              <a:buClrTx/>
              <a:buSzTx/>
              <a:buFontTx/>
              <a:buNone/>
            </a:pPr>
            <a:endParaRPr lang="el-GR" altLang="el-GR" sz="1800">
              <a:latin typeface="Times New Roman" panose="02020603050405020304" pitchFamily="18" charset="0"/>
            </a:endParaRPr>
          </a:p>
          <a:p>
            <a:pPr algn="just" eaLnBrk="1" hangingPunct="1">
              <a:spcBef>
                <a:spcPct val="0"/>
              </a:spcBef>
              <a:buClrTx/>
              <a:buSzTx/>
              <a:buFontTx/>
              <a:buNone/>
            </a:pPr>
            <a:r>
              <a:rPr lang="el-GR" altLang="el-GR" sz="1800">
                <a:latin typeface="Times New Roman" panose="02020603050405020304" pitchFamily="18" charset="0"/>
              </a:rPr>
              <a:t>Το 20% των μηνυμάτων (πεδίο </a:t>
            </a:r>
            <a:r>
              <a:rPr lang="en-US" altLang="el-GR" sz="1800">
                <a:latin typeface="Times New Roman" panose="02020603050405020304" pitchFamily="18" charset="0"/>
              </a:rPr>
              <a:t>SIF</a:t>
            </a:r>
            <a:r>
              <a:rPr lang="el-GR" altLang="el-GR" sz="1800">
                <a:latin typeface="Times New Roman" panose="02020603050405020304" pitchFamily="18" charset="0"/>
              </a:rPr>
              <a:t>) έχει χωρητικότητα 100 </a:t>
            </a:r>
            <a:r>
              <a:rPr lang="en-US" altLang="el-GR" sz="1800">
                <a:latin typeface="Times New Roman" panose="02020603050405020304" pitchFamily="18" charset="0"/>
              </a:rPr>
              <a:t>bytes</a:t>
            </a:r>
            <a:r>
              <a:rPr lang="el-GR" altLang="el-GR" sz="1800">
                <a:latin typeface="Times New Roman" panose="02020603050405020304" pitchFamily="18" charset="0"/>
              </a:rPr>
              <a:t>, </a:t>
            </a:r>
          </a:p>
          <a:p>
            <a:pPr algn="just" eaLnBrk="1" hangingPunct="1">
              <a:spcBef>
                <a:spcPct val="0"/>
              </a:spcBef>
              <a:buClrTx/>
              <a:buSzTx/>
              <a:buFontTx/>
              <a:buNone/>
            </a:pPr>
            <a:endParaRPr lang="el-GR" altLang="el-GR" sz="1800">
              <a:latin typeface="Times New Roman" panose="02020603050405020304" pitchFamily="18" charset="0"/>
            </a:endParaRPr>
          </a:p>
          <a:p>
            <a:pPr algn="just" eaLnBrk="1" hangingPunct="1">
              <a:spcBef>
                <a:spcPct val="0"/>
              </a:spcBef>
              <a:buClrTx/>
              <a:buSzTx/>
              <a:buFontTx/>
              <a:buNone/>
            </a:pPr>
            <a:r>
              <a:rPr lang="el-GR" altLang="el-GR" sz="1800">
                <a:latin typeface="Times New Roman" panose="02020603050405020304" pitchFamily="18" charset="0"/>
              </a:rPr>
              <a:t>το 10% </a:t>
            </a:r>
            <a:r>
              <a:rPr lang="el-GR" altLang="el-GR" sz="1800"/>
              <a:t>των μηνυμάτων (πεδίο </a:t>
            </a:r>
            <a:r>
              <a:rPr lang="en-US" altLang="el-GR" sz="1800"/>
              <a:t>SIF</a:t>
            </a:r>
            <a:r>
              <a:rPr lang="el-GR" altLang="el-GR" sz="1800"/>
              <a:t>) έχει χωρητικότητα </a:t>
            </a:r>
            <a:r>
              <a:rPr lang="el-GR" altLang="el-GR" sz="1800">
                <a:latin typeface="Times New Roman" panose="02020603050405020304" pitchFamily="18" charset="0"/>
              </a:rPr>
              <a:t>50 </a:t>
            </a:r>
            <a:r>
              <a:rPr lang="en-US" altLang="el-GR" sz="1800">
                <a:latin typeface="Times New Roman" panose="02020603050405020304" pitchFamily="18" charset="0"/>
              </a:rPr>
              <a:t>bytes</a:t>
            </a:r>
            <a:r>
              <a:rPr lang="el-GR" altLang="el-GR" sz="1800">
                <a:latin typeface="Times New Roman" panose="02020603050405020304" pitchFamily="18" charset="0"/>
              </a:rPr>
              <a:t> </a:t>
            </a:r>
          </a:p>
          <a:p>
            <a:pPr algn="just" eaLnBrk="1" hangingPunct="1">
              <a:spcBef>
                <a:spcPct val="0"/>
              </a:spcBef>
              <a:buClrTx/>
              <a:buSzTx/>
              <a:buFontTx/>
              <a:buNone/>
            </a:pPr>
            <a:endParaRPr lang="el-GR" altLang="el-GR" sz="1800">
              <a:latin typeface="Times New Roman" panose="02020603050405020304" pitchFamily="18" charset="0"/>
            </a:endParaRPr>
          </a:p>
          <a:p>
            <a:pPr algn="just" eaLnBrk="1" hangingPunct="1">
              <a:spcBef>
                <a:spcPct val="0"/>
              </a:spcBef>
              <a:buClrTx/>
              <a:buSzTx/>
              <a:buFontTx/>
              <a:buNone/>
            </a:pPr>
            <a:r>
              <a:rPr lang="el-GR" altLang="el-GR" sz="1800">
                <a:latin typeface="Times New Roman" panose="02020603050405020304" pitchFamily="18" charset="0"/>
              </a:rPr>
              <a:t>το 70% </a:t>
            </a:r>
            <a:r>
              <a:rPr lang="el-GR" altLang="el-GR" sz="1800"/>
              <a:t>των μηνυμάτων (πεδίο </a:t>
            </a:r>
            <a:r>
              <a:rPr lang="en-US" altLang="el-GR" sz="1800"/>
              <a:t>SIF</a:t>
            </a:r>
            <a:r>
              <a:rPr lang="el-GR" altLang="el-GR" sz="1800"/>
              <a:t>) έχει χωρητικότητα </a:t>
            </a:r>
            <a:r>
              <a:rPr lang="el-GR" altLang="el-GR" sz="1800">
                <a:latin typeface="Times New Roman" panose="02020603050405020304" pitchFamily="18" charset="0"/>
              </a:rPr>
              <a:t>10 </a:t>
            </a:r>
            <a:r>
              <a:rPr lang="en-US" altLang="el-GR" sz="1800">
                <a:latin typeface="Times New Roman" panose="02020603050405020304" pitchFamily="18" charset="0"/>
              </a:rPr>
              <a:t>bytes</a:t>
            </a:r>
            <a:r>
              <a:rPr lang="el-GR" altLang="el-GR" sz="1800">
                <a:latin typeface="Times New Roman" panose="02020603050405020304" pitchFamily="18" charset="0"/>
              </a:rPr>
              <a:t>. </a:t>
            </a:r>
          </a:p>
          <a:p>
            <a:pPr algn="just" eaLnBrk="1" hangingPunct="1">
              <a:spcBef>
                <a:spcPct val="0"/>
              </a:spcBef>
              <a:buClrTx/>
              <a:buSzTx/>
              <a:buFontTx/>
              <a:buNone/>
            </a:pPr>
            <a:endParaRPr lang="el-GR" altLang="el-GR" sz="1800">
              <a:latin typeface="Times New Roman" panose="02020603050405020304" pitchFamily="18" charset="0"/>
            </a:endParaRPr>
          </a:p>
        </p:txBody>
      </p:sp>
    </p:spTree>
    <p:extLst>
      <p:ext uri="{BB962C8B-B14F-4D97-AF65-F5344CB8AC3E}">
        <p14:creationId xmlns:p14="http://schemas.microsoft.com/office/powerpoint/2010/main" val="5931431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7" name="Text Box 9"/>
          <p:cNvSpPr txBox="1">
            <a:spLocks noChangeArrowheads="1"/>
          </p:cNvSpPr>
          <p:nvPr/>
        </p:nvSpPr>
        <p:spPr bwMode="auto">
          <a:xfrm>
            <a:off x="6805009" y="1672636"/>
            <a:ext cx="3771900" cy="1098550"/>
          </a:xfrm>
          <a:prstGeom prst="rect">
            <a:avLst/>
          </a:prstGeom>
          <a:noFill/>
          <a:ln w="9525">
            <a:noFill/>
            <a:miter lim="800000"/>
            <a:headEnd/>
            <a:tailEnd/>
          </a:ln>
        </p:spPr>
        <p:txBody>
          <a:bodyPr wrap="square">
            <a:spAutoFit/>
          </a:bodyPr>
          <a:lstStyle/>
          <a:p>
            <a:pPr>
              <a:spcBef>
                <a:spcPct val="50000"/>
              </a:spcBef>
            </a:pPr>
            <a:r>
              <a:rPr lang="el-GR" sz="1200" b="1" dirty="0"/>
              <a:t>Η σηματοδοσία περιλαμβάνει τις εξής διαδικασίες:</a:t>
            </a:r>
          </a:p>
          <a:p>
            <a:pPr>
              <a:spcBef>
                <a:spcPct val="50000"/>
              </a:spcBef>
              <a:buFont typeface="Wingdings" pitchFamily="2" charset="2"/>
              <a:buChar char="§"/>
            </a:pPr>
            <a:r>
              <a:rPr lang="en-US" sz="1200" b="1" dirty="0"/>
              <a:t> </a:t>
            </a:r>
            <a:r>
              <a:rPr lang="el-GR" sz="1200" b="1" dirty="0"/>
              <a:t>απόλυση κλήσης</a:t>
            </a:r>
            <a:endParaRPr lang="en-US" sz="1200" b="1" dirty="0"/>
          </a:p>
          <a:p>
            <a:pPr>
              <a:spcBef>
                <a:spcPct val="50000"/>
              </a:spcBef>
              <a:buFont typeface="Wingdings" pitchFamily="2" charset="2"/>
              <a:buChar char="§"/>
            </a:pPr>
            <a:r>
              <a:rPr lang="en-US" sz="1200" b="1" dirty="0"/>
              <a:t> </a:t>
            </a:r>
            <a:r>
              <a:rPr lang="el-GR" sz="1200" b="1" dirty="0"/>
              <a:t>χρέωσης</a:t>
            </a:r>
            <a:endParaRPr lang="en-US" sz="1200" b="1" dirty="0"/>
          </a:p>
          <a:p>
            <a:pPr>
              <a:spcBef>
                <a:spcPct val="50000"/>
              </a:spcBef>
              <a:buFont typeface="Wingdings" pitchFamily="2" charset="2"/>
              <a:buChar char="§"/>
            </a:pPr>
            <a:r>
              <a:rPr lang="en-US" sz="1200" b="1" dirty="0"/>
              <a:t> </a:t>
            </a:r>
            <a:r>
              <a:rPr lang="el-GR" sz="1200" b="1" dirty="0"/>
              <a:t>επιλογής αριθμού</a:t>
            </a:r>
          </a:p>
        </p:txBody>
      </p:sp>
      <p:sp>
        <p:nvSpPr>
          <p:cNvPr id="99338" name="Text Box 10"/>
          <p:cNvSpPr txBox="1">
            <a:spLocks noChangeArrowheads="1"/>
          </p:cNvSpPr>
          <p:nvPr/>
        </p:nvSpPr>
        <p:spPr bwMode="auto">
          <a:xfrm>
            <a:off x="1526083" y="2000424"/>
            <a:ext cx="2016125" cy="274638"/>
          </a:xfrm>
          <a:prstGeom prst="rect">
            <a:avLst/>
          </a:prstGeom>
          <a:noFill/>
          <a:ln w="9525">
            <a:noFill/>
            <a:miter lim="800000"/>
            <a:headEnd/>
            <a:tailEnd/>
          </a:ln>
        </p:spPr>
        <p:txBody>
          <a:bodyPr>
            <a:spAutoFit/>
          </a:bodyPr>
          <a:lstStyle/>
          <a:p>
            <a:pPr>
              <a:spcBef>
                <a:spcPct val="50000"/>
              </a:spcBef>
            </a:pPr>
            <a:r>
              <a:rPr lang="el-GR" sz="1200" b="1"/>
              <a:t>Μέθοδοι σηματοδοσίας:</a:t>
            </a:r>
          </a:p>
        </p:txBody>
      </p:sp>
      <p:sp>
        <p:nvSpPr>
          <p:cNvPr id="99339" name="Line 11"/>
          <p:cNvSpPr>
            <a:spLocks noChangeShapeType="1"/>
          </p:cNvSpPr>
          <p:nvPr/>
        </p:nvSpPr>
        <p:spPr bwMode="auto">
          <a:xfrm>
            <a:off x="3397746" y="2119487"/>
            <a:ext cx="649287" cy="0"/>
          </a:xfrm>
          <a:prstGeom prst="line">
            <a:avLst/>
          </a:prstGeom>
          <a:noFill/>
          <a:ln w="9525">
            <a:solidFill>
              <a:schemeClr val="tx1"/>
            </a:solidFill>
            <a:round/>
            <a:headEnd/>
            <a:tailEnd type="triangle" w="med" len="med"/>
          </a:ln>
        </p:spPr>
        <p:txBody>
          <a:bodyPr/>
          <a:lstStyle/>
          <a:p>
            <a:endParaRPr lang="el-GR"/>
          </a:p>
        </p:txBody>
      </p:sp>
      <p:sp>
        <p:nvSpPr>
          <p:cNvPr id="99340" name="Line 12"/>
          <p:cNvSpPr>
            <a:spLocks noChangeShapeType="1"/>
          </p:cNvSpPr>
          <p:nvPr/>
        </p:nvSpPr>
        <p:spPr bwMode="auto">
          <a:xfrm>
            <a:off x="3397745" y="2132187"/>
            <a:ext cx="647700" cy="360362"/>
          </a:xfrm>
          <a:prstGeom prst="line">
            <a:avLst/>
          </a:prstGeom>
          <a:noFill/>
          <a:ln w="9525">
            <a:solidFill>
              <a:schemeClr val="tx1"/>
            </a:solidFill>
            <a:round/>
            <a:headEnd/>
            <a:tailEnd type="triangle" w="med" len="med"/>
          </a:ln>
        </p:spPr>
        <p:txBody>
          <a:bodyPr/>
          <a:lstStyle/>
          <a:p>
            <a:endParaRPr lang="el-GR"/>
          </a:p>
        </p:txBody>
      </p:sp>
      <p:sp>
        <p:nvSpPr>
          <p:cNvPr id="99341" name="Text Box 13"/>
          <p:cNvSpPr txBox="1">
            <a:spLocks noChangeArrowheads="1"/>
          </p:cNvSpPr>
          <p:nvPr/>
        </p:nvSpPr>
        <p:spPr bwMode="auto">
          <a:xfrm>
            <a:off x="4101354" y="1943036"/>
            <a:ext cx="2625032" cy="738664"/>
          </a:xfrm>
          <a:prstGeom prst="rect">
            <a:avLst/>
          </a:prstGeom>
          <a:noFill/>
          <a:ln w="19050">
            <a:solidFill>
              <a:srgbClr val="000000"/>
            </a:solidFill>
            <a:miter lim="800000"/>
            <a:headEnd/>
            <a:tailEnd/>
          </a:ln>
        </p:spPr>
        <p:txBody>
          <a:bodyPr wrap="square">
            <a:spAutoFit/>
          </a:bodyPr>
          <a:lstStyle/>
          <a:p>
            <a:pPr>
              <a:spcBef>
                <a:spcPct val="50000"/>
              </a:spcBef>
            </a:pPr>
            <a:r>
              <a:rPr lang="en-GB" sz="1200" b="1" dirty="0"/>
              <a:t>CAS 4-bit</a:t>
            </a:r>
            <a:r>
              <a:rPr lang="el-GR" sz="1200" b="1" dirty="0"/>
              <a:t> (</a:t>
            </a:r>
            <a:r>
              <a:rPr lang="en-US" sz="1200" b="1" dirty="0"/>
              <a:t>channel associated</a:t>
            </a:r>
            <a:r>
              <a:rPr lang="el-GR" sz="1200" b="1" dirty="0"/>
              <a:t>  </a:t>
            </a:r>
            <a:r>
              <a:rPr lang="en-US" sz="1200" b="1" dirty="0"/>
              <a:t>signaling </a:t>
            </a:r>
            <a:r>
              <a:rPr lang="el-GR" sz="1200" b="1" dirty="0"/>
              <a:t>(</a:t>
            </a:r>
            <a:r>
              <a:rPr lang="en-US" sz="1200" b="1" dirty="0"/>
              <a:t>CAS</a:t>
            </a:r>
            <a:r>
              <a:rPr lang="el-GR" sz="1200" b="1" dirty="0"/>
              <a:t>-4</a:t>
            </a:r>
            <a:r>
              <a:rPr lang="en-US" sz="1200" b="1" dirty="0"/>
              <a:t>bit</a:t>
            </a:r>
            <a:r>
              <a:rPr lang="el-GR" sz="1200" b="1" dirty="0"/>
              <a:t>))</a:t>
            </a:r>
            <a:endParaRPr lang="en-GB" sz="1200" b="1" dirty="0"/>
          </a:p>
          <a:p>
            <a:pPr>
              <a:spcBef>
                <a:spcPct val="50000"/>
              </a:spcBef>
            </a:pPr>
            <a:r>
              <a:rPr lang="en-GB" sz="1200" b="1" dirty="0"/>
              <a:t>CCS</a:t>
            </a:r>
            <a:r>
              <a:rPr lang="en-US" sz="1200" b="1" dirty="0"/>
              <a:t>#</a:t>
            </a:r>
            <a:r>
              <a:rPr lang="en-GB" sz="1200" b="1" dirty="0"/>
              <a:t>7</a:t>
            </a:r>
            <a:endParaRPr lang="el-GR" sz="1200" b="1" dirty="0"/>
          </a:p>
        </p:txBody>
      </p:sp>
      <p:sp>
        <p:nvSpPr>
          <p:cNvPr id="99342" name="Text Box 14"/>
          <p:cNvSpPr txBox="1">
            <a:spLocks noChangeArrowheads="1"/>
          </p:cNvSpPr>
          <p:nvPr/>
        </p:nvSpPr>
        <p:spPr bwMode="auto">
          <a:xfrm>
            <a:off x="1524000" y="2892426"/>
            <a:ext cx="9144000" cy="3693319"/>
          </a:xfrm>
          <a:prstGeom prst="rect">
            <a:avLst/>
          </a:prstGeom>
          <a:noFill/>
          <a:ln w="28575">
            <a:solidFill>
              <a:schemeClr val="tx1"/>
            </a:solidFill>
            <a:miter lim="800000"/>
            <a:headEnd/>
            <a:tailEnd/>
          </a:ln>
          <a:effectLst/>
        </p:spPr>
        <p:txBody>
          <a:bodyPr>
            <a:spAutoFit/>
          </a:bodyPr>
          <a:lstStyle/>
          <a:p>
            <a:pPr marL="342900" indent="-342900" algn="just">
              <a:lnSpc>
                <a:spcPct val="150000"/>
              </a:lnSpc>
              <a:buFontTx/>
              <a:buChar char="•"/>
            </a:pPr>
            <a:r>
              <a:rPr lang="el-GR" sz="1200" b="1" dirty="0"/>
              <a:t>Στην αρχή ο συνδρομητής σηκώνει το ακουστικό και καλεί τον αριθμό κλήσης (μεταφορά των επιλεγμένων αριθμών από την συσκευή του συνδρομητή στο τηλεφωνικό κέντρο). </a:t>
            </a:r>
          </a:p>
          <a:p>
            <a:pPr marL="342900" indent="-342900" algn="just">
              <a:lnSpc>
                <a:spcPct val="150000"/>
              </a:lnSpc>
              <a:buFontTx/>
              <a:buChar char="•"/>
            </a:pPr>
            <a:endParaRPr lang="el-GR" sz="1200" b="1" dirty="0"/>
          </a:p>
          <a:p>
            <a:pPr marL="342900" indent="-342900" algn="just">
              <a:lnSpc>
                <a:spcPct val="150000"/>
              </a:lnSpc>
              <a:buFontTx/>
              <a:buChar char="•"/>
            </a:pPr>
            <a:r>
              <a:rPr lang="el-GR" sz="1200" b="1" dirty="0"/>
              <a:t>Το σύστημα ελέγχου του κέντρου πιστοποιεί τον συνδρομητή (ανάγκη χρέωσης και έλεγχος </a:t>
            </a:r>
            <a:r>
              <a:rPr lang="en-US" sz="1200" b="1" dirty="0"/>
              <a:t>profile, </a:t>
            </a:r>
            <a:r>
              <a:rPr lang="el-GR" sz="1200" b="1" dirty="0"/>
              <a:t>φραγές, εκτροπές</a:t>
            </a:r>
            <a:r>
              <a:rPr lang="en-US" sz="1200" b="1" dirty="0"/>
              <a:t>)</a:t>
            </a:r>
            <a:r>
              <a:rPr lang="el-GR" sz="1200" b="1" dirty="0"/>
              <a:t>.</a:t>
            </a:r>
          </a:p>
          <a:p>
            <a:pPr marL="342900" indent="-342900" algn="just">
              <a:lnSpc>
                <a:spcPct val="150000"/>
              </a:lnSpc>
              <a:buFontTx/>
              <a:buChar char="•"/>
            </a:pPr>
            <a:endParaRPr lang="el-GR" sz="1200" b="1" dirty="0"/>
          </a:p>
          <a:p>
            <a:pPr marL="342900" indent="-342900" algn="just">
              <a:lnSpc>
                <a:spcPct val="150000"/>
              </a:lnSpc>
              <a:buFontTx/>
              <a:buChar char="•"/>
            </a:pPr>
            <a:r>
              <a:rPr lang="el-GR" sz="1200" b="1" dirty="0"/>
              <a:t>Εν συνεχεία το κέντρο γνωρίζοντας την ταυτότητα του εισερχόμενου και εξερχόμενου κυκλώματος πρέπει να επιλέξει ένα μονοπάτι διασύνδεσης. Υπάρχουν αλγόριθμοι ισοκατανομής της κίνησης οι οποίοι ενεργοποιούνται.</a:t>
            </a:r>
          </a:p>
          <a:p>
            <a:pPr marL="342900" indent="-342900" algn="just">
              <a:lnSpc>
                <a:spcPct val="150000"/>
              </a:lnSpc>
              <a:buFontTx/>
              <a:buChar char="•"/>
            </a:pPr>
            <a:endParaRPr lang="el-GR" sz="1200" b="1" dirty="0"/>
          </a:p>
          <a:p>
            <a:pPr marL="342900" indent="-342900" algn="just">
              <a:lnSpc>
                <a:spcPct val="150000"/>
              </a:lnSpc>
              <a:buFontTx/>
              <a:buChar char="•"/>
            </a:pPr>
            <a:r>
              <a:rPr lang="el-GR" sz="1200" b="1" dirty="0"/>
              <a:t>Εν συνεχεία έχοντας αποφασίσει για το μονοπάτι διασύνδεσης (τέλος διαδικασίας </a:t>
            </a:r>
            <a:r>
              <a:rPr lang="en-US" sz="1200" b="1" dirty="0"/>
              <a:t>call setup</a:t>
            </a:r>
            <a:r>
              <a:rPr lang="el-GR" sz="1200" b="1" dirty="0"/>
              <a:t>) το κέντρο ενεργοποιεί τα σήματα κλήσης προς του συνδρομητές και η κλήση ξεκινάει. </a:t>
            </a:r>
          </a:p>
          <a:p>
            <a:pPr marL="342900" indent="-342900" algn="just">
              <a:lnSpc>
                <a:spcPct val="150000"/>
              </a:lnSpc>
              <a:buFontTx/>
              <a:buChar char="•"/>
            </a:pPr>
            <a:endParaRPr lang="el-GR" sz="1200" b="1" dirty="0"/>
          </a:p>
          <a:p>
            <a:pPr marL="342900" indent="-342900" algn="just">
              <a:lnSpc>
                <a:spcPct val="150000"/>
              </a:lnSpc>
              <a:buFontTx/>
              <a:buChar char="•"/>
            </a:pPr>
            <a:r>
              <a:rPr lang="el-GR" sz="1200" b="1" dirty="0"/>
              <a:t>Κατά την διάρκεια της κλήσης το κέντρο επιβλέπει το μονοπάτι όδευσης και τερματιστεί η κλήση αποδεσμεύει τις </a:t>
            </a:r>
            <a:r>
              <a:rPr lang="el-GR" sz="1200" b="1" dirty="0" err="1"/>
              <a:t>χρονοθυρίδες</a:t>
            </a:r>
            <a:r>
              <a:rPr lang="el-GR" sz="1200" b="1" dirty="0"/>
              <a:t> που καταλήφθηκαν στο μονοπάτι όδευσης.</a:t>
            </a:r>
          </a:p>
        </p:txBody>
      </p:sp>
      <p:sp>
        <p:nvSpPr>
          <p:cNvPr id="10" name="Rectangle 6"/>
          <p:cNvSpPr>
            <a:spLocks noChangeArrowheads="1"/>
          </p:cNvSpPr>
          <p:nvPr/>
        </p:nvSpPr>
        <p:spPr bwMode="auto">
          <a:xfrm>
            <a:off x="1524000" y="20372"/>
            <a:ext cx="7156450" cy="1584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lnSpc>
                <a:spcPct val="150000"/>
              </a:lnSpc>
              <a:spcBef>
                <a:spcPct val="20000"/>
              </a:spcBef>
            </a:pPr>
            <a:r>
              <a:rPr lang="el-GR" altLang="el-GR" sz="1200" b="1" dirty="0">
                <a:latin typeface="+mn-lt"/>
                <a:cs typeface="Times New Roman" panose="02020603050405020304" pitchFamily="18" charset="0"/>
              </a:rPr>
              <a:t> </a:t>
            </a:r>
            <a:r>
              <a:rPr lang="el-GR" altLang="el-GR" sz="1200" b="1" dirty="0">
                <a:solidFill>
                  <a:srgbClr val="008000"/>
                </a:solidFill>
                <a:latin typeface="+mn-lt"/>
              </a:rPr>
              <a:t>ΓΕΝΙΚΑ</a:t>
            </a:r>
            <a:endParaRPr lang="el-GR" altLang="el-GR" sz="1200" b="1" dirty="0">
              <a:latin typeface="+mn-lt"/>
            </a:endParaRPr>
          </a:p>
          <a:p>
            <a:pPr algn="just" eaLnBrk="1" hangingPunct="1">
              <a:lnSpc>
                <a:spcPct val="150000"/>
              </a:lnSpc>
              <a:spcBef>
                <a:spcPct val="20000"/>
              </a:spcBef>
            </a:pPr>
            <a:r>
              <a:rPr lang="el-GR" altLang="el-GR" sz="1200" b="1" dirty="0">
                <a:latin typeface="+mn-lt"/>
                <a:cs typeface="Times New Roman" panose="02020603050405020304" pitchFamily="18" charset="0"/>
              </a:rPr>
              <a:t>·        Με τον όρο σηματοδοσία δικτύου χαρακτηρίζουμε το σύνολο των σημάτων ελέγχου που ανταλλάσσονται μεταξύ τηλεπικοινωνιακών κέντρων ή μεταξύ τηλεπικοινωνιακών κέντρων και συνδρομητών για την επίτευξη, την επίβλεψη και τη διακοπή μίας σύνδεσης</a:t>
            </a:r>
            <a:r>
              <a:rPr lang="en-US" altLang="el-GR" sz="1200" b="1" dirty="0">
                <a:latin typeface="+mn-lt"/>
                <a:cs typeface="Times New Roman" panose="02020603050405020304" pitchFamily="18" charset="0"/>
              </a:rPr>
              <a:t>.</a:t>
            </a:r>
            <a:endParaRPr lang="el-GR" altLang="el-GR" sz="1200" b="1" dirty="0">
              <a:latin typeface="+mn-lt"/>
            </a:endParaRPr>
          </a:p>
        </p:txBody>
      </p:sp>
    </p:spTree>
    <p:extLst>
      <p:ext uri="{BB962C8B-B14F-4D97-AF65-F5344CB8AC3E}">
        <p14:creationId xmlns:p14="http://schemas.microsoft.com/office/powerpoint/2010/main" val="14761013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2"/>
          <p:cNvSpPr>
            <a:spLocks noChangeArrowheads="1"/>
          </p:cNvSpPr>
          <p:nvPr/>
        </p:nvSpPr>
        <p:spPr bwMode="auto">
          <a:xfrm>
            <a:off x="2286000" y="762000"/>
            <a:ext cx="7924800" cy="1143000"/>
          </a:xfrm>
          <a:prstGeom prst="roundRect">
            <a:avLst>
              <a:gd name="adj" fmla="val 21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b"/>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ct val="0"/>
              </a:spcBef>
              <a:buClrTx/>
              <a:buSzTx/>
              <a:buFontTx/>
              <a:buNone/>
            </a:pPr>
            <a:r>
              <a:rPr lang="el-GR" altLang="el-GR" sz="3600">
                <a:solidFill>
                  <a:schemeClr val="tx2"/>
                </a:solidFill>
              </a:rPr>
              <a:t>ΑΣΚΗΣΗ 1</a:t>
            </a:r>
            <a:r>
              <a:rPr lang="el-GR" altLang="el-GR" sz="3600" baseline="30000">
                <a:solidFill>
                  <a:schemeClr val="tx2"/>
                </a:solidFill>
              </a:rPr>
              <a:t>η</a:t>
            </a:r>
            <a:r>
              <a:rPr lang="el-GR" altLang="el-GR" sz="3600">
                <a:solidFill>
                  <a:schemeClr val="tx2"/>
                </a:solidFill>
              </a:rPr>
              <a:t> - ΛΥΣΗ</a:t>
            </a:r>
          </a:p>
        </p:txBody>
      </p:sp>
      <p:sp>
        <p:nvSpPr>
          <p:cNvPr id="19459" name="AutoShape 7"/>
          <p:cNvSpPr>
            <a:spLocks noChangeAspect="1" noChangeArrowheads="1"/>
          </p:cNvSpPr>
          <p:nvPr/>
        </p:nvSpPr>
        <p:spPr bwMode="auto">
          <a:xfrm>
            <a:off x="2376489" y="2398713"/>
            <a:ext cx="7056437" cy="3910012"/>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l-GR" altLang="el-GR" sz="1800"/>
          </a:p>
        </p:txBody>
      </p:sp>
      <p:sp>
        <p:nvSpPr>
          <p:cNvPr id="19460" name="Text Box 8"/>
          <p:cNvSpPr txBox="1">
            <a:spLocks noChangeArrowheads="1"/>
          </p:cNvSpPr>
          <p:nvPr/>
        </p:nvSpPr>
        <p:spPr bwMode="auto">
          <a:xfrm>
            <a:off x="2711451" y="2636838"/>
            <a:ext cx="6316663" cy="3313112"/>
          </a:xfrm>
          <a:prstGeom prst="rect">
            <a:avLst/>
          </a:prstGeom>
          <a:solidFill>
            <a:srgbClr val="FFFFFF"/>
          </a:solidFill>
          <a:ln w="9525">
            <a:solidFill>
              <a:srgbClr val="000000"/>
            </a:solidFill>
            <a:miter lim="800000"/>
            <a:headEnd/>
            <a:tailEnd/>
          </a:ln>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just" eaLnBrk="1" hangingPunct="1">
              <a:spcBef>
                <a:spcPct val="0"/>
              </a:spcBef>
              <a:buClrTx/>
              <a:buSzTx/>
              <a:buFontTx/>
              <a:buNone/>
            </a:pPr>
            <a:r>
              <a:rPr lang="el-GR" altLang="el-GR" sz="1800">
                <a:latin typeface="Times New Roman" panose="02020603050405020304" pitchFamily="18" charset="0"/>
              </a:rPr>
              <a:t>Το 20% των 100 μηνυμάτων (πεδίο </a:t>
            </a:r>
            <a:r>
              <a:rPr lang="en-US" altLang="el-GR" sz="1800">
                <a:latin typeface="Times New Roman" panose="02020603050405020304" pitchFamily="18" charset="0"/>
              </a:rPr>
              <a:t>SIF</a:t>
            </a:r>
            <a:r>
              <a:rPr lang="el-GR" altLang="el-GR" sz="1800">
                <a:latin typeface="Times New Roman" panose="02020603050405020304" pitchFamily="18" charset="0"/>
              </a:rPr>
              <a:t>) έχει χωρητικότητα 100 </a:t>
            </a:r>
            <a:r>
              <a:rPr lang="en-US" altLang="el-GR" sz="1800">
                <a:latin typeface="Times New Roman" panose="02020603050405020304" pitchFamily="18" charset="0"/>
              </a:rPr>
              <a:t>bytes</a:t>
            </a:r>
            <a:endParaRPr lang="el-GR" altLang="el-GR" sz="1800">
              <a:latin typeface="Times New Roman" panose="02020603050405020304" pitchFamily="18" charset="0"/>
            </a:endParaRPr>
          </a:p>
          <a:p>
            <a:pPr algn="just" eaLnBrk="1" hangingPunct="1">
              <a:spcBef>
                <a:spcPct val="0"/>
              </a:spcBef>
              <a:buClrTx/>
              <a:buSzTx/>
              <a:buFontTx/>
              <a:buNone/>
            </a:pPr>
            <a:endParaRPr lang="el-GR" altLang="el-GR" sz="1800">
              <a:latin typeface="Times New Roman" panose="02020603050405020304" pitchFamily="18" charset="0"/>
            </a:endParaRPr>
          </a:p>
          <a:p>
            <a:pPr algn="just" eaLnBrk="1" hangingPunct="1">
              <a:spcBef>
                <a:spcPct val="0"/>
              </a:spcBef>
              <a:buClrTx/>
              <a:buSzTx/>
              <a:buFontTx/>
              <a:buNone/>
            </a:pPr>
            <a:r>
              <a:rPr lang="el-GR" altLang="el-GR" sz="1800">
                <a:latin typeface="Times New Roman" panose="02020603050405020304" pitchFamily="18" charset="0"/>
              </a:rPr>
              <a:t>0,2 Χ 100 μηνύματα = 20 μηνύματα  </a:t>
            </a:r>
          </a:p>
          <a:p>
            <a:pPr algn="just" eaLnBrk="1" hangingPunct="1">
              <a:spcBef>
                <a:spcPct val="0"/>
              </a:spcBef>
              <a:buClrTx/>
              <a:buSzTx/>
              <a:buFontTx/>
              <a:buNone/>
            </a:pPr>
            <a:endParaRPr lang="el-GR" altLang="el-GR" sz="1800">
              <a:latin typeface="Times New Roman" panose="02020603050405020304" pitchFamily="18" charset="0"/>
            </a:endParaRPr>
          </a:p>
          <a:p>
            <a:pPr algn="just" eaLnBrk="1" hangingPunct="1">
              <a:spcBef>
                <a:spcPct val="0"/>
              </a:spcBef>
              <a:buClrTx/>
              <a:buSzTx/>
              <a:buFontTx/>
              <a:buNone/>
            </a:pPr>
            <a:r>
              <a:rPr lang="el-GR" altLang="el-GR" sz="1800">
                <a:latin typeface="Times New Roman" panose="02020603050405020304" pitchFamily="18" charset="0"/>
              </a:rPr>
              <a:t>Άρα κάθε ένα από αυτά τα μηνύματα έχουν μήκος 8</a:t>
            </a:r>
            <a:r>
              <a:rPr lang="en-US" altLang="el-GR" sz="1800">
                <a:latin typeface="Times New Roman" panose="02020603050405020304" pitchFamily="18" charset="0"/>
              </a:rPr>
              <a:t> bytes</a:t>
            </a:r>
            <a:r>
              <a:rPr lang="el-GR" altLang="el-GR" sz="1800">
                <a:latin typeface="Times New Roman" panose="02020603050405020304" pitchFamily="18" charset="0"/>
              </a:rPr>
              <a:t> </a:t>
            </a:r>
            <a:r>
              <a:rPr lang="en-US" altLang="el-GR" sz="1800">
                <a:latin typeface="Times New Roman" panose="02020603050405020304" pitchFamily="18" charset="0"/>
              </a:rPr>
              <a:t>overhead + </a:t>
            </a:r>
            <a:r>
              <a:rPr lang="el-GR" altLang="el-GR" sz="1800">
                <a:latin typeface="Times New Roman" panose="02020603050405020304" pitchFamily="18" charset="0"/>
              </a:rPr>
              <a:t>100 </a:t>
            </a:r>
            <a:r>
              <a:rPr lang="en-US" altLang="el-GR" sz="1800">
                <a:latin typeface="Times New Roman" panose="02020603050405020304" pitchFamily="18" charset="0"/>
              </a:rPr>
              <a:t>bytes SIF = </a:t>
            </a:r>
            <a:r>
              <a:rPr lang="el-GR" altLang="el-GR" sz="1800">
                <a:latin typeface="Times New Roman" panose="02020603050405020304" pitchFamily="18" charset="0"/>
              </a:rPr>
              <a:t>108 </a:t>
            </a:r>
            <a:r>
              <a:rPr lang="en-US" altLang="el-GR" sz="1800">
                <a:latin typeface="Times New Roman" panose="02020603050405020304" pitchFamily="18" charset="0"/>
              </a:rPr>
              <a:t>bytes</a:t>
            </a:r>
          </a:p>
          <a:p>
            <a:pPr algn="just" eaLnBrk="1" hangingPunct="1">
              <a:spcBef>
                <a:spcPct val="0"/>
              </a:spcBef>
              <a:buClrTx/>
              <a:buSzTx/>
              <a:buFontTx/>
              <a:buNone/>
            </a:pPr>
            <a:endParaRPr lang="en-US" altLang="el-GR" sz="1800">
              <a:latin typeface="Times New Roman" panose="02020603050405020304" pitchFamily="18" charset="0"/>
            </a:endParaRPr>
          </a:p>
          <a:p>
            <a:pPr algn="just" eaLnBrk="1" hangingPunct="1">
              <a:spcBef>
                <a:spcPct val="0"/>
              </a:spcBef>
              <a:buClrTx/>
              <a:buSzTx/>
              <a:buFontTx/>
              <a:buNone/>
            </a:pPr>
            <a:r>
              <a:rPr lang="el-GR" altLang="el-GR" sz="1800">
                <a:latin typeface="Times New Roman" panose="02020603050405020304" pitchFamily="18" charset="0"/>
              </a:rPr>
              <a:t>Το σύνολο των μηνυμάτων έχει μήκος </a:t>
            </a:r>
          </a:p>
          <a:p>
            <a:pPr algn="just" eaLnBrk="1" hangingPunct="1">
              <a:spcBef>
                <a:spcPct val="0"/>
              </a:spcBef>
              <a:buClrTx/>
              <a:buSzTx/>
              <a:buFontTx/>
              <a:buNone/>
            </a:pPr>
            <a:endParaRPr lang="el-GR" altLang="el-GR" sz="1800">
              <a:latin typeface="Times New Roman" panose="02020603050405020304" pitchFamily="18" charset="0"/>
            </a:endParaRPr>
          </a:p>
          <a:p>
            <a:pPr algn="ctr" eaLnBrk="1" hangingPunct="1">
              <a:spcBef>
                <a:spcPct val="0"/>
              </a:spcBef>
              <a:buClrTx/>
              <a:buSzTx/>
              <a:buFontTx/>
              <a:buNone/>
            </a:pPr>
            <a:r>
              <a:rPr lang="el-GR" altLang="el-GR" sz="1800">
                <a:latin typeface="Times New Roman" panose="02020603050405020304" pitchFamily="18" charset="0"/>
              </a:rPr>
              <a:t>20 Χ 108 = </a:t>
            </a:r>
            <a:r>
              <a:rPr lang="en-US" altLang="el-GR" sz="1800">
                <a:latin typeface="Times New Roman" panose="02020603050405020304" pitchFamily="18" charset="0"/>
              </a:rPr>
              <a:t> </a:t>
            </a:r>
            <a:r>
              <a:rPr lang="el-GR" altLang="el-GR" sz="1800">
                <a:solidFill>
                  <a:srgbClr val="FF0000"/>
                </a:solidFill>
                <a:latin typeface="Times New Roman" panose="02020603050405020304" pitchFamily="18" charset="0"/>
              </a:rPr>
              <a:t>2160 </a:t>
            </a:r>
            <a:r>
              <a:rPr lang="en-US" altLang="el-GR" sz="1800">
                <a:solidFill>
                  <a:srgbClr val="FF0000"/>
                </a:solidFill>
                <a:latin typeface="Times New Roman" panose="02020603050405020304" pitchFamily="18" charset="0"/>
              </a:rPr>
              <a:t>bytes</a:t>
            </a:r>
            <a:endParaRPr lang="el-GR" altLang="el-GR" sz="1800">
              <a:solidFill>
                <a:srgbClr val="FF0000"/>
              </a:solidFill>
              <a:latin typeface="Times New Roman" panose="02020603050405020304" pitchFamily="18" charset="0"/>
            </a:endParaRPr>
          </a:p>
          <a:p>
            <a:pPr algn="just" eaLnBrk="1" hangingPunct="1">
              <a:spcBef>
                <a:spcPct val="0"/>
              </a:spcBef>
              <a:buClrTx/>
              <a:buSzTx/>
              <a:buFontTx/>
              <a:buNone/>
            </a:pPr>
            <a:endParaRPr lang="el-GR" altLang="el-GR" sz="1800">
              <a:solidFill>
                <a:srgbClr val="FF0000"/>
              </a:solidFill>
              <a:latin typeface="Times New Roman" panose="02020603050405020304" pitchFamily="18" charset="0"/>
            </a:endParaRPr>
          </a:p>
        </p:txBody>
      </p:sp>
    </p:spTree>
    <p:extLst>
      <p:ext uri="{BB962C8B-B14F-4D97-AF65-F5344CB8AC3E}">
        <p14:creationId xmlns:p14="http://schemas.microsoft.com/office/powerpoint/2010/main" val="2472363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AutoShape 2"/>
          <p:cNvSpPr>
            <a:spLocks noChangeArrowheads="1"/>
          </p:cNvSpPr>
          <p:nvPr/>
        </p:nvSpPr>
        <p:spPr bwMode="auto">
          <a:xfrm>
            <a:off x="2286000" y="762000"/>
            <a:ext cx="7924800" cy="1143000"/>
          </a:xfrm>
          <a:prstGeom prst="roundRect">
            <a:avLst>
              <a:gd name="adj" fmla="val 21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b"/>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ct val="0"/>
              </a:spcBef>
              <a:buClrTx/>
              <a:buSzTx/>
              <a:buFontTx/>
              <a:buNone/>
            </a:pPr>
            <a:r>
              <a:rPr lang="el-GR" altLang="el-GR" sz="3600">
                <a:solidFill>
                  <a:schemeClr val="tx2"/>
                </a:solidFill>
              </a:rPr>
              <a:t>ΑΣΚΗΣΗ 1</a:t>
            </a:r>
            <a:r>
              <a:rPr lang="el-GR" altLang="el-GR" sz="3600" baseline="30000">
                <a:solidFill>
                  <a:schemeClr val="tx2"/>
                </a:solidFill>
              </a:rPr>
              <a:t>η</a:t>
            </a:r>
            <a:r>
              <a:rPr lang="el-GR" altLang="el-GR" sz="3600">
                <a:solidFill>
                  <a:schemeClr val="tx2"/>
                </a:solidFill>
              </a:rPr>
              <a:t> - ΛΥΣΗ</a:t>
            </a:r>
          </a:p>
        </p:txBody>
      </p:sp>
      <p:sp>
        <p:nvSpPr>
          <p:cNvPr id="20483" name="AutoShape 7"/>
          <p:cNvSpPr>
            <a:spLocks noChangeAspect="1" noChangeArrowheads="1"/>
          </p:cNvSpPr>
          <p:nvPr/>
        </p:nvSpPr>
        <p:spPr bwMode="auto">
          <a:xfrm>
            <a:off x="2376489" y="2398713"/>
            <a:ext cx="7056437" cy="3910012"/>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l-GR" altLang="el-GR" sz="1800"/>
          </a:p>
        </p:txBody>
      </p:sp>
      <p:sp>
        <p:nvSpPr>
          <p:cNvPr id="20484" name="Text Box 8"/>
          <p:cNvSpPr txBox="1">
            <a:spLocks noChangeArrowheads="1"/>
          </p:cNvSpPr>
          <p:nvPr/>
        </p:nvSpPr>
        <p:spPr bwMode="auto">
          <a:xfrm>
            <a:off x="2711451" y="2636838"/>
            <a:ext cx="6316663" cy="3313112"/>
          </a:xfrm>
          <a:prstGeom prst="rect">
            <a:avLst/>
          </a:prstGeom>
          <a:solidFill>
            <a:srgbClr val="FFFFFF"/>
          </a:solidFill>
          <a:ln w="9525">
            <a:solidFill>
              <a:srgbClr val="000000"/>
            </a:solidFill>
            <a:miter lim="800000"/>
            <a:headEnd/>
            <a:tailEnd/>
          </a:ln>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just" eaLnBrk="1" hangingPunct="1">
              <a:spcBef>
                <a:spcPct val="0"/>
              </a:spcBef>
              <a:buClrTx/>
              <a:buSzTx/>
              <a:buFontTx/>
              <a:buNone/>
            </a:pPr>
            <a:r>
              <a:rPr lang="el-GR" altLang="el-GR" sz="1800"/>
              <a:t>το 10% των μηνυμάτων (πεδίο </a:t>
            </a:r>
            <a:r>
              <a:rPr lang="en-US" altLang="el-GR" sz="1800"/>
              <a:t>SIF</a:t>
            </a:r>
            <a:r>
              <a:rPr lang="el-GR" altLang="el-GR" sz="1800"/>
              <a:t>) έχει χωρητικότητα 50 </a:t>
            </a:r>
            <a:r>
              <a:rPr lang="en-US" altLang="el-GR" sz="1800"/>
              <a:t>bytes</a:t>
            </a:r>
            <a:r>
              <a:rPr lang="el-GR" altLang="el-GR" sz="1800"/>
              <a:t> </a:t>
            </a:r>
          </a:p>
          <a:p>
            <a:pPr algn="just" eaLnBrk="1" hangingPunct="1">
              <a:spcBef>
                <a:spcPct val="0"/>
              </a:spcBef>
              <a:buClrTx/>
              <a:buSzTx/>
              <a:buFontTx/>
              <a:buNone/>
            </a:pPr>
            <a:endParaRPr lang="en-US" altLang="el-GR" sz="1800">
              <a:latin typeface="Times New Roman" panose="02020603050405020304" pitchFamily="18" charset="0"/>
            </a:endParaRPr>
          </a:p>
          <a:p>
            <a:pPr algn="just" eaLnBrk="1" hangingPunct="1">
              <a:spcBef>
                <a:spcPct val="0"/>
              </a:spcBef>
              <a:buClrTx/>
              <a:buSzTx/>
              <a:buFontTx/>
              <a:buNone/>
            </a:pPr>
            <a:r>
              <a:rPr lang="el-GR" altLang="el-GR" sz="1800">
                <a:latin typeface="Times New Roman" panose="02020603050405020304" pitchFamily="18" charset="0"/>
              </a:rPr>
              <a:t>0,</a:t>
            </a:r>
            <a:r>
              <a:rPr lang="en-US" altLang="el-GR" sz="1800">
                <a:latin typeface="Times New Roman" panose="02020603050405020304" pitchFamily="18" charset="0"/>
              </a:rPr>
              <a:t>1</a:t>
            </a:r>
            <a:r>
              <a:rPr lang="el-GR" altLang="el-GR" sz="1800">
                <a:latin typeface="Times New Roman" panose="02020603050405020304" pitchFamily="18" charset="0"/>
              </a:rPr>
              <a:t> Χ 100 μηνύματα = </a:t>
            </a:r>
            <a:r>
              <a:rPr lang="en-US" altLang="el-GR" sz="1800">
                <a:latin typeface="Times New Roman" panose="02020603050405020304" pitchFamily="18" charset="0"/>
              </a:rPr>
              <a:t>1</a:t>
            </a:r>
            <a:r>
              <a:rPr lang="el-GR" altLang="el-GR" sz="1800">
                <a:latin typeface="Times New Roman" panose="02020603050405020304" pitchFamily="18" charset="0"/>
              </a:rPr>
              <a:t>0 μηνύματα </a:t>
            </a:r>
          </a:p>
          <a:p>
            <a:pPr algn="just" eaLnBrk="1" hangingPunct="1">
              <a:spcBef>
                <a:spcPct val="0"/>
              </a:spcBef>
              <a:buClrTx/>
              <a:buSzTx/>
              <a:buFontTx/>
              <a:buNone/>
            </a:pPr>
            <a:endParaRPr lang="el-GR" altLang="el-GR" sz="1800">
              <a:latin typeface="Times New Roman" panose="02020603050405020304" pitchFamily="18" charset="0"/>
            </a:endParaRPr>
          </a:p>
          <a:p>
            <a:pPr algn="just" eaLnBrk="1" hangingPunct="1">
              <a:spcBef>
                <a:spcPct val="0"/>
              </a:spcBef>
              <a:buClrTx/>
              <a:buSzTx/>
              <a:buFontTx/>
              <a:buNone/>
            </a:pPr>
            <a:r>
              <a:rPr lang="el-GR" altLang="el-GR" sz="1800">
                <a:latin typeface="Times New Roman" panose="02020603050405020304" pitchFamily="18" charset="0"/>
              </a:rPr>
              <a:t>Άρα κάθε ένα από αυτά τα μηνύματα έχουν μήκος 8</a:t>
            </a:r>
            <a:r>
              <a:rPr lang="en-US" altLang="el-GR" sz="1800">
                <a:latin typeface="Times New Roman" panose="02020603050405020304" pitchFamily="18" charset="0"/>
              </a:rPr>
              <a:t> bytes</a:t>
            </a:r>
            <a:r>
              <a:rPr lang="el-GR" altLang="el-GR" sz="1800">
                <a:latin typeface="Times New Roman" panose="02020603050405020304" pitchFamily="18" charset="0"/>
              </a:rPr>
              <a:t> </a:t>
            </a:r>
            <a:r>
              <a:rPr lang="en-US" altLang="el-GR" sz="1800">
                <a:latin typeface="Times New Roman" panose="02020603050405020304" pitchFamily="18" charset="0"/>
              </a:rPr>
              <a:t>overhead + 5</a:t>
            </a:r>
            <a:r>
              <a:rPr lang="el-GR" altLang="el-GR" sz="1800">
                <a:latin typeface="Times New Roman" panose="02020603050405020304" pitchFamily="18" charset="0"/>
              </a:rPr>
              <a:t>0 </a:t>
            </a:r>
            <a:r>
              <a:rPr lang="en-US" altLang="el-GR" sz="1800">
                <a:latin typeface="Times New Roman" panose="02020603050405020304" pitchFamily="18" charset="0"/>
              </a:rPr>
              <a:t>bytes SIF = 5</a:t>
            </a:r>
            <a:r>
              <a:rPr lang="el-GR" altLang="el-GR" sz="1800">
                <a:latin typeface="Times New Roman" panose="02020603050405020304" pitchFamily="18" charset="0"/>
              </a:rPr>
              <a:t>8 </a:t>
            </a:r>
            <a:r>
              <a:rPr lang="en-US" altLang="el-GR" sz="1800">
                <a:latin typeface="Times New Roman" panose="02020603050405020304" pitchFamily="18" charset="0"/>
              </a:rPr>
              <a:t>bytes</a:t>
            </a:r>
          </a:p>
          <a:p>
            <a:pPr algn="just" eaLnBrk="1" hangingPunct="1">
              <a:spcBef>
                <a:spcPct val="0"/>
              </a:spcBef>
              <a:buClrTx/>
              <a:buSzTx/>
              <a:buFontTx/>
              <a:buNone/>
            </a:pPr>
            <a:endParaRPr lang="en-US" altLang="el-GR" sz="1800">
              <a:latin typeface="Times New Roman" panose="02020603050405020304" pitchFamily="18" charset="0"/>
            </a:endParaRPr>
          </a:p>
          <a:p>
            <a:pPr algn="just" eaLnBrk="1" hangingPunct="1">
              <a:spcBef>
                <a:spcPct val="0"/>
              </a:spcBef>
              <a:buClrTx/>
              <a:buSzTx/>
              <a:buFontTx/>
              <a:buNone/>
            </a:pPr>
            <a:r>
              <a:rPr lang="el-GR" altLang="el-GR" sz="1800">
                <a:latin typeface="Times New Roman" panose="02020603050405020304" pitchFamily="18" charset="0"/>
              </a:rPr>
              <a:t>Το σύνολο των μηνυμάτων έχει μήκος </a:t>
            </a:r>
          </a:p>
          <a:p>
            <a:pPr algn="just" eaLnBrk="1" hangingPunct="1">
              <a:spcBef>
                <a:spcPct val="0"/>
              </a:spcBef>
              <a:buClrTx/>
              <a:buSzTx/>
              <a:buFontTx/>
              <a:buNone/>
            </a:pPr>
            <a:endParaRPr lang="el-GR" altLang="el-GR" sz="1800">
              <a:latin typeface="Times New Roman" panose="02020603050405020304" pitchFamily="18" charset="0"/>
            </a:endParaRPr>
          </a:p>
          <a:p>
            <a:pPr algn="ctr" eaLnBrk="1" hangingPunct="1">
              <a:spcBef>
                <a:spcPct val="0"/>
              </a:spcBef>
              <a:buClrTx/>
              <a:buSzTx/>
              <a:buFontTx/>
              <a:buNone/>
            </a:pPr>
            <a:r>
              <a:rPr lang="en-US" altLang="el-GR" sz="1800">
                <a:latin typeface="Times New Roman" panose="02020603050405020304" pitchFamily="18" charset="0"/>
              </a:rPr>
              <a:t>1</a:t>
            </a:r>
            <a:r>
              <a:rPr lang="el-GR" altLang="el-GR" sz="1800">
                <a:latin typeface="Times New Roman" panose="02020603050405020304" pitchFamily="18" charset="0"/>
              </a:rPr>
              <a:t>0 Χ </a:t>
            </a:r>
            <a:r>
              <a:rPr lang="en-US" altLang="el-GR" sz="1800">
                <a:latin typeface="Times New Roman" panose="02020603050405020304" pitchFamily="18" charset="0"/>
              </a:rPr>
              <a:t>5</a:t>
            </a:r>
            <a:r>
              <a:rPr lang="el-GR" altLang="el-GR" sz="1800">
                <a:latin typeface="Times New Roman" panose="02020603050405020304" pitchFamily="18" charset="0"/>
              </a:rPr>
              <a:t>8 = </a:t>
            </a:r>
            <a:r>
              <a:rPr lang="en-US" altLang="el-GR" sz="1800">
                <a:latin typeface="Times New Roman" panose="02020603050405020304" pitchFamily="18" charset="0"/>
              </a:rPr>
              <a:t> </a:t>
            </a:r>
            <a:r>
              <a:rPr lang="en-US" altLang="el-GR" sz="1800">
                <a:solidFill>
                  <a:srgbClr val="FF0000"/>
                </a:solidFill>
                <a:latin typeface="Times New Roman" panose="02020603050405020304" pitchFamily="18" charset="0"/>
              </a:rPr>
              <a:t>580</a:t>
            </a:r>
            <a:r>
              <a:rPr lang="el-GR" altLang="el-GR" sz="1800">
                <a:solidFill>
                  <a:srgbClr val="FF0000"/>
                </a:solidFill>
                <a:latin typeface="Times New Roman" panose="02020603050405020304" pitchFamily="18" charset="0"/>
              </a:rPr>
              <a:t> </a:t>
            </a:r>
            <a:r>
              <a:rPr lang="en-US" altLang="el-GR" sz="1800">
                <a:solidFill>
                  <a:srgbClr val="FF0000"/>
                </a:solidFill>
                <a:latin typeface="Times New Roman" panose="02020603050405020304" pitchFamily="18" charset="0"/>
              </a:rPr>
              <a:t>bytes</a:t>
            </a:r>
            <a:endParaRPr lang="el-GR" altLang="el-GR" sz="1800">
              <a:solidFill>
                <a:srgbClr val="FF0000"/>
              </a:solidFill>
              <a:latin typeface="Times New Roman" panose="02020603050405020304" pitchFamily="18" charset="0"/>
            </a:endParaRPr>
          </a:p>
          <a:p>
            <a:pPr algn="just" eaLnBrk="1" hangingPunct="1">
              <a:spcBef>
                <a:spcPct val="0"/>
              </a:spcBef>
              <a:buClrTx/>
              <a:buSzTx/>
              <a:buFontTx/>
              <a:buNone/>
            </a:pPr>
            <a:endParaRPr lang="el-GR" altLang="el-GR" sz="1800">
              <a:solidFill>
                <a:srgbClr val="FF0000"/>
              </a:solidFill>
              <a:latin typeface="Times New Roman" panose="02020603050405020304" pitchFamily="18" charset="0"/>
            </a:endParaRPr>
          </a:p>
        </p:txBody>
      </p:sp>
    </p:spTree>
    <p:extLst>
      <p:ext uri="{BB962C8B-B14F-4D97-AF65-F5344CB8AC3E}">
        <p14:creationId xmlns:p14="http://schemas.microsoft.com/office/powerpoint/2010/main" val="11636025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2"/>
          <p:cNvSpPr>
            <a:spLocks noChangeArrowheads="1"/>
          </p:cNvSpPr>
          <p:nvPr/>
        </p:nvSpPr>
        <p:spPr bwMode="auto">
          <a:xfrm>
            <a:off x="2286000" y="762000"/>
            <a:ext cx="7924800" cy="1143000"/>
          </a:xfrm>
          <a:prstGeom prst="roundRect">
            <a:avLst>
              <a:gd name="adj" fmla="val 21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b"/>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ct val="0"/>
              </a:spcBef>
              <a:buClrTx/>
              <a:buSzTx/>
              <a:buFontTx/>
              <a:buNone/>
            </a:pPr>
            <a:r>
              <a:rPr lang="el-GR" altLang="el-GR" sz="3600">
                <a:solidFill>
                  <a:schemeClr val="tx2"/>
                </a:solidFill>
              </a:rPr>
              <a:t>ΑΣΚΗΣΗ 1</a:t>
            </a:r>
            <a:r>
              <a:rPr lang="el-GR" altLang="el-GR" sz="3600" baseline="30000">
                <a:solidFill>
                  <a:schemeClr val="tx2"/>
                </a:solidFill>
              </a:rPr>
              <a:t>η</a:t>
            </a:r>
            <a:r>
              <a:rPr lang="el-GR" altLang="el-GR" sz="3600">
                <a:solidFill>
                  <a:schemeClr val="tx2"/>
                </a:solidFill>
              </a:rPr>
              <a:t> - ΛΥΣΗ</a:t>
            </a:r>
          </a:p>
        </p:txBody>
      </p:sp>
      <p:sp>
        <p:nvSpPr>
          <p:cNvPr id="21507" name="AutoShape 7"/>
          <p:cNvSpPr>
            <a:spLocks noChangeAspect="1" noChangeArrowheads="1"/>
          </p:cNvSpPr>
          <p:nvPr/>
        </p:nvSpPr>
        <p:spPr bwMode="auto">
          <a:xfrm>
            <a:off x="2376489" y="2398713"/>
            <a:ext cx="7056437" cy="3910012"/>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l-GR" altLang="el-GR" sz="1800"/>
          </a:p>
        </p:txBody>
      </p:sp>
      <p:sp>
        <p:nvSpPr>
          <p:cNvPr id="21508" name="Text Box 8"/>
          <p:cNvSpPr txBox="1">
            <a:spLocks noChangeArrowheads="1"/>
          </p:cNvSpPr>
          <p:nvPr/>
        </p:nvSpPr>
        <p:spPr bwMode="auto">
          <a:xfrm>
            <a:off x="2711451" y="2636838"/>
            <a:ext cx="6316663" cy="3313112"/>
          </a:xfrm>
          <a:prstGeom prst="rect">
            <a:avLst/>
          </a:prstGeom>
          <a:solidFill>
            <a:srgbClr val="FFFFFF"/>
          </a:solidFill>
          <a:ln w="9525">
            <a:solidFill>
              <a:srgbClr val="000000"/>
            </a:solidFill>
            <a:miter lim="800000"/>
            <a:headEnd/>
            <a:tailEnd/>
          </a:ln>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just" eaLnBrk="1" hangingPunct="1">
              <a:spcBef>
                <a:spcPct val="0"/>
              </a:spcBef>
              <a:buClrTx/>
              <a:buSzTx/>
              <a:buFontTx/>
              <a:buNone/>
            </a:pPr>
            <a:r>
              <a:rPr lang="el-GR" altLang="el-GR" sz="1800"/>
              <a:t>το 70% των μηνυμάτων (πεδίο </a:t>
            </a:r>
            <a:r>
              <a:rPr lang="en-US" altLang="el-GR" sz="1800"/>
              <a:t>SIF</a:t>
            </a:r>
            <a:r>
              <a:rPr lang="el-GR" altLang="el-GR" sz="1800"/>
              <a:t>) έχει χωρητικότητα 10 </a:t>
            </a:r>
            <a:r>
              <a:rPr lang="en-US" altLang="el-GR" sz="1800"/>
              <a:t>bytes</a:t>
            </a:r>
            <a:r>
              <a:rPr lang="el-GR" altLang="el-GR" sz="1800"/>
              <a:t>. </a:t>
            </a:r>
          </a:p>
          <a:p>
            <a:pPr algn="just" eaLnBrk="1" hangingPunct="1">
              <a:spcBef>
                <a:spcPct val="0"/>
              </a:spcBef>
              <a:buClrTx/>
              <a:buSzTx/>
              <a:buFontTx/>
              <a:buNone/>
            </a:pPr>
            <a:endParaRPr lang="en-US" altLang="el-GR" sz="1800">
              <a:latin typeface="Times New Roman" panose="02020603050405020304" pitchFamily="18" charset="0"/>
            </a:endParaRPr>
          </a:p>
          <a:p>
            <a:pPr algn="just" eaLnBrk="1" hangingPunct="1">
              <a:spcBef>
                <a:spcPct val="0"/>
              </a:spcBef>
              <a:buClrTx/>
              <a:buSzTx/>
              <a:buFontTx/>
              <a:buNone/>
            </a:pPr>
            <a:r>
              <a:rPr lang="el-GR" altLang="el-GR" sz="1800">
                <a:latin typeface="Times New Roman" panose="02020603050405020304" pitchFamily="18" charset="0"/>
              </a:rPr>
              <a:t>0,</a:t>
            </a:r>
            <a:r>
              <a:rPr lang="en-US" altLang="el-GR" sz="1800">
                <a:latin typeface="Times New Roman" panose="02020603050405020304" pitchFamily="18" charset="0"/>
              </a:rPr>
              <a:t>7</a:t>
            </a:r>
            <a:r>
              <a:rPr lang="el-GR" altLang="el-GR" sz="1800">
                <a:latin typeface="Times New Roman" panose="02020603050405020304" pitchFamily="18" charset="0"/>
              </a:rPr>
              <a:t> Χ 100 μηνύματα = </a:t>
            </a:r>
            <a:r>
              <a:rPr lang="en-US" altLang="el-GR" sz="1800">
                <a:latin typeface="Times New Roman" panose="02020603050405020304" pitchFamily="18" charset="0"/>
              </a:rPr>
              <a:t>7</a:t>
            </a:r>
            <a:r>
              <a:rPr lang="el-GR" altLang="el-GR" sz="1800">
                <a:latin typeface="Times New Roman" panose="02020603050405020304" pitchFamily="18" charset="0"/>
              </a:rPr>
              <a:t>0 μηνύματα </a:t>
            </a:r>
          </a:p>
          <a:p>
            <a:pPr algn="just" eaLnBrk="1" hangingPunct="1">
              <a:spcBef>
                <a:spcPct val="0"/>
              </a:spcBef>
              <a:buClrTx/>
              <a:buSzTx/>
              <a:buFontTx/>
              <a:buNone/>
            </a:pPr>
            <a:endParaRPr lang="el-GR" altLang="el-GR" sz="1800">
              <a:latin typeface="Times New Roman" panose="02020603050405020304" pitchFamily="18" charset="0"/>
            </a:endParaRPr>
          </a:p>
          <a:p>
            <a:pPr algn="just" eaLnBrk="1" hangingPunct="1">
              <a:spcBef>
                <a:spcPct val="0"/>
              </a:spcBef>
              <a:buClrTx/>
              <a:buSzTx/>
              <a:buFontTx/>
              <a:buNone/>
            </a:pPr>
            <a:r>
              <a:rPr lang="el-GR" altLang="el-GR" sz="1800">
                <a:latin typeface="Times New Roman" panose="02020603050405020304" pitchFamily="18" charset="0"/>
              </a:rPr>
              <a:t>Άρα κάθε ένα από αυτά τα μηνύματα έχουν μήκος 8</a:t>
            </a:r>
            <a:r>
              <a:rPr lang="en-US" altLang="el-GR" sz="1800">
                <a:latin typeface="Times New Roman" panose="02020603050405020304" pitchFamily="18" charset="0"/>
              </a:rPr>
              <a:t> bytes</a:t>
            </a:r>
            <a:r>
              <a:rPr lang="el-GR" altLang="el-GR" sz="1800">
                <a:latin typeface="Times New Roman" panose="02020603050405020304" pitchFamily="18" charset="0"/>
              </a:rPr>
              <a:t> </a:t>
            </a:r>
            <a:r>
              <a:rPr lang="en-US" altLang="el-GR" sz="1800">
                <a:latin typeface="Times New Roman" panose="02020603050405020304" pitchFamily="18" charset="0"/>
              </a:rPr>
              <a:t>overhead + 1</a:t>
            </a:r>
            <a:r>
              <a:rPr lang="el-GR" altLang="el-GR" sz="1800">
                <a:latin typeface="Times New Roman" panose="02020603050405020304" pitchFamily="18" charset="0"/>
              </a:rPr>
              <a:t>0 </a:t>
            </a:r>
            <a:r>
              <a:rPr lang="en-US" altLang="el-GR" sz="1800">
                <a:latin typeface="Times New Roman" panose="02020603050405020304" pitchFamily="18" charset="0"/>
              </a:rPr>
              <a:t>bytes SIF = 1</a:t>
            </a:r>
            <a:r>
              <a:rPr lang="el-GR" altLang="el-GR" sz="1800">
                <a:latin typeface="Times New Roman" panose="02020603050405020304" pitchFamily="18" charset="0"/>
              </a:rPr>
              <a:t>8 </a:t>
            </a:r>
            <a:r>
              <a:rPr lang="en-US" altLang="el-GR" sz="1800">
                <a:latin typeface="Times New Roman" panose="02020603050405020304" pitchFamily="18" charset="0"/>
              </a:rPr>
              <a:t>bytes</a:t>
            </a:r>
          </a:p>
          <a:p>
            <a:pPr algn="just" eaLnBrk="1" hangingPunct="1">
              <a:spcBef>
                <a:spcPct val="0"/>
              </a:spcBef>
              <a:buClrTx/>
              <a:buSzTx/>
              <a:buFontTx/>
              <a:buNone/>
            </a:pPr>
            <a:endParaRPr lang="en-US" altLang="el-GR" sz="1800">
              <a:latin typeface="Times New Roman" panose="02020603050405020304" pitchFamily="18" charset="0"/>
            </a:endParaRPr>
          </a:p>
          <a:p>
            <a:pPr algn="just" eaLnBrk="1" hangingPunct="1">
              <a:spcBef>
                <a:spcPct val="0"/>
              </a:spcBef>
              <a:buClrTx/>
              <a:buSzTx/>
              <a:buFontTx/>
              <a:buNone/>
            </a:pPr>
            <a:r>
              <a:rPr lang="el-GR" altLang="el-GR" sz="1800">
                <a:latin typeface="Times New Roman" panose="02020603050405020304" pitchFamily="18" charset="0"/>
              </a:rPr>
              <a:t>Το σύνολο των μηνυμάτων έχει μήκος </a:t>
            </a:r>
          </a:p>
          <a:p>
            <a:pPr algn="just" eaLnBrk="1" hangingPunct="1">
              <a:spcBef>
                <a:spcPct val="0"/>
              </a:spcBef>
              <a:buClrTx/>
              <a:buSzTx/>
              <a:buFontTx/>
              <a:buNone/>
            </a:pPr>
            <a:endParaRPr lang="el-GR" altLang="el-GR" sz="1800">
              <a:latin typeface="Times New Roman" panose="02020603050405020304" pitchFamily="18" charset="0"/>
            </a:endParaRPr>
          </a:p>
          <a:p>
            <a:pPr algn="ctr" eaLnBrk="1" hangingPunct="1">
              <a:spcBef>
                <a:spcPct val="0"/>
              </a:spcBef>
              <a:buClrTx/>
              <a:buSzTx/>
              <a:buFontTx/>
              <a:buNone/>
            </a:pPr>
            <a:r>
              <a:rPr lang="en-US" altLang="el-GR" sz="1800">
                <a:latin typeface="Times New Roman" panose="02020603050405020304" pitchFamily="18" charset="0"/>
              </a:rPr>
              <a:t>7</a:t>
            </a:r>
            <a:r>
              <a:rPr lang="el-GR" altLang="el-GR" sz="1800">
                <a:latin typeface="Times New Roman" panose="02020603050405020304" pitchFamily="18" charset="0"/>
              </a:rPr>
              <a:t>0 Χ </a:t>
            </a:r>
            <a:r>
              <a:rPr lang="en-US" altLang="el-GR" sz="1800">
                <a:latin typeface="Times New Roman" panose="02020603050405020304" pitchFamily="18" charset="0"/>
              </a:rPr>
              <a:t>1</a:t>
            </a:r>
            <a:r>
              <a:rPr lang="el-GR" altLang="el-GR" sz="1800">
                <a:latin typeface="Times New Roman" panose="02020603050405020304" pitchFamily="18" charset="0"/>
              </a:rPr>
              <a:t>8 = </a:t>
            </a:r>
            <a:r>
              <a:rPr lang="en-US" altLang="el-GR" sz="1800">
                <a:latin typeface="Times New Roman" panose="02020603050405020304" pitchFamily="18" charset="0"/>
              </a:rPr>
              <a:t> </a:t>
            </a:r>
            <a:r>
              <a:rPr lang="en-US" altLang="el-GR" sz="1800">
                <a:solidFill>
                  <a:srgbClr val="FF0000"/>
                </a:solidFill>
                <a:latin typeface="Times New Roman" panose="02020603050405020304" pitchFamily="18" charset="0"/>
              </a:rPr>
              <a:t>1260</a:t>
            </a:r>
            <a:r>
              <a:rPr lang="el-GR" altLang="el-GR" sz="1800">
                <a:solidFill>
                  <a:srgbClr val="FF0000"/>
                </a:solidFill>
                <a:latin typeface="Times New Roman" panose="02020603050405020304" pitchFamily="18" charset="0"/>
              </a:rPr>
              <a:t> </a:t>
            </a:r>
            <a:r>
              <a:rPr lang="en-US" altLang="el-GR" sz="1800">
                <a:solidFill>
                  <a:srgbClr val="FF0000"/>
                </a:solidFill>
                <a:latin typeface="Times New Roman" panose="02020603050405020304" pitchFamily="18" charset="0"/>
              </a:rPr>
              <a:t>bytes</a:t>
            </a:r>
            <a:endParaRPr lang="el-GR" altLang="el-GR" sz="1800">
              <a:solidFill>
                <a:srgbClr val="FF0000"/>
              </a:solidFill>
              <a:latin typeface="Times New Roman" panose="02020603050405020304" pitchFamily="18" charset="0"/>
            </a:endParaRPr>
          </a:p>
          <a:p>
            <a:pPr algn="just" eaLnBrk="1" hangingPunct="1">
              <a:spcBef>
                <a:spcPct val="0"/>
              </a:spcBef>
              <a:buClrTx/>
              <a:buSzTx/>
              <a:buFontTx/>
              <a:buNone/>
            </a:pPr>
            <a:endParaRPr lang="el-GR" altLang="el-GR" sz="1800">
              <a:solidFill>
                <a:srgbClr val="FF0000"/>
              </a:solidFill>
              <a:latin typeface="Times New Roman" panose="02020603050405020304" pitchFamily="18" charset="0"/>
            </a:endParaRPr>
          </a:p>
        </p:txBody>
      </p:sp>
    </p:spTree>
    <p:extLst>
      <p:ext uri="{BB962C8B-B14F-4D97-AF65-F5344CB8AC3E}">
        <p14:creationId xmlns:p14="http://schemas.microsoft.com/office/powerpoint/2010/main" val="3797433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ChangeArrowheads="1"/>
          </p:cNvSpPr>
          <p:nvPr/>
        </p:nvSpPr>
        <p:spPr bwMode="auto">
          <a:xfrm>
            <a:off x="2279650" y="334963"/>
            <a:ext cx="7924800" cy="1143000"/>
          </a:xfrm>
          <a:prstGeom prst="roundRect">
            <a:avLst>
              <a:gd name="adj" fmla="val 21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b"/>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ct val="0"/>
              </a:spcBef>
              <a:buClrTx/>
              <a:buSzTx/>
              <a:buFontTx/>
              <a:buNone/>
            </a:pPr>
            <a:r>
              <a:rPr lang="el-GR" altLang="el-GR" sz="3600">
                <a:solidFill>
                  <a:schemeClr val="tx2"/>
                </a:solidFill>
              </a:rPr>
              <a:t>ΑΣΚΗΣΗ 1</a:t>
            </a:r>
            <a:r>
              <a:rPr lang="el-GR" altLang="el-GR" sz="3600" baseline="30000">
                <a:solidFill>
                  <a:schemeClr val="tx2"/>
                </a:solidFill>
              </a:rPr>
              <a:t>η</a:t>
            </a:r>
            <a:r>
              <a:rPr lang="el-GR" altLang="el-GR" sz="3600">
                <a:solidFill>
                  <a:schemeClr val="tx2"/>
                </a:solidFill>
              </a:rPr>
              <a:t> - ΛΥΣΗ</a:t>
            </a:r>
          </a:p>
        </p:txBody>
      </p:sp>
      <p:sp>
        <p:nvSpPr>
          <p:cNvPr id="22531" name="Text Box 8"/>
          <p:cNvSpPr txBox="1">
            <a:spLocks noChangeArrowheads="1"/>
          </p:cNvSpPr>
          <p:nvPr/>
        </p:nvSpPr>
        <p:spPr bwMode="auto">
          <a:xfrm>
            <a:off x="2901951" y="1565276"/>
            <a:ext cx="6245225" cy="3097213"/>
          </a:xfrm>
          <a:prstGeom prst="rect">
            <a:avLst/>
          </a:prstGeom>
          <a:solidFill>
            <a:srgbClr val="FFFFFF"/>
          </a:solidFill>
          <a:ln w="9525">
            <a:solidFill>
              <a:srgbClr val="000000"/>
            </a:solidFill>
            <a:miter lim="800000"/>
            <a:headEnd/>
            <a:tailEnd/>
          </a:ln>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just" eaLnBrk="1" hangingPunct="1">
              <a:spcBef>
                <a:spcPct val="0"/>
              </a:spcBef>
              <a:buClrTx/>
              <a:buSzTx/>
              <a:buFontTx/>
              <a:buNone/>
            </a:pPr>
            <a:r>
              <a:rPr lang="el-GR" altLang="el-GR" sz="1800">
                <a:latin typeface="Times New Roman" panose="02020603050405020304" pitchFamily="18" charset="0"/>
              </a:rPr>
              <a:t>Το σύνολο είναι 2160 + 580 + 1260 = 4000 </a:t>
            </a:r>
            <a:r>
              <a:rPr lang="en-US" altLang="el-GR" sz="1800">
                <a:latin typeface="Times New Roman" panose="02020603050405020304" pitchFamily="18" charset="0"/>
              </a:rPr>
              <a:t>bytes</a:t>
            </a:r>
            <a:r>
              <a:rPr lang="el-GR" altLang="el-GR" sz="1800">
                <a:latin typeface="Times New Roman" panose="02020603050405020304" pitchFamily="18" charset="0"/>
              </a:rPr>
              <a:t> </a:t>
            </a:r>
          </a:p>
          <a:p>
            <a:pPr algn="just" eaLnBrk="1" hangingPunct="1">
              <a:spcBef>
                <a:spcPct val="0"/>
              </a:spcBef>
              <a:buClrTx/>
              <a:buSzTx/>
              <a:buFontTx/>
              <a:buNone/>
            </a:pPr>
            <a:endParaRPr lang="el-GR" altLang="el-GR" sz="1800">
              <a:latin typeface="Times New Roman" panose="02020603050405020304" pitchFamily="18" charset="0"/>
            </a:endParaRPr>
          </a:p>
          <a:p>
            <a:pPr algn="just" eaLnBrk="1" hangingPunct="1">
              <a:spcBef>
                <a:spcPct val="0"/>
              </a:spcBef>
              <a:buClrTx/>
              <a:buSzTx/>
              <a:buFontTx/>
              <a:buNone/>
            </a:pPr>
            <a:r>
              <a:rPr lang="el-GR" altLang="el-GR" sz="1800">
                <a:latin typeface="Times New Roman" panose="02020603050405020304" pitchFamily="18" charset="0"/>
              </a:rPr>
              <a:t>Η άσκηση ζητάει να υπολογίσουμε πόσο χρόνο θα χρειαστεί η σηματοδοσία μέχρι τον πρώτο κωδωνισμό του καλούμενου. </a:t>
            </a:r>
          </a:p>
          <a:p>
            <a:pPr algn="just" eaLnBrk="1" hangingPunct="1">
              <a:spcBef>
                <a:spcPct val="0"/>
              </a:spcBef>
              <a:buClrTx/>
              <a:buSzTx/>
              <a:buFontTx/>
              <a:buNone/>
            </a:pPr>
            <a:endParaRPr lang="el-GR" altLang="el-GR" sz="1800">
              <a:latin typeface="Times New Roman" panose="02020603050405020304" pitchFamily="18" charset="0"/>
            </a:endParaRPr>
          </a:p>
          <a:p>
            <a:pPr algn="just" eaLnBrk="1" hangingPunct="1">
              <a:spcBef>
                <a:spcPct val="0"/>
              </a:spcBef>
              <a:buClrTx/>
              <a:buSzTx/>
              <a:buFontTx/>
              <a:buNone/>
            </a:pPr>
            <a:r>
              <a:rPr lang="el-GR" altLang="el-GR" sz="1800">
                <a:latin typeface="Times New Roman" panose="02020603050405020304" pitchFamily="18" charset="0"/>
              </a:rPr>
              <a:t>Δηλαδή πόσος χρόνος απαιτείται για την αποστολή όλων των μηνυμάτων;;…..</a:t>
            </a:r>
          </a:p>
          <a:p>
            <a:pPr algn="just" eaLnBrk="1" hangingPunct="1">
              <a:spcBef>
                <a:spcPct val="0"/>
              </a:spcBef>
              <a:buClrTx/>
              <a:buSzTx/>
              <a:buFontTx/>
              <a:buNone/>
            </a:pPr>
            <a:endParaRPr lang="el-GR" altLang="el-GR" sz="1800">
              <a:latin typeface="Times New Roman" panose="02020603050405020304" pitchFamily="18" charset="0"/>
            </a:endParaRPr>
          </a:p>
          <a:p>
            <a:pPr algn="just" eaLnBrk="1" hangingPunct="1">
              <a:spcBef>
                <a:spcPct val="0"/>
              </a:spcBef>
              <a:buClrTx/>
              <a:buSzTx/>
              <a:buFontTx/>
              <a:buNone/>
            </a:pPr>
            <a:r>
              <a:rPr lang="el-GR" altLang="el-GR" sz="1800">
                <a:latin typeface="Times New Roman" panose="02020603050405020304" pitchFamily="18" charset="0"/>
              </a:rPr>
              <a:t>Η αποστολή θα γίνει μέσω του </a:t>
            </a:r>
            <a:r>
              <a:rPr lang="en-US" altLang="el-GR" sz="1800">
                <a:latin typeface="Times New Roman" panose="02020603050405020304" pitchFamily="18" charset="0"/>
              </a:rPr>
              <a:t>MTP-1 layer</a:t>
            </a:r>
            <a:r>
              <a:rPr lang="el-GR" altLang="el-GR" sz="1800">
                <a:latin typeface="Times New Roman" panose="02020603050405020304" pitchFamily="18" charset="0"/>
              </a:rPr>
              <a:t>, το οποίο φροντίζει να μεταφέρει τα </a:t>
            </a:r>
            <a:r>
              <a:rPr lang="en-US" altLang="el-GR" sz="1800">
                <a:latin typeface="Times New Roman" panose="02020603050405020304" pitchFamily="18" charset="0"/>
              </a:rPr>
              <a:t>bits </a:t>
            </a:r>
            <a:r>
              <a:rPr lang="el-GR" altLang="el-GR" sz="1800">
                <a:latin typeface="Times New Roman" panose="02020603050405020304" pitchFamily="18" charset="0"/>
              </a:rPr>
              <a:t>μέσω της </a:t>
            </a:r>
            <a:r>
              <a:rPr lang="en-US" altLang="el-GR" sz="1800">
                <a:latin typeface="Times New Roman" panose="02020603050405020304" pitchFamily="18" charset="0"/>
              </a:rPr>
              <a:t>PCM…</a:t>
            </a:r>
            <a:endParaRPr lang="el-GR" altLang="el-GR" sz="1800">
              <a:latin typeface="Times New Roman" panose="02020603050405020304" pitchFamily="18" charset="0"/>
            </a:endParaRPr>
          </a:p>
        </p:txBody>
      </p:sp>
      <p:pic>
        <p:nvPicPr>
          <p:cNvPr id="22532"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7801" y="4868863"/>
            <a:ext cx="4608513" cy="127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Text Box 22"/>
          <p:cNvSpPr txBox="1">
            <a:spLocks noChangeArrowheads="1"/>
          </p:cNvSpPr>
          <p:nvPr/>
        </p:nvSpPr>
        <p:spPr bwMode="auto">
          <a:xfrm>
            <a:off x="7521575" y="5032376"/>
            <a:ext cx="1644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el-GR" sz="1800"/>
              <a:t>MTP – layer 2</a:t>
            </a:r>
            <a:endParaRPr lang="el-GR" altLang="el-GR" sz="1800"/>
          </a:p>
        </p:txBody>
      </p:sp>
      <p:sp>
        <p:nvSpPr>
          <p:cNvPr id="22534" name="Line 23"/>
          <p:cNvSpPr>
            <a:spLocks noChangeShapeType="1"/>
          </p:cNvSpPr>
          <p:nvPr/>
        </p:nvSpPr>
        <p:spPr bwMode="auto">
          <a:xfrm>
            <a:off x="4949825" y="5805488"/>
            <a:ext cx="0" cy="6477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2535" name="Line 24"/>
          <p:cNvSpPr>
            <a:spLocks noChangeShapeType="1"/>
          </p:cNvSpPr>
          <p:nvPr/>
        </p:nvSpPr>
        <p:spPr bwMode="auto">
          <a:xfrm>
            <a:off x="4949825" y="6453188"/>
            <a:ext cx="129698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22536" name="Text Box 25"/>
          <p:cNvSpPr txBox="1">
            <a:spLocks noChangeArrowheads="1"/>
          </p:cNvSpPr>
          <p:nvPr/>
        </p:nvSpPr>
        <p:spPr bwMode="auto">
          <a:xfrm>
            <a:off x="6586538" y="6184901"/>
            <a:ext cx="3181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el-GR" sz="1800"/>
              <a:t>MTP – layer 1 </a:t>
            </a:r>
            <a:r>
              <a:rPr lang="en-US" altLang="el-GR" sz="1800">
                <a:sym typeface="Wingdings" panose="05000000000000000000" pitchFamily="2" charset="2"/>
              </a:rPr>
              <a:t> </a:t>
            </a:r>
            <a:r>
              <a:rPr lang="el-GR" altLang="el-GR" sz="1800">
                <a:sym typeface="Wingdings" panose="05000000000000000000" pitchFamily="2" charset="2"/>
              </a:rPr>
              <a:t>μέσω </a:t>
            </a:r>
            <a:r>
              <a:rPr lang="en-US" altLang="el-GR" sz="1800">
                <a:sym typeface="Wingdings" panose="05000000000000000000" pitchFamily="2" charset="2"/>
              </a:rPr>
              <a:t>PCM</a:t>
            </a:r>
            <a:endParaRPr lang="el-GR" altLang="el-GR" sz="1800"/>
          </a:p>
        </p:txBody>
      </p:sp>
    </p:spTree>
    <p:extLst>
      <p:ext uri="{BB962C8B-B14F-4D97-AF65-F5344CB8AC3E}">
        <p14:creationId xmlns:p14="http://schemas.microsoft.com/office/powerpoint/2010/main" val="32778138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AutoShape 2"/>
          <p:cNvSpPr>
            <a:spLocks noChangeArrowheads="1"/>
          </p:cNvSpPr>
          <p:nvPr/>
        </p:nvSpPr>
        <p:spPr bwMode="auto">
          <a:xfrm>
            <a:off x="2286000" y="762000"/>
            <a:ext cx="7924800" cy="1143000"/>
          </a:xfrm>
          <a:prstGeom prst="roundRect">
            <a:avLst>
              <a:gd name="adj" fmla="val 21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b"/>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ct val="0"/>
              </a:spcBef>
              <a:buClrTx/>
              <a:buSzTx/>
              <a:buFontTx/>
              <a:buNone/>
            </a:pPr>
            <a:r>
              <a:rPr lang="el-GR" altLang="el-GR" sz="3600">
                <a:solidFill>
                  <a:schemeClr val="tx2"/>
                </a:solidFill>
              </a:rPr>
              <a:t>ΑΣΚΗΣΗ 1</a:t>
            </a:r>
            <a:r>
              <a:rPr lang="el-GR" altLang="el-GR" sz="3600" baseline="30000">
                <a:solidFill>
                  <a:schemeClr val="tx2"/>
                </a:solidFill>
              </a:rPr>
              <a:t>η</a:t>
            </a:r>
            <a:r>
              <a:rPr lang="el-GR" altLang="el-GR" sz="3600">
                <a:solidFill>
                  <a:schemeClr val="tx2"/>
                </a:solidFill>
              </a:rPr>
              <a:t> - ΛΥΣΗ</a:t>
            </a:r>
          </a:p>
        </p:txBody>
      </p:sp>
      <p:sp>
        <p:nvSpPr>
          <p:cNvPr id="23555" name="AutoShape 7"/>
          <p:cNvSpPr>
            <a:spLocks noChangeAspect="1" noChangeArrowheads="1"/>
          </p:cNvSpPr>
          <p:nvPr/>
        </p:nvSpPr>
        <p:spPr bwMode="auto">
          <a:xfrm>
            <a:off x="2376489" y="2398713"/>
            <a:ext cx="7056437" cy="3910012"/>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l-GR" altLang="el-GR" sz="1800"/>
          </a:p>
        </p:txBody>
      </p:sp>
      <p:sp>
        <p:nvSpPr>
          <p:cNvPr id="23556" name="Text Box 8"/>
          <p:cNvSpPr txBox="1">
            <a:spLocks noChangeArrowheads="1"/>
          </p:cNvSpPr>
          <p:nvPr/>
        </p:nvSpPr>
        <p:spPr bwMode="auto">
          <a:xfrm>
            <a:off x="2711451" y="2636839"/>
            <a:ext cx="6316663" cy="3455987"/>
          </a:xfrm>
          <a:prstGeom prst="rect">
            <a:avLst/>
          </a:prstGeom>
          <a:solidFill>
            <a:srgbClr val="FFFFFF"/>
          </a:solidFill>
          <a:ln w="9525">
            <a:solidFill>
              <a:srgbClr val="000000"/>
            </a:solidFill>
            <a:miter lim="800000"/>
            <a:headEnd/>
            <a:tailEnd/>
          </a:ln>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just" eaLnBrk="1" hangingPunct="1">
              <a:spcBef>
                <a:spcPct val="0"/>
              </a:spcBef>
              <a:buClrTx/>
              <a:buSzTx/>
              <a:buFontTx/>
              <a:buNone/>
            </a:pPr>
            <a:r>
              <a:rPr lang="el-GR" altLang="el-GR" sz="1800">
                <a:solidFill>
                  <a:srgbClr val="000000"/>
                </a:solidFill>
                <a:latin typeface="Times New Roman" panose="02020603050405020304" pitchFamily="18" charset="0"/>
              </a:rPr>
              <a:t>Το επόμενο ερώτημα είναι το εξής:</a:t>
            </a:r>
          </a:p>
          <a:p>
            <a:pPr algn="just" eaLnBrk="1" hangingPunct="1">
              <a:spcBef>
                <a:spcPct val="0"/>
              </a:spcBef>
              <a:buClrTx/>
              <a:buSzTx/>
              <a:buFontTx/>
              <a:buNone/>
            </a:pPr>
            <a:endParaRPr lang="el-GR" altLang="el-GR" sz="1800">
              <a:solidFill>
                <a:srgbClr val="000000"/>
              </a:solidFill>
              <a:latin typeface="Times New Roman" panose="02020603050405020304" pitchFamily="18" charset="0"/>
            </a:endParaRPr>
          </a:p>
          <a:p>
            <a:pPr algn="just" eaLnBrk="1" hangingPunct="1">
              <a:spcBef>
                <a:spcPct val="0"/>
              </a:spcBef>
              <a:buClrTx/>
              <a:buSzTx/>
              <a:buFontTx/>
              <a:buNone/>
            </a:pPr>
            <a:r>
              <a:rPr lang="el-GR" altLang="el-GR" sz="1800">
                <a:solidFill>
                  <a:srgbClr val="000000"/>
                </a:solidFill>
                <a:latin typeface="Times New Roman" panose="02020603050405020304" pitchFamily="18" charset="0"/>
              </a:rPr>
              <a:t>Πως στέλνεται η πληροφορία των </a:t>
            </a:r>
            <a:r>
              <a:rPr lang="en-US" altLang="el-GR" sz="1800">
                <a:solidFill>
                  <a:srgbClr val="000000"/>
                </a:solidFill>
                <a:latin typeface="Times New Roman" panose="02020603050405020304" pitchFamily="18" charset="0"/>
              </a:rPr>
              <a:t>MSU </a:t>
            </a:r>
            <a:r>
              <a:rPr lang="el-GR" altLang="el-GR" sz="1800">
                <a:solidFill>
                  <a:srgbClr val="000000"/>
                </a:solidFill>
                <a:latin typeface="Times New Roman" panose="02020603050405020304" pitchFamily="18" charset="0"/>
              </a:rPr>
              <a:t>πακέτων;;</a:t>
            </a:r>
          </a:p>
          <a:p>
            <a:pPr algn="just" eaLnBrk="1" hangingPunct="1">
              <a:spcBef>
                <a:spcPct val="0"/>
              </a:spcBef>
              <a:buClrTx/>
              <a:buSzTx/>
              <a:buFontTx/>
              <a:buNone/>
            </a:pPr>
            <a:endParaRPr lang="el-GR" altLang="el-GR" sz="1800">
              <a:solidFill>
                <a:srgbClr val="000000"/>
              </a:solidFill>
              <a:latin typeface="Times New Roman" panose="02020603050405020304" pitchFamily="18" charset="0"/>
            </a:endParaRPr>
          </a:p>
          <a:p>
            <a:pPr algn="just" eaLnBrk="1" hangingPunct="1">
              <a:spcBef>
                <a:spcPct val="0"/>
              </a:spcBef>
              <a:buClrTx/>
              <a:buSzTx/>
              <a:buFontTx/>
              <a:buNone/>
            </a:pPr>
            <a:r>
              <a:rPr lang="el-GR" altLang="el-GR" sz="1800">
                <a:solidFill>
                  <a:srgbClr val="000000"/>
                </a:solidFill>
                <a:latin typeface="Times New Roman" panose="02020603050405020304" pitchFamily="18" charset="0"/>
              </a:rPr>
              <a:t>Μα…. Αν θυμηθούμε την θεωρία </a:t>
            </a:r>
            <a:r>
              <a:rPr lang="en-US" altLang="el-GR" sz="1800">
                <a:solidFill>
                  <a:srgbClr val="000000"/>
                </a:solidFill>
                <a:latin typeface="Times New Roman" panose="02020603050405020304" pitchFamily="18" charset="0"/>
              </a:rPr>
              <a:t>PCM</a:t>
            </a:r>
            <a:r>
              <a:rPr lang="el-GR" altLang="el-GR" sz="1800">
                <a:solidFill>
                  <a:srgbClr val="000000"/>
                </a:solidFill>
                <a:latin typeface="Times New Roman" panose="02020603050405020304" pitchFamily="18" charset="0"/>
              </a:rPr>
              <a:t>, στέλνουμε σε μία χρονοθυρίδα, κάθε </a:t>
            </a:r>
            <a:r>
              <a:rPr lang="en-US" altLang="el-GR" sz="1800">
                <a:solidFill>
                  <a:srgbClr val="000000"/>
                </a:solidFill>
                <a:latin typeface="Times New Roman" panose="02020603050405020304" pitchFamily="18" charset="0"/>
              </a:rPr>
              <a:t>125 </a:t>
            </a:r>
            <a:r>
              <a:rPr lang="el-GR" altLang="el-GR" sz="1800">
                <a:solidFill>
                  <a:srgbClr val="000000"/>
                </a:solidFill>
                <a:latin typeface="Times New Roman" panose="02020603050405020304" pitchFamily="18" charset="0"/>
              </a:rPr>
              <a:t>μ</a:t>
            </a:r>
            <a:r>
              <a:rPr lang="en-US" altLang="el-GR" sz="1800">
                <a:solidFill>
                  <a:srgbClr val="000000"/>
                </a:solidFill>
                <a:latin typeface="Times New Roman" panose="02020603050405020304" pitchFamily="18" charset="0"/>
              </a:rPr>
              <a:t>s, </a:t>
            </a:r>
            <a:r>
              <a:rPr lang="el-GR" altLang="el-GR" sz="1800">
                <a:solidFill>
                  <a:srgbClr val="000000"/>
                </a:solidFill>
                <a:latin typeface="Times New Roman" panose="02020603050405020304" pitchFamily="18" charset="0"/>
              </a:rPr>
              <a:t>8 </a:t>
            </a:r>
            <a:r>
              <a:rPr lang="en-US" altLang="el-GR" sz="1800">
                <a:solidFill>
                  <a:srgbClr val="000000"/>
                </a:solidFill>
                <a:latin typeface="Times New Roman" panose="02020603050405020304" pitchFamily="18" charset="0"/>
              </a:rPr>
              <a:t>bits (</a:t>
            </a:r>
            <a:r>
              <a:rPr lang="el-GR" altLang="el-GR" sz="1800">
                <a:solidFill>
                  <a:srgbClr val="000000"/>
                </a:solidFill>
                <a:latin typeface="Times New Roman" panose="02020603050405020304" pitchFamily="18" charset="0"/>
              </a:rPr>
              <a:t>ένα </a:t>
            </a:r>
            <a:r>
              <a:rPr lang="en-US" altLang="el-GR" sz="1800">
                <a:solidFill>
                  <a:srgbClr val="000000"/>
                </a:solidFill>
                <a:latin typeface="Times New Roman" panose="02020603050405020304" pitchFamily="18" charset="0"/>
              </a:rPr>
              <a:t>byte) </a:t>
            </a:r>
            <a:r>
              <a:rPr lang="el-GR" altLang="el-GR" sz="1800">
                <a:solidFill>
                  <a:srgbClr val="000000"/>
                </a:solidFill>
                <a:latin typeface="Times New Roman" panose="02020603050405020304" pitchFamily="18" charset="0"/>
              </a:rPr>
              <a:t>του μηνύματος</a:t>
            </a:r>
          </a:p>
          <a:p>
            <a:pPr algn="just" eaLnBrk="1" hangingPunct="1">
              <a:spcBef>
                <a:spcPct val="0"/>
              </a:spcBef>
              <a:buClrTx/>
              <a:buSzTx/>
              <a:buFontTx/>
              <a:buNone/>
            </a:pPr>
            <a:endParaRPr lang="el-GR" altLang="el-GR" sz="1800">
              <a:solidFill>
                <a:srgbClr val="000000"/>
              </a:solidFill>
              <a:latin typeface="Times New Roman" panose="02020603050405020304" pitchFamily="18" charset="0"/>
            </a:endParaRPr>
          </a:p>
          <a:p>
            <a:pPr algn="just" eaLnBrk="1" hangingPunct="1">
              <a:spcBef>
                <a:spcPct val="0"/>
              </a:spcBef>
              <a:buClrTx/>
              <a:buSzTx/>
              <a:buFontTx/>
              <a:buNone/>
            </a:pPr>
            <a:r>
              <a:rPr lang="el-GR" altLang="el-GR" sz="1800">
                <a:solidFill>
                  <a:srgbClr val="000000"/>
                </a:solidFill>
                <a:latin typeface="Times New Roman" panose="02020603050405020304" pitchFamily="18" charset="0"/>
              </a:rPr>
              <a:t>Επομένως θα πρέπει να πάρουμε τα πακέτα </a:t>
            </a:r>
            <a:r>
              <a:rPr lang="en-US" altLang="el-GR" sz="1800">
                <a:solidFill>
                  <a:srgbClr val="000000"/>
                </a:solidFill>
                <a:latin typeface="Times New Roman" panose="02020603050405020304" pitchFamily="18" charset="0"/>
              </a:rPr>
              <a:t>MSU </a:t>
            </a:r>
            <a:r>
              <a:rPr lang="el-GR" altLang="el-GR" sz="1800">
                <a:solidFill>
                  <a:srgbClr val="000000"/>
                </a:solidFill>
                <a:latin typeface="Times New Roman" panose="02020603050405020304" pitchFamily="18" charset="0"/>
              </a:rPr>
              <a:t>και να τα χωρίσουμε σε «κομμάτια» (</a:t>
            </a:r>
            <a:r>
              <a:rPr lang="en-US" altLang="el-GR" sz="1800">
                <a:solidFill>
                  <a:srgbClr val="000000"/>
                </a:solidFill>
                <a:latin typeface="Times New Roman" panose="02020603050405020304" pitchFamily="18" charset="0"/>
              </a:rPr>
              <a:t>fragmentation – segmentation) </a:t>
            </a:r>
            <a:r>
              <a:rPr lang="el-GR" altLang="el-GR" sz="1800">
                <a:solidFill>
                  <a:srgbClr val="000000"/>
                </a:solidFill>
                <a:latin typeface="Times New Roman" panose="02020603050405020304" pitchFamily="18" charset="0"/>
              </a:rPr>
              <a:t>των 8 </a:t>
            </a:r>
            <a:r>
              <a:rPr lang="en-US" altLang="el-GR" sz="1800">
                <a:solidFill>
                  <a:srgbClr val="000000"/>
                </a:solidFill>
                <a:latin typeface="Times New Roman" panose="02020603050405020304" pitchFamily="18" charset="0"/>
              </a:rPr>
              <a:t>bits</a:t>
            </a:r>
            <a:r>
              <a:rPr lang="el-GR" altLang="el-GR" sz="1800">
                <a:solidFill>
                  <a:srgbClr val="000000"/>
                </a:solidFill>
                <a:latin typeface="Times New Roman" panose="02020603050405020304" pitchFamily="18" charset="0"/>
              </a:rPr>
              <a:t>…</a:t>
            </a:r>
          </a:p>
          <a:p>
            <a:pPr algn="just" eaLnBrk="1" hangingPunct="1">
              <a:spcBef>
                <a:spcPct val="0"/>
              </a:spcBef>
              <a:buClrTx/>
              <a:buSzTx/>
              <a:buFontTx/>
              <a:buNone/>
            </a:pPr>
            <a:endParaRPr lang="el-GR" altLang="el-GR" sz="1800">
              <a:solidFill>
                <a:srgbClr val="000000"/>
              </a:solidFill>
              <a:latin typeface="Times New Roman" panose="02020603050405020304" pitchFamily="18" charset="0"/>
            </a:endParaRPr>
          </a:p>
          <a:p>
            <a:pPr algn="just" eaLnBrk="1" hangingPunct="1">
              <a:spcBef>
                <a:spcPct val="0"/>
              </a:spcBef>
              <a:buClrTx/>
              <a:buSzTx/>
              <a:buFontTx/>
              <a:buNone/>
            </a:pPr>
            <a:r>
              <a:rPr lang="el-GR" altLang="el-GR" sz="1800">
                <a:solidFill>
                  <a:srgbClr val="000000"/>
                </a:solidFill>
                <a:latin typeface="Times New Roman" panose="02020603050405020304" pitchFamily="18" charset="0"/>
              </a:rPr>
              <a:t>Η επόμενη διαφάνεια παρουσιάζει την ιδέα </a:t>
            </a:r>
            <a:r>
              <a:rPr lang="el-GR" altLang="el-GR" sz="1800">
                <a:solidFill>
                  <a:srgbClr val="000000"/>
                </a:solidFill>
                <a:latin typeface="Times New Roman" panose="02020603050405020304" pitchFamily="18" charset="0"/>
                <a:sym typeface="Wingdings" panose="05000000000000000000" pitchFamily="2" charset="2"/>
              </a:rPr>
              <a:t></a:t>
            </a:r>
            <a:endParaRPr lang="el-GR" altLang="el-GR" sz="1800">
              <a:solidFill>
                <a:srgbClr val="000000"/>
              </a:solidFill>
              <a:latin typeface="Times New Roman" panose="02020603050405020304" pitchFamily="18" charset="0"/>
            </a:endParaRPr>
          </a:p>
        </p:txBody>
      </p:sp>
    </p:spTree>
    <p:extLst>
      <p:ext uri="{BB962C8B-B14F-4D97-AF65-F5344CB8AC3E}">
        <p14:creationId xmlns:p14="http://schemas.microsoft.com/office/powerpoint/2010/main" val="10828355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4295776" y="3500439"/>
            <a:ext cx="4105275" cy="288925"/>
          </a:xfrm>
          <a:prstGeom prst="rect">
            <a:avLst/>
          </a:prstGeom>
          <a:solidFill>
            <a:schemeClr val="accent2"/>
          </a:solidFill>
          <a:ln w="9525">
            <a:solidFill>
              <a:schemeClr val="tx1"/>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l-GR" altLang="el-GR" sz="1800"/>
          </a:p>
        </p:txBody>
      </p:sp>
      <p:sp>
        <p:nvSpPr>
          <p:cNvPr id="24579" name="Text Box 7"/>
          <p:cNvSpPr txBox="1">
            <a:spLocks noChangeArrowheads="1"/>
          </p:cNvSpPr>
          <p:nvPr/>
        </p:nvSpPr>
        <p:spPr bwMode="auto">
          <a:xfrm>
            <a:off x="5735639" y="1982788"/>
            <a:ext cx="43211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l-GR" altLang="el-GR" sz="1800">
                <a:solidFill>
                  <a:schemeClr val="bg1"/>
                </a:solidFill>
              </a:rPr>
              <a:t>Αποστόλη </a:t>
            </a:r>
            <a:r>
              <a:rPr lang="en-US" altLang="el-GR" sz="1800">
                <a:solidFill>
                  <a:schemeClr val="bg1"/>
                </a:solidFill>
              </a:rPr>
              <a:t>MSU</a:t>
            </a:r>
            <a:endParaRPr lang="el-GR" altLang="el-GR" sz="1800">
              <a:solidFill>
                <a:schemeClr val="bg1"/>
              </a:solidFill>
            </a:endParaRPr>
          </a:p>
        </p:txBody>
      </p:sp>
      <p:sp>
        <p:nvSpPr>
          <p:cNvPr id="24580" name="Rectangle 9"/>
          <p:cNvSpPr>
            <a:spLocks noChangeArrowheads="1"/>
          </p:cNvSpPr>
          <p:nvPr/>
        </p:nvSpPr>
        <p:spPr bwMode="auto">
          <a:xfrm>
            <a:off x="2641600" y="2781300"/>
            <a:ext cx="1073150" cy="774700"/>
          </a:xfrm>
          <a:prstGeom prst="rect">
            <a:avLst/>
          </a:prstGeom>
          <a:gradFill rotWithShape="1">
            <a:gsLst>
              <a:gs pos="0">
                <a:srgbClr val="FF6600"/>
              </a:gs>
              <a:gs pos="50000">
                <a:srgbClr val="FFFFFF"/>
              </a:gs>
              <a:gs pos="100000">
                <a:srgbClr val="FF6600"/>
              </a:gs>
            </a:gsLst>
            <a:lin ang="5400000" scaled="1"/>
          </a:gradFill>
          <a:ln w="9525">
            <a:solidFill>
              <a:srgbClr val="000000"/>
            </a:solidFill>
            <a:miter lim="800000"/>
            <a:headEnd/>
            <a:tailEnd/>
          </a:ln>
        </p:spPr>
        <p:txBody>
          <a:bodyPr lIns="74981" tIns="37490" rIns="74981" bIns="37490"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endParaRPr lang="en-US" altLang="el-GR" sz="1400"/>
          </a:p>
          <a:p>
            <a:pPr algn="ctr" eaLnBrk="1" hangingPunct="1">
              <a:spcBef>
                <a:spcPct val="0"/>
              </a:spcBef>
              <a:buClrTx/>
              <a:buSzTx/>
              <a:buFontTx/>
              <a:buNone/>
            </a:pPr>
            <a:r>
              <a:rPr lang="el-GR" altLang="el-GR" sz="1300"/>
              <a:t> </a:t>
            </a:r>
            <a:endParaRPr lang="en-US" altLang="el-GR" sz="1300"/>
          </a:p>
        </p:txBody>
      </p:sp>
      <p:sp>
        <p:nvSpPr>
          <p:cNvPr id="24581" name="Rectangle 10"/>
          <p:cNvSpPr>
            <a:spLocks noChangeArrowheads="1"/>
          </p:cNvSpPr>
          <p:nvPr/>
        </p:nvSpPr>
        <p:spPr bwMode="auto">
          <a:xfrm>
            <a:off x="2424114" y="2420939"/>
            <a:ext cx="8135937" cy="4321175"/>
          </a:xfrm>
          <a:prstGeom prst="rect">
            <a:avLst/>
          </a:prstGeom>
          <a:noFill/>
          <a:ln w="381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l-GR" altLang="el-GR" sz="1800"/>
          </a:p>
        </p:txBody>
      </p:sp>
      <p:sp>
        <p:nvSpPr>
          <p:cNvPr id="24582" name="Rectangle 11"/>
          <p:cNvSpPr>
            <a:spLocks noChangeArrowheads="1"/>
          </p:cNvSpPr>
          <p:nvPr/>
        </p:nvSpPr>
        <p:spPr bwMode="auto">
          <a:xfrm>
            <a:off x="9409113" y="2798763"/>
            <a:ext cx="1073150" cy="774700"/>
          </a:xfrm>
          <a:prstGeom prst="rect">
            <a:avLst/>
          </a:prstGeom>
          <a:gradFill rotWithShape="1">
            <a:gsLst>
              <a:gs pos="0">
                <a:srgbClr val="FF6600"/>
              </a:gs>
              <a:gs pos="50000">
                <a:srgbClr val="FFFFFF"/>
              </a:gs>
              <a:gs pos="100000">
                <a:srgbClr val="FF6600"/>
              </a:gs>
            </a:gsLst>
            <a:lin ang="5400000" scaled="1"/>
          </a:gradFill>
          <a:ln w="9525">
            <a:solidFill>
              <a:srgbClr val="000000"/>
            </a:solidFill>
            <a:miter lim="800000"/>
            <a:headEnd/>
            <a:tailEnd/>
          </a:ln>
        </p:spPr>
        <p:txBody>
          <a:bodyPr lIns="74981" tIns="37490" rIns="74981" bIns="37490"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endParaRPr lang="en-US" altLang="el-GR" sz="1400"/>
          </a:p>
          <a:p>
            <a:pPr algn="ctr" eaLnBrk="1" hangingPunct="1">
              <a:spcBef>
                <a:spcPct val="0"/>
              </a:spcBef>
              <a:buClrTx/>
              <a:buSzTx/>
              <a:buFontTx/>
              <a:buNone/>
            </a:pPr>
            <a:r>
              <a:rPr lang="el-GR" altLang="el-GR" sz="1300"/>
              <a:t> </a:t>
            </a:r>
            <a:endParaRPr lang="en-US" altLang="el-GR" sz="1300"/>
          </a:p>
        </p:txBody>
      </p:sp>
      <p:sp>
        <p:nvSpPr>
          <p:cNvPr id="24583" name="Rectangle 12"/>
          <p:cNvSpPr>
            <a:spLocks noChangeArrowheads="1"/>
          </p:cNvSpPr>
          <p:nvPr/>
        </p:nvSpPr>
        <p:spPr bwMode="auto">
          <a:xfrm>
            <a:off x="2927351" y="3040064"/>
            <a:ext cx="5365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el-GR" sz="1000"/>
              <a:t>MSC1</a:t>
            </a:r>
          </a:p>
        </p:txBody>
      </p:sp>
      <p:sp>
        <p:nvSpPr>
          <p:cNvPr id="24584" name="Rectangle 13"/>
          <p:cNvSpPr>
            <a:spLocks noChangeArrowheads="1"/>
          </p:cNvSpPr>
          <p:nvPr/>
        </p:nvSpPr>
        <p:spPr bwMode="auto">
          <a:xfrm>
            <a:off x="9625014" y="3040064"/>
            <a:ext cx="5365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el-GR" sz="1000"/>
              <a:t>MSC2</a:t>
            </a:r>
          </a:p>
        </p:txBody>
      </p:sp>
      <p:sp>
        <p:nvSpPr>
          <p:cNvPr id="24585" name="Text Box 14"/>
          <p:cNvSpPr txBox="1">
            <a:spLocks noChangeArrowheads="1"/>
          </p:cNvSpPr>
          <p:nvPr/>
        </p:nvSpPr>
        <p:spPr bwMode="auto">
          <a:xfrm>
            <a:off x="3863975" y="3500439"/>
            <a:ext cx="5032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l-GR" sz="1000"/>
              <a:t>MSU</a:t>
            </a:r>
            <a:endParaRPr lang="el-GR" altLang="el-GR" sz="1000"/>
          </a:p>
        </p:txBody>
      </p:sp>
      <p:grpSp>
        <p:nvGrpSpPr>
          <p:cNvPr id="3" name="Group 15"/>
          <p:cNvGrpSpPr>
            <a:grpSpLocks/>
          </p:cNvGrpSpPr>
          <p:nvPr/>
        </p:nvGrpSpPr>
        <p:grpSpPr bwMode="auto">
          <a:xfrm>
            <a:off x="7248525" y="2636838"/>
            <a:ext cx="1295400" cy="215900"/>
            <a:chOff x="1973" y="3067"/>
            <a:chExt cx="816" cy="136"/>
          </a:xfrm>
        </p:grpSpPr>
        <p:sp>
          <p:nvSpPr>
            <p:cNvPr id="24823" name="AutoShape 16"/>
            <p:cNvSpPr>
              <a:spLocks noChangeArrowheads="1"/>
            </p:cNvSpPr>
            <p:nvPr/>
          </p:nvSpPr>
          <p:spPr bwMode="auto">
            <a:xfrm>
              <a:off x="1973" y="3067"/>
              <a:ext cx="136" cy="136"/>
            </a:xfrm>
            <a:prstGeom prst="cube">
              <a:avLst>
                <a:gd name="adj" fmla="val 2500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l-GR" altLang="el-GR" sz="1800"/>
            </a:p>
          </p:txBody>
        </p:sp>
        <p:sp>
          <p:nvSpPr>
            <p:cNvPr id="24824" name="AutoShape 17"/>
            <p:cNvSpPr>
              <a:spLocks noChangeArrowheads="1"/>
            </p:cNvSpPr>
            <p:nvPr/>
          </p:nvSpPr>
          <p:spPr bwMode="auto">
            <a:xfrm>
              <a:off x="2064" y="3067"/>
              <a:ext cx="136" cy="136"/>
            </a:xfrm>
            <a:prstGeom prst="cube">
              <a:avLst>
                <a:gd name="adj" fmla="val 2500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l-GR" altLang="el-GR" sz="1800"/>
            </a:p>
          </p:txBody>
        </p:sp>
        <p:sp>
          <p:nvSpPr>
            <p:cNvPr id="24825" name="AutoShape 18"/>
            <p:cNvSpPr>
              <a:spLocks noChangeArrowheads="1"/>
            </p:cNvSpPr>
            <p:nvPr/>
          </p:nvSpPr>
          <p:spPr bwMode="auto">
            <a:xfrm>
              <a:off x="2154" y="3067"/>
              <a:ext cx="136" cy="136"/>
            </a:xfrm>
            <a:prstGeom prst="cube">
              <a:avLst>
                <a:gd name="adj" fmla="val 2500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l-GR" altLang="el-GR" sz="1800"/>
            </a:p>
          </p:txBody>
        </p:sp>
        <p:sp>
          <p:nvSpPr>
            <p:cNvPr id="24826" name="AutoShape 19"/>
            <p:cNvSpPr>
              <a:spLocks noChangeArrowheads="1"/>
            </p:cNvSpPr>
            <p:nvPr/>
          </p:nvSpPr>
          <p:spPr bwMode="auto">
            <a:xfrm>
              <a:off x="2245" y="3067"/>
              <a:ext cx="272" cy="136"/>
            </a:xfrm>
            <a:prstGeom prst="cube">
              <a:avLst>
                <a:gd name="adj" fmla="val 25000"/>
              </a:avLst>
            </a:prstGeom>
            <a:solidFill>
              <a:srgbClr val="FF6600"/>
            </a:solidFill>
            <a:ln w="9525">
              <a:solidFill>
                <a:schemeClr val="tx1"/>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l-GR" sz="1200"/>
                <a:t>SIF</a:t>
              </a:r>
              <a:endParaRPr lang="el-GR" altLang="el-GR" sz="1200"/>
            </a:p>
          </p:txBody>
        </p:sp>
        <p:sp>
          <p:nvSpPr>
            <p:cNvPr id="24827" name="AutoShape 20"/>
            <p:cNvSpPr>
              <a:spLocks noChangeArrowheads="1"/>
            </p:cNvSpPr>
            <p:nvPr/>
          </p:nvSpPr>
          <p:spPr bwMode="auto">
            <a:xfrm>
              <a:off x="2472" y="3067"/>
              <a:ext cx="136" cy="136"/>
            </a:xfrm>
            <a:prstGeom prst="cube">
              <a:avLst>
                <a:gd name="adj" fmla="val 2500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l-GR" altLang="el-GR" sz="1800"/>
            </a:p>
          </p:txBody>
        </p:sp>
        <p:sp>
          <p:nvSpPr>
            <p:cNvPr id="24828" name="AutoShape 21"/>
            <p:cNvSpPr>
              <a:spLocks noChangeArrowheads="1"/>
            </p:cNvSpPr>
            <p:nvPr/>
          </p:nvSpPr>
          <p:spPr bwMode="auto">
            <a:xfrm>
              <a:off x="2563" y="3067"/>
              <a:ext cx="136" cy="136"/>
            </a:xfrm>
            <a:prstGeom prst="cube">
              <a:avLst>
                <a:gd name="adj" fmla="val 2500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l-GR" altLang="el-GR" sz="1800"/>
            </a:p>
          </p:txBody>
        </p:sp>
        <p:sp>
          <p:nvSpPr>
            <p:cNvPr id="24829" name="AutoShape 22"/>
            <p:cNvSpPr>
              <a:spLocks noChangeArrowheads="1"/>
            </p:cNvSpPr>
            <p:nvPr/>
          </p:nvSpPr>
          <p:spPr bwMode="auto">
            <a:xfrm>
              <a:off x="2653" y="3067"/>
              <a:ext cx="136" cy="136"/>
            </a:xfrm>
            <a:prstGeom prst="cube">
              <a:avLst>
                <a:gd name="adj" fmla="val 2500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l-GR" altLang="el-GR" sz="1800"/>
            </a:p>
          </p:txBody>
        </p:sp>
      </p:grpSp>
      <p:grpSp>
        <p:nvGrpSpPr>
          <p:cNvPr id="4" name="Group 23"/>
          <p:cNvGrpSpPr>
            <a:grpSpLocks/>
          </p:cNvGrpSpPr>
          <p:nvPr/>
        </p:nvGrpSpPr>
        <p:grpSpPr bwMode="auto">
          <a:xfrm>
            <a:off x="3719513" y="3068638"/>
            <a:ext cx="5689600" cy="215900"/>
            <a:chOff x="928" y="2205"/>
            <a:chExt cx="4356" cy="137"/>
          </a:xfrm>
        </p:grpSpPr>
        <p:sp>
          <p:nvSpPr>
            <p:cNvPr id="24791" name="Rectangle 24"/>
            <p:cNvSpPr>
              <a:spLocks noChangeArrowheads="1"/>
            </p:cNvSpPr>
            <p:nvPr/>
          </p:nvSpPr>
          <p:spPr bwMode="auto">
            <a:xfrm>
              <a:off x="1065" y="2205"/>
              <a:ext cx="137" cy="1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l-GR" altLang="el-GR" sz="900"/>
                <a:t>1</a:t>
              </a:r>
            </a:p>
          </p:txBody>
        </p:sp>
        <p:sp>
          <p:nvSpPr>
            <p:cNvPr id="24792" name="Rectangle 25"/>
            <p:cNvSpPr>
              <a:spLocks noChangeArrowheads="1"/>
            </p:cNvSpPr>
            <p:nvPr/>
          </p:nvSpPr>
          <p:spPr bwMode="auto">
            <a:xfrm>
              <a:off x="1201" y="2205"/>
              <a:ext cx="137" cy="1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l-GR" altLang="el-GR" sz="900"/>
                <a:t>2</a:t>
              </a:r>
            </a:p>
          </p:txBody>
        </p:sp>
        <p:sp>
          <p:nvSpPr>
            <p:cNvPr id="24793" name="Rectangle 26"/>
            <p:cNvSpPr>
              <a:spLocks noChangeArrowheads="1"/>
            </p:cNvSpPr>
            <p:nvPr/>
          </p:nvSpPr>
          <p:spPr bwMode="auto">
            <a:xfrm>
              <a:off x="1337" y="2205"/>
              <a:ext cx="137" cy="1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l-GR" altLang="el-GR" sz="900"/>
                <a:t>3</a:t>
              </a:r>
            </a:p>
          </p:txBody>
        </p:sp>
        <p:sp>
          <p:nvSpPr>
            <p:cNvPr id="24794" name="Rectangle 27"/>
            <p:cNvSpPr>
              <a:spLocks noChangeArrowheads="1"/>
            </p:cNvSpPr>
            <p:nvPr/>
          </p:nvSpPr>
          <p:spPr bwMode="auto">
            <a:xfrm>
              <a:off x="1474" y="2205"/>
              <a:ext cx="137" cy="1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l-GR" altLang="el-GR" sz="900"/>
                <a:t>4</a:t>
              </a:r>
            </a:p>
          </p:txBody>
        </p:sp>
        <p:sp>
          <p:nvSpPr>
            <p:cNvPr id="24795" name="Rectangle 28"/>
            <p:cNvSpPr>
              <a:spLocks noChangeArrowheads="1"/>
            </p:cNvSpPr>
            <p:nvPr/>
          </p:nvSpPr>
          <p:spPr bwMode="auto">
            <a:xfrm>
              <a:off x="1609" y="2205"/>
              <a:ext cx="137" cy="1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l-GR" altLang="el-GR" sz="900"/>
                <a:t>5</a:t>
              </a:r>
            </a:p>
          </p:txBody>
        </p:sp>
        <p:sp>
          <p:nvSpPr>
            <p:cNvPr id="24796" name="Rectangle 29"/>
            <p:cNvSpPr>
              <a:spLocks noChangeArrowheads="1"/>
            </p:cNvSpPr>
            <p:nvPr/>
          </p:nvSpPr>
          <p:spPr bwMode="auto">
            <a:xfrm>
              <a:off x="1746" y="2205"/>
              <a:ext cx="137" cy="1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l-GR" altLang="el-GR" sz="900"/>
                <a:t>6</a:t>
              </a:r>
            </a:p>
          </p:txBody>
        </p:sp>
        <p:sp>
          <p:nvSpPr>
            <p:cNvPr id="24797" name="Rectangle 30"/>
            <p:cNvSpPr>
              <a:spLocks noChangeArrowheads="1"/>
            </p:cNvSpPr>
            <p:nvPr/>
          </p:nvSpPr>
          <p:spPr bwMode="auto">
            <a:xfrm>
              <a:off x="1882" y="2205"/>
              <a:ext cx="137" cy="1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l-GR" altLang="el-GR" sz="900"/>
                <a:t>7</a:t>
              </a:r>
            </a:p>
          </p:txBody>
        </p:sp>
        <p:sp>
          <p:nvSpPr>
            <p:cNvPr id="24798" name="Rectangle 31"/>
            <p:cNvSpPr>
              <a:spLocks noChangeArrowheads="1"/>
            </p:cNvSpPr>
            <p:nvPr/>
          </p:nvSpPr>
          <p:spPr bwMode="auto">
            <a:xfrm>
              <a:off x="2018" y="2205"/>
              <a:ext cx="137" cy="1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l-GR" altLang="el-GR" sz="900"/>
                <a:t>8</a:t>
              </a:r>
            </a:p>
          </p:txBody>
        </p:sp>
        <p:sp>
          <p:nvSpPr>
            <p:cNvPr id="24799" name="Rectangle 32"/>
            <p:cNvSpPr>
              <a:spLocks noChangeArrowheads="1"/>
            </p:cNvSpPr>
            <p:nvPr/>
          </p:nvSpPr>
          <p:spPr bwMode="auto">
            <a:xfrm>
              <a:off x="2155" y="2205"/>
              <a:ext cx="137" cy="1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l-GR" altLang="el-GR" sz="900"/>
                <a:t>9</a:t>
              </a:r>
            </a:p>
          </p:txBody>
        </p:sp>
        <p:sp>
          <p:nvSpPr>
            <p:cNvPr id="24800" name="Rectangle 33"/>
            <p:cNvSpPr>
              <a:spLocks noChangeArrowheads="1"/>
            </p:cNvSpPr>
            <p:nvPr/>
          </p:nvSpPr>
          <p:spPr bwMode="auto">
            <a:xfrm>
              <a:off x="2290" y="2205"/>
              <a:ext cx="137" cy="1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l-GR" altLang="el-GR" sz="900"/>
                <a:t>10</a:t>
              </a:r>
            </a:p>
          </p:txBody>
        </p:sp>
        <p:sp>
          <p:nvSpPr>
            <p:cNvPr id="24801" name="Rectangle 34"/>
            <p:cNvSpPr>
              <a:spLocks noChangeArrowheads="1"/>
            </p:cNvSpPr>
            <p:nvPr/>
          </p:nvSpPr>
          <p:spPr bwMode="auto">
            <a:xfrm>
              <a:off x="2426" y="2205"/>
              <a:ext cx="137" cy="1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l-GR" altLang="el-GR" sz="900"/>
                <a:t>11</a:t>
              </a:r>
            </a:p>
          </p:txBody>
        </p:sp>
        <p:sp>
          <p:nvSpPr>
            <p:cNvPr id="24802" name="Rectangle 35"/>
            <p:cNvSpPr>
              <a:spLocks noChangeArrowheads="1"/>
            </p:cNvSpPr>
            <p:nvPr/>
          </p:nvSpPr>
          <p:spPr bwMode="auto">
            <a:xfrm>
              <a:off x="2562" y="2205"/>
              <a:ext cx="137" cy="1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l-GR" altLang="el-GR" sz="900"/>
                <a:t>12</a:t>
              </a:r>
            </a:p>
          </p:txBody>
        </p:sp>
        <p:sp>
          <p:nvSpPr>
            <p:cNvPr id="24803" name="Rectangle 36"/>
            <p:cNvSpPr>
              <a:spLocks noChangeArrowheads="1"/>
            </p:cNvSpPr>
            <p:nvPr/>
          </p:nvSpPr>
          <p:spPr bwMode="auto">
            <a:xfrm>
              <a:off x="2699" y="2205"/>
              <a:ext cx="137" cy="1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l-GR" altLang="el-GR" sz="900"/>
                <a:t>13</a:t>
              </a:r>
            </a:p>
          </p:txBody>
        </p:sp>
        <p:sp>
          <p:nvSpPr>
            <p:cNvPr id="24804" name="Rectangle 37"/>
            <p:cNvSpPr>
              <a:spLocks noChangeArrowheads="1"/>
            </p:cNvSpPr>
            <p:nvPr/>
          </p:nvSpPr>
          <p:spPr bwMode="auto">
            <a:xfrm>
              <a:off x="2834" y="2205"/>
              <a:ext cx="137" cy="1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l-GR" altLang="el-GR" sz="900"/>
                <a:t>14</a:t>
              </a:r>
            </a:p>
          </p:txBody>
        </p:sp>
        <p:sp>
          <p:nvSpPr>
            <p:cNvPr id="24805" name="Rectangle 38"/>
            <p:cNvSpPr>
              <a:spLocks noChangeArrowheads="1"/>
            </p:cNvSpPr>
            <p:nvPr/>
          </p:nvSpPr>
          <p:spPr bwMode="auto">
            <a:xfrm>
              <a:off x="2971" y="2205"/>
              <a:ext cx="137" cy="1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l-GR" altLang="el-GR" sz="900"/>
                <a:t>15</a:t>
              </a:r>
            </a:p>
          </p:txBody>
        </p:sp>
        <p:sp>
          <p:nvSpPr>
            <p:cNvPr id="24806" name="Rectangle 39"/>
            <p:cNvSpPr>
              <a:spLocks noChangeArrowheads="1"/>
            </p:cNvSpPr>
            <p:nvPr/>
          </p:nvSpPr>
          <p:spPr bwMode="auto">
            <a:xfrm>
              <a:off x="3107" y="2205"/>
              <a:ext cx="137" cy="1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l-GR" altLang="el-GR" sz="900"/>
                <a:t>16</a:t>
              </a:r>
            </a:p>
          </p:txBody>
        </p:sp>
        <p:sp>
          <p:nvSpPr>
            <p:cNvPr id="24807" name="Rectangle 40"/>
            <p:cNvSpPr>
              <a:spLocks noChangeArrowheads="1"/>
            </p:cNvSpPr>
            <p:nvPr/>
          </p:nvSpPr>
          <p:spPr bwMode="auto">
            <a:xfrm>
              <a:off x="3243" y="2205"/>
              <a:ext cx="137" cy="1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l-GR" altLang="el-GR" sz="900"/>
                <a:t>17</a:t>
              </a:r>
            </a:p>
          </p:txBody>
        </p:sp>
        <p:sp>
          <p:nvSpPr>
            <p:cNvPr id="24808" name="Rectangle 41"/>
            <p:cNvSpPr>
              <a:spLocks noChangeArrowheads="1"/>
            </p:cNvSpPr>
            <p:nvPr/>
          </p:nvSpPr>
          <p:spPr bwMode="auto">
            <a:xfrm>
              <a:off x="3380" y="2205"/>
              <a:ext cx="137" cy="1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l-GR" altLang="el-GR" sz="900"/>
                <a:t>18</a:t>
              </a:r>
            </a:p>
          </p:txBody>
        </p:sp>
        <p:sp>
          <p:nvSpPr>
            <p:cNvPr id="24809" name="Rectangle 42"/>
            <p:cNvSpPr>
              <a:spLocks noChangeArrowheads="1"/>
            </p:cNvSpPr>
            <p:nvPr/>
          </p:nvSpPr>
          <p:spPr bwMode="auto">
            <a:xfrm>
              <a:off x="3515" y="2205"/>
              <a:ext cx="137" cy="1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l-GR" altLang="el-GR" sz="900"/>
                <a:t>19</a:t>
              </a:r>
            </a:p>
          </p:txBody>
        </p:sp>
        <p:sp>
          <p:nvSpPr>
            <p:cNvPr id="24810" name="Rectangle 43"/>
            <p:cNvSpPr>
              <a:spLocks noChangeArrowheads="1"/>
            </p:cNvSpPr>
            <p:nvPr/>
          </p:nvSpPr>
          <p:spPr bwMode="auto">
            <a:xfrm>
              <a:off x="3651" y="2205"/>
              <a:ext cx="137" cy="1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l-GR" altLang="el-GR" sz="900"/>
                <a:t>20</a:t>
              </a:r>
            </a:p>
          </p:txBody>
        </p:sp>
        <p:sp>
          <p:nvSpPr>
            <p:cNvPr id="24811" name="Rectangle 44"/>
            <p:cNvSpPr>
              <a:spLocks noChangeArrowheads="1"/>
            </p:cNvSpPr>
            <p:nvPr/>
          </p:nvSpPr>
          <p:spPr bwMode="auto">
            <a:xfrm>
              <a:off x="3787" y="2205"/>
              <a:ext cx="137" cy="1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l-GR" altLang="el-GR" sz="900"/>
                <a:t>21</a:t>
              </a:r>
            </a:p>
          </p:txBody>
        </p:sp>
        <p:sp>
          <p:nvSpPr>
            <p:cNvPr id="24812" name="Rectangle 45"/>
            <p:cNvSpPr>
              <a:spLocks noChangeArrowheads="1"/>
            </p:cNvSpPr>
            <p:nvPr/>
          </p:nvSpPr>
          <p:spPr bwMode="auto">
            <a:xfrm>
              <a:off x="3923" y="2205"/>
              <a:ext cx="137" cy="1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l-GR" altLang="el-GR" sz="900"/>
                <a:t>22</a:t>
              </a:r>
            </a:p>
          </p:txBody>
        </p:sp>
        <p:sp>
          <p:nvSpPr>
            <p:cNvPr id="24813" name="Rectangle 46"/>
            <p:cNvSpPr>
              <a:spLocks noChangeArrowheads="1"/>
            </p:cNvSpPr>
            <p:nvPr/>
          </p:nvSpPr>
          <p:spPr bwMode="auto">
            <a:xfrm>
              <a:off x="4060" y="2205"/>
              <a:ext cx="137" cy="137"/>
            </a:xfrm>
            <a:prstGeom prst="rect">
              <a:avLst/>
            </a:prstGeom>
            <a:solidFill>
              <a:schemeClr val="accent2"/>
            </a:solidFill>
            <a:ln w="9525">
              <a:solidFill>
                <a:schemeClr val="tx1"/>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l-GR" altLang="el-GR" sz="900"/>
                <a:t>23</a:t>
              </a:r>
            </a:p>
          </p:txBody>
        </p:sp>
        <p:sp>
          <p:nvSpPr>
            <p:cNvPr id="24814" name="Rectangle 47"/>
            <p:cNvSpPr>
              <a:spLocks noChangeArrowheads="1"/>
            </p:cNvSpPr>
            <p:nvPr/>
          </p:nvSpPr>
          <p:spPr bwMode="auto">
            <a:xfrm>
              <a:off x="4195" y="2205"/>
              <a:ext cx="137" cy="1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l-GR" altLang="el-GR" sz="900"/>
                <a:t>24</a:t>
              </a:r>
            </a:p>
          </p:txBody>
        </p:sp>
        <p:sp>
          <p:nvSpPr>
            <p:cNvPr id="24815" name="Rectangle 48"/>
            <p:cNvSpPr>
              <a:spLocks noChangeArrowheads="1"/>
            </p:cNvSpPr>
            <p:nvPr/>
          </p:nvSpPr>
          <p:spPr bwMode="auto">
            <a:xfrm>
              <a:off x="928" y="2205"/>
              <a:ext cx="137" cy="1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l-GR" altLang="el-GR" sz="900"/>
                <a:t>0</a:t>
              </a:r>
            </a:p>
          </p:txBody>
        </p:sp>
        <p:sp>
          <p:nvSpPr>
            <p:cNvPr id="24816" name="Rectangle 49"/>
            <p:cNvSpPr>
              <a:spLocks noChangeArrowheads="1"/>
            </p:cNvSpPr>
            <p:nvPr/>
          </p:nvSpPr>
          <p:spPr bwMode="auto">
            <a:xfrm>
              <a:off x="4332" y="2205"/>
              <a:ext cx="137" cy="1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l-GR" altLang="el-GR" sz="900"/>
                <a:t>25</a:t>
              </a:r>
            </a:p>
          </p:txBody>
        </p:sp>
        <p:sp>
          <p:nvSpPr>
            <p:cNvPr id="24817" name="Rectangle 50"/>
            <p:cNvSpPr>
              <a:spLocks noChangeArrowheads="1"/>
            </p:cNvSpPr>
            <p:nvPr/>
          </p:nvSpPr>
          <p:spPr bwMode="auto">
            <a:xfrm>
              <a:off x="4467" y="2205"/>
              <a:ext cx="137" cy="1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l-GR" altLang="el-GR" sz="900"/>
                <a:t>26</a:t>
              </a:r>
            </a:p>
          </p:txBody>
        </p:sp>
        <p:sp>
          <p:nvSpPr>
            <p:cNvPr id="24818" name="Rectangle 51"/>
            <p:cNvSpPr>
              <a:spLocks noChangeArrowheads="1"/>
            </p:cNvSpPr>
            <p:nvPr/>
          </p:nvSpPr>
          <p:spPr bwMode="auto">
            <a:xfrm>
              <a:off x="4603" y="2205"/>
              <a:ext cx="137" cy="1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l-GR" altLang="el-GR" sz="900"/>
                <a:t>27</a:t>
              </a:r>
            </a:p>
          </p:txBody>
        </p:sp>
        <p:sp>
          <p:nvSpPr>
            <p:cNvPr id="24819" name="Rectangle 52"/>
            <p:cNvSpPr>
              <a:spLocks noChangeArrowheads="1"/>
            </p:cNvSpPr>
            <p:nvPr/>
          </p:nvSpPr>
          <p:spPr bwMode="auto">
            <a:xfrm>
              <a:off x="4739" y="2205"/>
              <a:ext cx="137" cy="1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l-GR" altLang="el-GR" sz="900"/>
                <a:t>28</a:t>
              </a:r>
            </a:p>
          </p:txBody>
        </p:sp>
        <p:sp>
          <p:nvSpPr>
            <p:cNvPr id="24820" name="Rectangle 53"/>
            <p:cNvSpPr>
              <a:spLocks noChangeArrowheads="1"/>
            </p:cNvSpPr>
            <p:nvPr/>
          </p:nvSpPr>
          <p:spPr bwMode="auto">
            <a:xfrm>
              <a:off x="4875" y="2205"/>
              <a:ext cx="137" cy="1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l-GR" altLang="el-GR" sz="900"/>
                <a:t>29</a:t>
              </a:r>
            </a:p>
          </p:txBody>
        </p:sp>
        <p:sp>
          <p:nvSpPr>
            <p:cNvPr id="24821" name="Rectangle 54"/>
            <p:cNvSpPr>
              <a:spLocks noChangeArrowheads="1"/>
            </p:cNvSpPr>
            <p:nvPr/>
          </p:nvSpPr>
          <p:spPr bwMode="auto">
            <a:xfrm>
              <a:off x="5012" y="2205"/>
              <a:ext cx="137" cy="1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l-GR" altLang="el-GR" sz="900"/>
                <a:t>30</a:t>
              </a:r>
            </a:p>
          </p:txBody>
        </p:sp>
        <p:sp>
          <p:nvSpPr>
            <p:cNvPr id="24822" name="Rectangle 55"/>
            <p:cNvSpPr>
              <a:spLocks noChangeArrowheads="1"/>
            </p:cNvSpPr>
            <p:nvPr/>
          </p:nvSpPr>
          <p:spPr bwMode="auto">
            <a:xfrm>
              <a:off x="5147" y="2205"/>
              <a:ext cx="137" cy="1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l-GR" altLang="el-GR" sz="900"/>
                <a:t>31</a:t>
              </a:r>
            </a:p>
          </p:txBody>
        </p:sp>
      </p:grpSp>
      <p:grpSp>
        <p:nvGrpSpPr>
          <p:cNvPr id="5" name="Group 56"/>
          <p:cNvGrpSpPr>
            <a:grpSpLocks/>
          </p:cNvGrpSpPr>
          <p:nvPr/>
        </p:nvGrpSpPr>
        <p:grpSpPr bwMode="auto">
          <a:xfrm>
            <a:off x="3359150" y="4652963"/>
            <a:ext cx="5689600" cy="215900"/>
            <a:chOff x="928" y="2205"/>
            <a:chExt cx="4356" cy="137"/>
          </a:xfrm>
        </p:grpSpPr>
        <p:sp>
          <p:nvSpPr>
            <p:cNvPr id="24759" name="Rectangle 57"/>
            <p:cNvSpPr>
              <a:spLocks noChangeArrowheads="1"/>
            </p:cNvSpPr>
            <p:nvPr/>
          </p:nvSpPr>
          <p:spPr bwMode="auto">
            <a:xfrm>
              <a:off x="1065" y="2205"/>
              <a:ext cx="137" cy="1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l-GR" altLang="el-GR" sz="900"/>
                <a:t>1</a:t>
              </a:r>
            </a:p>
          </p:txBody>
        </p:sp>
        <p:sp>
          <p:nvSpPr>
            <p:cNvPr id="24760" name="Rectangle 58"/>
            <p:cNvSpPr>
              <a:spLocks noChangeArrowheads="1"/>
            </p:cNvSpPr>
            <p:nvPr/>
          </p:nvSpPr>
          <p:spPr bwMode="auto">
            <a:xfrm>
              <a:off x="1201" y="2205"/>
              <a:ext cx="137" cy="1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l-GR" altLang="el-GR" sz="900"/>
                <a:t>2</a:t>
              </a:r>
            </a:p>
          </p:txBody>
        </p:sp>
        <p:sp>
          <p:nvSpPr>
            <p:cNvPr id="24761" name="Rectangle 59"/>
            <p:cNvSpPr>
              <a:spLocks noChangeArrowheads="1"/>
            </p:cNvSpPr>
            <p:nvPr/>
          </p:nvSpPr>
          <p:spPr bwMode="auto">
            <a:xfrm>
              <a:off x="1337" y="2205"/>
              <a:ext cx="137" cy="1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l-GR" altLang="el-GR" sz="900"/>
                <a:t>3</a:t>
              </a:r>
            </a:p>
          </p:txBody>
        </p:sp>
        <p:sp>
          <p:nvSpPr>
            <p:cNvPr id="24762" name="Rectangle 60"/>
            <p:cNvSpPr>
              <a:spLocks noChangeArrowheads="1"/>
            </p:cNvSpPr>
            <p:nvPr/>
          </p:nvSpPr>
          <p:spPr bwMode="auto">
            <a:xfrm>
              <a:off x="1474" y="2205"/>
              <a:ext cx="137" cy="1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l-GR" altLang="el-GR" sz="900"/>
                <a:t>4</a:t>
              </a:r>
            </a:p>
          </p:txBody>
        </p:sp>
        <p:sp>
          <p:nvSpPr>
            <p:cNvPr id="24763" name="Rectangle 61"/>
            <p:cNvSpPr>
              <a:spLocks noChangeArrowheads="1"/>
            </p:cNvSpPr>
            <p:nvPr/>
          </p:nvSpPr>
          <p:spPr bwMode="auto">
            <a:xfrm>
              <a:off x="1609" y="2205"/>
              <a:ext cx="137" cy="1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l-GR" altLang="el-GR" sz="900"/>
                <a:t>5</a:t>
              </a:r>
            </a:p>
          </p:txBody>
        </p:sp>
        <p:sp>
          <p:nvSpPr>
            <p:cNvPr id="24764" name="Rectangle 62"/>
            <p:cNvSpPr>
              <a:spLocks noChangeArrowheads="1"/>
            </p:cNvSpPr>
            <p:nvPr/>
          </p:nvSpPr>
          <p:spPr bwMode="auto">
            <a:xfrm>
              <a:off x="1746" y="2205"/>
              <a:ext cx="137" cy="1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l-GR" altLang="el-GR" sz="900"/>
                <a:t>6</a:t>
              </a:r>
            </a:p>
          </p:txBody>
        </p:sp>
        <p:sp>
          <p:nvSpPr>
            <p:cNvPr id="24765" name="Rectangle 63"/>
            <p:cNvSpPr>
              <a:spLocks noChangeArrowheads="1"/>
            </p:cNvSpPr>
            <p:nvPr/>
          </p:nvSpPr>
          <p:spPr bwMode="auto">
            <a:xfrm>
              <a:off x="1882" y="2205"/>
              <a:ext cx="137" cy="1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l-GR" altLang="el-GR" sz="900"/>
                <a:t>7</a:t>
              </a:r>
            </a:p>
          </p:txBody>
        </p:sp>
        <p:sp>
          <p:nvSpPr>
            <p:cNvPr id="24766" name="Rectangle 64"/>
            <p:cNvSpPr>
              <a:spLocks noChangeArrowheads="1"/>
            </p:cNvSpPr>
            <p:nvPr/>
          </p:nvSpPr>
          <p:spPr bwMode="auto">
            <a:xfrm>
              <a:off x="2018" y="2205"/>
              <a:ext cx="137" cy="1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l-GR" altLang="el-GR" sz="900"/>
                <a:t>8</a:t>
              </a:r>
            </a:p>
          </p:txBody>
        </p:sp>
        <p:sp>
          <p:nvSpPr>
            <p:cNvPr id="24767" name="Rectangle 65"/>
            <p:cNvSpPr>
              <a:spLocks noChangeArrowheads="1"/>
            </p:cNvSpPr>
            <p:nvPr/>
          </p:nvSpPr>
          <p:spPr bwMode="auto">
            <a:xfrm>
              <a:off x="2155" y="2205"/>
              <a:ext cx="137" cy="1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l-GR" altLang="el-GR" sz="900"/>
                <a:t>9</a:t>
              </a:r>
            </a:p>
          </p:txBody>
        </p:sp>
        <p:sp>
          <p:nvSpPr>
            <p:cNvPr id="24768" name="Rectangle 66"/>
            <p:cNvSpPr>
              <a:spLocks noChangeArrowheads="1"/>
            </p:cNvSpPr>
            <p:nvPr/>
          </p:nvSpPr>
          <p:spPr bwMode="auto">
            <a:xfrm>
              <a:off x="2290" y="2205"/>
              <a:ext cx="137" cy="1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l-GR" altLang="el-GR" sz="900"/>
                <a:t>10</a:t>
              </a:r>
            </a:p>
          </p:txBody>
        </p:sp>
        <p:sp>
          <p:nvSpPr>
            <p:cNvPr id="24769" name="Rectangle 67"/>
            <p:cNvSpPr>
              <a:spLocks noChangeArrowheads="1"/>
            </p:cNvSpPr>
            <p:nvPr/>
          </p:nvSpPr>
          <p:spPr bwMode="auto">
            <a:xfrm>
              <a:off x="2426" y="2205"/>
              <a:ext cx="137" cy="1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l-GR" altLang="el-GR" sz="900"/>
                <a:t>11</a:t>
              </a:r>
            </a:p>
          </p:txBody>
        </p:sp>
        <p:sp>
          <p:nvSpPr>
            <p:cNvPr id="24770" name="Rectangle 68"/>
            <p:cNvSpPr>
              <a:spLocks noChangeArrowheads="1"/>
            </p:cNvSpPr>
            <p:nvPr/>
          </p:nvSpPr>
          <p:spPr bwMode="auto">
            <a:xfrm>
              <a:off x="2562" y="2205"/>
              <a:ext cx="137" cy="1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l-GR" altLang="el-GR" sz="900"/>
                <a:t>12</a:t>
              </a:r>
            </a:p>
          </p:txBody>
        </p:sp>
        <p:sp>
          <p:nvSpPr>
            <p:cNvPr id="24771" name="Rectangle 69"/>
            <p:cNvSpPr>
              <a:spLocks noChangeArrowheads="1"/>
            </p:cNvSpPr>
            <p:nvPr/>
          </p:nvSpPr>
          <p:spPr bwMode="auto">
            <a:xfrm>
              <a:off x="2699" y="2205"/>
              <a:ext cx="137" cy="1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l-GR" altLang="el-GR" sz="900"/>
                <a:t>13</a:t>
              </a:r>
            </a:p>
          </p:txBody>
        </p:sp>
        <p:sp>
          <p:nvSpPr>
            <p:cNvPr id="24772" name="Rectangle 70"/>
            <p:cNvSpPr>
              <a:spLocks noChangeArrowheads="1"/>
            </p:cNvSpPr>
            <p:nvPr/>
          </p:nvSpPr>
          <p:spPr bwMode="auto">
            <a:xfrm>
              <a:off x="2834" y="2205"/>
              <a:ext cx="137" cy="1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l-GR" altLang="el-GR" sz="900"/>
                <a:t>14</a:t>
              </a:r>
            </a:p>
          </p:txBody>
        </p:sp>
        <p:sp>
          <p:nvSpPr>
            <p:cNvPr id="24773" name="Rectangle 71"/>
            <p:cNvSpPr>
              <a:spLocks noChangeArrowheads="1"/>
            </p:cNvSpPr>
            <p:nvPr/>
          </p:nvSpPr>
          <p:spPr bwMode="auto">
            <a:xfrm>
              <a:off x="2971" y="2205"/>
              <a:ext cx="137" cy="1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l-GR" altLang="el-GR" sz="900"/>
                <a:t>15</a:t>
              </a:r>
            </a:p>
          </p:txBody>
        </p:sp>
        <p:sp>
          <p:nvSpPr>
            <p:cNvPr id="24774" name="Rectangle 72"/>
            <p:cNvSpPr>
              <a:spLocks noChangeArrowheads="1"/>
            </p:cNvSpPr>
            <p:nvPr/>
          </p:nvSpPr>
          <p:spPr bwMode="auto">
            <a:xfrm>
              <a:off x="3107" y="2205"/>
              <a:ext cx="137" cy="1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l-GR" altLang="el-GR" sz="900"/>
                <a:t>16</a:t>
              </a:r>
            </a:p>
          </p:txBody>
        </p:sp>
        <p:sp>
          <p:nvSpPr>
            <p:cNvPr id="24775" name="Rectangle 73"/>
            <p:cNvSpPr>
              <a:spLocks noChangeArrowheads="1"/>
            </p:cNvSpPr>
            <p:nvPr/>
          </p:nvSpPr>
          <p:spPr bwMode="auto">
            <a:xfrm>
              <a:off x="3243" y="2205"/>
              <a:ext cx="137" cy="1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l-GR" altLang="el-GR" sz="900"/>
                <a:t>17</a:t>
              </a:r>
            </a:p>
          </p:txBody>
        </p:sp>
        <p:sp>
          <p:nvSpPr>
            <p:cNvPr id="24776" name="Rectangle 74"/>
            <p:cNvSpPr>
              <a:spLocks noChangeArrowheads="1"/>
            </p:cNvSpPr>
            <p:nvPr/>
          </p:nvSpPr>
          <p:spPr bwMode="auto">
            <a:xfrm>
              <a:off x="3380" y="2205"/>
              <a:ext cx="137" cy="1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l-GR" altLang="el-GR" sz="900"/>
                <a:t>18</a:t>
              </a:r>
            </a:p>
          </p:txBody>
        </p:sp>
        <p:sp>
          <p:nvSpPr>
            <p:cNvPr id="24777" name="Rectangle 75"/>
            <p:cNvSpPr>
              <a:spLocks noChangeArrowheads="1"/>
            </p:cNvSpPr>
            <p:nvPr/>
          </p:nvSpPr>
          <p:spPr bwMode="auto">
            <a:xfrm>
              <a:off x="3515" y="2205"/>
              <a:ext cx="137" cy="1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l-GR" altLang="el-GR" sz="900"/>
                <a:t>19</a:t>
              </a:r>
            </a:p>
          </p:txBody>
        </p:sp>
        <p:sp>
          <p:nvSpPr>
            <p:cNvPr id="24778" name="Rectangle 76"/>
            <p:cNvSpPr>
              <a:spLocks noChangeArrowheads="1"/>
            </p:cNvSpPr>
            <p:nvPr/>
          </p:nvSpPr>
          <p:spPr bwMode="auto">
            <a:xfrm>
              <a:off x="3651" y="2205"/>
              <a:ext cx="137" cy="1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l-GR" altLang="el-GR" sz="900"/>
                <a:t>20</a:t>
              </a:r>
            </a:p>
          </p:txBody>
        </p:sp>
        <p:sp>
          <p:nvSpPr>
            <p:cNvPr id="24779" name="Rectangle 77"/>
            <p:cNvSpPr>
              <a:spLocks noChangeArrowheads="1"/>
            </p:cNvSpPr>
            <p:nvPr/>
          </p:nvSpPr>
          <p:spPr bwMode="auto">
            <a:xfrm>
              <a:off x="3787" y="2205"/>
              <a:ext cx="137" cy="1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l-GR" altLang="el-GR" sz="900"/>
                <a:t>21</a:t>
              </a:r>
            </a:p>
          </p:txBody>
        </p:sp>
        <p:sp>
          <p:nvSpPr>
            <p:cNvPr id="24780" name="Rectangle 78"/>
            <p:cNvSpPr>
              <a:spLocks noChangeArrowheads="1"/>
            </p:cNvSpPr>
            <p:nvPr/>
          </p:nvSpPr>
          <p:spPr bwMode="auto">
            <a:xfrm>
              <a:off x="3923" y="2205"/>
              <a:ext cx="137" cy="1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l-GR" altLang="el-GR" sz="900"/>
                <a:t>22</a:t>
              </a:r>
            </a:p>
          </p:txBody>
        </p:sp>
        <p:sp>
          <p:nvSpPr>
            <p:cNvPr id="24781" name="Rectangle 79"/>
            <p:cNvSpPr>
              <a:spLocks noChangeArrowheads="1"/>
            </p:cNvSpPr>
            <p:nvPr/>
          </p:nvSpPr>
          <p:spPr bwMode="auto">
            <a:xfrm>
              <a:off x="4060" y="2205"/>
              <a:ext cx="137" cy="137"/>
            </a:xfrm>
            <a:prstGeom prst="rect">
              <a:avLst/>
            </a:prstGeom>
            <a:solidFill>
              <a:schemeClr val="accent2"/>
            </a:solidFill>
            <a:ln w="9525">
              <a:solidFill>
                <a:schemeClr val="tx1"/>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l-GR" altLang="el-GR" sz="900"/>
                <a:t>23</a:t>
              </a:r>
            </a:p>
          </p:txBody>
        </p:sp>
        <p:sp>
          <p:nvSpPr>
            <p:cNvPr id="24782" name="Rectangle 80"/>
            <p:cNvSpPr>
              <a:spLocks noChangeArrowheads="1"/>
            </p:cNvSpPr>
            <p:nvPr/>
          </p:nvSpPr>
          <p:spPr bwMode="auto">
            <a:xfrm>
              <a:off x="4195" y="2205"/>
              <a:ext cx="137" cy="1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l-GR" altLang="el-GR" sz="900"/>
                <a:t>24</a:t>
              </a:r>
            </a:p>
          </p:txBody>
        </p:sp>
        <p:sp>
          <p:nvSpPr>
            <p:cNvPr id="24783" name="Rectangle 81"/>
            <p:cNvSpPr>
              <a:spLocks noChangeArrowheads="1"/>
            </p:cNvSpPr>
            <p:nvPr/>
          </p:nvSpPr>
          <p:spPr bwMode="auto">
            <a:xfrm>
              <a:off x="928" y="2205"/>
              <a:ext cx="137" cy="1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l-GR" altLang="el-GR" sz="900"/>
                <a:t>0</a:t>
              </a:r>
            </a:p>
          </p:txBody>
        </p:sp>
        <p:sp>
          <p:nvSpPr>
            <p:cNvPr id="24784" name="Rectangle 82"/>
            <p:cNvSpPr>
              <a:spLocks noChangeArrowheads="1"/>
            </p:cNvSpPr>
            <p:nvPr/>
          </p:nvSpPr>
          <p:spPr bwMode="auto">
            <a:xfrm>
              <a:off x="4332" y="2205"/>
              <a:ext cx="137" cy="1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l-GR" altLang="el-GR" sz="900"/>
                <a:t>25</a:t>
              </a:r>
            </a:p>
          </p:txBody>
        </p:sp>
        <p:sp>
          <p:nvSpPr>
            <p:cNvPr id="24785" name="Rectangle 83"/>
            <p:cNvSpPr>
              <a:spLocks noChangeArrowheads="1"/>
            </p:cNvSpPr>
            <p:nvPr/>
          </p:nvSpPr>
          <p:spPr bwMode="auto">
            <a:xfrm>
              <a:off x="4467" y="2205"/>
              <a:ext cx="137" cy="1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l-GR" altLang="el-GR" sz="900"/>
                <a:t>26</a:t>
              </a:r>
            </a:p>
          </p:txBody>
        </p:sp>
        <p:sp>
          <p:nvSpPr>
            <p:cNvPr id="24786" name="Rectangle 84"/>
            <p:cNvSpPr>
              <a:spLocks noChangeArrowheads="1"/>
            </p:cNvSpPr>
            <p:nvPr/>
          </p:nvSpPr>
          <p:spPr bwMode="auto">
            <a:xfrm>
              <a:off x="4603" y="2205"/>
              <a:ext cx="137" cy="1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l-GR" altLang="el-GR" sz="900"/>
                <a:t>27</a:t>
              </a:r>
            </a:p>
          </p:txBody>
        </p:sp>
        <p:sp>
          <p:nvSpPr>
            <p:cNvPr id="24787" name="Rectangle 85"/>
            <p:cNvSpPr>
              <a:spLocks noChangeArrowheads="1"/>
            </p:cNvSpPr>
            <p:nvPr/>
          </p:nvSpPr>
          <p:spPr bwMode="auto">
            <a:xfrm>
              <a:off x="4739" y="2205"/>
              <a:ext cx="137" cy="1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l-GR" altLang="el-GR" sz="900"/>
                <a:t>28</a:t>
              </a:r>
            </a:p>
          </p:txBody>
        </p:sp>
        <p:sp>
          <p:nvSpPr>
            <p:cNvPr id="24788" name="Rectangle 86"/>
            <p:cNvSpPr>
              <a:spLocks noChangeArrowheads="1"/>
            </p:cNvSpPr>
            <p:nvPr/>
          </p:nvSpPr>
          <p:spPr bwMode="auto">
            <a:xfrm>
              <a:off x="4875" y="2205"/>
              <a:ext cx="137" cy="1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l-GR" altLang="el-GR" sz="900"/>
                <a:t>29</a:t>
              </a:r>
            </a:p>
          </p:txBody>
        </p:sp>
        <p:sp>
          <p:nvSpPr>
            <p:cNvPr id="24789" name="Rectangle 87"/>
            <p:cNvSpPr>
              <a:spLocks noChangeArrowheads="1"/>
            </p:cNvSpPr>
            <p:nvPr/>
          </p:nvSpPr>
          <p:spPr bwMode="auto">
            <a:xfrm>
              <a:off x="5012" y="2205"/>
              <a:ext cx="137" cy="1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l-GR" altLang="el-GR" sz="900"/>
                <a:t>30</a:t>
              </a:r>
            </a:p>
          </p:txBody>
        </p:sp>
        <p:sp>
          <p:nvSpPr>
            <p:cNvPr id="24790" name="Rectangle 88"/>
            <p:cNvSpPr>
              <a:spLocks noChangeArrowheads="1"/>
            </p:cNvSpPr>
            <p:nvPr/>
          </p:nvSpPr>
          <p:spPr bwMode="auto">
            <a:xfrm>
              <a:off x="5147" y="2205"/>
              <a:ext cx="137" cy="1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l-GR" altLang="el-GR" sz="900"/>
                <a:t>31</a:t>
              </a:r>
            </a:p>
          </p:txBody>
        </p:sp>
      </p:grpSp>
      <p:grpSp>
        <p:nvGrpSpPr>
          <p:cNvPr id="6" name="Group 89"/>
          <p:cNvGrpSpPr>
            <a:grpSpLocks/>
          </p:cNvGrpSpPr>
          <p:nvPr/>
        </p:nvGrpSpPr>
        <p:grpSpPr bwMode="auto">
          <a:xfrm>
            <a:off x="3359150" y="4941888"/>
            <a:ext cx="5689600" cy="215900"/>
            <a:chOff x="928" y="2205"/>
            <a:chExt cx="4356" cy="137"/>
          </a:xfrm>
        </p:grpSpPr>
        <p:sp>
          <p:nvSpPr>
            <p:cNvPr id="24727" name="Rectangle 90"/>
            <p:cNvSpPr>
              <a:spLocks noChangeArrowheads="1"/>
            </p:cNvSpPr>
            <p:nvPr/>
          </p:nvSpPr>
          <p:spPr bwMode="auto">
            <a:xfrm>
              <a:off x="1065" y="2205"/>
              <a:ext cx="137" cy="1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l-GR" altLang="el-GR" sz="900"/>
                <a:t>1</a:t>
              </a:r>
            </a:p>
          </p:txBody>
        </p:sp>
        <p:sp>
          <p:nvSpPr>
            <p:cNvPr id="24728" name="Rectangle 91"/>
            <p:cNvSpPr>
              <a:spLocks noChangeArrowheads="1"/>
            </p:cNvSpPr>
            <p:nvPr/>
          </p:nvSpPr>
          <p:spPr bwMode="auto">
            <a:xfrm>
              <a:off x="1201" y="2205"/>
              <a:ext cx="137" cy="1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l-GR" altLang="el-GR" sz="900"/>
                <a:t>2</a:t>
              </a:r>
            </a:p>
          </p:txBody>
        </p:sp>
        <p:sp>
          <p:nvSpPr>
            <p:cNvPr id="24729" name="Rectangle 92"/>
            <p:cNvSpPr>
              <a:spLocks noChangeArrowheads="1"/>
            </p:cNvSpPr>
            <p:nvPr/>
          </p:nvSpPr>
          <p:spPr bwMode="auto">
            <a:xfrm>
              <a:off x="1337" y="2205"/>
              <a:ext cx="137" cy="1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l-GR" altLang="el-GR" sz="900"/>
                <a:t>3</a:t>
              </a:r>
            </a:p>
          </p:txBody>
        </p:sp>
        <p:sp>
          <p:nvSpPr>
            <p:cNvPr id="24730" name="Rectangle 93"/>
            <p:cNvSpPr>
              <a:spLocks noChangeArrowheads="1"/>
            </p:cNvSpPr>
            <p:nvPr/>
          </p:nvSpPr>
          <p:spPr bwMode="auto">
            <a:xfrm>
              <a:off x="1474" y="2205"/>
              <a:ext cx="137" cy="1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l-GR" altLang="el-GR" sz="900"/>
                <a:t>4</a:t>
              </a:r>
            </a:p>
          </p:txBody>
        </p:sp>
        <p:sp>
          <p:nvSpPr>
            <p:cNvPr id="24731" name="Rectangle 94"/>
            <p:cNvSpPr>
              <a:spLocks noChangeArrowheads="1"/>
            </p:cNvSpPr>
            <p:nvPr/>
          </p:nvSpPr>
          <p:spPr bwMode="auto">
            <a:xfrm>
              <a:off x="1609" y="2205"/>
              <a:ext cx="137" cy="1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l-GR" altLang="el-GR" sz="900"/>
                <a:t>5</a:t>
              </a:r>
            </a:p>
          </p:txBody>
        </p:sp>
        <p:sp>
          <p:nvSpPr>
            <p:cNvPr id="24732" name="Rectangle 95"/>
            <p:cNvSpPr>
              <a:spLocks noChangeArrowheads="1"/>
            </p:cNvSpPr>
            <p:nvPr/>
          </p:nvSpPr>
          <p:spPr bwMode="auto">
            <a:xfrm>
              <a:off x="1746" y="2205"/>
              <a:ext cx="137" cy="1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l-GR" altLang="el-GR" sz="900"/>
                <a:t>6</a:t>
              </a:r>
            </a:p>
          </p:txBody>
        </p:sp>
        <p:sp>
          <p:nvSpPr>
            <p:cNvPr id="24733" name="Rectangle 96"/>
            <p:cNvSpPr>
              <a:spLocks noChangeArrowheads="1"/>
            </p:cNvSpPr>
            <p:nvPr/>
          </p:nvSpPr>
          <p:spPr bwMode="auto">
            <a:xfrm>
              <a:off x="1882" y="2205"/>
              <a:ext cx="137" cy="1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l-GR" altLang="el-GR" sz="900"/>
                <a:t>7</a:t>
              </a:r>
            </a:p>
          </p:txBody>
        </p:sp>
        <p:sp>
          <p:nvSpPr>
            <p:cNvPr id="24734" name="Rectangle 97"/>
            <p:cNvSpPr>
              <a:spLocks noChangeArrowheads="1"/>
            </p:cNvSpPr>
            <p:nvPr/>
          </p:nvSpPr>
          <p:spPr bwMode="auto">
            <a:xfrm>
              <a:off x="2018" y="2205"/>
              <a:ext cx="137" cy="1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l-GR" altLang="el-GR" sz="900"/>
                <a:t>8</a:t>
              </a:r>
            </a:p>
          </p:txBody>
        </p:sp>
        <p:sp>
          <p:nvSpPr>
            <p:cNvPr id="24735" name="Rectangle 98"/>
            <p:cNvSpPr>
              <a:spLocks noChangeArrowheads="1"/>
            </p:cNvSpPr>
            <p:nvPr/>
          </p:nvSpPr>
          <p:spPr bwMode="auto">
            <a:xfrm>
              <a:off x="2155" y="2205"/>
              <a:ext cx="137" cy="1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l-GR" altLang="el-GR" sz="900"/>
                <a:t>9</a:t>
              </a:r>
            </a:p>
          </p:txBody>
        </p:sp>
        <p:sp>
          <p:nvSpPr>
            <p:cNvPr id="24736" name="Rectangle 99"/>
            <p:cNvSpPr>
              <a:spLocks noChangeArrowheads="1"/>
            </p:cNvSpPr>
            <p:nvPr/>
          </p:nvSpPr>
          <p:spPr bwMode="auto">
            <a:xfrm>
              <a:off x="2290" y="2205"/>
              <a:ext cx="137" cy="1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l-GR" altLang="el-GR" sz="900"/>
                <a:t>10</a:t>
              </a:r>
            </a:p>
          </p:txBody>
        </p:sp>
        <p:sp>
          <p:nvSpPr>
            <p:cNvPr id="24737" name="Rectangle 100"/>
            <p:cNvSpPr>
              <a:spLocks noChangeArrowheads="1"/>
            </p:cNvSpPr>
            <p:nvPr/>
          </p:nvSpPr>
          <p:spPr bwMode="auto">
            <a:xfrm>
              <a:off x="2426" y="2205"/>
              <a:ext cx="137" cy="1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l-GR" altLang="el-GR" sz="900"/>
                <a:t>11</a:t>
              </a:r>
            </a:p>
          </p:txBody>
        </p:sp>
        <p:sp>
          <p:nvSpPr>
            <p:cNvPr id="24738" name="Rectangle 101"/>
            <p:cNvSpPr>
              <a:spLocks noChangeArrowheads="1"/>
            </p:cNvSpPr>
            <p:nvPr/>
          </p:nvSpPr>
          <p:spPr bwMode="auto">
            <a:xfrm>
              <a:off x="2562" y="2205"/>
              <a:ext cx="137" cy="1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l-GR" altLang="el-GR" sz="900"/>
                <a:t>12</a:t>
              </a:r>
            </a:p>
          </p:txBody>
        </p:sp>
        <p:sp>
          <p:nvSpPr>
            <p:cNvPr id="24739" name="Rectangle 102"/>
            <p:cNvSpPr>
              <a:spLocks noChangeArrowheads="1"/>
            </p:cNvSpPr>
            <p:nvPr/>
          </p:nvSpPr>
          <p:spPr bwMode="auto">
            <a:xfrm>
              <a:off x="2699" y="2205"/>
              <a:ext cx="137" cy="1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l-GR" altLang="el-GR" sz="900"/>
                <a:t>13</a:t>
              </a:r>
            </a:p>
          </p:txBody>
        </p:sp>
        <p:sp>
          <p:nvSpPr>
            <p:cNvPr id="24740" name="Rectangle 103"/>
            <p:cNvSpPr>
              <a:spLocks noChangeArrowheads="1"/>
            </p:cNvSpPr>
            <p:nvPr/>
          </p:nvSpPr>
          <p:spPr bwMode="auto">
            <a:xfrm>
              <a:off x="2834" y="2205"/>
              <a:ext cx="137" cy="1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l-GR" altLang="el-GR" sz="900"/>
                <a:t>14</a:t>
              </a:r>
            </a:p>
          </p:txBody>
        </p:sp>
        <p:sp>
          <p:nvSpPr>
            <p:cNvPr id="24741" name="Rectangle 104"/>
            <p:cNvSpPr>
              <a:spLocks noChangeArrowheads="1"/>
            </p:cNvSpPr>
            <p:nvPr/>
          </p:nvSpPr>
          <p:spPr bwMode="auto">
            <a:xfrm>
              <a:off x="2971" y="2205"/>
              <a:ext cx="137" cy="1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l-GR" altLang="el-GR" sz="900"/>
                <a:t>15</a:t>
              </a:r>
            </a:p>
          </p:txBody>
        </p:sp>
        <p:sp>
          <p:nvSpPr>
            <p:cNvPr id="24742" name="Rectangle 105"/>
            <p:cNvSpPr>
              <a:spLocks noChangeArrowheads="1"/>
            </p:cNvSpPr>
            <p:nvPr/>
          </p:nvSpPr>
          <p:spPr bwMode="auto">
            <a:xfrm>
              <a:off x="3107" y="2205"/>
              <a:ext cx="137" cy="1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l-GR" altLang="el-GR" sz="900"/>
                <a:t>16</a:t>
              </a:r>
            </a:p>
          </p:txBody>
        </p:sp>
        <p:sp>
          <p:nvSpPr>
            <p:cNvPr id="24743" name="Rectangle 106"/>
            <p:cNvSpPr>
              <a:spLocks noChangeArrowheads="1"/>
            </p:cNvSpPr>
            <p:nvPr/>
          </p:nvSpPr>
          <p:spPr bwMode="auto">
            <a:xfrm>
              <a:off x="3243" y="2205"/>
              <a:ext cx="137" cy="1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l-GR" altLang="el-GR" sz="900"/>
                <a:t>17</a:t>
              </a:r>
            </a:p>
          </p:txBody>
        </p:sp>
        <p:sp>
          <p:nvSpPr>
            <p:cNvPr id="24744" name="Rectangle 107"/>
            <p:cNvSpPr>
              <a:spLocks noChangeArrowheads="1"/>
            </p:cNvSpPr>
            <p:nvPr/>
          </p:nvSpPr>
          <p:spPr bwMode="auto">
            <a:xfrm>
              <a:off x="3380" y="2205"/>
              <a:ext cx="137" cy="1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l-GR" altLang="el-GR" sz="900"/>
                <a:t>18</a:t>
              </a:r>
            </a:p>
          </p:txBody>
        </p:sp>
        <p:sp>
          <p:nvSpPr>
            <p:cNvPr id="24745" name="Rectangle 108"/>
            <p:cNvSpPr>
              <a:spLocks noChangeArrowheads="1"/>
            </p:cNvSpPr>
            <p:nvPr/>
          </p:nvSpPr>
          <p:spPr bwMode="auto">
            <a:xfrm>
              <a:off x="3515" y="2205"/>
              <a:ext cx="137" cy="1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l-GR" altLang="el-GR" sz="900"/>
                <a:t>19</a:t>
              </a:r>
            </a:p>
          </p:txBody>
        </p:sp>
        <p:sp>
          <p:nvSpPr>
            <p:cNvPr id="24746" name="Rectangle 109"/>
            <p:cNvSpPr>
              <a:spLocks noChangeArrowheads="1"/>
            </p:cNvSpPr>
            <p:nvPr/>
          </p:nvSpPr>
          <p:spPr bwMode="auto">
            <a:xfrm>
              <a:off x="3651" y="2205"/>
              <a:ext cx="137" cy="1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l-GR" altLang="el-GR" sz="900"/>
                <a:t>20</a:t>
              </a:r>
            </a:p>
          </p:txBody>
        </p:sp>
        <p:sp>
          <p:nvSpPr>
            <p:cNvPr id="24747" name="Rectangle 110"/>
            <p:cNvSpPr>
              <a:spLocks noChangeArrowheads="1"/>
            </p:cNvSpPr>
            <p:nvPr/>
          </p:nvSpPr>
          <p:spPr bwMode="auto">
            <a:xfrm>
              <a:off x="3787" y="2205"/>
              <a:ext cx="137" cy="1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l-GR" altLang="el-GR" sz="900"/>
                <a:t>21</a:t>
              </a:r>
            </a:p>
          </p:txBody>
        </p:sp>
        <p:sp>
          <p:nvSpPr>
            <p:cNvPr id="24748" name="Rectangle 111"/>
            <p:cNvSpPr>
              <a:spLocks noChangeArrowheads="1"/>
            </p:cNvSpPr>
            <p:nvPr/>
          </p:nvSpPr>
          <p:spPr bwMode="auto">
            <a:xfrm>
              <a:off x="3923" y="2205"/>
              <a:ext cx="137" cy="1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l-GR" altLang="el-GR" sz="900"/>
                <a:t>22</a:t>
              </a:r>
            </a:p>
          </p:txBody>
        </p:sp>
        <p:sp>
          <p:nvSpPr>
            <p:cNvPr id="24749" name="Rectangle 112"/>
            <p:cNvSpPr>
              <a:spLocks noChangeArrowheads="1"/>
            </p:cNvSpPr>
            <p:nvPr/>
          </p:nvSpPr>
          <p:spPr bwMode="auto">
            <a:xfrm>
              <a:off x="4060" y="2205"/>
              <a:ext cx="137" cy="137"/>
            </a:xfrm>
            <a:prstGeom prst="rect">
              <a:avLst/>
            </a:prstGeom>
            <a:solidFill>
              <a:schemeClr val="accent2"/>
            </a:solidFill>
            <a:ln w="9525">
              <a:solidFill>
                <a:schemeClr val="tx1"/>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l-GR" altLang="el-GR" sz="900"/>
                <a:t>23</a:t>
              </a:r>
            </a:p>
          </p:txBody>
        </p:sp>
        <p:sp>
          <p:nvSpPr>
            <p:cNvPr id="24750" name="Rectangle 113"/>
            <p:cNvSpPr>
              <a:spLocks noChangeArrowheads="1"/>
            </p:cNvSpPr>
            <p:nvPr/>
          </p:nvSpPr>
          <p:spPr bwMode="auto">
            <a:xfrm>
              <a:off x="4195" y="2205"/>
              <a:ext cx="137" cy="1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l-GR" altLang="el-GR" sz="900"/>
                <a:t>24</a:t>
              </a:r>
            </a:p>
          </p:txBody>
        </p:sp>
        <p:sp>
          <p:nvSpPr>
            <p:cNvPr id="24751" name="Rectangle 114"/>
            <p:cNvSpPr>
              <a:spLocks noChangeArrowheads="1"/>
            </p:cNvSpPr>
            <p:nvPr/>
          </p:nvSpPr>
          <p:spPr bwMode="auto">
            <a:xfrm>
              <a:off x="928" y="2205"/>
              <a:ext cx="137" cy="1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l-GR" altLang="el-GR" sz="900"/>
                <a:t>0</a:t>
              </a:r>
            </a:p>
          </p:txBody>
        </p:sp>
        <p:sp>
          <p:nvSpPr>
            <p:cNvPr id="24752" name="Rectangle 115"/>
            <p:cNvSpPr>
              <a:spLocks noChangeArrowheads="1"/>
            </p:cNvSpPr>
            <p:nvPr/>
          </p:nvSpPr>
          <p:spPr bwMode="auto">
            <a:xfrm>
              <a:off x="4332" y="2205"/>
              <a:ext cx="137" cy="1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l-GR" altLang="el-GR" sz="900"/>
                <a:t>25</a:t>
              </a:r>
            </a:p>
          </p:txBody>
        </p:sp>
        <p:sp>
          <p:nvSpPr>
            <p:cNvPr id="24753" name="Rectangle 116"/>
            <p:cNvSpPr>
              <a:spLocks noChangeArrowheads="1"/>
            </p:cNvSpPr>
            <p:nvPr/>
          </p:nvSpPr>
          <p:spPr bwMode="auto">
            <a:xfrm>
              <a:off x="4467" y="2205"/>
              <a:ext cx="137" cy="1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l-GR" altLang="el-GR" sz="900"/>
                <a:t>26</a:t>
              </a:r>
            </a:p>
          </p:txBody>
        </p:sp>
        <p:sp>
          <p:nvSpPr>
            <p:cNvPr id="24754" name="Rectangle 117"/>
            <p:cNvSpPr>
              <a:spLocks noChangeArrowheads="1"/>
            </p:cNvSpPr>
            <p:nvPr/>
          </p:nvSpPr>
          <p:spPr bwMode="auto">
            <a:xfrm>
              <a:off x="4603" y="2205"/>
              <a:ext cx="137" cy="1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l-GR" altLang="el-GR" sz="900"/>
                <a:t>27</a:t>
              </a:r>
            </a:p>
          </p:txBody>
        </p:sp>
        <p:sp>
          <p:nvSpPr>
            <p:cNvPr id="24755" name="Rectangle 118"/>
            <p:cNvSpPr>
              <a:spLocks noChangeArrowheads="1"/>
            </p:cNvSpPr>
            <p:nvPr/>
          </p:nvSpPr>
          <p:spPr bwMode="auto">
            <a:xfrm>
              <a:off x="4739" y="2205"/>
              <a:ext cx="137" cy="1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l-GR" altLang="el-GR" sz="900"/>
                <a:t>28</a:t>
              </a:r>
            </a:p>
          </p:txBody>
        </p:sp>
        <p:sp>
          <p:nvSpPr>
            <p:cNvPr id="24756" name="Rectangle 119"/>
            <p:cNvSpPr>
              <a:spLocks noChangeArrowheads="1"/>
            </p:cNvSpPr>
            <p:nvPr/>
          </p:nvSpPr>
          <p:spPr bwMode="auto">
            <a:xfrm>
              <a:off x="4875" y="2205"/>
              <a:ext cx="137" cy="1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l-GR" altLang="el-GR" sz="900"/>
                <a:t>29</a:t>
              </a:r>
            </a:p>
          </p:txBody>
        </p:sp>
        <p:sp>
          <p:nvSpPr>
            <p:cNvPr id="24757" name="Rectangle 120"/>
            <p:cNvSpPr>
              <a:spLocks noChangeArrowheads="1"/>
            </p:cNvSpPr>
            <p:nvPr/>
          </p:nvSpPr>
          <p:spPr bwMode="auto">
            <a:xfrm>
              <a:off x="5012" y="2205"/>
              <a:ext cx="137" cy="1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l-GR" altLang="el-GR" sz="900"/>
                <a:t>30</a:t>
              </a:r>
            </a:p>
          </p:txBody>
        </p:sp>
        <p:sp>
          <p:nvSpPr>
            <p:cNvPr id="24758" name="Rectangle 121"/>
            <p:cNvSpPr>
              <a:spLocks noChangeArrowheads="1"/>
            </p:cNvSpPr>
            <p:nvPr/>
          </p:nvSpPr>
          <p:spPr bwMode="auto">
            <a:xfrm>
              <a:off x="5147" y="2205"/>
              <a:ext cx="137" cy="1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l-GR" altLang="el-GR" sz="900"/>
                <a:t>31</a:t>
              </a:r>
            </a:p>
          </p:txBody>
        </p:sp>
      </p:grpSp>
      <p:grpSp>
        <p:nvGrpSpPr>
          <p:cNvPr id="7" name="Group 122"/>
          <p:cNvGrpSpPr>
            <a:grpSpLocks/>
          </p:cNvGrpSpPr>
          <p:nvPr/>
        </p:nvGrpSpPr>
        <p:grpSpPr bwMode="auto">
          <a:xfrm>
            <a:off x="3359150" y="5229225"/>
            <a:ext cx="5689600" cy="215900"/>
            <a:chOff x="928" y="2205"/>
            <a:chExt cx="4356" cy="137"/>
          </a:xfrm>
        </p:grpSpPr>
        <p:sp>
          <p:nvSpPr>
            <p:cNvPr id="24695" name="Rectangle 123"/>
            <p:cNvSpPr>
              <a:spLocks noChangeArrowheads="1"/>
            </p:cNvSpPr>
            <p:nvPr/>
          </p:nvSpPr>
          <p:spPr bwMode="auto">
            <a:xfrm>
              <a:off x="1065" y="2205"/>
              <a:ext cx="137" cy="1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l-GR" altLang="el-GR" sz="900"/>
                <a:t>1</a:t>
              </a:r>
            </a:p>
          </p:txBody>
        </p:sp>
        <p:sp>
          <p:nvSpPr>
            <p:cNvPr id="24696" name="Rectangle 124"/>
            <p:cNvSpPr>
              <a:spLocks noChangeArrowheads="1"/>
            </p:cNvSpPr>
            <p:nvPr/>
          </p:nvSpPr>
          <p:spPr bwMode="auto">
            <a:xfrm>
              <a:off x="1201" y="2205"/>
              <a:ext cx="137" cy="1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l-GR" altLang="el-GR" sz="900"/>
                <a:t>2</a:t>
              </a:r>
            </a:p>
          </p:txBody>
        </p:sp>
        <p:sp>
          <p:nvSpPr>
            <p:cNvPr id="24697" name="Rectangle 125"/>
            <p:cNvSpPr>
              <a:spLocks noChangeArrowheads="1"/>
            </p:cNvSpPr>
            <p:nvPr/>
          </p:nvSpPr>
          <p:spPr bwMode="auto">
            <a:xfrm>
              <a:off x="1337" y="2205"/>
              <a:ext cx="137" cy="1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l-GR" altLang="el-GR" sz="900"/>
                <a:t>3</a:t>
              </a:r>
            </a:p>
          </p:txBody>
        </p:sp>
        <p:sp>
          <p:nvSpPr>
            <p:cNvPr id="24698" name="Rectangle 126"/>
            <p:cNvSpPr>
              <a:spLocks noChangeArrowheads="1"/>
            </p:cNvSpPr>
            <p:nvPr/>
          </p:nvSpPr>
          <p:spPr bwMode="auto">
            <a:xfrm>
              <a:off x="1474" y="2205"/>
              <a:ext cx="137" cy="1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l-GR" altLang="el-GR" sz="900"/>
                <a:t>4</a:t>
              </a:r>
            </a:p>
          </p:txBody>
        </p:sp>
        <p:sp>
          <p:nvSpPr>
            <p:cNvPr id="24699" name="Rectangle 127"/>
            <p:cNvSpPr>
              <a:spLocks noChangeArrowheads="1"/>
            </p:cNvSpPr>
            <p:nvPr/>
          </p:nvSpPr>
          <p:spPr bwMode="auto">
            <a:xfrm>
              <a:off x="1609" y="2205"/>
              <a:ext cx="137" cy="1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l-GR" altLang="el-GR" sz="900"/>
                <a:t>5</a:t>
              </a:r>
            </a:p>
          </p:txBody>
        </p:sp>
        <p:sp>
          <p:nvSpPr>
            <p:cNvPr id="24700" name="Rectangle 128"/>
            <p:cNvSpPr>
              <a:spLocks noChangeArrowheads="1"/>
            </p:cNvSpPr>
            <p:nvPr/>
          </p:nvSpPr>
          <p:spPr bwMode="auto">
            <a:xfrm>
              <a:off x="1746" y="2205"/>
              <a:ext cx="137" cy="1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l-GR" altLang="el-GR" sz="900"/>
                <a:t>6</a:t>
              </a:r>
            </a:p>
          </p:txBody>
        </p:sp>
        <p:sp>
          <p:nvSpPr>
            <p:cNvPr id="24701" name="Rectangle 129"/>
            <p:cNvSpPr>
              <a:spLocks noChangeArrowheads="1"/>
            </p:cNvSpPr>
            <p:nvPr/>
          </p:nvSpPr>
          <p:spPr bwMode="auto">
            <a:xfrm>
              <a:off x="1882" y="2205"/>
              <a:ext cx="137" cy="1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l-GR" altLang="el-GR" sz="900"/>
                <a:t>7</a:t>
              </a:r>
            </a:p>
          </p:txBody>
        </p:sp>
        <p:sp>
          <p:nvSpPr>
            <p:cNvPr id="24702" name="Rectangle 130"/>
            <p:cNvSpPr>
              <a:spLocks noChangeArrowheads="1"/>
            </p:cNvSpPr>
            <p:nvPr/>
          </p:nvSpPr>
          <p:spPr bwMode="auto">
            <a:xfrm>
              <a:off x="2018" y="2205"/>
              <a:ext cx="137" cy="1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l-GR" altLang="el-GR" sz="900"/>
                <a:t>8</a:t>
              </a:r>
            </a:p>
          </p:txBody>
        </p:sp>
        <p:sp>
          <p:nvSpPr>
            <p:cNvPr id="24703" name="Rectangle 131"/>
            <p:cNvSpPr>
              <a:spLocks noChangeArrowheads="1"/>
            </p:cNvSpPr>
            <p:nvPr/>
          </p:nvSpPr>
          <p:spPr bwMode="auto">
            <a:xfrm>
              <a:off x="2155" y="2205"/>
              <a:ext cx="137" cy="1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l-GR" altLang="el-GR" sz="900"/>
                <a:t>9</a:t>
              </a:r>
            </a:p>
          </p:txBody>
        </p:sp>
        <p:sp>
          <p:nvSpPr>
            <p:cNvPr id="24704" name="Rectangle 132"/>
            <p:cNvSpPr>
              <a:spLocks noChangeArrowheads="1"/>
            </p:cNvSpPr>
            <p:nvPr/>
          </p:nvSpPr>
          <p:spPr bwMode="auto">
            <a:xfrm>
              <a:off x="2290" y="2205"/>
              <a:ext cx="137" cy="1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l-GR" altLang="el-GR" sz="900"/>
                <a:t>10</a:t>
              </a:r>
            </a:p>
          </p:txBody>
        </p:sp>
        <p:sp>
          <p:nvSpPr>
            <p:cNvPr id="24705" name="Rectangle 133"/>
            <p:cNvSpPr>
              <a:spLocks noChangeArrowheads="1"/>
            </p:cNvSpPr>
            <p:nvPr/>
          </p:nvSpPr>
          <p:spPr bwMode="auto">
            <a:xfrm>
              <a:off x="2426" y="2205"/>
              <a:ext cx="137" cy="1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l-GR" altLang="el-GR" sz="900"/>
                <a:t>11</a:t>
              </a:r>
            </a:p>
          </p:txBody>
        </p:sp>
        <p:sp>
          <p:nvSpPr>
            <p:cNvPr id="24706" name="Rectangle 134"/>
            <p:cNvSpPr>
              <a:spLocks noChangeArrowheads="1"/>
            </p:cNvSpPr>
            <p:nvPr/>
          </p:nvSpPr>
          <p:spPr bwMode="auto">
            <a:xfrm>
              <a:off x="2562" y="2205"/>
              <a:ext cx="137" cy="1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l-GR" altLang="el-GR" sz="900"/>
                <a:t>12</a:t>
              </a:r>
            </a:p>
          </p:txBody>
        </p:sp>
        <p:sp>
          <p:nvSpPr>
            <p:cNvPr id="24707" name="Rectangle 135"/>
            <p:cNvSpPr>
              <a:spLocks noChangeArrowheads="1"/>
            </p:cNvSpPr>
            <p:nvPr/>
          </p:nvSpPr>
          <p:spPr bwMode="auto">
            <a:xfrm>
              <a:off x="2699" y="2205"/>
              <a:ext cx="137" cy="1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l-GR" altLang="el-GR" sz="900"/>
                <a:t>13</a:t>
              </a:r>
            </a:p>
          </p:txBody>
        </p:sp>
        <p:sp>
          <p:nvSpPr>
            <p:cNvPr id="24708" name="Rectangle 136"/>
            <p:cNvSpPr>
              <a:spLocks noChangeArrowheads="1"/>
            </p:cNvSpPr>
            <p:nvPr/>
          </p:nvSpPr>
          <p:spPr bwMode="auto">
            <a:xfrm>
              <a:off x="2834" y="2205"/>
              <a:ext cx="137" cy="1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l-GR" altLang="el-GR" sz="900"/>
                <a:t>14</a:t>
              </a:r>
            </a:p>
          </p:txBody>
        </p:sp>
        <p:sp>
          <p:nvSpPr>
            <p:cNvPr id="24709" name="Rectangle 137"/>
            <p:cNvSpPr>
              <a:spLocks noChangeArrowheads="1"/>
            </p:cNvSpPr>
            <p:nvPr/>
          </p:nvSpPr>
          <p:spPr bwMode="auto">
            <a:xfrm>
              <a:off x="2971" y="2205"/>
              <a:ext cx="137" cy="1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l-GR" altLang="el-GR" sz="900"/>
                <a:t>15</a:t>
              </a:r>
            </a:p>
          </p:txBody>
        </p:sp>
        <p:sp>
          <p:nvSpPr>
            <p:cNvPr id="24710" name="Rectangle 138"/>
            <p:cNvSpPr>
              <a:spLocks noChangeArrowheads="1"/>
            </p:cNvSpPr>
            <p:nvPr/>
          </p:nvSpPr>
          <p:spPr bwMode="auto">
            <a:xfrm>
              <a:off x="3107" y="2205"/>
              <a:ext cx="137" cy="1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l-GR" altLang="el-GR" sz="900"/>
                <a:t>16</a:t>
              </a:r>
            </a:p>
          </p:txBody>
        </p:sp>
        <p:sp>
          <p:nvSpPr>
            <p:cNvPr id="24711" name="Rectangle 139"/>
            <p:cNvSpPr>
              <a:spLocks noChangeArrowheads="1"/>
            </p:cNvSpPr>
            <p:nvPr/>
          </p:nvSpPr>
          <p:spPr bwMode="auto">
            <a:xfrm>
              <a:off x="3243" y="2205"/>
              <a:ext cx="137" cy="1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l-GR" altLang="el-GR" sz="900"/>
                <a:t>17</a:t>
              </a:r>
            </a:p>
          </p:txBody>
        </p:sp>
        <p:sp>
          <p:nvSpPr>
            <p:cNvPr id="24712" name="Rectangle 140"/>
            <p:cNvSpPr>
              <a:spLocks noChangeArrowheads="1"/>
            </p:cNvSpPr>
            <p:nvPr/>
          </p:nvSpPr>
          <p:spPr bwMode="auto">
            <a:xfrm>
              <a:off x="3380" y="2205"/>
              <a:ext cx="137" cy="1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l-GR" altLang="el-GR" sz="900"/>
                <a:t>18</a:t>
              </a:r>
            </a:p>
          </p:txBody>
        </p:sp>
        <p:sp>
          <p:nvSpPr>
            <p:cNvPr id="24713" name="Rectangle 141"/>
            <p:cNvSpPr>
              <a:spLocks noChangeArrowheads="1"/>
            </p:cNvSpPr>
            <p:nvPr/>
          </p:nvSpPr>
          <p:spPr bwMode="auto">
            <a:xfrm>
              <a:off x="3515" y="2205"/>
              <a:ext cx="137" cy="1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l-GR" altLang="el-GR" sz="900"/>
                <a:t>19</a:t>
              </a:r>
            </a:p>
          </p:txBody>
        </p:sp>
        <p:sp>
          <p:nvSpPr>
            <p:cNvPr id="24714" name="Rectangle 142"/>
            <p:cNvSpPr>
              <a:spLocks noChangeArrowheads="1"/>
            </p:cNvSpPr>
            <p:nvPr/>
          </p:nvSpPr>
          <p:spPr bwMode="auto">
            <a:xfrm>
              <a:off x="3651" y="2205"/>
              <a:ext cx="137" cy="1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l-GR" altLang="el-GR" sz="900"/>
                <a:t>20</a:t>
              </a:r>
            </a:p>
          </p:txBody>
        </p:sp>
        <p:sp>
          <p:nvSpPr>
            <p:cNvPr id="24715" name="Rectangle 143"/>
            <p:cNvSpPr>
              <a:spLocks noChangeArrowheads="1"/>
            </p:cNvSpPr>
            <p:nvPr/>
          </p:nvSpPr>
          <p:spPr bwMode="auto">
            <a:xfrm>
              <a:off x="3787" y="2205"/>
              <a:ext cx="137" cy="1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l-GR" altLang="el-GR" sz="900"/>
                <a:t>21</a:t>
              </a:r>
            </a:p>
          </p:txBody>
        </p:sp>
        <p:sp>
          <p:nvSpPr>
            <p:cNvPr id="24716" name="Rectangle 144"/>
            <p:cNvSpPr>
              <a:spLocks noChangeArrowheads="1"/>
            </p:cNvSpPr>
            <p:nvPr/>
          </p:nvSpPr>
          <p:spPr bwMode="auto">
            <a:xfrm>
              <a:off x="3923" y="2205"/>
              <a:ext cx="137" cy="1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l-GR" altLang="el-GR" sz="900"/>
                <a:t>22</a:t>
              </a:r>
            </a:p>
          </p:txBody>
        </p:sp>
        <p:sp>
          <p:nvSpPr>
            <p:cNvPr id="24717" name="Rectangle 145"/>
            <p:cNvSpPr>
              <a:spLocks noChangeArrowheads="1"/>
            </p:cNvSpPr>
            <p:nvPr/>
          </p:nvSpPr>
          <p:spPr bwMode="auto">
            <a:xfrm>
              <a:off x="4060" y="2205"/>
              <a:ext cx="137" cy="137"/>
            </a:xfrm>
            <a:prstGeom prst="rect">
              <a:avLst/>
            </a:prstGeom>
            <a:solidFill>
              <a:schemeClr val="accent2"/>
            </a:solidFill>
            <a:ln w="9525">
              <a:solidFill>
                <a:schemeClr val="tx1"/>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l-GR" altLang="el-GR" sz="900"/>
                <a:t>23</a:t>
              </a:r>
            </a:p>
          </p:txBody>
        </p:sp>
        <p:sp>
          <p:nvSpPr>
            <p:cNvPr id="24718" name="Rectangle 146"/>
            <p:cNvSpPr>
              <a:spLocks noChangeArrowheads="1"/>
            </p:cNvSpPr>
            <p:nvPr/>
          </p:nvSpPr>
          <p:spPr bwMode="auto">
            <a:xfrm>
              <a:off x="4195" y="2205"/>
              <a:ext cx="137" cy="1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l-GR" altLang="el-GR" sz="900"/>
                <a:t>24</a:t>
              </a:r>
            </a:p>
          </p:txBody>
        </p:sp>
        <p:sp>
          <p:nvSpPr>
            <p:cNvPr id="24719" name="Rectangle 147"/>
            <p:cNvSpPr>
              <a:spLocks noChangeArrowheads="1"/>
            </p:cNvSpPr>
            <p:nvPr/>
          </p:nvSpPr>
          <p:spPr bwMode="auto">
            <a:xfrm>
              <a:off x="928" y="2205"/>
              <a:ext cx="137" cy="1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l-GR" altLang="el-GR" sz="900"/>
                <a:t>0</a:t>
              </a:r>
            </a:p>
          </p:txBody>
        </p:sp>
        <p:sp>
          <p:nvSpPr>
            <p:cNvPr id="24720" name="Rectangle 148"/>
            <p:cNvSpPr>
              <a:spLocks noChangeArrowheads="1"/>
            </p:cNvSpPr>
            <p:nvPr/>
          </p:nvSpPr>
          <p:spPr bwMode="auto">
            <a:xfrm>
              <a:off x="4332" y="2205"/>
              <a:ext cx="137" cy="1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l-GR" altLang="el-GR" sz="900"/>
                <a:t>25</a:t>
              </a:r>
            </a:p>
          </p:txBody>
        </p:sp>
        <p:sp>
          <p:nvSpPr>
            <p:cNvPr id="24721" name="Rectangle 149"/>
            <p:cNvSpPr>
              <a:spLocks noChangeArrowheads="1"/>
            </p:cNvSpPr>
            <p:nvPr/>
          </p:nvSpPr>
          <p:spPr bwMode="auto">
            <a:xfrm>
              <a:off x="4467" y="2205"/>
              <a:ext cx="137" cy="1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l-GR" altLang="el-GR" sz="900"/>
                <a:t>26</a:t>
              </a:r>
            </a:p>
          </p:txBody>
        </p:sp>
        <p:sp>
          <p:nvSpPr>
            <p:cNvPr id="24722" name="Rectangle 150"/>
            <p:cNvSpPr>
              <a:spLocks noChangeArrowheads="1"/>
            </p:cNvSpPr>
            <p:nvPr/>
          </p:nvSpPr>
          <p:spPr bwMode="auto">
            <a:xfrm>
              <a:off x="4603" y="2205"/>
              <a:ext cx="137" cy="1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l-GR" altLang="el-GR" sz="900"/>
                <a:t>27</a:t>
              </a:r>
            </a:p>
          </p:txBody>
        </p:sp>
        <p:sp>
          <p:nvSpPr>
            <p:cNvPr id="24723" name="Rectangle 151"/>
            <p:cNvSpPr>
              <a:spLocks noChangeArrowheads="1"/>
            </p:cNvSpPr>
            <p:nvPr/>
          </p:nvSpPr>
          <p:spPr bwMode="auto">
            <a:xfrm>
              <a:off x="4739" y="2205"/>
              <a:ext cx="137" cy="1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l-GR" altLang="el-GR" sz="900"/>
                <a:t>28</a:t>
              </a:r>
            </a:p>
          </p:txBody>
        </p:sp>
        <p:sp>
          <p:nvSpPr>
            <p:cNvPr id="24724" name="Rectangle 152"/>
            <p:cNvSpPr>
              <a:spLocks noChangeArrowheads="1"/>
            </p:cNvSpPr>
            <p:nvPr/>
          </p:nvSpPr>
          <p:spPr bwMode="auto">
            <a:xfrm>
              <a:off x="4875" y="2205"/>
              <a:ext cx="137" cy="1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l-GR" altLang="el-GR" sz="900"/>
                <a:t>29</a:t>
              </a:r>
            </a:p>
          </p:txBody>
        </p:sp>
        <p:sp>
          <p:nvSpPr>
            <p:cNvPr id="24725" name="Rectangle 153"/>
            <p:cNvSpPr>
              <a:spLocks noChangeArrowheads="1"/>
            </p:cNvSpPr>
            <p:nvPr/>
          </p:nvSpPr>
          <p:spPr bwMode="auto">
            <a:xfrm>
              <a:off x="5012" y="2205"/>
              <a:ext cx="137" cy="1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l-GR" altLang="el-GR" sz="900"/>
                <a:t>30</a:t>
              </a:r>
            </a:p>
          </p:txBody>
        </p:sp>
        <p:sp>
          <p:nvSpPr>
            <p:cNvPr id="24726" name="Rectangle 154"/>
            <p:cNvSpPr>
              <a:spLocks noChangeArrowheads="1"/>
            </p:cNvSpPr>
            <p:nvPr/>
          </p:nvSpPr>
          <p:spPr bwMode="auto">
            <a:xfrm>
              <a:off x="5147" y="2205"/>
              <a:ext cx="137" cy="1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l-GR" altLang="el-GR" sz="900"/>
                <a:t>31</a:t>
              </a:r>
            </a:p>
          </p:txBody>
        </p:sp>
      </p:grpSp>
      <p:grpSp>
        <p:nvGrpSpPr>
          <p:cNvPr id="8" name="Group 155"/>
          <p:cNvGrpSpPr>
            <a:grpSpLocks/>
          </p:cNvGrpSpPr>
          <p:nvPr/>
        </p:nvGrpSpPr>
        <p:grpSpPr bwMode="auto">
          <a:xfrm>
            <a:off x="3359150" y="6021388"/>
            <a:ext cx="5689600" cy="215900"/>
            <a:chOff x="928" y="2205"/>
            <a:chExt cx="4356" cy="137"/>
          </a:xfrm>
        </p:grpSpPr>
        <p:sp>
          <p:nvSpPr>
            <p:cNvPr id="24663" name="Rectangle 156"/>
            <p:cNvSpPr>
              <a:spLocks noChangeArrowheads="1"/>
            </p:cNvSpPr>
            <p:nvPr/>
          </p:nvSpPr>
          <p:spPr bwMode="auto">
            <a:xfrm>
              <a:off x="1065" y="2205"/>
              <a:ext cx="137" cy="1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l-GR" altLang="el-GR" sz="900"/>
                <a:t>1</a:t>
              </a:r>
            </a:p>
          </p:txBody>
        </p:sp>
        <p:sp>
          <p:nvSpPr>
            <p:cNvPr id="24664" name="Rectangle 157"/>
            <p:cNvSpPr>
              <a:spLocks noChangeArrowheads="1"/>
            </p:cNvSpPr>
            <p:nvPr/>
          </p:nvSpPr>
          <p:spPr bwMode="auto">
            <a:xfrm>
              <a:off x="1201" y="2205"/>
              <a:ext cx="137" cy="1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l-GR" altLang="el-GR" sz="900"/>
                <a:t>2</a:t>
              </a:r>
            </a:p>
          </p:txBody>
        </p:sp>
        <p:sp>
          <p:nvSpPr>
            <p:cNvPr id="24665" name="Rectangle 158"/>
            <p:cNvSpPr>
              <a:spLocks noChangeArrowheads="1"/>
            </p:cNvSpPr>
            <p:nvPr/>
          </p:nvSpPr>
          <p:spPr bwMode="auto">
            <a:xfrm>
              <a:off x="1337" y="2205"/>
              <a:ext cx="137" cy="1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l-GR" altLang="el-GR" sz="900"/>
                <a:t>3</a:t>
              </a:r>
            </a:p>
          </p:txBody>
        </p:sp>
        <p:sp>
          <p:nvSpPr>
            <p:cNvPr id="24666" name="Rectangle 159"/>
            <p:cNvSpPr>
              <a:spLocks noChangeArrowheads="1"/>
            </p:cNvSpPr>
            <p:nvPr/>
          </p:nvSpPr>
          <p:spPr bwMode="auto">
            <a:xfrm>
              <a:off x="1474" y="2205"/>
              <a:ext cx="137" cy="1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l-GR" altLang="el-GR" sz="900"/>
                <a:t>4</a:t>
              </a:r>
            </a:p>
          </p:txBody>
        </p:sp>
        <p:sp>
          <p:nvSpPr>
            <p:cNvPr id="24667" name="Rectangle 160"/>
            <p:cNvSpPr>
              <a:spLocks noChangeArrowheads="1"/>
            </p:cNvSpPr>
            <p:nvPr/>
          </p:nvSpPr>
          <p:spPr bwMode="auto">
            <a:xfrm>
              <a:off x="1609" y="2205"/>
              <a:ext cx="137" cy="1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l-GR" altLang="el-GR" sz="900"/>
                <a:t>5</a:t>
              </a:r>
            </a:p>
          </p:txBody>
        </p:sp>
        <p:sp>
          <p:nvSpPr>
            <p:cNvPr id="24668" name="Rectangle 161"/>
            <p:cNvSpPr>
              <a:spLocks noChangeArrowheads="1"/>
            </p:cNvSpPr>
            <p:nvPr/>
          </p:nvSpPr>
          <p:spPr bwMode="auto">
            <a:xfrm>
              <a:off x="1746" y="2205"/>
              <a:ext cx="137" cy="1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l-GR" altLang="el-GR" sz="900"/>
                <a:t>6</a:t>
              </a:r>
            </a:p>
          </p:txBody>
        </p:sp>
        <p:sp>
          <p:nvSpPr>
            <p:cNvPr id="24669" name="Rectangle 162"/>
            <p:cNvSpPr>
              <a:spLocks noChangeArrowheads="1"/>
            </p:cNvSpPr>
            <p:nvPr/>
          </p:nvSpPr>
          <p:spPr bwMode="auto">
            <a:xfrm>
              <a:off x="1882" y="2205"/>
              <a:ext cx="137" cy="1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l-GR" altLang="el-GR" sz="900"/>
                <a:t>7</a:t>
              </a:r>
            </a:p>
          </p:txBody>
        </p:sp>
        <p:sp>
          <p:nvSpPr>
            <p:cNvPr id="24670" name="Rectangle 163"/>
            <p:cNvSpPr>
              <a:spLocks noChangeArrowheads="1"/>
            </p:cNvSpPr>
            <p:nvPr/>
          </p:nvSpPr>
          <p:spPr bwMode="auto">
            <a:xfrm>
              <a:off x="2018" y="2205"/>
              <a:ext cx="137" cy="1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l-GR" altLang="el-GR" sz="900"/>
                <a:t>8</a:t>
              </a:r>
            </a:p>
          </p:txBody>
        </p:sp>
        <p:sp>
          <p:nvSpPr>
            <p:cNvPr id="24671" name="Rectangle 164"/>
            <p:cNvSpPr>
              <a:spLocks noChangeArrowheads="1"/>
            </p:cNvSpPr>
            <p:nvPr/>
          </p:nvSpPr>
          <p:spPr bwMode="auto">
            <a:xfrm>
              <a:off x="2155" y="2205"/>
              <a:ext cx="137" cy="1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l-GR" altLang="el-GR" sz="900"/>
                <a:t>9</a:t>
              </a:r>
            </a:p>
          </p:txBody>
        </p:sp>
        <p:sp>
          <p:nvSpPr>
            <p:cNvPr id="24672" name="Rectangle 165"/>
            <p:cNvSpPr>
              <a:spLocks noChangeArrowheads="1"/>
            </p:cNvSpPr>
            <p:nvPr/>
          </p:nvSpPr>
          <p:spPr bwMode="auto">
            <a:xfrm>
              <a:off x="2290" y="2205"/>
              <a:ext cx="137" cy="1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l-GR" altLang="el-GR" sz="900"/>
                <a:t>10</a:t>
              </a:r>
            </a:p>
          </p:txBody>
        </p:sp>
        <p:sp>
          <p:nvSpPr>
            <p:cNvPr id="24673" name="Rectangle 166"/>
            <p:cNvSpPr>
              <a:spLocks noChangeArrowheads="1"/>
            </p:cNvSpPr>
            <p:nvPr/>
          </p:nvSpPr>
          <p:spPr bwMode="auto">
            <a:xfrm>
              <a:off x="2426" y="2205"/>
              <a:ext cx="137" cy="1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l-GR" altLang="el-GR" sz="900"/>
                <a:t>11</a:t>
              </a:r>
            </a:p>
          </p:txBody>
        </p:sp>
        <p:sp>
          <p:nvSpPr>
            <p:cNvPr id="24674" name="Rectangle 167"/>
            <p:cNvSpPr>
              <a:spLocks noChangeArrowheads="1"/>
            </p:cNvSpPr>
            <p:nvPr/>
          </p:nvSpPr>
          <p:spPr bwMode="auto">
            <a:xfrm>
              <a:off x="2562" y="2205"/>
              <a:ext cx="137" cy="1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l-GR" altLang="el-GR" sz="900"/>
                <a:t>12</a:t>
              </a:r>
            </a:p>
          </p:txBody>
        </p:sp>
        <p:sp>
          <p:nvSpPr>
            <p:cNvPr id="24675" name="Rectangle 168"/>
            <p:cNvSpPr>
              <a:spLocks noChangeArrowheads="1"/>
            </p:cNvSpPr>
            <p:nvPr/>
          </p:nvSpPr>
          <p:spPr bwMode="auto">
            <a:xfrm>
              <a:off x="2699" y="2205"/>
              <a:ext cx="137" cy="1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l-GR" altLang="el-GR" sz="900"/>
                <a:t>13</a:t>
              </a:r>
            </a:p>
          </p:txBody>
        </p:sp>
        <p:sp>
          <p:nvSpPr>
            <p:cNvPr id="24676" name="Rectangle 169"/>
            <p:cNvSpPr>
              <a:spLocks noChangeArrowheads="1"/>
            </p:cNvSpPr>
            <p:nvPr/>
          </p:nvSpPr>
          <p:spPr bwMode="auto">
            <a:xfrm>
              <a:off x="2834" y="2205"/>
              <a:ext cx="137" cy="1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l-GR" altLang="el-GR" sz="900"/>
                <a:t>14</a:t>
              </a:r>
            </a:p>
          </p:txBody>
        </p:sp>
        <p:sp>
          <p:nvSpPr>
            <p:cNvPr id="24677" name="Rectangle 170"/>
            <p:cNvSpPr>
              <a:spLocks noChangeArrowheads="1"/>
            </p:cNvSpPr>
            <p:nvPr/>
          </p:nvSpPr>
          <p:spPr bwMode="auto">
            <a:xfrm>
              <a:off x="2971" y="2205"/>
              <a:ext cx="137" cy="1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l-GR" altLang="el-GR" sz="900"/>
                <a:t>15</a:t>
              </a:r>
            </a:p>
          </p:txBody>
        </p:sp>
        <p:sp>
          <p:nvSpPr>
            <p:cNvPr id="24678" name="Rectangle 171"/>
            <p:cNvSpPr>
              <a:spLocks noChangeArrowheads="1"/>
            </p:cNvSpPr>
            <p:nvPr/>
          </p:nvSpPr>
          <p:spPr bwMode="auto">
            <a:xfrm>
              <a:off x="3107" y="2205"/>
              <a:ext cx="137" cy="1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l-GR" altLang="el-GR" sz="900"/>
                <a:t>16</a:t>
              </a:r>
            </a:p>
          </p:txBody>
        </p:sp>
        <p:sp>
          <p:nvSpPr>
            <p:cNvPr id="24679" name="Rectangle 172"/>
            <p:cNvSpPr>
              <a:spLocks noChangeArrowheads="1"/>
            </p:cNvSpPr>
            <p:nvPr/>
          </p:nvSpPr>
          <p:spPr bwMode="auto">
            <a:xfrm>
              <a:off x="3243" y="2205"/>
              <a:ext cx="137" cy="1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l-GR" altLang="el-GR" sz="900"/>
                <a:t>17</a:t>
              </a:r>
            </a:p>
          </p:txBody>
        </p:sp>
        <p:sp>
          <p:nvSpPr>
            <p:cNvPr id="24680" name="Rectangle 173"/>
            <p:cNvSpPr>
              <a:spLocks noChangeArrowheads="1"/>
            </p:cNvSpPr>
            <p:nvPr/>
          </p:nvSpPr>
          <p:spPr bwMode="auto">
            <a:xfrm>
              <a:off x="3380" y="2205"/>
              <a:ext cx="137" cy="1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l-GR" altLang="el-GR" sz="900"/>
                <a:t>18</a:t>
              </a:r>
            </a:p>
          </p:txBody>
        </p:sp>
        <p:sp>
          <p:nvSpPr>
            <p:cNvPr id="24681" name="Rectangle 174"/>
            <p:cNvSpPr>
              <a:spLocks noChangeArrowheads="1"/>
            </p:cNvSpPr>
            <p:nvPr/>
          </p:nvSpPr>
          <p:spPr bwMode="auto">
            <a:xfrm>
              <a:off x="3515" y="2205"/>
              <a:ext cx="137" cy="1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l-GR" altLang="el-GR" sz="900"/>
                <a:t>19</a:t>
              </a:r>
            </a:p>
          </p:txBody>
        </p:sp>
        <p:sp>
          <p:nvSpPr>
            <p:cNvPr id="24682" name="Rectangle 175"/>
            <p:cNvSpPr>
              <a:spLocks noChangeArrowheads="1"/>
            </p:cNvSpPr>
            <p:nvPr/>
          </p:nvSpPr>
          <p:spPr bwMode="auto">
            <a:xfrm>
              <a:off x="3651" y="2205"/>
              <a:ext cx="137" cy="1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l-GR" altLang="el-GR" sz="900"/>
                <a:t>20</a:t>
              </a:r>
            </a:p>
          </p:txBody>
        </p:sp>
        <p:sp>
          <p:nvSpPr>
            <p:cNvPr id="24683" name="Rectangle 176"/>
            <p:cNvSpPr>
              <a:spLocks noChangeArrowheads="1"/>
            </p:cNvSpPr>
            <p:nvPr/>
          </p:nvSpPr>
          <p:spPr bwMode="auto">
            <a:xfrm>
              <a:off x="3787" y="2205"/>
              <a:ext cx="137" cy="1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l-GR" altLang="el-GR" sz="900"/>
                <a:t>21</a:t>
              </a:r>
            </a:p>
          </p:txBody>
        </p:sp>
        <p:sp>
          <p:nvSpPr>
            <p:cNvPr id="24684" name="Rectangle 177"/>
            <p:cNvSpPr>
              <a:spLocks noChangeArrowheads="1"/>
            </p:cNvSpPr>
            <p:nvPr/>
          </p:nvSpPr>
          <p:spPr bwMode="auto">
            <a:xfrm>
              <a:off x="3923" y="2205"/>
              <a:ext cx="137" cy="1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l-GR" altLang="el-GR" sz="900"/>
                <a:t>22</a:t>
              </a:r>
            </a:p>
          </p:txBody>
        </p:sp>
        <p:sp>
          <p:nvSpPr>
            <p:cNvPr id="24685" name="Rectangle 178"/>
            <p:cNvSpPr>
              <a:spLocks noChangeArrowheads="1"/>
            </p:cNvSpPr>
            <p:nvPr/>
          </p:nvSpPr>
          <p:spPr bwMode="auto">
            <a:xfrm>
              <a:off x="4060" y="2205"/>
              <a:ext cx="137" cy="137"/>
            </a:xfrm>
            <a:prstGeom prst="rect">
              <a:avLst/>
            </a:prstGeom>
            <a:solidFill>
              <a:schemeClr val="accent2"/>
            </a:solidFill>
            <a:ln w="9525">
              <a:solidFill>
                <a:schemeClr val="tx1"/>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l-GR" altLang="el-GR" sz="900"/>
                <a:t>23</a:t>
              </a:r>
            </a:p>
          </p:txBody>
        </p:sp>
        <p:sp>
          <p:nvSpPr>
            <p:cNvPr id="24686" name="Rectangle 179"/>
            <p:cNvSpPr>
              <a:spLocks noChangeArrowheads="1"/>
            </p:cNvSpPr>
            <p:nvPr/>
          </p:nvSpPr>
          <p:spPr bwMode="auto">
            <a:xfrm>
              <a:off x="4195" y="2205"/>
              <a:ext cx="137" cy="1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l-GR" altLang="el-GR" sz="900"/>
                <a:t>24</a:t>
              </a:r>
            </a:p>
          </p:txBody>
        </p:sp>
        <p:sp>
          <p:nvSpPr>
            <p:cNvPr id="24687" name="Rectangle 180"/>
            <p:cNvSpPr>
              <a:spLocks noChangeArrowheads="1"/>
            </p:cNvSpPr>
            <p:nvPr/>
          </p:nvSpPr>
          <p:spPr bwMode="auto">
            <a:xfrm>
              <a:off x="928" y="2205"/>
              <a:ext cx="137" cy="1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l-GR" altLang="el-GR" sz="900"/>
                <a:t>0</a:t>
              </a:r>
            </a:p>
          </p:txBody>
        </p:sp>
        <p:sp>
          <p:nvSpPr>
            <p:cNvPr id="24688" name="Rectangle 181"/>
            <p:cNvSpPr>
              <a:spLocks noChangeArrowheads="1"/>
            </p:cNvSpPr>
            <p:nvPr/>
          </p:nvSpPr>
          <p:spPr bwMode="auto">
            <a:xfrm>
              <a:off x="4332" y="2205"/>
              <a:ext cx="137" cy="1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l-GR" altLang="el-GR" sz="900"/>
                <a:t>25</a:t>
              </a:r>
            </a:p>
          </p:txBody>
        </p:sp>
        <p:sp>
          <p:nvSpPr>
            <p:cNvPr id="24689" name="Rectangle 182"/>
            <p:cNvSpPr>
              <a:spLocks noChangeArrowheads="1"/>
            </p:cNvSpPr>
            <p:nvPr/>
          </p:nvSpPr>
          <p:spPr bwMode="auto">
            <a:xfrm>
              <a:off x="4467" y="2205"/>
              <a:ext cx="137" cy="1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l-GR" altLang="el-GR" sz="900"/>
                <a:t>26</a:t>
              </a:r>
            </a:p>
          </p:txBody>
        </p:sp>
        <p:sp>
          <p:nvSpPr>
            <p:cNvPr id="24690" name="Rectangle 183"/>
            <p:cNvSpPr>
              <a:spLocks noChangeArrowheads="1"/>
            </p:cNvSpPr>
            <p:nvPr/>
          </p:nvSpPr>
          <p:spPr bwMode="auto">
            <a:xfrm>
              <a:off x="4603" y="2205"/>
              <a:ext cx="137" cy="1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l-GR" altLang="el-GR" sz="900"/>
                <a:t>27</a:t>
              </a:r>
            </a:p>
          </p:txBody>
        </p:sp>
        <p:sp>
          <p:nvSpPr>
            <p:cNvPr id="24691" name="Rectangle 184"/>
            <p:cNvSpPr>
              <a:spLocks noChangeArrowheads="1"/>
            </p:cNvSpPr>
            <p:nvPr/>
          </p:nvSpPr>
          <p:spPr bwMode="auto">
            <a:xfrm>
              <a:off x="4739" y="2205"/>
              <a:ext cx="137" cy="1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l-GR" altLang="el-GR" sz="900"/>
                <a:t>28</a:t>
              </a:r>
            </a:p>
          </p:txBody>
        </p:sp>
        <p:sp>
          <p:nvSpPr>
            <p:cNvPr id="24692" name="Rectangle 185"/>
            <p:cNvSpPr>
              <a:spLocks noChangeArrowheads="1"/>
            </p:cNvSpPr>
            <p:nvPr/>
          </p:nvSpPr>
          <p:spPr bwMode="auto">
            <a:xfrm>
              <a:off x="4875" y="2205"/>
              <a:ext cx="137" cy="1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l-GR" altLang="el-GR" sz="900"/>
                <a:t>29</a:t>
              </a:r>
            </a:p>
          </p:txBody>
        </p:sp>
        <p:sp>
          <p:nvSpPr>
            <p:cNvPr id="24693" name="Rectangle 186"/>
            <p:cNvSpPr>
              <a:spLocks noChangeArrowheads="1"/>
            </p:cNvSpPr>
            <p:nvPr/>
          </p:nvSpPr>
          <p:spPr bwMode="auto">
            <a:xfrm>
              <a:off x="5012" y="2205"/>
              <a:ext cx="137" cy="1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l-GR" altLang="el-GR" sz="900"/>
                <a:t>30</a:t>
              </a:r>
            </a:p>
          </p:txBody>
        </p:sp>
        <p:sp>
          <p:nvSpPr>
            <p:cNvPr id="24694" name="Rectangle 187"/>
            <p:cNvSpPr>
              <a:spLocks noChangeArrowheads="1"/>
            </p:cNvSpPr>
            <p:nvPr/>
          </p:nvSpPr>
          <p:spPr bwMode="auto">
            <a:xfrm>
              <a:off x="5147" y="2205"/>
              <a:ext cx="137" cy="1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l-GR" altLang="el-GR" sz="900"/>
                <a:t>31</a:t>
              </a:r>
            </a:p>
          </p:txBody>
        </p:sp>
      </p:grpSp>
      <p:grpSp>
        <p:nvGrpSpPr>
          <p:cNvPr id="9" name="Group 188"/>
          <p:cNvGrpSpPr>
            <a:grpSpLocks/>
          </p:cNvGrpSpPr>
          <p:nvPr/>
        </p:nvGrpSpPr>
        <p:grpSpPr bwMode="auto">
          <a:xfrm>
            <a:off x="3359150" y="6308725"/>
            <a:ext cx="5689600" cy="215900"/>
            <a:chOff x="928" y="2205"/>
            <a:chExt cx="4356" cy="137"/>
          </a:xfrm>
        </p:grpSpPr>
        <p:sp>
          <p:nvSpPr>
            <p:cNvPr id="24631" name="Rectangle 189"/>
            <p:cNvSpPr>
              <a:spLocks noChangeArrowheads="1"/>
            </p:cNvSpPr>
            <p:nvPr/>
          </p:nvSpPr>
          <p:spPr bwMode="auto">
            <a:xfrm>
              <a:off x="1065" y="2205"/>
              <a:ext cx="137" cy="1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l-GR" altLang="el-GR" sz="900"/>
                <a:t>1</a:t>
              </a:r>
            </a:p>
          </p:txBody>
        </p:sp>
        <p:sp>
          <p:nvSpPr>
            <p:cNvPr id="24632" name="Rectangle 190"/>
            <p:cNvSpPr>
              <a:spLocks noChangeArrowheads="1"/>
            </p:cNvSpPr>
            <p:nvPr/>
          </p:nvSpPr>
          <p:spPr bwMode="auto">
            <a:xfrm>
              <a:off x="1201" y="2205"/>
              <a:ext cx="137" cy="1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l-GR" altLang="el-GR" sz="900"/>
                <a:t>2</a:t>
              </a:r>
            </a:p>
          </p:txBody>
        </p:sp>
        <p:sp>
          <p:nvSpPr>
            <p:cNvPr id="24633" name="Rectangle 191"/>
            <p:cNvSpPr>
              <a:spLocks noChangeArrowheads="1"/>
            </p:cNvSpPr>
            <p:nvPr/>
          </p:nvSpPr>
          <p:spPr bwMode="auto">
            <a:xfrm>
              <a:off x="1337" y="2205"/>
              <a:ext cx="137" cy="1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l-GR" altLang="el-GR" sz="900"/>
                <a:t>3</a:t>
              </a:r>
            </a:p>
          </p:txBody>
        </p:sp>
        <p:sp>
          <p:nvSpPr>
            <p:cNvPr id="24634" name="Rectangle 192"/>
            <p:cNvSpPr>
              <a:spLocks noChangeArrowheads="1"/>
            </p:cNvSpPr>
            <p:nvPr/>
          </p:nvSpPr>
          <p:spPr bwMode="auto">
            <a:xfrm>
              <a:off x="1474" y="2205"/>
              <a:ext cx="137" cy="1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l-GR" altLang="el-GR" sz="900"/>
                <a:t>4</a:t>
              </a:r>
            </a:p>
          </p:txBody>
        </p:sp>
        <p:sp>
          <p:nvSpPr>
            <p:cNvPr id="24635" name="Rectangle 193"/>
            <p:cNvSpPr>
              <a:spLocks noChangeArrowheads="1"/>
            </p:cNvSpPr>
            <p:nvPr/>
          </p:nvSpPr>
          <p:spPr bwMode="auto">
            <a:xfrm>
              <a:off x="1609" y="2205"/>
              <a:ext cx="137" cy="1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l-GR" altLang="el-GR" sz="900"/>
                <a:t>5</a:t>
              </a:r>
            </a:p>
          </p:txBody>
        </p:sp>
        <p:sp>
          <p:nvSpPr>
            <p:cNvPr id="24636" name="Rectangle 194"/>
            <p:cNvSpPr>
              <a:spLocks noChangeArrowheads="1"/>
            </p:cNvSpPr>
            <p:nvPr/>
          </p:nvSpPr>
          <p:spPr bwMode="auto">
            <a:xfrm>
              <a:off x="1746" y="2205"/>
              <a:ext cx="137" cy="1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l-GR" altLang="el-GR" sz="900"/>
                <a:t>6</a:t>
              </a:r>
            </a:p>
          </p:txBody>
        </p:sp>
        <p:sp>
          <p:nvSpPr>
            <p:cNvPr id="24637" name="Rectangle 195"/>
            <p:cNvSpPr>
              <a:spLocks noChangeArrowheads="1"/>
            </p:cNvSpPr>
            <p:nvPr/>
          </p:nvSpPr>
          <p:spPr bwMode="auto">
            <a:xfrm>
              <a:off x="1882" y="2205"/>
              <a:ext cx="137" cy="1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l-GR" altLang="el-GR" sz="900"/>
                <a:t>7</a:t>
              </a:r>
            </a:p>
          </p:txBody>
        </p:sp>
        <p:sp>
          <p:nvSpPr>
            <p:cNvPr id="24638" name="Rectangle 196"/>
            <p:cNvSpPr>
              <a:spLocks noChangeArrowheads="1"/>
            </p:cNvSpPr>
            <p:nvPr/>
          </p:nvSpPr>
          <p:spPr bwMode="auto">
            <a:xfrm>
              <a:off x="2018" y="2205"/>
              <a:ext cx="137" cy="1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l-GR" altLang="el-GR" sz="900"/>
                <a:t>8</a:t>
              </a:r>
            </a:p>
          </p:txBody>
        </p:sp>
        <p:sp>
          <p:nvSpPr>
            <p:cNvPr id="24639" name="Rectangle 197"/>
            <p:cNvSpPr>
              <a:spLocks noChangeArrowheads="1"/>
            </p:cNvSpPr>
            <p:nvPr/>
          </p:nvSpPr>
          <p:spPr bwMode="auto">
            <a:xfrm>
              <a:off x="2155" y="2205"/>
              <a:ext cx="137" cy="1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l-GR" altLang="el-GR" sz="900"/>
                <a:t>9</a:t>
              </a:r>
            </a:p>
          </p:txBody>
        </p:sp>
        <p:sp>
          <p:nvSpPr>
            <p:cNvPr id="24640" name="Rectangle 198"/>
            <p:cNvSpPr>
              <a:spLocks noChangeArrowheads="1"/>
            </p:cNvSpPr>
            <p:nvPr/>
          </p:nvSpPr>
          <p:spPr bwMode="auto">
            <a:xfrm>
              <a:off x="2290" y="2205"/>
              <a:ext cx="137" cy="1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l-GR" altLang="el-GR" sz="900"/>
                <a:t>10</a:t>
              </a:r>
            </a:p>
          </p:txBody>
        </p:sp>
        <p:sp>
          <p:nvSpPr>
            <p:cNvPr id="24641" name="Rectangle 199"/>
            <p:cNvSpPr>
              <a:spLocks noChangeArrowheads="1"/>
            </p:cNvSpPr>
            <p:nvPr/>
          </p:nvSpPr>
          <p:spPr bwMode="auto">
            <a:xfrm>
              <a:off x="2426" y="2205"/>
              <a:ext cx="137" cy="1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l-GR" altLang="el-GR" sz="900"/>
                <a:t>11</a:t>
              </a:r>
            </a:p>
          </p:txBody>
        </p:sp>
        <p:sp>
          <p:nvSpPr>
            <p:cNvPr id="24642" name="Rectangle 200"/>
            <p:cNvSpPr>
              <a:spLocks noChangeArrowheads="1"/>
            </p:cNvSpPr>
            <p:nvPr/>
          </p:nvSpPr>
          <p:spPr bwMode="auto">
            <a:xfrm>
              <a:off x="2562" y="2205"/>
              <a:ext cx="137" cy="1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l-GR" altLang="el-GR" sz="900"/>
                <a:t>12</a:t>
              </a:r>
            </a:p>
          </p:txBody>
        </p:sp>
        <p:sp>
          <p:nvSpPr>
            <p:cNvPr id="24643" name="Rectangle 201"/>
            <p:cNvSpPr>
              <a:spLocks noChangeArrowheads="1"/>
            </p:cNvSpPr>
            <p:nvPr/>
          </p:nvSpPr>
          <p:spPr bwMode="auto">
            <a:xfrm>
              <a:off x="2699" y="2205"/>
              <a:ext cx="137" cy="1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l-GR" altLang="el-GR" sz="900"/>
                <a:t>13</a:t>
              </a:r>
            </a:p>
          </p:txBody>
        </p:sp>
        <p:sp>
          <p:nvSpPr>
            <p:cNvPr id="24644" name="Rectangle 202"/>
            <p:cNvSpPr>
              <a:spLocks noChangeArrowheads="1"/>
            </p:cNvSpPr>
            <p:nvPr/>
          </p:nvSpPr>
          <p:spPr bwMode="auto">
            <a:xfrm>
              <a:off x="2834" y="2205"/>
              <a:ext cx="137" cy="1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l-GR" altLang="el-GR" sz="900"/>
                <a:t>14</a:t>
              </a:r>
            </a:p>
          </p:txBody>
        </p:sp>
        <p:sp>
          <p:nvSpPr>
            <p:cNvPr id="24645" name="Rectangle 203"/>
            <p:cNvSpPr>
              <a:spLocks noChangeArrowheads="1"/>
            </p:cNvSpPr>
            <p:nvPr/>
          </p:nvSpPr>
          <p:spPr bwMode="auto">
            <a:xfrm>
              <a:off x="2971" y="2205"/>
              <a:ext cx="137" cy="1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l-GR" altLang="el-GR" sz="900"/>
                <a:t>15</a:t>
              </a:r>
            </a:p>
          </p:txBody>
        </p:sp>
        <p:sp>
          <p:nvSpPr>
            <p:cNvPr id="24646" name="Rectangle 204"/>
            <p:cNvSpPr>
              <a:spLocks noChangeArrowheads="1"/>
            </p:cNvSpPr>
            <p:nvPr/>
          </p:nvSpPr>
          <p:spPr bwMode="auto">
            <a:xfrm>
              <a:off x="3107" y="2205"/>
              <a:ext cx="137" cy="1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l-GR" altLang="el-GR" sz="900"/>
                <a:t>16</a:t>
              </a:r>
            </a:p>
          </p:txBody>
        </p:sp>
        <p:sp>
          <p:nvSpPr>
            <p:cNvPr id="24647" name="Rectangle 205"/>
            <p:cNvSpPr>
              <a:spLocks noChangeArrowheads="1"/>
            </p:cNvSpPr>
            <p:nvPr/>
          </p:nvSpPr>
          <p:spPr bwMode="auto">
            <a:xfrm>
              <a:off x="3243" y="2205"/>
              <a:ext cx="137" cy="1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l-GR" altLang="el-GR" sz="900"/>
                <a:t>17</a:t>
              </a:r>
            </a:p>
          </p:txBody>
        </p:sp>
        <p:sp>
          <p:nvSpPr>
            <p:cNvPr id="24648" name="Rectangle 206"/>
            <p:cNvSpPr>
              <a:spLocks noChangeArrowheads="1"/>
            </p:cNvSpPr>
            <p:nvPr/>
          </p:nvSpPr>
          <p:spPr bwMode="auto">
            <a:xfrm>
              <a:off x="3380" y="2205"/>
              <a:ext cx="137" cy="1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l-GR" altLang="el-GR" sz="900"/>
                <a:t>18</a:t>
              </a:r>
            </a:p>
          </p:txBody>
        </p:sp>
        <p:sp>
          <p:nvSpPr>
            <p:cNvPr id="24649" name="Rectangle 207"/>
            <p:cNvSpPr>
              <a:spLocks noChangeArrowheads="1"/>
            </p:cNvSpPr>
            <p:nvPr/>
          </p:nvSpPr>
          <p:spPr bwMode="auto">
            <a:xfrm>
              <a:off x="3515" y="2205"/>
              <a:ext cx="137" cy="1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l-GR" altLang="el-GR" sz="900"/>
                <a:t>19</a:t>
              </a:r>
            </a:p>
          </p:txBody>
        </p:sp>
        <p:sp>
          <p:nvSpPr>
            <p:cNvPr id="24650" name="Rectangle 208"/>
            <p:cNvSpPr>
              <a:spLocks noChangeArrowheads="1"/>
            </p:cNvSpPr>
            <p:nvPr/>
          </p:nvSpPr>
          <p:spPr bwMode="auto">
            <a:xfrm>
              <a:off x="3651" y="2205"/>
              <a:ext cx="137" cy="1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l-GR" altLang="el-GR" sz="900"/>
                <a:t>20</a:t>
              </a:r>
            </a:p>
          </p:txBody>
        </p:sp>
        <p:sp>
          <p:nvSpPr>
            <p:cNvPr id="24651" name="Rectangle 209"/>
            <p:cNvSpPr>
              <a:spLocks noChangeArrowheads="1"/>
            </p:cNvSpPr>
            <p:nvPr/>
          </p:nvSpPr>
          <p:spPr bwMode="auto">
            <a:xfrm>
              <a:off x="3787" y="2205"/>
              <a:ext cx="137" cy="1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l-GR" altLang="el-GR" sz="900"/>
                <a:t>21</a:t>
              </a:r>
            </a:p>
          </p:txBody>
        </p:sp>
        <p:sp>
          <p:nvSpPr>
            <p:cNvPr id="24652" name="Rectangle 210"/>
            <p:cNvSpPr>
              <a:spLocks noChangeArrowheads="1"/>
            </p:cNvSpPr>
            <p:nvPr/>
          </p:nvSpPr>
          <p:spPr bwMode="auto">
            <a:xfrm>
              <a:off x="3923" y="2205"/>
              <a:ext cx="137" cy="1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l-GR" altLang="el-GR" sz="900"/>
                <a:t>22</a:t>
              </a:r>
            </a:p>
          </p:txBody>
        </p:sp>
        <p:sp>
          <p:nvSpPr>
            <p:cNvPr id="24653" name="Rectangle 211"/>
            <p:cNvSpPr>
              <a:spLocks noChangeArrowheads="1"/>
            </p:cNvSpPr>
            <p:nvPr/>
          </p:nvSpPr>
          <p:spPr bwMode="auto">
            <a:xfrm>
              <a:off x="4060" y="2205"/>
              <a:ext cx="137" cy="137"/>
            </a:xfrm>
            <a:prstGeom prst="rect">
              <a:avLst/>
            </a:prstGeom>
            <a:solidFill>
              <a:schemeClr val="accent2"/>
            </a:solidFill>
            <a:ln w="9525">
              <a:solidFill>
                <a:schemeClr val="tx1"/>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l-GR" altLang="el-GR" sz="900"/>
                <a:t>23</a:t>
              </a:r>
            </a:p>
          </p:txBody>
        </p:sp>
        <p:sp>
          <p:nvSpPr>
            <p:cNvPr id="24654" name="Rectangle 212"/>
            <p:cNvSpPr>
              <a:spLocks noChangeArrowheads="1"/>
            </p:cNvSpPr>
            <p:nvPr/>
          </p:nvSpPr>
          <p:spPr bwMode="auto">
            <a:xfrm>
              <a:off x="4195" y="2205"/>
              <a:ext cx="137" cy="1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l-GR" altLang="el-GR" sz="900"/>
                <a:t>24</a:t>
              </a:r>
            </a:p>
          </p:txBody>
        </p:sp>
        <p:sp>
          <p:nvSpPr>
            <p:cNvPr id="24655" name="Rectangle 213"/>
            <p:cNvSpPr>
              <a:spLocks noChangeArrowheads="1"/>
            </p:cNvSpPr>
            <p:nvPr/>
          </p:nvSpPr>
          <p:spPr bwMode="auto">
            <a:xfrm>
              <a:off x="928" y="2205"/>
              <a:ext cx="137" cy="1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l-GR" altLang="el-GR" sz="900"/>
                <a:t>0</a:t>
              </a:r>
            </a:p>
          </p:txBody>
        </p:sp>
        <p:sp>
          <p:nvSpPr>
            <p:cNvPr id="24656" name="Rectangle 214"/>
            <p:cNvSpPr>
              <a:spLocks noChangeArrowheads="1"/>
            </p:cNvSpPr>
            <p:nvPr/>
          </p:nvSpPr>
          <p:spPr bwMode="auto">
            <a:xfrm>
              <a:off x="4332" y="2205"/>
              <a:ext cx="137" cy="1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l-GR" altLang="el-GR" sz="900"/>
                <a:t>25</a:t>
              </a:r>
            </a:p>
          </p:txBody>
        </p:sp>
        <p:sp>
          <p:nvSpPr>
            <p:cNvPr id="24657" name="Rectangle 215"/>
            <p:cNvSpPr>
              <a:spLocks noChangeArrowheads="1"/>
            </p:cNvSpPr>
            <p:nvPr/>
          </p:nvSpPr>
          <p:spPr bwMode="auto">
            <a:xfrm>
              <a:off x="4467" y="2205"/>
              <a:ext cx="137" cy="1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l-GR" altLang="el-GR" sz="900"/>
                <a:t>26</a:t>
              </a:r>
            </a:p>
          </p:txBody>
        </p:sp>
        <p:sp>
          <p:nvSpPr>
            <p:cNvPr id="24658" name="Rectangle 216"/>
            <p:cNvSpPr>
              <a:spLocks noChangeArrowheads="1"/>
            </p:cNvSpPr>
            <p:nvPr/>
          </p:nvSpPr>
          <p:spPr bwMode="auto">
            <a:xfrm>
              <a:off x="4603" y="2205"/>
              <a:ext cx="137" cy="1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l-GR" altLang="el-GR" sz="900"/>
                <a:t>27</a:t>
              </a:r>
            </a:p>
          </p:txBody>
        </p:sp>
        <p:sp>
          <p:nvSpPr>
            <p:cNvPr id="24659" name="Rectangle 217"/>
            <p:cNvSpPr>
              <a:spLocks noChangeArrowheads="1"/>
            </p:cNvSpPr>
            <p:nvPr/>
          </p:nvSpPr>
          <p:spPr bwMode="auto">
            <a:xfrm>
              <a:off x="4739" y="2205"/>
              <a:ext cx="137" cy="1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l-GR" altLang="el-GR" sz="900"/>
                <a:t>28</a:t>
              </a:r>
            </a:p>
          </p:txBody>
        </p:sp>
        <p:sp>
          <p:nvSpPr>
            <p:cNvPr id="24660" name="Rectangle 218"/>
            <p:cNvSpPr>
              <a:spLocks noChangeArrowheads="1"/>
            </p:cNvSpPr>
            <p:nvPr/>
          </p:nvSpPr>
          <p:spPr bwMode="auto">
            <a:xfrm>
              <a:off x="4875" y="2205"/>
              <a:ext cx="137" cy="1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l-GR" altLang="el-GR" sz="900"/>
                <a:t>29</a:t>
              </a:r>
            </a:p>
          </p:txBody>
        </p:sp>
        <p:sp>
          <p:nvSpPr>
            <p:cNvPr id="24661" name="Rectangle 219"/>
            <p:cNvSpPr>
              <a:spLocks noChangeArrowheads="1"/>
            </p:cNvSpPr>
            <p:nvPr/>
          </p:nvSpPr>
          <p:spPr bwMode="auto">
            <a:xfrm>
              <a:off x="5012" y="2205"/>
              <a:ext cx="137" cy="1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l-GR" altLang="el-GR" sz="900"/>
                <a:t>30</a:t>
              </a:r>
            </a:p>
          </p:txBody>
        </p:sp>
        <p:sp>
          <p:nvSpPr>
            <p:cNvPr id="24662" name="Rectangle 220"/>
            <p:cNvSpPr>
              <a:spLocks noChangeArrowheads="1"/>
            </p:cNvSpPr>
            <p:nvPr/>
          </p:nvSpPr>
          <p:spPr bwMode="auto">
            <a:xfrm>
              <a:off x="5147" y="2205"/>
              <a:ext cx="137" cy="1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l-GR" altLang="el-GR" sz="900"/>
                <a:t>31</a:t>
              </a:r>
            </a:p>
          </p:txBody>
        </p:sp>
      </p:grpSp>
      <p:sp>
        <p:nvSpPr>
          <p:cNvPr id="24593" name="AutoShape 221"/>
          <p:cNvSpPr>
            <a:spLocks/>
          </p:cNvSpPr>
          <p:nvPr/>
        </p:nvSpPr>
        <p:spPr bwMode="auto">
          <a:xfrm>
            <a:off x="3071813" y="4724401"/>
            <a:ext cx="215900" cy="1800225"/>
          </a:xfrm>
          <a:prstGeom prst="leftBrace">
            <a:avLst>
              <a:gd name="adj1" fmla="val 69485"/>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l-GR" altLang="el-GR" sz="1800"/>
          </a:p>
        </p:txBody>
      </p:sp>
      <p:sp>
        <p:nvSpPr>
          <p:cNvPr id="24594" name="Line 223"/>
          <p:cNvSpPr>
            <a:spLocks noChangeShapeType="1"/>
          </p:cNvSpPr>
          <p:nvPr/>
        </p:nvSpPr>
        <p:spPr bwMode="auto">
          <a:xfrm>
            <a:off x="6167438" y="5516564"/>
            <a:ext cx="0" cy="433387"/>
          </a:xfrm>
          <a:prstGeom prst="line">
            <a:avLst/>
          </a:prstGeom>
          <a:noFill/>
          <a:ln w="4445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l-GR"/>
          </a:p>
        </p:txBody>
      </p:sp>
      <p:sp>
        <p:nvSpPr>
          <p:cNvPr id="24595" name="AutoShape 224"/>
          <p:cNvSpPr>
            <a:spLocks/>
          </p:cNvSpPr>
          <p:nvPr/>
        </p:nvSpPr>
        <p:spPr bwMode="auto">
          <a:xfrm rot="-5400000">
            <a:off x="6275388" y="2168525"/>
            <a:ext cx="215900" cy="3600450"/>
          </a:xfrm>
          <a:prstGeom prst="leftBrace">
            <a:avLst>
              <a:gd name="adj1" fmla="val 138971"/>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l-GR" altLang="el-GR" sz="1800"/>
          </a:p>
        </p:txBody>
      </p:sp>
      <p:sp>
        <p:nvSpPr>
          <p:cNvPr id="24596" name="Text Box 225"/>
          <p:cNvSpPr txBox="1">
            <a:spLocks noChangeArrowheads="1"/>
          </p:cNvSpPr>
          <p:nvPr/>
        </p:nvSpPr>
        <p:spPr bwMode="auto">
          <a:xfrm>
            <a:off x="5303839" y="4076701"/>
            <a:ext cx="21605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l-GR" altLang="el-GR" sz="1000" u="sng"/>
              <a:t>κομμάτια του ενός </a:t>
            </a:r>
            <a:r>
              <a:rPr lang="en-US" altLang="el-GR" sz="1000" u="sng"/>
              <a:t>byte</a:t>
            </a:r>
            <a:endParaRPr lang="el-GR" altLang="el-GR" sz="1000" u="sng"/>
          </a:p>
        </p:txBody>
      </p:sp>
      <p:sp>
        <p:nvSpPr>
          <p:cNvPr id="24597" name="Line 226"/>
          <p:cNvSpPr>
            <a:spLocks noChangeShapeType="1"/>
          </p:cNvSpPr>
          <p:nvPr/>
        </p:nvSpPr>
        <p:spPr bwMode="auto">
          <a:xfrm>
            <a:off x="4511675" y="3429000"/>
            <a:ext cx="0" cy="4318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4598" name="Line 227"/>
          <p:cNvSpPr>
            <a:spLocks noChangeShapeType="1"/>
          </p:cNvSpPr>
          <p:nvPr/>
        </p:nvSpPr>
        <p:spPr bwMode="auto">
          <a:xfrm>
            <a:off x="4727575" y="3429000"/>
            <a:ext cx="0" cy="4318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4599" name="Line 228"/>
          <p:cNvSpPr>
            <a:spLocks noChangeShapeType="1"/>
          </p:cNvSpPr>
          <p:nvPr/>
        </p:nvSpPr>
        <p:spPr bwMode="auto">
          <a:xfrm>
            <a:off x="4943475" y="3429000"/>
            <a:ext cx="0" cy="4318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4600" name="Line 229"/>
          <p:cNvSpPr>
            <a:spLocks noChangeShapeType="1"/>
          </p:cNvSpPr>
          <p:nvPr/>
        </p:nvSpPr>
        <p:spPr bwMode="auto">
          <a:xfrm>
            <a:off x="5159375" y="3429000"/>
            <a:ext cx="0" cy="4318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4601" name="Line 230"/>
          <p:cNvSpPr>
            <a:spLocks noChangeShapeType="1"/>
          </p:cNvSpPr>
          <p:nvPr/>
        </p:nvSpPr>
        <p:spPr bwMode="auto">
          <a:xfrm>
            <a:off x="5375275" y="3429000"/>
            <a:ext cx="0" cy="4318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4602" name="Line 231"/>
          <p:cNvSpPr>
            <a:spLocks noChangeShapeType="1"/>
          </p:cNvSpPr>
          <p:nvPr/>
        </p:nvSpPr>
        <p:spPr bwMode="auto">
          <a:xfrm>
            <a:off x="5591175" y="3429000"/>
            <a:ext cx="0" cy="4318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4603" name="Line 232"/>
          <p:cNvSpPr>
            <a:spLocks noChangeShapeType="1"/>
          </p:cNvSpPr>
          <p:nvPr/>
        </p:nvSpPr>
        <p:spPr bwMode="auto">
          <a:xfrm>
            <a:off x="5807075" y="3429000"/>
            <a:ext cx="0" cy="4318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4604" name="Line 233"/>
          <p:cNvSpPr>
            <a:spLocks noChangeShapeType="1"/>
          </p:cNvSpPr>
          <p:nvPr/>
        </p:nvSpPr>
        <p:spPr bwMode="auto">
          <a:xfrm>
            <a:off x="6022975" y="3429000"/>
            <a:ext cx="0" cy="4318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4605" name="Line 234"/>
          <p:cNvSpPr>
            <a:spLocks noChangeShapeType="1"/>
          </p:cNvSpPr>
          <p:nvPr/>
        </p:nvSpPr>
        <p:spPr bwMode="auto">
          <a:xfrm>
            <a:off x="6240463" y="3429000"/>
            <a:ext cx="0" cy="4318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4606" name="Line 235"/>
          <p:cNvSpPr>
            <a:spLocks noChangeShapeType="1"/>
          </p:cNvSpPr>
          <p:nvPr/>
        </p:nvSpPr>
        <p:spPr bwMode="auto">
          <a:xfrm>
            <a:off x="6456363" y="3429000"/>
            <a:ext cx="0" cy="4318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4607" name="Line 236"/>
          <p:cNvSpPr>
            <a:spLocks noChangeShapeType="1"/>
          </p:cNvSpPr>
          <p:nvPr/>
        </p:nvSpPr>
        <p:spPr bwMode="auto">
          <a:xfrm>
            <a:off x="6672263" y="3429000"/>
            <a:ext cx="0" cy="4318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4608" name="Line 237"/>
          <p:cNvSpPr>
            <a:spLocks noChangeShapeType="1"/>
          </p:cNvSpPr>
          <p:nvPr/>
        </p:nvSpPr>
        <p:spPr bwMode="auto">
          <a:xfrm>
            <a:off x="6888163" y="3429000"/>
            <a:ext cx="0" cy="4318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4609" name="Line 238"/>
          <p:cNvSpPr>
            <a:spLocks noChangeShapeType="1"/>
          </p:cNvSpPr>
          <p:nvPr/>
        </p:nvSpPr>
        <p:spPr bwMode="auto">
          <a:xfrm>
            <a:off x="7104063" y="3429000"/>
            <a:ext cx="0" cy="4318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4610" name="Line 239"/>
          <p:cNvSpPr>
            <a:spLocks noChangeShapeType="1"/>
          </p:cNvSpPr>
          <p:nvPr/>
        </p:nvSpPr>
        <p:spPr bwMode="auto">
          <a:xfrm>
            <a:off x="7319963" y="3429000"/>
            <a:ext cx="0" cy="4318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4611" name="Line 240"/>
          <p:cNvSpPr>
            <a:spLocks noChangeShapeType="1"/>
          </p:cNvSpPr>
          <p:nvPr/>
        </p:nvSpPr>
        <p:spPr bwMode="auto">
          <a:xfrm>
            <a:off x="7535863" y="3429000"/>
            <a:ext cx="0" cy="4318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4612" name="Line 241"/>
          <p:cNvSpPr>
            <a:spLocks noChangeShapeType="1"/>
          </p:cNvSpPr>
          <p:nvPr/>
        </p:nvSpPr>
        <p:spPr bwMode="auto">
          <a:xfrm>
            <a:off x="7751763" y="3429000"/>
            <a:ext cx="0" cy="4318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4613" name="Line 242"/>
          <p:cNvSpPr>
            <a:spLocks noChangeShapeType="1"/>
          </p:cNvSpPr>
          <p:nvPr/>
        </p:nvSpPr>
        <p:spPr bwMode="auto">
          <a:xfrm>
            <a:off x="7967663" y="3429000"/>
            <a:ext cx="0" cy="4318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4614" name="Line 243"/>
          <p:cNvSpPr>
            <a:spLocks noChangeShapeType="1"/>
          </p:cNvSpPr>
          <p:nvPr/>
        </p:nvSpPr>
        <p:spPr bwMode="auto">
          <a:xfrm>
            <a:off x="8183563" y="3429000"/>
            <a:ext cx="0" cy="43180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99572" name="Rectangle 244" descr="Πλατειά διαγώνιος προς τα επάνω"/>
          <p:cNvSpPr>
            <a:spLocks noChangeArrowheads="1"/>
          </p:cNvSpPr>
          <p:nvPr/>
        </p:nvSpPr>
        <p:spPr bwMode="auto">
          <a:xfrm>
            <a:off x="4295775" y="3500439"/>
            <a:ext cx="215900" cy="288925"/>
          </a:xfrm>
          <a:prstGeom prst="rect">
            <a:avLst/>
          </a:prstGeom>
          <a:pattFill prst="wdUpDiag">
            <a:fgClr>
              <a:srgbClr val="1D0D97"/>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l-GR" altLang="el-GR" sz="1800"/>
          </a:p>
        </p:txBody>
      </p:sp>
      <p:sp>
        <p:nvSpPr>
          <p:cNvPr id="99573" name="Rectangle 245" descr="Πλατειά διαγώνιος προς τα επάνω"/>
          <p:cNvSpPr>
            <a:spLocks noChangeArrowheads="1"/>
          </p:cNvSpPr>
          <p:nvPr/>
        </p:nvSpPr>
        <p:spPr bwMode="auto">
          <a:xfrm>
            <a:off x="4511675" y="3500439"/>
            <a:ext cx="215900" cy="288925"/>
          </a:xfrm>
          <a:prstGeom prst="rect">
            <a:avLst/>
          </a:prstGeom>
          <a:pattFill prst="wdUpDiag">
            <a:fgClr>
              <a:srgbClr val="1D0D97"/>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l-GR" altLang="el-GR" sz="1800"/>
          </a:p>
        </p:txBody>
      </p:sp>
      <p:sp>
        <p:nvSpPr>
          <p:cNvPr id="99574" name="Rectangle 246" descr="Πλατειά διαγώνιος προς τα επάνω"/>
          <p:cNvSpPr>
            <a:spLocks noChangeArrowheads="1"/>
          </p:cNvSpPr>
          <p:nvPr/>
        </p:nvSpPr>
        <p:spPr bwMode="auto">
          <a:xfrm>
            <a:off x="4727575" y="3500439"/>
            <a:ext cx="215900" cy="288925"/>
          </a:xfrm>
          <a:prstGeom prst="rect">
            <a:avLst/>
          </a:prstGeom>
          <a:pattFill prst="wdUpDiag">
            <a:fgClr>
              <a:srgbClr val="1D0D97"/>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l-GR" altLang="el-GR" sz="1800"/>
          </a:p>
        </p:txBody>
      </p:sp>
      <p:sp>
        <p:nvSpPr>
          <p:cNvPr id="99575" name="Rectangle 247" descr="Πλατειά διαγώνιος προς τα επάνω"/>
          <p:cNvSpPr>
            <a:spLocks noChangeArrowheads="1"/>
          </p:cNvSpPr>
          <p:nvPr/>
        </p:nvSpPr>
        <p:spPr bwMode="auto">
          <a:xfrm>
            <a:off x="7967663" y="3500439"/>
            <a:ext cx="215900" cy="288925"/>
          </a:xfrm>
          <a:prstGeom prst="rect">
            <a:avLst/>
          </a:prstGeom>
          <a:pattFill prst="wdUpDiag">
            <a:fgClr>
              <a:srgbClr val="1D0D97"/>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l-GR" altLang="el-GR" sz="1800"/>
          </a:p>
        </p:txBody>
      </p:sp>
      <p:sp>
        <p:nvSpPr>
          <p:cNvPr id="99576" name="Rectangle 248" descr="Πλατειά διαγώνιος προς τα επάνω"/>
          <p:cNvSpPr>
            <a:spLocks noChangeArrowheads="1"/>
          </p:cNvSpPr>
          <p:nvPr/>
        </p:nvSpPr>
        <p:spPr bwMode="auto">
          <a:xfrm>
            <a:off x="8193088" y="3500439"/>
            <a:ext cx="215900" cy="288925"/>
          </a:xfrm>
          <a:prstGeom prst="rect">
            <a:avLst/>
          </a:prstGeom>
          <a:pattFill prst="wdUpDiag">
            <a:fgClr>
              <a:srgbClr val="1D0D97"/>
            </a:fgClr>
            <a:bgClr>
              <a:schemeClr val="bg1"/>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l-GR" altLang="el-GR" sz="1800"/>
          </a:p>
        </p:txBody>
      </p:sp>
      <p:sp>
        <p:nvSpPr>
          <p:cNvPr id="24620" name="Line 249"/>
          <p:cNvSpPr>
            <a:spLocks noChangeShapeType="1"/>
          </p:cNvSpPr>
          <p:nvPr/>
        </p:nvSpPr>
        <p:spPr bwMode="auto">
          <a:xfrm>
            <a:off x="7896225" y="2852738"/>
            <a:ext cx="0" cy="21590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24621" name="Line 253"/>
          <p:cNvSpPr>
            <a:spLocks noChangeShapeType="1"/>
          </p:cNvSpPr>
          <p:nvPr/>
        </p:nvSpPr>
        <p:spPr bwMode="auto">
          <a:xfrm>
            <a:off x="5735639" y="3644900"/>
            <a:ext cx="1081087" cy="0"/>
          </a:xfrm>
          <a:prstGeom prst="line">
            <a:avLst/>
          </a:prstGeom>
          <a:noFill/>
          <a:ln w="38100">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l-GR"/>
          </a:p>
        </p:txBody>
      </p:sp>
      <p:sp>
        <p:nvSpPr>
          <p:cNvPr id="99582" name="AutoShape 254"/>
          <p:cNvSpPr>
            <a:spLocks noChangeArrowheads="1"/>
          </p:cNvSpPr>
          <p:nvPr/>
        </p:nvSpPr>
        <p:spPr bwMode="auto">
          <a:xfrm>
            <a:off x="9625013" y="3644900"/>
            <a:ext cx="215900" cy="215900"/>
          </a:xfrm>
          <a:prstGeom prst="cube">
            <a:avLst>
              <a:gd name="adj" fmla="val 2500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l-GR" altLang="el-GR" sz="1800"/>
          </a:p>
        </p:txBody>
      </p:sp>
      <p:sp>
        <p:nvSpPr>
          <p:cNvPr id="99583" name="AutoShape 255"/>
          <p:cNvSpPr>
            <a:spLocks noChangeArrowheads="1"/>
          </p:cNvSpPr>
          <p:nvPr/>
        </p:nvSpPr>
        <p:spPr bwMode="auto">
          <a:xfrm>
            <a:off x="9840913" y="3644900"/>
            <a:ext cx="215900" cy="215900"/>
          </a:xfrm>
          <a:prstGeom prst="cube">
            <a:avLst>
              <a:gd name="adj" fmla="val 2500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l-GR" altLang="el-GR" sz="1800"/>
          </a:p>
        </p:txBody>
      </p:sp>
      <p:sp>
        <p:nvSpPr>
          <p:cNvPr id="99584" name="AutoShape 256"/>
          <p:cNvSpPr>
            <a:spLocks noChangeArrowheads="1"/>
          </p:cNvSpPr>
          <p:nvPr/>
        </p:nvSpPr>
        <p:spPr bwMode="auto">
          <a:xfrm>
            <a:off x="10056813" y="3644900"/>
            <a:ext cx="215900" cy="215900"/>
          </a:xfrm>
          <a:prstGeom prst="cube">
            <a:avLst>
              <a:gd name="adj" fmla="val 2500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l-GR" altLang="el-GR" sz="1800"/>
          </a:p>
        </p:txBody>
      </p:sp>
      <p:sp>
        <p:nvSpPr>
          <p:cNvPr id="99585" name="AutoShape 257"/>
          <p:cNvSpPr>
            <a:spLocks noChangeArrowheads="1"/>
          </p:cNvSpPr>
          <p:nvPr/>
        </p:nvSpPr>
        <p:spPr bwMode="auto">
          <a:xfrm>
            <a:off x="10272713" y="3644900"/>
            <a:ext cx="215900" cy="215900"/>
          </a:xfrm>
          <a:prstGeom prst="cube">
            <a:avLst>
              <a:gd name="adj" fmla="val 2500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l-GR" altLang="el-GR" sz="1800"/>
          </a:p>
        </p:txBody>
      </p:sp>
      <p:sp>
        <p:nvSpPr>
          <p:cNvPr id="99586" name="AutoShape 258"/>
          <p:cNvSpPr>
            <a:spLocks noChangeArrowheads="1"/>
          </p:cNvSpPr>
          <p:nvPr/>
        </p:nvSpPr>
        <p:spPr bwMode="auto">
          <a:xfrm>
            <a:off x="9409113" y="3644900"/>
            <a:ext cx="215900" cy="215900"/>
          </a:xfrm>
          <a:prstGeom prst="cube">
            <a:avLst>
              <a:gd name="adj" fmla="val 25000"/>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l-GR" altLang="el-GR" sz="1800"/>
          </a:p>
        </p:txBody>
      </p:sp>
      <p:sp>
        <p:nvSpPr>
          <p:cNvPr id="24627" name="AutoShape 259"/>
          <p:cNvSpPr>
            <a:spLocks noChangeArrowheads="1"/>
          </p:cNvSpPr>
          <p:nvPr/>
        </p:nvSpPr>
        <p:spPr bwMode="auto">
          <a:xfrm>
            <a:off x="9191625" y="3429000"/>
            <a:ext cx="215900" cy="287338"/>
          </a:xfrm>
          <a:prstGeom prst="curvedRightArrow">
            <a:avLst>
              <a:gd name="adj1" fmla="val 26618"/>
              <a:gd name="adj2" fmla="val 53235"/>
              <a:gd name="adj3" fmla="val 33333"/>
            </a:avLst>
          </a:prstGeom>
          <a:solidFill>
            <a:srgbClr val="FF6600"/>
          </a:solidFill>
          <a:ln w="9525">
            <a:solidFill>
              <a:schemeClr val="tx1"/>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l-GR" altLang="el-GR" sz="1800"/>
          </a:p>
        </p:txBody>
      </p:sp>
      <p:sp>
        <p:nvSpPr>
          <p:cNvPr id="24628" name="AutoShape 260"/>
          <p:cNvSpPr>
            <a:spLocks/>
          </p:cNvSpPr>
          <p:nvPr/>
        </p:nvSpPr>
        <p:spPr bwMode="auto">
          <a:xfrm rot="-5400000">
            <a:off x="9805194" y="3537744"/>
            <a:ext cx="215900" cy="1008062"/>
          </a:xfrm>
          <a:prstGeom prst="leftBrace">
            <a:avLst>
              <a:gd name="adj1" fmla="val 38909"/>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l-GR" altLang="el-GR" sz="1800"/>
          </a:p>
        </p:txBody>
      </p:sp>
      <p:sp>
        <p:nvSpPr>
          <p:cNvPr id="24629" name="Text Box 261"/>
          <p:cNvSpPr txBox="1">
            <a:spLocks noChangeArrowheads="1"/>
          </p:cNvSpPr>
          <p:nvPr/>
        </p:nvSpPr>
        <p:spPr bwMode="auto">
          <a:xfrm>
            <a:off x="9696450" y="4137025"/>
            <a:ext cx="50323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l-GR" sz="900"/>
              <a:t>MSU</a:t>
            </a:r>
            <a:endParaRPr lang="el-GR" altLang="el-GR" sz="900"/>
          </a:p>
        </p:txBody>
      </p:sp>
      <p:sp>
        <p:nvSpPr>
          <p:cNvPr id="24630" name="AutoShape 262"/>
          <p:cNvSpPr>
            <a:spLocks noChangeArrowheads="1"/>
          </p:cNvSpPr>
          <p:nvPr/>
        </p:nvSpPr>
        <p:spPr bwMode="auto">
          <a:xfrm>
            <a:off x="2286000" y="762000"/>
            <a:ext cx="7924800" cy="1143000"/>
          </a:xfrm>
          <a:prstGeom prst="roundRect">
            <a:avLst>
              <a:gd name="adj" fmla="val 21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b"/>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ct val="0"/>
              </a:spcBef>
              <a:buClrTx/>
              <a:buSzTx/>
              <a:buFontTx/>
              <a:buNone/>
            </a:pPr>
            <a:r>
              <a:rPr lang="el-GR" altLang="el-GR" sz="3600">
                <a:solidFill>
                  <a:schemeClr val="tx2"/>
                </a:solidFill>
              </a:rPr>
              <a:t>ΑΣΚΗΣΗ 1</a:t>
            </a:r>
            <a:r>
              <a:rPr lang="el-GR" altLang="el-GR" sz="3600" baseline="30000">
                <a:solidFill>
                  <a:schemeClr val="tx2"/>
                </a:solidFill>
              </a:rPr>
              <a:t>η</a:t>
            </a:r>
            <a:r>
              <a:rPr lang="el-GR" altLang="el-GR" sz="3600">
                <a:solidFill>
                  <a:schemeClr val="tx2"/>
                </a:solidFill>
              </a:rPr>
              <a:t> - ΛΥΣΗ</a:t>
            </a:r>
          </a:p>
        </p:txBody>
      </p:sp>
    </p:spTree>
    <p:extLst>
      <p:ext uri="{BB962C8B-B14F-4D97-AF65-F5344CB8AC3E}">
        <p14:creationId xmlns:p14="http://schemas.microsoft.com/office/powerpoint/2010/main" val="42609952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par>
                          <p:cTn id="10" fill="hold" nodeType="afterGroup">
                            <p:stCondLst>
                              <p:cond delay="1000"/>
                            </p:stCondLst>
                            <p:childTnLst>
                              <p:par>
                                <p:cTn id="11" presetID="1"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par>
                          <p:cTn id="13" fill="hold" nodeType="afterGroup">
                            <p:stCondLst>
                              <p:cond delay="1000"/>
                            </p:stCondLst>
                            <p:childTnLst>
                              <p:par>
                                <p:cTn id="14" presetID="29" presetClass="entr" presetSubtype="0" repeatCount="indefinite"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1000" fill="hold"/>
                                        <p:tgtEl>
                                          <p:spTgt spid="3"/>
                                        </p:tgtEl>
                                        <p:attrNameLst>
                                          <p:attrName>ppt_x</p:attrName>
                                        </p:attrNameLst>
                                      </p:cBhvr>
                                      <p:tavLst>
                                        <p:tav tm="0">
                                          <p:val>
                                            <p:strVal val="#ppt_x-.2"/>
                                          </p:val>
                                        </p:tav>
                                        <p:tav tm="100000">
                                          <p:val>
                                            <p:strVal val="#ppt_x"/>
                                          </p:val>
                                        </p:tav>
                                      </p:tavLst>
                                    </p:anim>
                                    <p:anim calcmode="lin" valueType="num">
                                      <p:cBhvr>
                                        <p:cTn id="17"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8" dur="1000"/>
                                        <p:tgtEl>
                                          <p:spTgt spid="3"/>
                                        </p:tgtEl>
                                      </p:cBhvr>
                                    </p:animEffect>
                                  </p:childTnLst>
                                </p:cTn>
                              </p:par>
                            </p:childTnLst>
                          </p:cTn>
                        </p:par>
                        <p:par>
                          <p:cTn id="19" fill="hold" nodeType="afterGroup">
                            <p:stCondLst>
                              <p:cond delay="2000"/>
                            </p:stCondLst>
                            <p:childTnLst>
                              <p:par>
                                <p:cTn id="20" presetID="29" presetClass="entr" presetSubtype="0"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1000" fill="hold"/>
                                        <p:tgtEl>
                                          <p:spTgt spid="5"/>
                                        </p:tgtEl>
                                        <p:attrNameLst>
                                          <p:attrName>ppt_x</p:attrName>
                                        </p:attrNameLst>
                                      </p:cBhvr>
                                      <p:tavLst>
                                        <p:tav tm="0">
                                          <p:val>
                                            <p:strVal val="#ppt_x-.2"/>
                                          </p:val>
                                        </p:tav>
                                        <p:tav tm="100000">
                                          <p:val>
                                            <p:strVal val="#ppt_x"/>
                                          </p:val>
                                        </p:tav>
                                      </p:tavLst>
                                    </p:anim>
                                    <p:anim calcmode="lin" valueType="num">
                                      <p:cBhvr>
                                        <p:cTn id="23"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24" dur="1000"/>
                                        <p:tgtEl>
                                          <p:spTgt spid="5"/>
                                        </p:tgtEl>
                                      </p:cBhvr>
                                    </p:animEffect>
                                  </p:childTnLst>
                                </p:cTn>
                              </p:par>
                            </p:childTnLst>
                          </p:cTn>
                        </p:par>
                        <p:par>
                          <p:cTn id="25" fill="hold" nodeType="afterGroup">
                            <p:stCondLst>
                              <p:cond delay="3000"/>
                            </p:stCondLst>
                            <p:childTnLst>
                              <p:par>
                                <p:cTn id="26" presetID="3" presetClass="entr" presetSubtype="10" fill="hold" grpId="0" nodeType="afterEffect">
                                  <p:stCondLst>
                                    <p:cond delay="0"/>
                                  </p:stCondLst>
                                  <p:childTnLst>
                                    <p:set>
                                      <p:cBhvr>
                                        <p:cTn id="27" dur="1" fill="hold">
                                          <p:stCondLst>
                                            <p:cond delay="0"/>
                                          </p:stCondLst>
                                        </p:cTn>
                                        <p:tgtEl>
                                          <p:spTgt spid="99572"/>
                                        </p:tgtEl>
                                        <p:attrNameLst>
                                          <p:attrName>style.visibility</p:attrName>
                                        </p:attrNameLst>
                                      </p:cBhvr>
                                      <p:to>
                                        <p:strVal val="visible"/>
                                      </p:to>
                                    </p:set>
                                    <p:animEffect transition="in" filter="blinds(horizontal)">
                                      <p:cBhvr>
                                        <p:cTn id="28" dur="500"/>
                                        <p:tgtEl>
                                          <p:spTgt spid="99572"/>
                                        </p:tgtEl>
                                      </p:cBhvr>
                                    </p:animEffect>
                                  </p:childTnLst>
                                </p:cTn>
                              </p:par>
                            </p:childTnLst>
                          </p:cTn>
                        </p:par>
                        <p:par>
                          <p:cTn id="29" fill="hold" nodeType="afterGroup">
                            <p:stCondLst>
                              <p:cond delay="3500"/>
                            </p:stCondLst>
                            <p:childTnLst>
                              <p:par>
                                <p:cTn id="30" presetID="29" presetClass="entr" presetSubtype="0" fill="hold" grpId="0" nodeType="afterEffect">
                                  <p:stCondLst>
                                    <p:cond delay="0"/>
                                  </p:stCondLst>
                                  <p:childTnLst>
                                    <p:set>
                                      <p:cBhvr>
                                        <p:cTn id="31" dur="1" fill="hold">
                                          <p:stCondLst>
                                            <p:cond delay="0"/>
                                          </p:stCondLst>
                                        </p:cTn>
                                        <p:tgtEl>
                                          <p:spTgt spid="99586"/>
                                        </p:tgtEl>
                                        <p:attrNameLst>
                                          <p:attrName>style.visibility</p:attrName>
                                        </p:attrNameLst>
                                      </p:cBhvr>
                                      <p:to>
                                        <p:strVal val="visible"/>
                                      </p:to>
                                    </p:set>
                                    <p:anim calcmode="lin" valueType="num">
                                      <p:cBhvr>
                                        <p:cTn id="32" dur="1000" fill="hold"/>
                                        <p:tgtEl>
                                          <p:spTgt spid="99586"/>
                                        </p:tgtEl>
                                        <p:attrNameLst>
                                          <p:attrName>ppt_x</p:attrName>
                                        </p:attrNameLst>
                                      </p:cBhvr>
                                      <p:tavLst>
                                        <p:tav tm="0">
                                          <p:val>
                                            <p:strVal val="#ppt_x-.2"/>
                                          </p:val>
                                        </p:tav>
                                        <p:tav tm="100000">
                                          <p:val>
                                            <p:strVal val="#ppt_x"/>
                                          </p:val>
                                        </p:tav>
                                      </p:tavLst>
                                    </p:anim>
                                    <p:anim calcmode="lin" valueType="num">
                                      <p:cBhvr>
                                        <p:cTn id="33" dur="1000" fill="hold"/>
                                        <p:tgtEl>
                                          <p:spTgt spid="99586"/>
                                        </p:tgtEl>
                                        <p:attrNameLst>
                                          <p:attrName>ppt_y</p:attrName>
                                        </p:attrNameLst>
                                      </p:cBhvr>
                                      <p:tavLst>
                                        <p:tav tm="0">
                                          <p:val>
                                            <p:strVal val="#ppt_y"/>
                                          </p:val>
                                        </p:tav>
                                        <p:tav tm="100000">
                                          <p:val>
                                            <p:strVal val="#ppt_y"/>
                                          </p:val>
                                        </p:tav>
                                      </p:tavLst>
                                    </p:anim>
                                    <p:animEffect transition="in" filter="wipe(right)" prLst="gradientSize: 0.1">
                                      <p:cBhvr>
                                        <p:cTn id="34" dur="1000"/>
                                        <p:tgtEl>
                                          <p:spTgt spid="99586"/>
                                        </p:tgtEl>
                                      </p:cBhvr>
                                    </p:animEffect>
                                  </p:childTnLst>
                                </p:cTn>
                              </p:par>
                            </p:childTnLst>
                          </p:cTn>
                        </p:par>
                        <p:par>
                          <p:cTn id="35" fill="hold" nodeType="afterGroup">
                            <p:stCondLst>
                              <p:cond delay="4500"/>
                            </p:stCondLst>
                            <p:childTnLst>
                              <p:par>
                                <p:cTn id="36" presetID="29" presetClass="entr" presetSubtype="0" fill="hold" nodeType="afterEffect">
                                  <p:stCondLst>
                                    <p:cond delay="0"/>
                                  </p:stCondLst>
                                  <p:childTnLst>
                                    <p:set>
                                      <p:cBhvr>
                                        <p:cTn id="37" dur="1" fill="hold">
                                          <p:stCondLst>
                                            <p:cond delay="0"/>
                                          </p:stCondLst>
                                        </p:cTn>
                                        <p:tgtEl>
                                          <p:spTgt spid="6"/>
                                        </p:tgtEl>
                                        <p:attrNameLst>
                                          <p:attrName>style.visibility</p:attrName>
                                        </p:attrNameLst>
                                      </p:cBhvr>
                                      <p:to>
                                        <p:strVal val="visible"/>
                                      </p:to>
                                    </p:set>
                                    <p:anim calcmode="lin" valueType="num">
                                      <p:cBhvr>
                                        <p:cTn id="38" dur="1000" fill="hold"/>
                                        <p:tgtEl>
                                          <p:spTgt spid="6"/>
                                        </p:tgtEl>
                                        <p:attrNameLst>
                                          <p:attrName>ppt_x</p:attrName>
                                        </p:attrNameLst>
                                      </p:cBhvr>
                                      <p:tavLst>
                                        <p:tav tm="0">
                                          <p:val>
                                            <p:strVal val="#ppt_x-.2"/>
                                          </p:val>
                                        </p:tav>
                                        <p:tav tm="100000">
                                          <p:val>
                                            <p:strVal val="#ppt_x"/>
                                          </p:val>
                                        </p:tav>
                                      </p:tavLst>
                                    </p:anim>
                                    <p:anim calcmode="lin" valueType="num">
                                      <p:cBhvr>
                                        <p:cTn id="39"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40" dur="1000"/>
                                        <p:tgtEl>
                                          <p:spTgt spid="6"/>
                                        </p:tgtEl>
                                      </p:cBhvr>
                                    </p:animEffect>
                                  </p:childTnLst>
                                </p:cTn>
                              </p:par>
                            </p:childTnLst>
                          </p:cTn>
                        </p:par>
                        <p:par>
                          <p:cTn id="41" fill="hold" nodeType="afterGroup">
                            <p:stCondLst>
                              <p:cond delay="5500"/>
                            </p:stCondLst>
                            <p:childTnLst>
                              <p:par>
                                <p:cTn id="42" presetID="5" presetClass="entr" presetSubtype="10" fill="hold" grpId="0" nodeType="afterEffect">
                                  <p:stCondLst>
                                    <p:cond delay="0"/>
                                  </p:stCondLst>
                                  <p:childTnLst>
                                    <p:set>
                                      <p:cBhvr>
                                        <p:cTn id="43" dur="1" fill="hold">
                                          <p:stCondLst>
                                            <p:cond delay="0"/>
                                          </p:stCondLst>
                                        </p:cTn>
                                        <p:tgtEl>
                                          <p:spTgt spid="99573"/>
                                        </p:tgtEl>
                                        <p:attrNameLst>
                                          <p:attrName>style.visibility</p:attrName>
                                        </p:attrNameLst>
                                      </p:cBhvr>
                                      <p:to>
                                        <p:strVal val="visible"/>
                                      </p:to>
                                    </p:set>
                                    <p:animEffect transition="in" filter="checkerboard(across)">
                                      <p:cBhvr>
                                        <p:cTn id="44" dur="500"/>
                                        <p:tgtEl>
                                          <p:spTgt spid="99573"/>
                                        </p:tgtEl>
                                      </p:cBhvr>
                                    </p:animEffect>
                                  </p:childTnLst>
                                </p:cTn>
                              </p:par>
                            </p:childTnLst>
                          </p:cTn>
                        </p:par>
                        <p:par>
                          <p:cTn id="45" fill="hold" nodeType="afterGroup">
                            <p:stCondLst>
                              <p:cond delay="6000"/>
                            </p:stCondLst>
                            <p:childTnLst>
                              <p:par>
                                <p:cTn id="46" presetID="29" presetClass="entr" presetSubtype="0" fill="hold" grpId="0" nodeType="afterEffect">
                                  <p:stCondLst>
                                    <p:cond delay="0"/>
                                  </p:stCondLst>
                                  <p:childTnLst>
                                    <p:set>
                                      <p:cBhvr>
                                        <p:cTn id="47" dur="1" fill="hold">
                                          <p:stCondLst>
                                            <p:cond delay="0"/>
                                          </p:stCondLst>
                                        </p:cTn>
                                        <p:tgtEl>
                                          <p:spTgt spid="99582"/>
                                        </p:tgtEl>
                                        <p:attrNameLst>
                                          <p:attrName>style.visibility</p:attrName>
                                        </p:attrNameLst>
                                      </p:cBhvr>
                                      <p:to>
                                        <p:strVal val="visible"/>
                                      </p:to>
                                    </p:set>
                                    <p:anim calcmode="lin" valueType="num">
                                      <p:cBhvr>
                                        <p:cTn id="48" dur="1000" fill="hold"/>
                                        <p:tgtEl>
                                          <p:spTgt spid="99582"/>
                                        </p:tgtEl>
                                        <p:attrNameLst>
                                          <p:attrName>ppt_x</p:attrName>
                                        </p:attrNameLst>
                                      </p:cBhvr>
                                      <p:tavLst>
                                        <p:tav tm="0">
                                          <p:val>
                                            <p:strVal val="#ppt_x-.2"/>
                                          </p:val>
                                        </p:tav>
                                        <p:tav tm="100000">
                                          <p:val>
                                            <p:strVal val="#ppt_x"/>
                                          </p:val>
                                        </p:tav>
                                      </p:tavLst>
                                    </p:anim>
                                    <p:anim calcmode="lin" valueType="num">
                                      <p:cBhvr>
                                        <p:cTn id="49" dur="1000" fill="hold"/>
                                        <p:tgtEl>
                                          <p:spTgt spid="99582"/>
                                        </p:tgtEl>
                                        <p:attrNameLst>
                                          <p:attrName>ppt_y</p:attrName>
                                        </p:attrNameLst>
                                      </p:cBhvr>
                                      <p:tavLst>
                                        <p:tav tm="0">
                                          <p:val>
                                            <p:strVal val="#ppt_y"/>
                                          </p:val>
                                        </p:tav>
                                        <p:tav tm="100000">
                                          <p:val>
                                            <p:strVal val="#ppt_y"/>
                                          </p:val>
                                        </p:tav>
                                      </p:tavLst>
                                    </p:anim>
                                    <p:animEffect transition="in" filter="wipe(right)" prLst="gradientSize: 0.1">
                                      <p:cBhvr>
                                        <p:cTn id="50" dur="1000"/>
                                        <p:tgtEl>
                                          <p:spTgt spid="99582"/>
                                        </p:tgtEl>
                                      </p:cBhvr>
                                    </p:animEffect>
                                  </p:childTnLst>
                                </p:cTn>
                              </p:par>
                            </p:childTnLst>
                          </p:cTn>
                        </p:par>
                        <p:par>
                          <p:cTn id="51" fill="hold" nodeType="afterGroup">
                            <p:stCondLst>
                              <p:cond delay="7000"/>
                            </p:stCondLst>
                            <p:childTnLst>
                              <p:par>
                                <p:cTn id="52" presetID="29" presetClass="entr" presetSubtype="0" fill="hold" nodeType="afterEffect">
                                  <p:stCondLst>
                                    <p:cond delay="0"/>
                                  </p:stCondLst>
                                  <p:childTnLst>
                                    <p:set>
                                      <p:cBhvr>
                                        <p:cTn id="53" dur="1" fill="hold">
                                          <p:stCondLst>
                                            <p:cond delay="0"/>
                                          </p:stCondLst>
                                        </p:cTn>
                                        <p:tgtEl>
                                          <p:spTgt spid="7"/>
                                        </p:tgtEl>
                                        <p:attrNameLst>
                                          <p:attrName>style.visibility</p:attrName>
                                        </p:attrNameLst>
                                      </p:cBhvr>
                                      <p:to>
                                        <p:strVal val="visible"/>
                                      </p:to>
                                    </p:set>
                                    <p:anim calcmode="lin" valueType="num">
                                      <p:cBhvr>
                                        <p:cTn id="54" dur="1000" fill="hold"/>
                                        <p:tgtEl>
                                          <p:spTgt spid="7"/>
                                        </p:tgtEl>
                                        <p:attrNameLst>
                                          <p:attrName>ppt_x</p:attrName>
                                        </p:attrNameLst>
                                      </p:cBhvr>
                                      <p:tavLst>
                                        <p:tav tm="0">
                                          <p:val>
                                            <p:strVal val="#ppt_x-.2"/>
                                          </p:val>
                                        </p:tav>
                                        <p:tav tm="100000">
                                          <p:val>
                                            <p:strVal val="#ppt_x"/>
                                          </p:val>
                                        </p:tav>
                                      </p:tavLst>
                                    </p:anim>
                                    <p:anim calcmode="lin" valueType="num">
                                      <p:cBhvr>
                                        <p:cTn id="55"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56" dur="1000"/>
                                        <p:tgtEl>
                                          <p:spTgt spid="7"/>
                                        </p:tgtEl>
                                      </p:cBhvr>
                                    </p:animEffect>
                                  </p:childTnLst>
                                </p:cTn>
                              </p:par>
                            </p:childTnLst>
                          </p:cTn>
                        </p:par>
                        <p:par>
                          <p:cTn id="57" fill="hold" nodeType="afterGroup">
                            <p:stCondLst>
                              <p:cond delay="8000"/>
                            </p:stCondLst>
                            <p:childTnLst>
                              <p:par>
                                <p:cTn id="58" presetID="3" presetClass="entr" presetSubtype="10" fill="hold" grpId="0" nodeType="afterEffect">
                                  <p:stCondLst>
                                    <p:cond delay="0"/>
                                  </p:stCondLst>
                                  <p:childTnLst>
                                    <p:set>
                                      <p:cBhvr>
                                        <p:cTn id="59" dur="1" fill="hold">
                                          <p:stCondLst>
                                            <p:cond delay="0"/>
                                          </p:stCondLst>
                                        </p:cTn>
                                        <p:tgtEl>
                                          <p:spTgt spid="99574"/>
                                        </p:tgtEl>
                                        <p:attrNameLst>
                                          <p:attrName>style.visibility</p:attrName>
                                        </p:attrNameLst>
                                      </p:cBhvr>
                                      <p:to>
                                        <p:strVal val="visible"/>
                                      </p:to>
                                    </p:set>
                                    <p:animEffect transition="in" filter="blinds(horizontal)">
                                      <p:cBhvr>
                                        <p:cTn id="60" dur="500"/>
                                        <p:tgtEl>
                                          <p:spTgt spid="99574"/>
                                        </p:tgtEl>
                                      </p:cBhvr>
                                    </p:animEffect>
                                  </p:childTnLst>
                                </p:cTn>
                              </p:par>
                            </p:childTnLst>
                          </p:cTn>
                        </p:par>
                        <p:par>
                          <p:cTn id="61" fill="hold" nodeType="afterGroup">
                            <p:stCondLst>
                              <p:cond delay="8500"/>
                            </p:stCondLst>
                            <p:childTnLst>
                              <p:par>
                                <p:cTn id="62" presetID="29" presetClass="entr" presetSubtype="0" fill="hold" grpId="0" nodeType="afterEffect">
                                  <p:stCondLst>
                                    <p:cond delay="0"/>
                                  </p:stCondLst>
                                  <p:childTnLst>
                                    <p:set>
                                      <p:cBhvr>
                                        <p:cTn id="63" dur="1" fill="hold">
                                          <p:stCondLst>
                                            <p:cond delay="0"/>
                                          </p:stCondLst>
                                        </p:cTn>
                                        <p:tgtEl>
                                          <p:spTgt spid="99583"/>
                                        </p:tgtEl>
                                        <p:attrNameLst>
                                          <p:attrName>style.visibility</p:attrName>
                                        </p:attrNameLst>
                                      </p:cBhvr>
                                      <p:to>
                                        <p:strVal val="visible"/>
                                      </p:to>
                                    </p:set>
                                    <p:anim calcmode="lin" valueType="num">
                                      <p:cBhvr>
                                        <p:cTn id="64" dur="1000" fill="hold"/>
                                        <p:tgtEl>
                                          <p:spTgt spid="99583"/>
                                        </p:tgtEl>
                                        <p:attrNameLst>
                                          <p:attrName>ppt_x</p:attrName>
                                        </p:attrNameLst>
                                      </p:cBhvr>
                                      <p:tavLst>
                                        <p:tav tm="0">
                                          <p:val>
                                            <p:strVal val="#ppt_x-.2"/>
                                          </p:val>
                                        </p:tav>
                                        <p:tav tm="100000">
                                          <p:val>
                                            <p:strVal val="#ppt_x"/>
                                          </p:val>
                                        </p:tav>
                                      </p:tavLst>
                                    </p:anim>
                                    <p:anim calcmode="lin" valueType="num">
                                      <p:cBhvr>
                                        <p:cTn id="65" dur="1000" fill="hold"/>
                                        <p:tgtEl>
                                          <p:spTgt spid="99583"/>
                                        </p:tgtEl>
                                        <p:attrNameLst>
                                          <p:attrName>ppt_y</p:attrName>
                                        </p:attrNameLst>
                                      </p:cBhvr>
                                      <p:tavLst>
                                        <p:tav tm="0">
                                          <p:val>
                                            <p:strVal val="#ppt_y"/>
                                          </p:val>
                                        </p:tav>
                                        <p:tav tm="100000">
                                          <p:val>
                                            <p:strVal val="#ppt_y"/>
                                          </p:val>
                                        </p:tav>
                                      </p:tavLst>
                                    </p:anim>
                                    <p:animEffect transition="in" filter="wipe(right)" prLst="gradientSize: 0.1">
                                      <p:cBhvr>
                                        <p:cTn id="66" dur="1000"/>
                                        <p:tgtEl>
                                          <p:spTgt spid="99583"/>
                                        </p:tgtEl>
                                      </p:cBhvr>
                                    </p:animEffect>
                                  </p:childTnLst>
                                </p:cTn>
                              </p:par>
                            </p:childTnLst>
                          </p:cTn>
                        </p:par>
                        <p:par>
                          <p:cTn id="67" fill="hold" nodeType="afterGroup">
                            <p:stCondLst>
                              <p:cond delay="9500"/>
                            </p:stCondLst>
                            <p:childTnLst>
                              <p:par>
                                <p:cTn id="68" presetID="29" presetClass="entr" presetSubtype="0" fill="hold" nodeType="afterEffect">
                                  <p:stCondLst>
                                    <p:cond delay="0"/>
                                  </p:stCondLst>
                                  <p:childTnLst>
                                    <p:set>
                                      <p:cBhvr>
                                        <p:cTn id="69" dur="1" fill="hold">
                                          <p:stCondLst>
                                            <p:cond delay="0"/>
                                          </p:stCondLst>
                                        </p:cTn>
                                        <p:tgtEl>
                                          <p:spTgt spid="8"/>
                                        </p:tgtEl>
                                        <p:attrNameLst>
                                          <p:attrName>style.visibility</p:attrName>
                                        </p:attrNameLst>
                                      </p:cBhvr>
                                      <p:to>
                                        <p:strVal val="visible"/>
                                      </p:to>
                                    </p:set>
                                    <p:anim calcmode="lin" valueType="num">
                                      <p:cBhvr>
                                        <p:cTn id="70" dur="1000" fill="hold"/>
                                        <p:tgtEl>
                                          <p:spTgt spid="8"/>
                                        </p:tgtEl>
                                        <p:attrNameLst>
                                          <p:attrName>ppt_x</p:attrName>
                                        </p:attrNameLst>
                                      </p:cBhvr>
                                      <p:tavLst>
                                        <p:tav tm="0">
                                          <p:val>
                                            <p:strVal val="#ppt_x-.2"/>
                                          </p:val>
                                        </p:tav>
                                        <p:tav tm="100000">
                                          <p:val>
                                            <p:strVal val="#ppt_x"/>
                                          </p:val>
                                        </p:tav>
                                      </p:tavLst>
                                    </p:anim>
                                    <p:anim calcmode="lin" valueType="num">
                                      <p:cBhvr>
                                        <p:cTn id="71"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72" dur="1000"/>
                                        <p:tgtEl>
                                          <p:spTgt spid="8"/>
                                        </p:tgtEl>
                                      </p:cBhvr>
                                    </p:animEffect>
                                  </p:childTnLst>
                                </p:cTn>
                              </p:par>
                            </p:childTnLst>
                          </p:cTn>
                        </p:par>
                        <p:par>
                          <p:cTn id="73" fill="hold" nodeType="afterGroup">
                            <p:stCondLst>
                              <p:cond delay="10500"/>
                            </p:stCondLst>
                            <p:childTnLst>
                              <p:par>
                                <p:cTn id="74" presetID="29" presetClass="entr" presetSubtype="0" fill="hold" grpId="0" nodeType="afterEffect">
                                  <p:stCondLst>
                                    <p:cond delay="0"/>
                                  </p:stCondLst>
                                  <p:childTnLst>
                                    <p:set>
                                      <p:cBhvr>
                                        <p:cTn id="75" dur="1" fill="hold">
                                          <p:stCondLst>
                                            <p:cond delay="0"/>
                                          </p:stCondLst>
                                        </p:cTn>
                                        <p:tgtEl>
                                          <p:spTgt spid="99575"/>
                                        </p:tgtEl>
                                        <p:attrNameLst>
                                          <p:attrName>style.visibility</p:attrName>
                                        </p:attrNameLst>
                                      </p:cBhvr>
                                      <p:to>
                                        <p:strVal val="visible"/>
                                      </p:to>
                                    </p:set>
                                    <p:anim calcmode="lin" valueType="num">
                                      <p:cBhvr>
                                        <p:cTn id="76" dur="1000" fill="hold"/>
                                        <p:tgtEl>
                                          <p:spTgt spid="99575"/>
                                        </p:tgtEl>
                                        <p:attrNameLst>
                                          <p:attrName>ppt_x</p:attrName>
                                        </p:attrNameLst>
                                      </p:cBhvr>
                                      <p:tavLst>
                                        <p:tav tm="0">
                                          <p:val>
                                            <p:strVal val="#ppt_x-.2"/>
                                          </p:val>
                                        </p:tav>
                                        <p:tav tm="100000">
                                          <p:val>
                                            <p:strVal val="#ppt_x"/>
                                          </p:val>
                                        </p:tav>
                                      </p:tavLst>
                                    </p:anim>
                                    <p:anim calcmode="lin" valueType="num">
                                      <p:cBhvr>
                                        <p:cTn id="77" dur="1000" fill="hold"/>
                                        <p:tgtEl>
                                          <p:spTgt spid="99575"/>
                                        </p:tgtEl>
                                        <p:attrNameLst>
                                          <p:attrName>ppt_y</p:attrName>
                                        </p:attrNameLst>
                                      </p:cBhvr>
                                      <p:tavLst>
                                        <p:tav tm="0">
                                          <p:val>
                                            <p:strVal val="#ppt_y"/>
                                          </p:val>
                                        </p:tav>
                                        <p:tav tm="100000">
                                          <p:val>
                                            <p:strVal val="#ppt_y"/>
                                          </p:val>
                                        </p:tav>
                                      </p:tavLst>
                                    </p:anim>
                                    <p:animEffect transition="in" filter="wipe(right)" prLst="gradientSize: 0.1">
                                      <p:cBhvr>
                                        <p:cTn id="78" dur="1000"/>
                                        <p:tgtEl>
                                          <p:spTgt spid="99575"/>
                                        </p:tgtEl>
                                      </p:cBhvr>
                                    </p:animEffect>
                                  </p:childTnLst>
                                </p:cTn>
                              </p:par>
                            </p:childTnLst>
                          </p:cTn>
                        </p:par>
                        <p:par>
                          <p:cTn id="79" fill="hold" nodeType="afterGroup">
                            <p:stCondLst>
                              <p:cond delay="11500"/>
                            </p:stCondLst>
                            <p:childTnLst>
                              <p:par>
                                <p:cTn id="80" presetID="3" presetClass="entr" presetSubtype="10" fill="hold" grpId="1" nodeType="afterEffect">
                                  <p:stCondLst>
                                    <p:cond delay="0"/>
                                  </p:stCondLst>
                                  <p:childTnLst>
                                    <p:set>
                                      <p:cBhvr>
                                        <p:cTn id="81" dur="1" fill="hold">
                                          <p:stCondLst>
                                            <p:cond delay="0"/>
                                          </p:stCondLst>
                                        </p:cTn>
                                        <p:tgtEl>
                                          <p:spTgt spid="99574"/>
                                        </p:tgtEl>
                                        <p:attrNameLst>
                                          <p:attrName>style.visibility</p:attrName>
                                        </p:attrNameLst>
                                      </p:cBhvr>
                                      <p:to>
                                        <p:strVal val="visible"/>
                                      </p:to>
                                    </p:set>
                                    <p:animEffect transition="in" filter="blinds(horizontal)">
                                      <p:cBhvr>
                                        <p:cTn id="82" dur="500"/>
                                        <p:tgtEl>
                                          <p:spTgt spid="99574"/>
                                        </p:tgtEl>
                                      </p:cBhvr>
                                    </p:animEffect>
                                  </p:childTnLst>
                                </p:cTn>
                              </p:par>
                            </p:childTnLst>
                          </p:cTn>
                        </p:par>
                        <p:par>
                          <p:cTn id="83" fill="hold" nodeType="afterGroup">
                            <p:stCondLst>
                              <p:cond delay="12000"/>
                            </p:stCondLst>
                            <p:childTnLst>
                              <p:par>
                                <p:cTn id="84" presetID="29" presetClass="entr" presetSubtype="0" fill="hold" grpId="0" nodeType="afterEffect">
                                  <p:stCondLst>
                                    <p:cond delay="0"/>
                                  </p:stCondLst>
                                  <p:childTnLst>
                                    <p:set>
                                      <p:cBhvr>
                                        <p:cTn id="85" dur="1" fill="hold">
                                          <p:stCondLst>
                                            <p:cond delay="0"/>
                                          </p:stCondLst>
                                        </p:cTn>
                                        <p:tgtEl>
                                          <p:spTgt spid="99584"/>
                                        </p:tgtEl>
                                        <p:attrNameLst>
                                          <p:attrName>style.visibility</p:attrName>
                                        </p:attrNameLst>
                                      </p:cBhvr>
                                      <p:to>
                                        <p:strVal val="visible"/>
                                      </p:to>
                                    </p:set>
                                    <p:anim calcmode="lin" valueType="num">
                                      <p:cBhvr>
                                        <p:cTn id="86" dur="1000" fill="hold"/>
                                        <p:tgtEl>
                                          <p:spTgt spid="99584"/>
                                        </p:tgtEl>
                                        <p:attrNameLst>
                                          <p:attrName>ppt_x</p:attrName>
                                        </p:attrNameLst>
                                      </p:cBhvr>
                                      <p:tavLst>
                                        <p:tav tm="0">
                                          <p:val>
                                            <p:strVal val="#ppt_x-.2"/>
                                          </p:val>
                                        </p:tav>
                                        <p:tav tm="100000">
                                          <p:val>
                                            <p:strVal val="#ppt_x"/>
                                          </p:val>
                                        </p:tav>
                                      </p:tavLst>
                                    </p:anim>
                                    <p:anim calcmode="lin" valueType="num">
                                      <p:cBhvr>
                                        <p:cTn id="87" dur="1000" fill="hold"/>
                                        <p:tgtEl>
                                          <p:spTgt spid="99584"/>
                                        </p:tgtEl>
                                        <p:attrNameLst>
                                          <p:attrName>ppt_y</p:attrName>
                                        </p:attrNameLst>
                                      </p:cBhvr>
                                      <p:tavLst>
                                        <p:tav tm="0">
                                          <p:val>
                                            <p:strVal val="#ppt_y"/>
                                          </p:val>
                                        </p:tav>
                                        <p:tav tm="100000">
                                          <p:val>
                                            <p:strVal val="#ppt_y"/>
                                          </p:val>
                                        </p:tav>
                                      </p:tavLst>
                                    </p:anim>
                                    <p:animEffect transition="in" filter="wipe(right)" prLst="gradientSize: 0.1">
                                      <p:cBhvr>
                                        <p:cTn id="88" dur="1000"/>
                                        <p:tgtEl>
                                          <p:spTgt spid="99584"/>
                                        </p:tgtEl>
                                      </p:cBhvr>
                                    </p:animEffect>
                                  </p:childTnLst>
                                </p:cTn>
                              </p:par>
                            </p:childTnLst>
                          </p:cTn>
                        </p:par>
                        <p:par>
                          <p:cTn id="89" fill="hold" nodeType="afterGroup">
                            <p:stCondLst>
                              <p:cond delay="13000"/>
                            </p:stCondLst>
                            <p:childTnLst>
                              <p:par>
                                <p:cTn id="90" presetID="29" presetClass="entr" presetSubtype="0" fill="hold" nodeType="afterEffect">
                                  <p:stCondLst>
                                    <p:cond delay="0"/>
                                  </p:stCondLst>
                                  <p:childTnLst>
                                    <p:set>
                                      <p:cBhvr>
                                        <p:cTn id="91" dur="1" fill="hold">
                                          <p:stCondLst>
                                            <p:cond delay="0"/>
                                          </p:stCondLst>
                                        </p:cTn>
                                        <p:tgtEl>
                                          <p:spTgt spid="9"/>
                                        </p:tgtEl>
                                        <p:attrNameLst>
                                          <p:attrName>style.visibility</p:attrName>
                                        </p:attrNameLst>
                                      </p:cBhvr>
                                      <p:to>
                                        <p:strVal val="visible"/>
                                      </p:to>
                                    </p:set>
                                    <p:anim calcmode="lin" valueType="num">
                                      <p:cBhvr>
                                        <p:cTn id="92" dur="1000" fill="hold"/>
                                        <p:tgtEl>
                                          <p:spTgt spid="9"/>
                                        </p:tgtEl>
                                        <p:attrNameLst>
                                          <p:attrName>ppt_x</p:attrName>
                                        </p:attrNameLst>
                                      </p:cBhvr>
                                      <p:tavLst>
                                        <p:tav tm="0">
                                          <p:val>
                                            <p:strVal val="#ppt_x-.2"/>
                                          </p:val>
                                        </p:tav>
                                        <p:tav tm="100000">
                                          <p:val>
                                            <p:strVal val="#ppt_x"/>
                                          </p:val>
                                        </p:tav>
                                      </p:tavLst>
                                    </p:anim>
                                    <p:anim calcmode="lin" valueType="num">
                                      <p:cBhvr>
                                        <p:cTn id="93"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94" dur="1000"/>
                                        <p:tgtEl>
                                          <p:spTgt spid="9"/>
                                        </p:tgtEl>
                                      </p:cBhvr>
                                    </p:animEffect>
                                  </p:childTnLst>
                                </p:cTn>
                              </p:par>
                            </p:childTnLst>
                          </p:cTn>
                        </p:par>
                        <p:par>
                          <p:cTn id="95" fill="hold" nodeType="afterGroup">
                            <p:stCondLst>
                              <p:cond delay="14000"/>
                            </p:stCondLst>
                            <p:childTnLst>
                              <p:par>
                                <p:cTn id="96" presetID="5" presetClass="entr" presetSubtype="10" fill="hold" grpId="0" nodeType="afterEffect">
                                  <p:stCondLst>
                                    <p:cond delay="0"/>
                                  </p:stCondLst>
                                  <p:childTnLst>
                                    <p:set>
                                      <p:cBhvr>
                                        <p:cTn id="97" dur="1" fill="hold">
                                          <p:stCondLst>
                                            <p:cond delay="0"/>
                                          </p:stCondLst>
                                        </p:cTn>
                                        <p:tgtEl>
                                          <p:spTgt spid="99576"/>
                                        </p:tgtEl>
                                        <p:attrNameLst>
                                          <p:attrName>style.visibility</p:attrName>
                                        </p:attrNameLst>
                                      </p:cBhvr>
                                      <p:to>
                                        <p:strVal val="visible"/>
                                      </p:to>
                                    </p:set>
                                    <p:animEffect transition="in" filter="checkerboard(across)">
                                      <p:cBhvr>
                                        <p:cTn id="98" dur="500"/>
                                        <p:tgtEl>
                                          <p:spTgt spid="99576"/>
                                        </p:tgtEl>
                                      </p:cBhvr>
                                    </p:animEffect>
                                  </p:childTnLst>
                                </p:cTn>
                              </p:par>
                            </p:childTnLst>
                          </p:cTn>
                        </p:par>
                        <p:par>
                          <p:cTn id="99" fill="hold" nodeType="afterGroup">
                            <p:stCondLst>
                              <p:cond delay="14500"/>
                            </p:stCondLst>
                            <p:childTnLst>
                              <p:par>
                                <p:cTn id="100" presetID="29" presetClass="entr" presetSubtype="0" fill="hold" grpId="0" nodeType="afterEffect">
                                  <p:stCondLst>
                                    <p:cond delay="0"/>
                                  </p:stCondLst>
                                  <p:childTnLst>
                                    <p:set>
                                      <p:cBhvr>
                                        <p:cTn id="101" dur="1" fill="hold">
                                          <p:stCondLst>
                                            <p:cond delay="0"/>
                                          </p:stCondLst>
                                        </p:cTn>
                                        <p:tgtEl>
                                          <p:spTgt spid="99585"/>
                                        </p:tgtEl>
                                        <p:attrNameLst>
                                          <p:attrName>style.visibility</p:attrName>
                                        </p:attrNameLst>
                                      </p:cBhvr>
                                      <p:to>
                                        <p:strVal val="visible"/>
                                      </p:to>
                                    </p:set>
                                    <p:anim calcmode="lin" valueType="num">
                                      <p:cBhvr>
                                        <p:cTn id="102" dur="1000" fill="hold"/>
                                        <p:tgtEl>
                                          <p:spTgt spid="99585"/>
                                        </p:tgtEl>
                                        <p:attrNameLst>
                                          <p:attrName>ppt_x</p:attrName>
                                        </p:attrNameLst>
                                      </p:cBhvr>
                                      <p:tavLst>
                                        <p:tav tm="0">
                                          <p:val>
                                            <p:strVal val="#ppt_x-.2"/>
                                          </p:val>
                                        </p:tav>
                                        <p:tav tm="100000">
                                          <p:val>
                                            <p:strVal val="#ppt_x"/>
                                          </p:val>
                                        </p:tav>
                                      </p:tavLst>
                                    </p:anim>
                                    <p:anim calcmode="lin" valueType="num">
                                      <p:cBhvr>
                                        <p:cTn id="103" dur="1000" fill="hold"/>
                                        <p:tgtEl>
                                          <p:spTgt spid="99585"/>
                                        </p:tgtEl>
                                        <p:attrNameLst>
                                          <p:attrName>ppt_y</p:attrName>
                                        </p:attrNameLst>
                                      </p:cBhvr>
                                      <p:tavLst>
                                        <p:tav tm="0">
                                          <p:val>
                                            <p:strVal val="#ppt_y"/>
                                          </p:val>
                                        </p:tav>
                                        <p:tav tm="100000">
                                          <p:val>
                                            <p:strVal val="#ppt_y"/>
                                          </p:val>
                                        </p:tav>
                                      </p:tavLst>
                                    </p:anim>
                                    <p:animEffect transition="in" filter="wipe(right)" prLst="gradientSize: 0.1">
                                      <p:cBhvr>
                                        <p:cTn id="104" dur="1000"/>
                                        <p:tgtEl>
                                          <p:spTgt spid="995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572" grpId="0" animBg="1"/>
      <p:bldP spid="99573" grpId="0" animBg="1"/>
      <p:bldP spid="99574" grpId="0" animBg="1"/>
      <p:bldP spid="99574" grpId="1" animBg="1"/>
      <p:bldP spid="99575" grpId="0" animBg="1"/>
      <p:bldP spid="99576" grpId="0" animBg="1"/>
      <p:bldP spid="99582" grpId="0" animBg="1"/>
      <p:bldP spid="99583" grpId="0" animBg="1"/>
      <p:bldP spid="99584" grpId="0" animBg="1"/>
      <p:bldP spid="99585" grpId="0" animBg="1"/>
      <p:bldP spid="9958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AutoShape 2"/>
          <p:cNvSpPr>
            <a:spLocks noChangeArrowheads="1"/>
          </p:cNvSpPr>
          <p:nvPr/>
        </p:nvSpPr>
        <p:spPr bwMode="auto">
          <a:xfrm>
            <a:off x="2286000" y="762000"/>
            <a:ext cx="7924800" cy="1143000"/>
          </a:xfrm>
          <a:prstGeom prst="roundRect">
            <a:avLst>
              <a:gd name="adj" fmla="val 21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b"/>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ct val="0"/>
              </a:spcBef>
              <a:buClrTx/>
              <a:buSzTx/>
              <a:buFontTx/>
              <a:buNone/>
            </a:pPr>
            <a:r>
              <a:rPr lang="el-GR" altLang="el-GR" sz="3600">
                <a:solidFill>
                  <a:schemeClr val="tx2"/>
                </a:solidFill>
              </a:rPr>
              <a:t>ΑΣΚΗΣΗ 1</a:t>
            </a:r>
            <a:r>
              <a:rPr lang="el-GR" altLang="el-GR" sz="3600" baseline="30000">
                <a:solidFill>
                  <a:schemeClr val="tx2"/>
                </a:solidFill>
              </a:rPr>
              <a:t>η</a:t>
            </a:r>
            <a:r>
              <a:rPr lang="el-GR" altLang="el-GR" sz="3600">
                <a:solidFill>
                  <a:schemeClr val="tx2"/>
                </a:solidFill>
              </a:rPr>
              <a:t> - ΛΥΣΗ</a:t>
            </a:r>
          </a:p>
        </p:txBody>
      </p:sp>
      <p:sp>
        <p:nvSpPr>
          <p:cNvPr id="25603" name="AutoShape 7"/>
          <p:cNvSpPr>
            <a:spLocks noChangeAspect="1" noChangeArrowheads="1"/>
          </p:cNvSpPr>
          <p:nvPr/>
        </p:nvSpPr>
        <p:spPr bwMode="auto">
          <a:xfrm>
            <a:off x="2376489" y="2398713"/>
            <a:ext cx="7056437" cy="3529012"/>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l-GR" altLang="el-GR" sz="1800"/>
          </a:p>
        </p:txBody>
      </p:sp>
      <p:sp>
        <p:nvSpPr>
          <p:cNvPr id="25604" name="Text Box 8"/>
          <p:cNvSpPr txBox="1">
            <a:spLocks noChangeArrowheads="1"/>
          </p:cNvSpPr>
          <p:nvPr/>
        </p:nvSpPr>
        <p:spPr bwMode="auto">
          <a:xfrm>
            <a:off x="2782889" y="2636838"/>
            <a:ext cx="6245225" cy="3097212"/>
          </a:xfrm>
          <a:prstGeom prst="rect">
            <a:avLst/>
          </a:prstGeom>
          <a:solidFill>
            <a:srgbClr val="FFFFFF"/>
          </a:solidFill>
          <a:ln w="9525">
            <a:solidFill>
              <a:srgbClr val="000000"/>
            </a:solidFill>
            <a:miter lim="800000"/>
            <a:headEnd/>
            <a:tailEnd/>
          </a:ln>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just" eaLnBrk="1" hangingPunct="1">
              <a:spcBef>
                <a:spcPct val="0"/>
              </a:spcBef>
              <a:buClrTx/>
              <a:buSzTx/>
              <a:buFontTx/>
              <a:buNone/>
            </a:pPr>
            <a:r>
              <a:rPr lang="el-GR" altLang="el-GR" sz="1800">
                <a:latin typeface="Times New Roman" panose="02020603050405020304" pitchFamily="18" charset="0"/>
              </a:rPr>
              <a:t>Υπολογίσαμε ότι το σύνολο των 100 μηνυμάτων σηματοδοσίας είναι 2160 + 580 + 1260 = 4000 </a:t>
            </a:r>
            <a:r>
              <a:rPr lang="en-US" altLang="el-GR" sz="1800">
                <a:latin typeface="Times New Roman" panose="02020603050405020304" pitchFamily="18" charset="0"/>
              </a:rPr>
              <a:t>bytes</a:t>
            </a:r>
            <a:r>
              <a:rPr lang="el-GR" altLang="el-GR" sz="1800">
                <a:latin typeface="Times New Roman" panose="02020603050405020304" pitchFamily="18" charset="0"/>
              </a:rPr>
              <a:t> </a:t>
            </a:r>
          </a:p>
          <a:p>
            <a:pPr algn="just" eaLnBrk="1" hangingPunct="1">
              <a:spcBef>
                <a:spcPct val="0"/>
              </a:spcBef>
              <a:buClrTx/>
              <a:buSzTx/>
              <a:buFontTx/>
              <a:buNone/>
            </a:pPr>
            <a:endParaRPr lang="el-GR" altLang="el-GR" sz="1800">
              <a:latin typeface="Times New Roman" panose="02020603050405020304" pitchFamily="18" charset="0"/>
            </a:endParaRPr>
          </a:p>
          <a:p>
            <a:pPr algn="just" eaLnBrk="1" hangingPunct="1">
              <a:spcBef>
                <a:spcPct val="0"/>
              </a:spcBef>
              <a:buClrTx/>
              <a:buSzTx/>
              <a:buFontTx/>
              <a:buNone/>
            </a:pPr>
            <a:r>
              <a:rPr lang="el-GR" altLang="el-GR" sz="1800">
                <a:latin typeface="Times New Roman" panose="02020603050405020304" pitchFamily="18" charset="0"/>
              </a:rPr>
              <a:t>Κάθε ένα </a:t>
            </a:r>
            <a:r>
              <a:rPr lang="en-US" altLang="el-GR" sz="1800">
                <a:latin typeface="Times New Roman" panose="02020603050405020304" pitchFamily="18" charset="0"/>
              </a:rPr>
              <a:t>byte </a:t>
            </a:r>
            <a:r>
              <a:rPr lang="el-GR" altLang="el-GR" sz="1800">
                <a:latin typeface="Times New Roman" panose="02020603050405020304" pitchFamily="18" charset="0"/>
              </a:rPr>
              <a:t>στέλνεται σε χρόνο 125 μ</a:t>
            </a:r>
            <a:r>
              <a:rPr lang="en-US" altLang="el-GR" sz="1800">
                <a:latin typeface="Times New Roman" panose="02020603050405020304" pitchFamily="18" charset="0"/>
              </a:rPr>
              <a:t>s.</a:t>
            </a:r>
          </a:p>
          <a:p>
            <a:pPr algn="just" eaLnBrk="1" hangingPunct="1">
              <a:spcBef>
                <a:spcPct val="0"/>
              </a:spcBef>
              <a:buClrTx/>
              <a:buSzTx/>
              <a:buFontTx/>
              <a:buNone/>
            </a:pPr>
            <a:endParaRPr lang="en-US" altLang="el-GR" sz="1800">
              <a:latin typeface="Times New Roman" panose="02020603050405020304" pitchFamily="18" charset="0"/>
            </a:endParaRPr>
          </a:p>
          <a:p>
            <a:pPr algn="just" eaLnBrk="1" hangingPunct="1">
              <a:spcBef>
                <a:spcPct val="0"/>
              </a:spcBef>
              <a:buClrTx/>
              <a:buSzTx/>
              <a:buFontTx/>
              <a:buNone/>
            </a:pPr>
            <a:r>
              <a:rPr lang="el-GR" altLang="el-GR" sz="1800">
                <a:latin typeface="Times New Roman" panose="02020603050405020304" pitchFamily="18" charset="0"/>
              </a:rPr>
              <a:t>Επομένως τα 4000 </a:t>
            </a:r>
            <a:r>
              <a:rPr lang="en-US" altLang="el-GR" sz="1800">
                <a:latin typeface="Times New Roman" panose="02020603050405020304" pitchFamily="18" charset="0"/>
              </a:rPr>
              <a:t>bytes </a:t>
            </a:r>
            <a:r>
              <a:rPr lang="el-GR" altLang="el-GR" sz="1800">
                <a:latin typeface="Times New Roman" panose="02020603050405020304" pitchFamily="18" charset="0"/>
              </a:rPr>
              <a:t>χρειάζονται συνολικό χρόνο:</a:t>
            </a:r>
          </a:p>
          <a:p>
            <a:pPr algn="just" eaLnBrk="1" hangingPunct="1">
              <a:spcBef>
                <a:spcPct val="0"/>
              </a:spcBef>
              <a:buClrTx/>
              <a:buSzTx/>
              <a:buFontTx/>
              <a:buNone/>
            </a:pPr>
            <a:endParaRPr lang="el-GR" altLang="el-GR" sz="1800">
              <a:latin typeface="Times New Roman" panose="02020603050405020304" pitchFamily="18" charset="0"/>
            </a:endParaRPr>
          </a:p>
          <a:p>
            <a:pPr algn="just" eaLnBrk="1" hangingPunct="1">
              <a:spcBef>
                <a:spcPct val="0"/>
              </a:spcBef>
              <a:buClrTx/>
              <a:buSzTx/>
              <a:buFontTx/>
              <a:buNone/>
            </a:pPr>
            <a:r>
              <a:rPr lang="el-GR" altLang="el-GR" sz="1800">
                <a:latin typeface="Times New Roman" panose="02020603050405020304" pitchFamily="18" charset="0"/>
              </a:rPr>
              <a:t>4000 </a:t>
            </a:r>
            <a:r>
              <a:rPr lang="en-US" altLang="el-GR" sz="1800">
                <a:latin typeface="Times New Roman" panose="02020603050405020304" pitchFamily="18" charset="0"/>
              </a:rPr>
              <a:t>bytes X 125 </a:t>
            </a:r>
            <a:r>
              <a:rPr lang="el-GR" altLang="el-GR" sz="1800">
                <a:latin typeface="Times New Roman" panose="02020603050405020304" pitchFamily="18" charset="0"/>
              </a:rPr>
              <a:t>μ</a:t>
            </a:r>
            <a:r>
              <a:rPr lang="en-US" altLang="el-GR" sz="1800">
                <a:latin typeface="Times New Roman" panose="02020603050405020304" pitchFamily="18" charset="0"/>
              </a:rPr>
              <a:t>s = 500000 </a:t>
            </a:r>
            <a:r>
              <a:rPr lang="el-GR" altLang="el-GR" sz="1800">
                <a:latin typeface="Times New Roman" panose="02020603050405020304" pitchFamily="18" charset="0"/>
              </a:rPr>
              <a:t>μ</a:t>
            </a:r>
            <a:r>
              <a:rPr lang="en-US" altLang="el-GR" sz="1800">
                <a:latin typeface="Times New Roman" panose="02020603050405020304" pitchFamily="18" charset="0"/>
              </a:rPr>
              <a:t>s = 0,5 sec</a:t>
            </a:r>
          </a:p>
          <a:p>
            <a:pPr algn="just" eaLnBrk="1" hangingPunct="1">
              <a:spcBef>
                <a:spcPct val="0"/>
              </a:spcBef>
              <a:buClrTx/>
              <a:buSzTx/>
              <a:buFontTx/>
              <a:buNone/>
            </a:pPr>
            <a:endParaRPr lang="en-US" altLang="el-GR" sz="1800">
              <a:latin typeface="Times New Roman" panose="02020603050405020304" pitchFamily="18" charset="0"/>
            </a:endParaRPr>
          </a:p>
          <a:p>
            <a:pPr algn="just" eaLnBrk="1" hangingPunct="1">
              <a:spcBef>
                <a:spcPct val="0"/>
              </a:spcBef>
              <a:buClrTx/>
              <a:buSzTx/>
              <a:buFontTx/>
              <a:buNone/>
            </a:pPr>
            <a:r>
              <a:rPr lang="el-GR" altLang="el-GR" sz="1800">
                <a:latin typeface="Times New Roman" panose="02020603050405020304" pitchFamily="18" charset="0"/>
              </a:rPr>
              <a:t>Πολύ γρήγορη απόκριση!!!</a:t>
            </a:r>
          </a:p>
        </p:txBody>
      </p:sp>
    </p:spTree>
    <p:extLst>
      <p:ext uri="{BB962C8B-B14F-4D97-AF65-F5344CB8AC3E}">
        <p14:creationId xmlns:p14="http://schemas.microsoft.com/office/powerpoint/2010/main" val="15728563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AutoShape 2"/>
          <p:cNvSpPr>
            <a:spLocks noChangeArrowheads="1"/>
          </p:cNvSpPr>
          <p:nvPr/>
        </p:nvSpPr>
        <p:spPr bwMode="auto">
          <a:xfrm>
            <a:off x="2286000" y="762000"/>
            <a:ext cx="7924800" cy="1143000"/>
          </a:xfrm>
          <a:prstGeom prst="roundRect">
            <a:avLst>
              <a:gd name="adj" fmla="val 21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b"/>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ct val="0"/>
              </a:spcBef>
              <a:buClrTx/>
              <a:buSzTx/>
              <a:buFontTx/>
              <a:buNone/>
            </a:pPr>
            <a:r>
              <a:rPr lang="el-GR" altLang="el-GR" sz="3600">
                <a:solidFill>
                  <a:schemeClr val="tx2"/>
                </a:solidFill>
              </a:rPr>
              <a:t>ΑΣΚΗΣΗ 2</a:t>
            </a:r>
            <a:r>
              <a:rPr lang="el-GR" altLang="el-GR" sz="3600" baseline="30000">
                <a:solidFill>
                  <a:schemeClr val="tx2"/>
                </a:solidFill>
              </a:rPr>
              <a:t>η</a:t>
            </a:r>
            <a:r>
              <a:rPr lang="el-GR" altLang="el-GR" sz="3600">
                <a:solidFill>
                  <a:schemeClr val="tx2"/>
                </a:solidFill>
              </a:rPr>
              <a:t> </a:t>
            </a:r>
          </a:p>
        </p:txBody>
      </p:sp>
      <p:sp>
        <p:nvSpPr>
          <p:cNvPr id="26627" name="AutoShape 7"/>
          <p:cNvSpPr>
            <a:spLocks noChangeAspect="1" noChangeArrowheads="1"/>
          </p:cNvSpPr>
          <p:nvPr/>
        </p:nvSpPr>
        <p:spPr bwMode="auto">
          <a:xfrm>
            <a:off x="2566989" y="2492375"/>
            <a:ext cx="7705725" cy="385445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l-GR" altLang="el-GR" sz="1800"/>
          </a:p>
        </p:txBody>
      </p:sp>
      <p:sp>
        <p:nvSpPr>
          <p:cNvPr id="26628" name="Text Box 9"/>
          <p:cNvSpPr txBox="1">
            <a:spLocks noChangeArrowheads="1"/>
          </p:cNvSpPr>
          <p:nvPr/>
        </p:nvSpPr>
        <p:spPr bwMode="auto">
          <a:xfrm>
            <a:off x="2855914" y="2852739"/>
            <a:ext cx="7056437" cy="3024187"/>
          </a:xfrm>
          <a:prstGeom prst="rect">
            <a:avLst/>
          </a:prstGeom>
          <a:solidFill>
            <a:srgbClr val="FFFFFF"/>
          </a:solidFill>
          <a:ln w="9525">
            <a:solidFill>
              <a:srgbClr val="000000"/>
            </a:solidFill>
            <a:miter lim="800000"/>
            <a:headEnd/>
            <a:tailEnd/>
          </a:ln>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just" eaLnBrk="1" hangingPunct="1">
              <a:spcBef>
                <a:spcPct val="0"/>
              </a:spcBef>
              <a:buClrTx/>
              <a:buSzTx/>
              <a:buFontTx/>
              <a:buNone/>
            </a:pPr>
            <a:r>
              <a:rPr lang="el-GR" altLang="el-GR" sz="1800">
                <a:latin typeface="Times New Roman" panose="02020603050405020304" pitchFamily="18" charset="0"/>
              </a:rPr>
              <a:t>ΑΣΚΗΣΗ 2</a:t>
            </a:r>
          </a:p>
          <a:p>
            <a:pPr algn="just" eaLnBrk="1" hangingPunct="1">
              <a:spcBef>
                <a:spcPct val="0"/>
              </a:spcBef>
              <a:buClrTx/>
              <a:buSzTx/>
              <a:buFontTx/>
              <a:buNone/>
            </a:pPr>
            <a:r>
              <a:rPr lang="el-GR" altLang="el-GR" sz="1800">
                <a:latin typeface="Times New Roman" panose="02020603050405020304" pitchFamily="18" charset="0"/>
              </a:rPr>
              <a:t>Σε μία ζεύξη δύο τηλεφωνικών δικτύων, τα οποία χρησιμοποιούν σηματοδοσία #7, ορίζεται ένα </a:t>
            </a:r>
            <a:r>
              <a:rPr lang="en-US" altLang="el-GR" sz="1800">
                <a:latin typeface="Times New Roman" panose="02020603050405020304" pitchFamily="18" charset="0"/>
              </a:rPr>
              <a:t>timeslot </a:t>
            </a:r>
            <a:r>
              <a:rPr lang="el-GR" altLang="el-GR" sz="1800">
                <a:latin typeface="Times New Roman" panose="02020603050405020304" pitchFamily="18" charset="0"/>
              </a:rPr>
              <a:t>σηματοδοσίας, το οποίο τίθεται σε λειτουργία. Το σύστημα επίβλεψης του δικτύου (</a:t>
            </a:r>
            <a:r>
              <a:rPr lang="en-US" altLang="el-GR" sz="1800">
                <a:latin typeface="Times New Roman" panose="02020603050405020304" pitchFamily="18" charset="0"/>
              </a:rPr>
              <a:t>watch</a:t>
            </a:r>
            <a:r>
              <a:rPr lang="el-GR" altLang="el-GR" sz="1800">
                <a:latin typeface="Times New Roman" panose="02020603050405020304" pitchFamily="18" charset="0"/>
              </a:rPr>
              <a:t>-</a:t>
            </a:r>
            <a:r>
              <a:rPr lang="en-US" altLang="el-GR" sz="1800">
                <a:latin typeface="Times New Roman" panose="02020603050405020304" pitchFamily="18" charset="0"/>
              </a:rPr>
              <a:t>dog</a:t>
            </a:r>
            <a:r>
              <a:rPr lang="el-GR" altLang="el-GR" sz="1800">
                <a:latin typeface="Times New Roman" panose="02020603050405020304" pitchFamily="18" charset="0"/>
              </a:rPr>
              <a:t> </a:t>
            </a:r>
            <a:r>
              <a:rPr lang="en-US" altLang="el-GR" sz="1800">
                <a:latin typeface="Times New Roman" panose="02020603050405020304" pitchFamily="18" charset="0"/>
              </a:rPr>
              <a:t>process</a:t>
            </a:r>
            <a:r>
              <a:rPr lang="el-GR" altLang="el-GR" sz="1800">
                <a:latin typeface="Times New Roman" panose="02020603050405020304" pitchFamily="18" charset="0"/>
              </a:rPr>
              <a:t>) στέλνει ένα αρχικό μηνύματα </a:t>
            </a:r>
            <a:r>
              <a:rPr lang="en-US" altLang="el-GR" sz="1800">
                <a:latin typeface="Times New Roman" panose="02020603050405020304" pitchFamily="18" charset="0"/>
              </a:rPr>
              <a:t>status</a:t>
            </a:r>
            <a:r>
              <a:rPr lang="el-GR" altLang="el-GR" sz="1800">
                <a:latin typeface="Times New Roman" panose="02020603050405020304" pitchFamily="18" charset="0"/>
              </a:rPr>
              <a:t> </a:t>
            </a:r>
            <a:r>
              <a:rPr lang="en-US" altLang="el-GR" sz="1800">
                <a:latin typeface="Times New Roman" panose="02020603050405020304" pitchFamily="18" charset="0"/>
              </a:rPr>
              <a:t>indication</a:t>
            </a:r>
            <a:r>
              <a:rPr lang="el-GR" altLang="el-GR" sz="1800">
                <a:latin typeface="Times New Roman" panose="02020603050405020304" pitchFamily="18" charset="0"/>
              </a:rPr>
              <a:t> </a:t>
            </a:r>
            <a:r>
              <a:rPr lang="en-US" altLang="el-GR" sz="1800">
                <a:latin typeface="Times New Roman" panose="02020603050405020304" pitchFamily="18" charset="0"/>
              </a:rPr>
              <a:t>normal</a:t>
            </a:r>
            <a:r>
              <a:rPr lang="el-GR" altLang="el-GR" sz="1800">
                <a:latin typeface="Times New Roman" panose="02020603050405020304" pitchFamily="18" charset="0"/>
              </a:rPr>
              <a:t> </a:t>
            </a:r>
            <a:r>
              <a:rPr lang="en-US" altLang="el-GR" sz="1800">
                <a:latin typeface="Times New Roman" panose="02020603050405020304" pitchFamily="18" charset="0"/>
              </a:rPr>
              <a:t>alignment</a:t>
            </a:r>
            <a:r>
              <a:rPr lang="el-GR" altLang="el-GR" sz="1800">
                <a:latin typeface="Times New Roman" panose="02020603050405020304" pitchFamily="18" charset="0"/>
              </a:rPr>
              <a:t> και αναμένει την απάντηση της άλλης άκρης. Εάν δεν ληφθεί απάντηση σε χρονική περίοδο 50 </a:t>
            </a:r>
            <a:r>
              <a:rPr lang="en-US" altLang="el-GR" sz="1800">
                <a:latin typeface="Times New Roman" panose="02020603050405020304" pitchFamily="18" charset="0"/>
              </a:rPr>
              <a:t>msec</a:t>
            </a:r>
            <a:r>
              <a:rPr lang="el-GR" altLang="el-GR" sz="1800">
                <a:latin typeface="Times New Roman" panose="02020603050405020304" pitchFamily="18" charset="0"/>
              </a:rPr>
              <a:t> επαναλαμβάνει το ίδιο επί συνόλω τριών προσπαθειών. Εάν δεν λάβει απάντηση τότε ανακηρύττει την ζεύξη ως </a:t>
            </a:r>
            <a:r>
              <a:rPr lang="en-US" altLang="el-GR" sz="1800">
                <a:latin typeface="Times New Roman" panose="02020603050405020304" pitchFamily="18" charset="0"/>
              </a:rPr>
              <a:t>BLOCKED</a:t>
            </a:r>
            <a:r>
              <a:rPr lang="el-GR" altLang="el-GR" sz="1800">
                <a:latin typeface="Times New Roman" panose="02020603050405020304" pitchFamily="18" charset="0"/>
              </a:rPr>
              <a:t>. Πόσο χρόνο χρειάζεται για να ανακηρύξει την ζεύξη </a:t>
            </a:r>
            <a:r>
              <a:rPr lang="en-US" altLang="el-GR" sz="1800">
                <a:latin typeface="Times New Roman" panose="02020603050405020304" pitchFamily="18" charset="0"/>
              </a:rPr>
              <a:t>BOCKED</a:t>
            </a:r>
            <a:r>
              <a:rPr lang="el-GR" altLang="el-GR" sz="1800">
                <a:latin typeface="Times New Roman" panose="02020603050405020304" pitchFamily="18" charset="0"/>
              </a:rPr>
              <a:t>; </a:t>
            </a:r>
            <a:endParaRPr lang="el-GR" altLang="el-GR" sz="1800"/>
          </a:p>
        </p:txBody>
      </p:sp>
    </p:spTree>
    <p:extLst>
      <p:ext uri="{BB962C8B-B14F-4D97-AF65-F5344CB8AC3E}">
        <p14:creationId xmlns:p14="http://schemas.microsoft.com/office/powerpoint/2010/main" val="10867274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AutoShape 2"/>
          <p:cNvSpPr>
            <a:spLocks noChangeArrowheads="1"/>
          </p:cNvSpPr>
          <p:nvPr/>
        </p:nvSpPr>
        <p:spPr bwMode="auto">
          <a:xfrm>
            <a:off x="2286000" y="762000"/>
            <a:ext cx="7924800" cy="1143000"/>
          </a:xfrm>
          <a:prstGeom prst="roundRect">
            <a:avLst>
              <a:gd name="adj" fmla="val 21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b"/>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ct val="0"/>
              </a:spcBef>
              <a:buClrTx/>
              <a:buSzTx/>
              <a:buFontTx/>
              <a:buNone/>
            </a:pPr>
            <a:r>
              <a:rPr lang="el-GR" altLang="el-GR" sz="3600">
                <a:solidFill>
                  <a:schemeClr val="tx2"/>
                </a:solidFill>
              </a:rPr>
              <a:t>ΑΣΚΗΣΗ 2</a:t>
            </a:r>
            <a:r>
              <a:rPr lang="el-GR" altLang="el-GR" sz="3600" baseline="30000">
                <a:solidFill>
                  <a:schemeClr val="tx2"/>
                </a:solidFill>
              </a:rPr>
              <a:t>η </a:t>
            </a:r>
            <a:r>
              <a:rPr lang="el-GR" altLang="el-GR" sz="3600">
                <a:solidFill>
                  <a:schemeClr val="tx2"/>
                </a:solidFill>
              </a:rPr>
              <a:t> - ΛΥΣΗ </a:t>
            </a:r>
          </a:p>
        </p:txBody>
      </p:sp>
      <p:sp>
        <p:nvSpPr>
          <p:cNvPr id="27651" name="AutoShape 7"/>
          <p:cNvSpPr>
            <a:spLocks noChangeAspect="1" noChangeArrowheads="1"/>
          </p:cNvSpPr>
          <p:nvPr/>
        </p:nvSpPr>
        <p:spPr bwMode="auto">
          <a:xfrm>
            <a:off x="2566989" y="2492376"/>
            <a:ext cx="7705725" cy="158432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l-GR" altLang="el-GR" sz="1800"/>
          </a:p>
        </p:txBody>
      </p:sp>
      <p:sp>
        <p:nvSpPr>
          <p:cNvPr id="27652" name="Text Box 8"/>
          <p:cNvSpPr txBox="1">
            <a:spLocks noChangeArrowheads="1"/>
          </p:cNvSpPr>
          <p:nvPr/>
        </p:nvSpPr>
        <p:spPr bwMode="auto">
          <a:xfrm>
            <a:off x="2855914" y="2852738"/>
            <a:ext cx="7056437" cy="1008062"/>
          </a:xfrm>
          <a:prstGeom prst="rect">
            <a:avLst/>
          </a:prstGeom>
          <a:solidFill>
            <a:srgbClr val="FFFFFF"/>
          </a:solidFill>
          <a:ln w="9525">
            <a:solidFill>
              <a:srgbClr val="000000"/>
            </a:solidFill>
            <a:miter lim="800000"/>
            <a:headEnd/>
            <a:tailEnd/>
          </a:ln>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just" eaLnBrk="1" hangingPunct="1">
              <a:spcBef>
                <a:spcPct val="0"/>
              </a:spcBef>
              <a:buClrTx/>
              <a:buSzTx/>
              <a:buFontTx/>
              <a:buNone/>
            </a:pPr>
            <a:r>
              <a:rPr lang="el-GR" altLang="el-GR" sz="1800">
                <a:latin typeface="Times New Roman" panose="02020603050405020304" pitchFamily="18" charset="0"/>
              </a:rPr>
              <a:t>ΑΣΚΗΣΗ 2</a:t>
            </a:r>
          </a:p>
          <a:p>
            <a:pPr algn="just" eaLnBrk="1" hangingPunct="1">
              <a:spcBef>
                <a:spcPct val="0"/>
              </a:spcBef>
              <a:buClrTx/>
              <a:buSzTx/>
              <a:buFontTx/>
              <a:buNone/>
            </a:pPr>
            <a:r>
              <a:rPr lang="el-GR" altLang="el-GR" sz="1800">
                <a:latin typeface="Times New Roman" panose="02020603050405020304" pitchFamily="18" charset="0"/>
              </a:rPr>
              <a:t>Για την αποστολή μηνυμάτων ελέγχου της κατάστασης της ζεύξης θα χρησιμοποιήσουμε πακέτα </a:t>
            </a:r>
            <a:r>
              <a:rPr lang="en-US" altLang="el-GR" sz="1800">
                <a:latin typeface="Times New Roman" panose="02020603050405020304" pitchFamily="18" charset="0"/>
              </a:rPr>
              <a:t>LSSU</a:t>
            </a:r>
            <a:endParaRPr lang="el-GR" altLang="el-GR" sz="1800">
              <a:latin typeface="Times New Roman" panose="02020603050405020304" pitchFamily="18" charset="0"/>
            </a:endParaRPr>
          </a:p>
          <a:p>
            <a:pPr algn="just" eaLnBrk="1" hangingPunct="1">
              <a:spcBef>
                <a:spcPct val="0"/>
              </a:spcBef>
              <a:buClrTx/>
              <a:buSzTx/>
              <a:buFontTx/>
              <a:buNone/>
            </a:pPr>
            <a:endParaRPr lang="el-GR" altLang="el-GR" sz="1800">
              <a:latin typeface="Times New Roman" panose="02020603050405020304" pitchFamily="18" charset="0"/>
            </a:endParaRPr>
          </a:p>
        </p:txBody>
      </p:sp>
      <p:pic>
        <p:nvPicPr>
          <p:cNvPr id="27653"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9151" y="4365626"/>
            <a:ext cx="6480175" cy="177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29367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AutoShape 2"/>
          <p:cNvSpPr>
            <a:spLocks noChangeArrowheads="1"/>
          </p:cNvSpPr>
          <p:nvPr/>
        </p:nvSpPr>
        <p:spPr bwMode="auto">
          <a:xfrm>
            <a:off x="2286000" y="762000"/>
            <a:ext cx="7924800" cy="1143000"/>
          </a:xfrm>
          <a:prstGeom prst="roundRect">
            <a:avLst>
              <a:gd name="adj" fmla="val 21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b"/>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ct val="0"/>
              </a:spcBef>
              <a:buClrTx/>
              <a:buSzTx/>
              <a:buFontTx/>
              <a:buNone/>
            </a:pPr>
            <a:r>
              <a:rPr lang="el-GR" altLang="el-GR" sz="3600">
                <a:solidFill>
                  <a:schemeClr val="tx2"/>
                </a:solidFill>
              </a:rPr>
              <a:t>ΑΣΚΗΣΗ 2</a:t>
            </a:r>
            <a:r>
              <a:rPr lang="el-GR" altLang="el-GR" sz="3600" baseline="30000">
                <a:solidFill>
                  <a:schemeClr val="tx2"/>
                </a:solidFill>
              </a:rPr>
              <a:t>η </a:t>
            </a:r>
            <a:r>
              <a:rPr lang="el-GR" altLang="el-GR" sz="3600">
                <a:solidFill>
                  <a:schemeClr val="tx2"/>
                </a:solidFill>
              </a:rPr>
              <a:t> - ΛΥΣΗ </a:t>
            </a:r>
          </a:p>
        </p:txBody>
      </p:sp>
      <p:sp>
        <p:nvSpPr>
          <p:cNvPr id="28675" name="AutoShape 7"/>
          <p:cNvSpPr>
            <a:spLocks noChangeAspect="1" noChangeArrowheads="1"/>
          </p:cNvSpPr>
          <p:nvPr/>
        </p:nvSpPr>
        <p:spPr bwMode="auto">
          <a:xfrm>
            <a:off x="2566989" y="2492375"/>
            <a:ext cx="7705725" cy="385445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l-GR" altLang="el-GR" sz="1800"/>
          </a:p>
        </p:txBody>
      </p:sp>
      <p:sp>
        <p:nvSpPr>
          <p:cNvPr id="28676" name="Text Box 8"/>
          <p:cNvSpPr txBox="1">
            <a:spLocks noChangeArrowheads="1"/>
          </p:cNvSpPr>
          <p:nvPr/>
        </p:nvSpPr>
        <p:spPr bwMode="auto">
          <a:xfrm>
            <a:off x="2855914" y="2852739"/>
            <a:ext cx="7056437" cy="3024187"/>
          </a:xfrm>
          <a:prstGeom prst="rect">
            <a:avLst/>
          </a:prstGeom>
          <a:solidFill>
            <a:srgbClr val="FFFFFF"/>
          </a:solidFill>
          <a:ln w="9525">
            <a:solidFill>
              <a:srgbClr val="000000"/>
            </a:solidFill>
            <a:miter lim="800000"/>
            <a:headEnd/>
            <a:tailEnd/>
          </a:ln>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just" eaLnBrk="1" hangingPunct="1">
              <a:spcBef>
                <a:spcPct val="0"/>
              </a:spcBef>
              <a:buClrTx/>
              <a:buSzTx/>
              <a:buFontTx/>
              <a:buNone/>
            </a:pPr>
            <a:r>
              <a:rPr lang="el-GR" altLang="el-GR" sz="1800">
                <a:latin typeface="Times New Roman" panose="02020603050405020304" pitchFamily="18" charset="0"/>
              </a:rPr>
              <a:t>ΑΣΚΗΣΗ 2</a:t>
            </a:r>
          </a:p>
          <a:p>
            <a:pPr algn="just" eaLnBrk="1" hangingPunct="1">
              <a:spcBef>
                <a:spcPct val="0"/>
              </a:spcBef>
              <a:buClrTx/>
              <a:buSzTx/>
              <a:buFontTx/>
              <a:buNone/>
            </a:pPr>
            <a:r>
              <a:rPr lang="el-GR" altLang="el-GR" sz="1800">
                <a:latin typeface="Times New Roman" panose="02020603050405020304" pitchFamily="18" charset="0"/>
              </a:rPr>
              <a:t>Το πακέτο αποτελείται μόνον από </a:t>
            </a:r>
            <a:r>
              <a:rPr lang="en-US" altLang="el-GR" sz="1800">
                <a:latin typeface="Times New Roman" panose="02020603050405020304" pitchFamily="18" charset="0"/>
              </a:rPr>
              <a:t>header </a:t>
            </a:r>
            <a:r>
              <a:rPr lang="el-GR" altLang="el-GR" sz="1800">
                <a:latin typeface="Times New Roman" panose="02020603050405020304" pitchFamily="18" charset="0"/>
              </a:rPr>
              <a:t>μήκους 8 </a:t>
            </a:r>
            <a:r>
              <a:rPr lang="en-US" altLang="el-GR" sz="1800">
                <a:latin typeface="Times New Roman" panose="02020603050405020304" pitchFamily="18" charset="0"/>
              </a:rPr>
              <a:t>bytes.</a:t>
            </a:r>
            <a:endParaRPr lang="el-GR" altLang="el-GR" sz="1800">
              <a:latin typeface="Times New Roman" panose="02020603050405020304" pitchFamily="18" charset="0"/>
            </a:endParaRPr>
          </a:p>
          <a:p>
            <a:pPr algn="just" eaLnBrk="1" hangingPunct="1">
              <a:spcBef>
                <a:spcPct val="0"/>
              </a:spcBef>
              <a:buClrTx/>
              <a:buSzTx/>
              <a:buFontTx/>
              <a:buNone/>
            </a:pPr>
            <a:endParaRPr lang="el-GR" altLang="el-GR" sz="1800">
              <a:latin typeface="Times New Roman" panose="02020603050405020304" pitchFamily="18" charset="0"/>
            </a:endParaRPr>
          </a:p>
          <a:p>
            <a:pPr algn="just" eaLnBrk="1" hangingPunct="1">
              <a:spcBef>
                <a:spcPct val="0"/>
              </a:spcBef>
              <a:buClrTx/>
              <a:buSzTx/>
              <a:buFontTx/>
              <a:buNone/>
            </a:pPr>
            <a:r>
              <a:rPr lang="el-GR" altLang="el-GR" sz="1800">
                <a:latin typeface="Times New Roman" panose="02020603050405020304" pitchFamily="18" charset="0"/>
              </a:rPr>
              <a:t>Η αποστολή θα γίνει μέσω </a:t>
            </a:r>
            <a:r>
              <a:rPr lang="en-US" altLang="el-GR" sz="1800">
                <a:latin typeface="Times New Roman" panose="02020603050405020304" pitchFamily="18" charset="0"/>
              </a:rPr>
              <a:t>PCM </a:t>
            </a:r>
            <a:r>
              <a:rPr lang="el-GR" altLang="el-GR" sz="1800">
                <a:latin typeface="Times New Roman" panose="02020603050405020304" pitchFamily="18" charset="0"/>
              </a:rPr>
              <a:t>στο </a:t>
            </a:r>
            <a:r>
              <a:rPr lang="en-US" altLang="el-GR" sz="1800">
                <a:latin typeface="Times New Roman" panose="02020603050405020304" pitchFamily="18" charset="0"/>
              </a:rPr>
              <a:t>MTP-1 layer</a:t>
            </a:r>
            <a:endParaRPr lang="el-GR" altLang="el-GR" sz="1800">
              <a:latin typeface="Times New Roman" panose="02020603050405020304" pitchFamily="18" charset="0"/>
            </a:endParaRPr>
          </a:p>
          <a:p>
            <a:pPr algn="just" eaLnBrk="1" hangingPunct="1">
              <a:spcBef>
                <a:spcPct val="0"/>
              </a:spcBef>
              <a:buClrTx/>
              <a:buSzTx/>
              <a:buFontTx/>
              <a:buNone/>
            </a:pPr>
            <a:endParaRPr lang="en-US" altLang="el-GR" sz="1800">
              <a:latin typeface="Times New Roman" panose="02020603050405020304" pitchFamily="18" charset="0"/>
            </a:endParaRPr>
          </a:p>
          <a:p>
            <a:pPr algn="just" eaLnBrk="1" hangingPunct="1">
              <a:spcBef>
                <a:spcPct val="0"/>
              </a:spcBef>
              <a:buClrTx/>
              <a:buSzTx/>
              <a:buFontTx/>
              <a:buNone/>
            </a:pPr>
            <a:r>
              <a:rPr lang="el-GR" altLang="el-GR" sz="1800">
                <a:latin typeface="Times New Roman" panose="02020603050405020304" pitchFamily="18" charset="0"/>
              </a:rPr>
              <a:t>Επομένως κάθε αποστολή πακέτου </a:t>
            </a:r>
            <a:r>
              <a:rPr lang="en-US" altLang="el-GR" sz="1800">
                <a:latin typeface="Times New Roman" panose="02020603050405020304" pitchFamily="18" charset="0"/>
              </a:rPr>
              <a:t>LSSU </a:t>
            </a:r>
            <a:r>
              <a:rPr lang="el-GR" altLang="el-GR" sz="1800">
                <a:latin typeface="Times New Roman" panose="02020603050405020304" pitchFamily="18" charset="0"/>
              </a:rPr>
              <a:t>θα διαρκέσει χρόνο</a:t>
            </a:r>
          </a:p>
          <a:p>
            <a:pPr algn="just" eaLnBrk="1" hangingPunct="1">
              <a:spcBef>
                <a:spcPct val="0"/>
              </a:spcBef>
              <a:buClrTx/>
              <a:buSzTx/>
              <a:buFontTx/>
              <a:buNone/>
            </a:pPr>
            <a:endParaRPr lang="el-GR" altLang="el-GR" sz="1800">
              <a:latin typeface="Times New Roman" panose="02020603050405020304" pitchFamily="18" charset="0"/>
            </a:endParaRPr>
          </a:p>
          <a:p>
            <a:pPr algn="just" eaLnBrk="1" hangingPunct="1">
              <a:spcBef>
                <a:spcPct val="0"/>
              </a:spcBef>
              <a:buClrTx/>
              <a:buSzTx/>
              <a:buFontTx/>
              <a:buNone/>
            </a:pPr>
            <a:r>
              <a:rPr lang="el-GR" altLang="el-GR" sz="1800">
                <a:latin typeface="Times New Roman" panose="02020603050405020304" pitchFamily="18" charset="0"/>
              </a:rPr>
              <a:t>8 </a:t>
            </a:r>
            <a:r>
              <a:rPr lang="en-US" altLang="el-GR" sz="1800">
                <a:latin typeface="Times New Roman" panose="02020603050405020304" pitchFamily="18" charset="0"/>
              </a:rPr>
              <a:t>bytes </a:t>
            </a:r>
            <a:r>
              <a:rPr lang="el-GR" altLang="el-GR" sz="1800">
                <a:latin typeface="Times New Roman" panose="02020603050405020304" pitchFamily="18" charset="0"/>
              </a:rPr>
              <a:t>Χ</a:t>
            </a:r>
            <a:r>
              <a:rPr lang="en-US" altLang="el-GR" sz="1800">
                <a:latin typeface="Times New Roman" panose="02020603050405020304" pitchFamily="18" charset="0"/>
              </a:rPr>
              <a:t> 125 </a:t>
            </a:r>
            <a:r>
              <a:rPr lang="el-GR" altLang="el-GR" sz="1800">
                <a:latin typeface="Times New Roman" panose="02020603050405020304" pitchFamily="18" charset="0"/>
              </a:rPr>
              <a:t>μ</a:t>
            </a:r>
            <a:r>
              <a:rPr lang="en-US" altLang="el-GR" sz="1800">
                <a:latin typeface="Times New Roman" panose="02020603050405020304" pitchFamily="18" charset="0"/>
              </a:rPr>
              <a:t>s = 1 ms</a:t>
            </a:r>
            <a:endParaRPr lang="el-GR" altLang="el-GR" sz="1800">
              <a:latin typeface="Times New Roman" panose="02020603050405020304" pitchFamily="18" charset="0"/>
            </a:endParaRPr>
          </a:p>
          <a:p>
            <a:pPr algn="just" eaLnBrk="1" hangingPunct="1">
              <a:spcBef>
                <a:spcPct val="0"/>
              </a:spcBef>
              <a:buClrTx/>
              <a:buSzTx/>
              <a:buFontTx/>
              <a:buNone/>
            </a:pPr>
            <a:endParaRPr lang="el-GR" altLang="el-GR" sz="1800">
              <a:latin typeface="Times New Roman" panose="02020603050405020304" pitchFamily="18" charset="0"/>
            </a:endParaRPr>
          </a:p>
        </p:txBody>
      </p:sp>
    </p:spTree>
    <p:extLst>
      <p:ext uri="{BB962C8B-B14F-4D97-AF65-F5344CB8AC3E}">
        <p14:creationId xmlns:p14="http://schemas.microsoft.com/office/powerpoint/2010/main" val="26300187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142"/>
          <p:cNvSpPr>
            <a:spLocks noChangeArrowheads="1"/>
          </p:cNvSpPr>
          <p:nvPr/>
        </p:nvSpPr>
        <p:spPr bwMode="auto">
          <a:xfrm>
            <a:off x="2188146" y="1051918"/>
            <a:ext cx="73025" cy="792162"/>
          </a:xfrm>
          <a:prstGeom prst="rect">
            <a:avLst/>
          </a:prstGeom>
          <a:solidFill>
            <a:srgbClr val="FF9900"/>
          </a:solidFill>
          <a:ln w="9525">
            <a:solidFill>
              <a:srgbClr val="FF9900"/>
            </a:solidFill>
            <a:miter lim="800000"/>
            <a:headEnd/>
            <a:tailEnd/>
          </a:ln>
        </p:spPr>
        <p:txBody>
          <a:bodyPr wrap="none" anchor="ctr"/>
          <a:lstStyle/>
          <a:p>
            <a:endParaRPr lang="el-GR">
              <a:latin typeface="Calibri" pitchFamily="34" charset="0"/>
            </a:endParaRPr>
          </a:p>
        </p:txBody>
      </p:sp>
      <p:sp>
        <p:nvSpPr>
          <p:cNvPr id="95235" name="Rectangle 141"/>
          <p:cNvSpPr>
            <a:spLocks noChangeArrowheads="1"/>
          </p:cNvSpPr>
          <p:nvPr/>
        </p:nvSpPr>
        <p:spPr bwMode="auto">
          <a:xfrm>
            <a:off x="2459608" y="2450506"/>
            <a:ext cx="6985000" cy="1368425"/>
          </a:xfrm>
          <a:prstGeom prst="rect">
            <a:avLst/>
          </a:prstGeom>
          <a:solidFill>
            <a:srgbClr val="C0C0C0"/>
          </a:solidFill>
          <a:ln w="38100">
            <a:solidFill>
              <a:srgbClr val="000000"/>
            </a:solidFill>
            <a:miter lim="800000"/>
            <a:headEnd/>
            <a:tailEnd/>
          </a:ln>
        </p:spPr>
        <p:txBody>
          <a:bodyPr wrap="none" anchor="ctr"/>
          <a:lstStyle/>
          <a:p>
            <a:endParaRPr lang="el-GR">
              <a:latin typeface="Calibri" pitchFamily="34" charset="0"/>
            </a:endParaRPr>
          </a:p>
        </p:txBody>
      </p:sp>
      <p:grpSp>
        <p:nvGrpSpPr>
          <p:cNvPr id="3" name="Group 54"/>
          <p:cNvGrpSpPr>
            <a:grpSpLocks/>
          </p:cNvGrpSpPr>
          <p:nvPr/>
        </p:nvGrpSpPr>
        <p:grpSpPr bwMode="auto">
          <a:xfrm>
            <a:off x="2243708" y="1586906"/>
            <a:ext cx="6915150" cy="288925"/>
            <a:chOff x="928" y="2205"/>
            <a:chExt cx="4356" cy="137"/>
          </a:xfrm>
        </p:grpSpPr>
        <p:sp>
          <p:nvSpPr>
            <p:cNvPr id="95243" name="Rectangle 10"/>
            <p:cNvSpPr>
              <a:spLocks noChangeArrowheads="1"/>
            </p:cNvSpPr>
            <p:nvPr/>
          </p:nvSpPr>
          <p:spPr bwMode="auto">
            <a:xfrm>
              <a:off x="1065"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1</a:t>
              </a:r>
            </a:p>
          </p:txBody>
        </p:sp>
        <p:sp>
          <p:nvSpPr>
            <p:cNvPr id="95244" name="Rectangle 11"/>
            <p:cNvSpPr>
              <a:spLocks noChangeArrowheads="1"/>
            </p:cNvSpPr>
            <p:nvPr/>
          </p:nvSpPr>
          <p:spPr bwMode="auto">
            <a:xfrm>
              <a:off x="1201"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2</a:t>
              </a:r>
            </a:p>
          </p:txBody>
        </p:sp>
        <p:sp>
          <p:nvSpPr>
            <p:cNvPr id="95245" name="Rectangle 12"/>
            <p:cNvSpPr>
              <a:spLocks noChangeArrowheads="1"/>
            </p:cNvSpPr>
            <p:nvPr/>
          </p:nvSpPr>
          <p:spPr bwMode="auto">
            <a:xfrm>
              <a:off x="1337"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3</a:t>
              </a:r>
            </a:p>
          </p:txBody>
        </p:sp>
        <p:sp>
          <p:nvSpPr>
            <p:cNvPr id="95246" name="Rectangle 13"/>
            <p:cNvSpPr>
              <a:spLocks noChangeArrowheads="1"/>
            </p:cNvSpPr>
            <p:nvPr/>
          </p:nvSpPr>
          <p:spPr bwMode="auto">
            <a:xfrm>
              <a:off x="1474"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4</a:t>
              </a:r>
            </a:p>
          </p:txBody>
        </p:sp>
        <p:sp>
          <p:nvSpPr>
            <p:cNvPr id="95247" name="Rectangle 14"/>
            <p:cNvSpPr>
              <a:spLocks noChangeArrowheads="1"/>
            </p:cNvSpPr>
            <p:nvPr/>
          </p:nvSpPr>
          <p:spPr bwMode="auto">
            <a:xfrm>
              <a:off x="1609"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5</a:t>
              </a:r>
            </a:p>
          </p:txBody>
        </p:sp>
        <p:sp>
          <p:nvSpPr>
            <p:cNvPr id="95248" name="Rectangle 15"/>
            <p:cNvSpPr>
              <a:spLocks noChangeArrowheads="1"/>
            </p:cNvSpPr>
            <p:nvPr/>
          </p:nvSpPr>
          <p:spPr bwMode="auto">
            <a:xfrm>
              <a:off x="1746"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6</a:t>
              </a:r>
            </a:p>
          </p:txBody>
        </p:sp>
        <p:sp>
          <p:nvSpPr>
            <p:cNvPr id="95249" name="Rectangle 16"/>
            <p:cNvSpPr>
              <a:spLocks noChangeArrowheads="1"/>
            </p:cNvSpPr>
            <p:nvPr/>
          </p:nvSpPr>
          <p:spPr bwMode="auto">
            <a:xfrm>
              <a:off x="1882"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7</a:t>
              </a:r>
            </a:p>
          </p:txBody>
        </p:sp>
        <p:sp>
          <p:nvSpPr>
            <p:cNvPr id="95250" name="Rectangle 17"/>
            <p:cNvSpPr>
              <a:spLocks noChangeArrowheads="1"/>
            </p:cNvSpPr>
            <p:nvPr/>
          </p:nvSpPr>
          <p:spPr bwMode="auto">
            <a:xfrm>
              <a:off x="2018"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8</a:t>
              </a:r>
            </a:p>
          </p:txBody>
        </p:sp>
        <p:sp>
          <p:nvSpPr>
            <p:cNvPr id="95251" name="Rectangle 18"/>
            <p:cNvSpPr>
              <a:spLocks noChangeArrowheads="1"/>
            </p:cNvSpPr>
            <p:nvPr/>
          </p:nvSpPr>
          <p:spPr bwMode="auto">
            <a:xfrm>
              <a:off x="2155"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9</a:t>
              </a:r>
            </a:p>
          </p:txBody>
        </p:sp>
        <p:sp>
          <p:nvSpPr>
            <p:cNvPr id="95252" name="Rectangle 30"/>
            <p:cNvSpPr>
              <a:spLocks noChangeArrowheads="1"/>
            </p:cNvSpPr>
            <p:nvPr/>
          </p:nvSpPr>
          <p:spPr bwMode="auto">
            <a:xfrm>
              <a:off x="2290"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10</a:t>
              </a:r>
            </a:p>
          </p:txBody>
        </p:sp>
        <p:sp>
          <p:nvSpPr>
            <p:cNvPr id="95253" name="Rectangle 31"/>
            <p:cNvSpPr>
              <a:spLocks noChangeArrowheads="1"/>
            </p:cNvSpPr>
            <p:nvPr/>
          </p:nvSpPr>
          <p:spPr bwMode="auto">
            <a:xfrm>
              <a:off x="2426"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11</a:t>
              </a:r>
            </a:p>
          </p:txBody>
        </p:sp>
        <p:sp>
          <p:nvSpPr>
            <p:cNvPr id="95254" name="Rectangle 32"/>
            <p:cNvSpPr>
              <a:spLocks noChangeArrowheads="1"/>
            </p:cNvSpPr>
            <p:nvPr/>
          </p:nvSpPr>
          <p:spPr bwMode="auto">
            <a:xfrm>
              <a:off x="2562"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12</a:t>
              </a:r>
            </a:p>
          </p:txBody>
        </p:sp>
        <p:sp>
          <p:nvSpPr>
            <p:cNvPr id="95255" name="Rectangle 33"/>
            <p:cNvSpPr>
              <a:spLocks noChangeArrowheads="1"/>
            </p:cNvSpPr>
            <p:nvPr/>
          </p:nvSpPr>
          <p:spPr bwMode="auto">
            <a:xfrm>
              <a:off x="2699"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13</a:t>
              </a:r>
            </a:p>
          </p:txBody>
        </p:sp>
        <p:sp>
          <p:nvSpPr>
            <p:cNvPr id="95256" name="Rectangle 34"/>
            <p:cNvSpPr>
              <a:spLocks noChangeArrowheads="1"/>
            </p:cNvSpPr>
            <p:nvPr/>
          </p:nvSpPr>
          <p:spPr bwMode="auto">
            <a:xfrm>
              <a:off x="2834"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14</a:t>
              </a:r>
            </a:p>
          </p:txBody>
        </p:sp>
        <p:sp>
          <p:nvSpPr>
            <p:cNvPr id="95257" name="Rectangle 35"/>
            <p:cNvSpPr>
              <a:spLocks noChangeArrowheads="1"/>
            </p:cNvSpPr>
            <p:nvPr/>
          </p:nvSpPr>
          <p:spPr bwMode="auto">
            <a:xfrm>
              <a:off x="2971"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15</a:t>
              </a:r>
            </a:p>
          </p:txBody>
        </p:sp>
        <p:sp>
          <p:nvSpPr>
            <p:cNvPr id="95258" name="Rectangle 36"/>
            <p:cNvSpPr>
              <a:spLocks noChangeArrowheads="1"/>
            </p:cNvSpPr>
            <p:nvPr/>
          </p:nvSpPr>
          <p:spPr bwMode="auto">
            <a:xfrm>
              <a:off x="3107" y="2205"/>
              <a:ext cx="137" cy="137"/>
            </a:xfrm>
            <a:prstGeom prst="rect">
              <a:avLst/>
            </a:prstGeom>
            <a:solidFill>
              <a:srgbClr val="FF6600"/>
            </a:solidFill>
            <a:ln w="9525">
              <a:solidFill>
                <a:schemeClr val="tx1"/>
              </a:solidFill>
              <a:miter lim="800000"/>
              <a:headEnd/>
              <a:tailEnd/>
            </a:ln>
          </p:spPr>
          <p:txBody>
            <a:bodyPr wrap="none" anchor="ctr"/>
            <a:lstStyle/>
            <a:p>
              <a:pPr algn="ctr"/>
              <a:r>
                <a:rPr lang="el-GR" sz="1200">
                  <a:latin typeface="Calibri" pitchFamily="34" charset="0"/>
                </a:rPr>
                <a:t>16</a:t>
              </a:r>
            </a:p>
          </p:txBody>
        </p:sp>
        <p:sp>
          <p:nvSpPr>
            <p:cNvPr id="95259" name="Rectangle 37"/>
            <p:cNvSpPr>
              <a:spLocks noChangeArrowheads="1"/>
            </p:cNvSpPr>
            <p:nvPr/>
          </p:nvSpPr>
          <p:spPr bwMode="auto">
            <a:xfrm>
              <a:off x="3243"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17</a:t>
              </a:r>
            </a:p>
          </p:txBody>
        </p:sp>
        <p:sp>
          <p:nvSpPr>
            <p:cNvPr id="95260" name="Rectangle 38"/>
            <p:cNvSpPr>
              <a:spLocks noChangeArrowheads="1"/>
            </p:cNvSpPr>
            <p:nvPr/>
          </p:nvSpPr>
          <p:spPr bwMode="auto">
            <a:xfrm>
              <a:off x="3380"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18</a:t>
              </a:r>
            </a:p>
          </p:txBody>
        </p:sp>
        <p:sp>
          <p:nvSpPr>
            <p:cNvPr id="95261" name="Rectangle 39"/>
            <p:cNvSpPr>
              <a:spLocks noChangeArrowheads="1"/>
            </p:cNvSpPr>
            <p:nvPr/>
          </p:nvSpPr>
          <p:spPr bwMode="auto">
            <a:xfrm>
              <a:off x="3515"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19</a:t>
              </a:r>
            </a:p>
          </p:txBody>
        </p:sp>
        <p:sp>
          <p:nvSpPr>
            <p:cNvPr id="95262" name="Rectangle 40"/>
            <p:cNvSpPr>
              <a:spLocks noChangeArrowheads="1"/>
            </p:cNvSpPr>
            <p:nvPr/>
          </p:nvSpPr>
          <p:spPr bwMode="auto">
            <a:xfrm>
              <a:off x="3651"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20</a:t>
              </a:r>
            </a:p>
          </p:txBody>
        </p:sp>
        <p:sp>
          <p:nvSpPr>
            <p:cNvPr id="95263" name="Rectangle 41"/>
            <p:cNvSpPr>
              <a:spLocks noChangeArrowheads="1"/>
            </p:cNvSpPr>
            <p:nvPr/>
          </p:nvSpPr>
          <p:spPr bwMode="auto">
            <a:xfrm>
              <a:off x="3787"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21</a:t>
              </a:r>
            </a:p>
          </p:txBody>
        </p:sp>
        <p:sp>
          <p:nvSpPr>
            <p:cNvPr id="95264" name="Rectangle 42"/>
            <p:cNvSpPr>
              <a:spLocks noChangeArrowheads="1"/>
            </p:cNvSpPr>
            <p:nvPr/>
          </p:nvSpPr>
          <p:spPr bwMode="auto">
            <a:xfrm>
              <a:off x="3923"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22</a:t>
              </a:r>
            </a:p>
          </p:txBody>
        </p:sp>
        <p:sp>
          <p:nvSpPr>
            <p:cNvPr id="95265" name="Rectangle 43"/>
            <p:cNvSpPr>
              <a:spLocks noChangeArrowheads="1"/>
            </p:cNvSpPr>
            <p:nvPr/>
          </p:nvSpPr>
          <p:spPr bwMode="auto">
            <a:xfrm>
              <a:off x="4060"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23</a:t>
              </a:r>
            </a:p>
          </p:txBody>
        </p:sp>
        <p:sp>
          <p:nvSpPr>
            <p:cNvPr id="95266" name="Rectangle 44"/>
            <p:cNvSpPr>
              <a:spLocks noChangeArrowheads="1"/>
            </p:cNvSpPr>
            <p:nvPr/>
          </p:nvSpPr>
          <p:spPr bwMode="auto">
            <a:xfrm>
              <a:off x="4195"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24</a:t>
              </a:r>
            </a:p>
          </p:txBody>
        </p:sp>
        <p:sp>
          <p:nvSpPr>
            <p:cNvPr id="95267" name="Rectangle 45"/>
            <p:cNvSpPr>
              <a:spLocks noChangeArrowheads="1"/>
            </p:cNvSpPr>
            <p:nvPr/>
          </p:nvSpPr>
          <p:spPr bwMode="auto">
            <a:xfrm>
              <a:off x="928" y="2205"/>
              <a:ext cx="137" cy="137"/>
            </a:xfrm>
            <a:prstGeom prst="rect">
              <a:avLst/>
            </a:prstGeom>
            <a:solidFill>
              <a:srgbClr val="FF0000"/>
            </a:solidFill>
            <a:ln w="9525">
              <a:solidFill>
                <a:schemeClr val="tx1"/>
              </a:solidFill>
              <a:miter lim="800000"/>
              <a:headEnd/>
              <a:tailEnd/>
            </a:ln>
          </p:spPr>
          <p:txBody>
            <a:bodyPr wrap="none" anchor="ctr"/>
            <a:lstStyle/>
            <a:p>
              <a:pPr algn="ctr"/>
              <a:r>
                <a:rPr lang="el-GR" sz="1200">
                  <a:latin typeface="Calibri" pitchFamily="34" charset="0"/>
                </a:rPr>
                <a:t>0</a:t>
              </a:r>
            </a:p>
          </p:txBody>
        </p:sp>
        <p:sp>
          <p:nvSpPr>
            <p:cNvPr id="95268" name="Rectangle 47"/>
            <p:cNvSpPr>
              <a:spLocks noChangeArrowheads="1"/>
            </p:cNvSpPr>
            <p:nvPr/>
          </p:nvSpPr>
          <p:spPr bwMode="auto">
            <a:xfrm>
              <a:off x="4332"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25</a:t>
              </a:r>
            </a:p>
          </p:txBody>
        </p:sp>
        <p:sp>
          <p:nvSpPr>
            <p:cNvPr id="95269" name="Rectangle 48"/>
            <p:cNvSpPr>
              <a:spLocks noChangeArrowheads="1"/>
            </p:cNvSpPr>
            <p:nvPr/>
          </p:nvSpPr>
          <p:spPr bwMode="auto">
            <a:xfrm>
              <a:off x="4467"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26</a:t>
              </a:r>
            </a:p>
          </p:txBody>
        </p:sp>
        <p:sp>
          <p:nvSpPr>
            <p:cNvPr id="95270" name="Rectangle 49"/>
            <p:cNvSpPr>
              <a:spLocks noChangeArrowheads="1"/>
            </p:cNvSpPr>
            <p:nvPr/>
          </p:nvSpPr>
          <p:spPr bwMode="auto">
            <a:xfrm>
              <a:off x="4603"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27</a:t>
              </a:r>
            </a:p>
          </p:txBody>
        </p:sp>
        <p:sp>
          <p:nvSpPr>
            <p:cNvPr id="95271" name="Rectangle 50"/>
            <p:cNvSpPr>
              <a:spLocks noChangeArrowheads="1"/>
            </p:cNvSpPr>
            <p:nvPr/>
          </p:nvSpPr>
          <p:spPr bwMode="auto">
            <a:xfrm>
              <a:off x="4739"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28</a:t>
              </a:r>
            </a:p>
          </p:txBody>
        </p:sp>
        <p:sp>
          <p:nvSpPr>
            <p:cNvPr id="95272" name="Rectangle 51"/>
            <p:cNvSpPr>
              <a:spLocks noChangeArrowheads="1"/>
            </p:cNvSpPr>
            <p:nvPr/>
          </p:nvSpPr>
          <p:spPr bwMode="auto">
            <a:xfrm>
              <a:off x="4875"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29</a:t>
              </a:r>
            </a:p>
          </p:txBody>
        </p:sp>
        <p:sp>
          <p:nvSpPr>
            <p:cNvPr id="95273" name="Rectangle 52"/>
            <p:cNvSpPr>
              <a:spLocks noChangeArrowheads="1"/>
            </p:cNvSpPr>
            <p:nvPr/>
          </p:nvSpPr>
          <p:spPr bwMode="auto">
            <a:xfrm>
              <a:off x="5012"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30</a:t>
              </a:r>
            </a:p>
          </p:txBody>
        </p:sp>
        <p:sp>
          <p:nvSpPr>
            <p:cNvPr id="95274" name="Rectangle 53"/>
            <p:cNvSpPr>
              <a:spLocks noChangeArrowheads="1"/>
            </p:cNvSpPr>
            <p:nvPr/>
          </p:nvSpPr>
          <p:spPr bwMode="auto">
            <a:xfrm>
              <a:off x="5147" y="2205"/>
              <a:ext cx="137" cy="137"/>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31</a:t>
              </a:r>
            </a:p>
          </p:txBody>
        </p:sp>
      </p:grpSp>
      <p:sp>
        <p:nvSpPr>
          <p:cNvPr id="95275" name="Text Box 55"/>
          <p:cNvSpPr txBox="1">
            <a:spLocks noChangeArrowheads="1"/>
          </p:cNvSpPr>
          <p:nvPr/>
        </p:nvSpPr>
        <p:spPr bwMode="auto">
          <a:xfrm>
            <a:off x="2116709" y="620118"/>
            <a:ext cx="2447925" cy="366712"/>
          </a:xfrm>
          <a:prstGeom prst="rect">
            <a:avLst/>
          </a:prstGeom>
          <a:noFill/>
          <a:ln w="9525">
            <a:noFill/>
            <a:miter lim="800000"/>
            <a:headEnd/>
            <a:tailEnd/>
          </a:ln>
        </p:spPr>
        <p:txBody>
          <a:bodyPr>
            <a:spAutoFit/>
          </a:bodyPr>
          <a:lstStyle/>
          <a:p>
            <a:pPr>
              <a:spcBef>
                <a:spcPct val="50000"/>
              </a:spcBef>
            </a:pPr>
            <a:r>
              <a:rPr lang="el-GR">
                <a:latin typeface="Calibri" pitchFamily="34" charset="0"/>
              </a:rPr>
              <a:t>Δομή Χρονοθυρίδας</a:t>
            </a:r>
          </a:p>
        </p:txBody>
      </p:sp>
      <p:sp>
        <p:nvSpPr>
          <p:cNvPr id="95277" name="Line 57"/>
          <p:cNvSpPr>
            <a:spLocks noChangeShapeType="1"/>
          </p:cNvSpPr>
          <p:nvPr/>
        </p:nvSpPr>
        <p:spPr bwMode="auto">
          <a:xfrm>
            <a:off x="2261171" y="1429743"/>
            <a:ext cx="6911975" cy="0"/>
          </a:xfrm>
          <a:prstGeom prst="line">
            <a:avLst/>
          </a:prstGeom>
          <a:noFill/>
          <a:ln w="19050">
            <a:solidFill>
              <a:schemeClr val="tx1"/>
            </a:solidFill>
            <a:round/>
            <a:headEnd type="triangle" w="med" len="med"/>
            <a:tailEnd type="triangle" w="med" len="med"/>
          </a:ln>
        </p:spPr>
        <p:txBody>
          <a:bodyPr/>
          <a:lstStyle/>
          <a:p>
            <a:endParaRPr lang="el-GR"/>
          </a:p>
        </p:txBody>
      </p:sp>
      <p:sp>
        <p:nvSpPr>
          <p:cNvPr id="95279" name="Text Box 60"/>
          <p:cNvSpPr txBox="1">
            <a:spLocks noChangeArrowheads="1"/>
          </p:cNvSpPr>
          <p:nvPr/>
        </p:nvSpPr>
        <p:spPr bwMode="auto">
          <a:xfrm>
            <a:off x="4205859" y="1124943"/>
            <a:ext cx="2808287" cy="304800"/>
          </a:xfrm>
          <a:prstGeom prst="rect">
            <a:avLst/>
          </a:prstGeom>
          <a:noFill/>
          <a:ln w="9525">
            <a:noFill/>
            <a:miter lim="800000"/>
            <a:headEnd/>
            <a:tailEnd/>
          </a:ln>
        </p:spPr>
        <p:txBody>
          <a:bodyPr>
            <a:spAutoFit/>
          </a:bodyPr>
          <a:lstStyle/>
          <a:p>
            <a:pPr algn="ctr">
              <a:spcBef>
                <a:spcPct val="50000"/>
              </a:spcBef>
            </a:pPr>
            <a:r>
              <a:rPr lang="el-GR" sz="1400" dirty="0">
                <a:latin typeface="Calibri" pitchFamily="34" charset="0"/>
              </a:rPr>
              <a:t>Χρονικό διάστημα 125μ</a:t>
            </a:r>
            <a:r>
              <a:rPr lang="en-US" sz="1400" dirty="0">
                <a:latin typeface="Calibri" pitchFamily="34" charset="0"/>
              </a:rPr>
              <a:t>s</a:t>
            </a:r>
            <a:endParaRPr lang="el-GR" sz="1400" dirty="0">
              <a:latin typeface="Calibri" pitchFamily="34" charset="0"/>
            </a:endParaRPr>
          </a:p>
        </p:txBody>
      </p:sp>
      <p:sp>
        <p:nvSpPr>
          <p:cNvPr id="95280" name="AutoShape 61"/>
          <p:cNvSpPr>
            <a:spLocks/>
          </p:cNvSpPr>
          <p:nvPr/>
        </p:nvSpPr>
        <p:spPr bwMode="auto">
          <a:xfrm rot="-5400000">
            <a:off x="3989164" y="565349"/>
            <a:ext cx="215900" cy="2951162"/>
          </a:xfrm>
          <a:prstGeom prst="leftBrace">
            <a:avLst>
              <a:gd name="adj1" fmla="val 113909"/>
              <a:gd name="adj2" fmla="val 50000"/>
            </a:avLst>
          </a:prstGeom>
          <a:noFill/>
          <a:ln w="19050">
            <a:solidFill>
              <a:srgbClr val="FF6600"/>
            </a:solidFill>
            <a:round/>
            <a:headEnd/>
            <a:tailEnd/>
          </a:ln>
        </p:spPr>
        <p:txBody>
          <a:bodyPr vert="eaVert" wrap="none" anchor="ctr"/>
          <a:lstStyle/>
          <a:p>
            <a:endParaRPr lang="el-GR">
              <a:latin typeface="Calibri" pitchFamily="34" charset="0"/>
            </a:endParaRPr>
          </a:p>
        </p:txBody>
      </p:sp>
      <p:sp>
        <p:nvSpPr>
          <p:cNvPr id="95281" name="AutoShape 63"/>
          <p:cNvSpPr>
            <a:spLocks/>
          </p:cNvSpPr>
          <p:nvPr/>
        </p:nvSpPr>
        <p:spPr bwMode="auto">
          <a:xfrm rot="-5400000">
            <a:off x="7445152" y="565349"/>
            <a:ext cx="215900" cy="2951163"/>
          </a:xfrm>
          <a:prstGeom prst="leftBrace">
            <a:avLst>
              <a:gd name="adj1" fmla="val 113909"/>
              <a:gd name="adj2" fmla="val 50000"/>
            </a:avLst>
          </a:prstGeom>
          <a:noFill/>
          <a:ln w="19050">
            <a:solidFill>
              <a:srgbClr val="FF6600"/>
            </a:solidFill>
            <a:round/>
            <a:headEnd/>
            <a:tailEnd/>
          </a:ln>
        </p:spPr>
        <p:txBody>
          <a:bodyPr vert="eaVert" wrap="none" anchor="ctr"/>
          <a:lstStyle/>
          <a:p>
            <a:endParaRPr lang="el-GR">
              <a:latin typeface="Calibri" pitchFamily="34" charset="0"/>
            </a:endParaRPr>
          </a:p>
        </p:txBody>
      </p:sp>
      <p:sp>
        <p:nvSpPr>
          <p:cNvPr id="95282" name="Text Box 64"/>
          <p:cNvSpPr txBox="1">
            <a:spLocks noChangeArrowheads="1"/>
          </p:cNvSpPr>
          <p:nvPr/>
        </p:nvSpPr>
        <p:spPr bwMode="auto">
          <a:xfrm>
            <a:off x="3108896" y="2077443"/>
            <a:ext cx="2016125" cy="304800"/>
          </a:xfrm>
          <a:prstGeom prst="rect">
            <a:avLst/>
          </a:prstGeom>
          <a:noFill/>
          <a:ln w="9525">
            <a:noFill/>
            <a:miter lim="800000"/>
            <a:headEnd/>
            <a:tailEnd/>
          </a:ln>
        </p:spPr>
        <p:txBody>
          <a:bodyPr>
            <a:spAutoFit/>
          </a:bodyPr>
          <a:lstStyle/>
          <a:p>
            <a:pPr algn="ctr">
              <a:spcBef>
                <a:spcPct val="50000"/>
              </a:spcBef>
            </a:pPr>
            <a:r>
              <a:rPr lang="el-GR" sz="1400">
                <a:latin typeface="Calibri" pitchFamily="34" charset="0"/>
              </a:rPr>
              <a:t>Συνδρομητές</a:t>
            </a:r>
          </a:p>
        </p:txBody>
      </p:sp>
      <p:sp>
        <p:nvSpPr>
          <p:cNvPr id="95283" name="Text Box 65"/>
          <p:cNvSpPr txBox="1">
            <a:spLocks noChangeArrowheads="1"/>
          </p:cNvSpPr>
          <p:nvPr/>
        </p:nvSpPr>
        <p:spPr bwMode="auto">
          <a:xfrm>
            <a:off x="6564884" y="2091730"/>
            <a:ext cx="2016125" cy="304800"/>
          </a:xfrm>
          <a:prstGeom prst="rect">
            <a:avLst/>
          </a:prstGeom>
          <a:noFill/>
          <a:ln w="9525">
            <a:noFill/>
            <a:miter lim="800000"/>
            <a:headEnd/>
            <a:tailEnd/>
          </a:ln>
        </p:spPr>
        <p:txBody>
          <a:bodyPr>
            <a:spAutoFit/>
          </a:bodyPr>
          <a:lstStyle/>
          <a:p>
            <a:pPr algn="ctr">
              <a:spcBef>
                <a:spcPct val="50000"/>
              </a:spcBef>
            </a:pPr>
            <a:r>
              <a:rPr lang="el-GR" sz="1400">
                <a:latin typeface="Calibri" pitchFamily="34" charset="0"/>
              </a:rPr>
              <a:t>Συνδρομητές</a:t>
            </a:r>
          </a:p>
        </p:txBody>
      </p:sp>
      <p:sp>
        <p:nvSpPr>
          <p:cNvPr id="95284" name="Rectangle 83"/>
          <p:cNvSpPr>
            <a:spLocks noChangeArrowheads="1"/>
          </p:cNvSpPr>
          <p:nvPr/>
        </p:nvSpPr>
        <p:spPr bwMode="auto">
          <a:xfrm>
            <a:off x="2819970" y="3385544"/>
            <a:ext cx="217488" cy="288925"/>
          </a:xfrm>
          <a:prstGeom prst="rect">
            <a:avLst/>
          </a:prstGeom>
          <a:solidFill>
            <a:srgbClr val="FF6600"/>
          </a:solidFill>
          <a:ln w="9525">
            <a:solidFill>
              <a:schemeClr val="tx1"/>
            </a:solidFill>
            <a:miter lim="800000"/>
            <a:headEnd/>
            <a:tailEnd/>
          </a:ln>
        </p:spPr>
        <p:txBody>
          <a:bodyPr wrap="none" anchor="ctr"/>
          <a:lstStyle/>
          <a:p>
            <a:pPr algn="ctr"/>
            <a:r>
              <a:rPr lang="el-GR" sz="1200">
                <a:latin typeface="Calibri" pitchFamily="34" charset="0"/>
              </a:rPr>
              <a:t>16</a:t>
            </a:r>
          </a:p>
        </p:txBody>
      </p:sp>
      <p:sp>
        <p:nvSpPr>
          <p:cNvPr id="95285" name="Rectangle 92"/>
          <p:cNvSpPr>
            <a:spLocks noChangeArrowheads="1"/>
          </p:cNvSpPr>
          <p:nvPr/>
        </p:nvSpPr>
        <p:spPr bwMode="auto">
          <a:xfrm>
            <a:off x="2819970" y="2739431"/>
            <a:ext cx="217488" cy="288925"/>
          </a:xfrm>
          <a:prstGeom prst="rect">
            <a:avLst/>
          </a:prstGeom>
          <a:solidFill>
            <a:srgbClr val="FF0000"/>
          </a:solidFill>
          <a:ln w="9525">
            <a:solidFill>
              <a:schemeClr val="tx1"/>
            </a:solidFill>
            <a:miter lim="800000"/>
            <a:headEnd/>
            <a:tailEnd/>
          </a:ln>
        </p:spPr>
        <p:txBody>
          <a:bodyPr wrap="none" anchor="ctr"/>
          <a:lstStyle/>
          <a:p>
            <a:pPr algn="ctr"/>
            <a:r>
              <a:rPr lang="el-GR" sz="1200">
                <a:latin typeface="Calibri" pitchFamily="34" charset="0"/>
              </a:rPr>
              <a:t>0</a:t>
            </a:r>
          </a:p>
        </p:txBody>
      </p:sp>
      <p:sp>
        <p:nvSpPr>
          <p:cNvPr id="95286" name="Text Box 100"/>
          <p:cNvSpPr txBox="1">
            <a:spLocks noChangeArrowheads="1"/>
          </p:cNvSpPr>
          <p:nvPr/>
        </p:nvSpPr>
        <p:spPr bwMode="auto">
          <a:xfrm>
            <a:off x="3180334" y="2594969"/>
            <a:ext cx="3024187" cy="396875"/>
          </a:xfrm>
          <a:prstGeom prst="rect">
            <a:avLst/>
          </a:prstGeom>
          <a:noFill/>
          <a:ln w="9525">
            <a:noFill/>
            <a:miter lim="800000"/>
            <a:headEnd/>
            <a:tailEnd/>
          </a:ln>
        </p:spPr>
        <p:txBody>
          <a:bodyPr>
            <a:spAutoFit/>
          </a:bodyPr>
          <a:lstStyle/>
          <a:p>
            <a:pPr>
              <a:spcBef>
                <a:spcPct val="50000"/>
              </a:spcBef>
            </a:pPr>
            <a:r>
              <a:rPr lang="el-GR" sz="1000" dirty="0">
                <a:latin typeface="Calibri" pitchFamily="34" charset="0"/>
              </a:rPr>
              <a:t>Συγχρονισμός πλαισίου, έλεγχος ποιότητας </a:t>
            </a:r>
            <a:r>
              <a:rPr lang="en-US" sz="1000" dirty="0">
                <a:latin typeface="Calibri" pitchFamily="34" charset="0"/>
              </a:rPr>
              <a:t>, </a:t>
            </a:r>
            <a:r>
              <a:rPr lang="el-GR" sz="1000" dirty="0">
                <a:latin typeface="Calibri" pitchFamily="34" charset="0"/>
              </a:rPr>
              <a:t>πληροφορία για το φυσικό μέσο, συναγερμοί</a:t>
            </a:r>
          </a:p>
        </p:txBody>
      </p:sp>
      <p:sp>
        <p:nvSpPr>
          <p:cNvPr id="95287" name="Line 101"/>
          <p:cNvSpPr>
            <a:spLocks noChangeShapeType="1"/>
          </p:cNvSpPr>
          <p:nvPr/>
        </p:nvSpPr>
        <p:spPr bwMode="auto">
          <a:xfrm>
            <a:off x="3107309" y="2882305"/>
            <a:ext cx="73025" cy="0"/>
          </a:xfrm>
          <a:prstGeom prst="line">
            <a:avLst/>
          </a:prstGeom>
          <a:noFill/>
          <a:ln w="28575">
            <a:solidFill>
              <a:schemeClr val="tx1"/>
            </a:solidFill>
            <a:round/>
            <a:headEnd/>
            <a:tailEnd type="triangle" w="med" len="med"/>
          </a:ln>
        </p:spPr>
        <p:txBody>
          <a:bodyPr/>
          <a:lstStyle/>
          <a:p>
            <a:endParaRPr lang="el-GR"/>
          </a:p>
        </p:txBody>
      </p:sp>
      <p:sp>
        <p:nvSpPr>
          <p:cNvPr id="95288" name="Line 102"/>
          <p:cNvSpPr>
            <a:spLocks noChangeShapeType="1"/>
          </p:cNvSpPr>
          <p:nvPr/>
        </p:nvSpPr>
        <p:spPr bwMode="auto">
          <a:xfrm>
            <a:off x="3107309" y="3530005"/>
            <a:ext cx="73025" cy="0"/>
          </a:xfrm>
          <a:prstGeom prst="line">
            <a:avLst/>
          </a:prstGeom>
          <a:noFill/>
          <a:ln w="28575">
            <a:solidFill>
              <a:schemeClr val="tx1"/>
            </a:solidFill>
            <a:round/>
            <a:headEnd/>
            <a:tailEnd type="triangle" w="med" len="med"/>
          </a:ln>
        </p:spPr>
        <p:txBody>
          <a:bodyPr/>
          <a:lstStyle/>
          <a:p>
            <a:endParaRPr lang="el-GR"/>
          </a:p>
        </p:txBody>
      </p:sp>
      <p:sp>
        <p:nvSpPr>
          <p:cNvPr id="95289" name="Text Box 103"/>
          <p:cNvSpPr txBox="1">
            <a:spLocks noChangeArrowheads="1"/>
          </p:cNvSpPr>
          <p:nvPr/>
        </p:nvSpPr>
        <p:spPr bwMode="auto">
          <a:xfrm>
            <a:off x="3180334" y="3431581"/>
            <a:ext cx="2879725" cy="244475"/>
          </a:xfrm>
          <a:prstGeom prst="rect">
            <a:avLst/>
          </a:prstGeom>
          <a:noFill/>
          <a:ln w="9525">
            <a:noFill/>
            <a:miter lim="800000"/>
            <a:headEnd/>
            <a:tailEnd/>
          </a:ln>
        </p:spPr>
        <p:txBody>
          <a:bodyPr>
            <a:spAutoFit/>
          </a:bodyPr>
          <a:lstStyle/>
          <a:p>
            <a:pPr>
              <a:spcBef>
                <a:spcPct val="50000"/>
              </a:spcBef>
            </a:pPr>
            <a:r>
              <a:rPr lang="el-GR" sz="1000">
                <a:latin typeface="Calibri" pitchFamily="34" charset="0"/>
              </a:rPr>
              <a:t>Σηματοδοσία ψηφιακών κέντρων </a:t>
            </a:r>
            <a:r>
              <a:rPr lang="en-US" sz="1000">
                <a:latin typeface="Calibri" pitchFamily="34" charset="0"/>
              </a:rPr>
              <a:t>CAS 4bit </a:t>
            </a:r>
            <a:r>
              <a:rPr lang="el-GR" sz="1000">
                <a:latin typeface="Calibri" pitchFamily="34" charset="0"/>
              </a:rPr>
              <a:t>ή </a:t>
            </a:r>
            <a:r>
              <a:rPr lang="en-US" sz="1000">
                <a:latin typeface="Calibri" pitchFamily="34" charset="0"/>
              </a:rPr>
              <a:t>CCS#7</a:t>
            </a:r>
            <a:endParaRPr lang="el-GR" sz="1000">
              <a:latin typeface="Calibri" pitchFamily="34" charset="0"/>
            </a:endParaRPr>
          </a:p>
        </p:txBody>
      </p:sp>
      <p:sp>
        <p:nvSpPr>
          <p:cNvPr id="95290" name="Rectangle 105"/>
          <p:cNvSpPr>
            <a:spLocks noChangeArrowheads="1"/>
          </p:cNvSpPr>
          <p:nvPr/>
        </p:nvSpPr>
        <p:spPr bwMode="auto">
          <a:xfrm>
            <a:off x="6420420" y="2666406"/>
            <a:ext cx="217488" cy="288925"/>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1</a:t>
            </a:r>
          </a:p>
        </p:txBody>
      </p:sp>
      <p:sp>
        <p:nvSpPr>
          <p:cNvPr id="95291" name="Rectangle 119"/>
          <p:cNvSpPr>
            <a:spLocks noChangeArrowheads="1"/>
          </p:cNvSpPr>
          <p:nvPr/>
        </p:nvSpPr>
        <p:spPr bwMode="auto">
          <a:xfrm>
            <a:off x="7068120" y="2666406"/>
            <a:ext cx="217488" cy="288925"/>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15</a:t>
            </a:r>
          </a:p>
        </p:txBody>
      </p:sp>
      <p:sp>
        <p:nvSpPr>
          <p:cNvPr id="95292" name="Rectangle 121"/>
          <p:cNvSpPr>
            <a:spLocks noChangeArrowheads="1"/>
          </p:cNvSpPr>
          <p:nvPr/>
        </p:nvSpPr>
        <p:spPr bwMode="auto">
          <a:xfrm>
            <a:off x="6420420" y="3385544"/>
            <a:ext cx="217488" cy="288925"/>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17</a:t>
            </a:r>
          </a:p>
        </p:txBody>
      </p:sp>
      <p:sp>
        <p:nvSpPr>
          <p:cNvPr id="95293" name="Rectangle 136"/>
          <p:cNvSpPr>
            <a:spLocks noChangeArrowheads="1"/>
          </p:cNvSpPr>
          <p:nvPr/>
        </p:nvSpPr>
        <p:spPr bwMode="auto">
          <a:xfrm>
            <a:off x="7066534" y="3385544"/>
            <a:ext cx="217487" cy="288925"/>
          </a:xfrm>
          <a:prstGeom prst="rect">
            <a:avLst/>
          </a:prstGeom>
          <a:noFill/>
          <a:ln w="9525">
            <a:solidFill>
              <a:schemeClr val="tx1"/>
            </a:solidFill>
            <a:miter lim="800000"/>
            <a:headEnd/>
            <a:tailEnd/>
          </a:ln>
        </p:spPr>
        <p:txBody>
          <a:bodyPr wrap="none" anchor="ctr"/>
          <a:lstStyle/>
          <a:p>
            <a:pPr algn="ctr"/>
            <a:r>
              <a:rPr lang="el-GR" sz="1200">
                <a:latin typeface="Calibri" pitchFamily="34" charset="0"/>
              </a:rPr>
              <a:t>31</a:t>
            </a:r>
          </a:p>
        </p:txBody>
      </p:sp>
      <p:sp>
        <p:nvSpPr>
          <p:cNvPr id="95294" name="Text Box 137"/>
          <p:cNvSpPr txBox="1">
            <a:spLocks noChangeArrowheads="1"/>
          </p:cNvSpPr>
          <p:nvPr/>
        </p:nvSpPr>
        <p:spPr bwMode="auto">
          <a:xfrm>
            <a:off x="6491859" y="2666405"/>
            <a:ext cx="720725" cy="274638"/>
          </a:xfrm>
          <a:prstGeom prst="rect">
            <a:avLst/>
          </a:prstGeom>
          <a:noFill/>
          <a:ln w="9525">
            <a:noFill/>
            <a:miter lim="800000"/>
            <a:headEnd/>
            <a:tailEnd/>
          </a:ln>
        </p:spPr>
        <p:txBody>
          <a:bodyPr>
            <a:spAutoFit/>
          </a:bodyPr>
          <a:lstStyle/>
          <a:p>
            <a:pPr algn="ctr">
              <a:spcBef>
                <a:spcPct val="50000"/>
              </a:spcBef>
            </a:pPr>
            <a:r>
              <a:rPr lang="el-GR" sz="1200">
                <a:latin typeface="Calibri" pitchFamily="34" charset="0"/>
              </a:rPr>
              <a:t>έως</a:t>
            </a:r>
          </a:p>
        </p:txBody>
      </p:sp>
      <p:sp>
        <p:nvSpPr>
          <p:cNvPr id="95295" name="Text Box 138"/>
          <p:cNvSpPr txBox="1">
            <a:spLocks noChangeArrowheads="1"/>
          </p:cNvSpPr>
          <p:nvPr/>
        </p:nvSpPr>
        <p:spPr bwMode="auto">
          <a:xfrm>
            <a:off x="6491859" y="3399830"/>
            <a:ext cx="720725" cy="274638"/>
          </a:xfrm>
          <a:prstGeom prst="rect">
            <a:avLst/>
          </a:prstGeom>
          <a:noFill/>
          <a:ln w="9525">
            <a:noFill/>
            <a:miter lim="800000"/>
            <a:headEnd/>
            <a:tailEnd/>
          </a:ln>
        </p:spPr>
        <p:txBody>
          <a:bodyPr>
            <a:spAutoFit/>
          </a:bodyPr>
          <a:lstStyle/>
          <a:p>
            <a:pPr algn="ctr">
              <a:spcBef>
                <a:spcPct val="50000"/>
              </a:spcBef>
            </a:pPr>
            <a:r>
              <a:rPr lang="el-GR" sz="1200">
                <a:latin typeface="Calibri" pitchFamily="34" charset="0"/>
              </a:rPr>
              <a:t>έως</a:t>
            </a:r>
          </a:p>
        </p:txBody>
      </p:sp>
      <p:sp>
        <p:nvSpPr>
          <p:cNvPr id="95296" name="Text Box 139"/>
          <p:cNvSpPr txBox="1">
            <a:spLocks noChangeArrowheads="1"/>
          </p:cNvSpPr>
          <p:nvPr/>
        </p:nvSpPr>
        <p:spPr bwMode="auto">
          <a:xfrm>
            <a:off x="7428483" y="2666406"/>
            <a:ext cx="1943100" cy="244475"/>
          </a:xfrm>
          <a:prstGeom prst="rect">
            <a:avLst/>
          </a:prstGeom>
          <a:noFill/>
          <a:ln w="9525">
            <a:noFill/>
            <a:miter lim="800000"/>
            <a:headEnd/>
            <a:tailEnd/>
          </a:ln>
        </p:spPr>
        <p:txBody>
          <a:bodyPr>
            <a:spAutoFit/>
          </a:bodyPr>
          <a:lstStyle/>
          <a:p>
            <a:pPr>
              <a:spcBef>
                <a:spcPct val="50000"/>
              </a:spcBef>
            </a:pPr>
            <a:r>
              <a:rPr lang="el-GR" sz="1000">
                <a:latin typeface="Calibri" pitchFamily="34" charset="0"/>
              </a:rPr>
              <a:t>Πληροφορία συνδρομητή</a:t>
            </a:r>
          </a:p>
        </p:txBody>
      </p:sp>
      <p:sp>
        <p:nvSpPr>
          <p:cNvPr id="95297" name="Text Box 140"/>
          <p:cNvSpPr txBox="1">
            <a:spLocks noChangeArrowheads="1"/>
          </p:cNvSpPr>
          <p:nvPr/>
        </p:nvSpPr>
        <p:spPr bwMode="auto">
          <a:xfrm>
            <a:off x="7428483" y="3429994"/>
            <a:ext cx="1943100" cy="244475"/>
          </a:xfrm>
          <a:prstGeom prst="rect">
            <a:avLst/>
          </a:prstGeom>
          <a:noFill/>
          <a:ln w="9525">
            <a:noFill/>
            <a:miter lim="800000"/>
            <a:headEnd/>
            <a:tailEnd/>
          </a:ln>
        </p:spPr>
        <p:txBody>
          <a:bodyPr>
            <a:spAutoFit/>
          </a:bodyPr>
          <a:lstStyle/>
          <a:p>
            <a:pPr>
              <a:spcBef>
                <a:spcPct val="50000"/>
              </a:spcBef>
            </a:pPr>
            <a:r>
              <a:rPr lang="el-GR" sz="1000">
                <a:latin typeface="Calibri" pitchFamily="34" charset="0"/>
              </a:rPr>
              <a:t>Πληροφορία συνδρομητή</a:t>
            </a:r>
          </a:p>
        </p:txBody>
      </p:sp>
      <p:sp>
        <p:nvSpPr>
          <p:cNvPr id="95298" name="Rectangle 143"/>
          <p:cNvSpPr>
            <a:spLocks noChangeArrowheads="1"/>
          </p:cNvSpPr>
          <p:nvPr/>
        </p:nvSpPr>
        <p:spPr bwMode="auto">
          <a:xfrm>
            <a:off x="9173146" y="1051918"/>
            <a:ext cx="73025" cy="792162"/>
          </a:xfrm>
          <a:prstGeom prst="rect">
            <a:avLst/>
          </a:prstGeom>
          <a:solidFill>
            <a:srgbClr val="FF9900"/>
          </a:solidFill>
          <a:ln w="9525">
            <a:solidFill>
              <a:srgbClr val="FF9900"/>
            </a:solidFill>
            <a:miter lim="800000"/>
            <a:headEnd/>
            <a:tailEnd/>
          </a:ln>
        </p:spPr>
        <p:txBody>
          <a:bodyPr wrap="none" anchor="ctr"/>
          <a:lstStyle/>
          <a:p>
            <a:endParaRPr lang="el-GR">
              <a:latin typeface="Calibri" pitchFamily="34" charset="0"/>
            </a:endParaRPr>
          </a:p>
        </p:txBody>
      </p:sp>
      <p:sp>
        <p:nvSpPr>
          <p:cNvPr id="95299" name="Line 144"/>
          <p:cNvSpPr>
            <a:spLocks noChangeShapeType="1"/>
          </p:cNvSpPr>
          <p:nvPr/>
        </p:nvSpPr>
        <p:spPr bwMode="auto">
          <a:xfrm>
            <a:off x="7355459" y="2810868"/>
            <a:ext cx="73025" cy="0"/>
          </a:xfrm>
          <a:prstGeom prst="line">
            <a:avLst/>
          </a:prstGeom>
          <a:noFill/>
          <a:ln w="28575">
            <a:solidFill>
              <a:schemeClr val="tx1"/>
            </a:solidFill>
            <a:round/>
            <a:headEnd/>
            <a:tailEnd type="triangle" w="med" len="med"/>
          </a:ln>
        </p:spPr>
        <p:txBody>
          <a:bodyPr/>
          <a:lstStyle/>
          <a:p>
            <a:endParaRPr lang="el-GR"/>
          </a:p>
        </p:txBody>
      </p:sp>
      <p:sp>
        <p:nvSpPr>
          <p:cNvPr id="95300" name="Line 145"/>
          <p:cNvSpPr>
            <a:spLocks noChangeShapeType="1"/>
          </p:cNvSpPr>
          <p:nvPr/>
        </p:nvSpPr>
        <p:spPr bwMode="auto">
          <a:xfrm>
            <a:off x="7355459" y="3531593"/>
            <a:ext cx="73025" cy="0"/>
          </a:xfrm>
          <a:prstGeom prst="line">
            <a:avLst/>
          </a:prstGeom>
          <a:noFill/>
          <a:ln w="28575">
            <a:solidFill>
              <a:schemeClr val="tx1"/>
            </a:solidFill>
            <a:round/>
            <a:headEnd/>
            <a:tailEnd type="triangle" w="med" len="med"/>
          </a:ln>
        </p:spPr>
        <p:txBody>
          <a:bodyPr/>
          <a:lstStyle/>
          <a:p>
            <a:endParaRPr lang="el-GR"/>
          </a:p>
        </p:txBody>
      </p:sp>
      <p:sp>
        <p:nvSpPr>
          <p:cNvPr id="95301" name="68 - TextBox"/>
          <p:cNvSpPr txBox="1">
            <a:spLocks noChangeArrowheads="1"/>
          </p:cNvSpPr>
          <p:nvPr/>
        </p:nvSpPr>
        <p:spPr bwMode="auto">
          <a:xfrm>
            <a:off x="4924995" y="548681"/>
            <a:ext cx="2286000" cy="366713"/>
          </a:xfrm>
          <a:prstGeom prst="rect">
            <a:avLst/>
          </a:prstGeom>
          <a:noFill/>
          <a:ln w="9525">
            <a:noFill/>
            <a:miter lim="800000"/>
            <a:headEnd/>
            <a:tailEnd/>
          </a:ln>
        </p:spPr>
        <p:txBody>
          <a:bodyPr>
            <a:spAutoFit/>
          </a:bodyPr>
          <a:lstStyle/>
          <a:p>
            <a:r>
              <a:rPr lang="el-GR" b="1">
                <a:latin typeface="Calibri" pitchFamily="34" charset="0"/>
              </a:rPr>
              <a:t>Δομή 2</a:t>
            </a:r>
            <a:r>
              <a:rPr lang="en-US" b="1">
                <a:latin typeface="Calibri" pitchFamily="34" charset="0"/>
              </a:rPr>
              <a:t> Mbit</a:t>
            </a:r>
            <a:endParaRPr lang="el-GR" b="1">
              <a:latin typeface="Calibri" pitchFamily="34" charset="0"/>
            </a:endParaRPr>
          </a:p>
        </p:txBody>
      </p:sp>
      <p:grpSp>
        <p:nvGrpSpPr>
          <p:cNvPr id="4" name="Group 10"/>
          <p:cNvGrpSpPr>
            <a:grpSpLocks/>
          </p:cNvGrpSpPr>
          <p:nvPr/>
        </p:nvGrpSpPr>
        <p:grpSpPr bwMode="auto">
          <a:xfrm>
            <a:off x="2269108" y="4142781"/>
            <a:ext cx="6915150" cy="288925"/>
            <a:chOff x="928" y="2205"/>
            <a:chExt cx="4356" cy="137"/>
          </a:xfrm>
        </p:grpSpPr>
        <p:sp>
          <p:nvSpPr>
            <p:cNvPr id="95303" name="Rectangle 11"/>
            <p:cNvSpPr>
              <a:spLocks noChangeArrowheads="1"/>
            </p:cNvSpPr>
            <p:nvPr/>
          </p:nvSpPr>
          <p:spPr bwMode="auto">
            <a:xfrm>
              <a:off x="1065" y="2205"/>
              <a:ext cx="137" cy="137"/>
            </a:xfrm>
            <a:prstGeom prst="rect">
              <a:avLst/>
            </a:prstGeom>
            <a:noFill/>
            <a:ln w="9525">
              <a:solidFill>
                <a:schemeClr val="tx1"/>
              </a:solidFill>
              <a:miter lim="800000"/>
              <a:headEnd/>
              <a:tailEnd/>
            </a:ln>
          </p:spPr>
          <p:txBody>
            <a:bodyPr wrap="none" anchor="ctr"/>
            <a:lstStyle/>
            <a:p>
              <a:pPr algn="ctr"/>
              <a:r>
                <a:rPr lang="el-GR" sz="1200" b="1"/>
                <a:t>1</a:t>
              </a:r>
            </a:p>
          </p:txBody>
        </p:sp>
        <p:sp>
          <p:nvSpPr>
            <p:cNvPr id="95304" name="Rectangle 12"/>
            <p:cNvSpPr>
              <a:spLocks noChangeArrowheads="1"/>
            </p:cNvSpPr>
            <p:nvPr/>
          </p:nvSpPr>
          <p:spPr bwMode="auto">
            <a:xfrm>
              <a:off x="1201" y="2205"/>
              <a:ext cx="137" cy="137"/>
            </a:xfrm>
            <a:prstGeom prst="rect">
              <a:avLst/>
            </a:prstGeom>
            <a:noFill/>
            <a:ln w="9525">
              <a:solidFill>
                <a:schemeClr val="tx1"/>
              </a:solidFill>
              <a:miter lim="800000"/>
              <a:headEnd/>
              <a:tailEnd/>
            </a:ln>
          </p:spPr>
          <p:txBody>
            <a:bodyPr wrap="none" anchor="ctr"/>
            <a:lstStyle/>
            <a:p>
              <a:pPr algn="ctr"/>
              <a:r>
                <a:rPr lang="el-GR" sz="1200" b="1"/>
                <a:t>2</a:t>
              </a:r>
            </a:p>
          </p:txBody>
        </p:sp>
        <p:sp>
          <p:nvSpPr>
            <p:cNvPr id="95305" name="Rectangle 13"/>
            <p:cNvSpPr>
              <a:spLocks noChangeArrowheads="1"/>
            </p:cNvSpPr>
            <p:nvPr/>
          </p:nvSpPr>
          <p:spPr bwMode="auto">
            <a:xfrm>
              <a:off x="1337" y="2205"/>
              <a:ext cx="137" cy="137"/>
            </a:xfrm>
            <a:prstGeom prst="rect">
              <a:avLst/>
            </a:prstGeom>
            <a:noFill/>
            <a:ln w="9525">
              <a:solidFill>
                <a:schemeClr val="tx1"/>
              </a:solidFill>
              <a:miter lim="800000"/>
              <a:headEnd/>
              <a:tailEnd/>
            </a:ln>
          </p:spPr>
          <p:txBody>
            <a:bodyPr wrap="none" anchor="ctr"/>
            <a:lstStyle/>
            <a:p>
              <a:pPr algn="ctr"/>
              <a:r>
                <a:rPr lang="el-GR" sz="1200" b="1"/>
                <a:t>3</a:t>
              </a:r>
            </a:p>
          </p:txBody>
        </p:sp>
        <p:sp>
          <p:nvSpPr>
            <p:cNvPr id="95306" name="Rectangle 14"/>
            <p:cNvSpPr>
              <a:spLocks noChangeArrowheads="1"/>
            </p:cNvSpPr>
            <p:nvPr/>
          </p:nvSpPr>
          <p:spPr bwMode="auto">
            <a:xfrm>
              <a:off x="1474" y="2205"/>
              <a:ext cx="137" cy="137"/>
            </a:xfrm>
            <a:prstGeom prst="rect">
              <a:avLst/>
            </a:prstGeom>
            <a:noFill/>
            <a:ln w="9525">
              <a:solidFill>
                <a:schemeClr val="tx1"/>
              </a:solidFill>
              <a:miter lim="800000"/>
              <a:headEnd/>
              <a:tailEnd/>
            </a:ln>
          </p:spPr>
          <p:txBody>
            <a:bodyPr wrap="none" anchor="ctr"/>
            <a:lstStyle/>
            <a:p>
              <a:pPr algn="ctr"/>
              <a:r>
                <a:rPr lang="el-GR" sz="1200" b="1"/>
                <a:t>4</a:t>
              </a:r>
            </a:p>
          </p:txBody>
        </p:sp>
        <p:sp>
          <p:nvSpPr>
            <p:cNvPr id="95307" name="Rectangle 15"/>
            <p:cNvSpPr>
              <a:spLocks noChangeArrowheads="1"/>
            </p:cNvSpPr>
            <p:nvPr/>
          </p:nvSpPr>
          <p:spPr bwMode="auto">
            <a:xfrm>
              <a:off x="1609" y="2205"/>
              <a:ext cx="137" cy="137"/>
            </a:xfrm>
            <a:prstGeom prst="rect">
              <a:avLst/>
            </a:prstGeom>
            <a:noFill/>
            <a:ln w="9525">
              <a:solidFill>
                <a:schemeClr val="tx1"/>
              </a:solidFill>
              <a:miter lim="800000"/>
              <a:headEnd/>
              <a:tailEnd/>
            </a:ln>
          </p:spPr>
          <p:txBody>
            <a:bodyPr wrap="none" anchor="ctr"/>
            <a:lstStyle/>
            <a:p>
              <a:pPr algn="ctr"/>
              <a:r>
                <a:rPr lang="el-GR" sz="1200" b="1"/>
                <a:t>5</a:t>
              </a:r>
            </a:p>
          </p:txBody>
        </p:sp>
        <p:sp>
          <p:nvSpPr>
            <p:cNvPr id="95308" name="Rectangle 16"/>
            <p:cNvSpPr>
              <a:spLocks noChangeArrowheads="1"/>
            </p:cNvSpPr>
            <p:nvPr/>
          </p:nvSpPr>
          <p:spPr bwMode="auto">
            <a:xfrm>
              <a:off x="1746" y="2205"/>
              <a:ext cx="137" cy="137"/>
            </a:xfrm>
            <a:prstGeom prst="rect">
              <a:avLst/>
            </a:prstGeom>
            <a:noFill/>
            <a:ln w="9525">
              <a:solidFill>
                <a:schemeClr val="tx1"/>
              </a:solidFill>
              <a:miter lim="800000"/>
              <a:headEnd/>
              <a:tailEnd/>
            </a:ln>
          </p:spPr>
          <p:txBody>
            <a:bodyPr wrap="none" anchor="ctr"/>
            <a:lstStyle/>
            <a:p>
              <a:pPr algn="ctr"/>
              <a:r>
                <a:rPr lang="el-GR" sz="1200" b="1"/>
                <a:t>6</a:t>
              </a:r>
            </a:p>
          </p:txBody>
        </p:sp>
        <p:sp>
          <p:nvSpPr>
            <p:cNvPr id="95309" name="Rectangle 17"/>
            <p:cNvSpPr>
              <a:spLocks noChangeArrowheads="1"/>
            </p:cNvSpPr>
            <p:nvPr/>
          </p:nvSpPr>
          <p:spPr bwMode="auto">
            <a:xfrm>
              <a:off x="1882" y="2205"/>
              <a:ext cx="137" cy="137"/>
            </a:xfrm>
            <a:prstGeom prst="rect">
              <a:avLst/>
            </a:prstGeom>
            <a:noFill/>
            <a:ln w="9525">
              <a:solidFill>
                <a:schemeClr val="tx1"/>
              </a:solidFill>
              <a:miter lim="800000"/>
              <a:headEnd/>
              <a:tailEnd/>
            </a:ln>
          </p:spPr>
          <p:txBody>
            <a:bodyPr wrap="none" anchor="ctr"/>
            <a:lstStyle/>
            <a:p>
              <a:pPr algn="ctr"/>
              <a:r>
                <a:rPr lang="el-GR" sz="1200" b="1"/>
                <a:t>7</a:t>
              </a:r>
            </a:p>
          </p:txBody>
        </p:sp>
        <p:sp>
          <p:nvSpPr>
            <p:cNvPr id="95310" name="Rectangle 18"/>
            <p:cNvSpPr>
              <a:spLocks noChangeArrowheads="1"/>
            </p:cNvSpPr>
            <p:nvPr/>
          </p:nvSpPr>
          <p:spPr bwMode="auto">
            <a:xfrm>
              <a:off x="2018" y="2205"/>
              <a:ext cx="137" cy="137"/>
            </a:xfrm>
            <a:prstGeom prst="rect">
              <a:avLst/>
            </a:prstGeom>
            <a:noFill/>
            <a:ln w="9525">
              <a:solidFill>
                <a:schemeClr val="tx1"/>
              </a:solidFill>
              <a:miter lim="800000"/>
              <a:headEnd/>
              <a:tailEnd/>
            </a:ln>
          </p:spPr>
          <p:txBody>
            <a:bodyPr wrap="none" anchor="ctr"/>
            <a:lstStyle/>
            <a:p>
              <a:pPr algn="ctr"/>
              <a:r>
                <a:rPr lang="el-GR" sz="1200" b="1"/>
                <a:t>8</a:t>
              </a:r>
            </a:p>
          </p:txBody>
        </p:sp>
        <p:sp>
          <p:nvSpPr>
            <p:cNvPr id="95311" name="Rectangle 19"/>
            <p:cNvSpPr>
              <a:spLocks noChangeArrowheads="1"/>
            </p:cNvSpPr>
            <p:nvPr/>
          </p:nvSpPr>
          <p:spPr bwMode="auto">
            <a:xfrm>
              <a:off x="2155" y="2205"/>
              <a:ext cx="137" cy="137"/>
            </a:xfrm>
            <a:prstGeom prst="rect">
              <a:avLst/>
            </a:prstGeom>
            <a:noFill/>
            <a:ln w="9525">
              <a:solidFill>
                <a:schemeClr val="tx1"/>
              </a:solidFill>
              <a:miter lim="800000"/>
              <a:headEnd/>
              <a:tailEnd/>
            </a:ln>
          </p:spPr>
          <p:txBody>
            <a:bodyPr wrap="none" anchor="ctr"/>
            <a:lstStyle/>
            <a:p>
              <a:pPr algn="ctr"/>
              <a:r>
                <a:rPr lang="el-GR" sz="1200" b="1"/>
                <a:t>9</a:t>
              </a:r>
            </a:p>
          </p:txBody>
        </p:sp>
        <p:sp>
          <p:nvSpPr>
            <p:cNvPr id="95312" name="Rectangle 20"/>
            <p:cNvSpPr>
              <a:spLocks noChangeArrowheads="1"/>
            </p:cNvSpPr>
            <p:nvPr/>
          </p:nvSpPr>
          <p:spPr bwMode="auto">
            <a:xfrm>
              <a:off x="2290" y="2205"/>
              <a:ext cx="137" cy="137"/>
            </a:xfrm>
            <a:prstGeom prst="rect">
              <a:avLst/>
            </a:prstGeom>
            <a:noFill/>
            <a:ln w="9525">
              <a:solidFill>
                <a:schemeClr val="tx1"/>
              </a:solidFill>
              <a:miter lim="800000"/>
              <a:headEnd/>
              <a:tailEnd/>
            </a:ln>
          </p:spPr>
          <p:txBody>
            <a:bodyPr wrap="none" anchor="ctr"/>
            <a:lstStyle/>
            <a:p>
              <a:pPr algn="ctr"/>
              <a:r>
                <a:rPr lang="el-GR" sz="1200" b="1"/>
                <a:t>10</a:t>
              </a:r>
            </a:p>
          </p:txBody>
        </p:sp>
        <p:sp>
          <p:nvSpPr>
            <p:cNvPr id="95313" name="Rectangle 21"/>
            <p:cNvSpPr>
              <a:spLocks noChangeArrowheads="1"/>
            </p:cNvSpPr>
            <p:nvPr/>
          </p:nvSpPr>
          <p:spPr bwMode="auto">
            <a:xfrm>
              <a:off x="2426" y="2205"/>
              <a:ext cx="137" cy="137"/>
            </a:xfrm>
            <a:prstGeom prst="rect">
              <a:avLst/>
            </a:prstGeom>
            <a:noFill/>
            <a:ln w="9525">
              <a:solidFill>
                <a:schemeClr val="tx1"/>
              </a:solidFill>
              <a:miter lim="800000"/>
              <a:headEnd/>
              <a:tailEnd/>
            </a:ln>
          </p:spPr>
          <p:txBody>
            <a:bodyPr wrap="none" anchor="ctr"/>
            <a:lstStyle/>
            <a:p>
              <a:pPr algn="ctr"/>
              <a:r>
                <a:rPr lang="el-GR" sz="1200" b="1"/>
                <a:t>11</a:t>
              </a:r>
            </a:p>
          </p:txBody>
        </p:sp>
        <p:sp>
          <p:nvSpPr>
            <p:cNvPr id="95314" name="Rectangle 22"/>
            <p:cNvSpPr>
              <a:spLocks noChangeArrowheads="1"/>
            </p:cNvSpPr>
            <p:nvPr/>
          </p:nvSpPr>
          <p:spPr bwMode="auto">
            <a:xfrm>
              <a:off x="2562" y="2205"/>
              <a:ext cx="137" cy="137"/>
            </a:xfrm>
            <a:prstGeom prst="rect">
              <a:avLst/>
            </a:prstGeom>
            <a:noFill/>
            <a:ln w="9525">
              <a:solidFill>
                <a:schemeClr val="tx1"/>
              </a:solidFill>
              <a:miter lim="800000"/>
              <a:headEnd/>
              <a:tailEnd/>
            </a:ln>
          </p:spPr>
          <p:txBody>
            <a:bodyPr wrap="none" anchor="ctr"/>
            <a:lstStyle/>
            <a:p>
              <a:pPr algn="ctr"/>
              <a:r>
                <a:rPr lang="el-GR" sz="1200" b="1"/>
                <a:t>12</a:t>
              </a:r>
            </a:p>
          </p:txBody>
        </p:sp>
        <p:sp>
          <p:nvSpPr>
            <p:cNvPr id="95315" name="Rectangle 23"/>
            <p:cNvSpPr>
              <a:spLocks noChangeArrowheads="1"/>
            </p:cNvSpPr>
            <p:nvPr/>
          </p:nvSpPr>
          <p:spPr bwMode="auto">
            <a:xfrm>
              <a:off x="2699" y="2205"/>
              <a:ext cx="137" cy="137"/>
            </a:xfrm>
            <a:prstGeom prst="rect">
              <a:avLst/>
            </a:prstGeom>
            <a:noFill/>
            <a:ln w="9525">
              <a:solidFill>
                <a:schemeClr val="tx1"/>
              </a:solidFill>
              <a:miter lim="800000"/>
              <a:headEnd/>
              <a:tailEnd/>
            </a:ln>
          </p:spPr>
          <p:txBody>
            <a:bodyPr wrap="none" anchor="ctr"/>
            <a:lstStyle/>
            <a:p>
              <a:pPr algn="ctr"/>
              <a:r>
                <a:rPr lang="el-GR" sz="1200" b="1"/>
                <a:t>13</a:t>
              </a:r>
            </a:p>
          </p:txBody>
        </p:sp>
        <p:sp>
          <p:nvSpPr>
            <p:cNvPr id="95316" name="Rectangle 24"/>
            <p:cNvSpPr>
              <a:spLocks noChangeArrowheads="1"/>
            </p:cNvSpPr>
            <p:nvPr/>
          </p:nvSpPr>
          <p:spPr bwMode="auto">
            <a:xfrm>
              <a:off x="2834" y="2205"/>
              <a:ext cx="137" cy="137"/>
            </a:xfrm>
            <a:prstGeom prst="rect">
              <a:avLst/>
            </a:prstGeom>
            <a:noFill/>
            <a:ln w="9525">
              <a:solidFill>
                <a:schemeClr val="tx1"/>
              </a:solidFill>
              <a:miter lim="800000"/>
              <a:headEnd/>
              <a:tailEnd/>
            </a:ln>
          </p:spPr>
          <p:txBody>
            <a:bodyPr wrap="none" anchor="ctr"/>
            <a:lstStyle/>
            <a:p>
              <a:pPr algn="ctr"/>
              <a:r>
                <a:rPr lang="el-GR" sz="1200" b="1"/>
                <a:t>14</a:t>
              </a:r>
            </a:p>
          </p:txBody>
        </p:sp>
        <p:sp>
          <p:nvSpPr>
            <p:cNvPr id="95317" name="Rectangle 25"/>
            <p:cNvSpPr>
              <a:spLocks noChangeArrowheads="1"/>
            </p:cNvSpPr>
            <p:nvPr/>
          </p:nvSpPr>
          <p:spPr bwMode="auto">
            <a:xfrm>
              <a:off x="2971" y="2205"/>
              <a:ext cx="137" cy="137"/>
            </a:xfrm>
            <a:prstGeom prst="rect">
              <a:avLst/>
            </a:prstGeom>
            <a:noFill/>
            <a:ln w="9525">
              <a:solidFill>
                <a:schemeClr val="tx1"/>
              </a:solidFill>
              <a:miter lim="800000"/>
              <a:headEnd/>
              <a:tailEnd/>
            </a:ln>
          </p:spPr>
          <p:txBody>
            <a:bodyPr wrap="none" anchor="ctr"/>
            <a:lstStyle/>
            <a:p>
              <a:pPr algn="ctr"/>
              <a:r>
                <a:rPr lang="el-GR" sz="1200" b="1"/>
                <a:t>15</a:t>
              </a:r>
            </a:p>
          </p:txBody>
        </p:sp>
        <p:sp>
          <p:nvSpPr>
            <p:cNvPr id="95318" name="Rectangle 26"/>
            <p:cNvSpPr>
              <a:spLocks noChangeArrowheads="1"/>
            </p:cNvSpPr>
            <p:nvPr/>
          </p:nvSpPr>
          <p:spPr bwMode="auto">
            <a:xfrm>
              <a:off x="3107" y="2205"/>
              <a:ext cx="137" cy="137"/>
            </a:xfrm>
            <a:prstGeom prst="rect">
              <a:avLst/>
            </a:prstGeom>
            <a:solidFill>
              <a:srgbClr val="FF6600"/>
            </a:solidFill>
            <a:ln w="9525">
              <a:solidFill>
                <a:schemeClr val="tx1"/>
              </a:solidFill>
              <a:miter lim="800000"/>
              <a:headEnd/>
              <a:tailEnd/>
            </a:ln>
          </p:spPr>
          <p:txBody>
            <a:bodyPr wrap="none" anchor="ctr"/>
            <a:lstStyle/>
            <a:p>
              <a:pPr algn="ctr"/>
              <a:r>
                <a:rPr lang="el-GR" sz="1200" b="1"/>
                <a:t>16</a:t>
              </a:r>
            </a:p>
          </p:txBody>
        </p:sp>
        <p:sp>
          <p:nvSpPr>
            <p:cNvPr id="95319" name="Rectangle 27"/>
            <p:cNvSpPr>
              <a:spLocks noChangeArrowheads="1"/>
            </p:cNvSpPr>
            <p:nvPr/>
          </p:nvSpPr>
          <p:spPr bwMode="auto">
            <a:xfrm>
              <a:off x="3243" y="2205"/>
              <a:ext cx="137" cy="137"/>
            </a:xfrm>
            <a:prstGeom prst="rect">
              <a:avLst/>
            </a:prstGeom>
            <a:noFill/>
            <a:ln w="9525">
              <a:solidFill>
                <a:schemeClr val="tx1"/>
              </a:solidFill>
              <a:miter lim="800000"/>
              <a:headEnd/>
              <a:tailEnd/>
            </a:ln>
          </p:spPr>
          <p:txBody>
            <a:bodyPr wrap="none" anchor="ctr"/>
            <a:lstStyle/>
            <a:p>
              <a:pPr algn="ctr"/>
              <a:r>
                <a:rPr lang="el-GR" sz="1200" b="1"/>
                <a:t>17</a:t>
              </a:r>
            </a:p>
          </p:txBody>
        </p:sp>
        <p:sp>
          <p:nvSpPr>
            <p:cNvPr id="95320" name="Rectangle 28"/>
            <p:cNvSpPr>
              <a:spLocks noChangeArrowheads="1"/>
            </p:cNvSpPr>
            <p:nvPr/>
          </p:nvSpPr>
          <p:spPr bwMode="auto">
            <a:xfrm>
              <a:off x="3380" y="2205"/>
              <a:ext cx="137" cy="137"/>
            </a:xfrm>
            <a:prstGeom prst="rect">
              <a:avLst/>
            </a:prstGeom>
            <a:noFill/>
            <a:ln w="9525">
              <a:solidFill>
                <a:schemeClr val="tx1"/>
              </a:solidFill>
              <a:miter lim="800000"/>
              <a:headEnd/>
              <a:tailEnd/>
            </a:ln>
          </p:spPr>
          <p:txBody>
            <a:bodyPr wrap="none" anchor="ctr"/>
            <a:lstStyle/>
            <a:p>
              <a:pPr algn="ctr"/>
              <a:r>
                <a:rPr lang="el-GR" sz="1200" b="1"/>
                <a:t>18</a:t>
              </a:r>
            </a:p>
          </p:txBody>
        </p:sp>
        <p:sp>
          <p:nvSpPr>
            <p:cNvPr id="95321" name="Rectangle 29"/>
            <p:cNvSpPr>
              <a:spLocks noChangeArrowheads="1"/>
            </p:cNvSpPr>
            <p:nvPr/>
          </p:nvSpPr>
          <p:spPr bwMode="auto">
            <a:xfrm>
              <a:off x="3515" y="2205"/>
              <a:ext cx="137" cy="137"/>
            </a:xfrm>
            <a:prstGeom prst="rect">
              <a:avLst/>
            </a:prstGeom>
            <a:noFill/>
            <a:ln w="9525">
              <a:solidFill>
                <a:schemeClr val="tx1"/>
              </a:solidFill>
              <a:miter lim="800000"/>
              <a:headEnd/>
              <a:tailEnd/>
            </a:ln>
          </p:spPr>
          <p:txBody>
            <a:bodyPr wrap="none" anchor="ctr"/>
            <a:lstStyle/>
            <a:p>
              <a:pPr algn="ctr"/>
              <a:r>
                <a:rPr lang="el-GR" sz="1200" b="1"/>
                <a:t>19</a:t>
              </a:r>
            </a:p>
          </p:txBody>
        </p:sp>
        <p:sp>
          <p:nvSpPr>
            <p:cNvPr id="95322" name="Rectangle 30"/>
            <p:cNvSpPr>
              <a:spLocks noChangeArrowheads="1"/>
            </p:cNvSpPr>
            <p:nvPr/>
          </p:nvSpPr>
          <p:spPr bwMode="auto">
            <a:xfrm>
              <a:off x="3651" y="2205"/>
              <a:ext cx="137" cy="137"/>
            </a:xfrm>
            <a:prstGeom prst="rect">
              <a:avLst/>
            </a:prstGeom>
            <a:noFill/>
            <a:ln w="9525">
              <a:solidFill>
                <a:schemeClr val="tx1"/>
              </a:solidFill>
              <a:miter lim="800000"/>
              <a:headEnd/>
              <a:tailEnd/>
            </a:ln>
          </p:spPr>
          <p:txBody>
            <a:bodyPr wrap="none" anchor="ctr"/>
            <a:lstStyle/>
            <a:p>
              <a:pPr algn="ctr"/>
              <a:r>
                <a:rPr lang="el-GR" sz="1200" b="1"/>
                <a:t>20</a:t>
              </a:r>
            </a:p>
          </p:txBody>
        </p:sp>
        <p:sp>
          <p:nvSpPr>
            <p:cNvPr id="95323" name="Rectangle 31"/>
            <p:cNvSpPr>
              <a:spLocks noChangeArrowheads="1"/>
            </p:cNvSpPr>
            <p:nvPr/>
          </p:nvSpPr>
          <p:spPr bwMode="auto">
            <a:xfrm>
              <a:off x="3787" y="2205"/>
              <a:ext cx="137" cy="137"/>
            </a:xfrm>
            <a:prstGeom prst="rect">
              <a:avLst/>
            </a:prstGeom>
            <a:noFill/>
            <a:ln w="9525">
              <a:solidFill>
                <a:schemeClr val="tx1"/>
              </a:solidFill>
              <a:miter lim="800000"/>
              <a:headEnd/>
              <a:tailEnd/>
            </a:ln>
          </p:spPr>
          <p:txBody>
            <a:bodyPr wrap="none" anchor="ctr"/>
            <a:lstStyle/>
            <a:p>
              <a:pPr algn="ctr"/>
              <a:r>
                <a:rPr lang="el-GR" sz="1200" b="1"/>
                <a:t>21</a:t>
              </a:r>
            </a:p>
          </p:txBody>
        </p:sp>
        <p:sp>
          <p:nvSpPr>
            <p:cNvPr id="95324" name="Rectangle 32"/>
            <p:cNvSpPr>
              <a:spLocks noChangeArrowheads="1"/>
            </p:cNvSpPr>
            <p:nvPr/>
          </p:nvSpPr>
          <p:spPr bwMode="auto">
            <a:xfrm>
              <a:off x="3923" y="2205"/>
              <a:ext cx="137" cy="137"/>
            </a:xfrm>
            <a:prstGeom prst="rect">
              <a:avLst/>
            </a:prstGeom>
            <a:noFill/>
            <a:ln w="9525">
              <a:solidFill>
                <a:schemeClr val="tx1"/>
              </a:solidFill>
              <a:miter lim="800000"/>
              <a:headEnd/>
              <a:tailEnd/>
            </a:ln>
          </p:spPr>
          <p:txBody>
            <a:bodyPr wrap="none" anchor="ctr"/>
            <a:lstStyle/>
            <a:p>
              <a:pPr algn="ctr"/>
              <a:r>
                <a:rPr lang="el-GR" sz="1200" b="1"/>
                <a:t>22</a:t>
              </a:r>
            </a:p>
          </p:txBody>
        </p:sp>
        <p:sp>
          <p:nvSpPr>
            <p:cNvPr id="95325" name="Rectangle 33"/>
            <p:cNvSpPr>
              <a:spLocks noChangeArrowheads="1"/>
            </p:cNvSpPr>
            <p:nvPr/>
          </p:nvSpPr>
          <p:spPr bwMode="auto">
            <a:xfrm>
              <a:off x="4060" y="2205"/>
              <a:ext cx="137" cy="137"/>
            </a:xfrm>
            <a:prstGeom prst="rect">
              <a:avLst/>
            </a:prstGeom>
            <a:noFill/>
            <a:ln w="9525">
              <a:solidFill>
                <a:schemeClr val="tx1"/>
              </a:solidFill>
              <a:miter lim="800000"/>
              <a:headEnd/>
              <a:tailEnd/>
            </a:ln>
          </p:spPr>
          <p:txBody>
            <a:bodyPr wrap="none" anchor="ctr"/>
            <a:lstStyle/>
            <a:p>
              <a:pPr algn="ctr"/>
              <a:r>
                <a:rPr lang="el-GR" sz="1200" b="1"/>
                <a:t>23</a:t>
              </a:r>
            </a:p>
          </p:txBody>
        </p:sp>
        <p:sp>
          <p:nvSpPr>
            <p:cNvPr id="95326" name="Rectangle 34"/>
            <p:cNvSpPr>
              <a:spLocks noChangeArrowheads="1"/>
            </p:cNvSpPr>
            <p:nvPr/>
          </p:nvSpPr>
          <p:spPr bwMode="auto">
            <a:xfrm>
              <a:off x="4195" y="2205"/>
              <a:ext cx="137" cy="137"/>
            </a:xfrm>
            <a:prstGeom prst="rect">
              <a:avLst/>
            </a:prstGeom>
            <a:noFill/>
            <a:ln w="9525">
              <a:solidFill>
                <a:schemeClr val="tx1"/>
              </a:solidFill>
              <a:miter lim="800000"/>
              <a:headEnd/>
              <a:tailEnd/>
            </a:ln>
          </p:spPr>
          <p:txBody>
            <a:bodyPr wrap="none" anchor="ctr"/>
            <a:lstStyle/>
            <a:p>
              <a:pPr algn="ctr"/>
              <a:r>
                <a:rPr lang="el-GR" sz="1200" b="1"/>
                <a:t>24</a:t>
              </a:r>
            </a:p>
          </p:txBody>
        </p:sp>
        <p:sp>
          <p:nvSpPr>
            <p:cNvPr id="95327" name="Rectangle 35"/>
            <p:cNvSpPr>
              <a:spLocks noChangeArrowheads="1"/>
            </p:cNvSpPr>
            <p:nvPr/>
          </p:nvSpPr>
          <p:spPr bwMode="auto">
            <a:xfrm>
              <a:off x="928" y="2205"/>
              <a:ext cx="137" cy="137"/>
            </a:xfrm>
            <a:prstGeom prst="rect">
              <a:avLst/>
            </a:prstGeom>
            <a:solidFill>
              <a:srgbClr val="FF0000"/>
            </a:solidFill>
            <a:ln w="9525">
              <a:solidFill>
                <a:schemeClr val="tx1"/>
              </a:solidFill>
              <a:miter lim="800000"/>
              <a:headEnd/>
              <a:tailEnd/>
            </a:ln>
          </p:spPr>
          <p:txBody>
            <a:bodyPr wrap="none" anchor="ctr"/>
            <a:lstStyle/>
            <a:p>
              <a:pPr algn="ctr"/>
              <a:r>
                <a:rPr lang="el-GR" sz="1200" b="1"/>
                <a:t>0</a:t>
              </a:r>
            </a:p>
          </p:txBody>
        </p:sp>
        <p:sp>
          <p:nvSpPr>
            <p:cNvPr id="95328" name="Rectangle 36"/>
            <p:cNvSpPr>
              <a:spLocks noChangeArrowheads="1"/>
            </p:cNvSpPr>
            <p:nvPr/>
          </p:nvSpPr>
          <p:spPr bwMode="auto">
            <a:xfrm>
              <a:off x="4332" y="2205"/>
              <a:ext cx="137" cy="137"/>
            </a:xfrm>
            <a:prstGeom prst="rect">
              <a:avLst/>
            </a:prstGeom>
            <a:noFill/>
            <a:ln w="9525">
              <a:solidFill>
                <a:schemeClr val="tx1"/>
              </a:solidFill>
              <a:miter lim="800000"/>
              <a:headEnd/>
              <a:tailEnd/>
            </a:ln>
          </p:spPr>
          <p:txBody>
            <a:bodyPr wrap="none" anchor="ctr"/>
            <a:lstStyle/>
            <a:p>
              <a:pPr algn="ctr"/>
              <a:r>
                <a:rPr lang="el-GR" sz="1200" b="1"/>
                <a:t>25</a:t>
              </a:r>
            </a:p>
          </p:txBody>
        </p:sp>
        <p:sp>
          <p:nvSpPr>
            <p:cNvPr id="95329" name="Rectangle 37"/>
            <p:cNvSpPr>
              <a:spLocks noChangeArrowheads="1"/>
            </p:cNvSpPr>
            <p:nvPr/>
          </p:nvSpPr>
          <p:spPr bwMode="auto">
            <a:xfrm>
              <a:off x="4467" y="2205"/>
              <a:ext cx="137" cy="137"/>
            </a:xfrm>
            <a:prstGeom prst="rect">
              <a:avLst/>
            </a:prstGeom>
            <a:noFill/>
            <a:ln w="9525">
              <a:solidFill>
                <a:schemeClr val="tx1"/>
              </a:solidFill>
              <a:miter lim="800000"/>
              <a:headEnd/>
              <a:tailEnd/>
            </a:ln>
          </p:spPr>
          <p:txBody>
            <a:bodyPr wrap="none" anchor="ctr"/>
            <a:lstStyle/>
            <a:p>
              <a:pPr algn="ctr"/>
              <a:r>
                <a:rPr lang="el-GR" sz="1200" b="1"/>
                <a:t>26</a:t>
              </a:r>
            </a:p>
          </p:txBody>
        </p:sp>
        <p:sp>
          <p:nvSpPr>
            <p:cNvPr id="95330" name="Rectangle 38"/>
            <p:cNvSpPr>
              <a:spLocks noChangeArrowheads="1"/>
            </p:cNvSpPr>
            <p:nvPr/>
          </p:nvSpPr>
          <p:spPr bwMode="auto">
            <a:xfrm>
              <a:off x="4603" y="2205"/>
              <a:ext cx="137" cy="137"/>
            </a:xfrm>
            <a:prstGeom prst="rect">
              <a:avLst/>
            </a:prstGeom>
            <a:noFill/>
            <a:ln w="9525">
              <a:solidFill>
                <a:schemeClr val="tx1"/>
              </a:solidFill>
              <a:miter lim="800000"/>
              <a:headEnd/>
              <a:tailEnd/>
            </a:ln>
          </p:spPr>
          <p:txBody>
            <a:bodyPr wrap="none" anchor="ctr"/>
            <a:lstStyle/>
            <a:p>
              <a:pPr algn="ctr"/>
              <a:r>
                <a:rPr lang="el-GR" sz="1200" b="1"/>
                <a:t>27</a:t>
              </a:r>
            </a:p>
          </p:txBody>
        </p:sp>
        <p:sp>
          <p:nvSpPr>
            <p:cNvPr id="95331" name="Rectangle 39"/>
            <p:cNvSpPr>
              <a:spLocks noChangeArrowheads="1"/>
            </p:cNvSpPr>
            <p:nvPr/>
          </p:nvSpPr>
          <p:spPr bwMode="auto">
            <a:xfrm>
              <a:off x="4739" y="2205"/>
              <a:ext cx="137" cy="137"/>
            </a:xfrm>
            <a:prstGeom prst="rect">
              <a:avLst/>
            </a:prstGeom>
            <a:noFill/>
            <a:ln w="9525">
              <a:solidFill>
                <a:schemeClr val="tx1"/>
              </a:solidFill>
              <a:miter lim="800000"/>
              <a:headEnd/>
              <a:tailEnd/>
            </a:ln>
          </p:spPr>
          <p:txBody>
            <a:bodyPr wrap="none" anchor="ctr"/>
            <a:lstStyle/>
            <a:p>
              <a:pPr algn="ctr"/>
              <a:r>
                <a:rPr lang="el-GR" sz="1200" b="1"/>
                <a:t>28</a:t>
              </a:r>
            </a:p>
          </p:txBody>
        </p:sp>
        <p:sp>
          <p:nvSpPr>
            <p:cNvPr id="95332" name="Rectangle 40"/>
            <p:cNvSpPr>
              <a:spLocks noChangeArrowheads="1"/>
            </p:cNvSpPr>
            <p:nvPr/>
          </p:nvSpPr>
          <p:spPr bwMode="auto">
            <a:xfrm>
              <a:off x="4875" y="2205"/>
              <a:ext cx="137" cy="137"/>
            </a:xfrm>
            <a:prstGeom prst="rect">
              <a:avLst/>
            </a:prstGeom>
            <a:noFill/>
            <a:ln w="9525">
              <a:solidFill>
                <a:schemeClr val="tx1"/>
              </a:solidFill>
              <a:miter lim="800000"/>
              <a:headEnd/>
              <a:tailEnd/>
            </a:ln>
          </p:spPr>
          <p:txBody>
            <a:bodyPr wrap="none" anchor="ctr"/>
            <a:lstStyle/>
            <a:p>
              <a:pPr algn="ctr"/>
              <a:r>
                <a:rPr lang="el-GR" sz="1200" b="1"/>
                <a:t>29</a:t>
              </a:r>
            </a:p>
          </p:txBody>
        </p:sp>
        <p:sp>
          <p:nvSpPr>
            <p:cNvPr id="95333" name="Rectangle 41"/>
            <p:cNvSpPr>
              <a:spLocks noChangeArrowheads="1"/>
            </p:cNvSpPr>
            <p:nvPr/>
          </p:nvSpPr>
          <p:spPr bwMode="auto">
            <a:xfrm>
              <a:off x="5012" y="2205"/>
              <a:ext cx="137" cy="137"/>
            </a:xfrm>
            <a:prstGeom prst="rect">
              <a:avLst/>
            </a:prstGeom>
            <a:noFill/>
            <a:ln w="9525">
              <a:solidFill>
                <a:schemeClr val="tx1"/>
              </a:solidFill>
              <a:miter lim="800000"/>
              <a:headEnd/>
              <a:tailEnd/>
            </a:ln>
          </p:spPr>
          <p:txBody>
            <a:bodyPr wrap="none" anchor="ctr"/>
            <a:lstStyle/>
            <a:p>
              <a:pPr algn="ctr"/>
              <a:r>
                <a:rPr lang="el-GR" sz="1200" b="1"/>
                <a:t>30</a:t>
              </a:r>
            </a:p>
          </p:txBody>
        </p:sp>
        <p:sp>
          <p:nvSpPr>
            <p:cNvPr id="95334" name="Rectangle 42"/>
            <p:cNvSpPr>
              <a:spLocks noChangeArrowheads="1"/>
            </p:cNvSpPr>
            <p:nvPr/>
          </p:nvSpPr>
          <p:spPr bwMode="auto">
            <a:xfrm>
              <a:off x="5147" y="2205"/>
              <a:ext cx="137" cy="137"/>
            </a:xfrm>
            <a:prstGeom prst="rect">
              <a:avLst/>
            </a:prstGeom>
            <a:noFill/>
            <a:ln w="9525">
              <a:solidFill>
                <a:schemeClr val="tx1"/>
              </a:solidFill>
              <a:miter lim="800000"/>
              <a:headEnd/>
              <a:tailEnd/>
            </a:ln>
          </p:spPr>
          <p:txBody>
            <a:bodyPr wrap="none" anchor="ctr"/>
            <a:lstStyle/>
            <a:p>
              <a:pPr algn="ctr"/>
              <a:r>
                <a:rPr lang="el-GR" sz="1200" b="1"/>
                <a:t>31</a:t>
              </a:r>
            </a:p>
          </p:txBody>
        </p:sp>
      </p:grpSp>
      <p:sp>
        <p:nvSpPr>
          <p:cNvPr id="95335" name="Text Box 43"/>
          <p:cNvSpPr txBox="1">
            <a:spLocks noChangeArrowheads="1"/>
          </p:cNvSpPr>
          <p:nvPr/>
        </p:nvSpPr>
        <p:spPr bwMode="auto">
          <a:xfrm>
            <a:off x="5509195" y="4546006"/>
            <a:ext cx="647700" cy="244475"/>
          </a:xfrm>
          <a:prstGeom prst="rect">
            <a:avLst/>
          </a:prstGeom>
          <a:noFill/>
          <a:ln w="9525">
            <a:noFill/>
            <a:miter lim="800000"/>
            <a:headEnd/>
            <a:tailEnd/>
          </a:ln>
        </p:spPr>
        <p:txBody>
          <a:bodyPr>
            <a:spAutoFit/>
          </a:bodyPr>
          <a:lstStyle/>
          <a:p>
            <a:pPr algn="ctr">
              <a:spcBef>
                <a:spcPct val="50000"/>
              </a:spcBef>
            </a:pPr>
            <a:r>
              <a:rPr lang="en-US" sz="1000" b="1"/>
              <a:t>Tsl 16</a:t>
            </a:r>
            <a:endParaRPr lang="el-GR" sz="1000" b="1"/>
          </a:p>
        </p:txBody>
      </p:sp>
      <p:sp>
        <p:nvSpPr>
          <p:cNvPr id="95336" name="Oval 44"/>
          <p:cNvSpPr>
            <a:spLocks noChangeArrowheads="1"/>
          </p:cNvSpPr>
          <p:nvPr/>
        </p:nvSpPr>
        <p:spPr bwMode="auto">
          <a:xfrm>
            <a:off x="5582220" y="3998318"/>
            <a:ext cx="503238" cy="576262"/>
          </a:xfrm>
          <a:prstGeom prst="ellipse">
            <a:avLst/>
          </a:prstGeom>
          <a:noFill/>
          <a:ln w="22225">
            <a:solidFill>
              <a:srgbClr val="800000"/>
            </a:solidFill>
            <a:round/>
            <a:headEnd/>
            <a:tailEnd/>
          </a:ln>
        </p:spPr>
        <p:txBody>
          <a:bodyPr wrap="none" anchor="ctr"/>
          <a:lstStyle/>
          <a:p>
            <a:endParaRPr lang="el-GR" b="1"/>
          </a:p>
        </p:txBody>
      </p:sp>
      <p:sp>
        <p:nvSpPr>
          <p:cNvPr id="95337" name="Line 45"/>
          <p:cNvSpPr>
            <a:spLocks noChangeShapeType="1"/>
          </p:cNvSpPr>
          <p:nvPr/>
        </p:nvSpPr>
        <p:spPr bwMode="auto">
          <a:xfrm>
            <a:off x="6012433" y="4719043"/>
            <a:ext cx="576262" cy="0"/>
          </a:xfrm>
          <a:prstGeom prst="line">
            <a:avLst/>
          </a:prstGeom>
          <a:noFill/>
          <a:ln w="9525">
            <a:solidFill>
              <a:schemeClr val="tx1"/>
            </a:solidFill>
            <a:round/>
            <a:headEnd/>
            <a:tailEnd type="triangle" w="med" len="med"/>
          </a:ln>
        </p:spPr>
        <p:txBody>
          <a:bodyPr/>
          <a:lstStyle/>
          <a:p>
            <a:endParaRPr lang="el-GR"/>
          </a:p>
        </p:txBody>
      </p:sp>
      <p:sp>
        <p:nvSpPr>
          <p:cNvPr id="95338" name="Text Box 46"/>
          <p:cNvSpPr txBox="1">
            <a:spLocks noChangeArrowheads="1"/>
          </p:cNvSpPr>
          <p:nvPr/>
        </p:nvSpPr>
        <p:spPr bwMode="auto">
          <a:xfrm>
            <a:off x="6517258" y="4574581"/>
            <a:ext cx="1511300" cy="396875"/>
          </a:xfrm>
          <a:prstGeom prst="rect">
            <a:avLst/>
          </a:prstGeom>
          <a:noFill/>
          <a:ln w="9525">
            <a:noFill/>
            <a:miter lim="800000"/>
            <a:headEnd/>
            <a:tailEnd/>
          </a:ln>
        </p:spPr>
        <p:txBody>
          <a:bodyPr>
            <a:spAutoFit/>
          </a:bodyPr>
          <a:lstStyle/>
          <a:p>
            <a:pPr>
              <a:spcBef>
                <a:spcPct val="50000"/>
              </a:spcBef>
            </a:pPr>
            <a:r>
              <a:rPr lang="el-GR" sz="1000" b="1"/>
              <a:t>Κανάλι μεταφοράς σηματοδοσίας</a:t>
            </a:r>
          </a:p>
        </p:txBody>
      </p:sp>
      <p:sp>
        <p:nvSpPr>
          <p:cNvPr id="95339" name="Text Box 47"/>
          <p:cNvSpPr txBox="1">
            <a:spLocks noChangeArrowheads="1"/>
          </p:cNvSpPr>
          <p:nvPr/>
        </p:nvSpPr>
        <p:spPr bwMode="auto">
          <a:xfrm>
            <a:off x="1632520" y="5071469"/>
            <a:ext cx="9035480" cy="1412875"/>
          </a:xfrm>
          <a:prstGeom prst="rect">
            <a:avLst/>
          </a:prstGeom>
          <a:solidFill>
            <a:schemeClr val="bg2"/>
          </a:solidFill>
          <a:ln w="38100">
            <a:solidFill>
              <a:srgbClr val="000000"/>
            </a:solidFill>
            <a:miter lim="800000"/>
            <a:headEnd/>
            <a:tailEnd/>
          </a:ln>
        </p:spPr>
        <p:txBody>
          <a:bodyPr wrap="square">
            <a:spAutoFit/>
          </a:bodyPr>
          <a:lstStyle/>
          <a:p>
            <a:pPr algn="just">
              <a:lnSpc>
                <a:spcPct val="150000"/>
              </a:lnSpc>
              <a:spcBef>
                <a:spcPct val="50000"/>
              </a:spcBef>
              <a:buFont typeface="Wingdings" pitchFamily="2" charset="2"/>
              <a:buChar char="§"/>
            </a:pPr>
            <a:r>
              <a:rPr lang="el-GR" sz="1200" b="1"/>
              <a:t>  Η σηματοδοσία </a:t>
            </a:r>
            <a:r>
              <a:rPr lang="en-US" sz="1200" b="1"/>
              <a:t>CAS 4bit </a:t>
            </a:r>
            <a:r>
              <a:rPr lang="el-GR" sz="1200" b="1"/>
              <a:t>στα συστήματα </a:t>
            </a:r>
            <a:r>
              <a:rPr lang="en-US" sz="1200" b="1"/>
              <a:t>PCM </a:t>
            </a:r>
            <a:r>
              <a:rPr lang="el-GR" sz="1200" b="1"/>
              <a:t>32 καναλιών χρησιμοποιεί την χρονοθυρίδα 16 για σηματοδοσία.</a:t>
            </a:r>
          </a:p>
          <a:p>
            <a:pPr algn="just">
              <a:lnSpc>
                <a:spcPct val="150000"/>
              </a:lnSpc>
              <a:spcBef>
                <a:spcPct val="50000"/>
              </a:spcBef>
              <a:buFont typeface="Wingdings" pitchFamily="2" charset="2"/>
              <a:buChar char="§"/>
            </a:pPr>
            <a:r>
              <a:rPr lang="el-GR" sz="1200" b="1"/>
              <a:t>  Είναι ένα κανάλι μεταφοράς σηματοδοσίας </a:t>
            </a:r>
            <a:r>
              <a:rPr lang="en-US" sz="1200" b="1"/>
              <a:t>CAS 4 bit </a:t>
            </a:r>
            <a:r>
              <a:rPr lang="el-GR" sz="1200" b="1"/>
              <a:t>ή</a:t>
            </a:r>
            <a:r>
              <a:rPr lang="en-US" sz="1200" b="1"/>
              <a:t> CCS#7.</a:t>
            </a:r>
          </a:p>
          <a:p>
            <a:pPr algn="just">
              <a:lnSpc>
                <a:spcPct val="150000"/>
              </a:lnSpc>
              <a:spcBef>
                <a:spcPct val="50000"/>
              </a:spcBef>
              <a:buFont typeface="Wingdings" pitchFamily="2" charset="2"/>
              <a:buChar char="§"/>
            </a:pPr>
            <a:r>
              <a:rPr lang="el-GR" sz="1200" b="1"/>
              <a:t>  Η σηματοδοσία πέραν της μεταφοράς φωνής χρησιμοποιείται και για άλλες διαδικασίες (ανταλλαγή στοιχείων συνδρομητή, μεταφορά αρχείων χρέωσης κτλ)</a:t>
            </a:r>
          </a:p>
        </p:txBody>
      </p:sp>
      <mc:AlternateContent xmlns:mc="http://schemas.openxmlformats.org/markup-compatibility/2006" xmlns:p14="http://schemas.microsoft.com/office/powerpoint/2010/main">
        <mc:Choice Requires="p14">
          <p:contentPart p14:bwMode="auto" r:id="rId3">
            <p14:nvContentPartPr>
              <p14:cNvPr id="95344" name="Ink 95343">
                <a:extLst>
                  <a:ext uri="{FF2B5EF4-FFF2-40B4-BE49-F238E27FC236}">
                    <a16:creationId xmlns:a16="http://schemas.microsoft.com/office/drawing/2014/main" id="{74B1F207-4CD0-43D2-99A4-79DEF7C16444}"/>
                  </a:ext>
                </a:extLst>
              </p14:cNvPr>
              <p14:cNvContentPartPr/>
              <p14:nvPr/>
            </p14:nvContentPartPr>
            <p14:xfrm>
              <a:off x="2876661" y="1785230"/>
              <a:ext cx="2712240" cy="472680"/>
            </p14:xfrm>
          </p:contentPart>
        </mc:Choice>
        <mc:Fallback xmlns="">
          <p:pic>
            <p:nvPicPr>
              <p:cNvPr id="95344" name="Ink 95343">
                <a:extLst>
                  <a:ext uri="{FF2B5EF4-FFF2-40B4-BE49-F238E27FC236}">
                    <a16:creationId xmlns:a16="http://schemas.microsoft.com/office/drawing/2014/main" id="{74B1F207-4CD0-43D2-99A4-79DEF7C16444}"/>
                  </a:ext>
                </a:extLst>
              </p:cNvPr>
              <p:cNvPicPr/>
              <p:nvPr/>
            </p:nvPicPr>
            <p:blipFill>
              <a:blip r:embed="rId4"/>
              <a:stretch>
                <a:fillRect/>
              </a:stretch>
            </p:blipFill>
            <p:spPr>
              <a:xfrm>
                <a:off x="2868021" y="1776230"/>
                <a:ext cx="2729880" cy="490320"/>
              </a:xfrm>
              <a:prstGeom prst="rect">
                <a:avLst/>
              </a:prstGeom>
            </p:spPr>
          </p:pic>
        </mc:Fallback>
      </mc:AlternateContent>
      <p:grpSp>
        <p:nvGrpSpPr>
          <p:cNvPr id="95347" name="Group 95346">
            <a:extLst>
              <a:ext uri="{FF2B5EF4-FFF2-40B4-BE49-F238E27FC236}">
                <a16:creationId xmlns:a16="http://schemas.microsoft.com/office/drawing/2014/main" id="{7B3B28BC-4BC6-413B-B1E0-23EFA57AFB19}"/>
              </a:ext>
            </a:extLst>
          </p:cNvPr>
          <p:cNvGrpSpPr/>
          <p:nvPr/>
        </p:nvGrpSpPr>
        <p:grpSpPr>
          <a:xfrm>
            <a:off x="2479221" y="1724750"/>
            <a:ext cx="3874320" cy="642240"/>
            <a:chOff x="2479221" y="1724750"/>
            <a:chExt cx="3874320" cy="642240"/>
          </a:xfrm>
        </p:grpSpPr>
        <mc:AlternateContent xmlns:mc="http://schemas.openxmlformats.org/markup-compatibility/2006" xmlns:p14="http://schemas.microsoft.com/office/powerpoint/2010/main">
          <mc:Choice Requires="p14">
            <p:contentPart p14:bwMode="auto" r:id="rId5">
              <p14:nvContentPartPr>
                <p14:cNvPr id="95239" name="Ink 95238">
                  <a:extLst>
                    <a:ext uri="{FF2B5EF4-FFF2-40B4-BE49-F238E27FC236}">
                      <a16:creationId xmlns:a16="http://schemas.microsoft.com/office/drawing/2014/main" id="{86C8EC0C-10B8-436B-80DA-50302624B1D2}"/>
                    </a:ext>
                  </a:extLst>
                </p14:cNvPr>
                <p14:cNvContentPartPr/>
                <p14:nvPr/>
              </p14:nvContentPartPr>
              <p14:xfrm>
                <a:off x="5562981" y="2060630"/>
                <a:ext cx="142560" cy="126000"/>
              </p14:xfrm>
            </p:contentPart>
          </mc:Choice>
          <mc:Fallback xmlns="">
            <p:pic>
              <p:nvPicPr>
                <p:cNvPr id="95239" name="Ink 95238">
                  <a:extLst>
                    <a:ext uri="{FF2B5EF4-FFF2-40B4-BE49-F238E27FC236}">
                      <a16:creationId xmlns:a16="http://schemas.microsoft.com/office/drawing/2014/main" id="{86C8EC0C-10B8-436B-80DA-50302624B1D2}"/>
                    </a:ext>
                  </a:extLst>
                </p:cNvPr>
                <p:cNvPicPr/>
                <p:nvPr/>
              </p:nvPicPr>
              <p:blipFill>
                <a:blip r:embed="rId6"/>
                <a:stretch>
                  <a:fillRect/>
                </a:stretch>
              </p:blipFill>
              <p:spPr>
                <a:xfrm>
                  <a:off x="5553981" y="2051630"/>
                  <a:ext cx="16020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5240" name="Ink 95239">
                  <a:extLst>
                    <a:ext uri="{FF2B5EF4-FFF2-40B4-BE49-F238E27FC236}">
                      <a16:creationId xmlns:a16="http://schemas.microsoft.com/office/drawing/2014/main" id="{59B4BC06-3D62-4101-9A68-52135B984289}"/>
                    </a:ext>
                  </a:extLst>
                </p14:cNvPr>
                <p14:cNvContentPartPr/>
                <p14:nvPr/>
              </p14:nvContentPartPr>
              <p14:xfrm>
                <a:off x="5663061" y="2020670"/>
                <a:ext cx="86040" cy="346320"/>
              </p14:xfrm>
            </p:contentPart>
          </mc:Choice>
          <mc:Fallback xmlns="">
            <p:pic>
              <p:nvPicPr>
                <p:cNvPr id="95240" name="Ink 95239">
                  <a:extLst>
                    <a:ext uri="{FF2B5EF4-FFF2-40B4-BE49-F238E27FC236}">
                      <a16:creationId xmlns:a16="http://schemas.microsoft.com/office/drawing/2014/main" id="{59B4BC06-3D62-4101-9A68-52135B984289}"/>
                    </a:ext>
                  </a:extLst>
                </p:cNvPr>
                <p:cNvPicPr/>
                <p:nvPr/>
              </p:nvPicPr>
              <p:blipFill>
                <a:blip r:embed="rId8"/>
                <a:stretch>
                  <a:fillRect/>
                </a:stretch>
              </p:blipFill>
              <p:spPr>
                <a:xfrm>
                  <a:off x="5654421" y="2011670"/>
                  <a:ext cx="103680" cy="3639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5242" name="Ink 95241">
                  <a:extLst>
                    <a:ext uri="{FF2B5EF4-FFF2-40B4-BE49-F238E27FC236}">
                      <a16:creationId xmlns:a16="http://schemas.microsoft.com/office/drawing/2014/main" id="{3838608A-2B89-4680-A0EA-3940765AD77D}"/>
                    </a:ext>
                  </a:extLst>
                </p14:cNvPr>
                <p14:cNvContentPartPr/>
                <p14:nvPr/>
              </p14:nvContentPartPr>
              <p14:xfrm>
                <a:off x="2479221" y="1724750"/>
                <a:ext cx="3053160" cy="629280"/>
              </p14:xfrm>
            </p:contentPart>
          </mc:Choice>
          <mc:Fallback xmlns="">
            <p:pic>
              <p:nvPicPr>
                <p:cNvPr id="95242" name="Ink 95241">
                  <a:extLst>
                    <a:ext uri="{FF2B5EF4-FFF2-40B4-BE49-F238E27FC236}">
                      <a16:creationId xmlns:a16="http://schemas.microsoft.com/office/drawing/2014/main" id="{3838608A-2B89-4680-A0EA-3940765AD77D}"/>
                    </a:ext>
                  </a:extLst>
                </p:cNvPr>
                <p:cNvPicPr/>
                <p:nvPr/>
              </p:nvPicPr>
              <p:blipFill>
                <a:blip r:embed="rId10"/>
                <a:stretch>
                  <a:fillRect/>
                </a:stretch>
              </p:blipFill>
              <p:spPr>
                <a:xfrm>
                  <a:off x="2470581" y="1715750"/>
                  <a:ext cx="3070800" cy="6469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5278" name="Ink 95277">
                  <a:extLst>
                    <a:ext uri="{FF2B5EF4-FFF2-40B4-BE49-F238E27FC236}">
                      <a16:creationId xmlns:a16="http://schemas.microsoft.com/office/drawing/2014/main" id="{5B58B501-5C6A-40C3-AD5C-79CF1B074184}"/>
                    </a:ext>
                  </a:extLst>
                </p14:cNvPr>
                <p14:cNvContentPartPr/>
                <p14:nvPr/>
              </p14:nvContentPartPr>
              <p14:xfrm>
                <a:off x="5872581" y="2010590"/>
                <a:ext cx="111600" cy="199440"/>
              </p14:xfrm>
            </p:contentPart>
          </mc:Choice>
          <mc:Fallback xmlns="">
            <p:pic>
              <p:nvPicPr>
                <p:cNvPr id="95278" name="Ink 95277">
                  <a:extLst>
                    <a:ext uri="{FF2B5EF4-FFF2-40B4-BE49-F238E27FC236}">
                      <a16:creationId xmlns:a16="http://schemas.microsoft.com/office/drawing/2014/main" id="{5B58B501-5C6A-40C3-AD5C-79CF1B074184}"/>
                    </a:ext>
                  </a:extLst>
                </p:cNvPr>
                <p:cNvPicPr/>
                <p:nvPr/>
              </p:nvPicPr>
              <p:blipFill>
                <a:blip r:embed="rId12"/>
                <a:stretch>
                  <a:fillRect/>
                </a:stretch>
              </p:blipFill>
              <p:spPr>
                <a:xfrm>
                  <a:off x="5863581" y="2001590"/>
                  <a:ext cx="12924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95341" name="Ink 95340">
                  <a:extLst>
                    <a:ext uri="{FF2B5EF4-FFF2-40B4-BE49-F238E27FC236}">
                      <a16:creationId xmlns:a16="http://schemas.microsoft.com/office/drawing/2014/main" id="{AD2A52C9-E87F-4454-996B-29AB8AFD1C41}"/>
                    </a:ext>
                  </a:extLst>
                </p14:cNvPr>
                <p14:cNvContentPartPr/>
                <p14:nvPr/>
              </p14:nvContentPartPr>
              <p14:xfrm>
                <a:off x="6008301" y="2033630"/>
                <a:ext cx="27000" cy="232200"/>
              </p14:xfrm>
            </p:contentPart>
          </mc:Choice>
          <mc:Fallback xmlns="">
            <p:pic>
              <p:nvPicPr>
                <p:cNvPr id="95341" name="Ink 95340">
                  <a:extLst>
                    <a:ext uri="{FF2B5EF4-FFF2-40B4-BE49-F238E27FC236}">
                      <a16:creationId xmlns:a16="http://schemas.microsoft.com/office/drawing/2014/main" id="{AD2A52C9-E87F-4454-996B-29AB8AFD1C41}"/>
                    </a:ext>
                  </a:extLst>
                </p:cNvPr>
                <p:cNvPicPr/>
                <p:nvPr/>
              </p:nvPicPr>
              <p:blipFill>
                <a:blip r:embed="rId14"/>
                <a:stretch>
                  <a:fillRect/>
                </a:stretch>
              </p:blipFill>
              <p:spPr>
                <a:xfrm>
                  <a:off x="5999301" y="2024990"/>
                  <a:ext cx="44640" cy="2498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95342" name="Ink 95341">
                  <a:extLst>
                    <a:ext uri="{FF2B5EF4-FFF2-40B4-BE49-F238E27FC236}">
                      <a16:creationId xmlns:a16="http://schemas.microsoft.com/office/drawing/2014/main" id="{F0241912-59B8-4126-B18C-EF79449B1461}"/>
                    </a:ext>
                  </a:extLst>
                </p14:cNvPr>
                <p14:cNvContentPartPr/>
                <p14:nvPr/>
              </p14:nvContentPartPr>
              <p14:xfrm>
                <a:off x="6036381" y="1897190"/>
                <a:ext cx="182520" cy="248760"/>
              </p14:xfrm>
            </p:contentPart>
          </mc:Choice>
          <mc:Fallback xmlns="">
            <p:pic>
              <p:nvPicPr>
                <p:cNvPr id="95342" name="Ink 95341">
                  <a:extLst>
                    <a:ext uri="{FF2B5EF4-FFF2-40B4-BE49-F238E27FC236}">
                      <a16:creationId xmlns:a16="http://schemas.microsoft.com/office/drawing/2014/main" id="{F0241912-59B8-4126-B18C-EF79449B1461}"/>
                    </a:ext>
                  </a:extLst>
                </p:cNvPr>
                <p:cNvPicPr/>
                <p:nvPr/>
              </p:nvPicPr>
              <p:blipFill>
                <a:blip r:embed="rId16"/>
                <a:stretch>
                  <a:fillRect/>
                </a:stretch>
              </p:blipFill>
              <p:spPr>
                <a:xfrm>
                  <a:off x="6027381" y="1888550"/>
                  <a:ext cx="200160" cy="2664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95346" name="Ink 95345">
                  <a:extLst>
                    <a:ext uri="{FF2B5EF4-FFF2-40B4-BE49-F238E27FC236}">
                      <a16:creationId xmlns:a16="http://schemas.microsoft.com/office/drawing/2014/main" id="{F5418FEB-24B8-49BE-A644-E3CE6D3346EE}"/>
                    </a:ext>
                  </a:extLst>
                </p14:cNvPr>
                <p14:cNvContentPartPr/>
                <p14:nvPr/>
              </p14:nvContentPartPr>
              <p14:xfrm>
                <a:off x="6089301" y="1744910"/>
                <a:ext cx="264240" cy="421560"/>
              </p14:xfrm>
            </p:contentPart>
          </mc:Choice>
          <mc:Fallback xmlns="">
            <p:pic>
              <p:nvPicPr>
                <p:cNvPr id="95346" name="Ink 95345">
                  <a:extLst>
                    <a:ext uri="{FF2B5EF4-FFF2-40B4-BE49-F238E27FC236}">
                      <a16:creationId xmlns:a16="http://schemas.microsoft.com/office/drawing/2014/main" id="{F5418FEB-24B8-49BE-A644-E3CE6D3346EE}"/>
                    </a:ext>
                  </a:extLst>
                </p:cNvPr>
                <p:cNvPicPr/>
                <p:nvPr/>
              </p:nvPicPr>
              <p:blipFill>
                <a:blip r:embed="rId18"/>
                <a:stretch>
                  <a:fillRect/>
                </a:stretch>
              </p:blipFill>
              <p:spPr>
                <a:xfrm>
                  <a:off x="6080301" y="1736270"/>
                  <a:ext cx="281880" cy="439200"/>
                </a:xfrm>
                <a:prstGeom prst="rect">
                  <a:avLst/>
                </a:prstGeom>
              </p:spPr>
            </p:pic>
          </mc:Fallback>
        </mc:AlternateContent>
      </p:grpSp>
    </p:spTree>
    <p:extLst>
      <p:ext uri="{BB962C8B-B14F-4D97-AF65-F5344CB8AC3E}">
        <p14:creationId xmlns:p14="http://schemas.microsoft.com/office/powerpoint/2010/main" val="16494191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AutoShape 2"/>
          <p:cNvSpPr>
            <a:spLocks noChangeArrowheads="1"/>
          </p:cNvSpPr>
          <p:nvPr/>
        </p:nvSpPr>
        <p:spPr bwMode="auto">
          <a:xfrm>
            <a:off x="2286000" y="762000"/>
            <a:ext cx="7924800" cy="1143000"/>
          </a:xfrm>
          <a:prstGeom prst="roundRect">
            <a:avLst>
              <a:gd name="adj" fmla="val 21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b"/>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ct val="0"/>
              </a:spcBef>
              <a:buClrTx/>
              <a:buSzTx/>
              <a:buFontTx/>
              <a:buNone/>
            </a:pPr>
            <a:r>
              <a:rPr lang="el-GR" altLang="el-GR" sz="3600">
                <a:solidFill>
                  <a:schemeClr val="tx2"/>
                </a:solidFill>
              </a:rPr>
              <a:t>ΑΣΚΗΣΗ 2</a:t>
            </a:r>
            <a:r>
              <a:rPr lang="el-GR" altLang="el-GR" sz="3600" baseline="30000">
                <a:solidFill>
                  <a:schemeClr val="tx2"/>
                </a:solidFill>
              </a:rPr>
              <a:t>η </a:t>
            </a:r>
            <a:r>
              <a:rPr lang="el-GR" altLang="el-GR" sz="3600">
                <a:solidFill>
                  <a:schemeClr val="tx2"/>
                </a:solidFill>
              </a:rPr>
              <a:t> - ΛΥΣΗ </a:t>
            </a:r>
          </a:p>
        </p:txBody>
      </p:sp>
      <p:sp>
        <p:nvSpPr>
          <p:cNvPr id="29699" name="AutoShape 7"/>
          <p:cNvSpPr>
            <a:spLocks noChangeAspect="1" noChangeArrowheads="1"/>
          </p:cNvSpPr>
          <p:nvPr/>
        </p:nvSpPr>
        <p:spPr bwMode="auto">
          <a:xfrm>
            <a:off x="2566989" y="2492375"/>
            <a:ext cx="7705725" cy="385445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l-GR" altLang="el-GR" sz="1800"/>
          </a:p>
        </p:txBody>
      </p:sp>
      <p:sp>
        <p:nvSpPr>
          <p:cNvPr id="29700" name="Text Box 8"/>
          <p:cNvSpPr txBox="1">
            <a:spLocks noChangeArrowheads="1"/>
          </p:cNvSpPr>
          <p:nvPr/>
        </p:nvSpPr>
        <p:spPr bwMode="auto">
          <a:xfrm>
            <a:off x="2855914" y="2852739"/>
            <a:ext cx="7056437" cy="3024187"/>
          </a:xfrm>
          <a:prstGeom prst="rect">
            <a:avLst/>
          </a:prstGeom>
          <a:solidFill>
            <a:srgbClr val="FFFFFF"/>
          </a:solidFill>
          <a:ln w="9525">
            <a:solidFill>
              <a:srgbClr val="000000"/>
            </a:solidFill>
            <a:miter lim="800000"/>
            <a:headEnd/>
            <a:tailEnd/>
          </a:ln>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just" eaLnBrk="1" hangingPunct="1">
              <a:spcBef>
                <a:spcPct val="0"/>
              </a:spcBef>
              <a:buClrTx/>
              <a:buSzTx/>
              <a:buFontTx/>
              <a:buNone/>
            </a:pPr>
            <a:r>
              <a:rPr lang="el-GR" altLang="el-GR" sz="1800">
                <a:latin typeface="Times New Roman" panose="02020603050405020304" pitchFamily="18" charset="0"/>
              </a:rPr>
              <a:t>ΑΣΚΗΣΗ 2</a:t>
            </a:r>
          </a:p>
          <a:p>
            <a:pPr algn="just" eaLnBrk="1" hangingPunct="1">
              <a:spcBef>
                <a:spcPct val="0"/>
              </a:spcBef>
              <a:buClrTx/>
              <a:buSzTx/>
              <a:buFontTx/>
              <a:buNone/>
            </a:pPr>
            <a:endParaRPr lang="el-GR" altLang="el-GR" sz="1800">
              <a:latin typeface="Times New Roman" panose="02020603050405020304" pitchFamily="18" charset="0"/>
            </a:endParaRPr>
          </a:p>
          <a:p>
            <a:pPr algn="just" eaLnBrk="1" hangingPunct="1">
              <a:spcBef>
                <a:spcPct val="0"/>
              </a:spcBef>
              <a:buClrTx/>
              <a:buSzTx/>
              <a:buFontTx/>
              <a:buNone/>
            </a:pPr>
            <a:r>
              <a:rPr lang="el-GR" altLang="el-GR" sz="1800">
                <a:latin typeface="Times New Roman" panose="02020603050405020304" pitchFamily="18" charset="0"/>
              </a:rPr>
              <a:t>Επομένως σε 1 </a:t>
            </a:r>
            <a:r>
              <a:rPr lang="en-US" altLang="el-GR" sz="1800">
                <a:latin typeface="Times New Roman" panose="02020603050405020304" pitchFamily="18" charset="0"/>
              </a:rPr>
              <a:t>ms </a:t>
            </a:r>
            <a:r>
              <a:rPr lang="el-GR" altLang="el-GR" sz="1800">
                <a:latin typeface="Times New Roman" panose="02020603050405020304" pitchFamily="18" charset="0"/>
              </a:rPr>
              <a:t>στέλνεται ένα πακέτο </a:t>
            </a:r>
            <a:r>
              <a:rPr lang="en-US" altLang="el-GR" sz="1800">
                <a:latin typeface="Times New Roman" panose="02020603050405020304" pitchFamily="18" charset="0"/>
              </a:rPr>
              <a:t>LSSU</a:t>
            </a:r>
          </a:p>
          <a:p>
            <a:pPr algn="just" eaLnBrk="1" hangingPunct="1">
              <a:spcBef>
                <a:spcPct val="0"/>
              </a:spcBef>
              <a:buClrTx/>
              <a:buSzTx/>
              <a:buFontTx/>
              <a:buNone/>
            </a:pPr>
            <a:endParaRPr lang="en-US" altLang="el-GR" sz="1800">
              <a:latin typeface="Times New Roman" panose="02020603050405020304" pitchFamily="18" charset="0"/>
            </a:endParaRPr>
          </a:p>
          <a:p>
            <a:pPr algn="just" eaLnBrk="1" hangingPunct="1">
              <a:spcBef>
                <a:spcPct val="0"/>
              </a:spcBef>
              <a:buClrTx/>
              <a:buSzTx/>
              <a:buFontTx/>
              <a:buNone/>
            </a:pPr>
            <a:r>
              <a:rPr lang="el-GR" altLang="el-GR" sz="1800">
                <a:latin typeface="Times New Roman" panose="02020603050405020304" pitchFamily="18" charset="0"/>
              </a:rPr>
              <a:t>Εάν η διασύνδεση έχει βλάβη θα περιμένει χρόνο 50 </a:t>
            </a:r>
            <a:r>
              <a:rPr lang="en-US" altLang="el-GR" sz="1800">
                <a:latin typeface="Times New Roman" panose="02020603050405020304" pitchFamily="18" charset="0"/>
              </a:rPr>
              <a:t>ms </a:t>
            </a:r>
            <a:r>
              <a:rPr lang="el-GR" altLang="el-GR" sz="1800">
                <a:latin typeface="Times New Roman" panose="02020603050405020304" pitchFamily="18" charset="0"/>
              </a:rPr>
              <a:t>για την απάντηση, η οποία προφανώς δεν θα έλθει ποτέ</a:t>
            </a:r>
          </a:p>
          <a:p>
            <a:pPr algn="just" eaLnBrk="1" hangingPunct="1">
              <a:spcBef>
                <a:spcPct val="0"/>
              </a:spcBef>
              <a:buClrTx/>
              <a:buSzTx/>
              <a:buFontTx/>
              <a:buNone/>
            </a:pPr>
            <a:endParaRPr lang="el-GR" altLang="el-GR" sz="1800">
              <a:latin typeface="Times New Roman" panose="02020603050405020304" pitchFamily="18" charset="0"/>
            </a:endParaRPr>
          </a:p>
          <a:p>
            <a:pPr algn="just" eaLnBrk="1" hangingPunct="1">
              <a:spcBef>
                <a:spcPct val="0"/>
              </a:spcBef>
              <a:buClrTx/>
              <a:buSzTx/>
              <a:buFontTx/>
              <a:buNone/>
            </a:pPr>
            <a:r>
              <a:rPr lang="el-GR" altLang="el-GR" sz="1800">
                <a:latin typeface="Times New Roman" panose="02020603050405020304" pitchFamily="18" charset="0"/>
              </a:rPr>
              <a:t>Επομένως θα ξαναστείλει άλλες δύο φορές (επί συνόλω τριών προσπαθειών) σε χρόνο 1 </a:t>
            </a:r>
            <a:r>
              <a:rPr lang="en-US" altLang="el-GR" sz="1800">
                <a:latin typeface="Times New Roman" panose="02020603050405020304" pitchFamily="18" charset="0"/>
              </a:rPr>
              <a:t>ms </a:t>
            </a:r>
            <a:r>
              <a:rPr lang="el-GR" altLang="el-GR" sz="1800">
                <a:latin typeface="Times New Roman" panose="02020603050405020304" pitchFamily="18" charset="0"/>
              </a:rPr>
              <a:t>μηνύματα</a:t>
            </a:r>
            <a:r>
              <a:rPr lang="en-US" altLang="el-GR" sz="1800">
                <a:latin typeface="Times New Roman" panose="02020603050405020304" pitchFamily="18" charset="0"/>
              </a:rPr>
              <a:t> </a:t>
            </a:r>
            <a:r>
              <a:rPr lang="en-US" altLang="el-GR" sz="1800"/>
              <a:t>status</a:t>
            </a:r>
            <a:r>
              <a:rPr lang="el-GR" altLang="el-GR" sz="1800"/>
              <a:t> </a:t>
            </a:r>
            <a:r>
              <a:rPr lang="en-US" altLang="el-GR" sz="1800"/>
              <a:t>indication</a:t>
            </a:r>
            <a:r>
              <a:rPr lang="el-GR" altLang="el-GR" sz="1800"/>
              <a:t> </a:t>
            </a:r>
            <a:r>
              <a:rPr lang="en-US" altLang="el-GR" sz="1800"/>
              <a:t>normal</a:t>
            </a:r>
            <a:r>
              <a:rPr lang="el-GR" altLang="el-GR" sz="1800"/>
              <a:t> </a:t>
            </a:r>
            <a:r>
              <a:rPr lang="en-US" altLang="el-GR" sz="1800"/>
              <a:t>alignment, </a:t>
            </a:r>
            <a:r>
              <a:rPr lang="el-GR" altLang="el-GR" sz="1800"/>
              <a:t>τα οποία δεν θα απαντηθούν επίσης</a:t>
            </a:r>
            <a:endParaRPr lang="el-GR" altLang="el-GR" sz="1800">
              <a:latin typeface="Times New Roman" panose="02020603050405020304" pitchFamily="18" charset="0"/>
            </a:endParaRPr>
          </a:p>
        </p:txBody>
      </p:sp>
    </p:spTree>
    <p:extLst>
      <p:ext uri="{BB962C8B-B14F-4D97-AF65-F5344CB8AC3E}">
        <p14:creationId xmlns:p14="http://schemas.microsoft.com/office/powerpoint/2010/main" val="568477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AutoShape 2"/>
          <p:cNvSpPr>
            <a:spLocks noChangeArrowheads="1"/>
          </p:cNvSpPr>
          <p:nvPr/>
        </p:nvSpPr>
        <p:spPr bwMode="auto">
          <a:xfrm>
            <a:off x="2286000" y="762000"/>
            <a:ext cx="7924800" cy="1143000"/>
          </a:xfrm>
          <a:prstGeom prst="roundRect">
            <a:avLst>
              <a:gd name="adj" fmla="val 21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b"/>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ct val="0"/>
              </a:spcBef>
              <a:buClrTx/>
              <a:buSzTx/>
              <a:buFontTx/>
              <a:buNone/>
            </a:pPr>
            <a:r>
              <a:rPr lang="el-GR" altLang="el-GR" sz="3600">
                <a:solidFill>
                  <a:schemeClr val="tx2"/>
                </a:solidFill>
              </a:rPr>
              <a:t>ΑΣΚΗΣΗ 2</a:t>
            </a:r>
            <a:r>
              <a:rPr lang="el-GR" altLang="el-GR" sz="3600" baseline="30000">
                <a:solidFill>
                  <a:schemeClr val="tx2"/>
                </a:solidFill>
              </a:rPr>
              <a:t>η </a:t>
            </a:r>
            <a:r>
              <a:rPr lang="el-GR" altLang="el-GR" sz="3600">
                <a:solidFill>
                  <a:schemeClr val="tx2"/>
                </a:solidFill>
              </a:rPr>
              <a:t> - ΛΥΣΗ </a:t>
            </a:r>
          </a:p>
        </p:txBody>
      </p:sp>
      <p:sp>
        <p:nvSpPr>
          <p:cNvPr id="30723" name="AutoShape 7"/>
          <p:cNvSpPr>
            <a:spLocks noChangeAspect="1" noChangeArrowheads="1"/>
          </p:cNvSpPr>
          <p:nvPr/>
        </p:nvSpPr>
        <p:spPr bwMode="auto">
          <a:xfrm>
            <a:off x="2566989" y="2492375"/>
            <a:ext cx="7705725" cy="385445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l-GR" altLang="el-GR" sz="1800"/>
          </a:p>
        </p:txBody>
      </p:sp>
      <p:sp>
        <p:nvSpPr>
          <p:cNvPr id="30724" name="Text Box 8"/>
          <p:cNvSpPr txBox="1">
            <a:spLocks noChangeArrowheads="1"/>
          </p:cNvSpPr>
          <p:nvPr/>
        </p:nvSpPr>
        <p:spPr bwMode="auto">
          <a:xfrm>
            <a:off x="2855914" y="2852739"/>
            <a:ext cx="7056437" cy="3024187"/>
          </a:xfrm>
          <a:prstGeom prst="rect">
            <a:avLst/>
          </a:prstGeom>
          <a:solidFill>
            <a:srgbClr val="FFFFFF"/>
          </a:solidFill>
          <a:ln w="9525">
            <a:solidFill>
              <a:srgbClr val="000000"/>
            </a:solidFill>
            <a:miter lim="800000"/>
            <a:headEnd/>
            <a:tailEnd/>
          </a:ln>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just" eaLnBrk="1" hangingPunct="1">
              <a:spcBef>
                <a:spcPct val="0"/>
              </a:spcBef>
              <a:buClrTx/>
              <a:buSzTx/>
              <a:buFontTx/>
              <a:buNone/>
            </a:pPr>
            <a:r>
              <a:rPr lang="el-GR" altLang="el-GR" sz="1800">
                <a:latin typeface="Times New Roman" panose="02020603050405020304" pitchFamily="18" charset="0"/>
              </a:rPr>
              <a:t>ΑΣΚΗΣΗ 2</a:t>
            </a:r>
          </a:p>
          <a:p>
            <a:pPr algn="just" eaLnBrk="1" hangingPunct="1">
              <a:spcBef>
                <a:spcPct val="0"/>
              </a:spcBef>
              <a:buClrTx/>
              <a:buSzTx/>
              <a:buFontTx/>
              <a:buNone/>
            </a:pPr>
            <a:endParaRPr lang="el-GR" altLang="el-GR" sz="1800">
              <a:latin typeface="Times New Roman" panose="02020603050405020304" pitchFamily="18" charset="0"/>
            </a:endParaRPr>
          </a:p>
          <a:p>
            <a:pPr algn="just" eaLnBrk="1" hangingPunct="1">
              <a:spcBef>
                <a:spcPct val="0"/>
              </a:spcBef>
              <a:buClrTx/>
              <a:buSzTx/>
              <a:buFontTx/>
              <a:buNone/>
            </a:pPr>
            <a:r>
              <a:rPr lang="el-GR" altLang="el-GR" sz="1800">
                <a:latin typeface="Times New Roman" panose="02020603050405020304" pitchFamily="18" charset="0"/>
              </a:rPr>
              <a:t>Εάν δεν λάβει απάντηση τότε ανακηρύττει την ζεύξη ως </a:t>
            </a:r>
            <a:r>
              <a:rPr lang="en-US" altLang="el-GR" sz="1800">
                <a:latin typeface="Times New Roman" panose="02020603050405020304" pitchFamily="18" charset="0"/>
              </a:rPr>
              <a:t>BLOCKED</a:t>
            </a:r>
            <a:r>
              <a:rPr lang="el-GR" altLang="el-GR" sz="1800">
                <a:latin typeface="Times New Roman" panose="02020603050405020304" pitchFamily="18" charset="0"/>
              </a:rPr>
              <a:t>. </a:t>
            </a:r>
          </a:p>
          <a:p>
            <a:pPr algn="just" eaLnBrk="1" hangingPunct="1">
              <a:spcBef>
                <a:spcPct val="0"/>
              </a:spcBef>
              <a:buClrTx/>
              <a:buSzTx/>
              <a:buFontTx/>
              <a:buNone/>
            </a:pPr>
            <a:endParaRPr lang="el-GR" altLang="el-GR" sz="1800">
              <a:latin typeface="Times New Roman" panose="02020603050405020304" pitchFamily="18" charset="0"/>
            </a:endParaRPr>
          </a:p>
          <a:p>
            <a:pPr algn="just" eaLnBrk="1" hangingPunct="1">
              <a:spcBef>
                <a:spcPct val="0"/>
              </a:spcBef>
              <a:buClrTx/>
              <a:buSzTx/>
              <a:buFontTx/>
              <a:buNone/>
            </a:pPr>
            <a:r>
              <a:rPr lang="el-GR" altLang="el-GR" sz="1800">
                <a:latin typeface="Times New Roman" panose="02020603050405020304" pitchFamily="18" charset="0"/>
              </a:rPr>
              <a:t>Ο χρόνος που θα απαιτηθεί θα είναι</a:t>
            </a:r>
          </a:p>
          <a:p>
            <a:pPr algn="just" eaLnBrk="1" hangingPunct="1">
              <a:spcBef>
                <a:spcPct val="0"/>
              </a:spcBef>
              <a:buClrTx/>
              <a:buSzTx/>
              <a:buFontTx/>
              <a:buNone/>
            </a:pPr>
            <a:endParaRPr lang="el-GR" altLang="el-GR" sz="1800">
              <a:latin typeface="Times New Roman" panose="02020603050405020304" pitchFamily="18" charset="0"/>
            </a:endParaRPr>
          </a:p>
          <a:p>
            <a:pPr algn="just" eaLnBrk="1" hangingPunct="1">
              <a:spcBef>
                <a:spcPct val="0"/>
              </a:spcBef>
              <a:buClrTx/>
              <a:buSzTx/>
              <a:buFontTx/>
              <a:buNone/>
            </a:pPr>
            <a:r>
              <a:rPr lang="en-US" altLang="el-GR" sz="1800">
                <a:latin typeface="Times New Roman" panose="02020603050405020304" pitchFamily="18" charset="0"/>
              </a:rPr>
              <a:t>T = (</a:t>
            </a:r>
            <a:r>
              <a:rPr lang="el-GR" altLang="el-GR" sz="1800">
                <a:latin typeface="Times New Roman" panose="02020603050405020304" pitchFamily="18" charset="0"/>
              </a:rPr>
              <a:t>1 </a:t>
            </a:r>
            <a:r>
              <a:rPr lang="en-US" altLang="el-GR" sz="1800">
                <a:latin typeface="Times New Roman" panose="02020603050405020304" pitchFamily="18" charset="0"/>
              </a:rPr>
              <a:t>ms + 50 ms) X 3 = 153 ms</a:t>
            </a:r>
          </a:p>
          <a:p>
            <a:pPr algn="just" eaLnBrk="1" hangingPunct="1">
              <a:spcBef>
                <a:spcPct val="0"/>
              </a:spcBef>
              <a:buClrTx/>
              <a:buSzTx/>
              <a:buFontTx/>
              <a:buNone/>
            </a:pPr>
            <a:endParaRPr lang="en-US" altLang="el-GR" sz="1800">
              <a:latin typeface="Times New Roman" panose="02020603050405020304" pitchFamily="18" charset="0"/>
            </a:endParaRPr>
          </a:p>
          <a:p>
            <a:pPr algn="just" eaLnBrk="1" hangingPunct="1">
              <a:spcBef>
                <a:spcPct val="0"/>
              </a:spcBef>
              <a:buClrTx/>
              <a:buSzTx/>
              <a:buFontTx/>
              <a:buNone/>
            </a:pPr>
            <a:r>
              <a:rPr lang="el-GR" altLang="el-GR" sz="1800">
                <a:latin typeface="Times New Roman" panose="02020603050405020304" pitchFamily="18" charset="0"/>
              </a:rPr>
              <a:t>Τότε θα ανακηρυχθεί η ζεύξη </a:t>
            </a:r>
            <a:r>
              <a:rPr lang="en-US" altLang="el-GR" sz="1800">
                <a:latin typeface="Times New Roman" panose="02020603050405020304" pitchFamily="18" charset="0"/>
              </a:rPr>
              <a:t>BOCKED</a:t>
            </a:r>
            <a:r>
              <a:rPr lang="el-GR" altLang="el-GR" sz="1800">
                <a:latin typeface="Times New Roman" panose="02020603050405020304" pitchFamily="18" charset="0"/>
              </a:rPr>
              <a:t> </a:t>
            </a:r>
          </a:p>
        </p:txBody>
      </p:sp>
    </p:spTree>
    <p:extLst>
      <p:ext uri="{BB962C8B-B14F-4D97-AF65-F5344CB8AC3E}">
        <p14:creationId xmlns:p14="http://schemas.microsoft.com/office/powerpoint/2010/main" val="15733842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AutoShape 2"/>
          <p:cNvSpPr>
            <a:spLocks noChangeArrowheads="1"/>
          </p:cNvSpPr>
          <p:nvPr/>
        </p:nvSpPr>
        <p:spPr bwMode="auto">
          <a:xfrm>
            <a:off x="2286000" y="762000"/>
            <a:ext cx="7924800" cy="1143000"/>
          </a:xfrm>
          <a:prstGeom prst="roundRect">
            <a:avLst>
              <a:gd name="adj" fmla="val 21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b"/>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ct val="0"/>
              </a:spcBef>
              <a:buClrTx/>
              <a:buSzTx/>
              <a:buFontTx/>
              <a:buNone/>
            </a:pPr>
            <a:r>
              <a:rPr lang="el-GR" altLang="el-GR" sz="3600">
                <a:solidFill>
                  <a:schemeClr val="tx2"/>
                </a:solidFill>
              </a:rPr>
              <a:t>ΑΣΚΗΣΗ 3</a:t>
            </a:r>
            <a:r>
              <a:rPr lang="el-GR" altLang="el-GR" sz="3600" baseline="30000">
                <a:solidFill>
                  <a:schemeClr val="tx2"/>
                </a:solidFill>
              </a:rPr>
              <a:t>η </a:t>
            </a:r>
            <a:r>
              <a:rPr lang="el-GR" altLang="el-GR" sz="3600">
                <a:solidFill>
                  <a:schemeClr val="tx2"/>
                </a:solidFill>
              </a:rPr>
              <a:t> </a:t>
            </a:r>
          </a:p>
        </p:txBody>
      </p:sp>
      <p:sp>
        <p:nvSpPr>
          <p:cNvPr id="31747" name="AutoShape 7"/>
          <p:cNvSpPr>
            <a:spLocks noChangeAspect="1" noChangeArrowheads="1"/>
          </p:cNvSpPr>
          <p:nvPr/>
        </p:nvSpPr>
        <p:spPr bwMode="auto">
          <a:xfrm>
            <a:off x="2566989" y="2492375"/>
            <a:ext cx="7705725" cy="385445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l-GR" altLang="el-GR" sz="1800"/>
          </a:p>
        </p:txBody>
      </p:sp>
      <p:sp>
        <p:nvSpPr>
          <p:cNvPr id="31748" name="Text Box 9"/>
          <p:cNvSpPr txBox="1">
            <a:spLocks noChangeArrowheads="1"/>
          </p:cNvSpPr>
          <p:nvPr/>
        </p:nvSpPr>
        <p:spPr bwMode="auto">
          <a:xfrm>
            <a:off x="2782888" y="2708276"/>
            <a:ext cx="7129462" cy="3457575"/>
          </a:xfrm>
          <a:prstGeom prst="rect">
            <a:avLst/>
          </a:prstGeom>
          <a:solidFill>
            <a:srgbClr val="FFFFFF"/>
          </a:solidFill>
          <a:ln w="9525">
            <a:solidFill>
              <a:srgbClr val="000000"/>
            </a:solidFill>
            <a:miter lim="800000"/>
            <a:headEnd/>
            <a:tailEnd/>
          </a:ln>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just" eaLnBrk="1" hangingPunct="1">
              <a:spcBef>
                <a:spcPct val="0"/>
              </a:spcBef>
              <a:buClrTx/>
              <a:buSzTx/>
              <a:buFontTx/>
              <a:buNone/>
            </a:pPr>
            <a:r>
              <a:rPr lang="el-GR" altLang="el-GR" sz="1800">
                <a:latin typeface="Times New Roman" panose="02020603050405020304" pitchFamily="18" charset="0"/>
              </a:rPr>
              <a:t>ΑΣΚΗΣΗ 3</a:t>
            </a:r>
          </a:p>
          <a:p>
            <a:pPr algn="just" eaLnBrk="1" hangingPunct="1">
              <a:spcBef>
                <a:spcPct val="0"/>
              </a:spcBef>
              <a:buClrTx/>
              <a:buSzTx/>
              <a:buFontTx/>
              <a:buNone/>
            </a:pPr>
            <a:r>
              <a:rPr lang="el-GR" altLang="el-GR" sz="1600">
                <a:latin typeface="Times New Roman" panose="02020603050405020304" pitchFamily="18" charset="0"/>
              </a:rPr>
              <a:t>Σε μία δέσμη φορέων </a:t>
            </a:r>
            <a:r>
              <a:rPr lang="en-US" altLang="el-GR" sz="1600">
                <a:latin typeface="Times New Roman" panose="02020603050405020304" pitchFamily="18" charset="0"/>
              </a:rPr>
              <a:t>PCM</a:t>
            </a:r>
            <a:r>
              <a:rPr lang="el-GR" altLang="el-GR" sz="1600">
                <a:latin typeface="Times New Roman" panose="02020603050405020304" pitchFamily="18" charset="0"/>
              </a:rPr>
              <a:t>, συνδέουσα δύο ψηφιακά κέντρα, υπάρχουν 15 φορείς </a:t>
            </a:r>
            <a:r>
              <a:rPr lang="en-US" altLang="el-GR" sz="1600">
                <a:latin typeface="Times New Roman" panose="02020603050405020304" pitchFamily="18" charset="0"/>
              </a:rPr>
              <a:t>PCM</a:t>
            </a:r>
            <a:r>
              <a:rPr lang="el-GR" altLang="el-GR" sz="1600">
                <a:latin typeface="Times New Roman" panose="02020603050405020304" pitchFamily="18" charset="0"/>
              </a:rPr>
              <a:t>. Η δέσμη διαθέτει δύο κανάλια σηματοδοσίας </a:t>
            </a:r>
            <a:r>
              <a:rPr lang="en-US" altLang="el-GR" sz="1600">
                <a:latin typeface="Times New Roman" panose="02020603050405020304" pitchFamily="18" charset="0"/>
              </a:rPr>
              <a:t>CCS</a:t>
            </a:r>
            <a:r>
              <a:rPr lang="el-GR" altLang="el-GR" sz="1600">
                <a:latin typeface="Times New Roman" panose="02020603050405020304" pitchFamily="18" charset="0"/>
              </a:rPr>
              <a:t>#7. Σε ώρα αιχμής η δέσμη έχει υπολογιστεί ότι θα πρέπει να εξυπηρετεί 30000 συνδρομητικές κλήσεις. Για την έναρξη κάθε μίας κλήσης στο δίκτυο (διαδικασία ονομαζόμενη ως </a:t>
            </a:r>
            <a:r>
              <a:rPr lang="en-US" altLang="el-GR" sz="1600">
                <a:latin typeface="Times New Roman" panose="02020603050405020304" pitchFamily="18" charset="0"/>
              </a:rPr>
              <a:t>call</a:t>
            </a:r>
            <a:r>
              <a:rPr lang="el-GR" altLang="el-GR" sz="1600">
                <a:latin typeface="Times New Roman" panose="02020603050405020304" pitchFamily="18" charset="0"/>
              </a:rPr>
              <a:t> </a:t>
            </a:r>
            <a:r>
              <a:rPr lang="en-US" altLang="el-GR" sz="1600">
                <a:latin typeface="Times New Roman" panose="02020603050405020304" pitchFamily="18" charset="0"/>
              </a:rPr>
              <a:t>setup</a:t>
            </a:r>
            <a:r>
              <a:rPr lang="el-GR" altLang="el-GR" sz="1600">
                <a:latin typeface="Times New Roman" panose="02020603050405020304" pitchFamily="18" charset="0"/>
              </a:rPr>
              <a:t>) απαιτείται άπαξ η μετάδοση 30 μηνυμάτων σηματοδοσίας </a:t>
            </a:r>
            <a:r>
              <a:rPr lang="en-US" altLang="el-GR" sz="1600">
                <a:latin typeface="Times New Roman" panose="02020603050405020304" pitchFamily="18" charset="0"/>
              </a:rPr>
              <a:t>CCS</a:t>
            </a:r>
            <a:r>
              <a:rPr lang="el-GR" altLang="el-GR" sz="1600">
                <a:latin typeface="Times New Roman" panose="02020603050405020304" pitchFamily="18" charset="0"/>
              </a:rPr>
              <a:t>#7 και για την επόπτευση κάθε κλήσης απαιτούνται 5 μηνύματα ανά δευτερόλεπτο. Επιπλέον κάθε ένα από τα προαναφερθέντα μηνύματα έχει μέγεθος 30 </a:t>
            </a:r>
            <a:r>
              <a:rPr lang="en-US" altLang="el-GR" sz="1600">
                <a:latin typeface="Times New Roman" panose="02020603050405020304" pitchFamily="18" charset="0"/>
              </a:rPr>
              <a:t>bytes</a:t>
            </a:r>
            <a:r>
              <a:rPr lang="el-GR" altLang="el-GR" sz="1600">
                <a:latin typeface="Times New Roman" panose="02020603050405020304" pitchFamily="18" charset="0"/>
              </a:rPr>
              <a:t> και η διάρκεια κάθε κλήσης είναι 1,5 λεπτό. Υπολογίσατε αν η δοθείσα δέσμη δύναται να εξυπηρετήσει τον τηλεπικοινωνιακό φόρτο όσο αναφορά την σηματοδοσία. Θεωρήσατε ισοκατανεμημένη κίνηση στα δύο κανάλια σηματοδοσίας</a:t>
            </a:r>
            <a:endParaRPr lang="el-GR" altLang="el-GR" sz="1600"/>
          </a:p>
        </p:txBody>
      </p:sp>
    </p:spTree>
    <p:extLst>
      <p:ext uri="{BB962C8B-B14F-4D97-AF65-F5344CB8AC3E}">
        <p14:creationId xmlns:p14="http://schemas.microsoft.com/office/powerpoint/2010/main" val="37412948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AutoShape 2"/>
          <p:cNvSpPr>
            <a:spLocks noChangeArrowheads="1"/>
          </p:cNvSpPr>
          <p:nvPr/>
        </p:nvSpPr>
        <p:spPr bwMode="auto">
          <a:xfrm>
            <a:off x="2286000" y="762000"/>
            <a:ext cx="7924800" cy="1143000"/>
          </a:xfrm>
          <a:prstGeom prst="roundRect">
            <a:avLst>
              <a:gd name="adj" fmla="val 21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b"/>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ct val="0"/>
              </a:spcBef>
              <a:buClrTx/>
              <a:buSzTx/>
              <a:buFontTx/>
              <a:buNone/>
            </a:pPr>
            <a:r>
              <a:rPr lang="el-GR" altLang="el-GR" sz="3600">
                <a:solidFill>
                  <a:schemeClr val="tx2"/>
                </a:solidFill>
              </a:rPr>
              <a:t>ΑΣΚΗΣΗ 3</a:t>
            </a:r>
            <a:r>
              <a:rPr lang="el-GR" altLang="el-GR" sz="3600" baseline="30000">
                <a:solidFill>
                  <a:schemeClr val="tx2"/>
                </a:solidFill>
              </a:rPr>
              <a:t>η </a:t>
            </a:r>
            <a:r>
              <a:rPr lang="el-GR" altLang="el-GR" sz="3600">
                <a:solidFill>
                  <a:schemeClr val="tx2"/>
                </a:solidFill>
              </a:rPr>
              <a:t> - ΛΥΣΗ </a:t>
            </a:r>
          </a:p>
        </p:txBody>
      </p:sp>
      <p:sp>
        <p:nvSpPr>
          <p:cNvPr id="32771" name="AutoShape 7"/>
          <p:cNvSpPr>
            <a:spLocks noChangeAspect="1" noChangeArrowheads="1"/>
          </p:cNvSpPr>
          <p:nvPr/>
        </p:nvSpPr>
        <p:spPr bwMode="auto">
          <a:xfrm>
            <a:off x="2566989" y="2492375"/>
            <a:ext cx="7705725" cy="385445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l-GR" altLang="el-GR" sz="1800"/>
          </a:p>
        </p:txBody>
      </p:sp>
      <p:sp>
        <p:nvSpPr>
          <p:cNvPr id="32772" name="Text Box 8"/>
          <p:cNvSpPr txBox="1">
            <a:spLocks noChangeArrowheads="1"/>
          </p:cNvSpPr>
          <p:nvPr/>
        </p:nvSpPr>
        <p:spPr bwMode="auto">
          <a:xfrm>
            <a:off x="2782888" y="2708276"/>
            <a:ext cx="7129462" cy="3457575"/>
          </a:xfrm>
          <a:prstGeom prst="rect">
            <a:avLst/>
          </a:prstGeom>
          <a:solidFill>
            <a:srgbClr val="FFFFFF"/>
          </a:solidFill>
          <a:ln w="9525">
            <a:solidFill>
              <a:srgbClr val="000000"/>
            </a:solidFill>
            <a:miter lim="800000"/>
            <a:headEnd/>
            <a:tailEnd/>
          </a:ln>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just" eaLnBrk="1" hangingPunct="1">
              <a:spcBef>
                <a:spcPct val="0"/>
              </a:spcBef>
              <a:buClrTx/>
              <a:buSzTx/>
              <a:buFontTx/>
              <a:buNone/>
            </a:pPr>
            <a:r>
              <a:rPr lang="el-GR" altLang="el-GR" sz="1800">
                <a:latin typeface="Times New Roman" panose="02020603050405020304" pitchFamily="18" charset="0"/>
              </a:rPr>
              <a:t>ΑΣΚΗΣΗ 3</a:t>
            </a:r>
          </a:p>
          <a:p>
            <a:pPr algn="just" eaLnBrk="1" hangingPunct="1">
              <a:spcBef>
                <a:spcPct val="0"/>
              </a:spcBef>
              <a:buClrTx/>
              <a:buSzTx/>
              <a:buFontTx/>
              <a:buNone/>
            </a:pPr>
            <a:r>
              <a:rPr lang="el-GR" altLang="el-GR" sz="1800">
                <a:latin typeface="Times New Roman" panose="02020603050405020304" pitchFamily="18" charset="0"/>
              </a:rPr>
              <a:t>Αρχικά θα πρέπει να υπολογίσουμε το μέγεθος κάθε κλήσεις σε </a:t>
            </a:r>
            <a:r>
              <a:rPr lang="en-US" altLang="el-GR" sz="1800">
                <a:latin typeface="Times New Roman" panose="02020603050405020304" pitchFamily="18" charset="0"/>
              </a:rPr>
              <a:t>bytes</a:t>
            </a:r>
            <a:endParaRPr lang="el-GR" altLang="el-GR" sz="1800">
              <a:latin typeface="Times New Roman" panose="02020603050405020304" pitchFamily="18" charset="0"/>
            </a:endParaRPr>
          </a:p>
          <a:p>
            <a:pPr algn="just" eaLnBrk="1" hangingPunct="1">
              <a:spcBef>
                <a:spcPct val="0"/>
              </a:spcBef>
              <a:buClrTx/>
              <a:buSzTx/>
              <a:buFontTx/>
              <a:buNone/>
            </a:pPr>
            <a:endParaRPr lang="el-GR" altLang="el-GR" sz="1800">
              <a:latin typeface="Times New Roman" panose="02020603050405020304" pitchFamily="18" charset="0"/>
            </a:endParaRPr>
          </a:p>
          <a:p>
            <a:pPr algn="just" eaLnBrk="1" hangingPunct="1">
              <a:spcBef>
                <a:spcPct val="0"/>
              </a:spcBef>
              <a:buClrTx/>
              <a:buSzTx/>
              <a:buFontTx/>
              <a:buNone/>
            </a:pPr>
            <a:r>
              <a:rPr lang="el-GR" altLang="el-GR" sz="1800">
                <a:latin typeface="Times New Roman" panose="02020603050405020304" pitchFamily="18" charset="0"/>
              </a:rPr>
              <a:t>Πράγματι στην ώρα αιχμής έχουμε για την έναρξη κάθε κλήσης 30 μηνύματα σηματοδοσίας </a:t>
            </a:r>
            <a:r>
              <a:rPr lang="en-US" altLang="el-GR" sz="1800">
                <a:latin typeface="Times New Roman" panose="02020603050405020304" pitchFamily="18" charset="0"/>
              </a:rPr>
              <a:t>call setup</a:t>
            </a:r>
          </a:p>
          <a:p>
            <a:pPr algn="just" eaLnBrk="1" hangingPunct="1">
              <a:spcBef>
                <a:spcPct val="0"/>
              </a:spcBef>
              <a:buClrTx/>
              <a:buSzTx/>
              <a:buFontTx/>
              <a:buNone/>
            </a:pPr>
            <a:endParaRPr lang="en-US" altLang="el-GR" sz="1800">
              <a:latin typeface="Times New Roman" panose="02020603050405020304" pitchFamily="18" charset="0"/>
            </a:endParaRPr>
          </a:p>
          <a:p>
            <a:pPr algn="just" eaLnBrk="1" hangingPunct="1">
              <a:spcBef>
                <a:spcPct val="0"/>
              </a:spcBef>
              <a:buClrTx/>
              <a:buSzTx/>
              <a:buFontTx/>
              <a:buNone/>
            </a:pPr>
            <a:r>
              <a:rPr lang="el-GR" altLang="el-GR" sz="1800">
                <a:latin typeface="Times New Roman" panose="02020603050405020304" pitchFamily="18" charset="0"/>
              </a:rPr>
              <a:t>Κάθε τέτοιο μήνυμα σηματοδοσίας </a:t>
            </a:r>
            <a:r>
              <a:rPr lang="en-US" altLang="el-GR" sz="1800">
                <a:latin typeface="Times New Roman" panose="02020603050405020304" pitchFamily="18" charset="0"/>
              </a:rPr>
              <a:t>call setup </a:t>
            </a:r>
            <a:r>
              <a:rPr lang="el-GR" altLang="el-GR" sz="1800">
                <a:latin typeface="Times New Roman" panose="02020603050405020304" pitchFamily="18" charset="0"/>
              </a:rPr>
              <a:t>θα χρησιμοποιήσει πακέτο </a:t>
            </a:r>
            <a:r>
              <a:rPr lang="en-US" altLang="el-GR" sz="1800">
                <a:latin typeface="Times New Roman" panose="02020603050405020304" pitchFamily="18" charset="0"/>
              </a:rPr>
              <a:t>MSU. </a:t>
            </a:r>
          </a:p>
          <a:p>
            <a:pPr algn="just" eaLnBrk="1" hangingPunct="1">
              <a:spcBef>
                <a:spcPct val="0"/>
              </a:spcBef>
              <a:buClrTx/>
              <a:buSzTx/>
              <a:buFontTx/>
              <a:buNone/>
            </a:pPr>
            <a:endParaRPr lang="en-US" altLang="el-GR" sz="1800">
              <a:latin typeface="Times New Roman" panose="02020603050405020304" pitchFamily="18" charset="0"/>
            </a:endParaRPr>
          </a:p>
          <a:p>
            <a:pPr algn="just" eaLnBrk="1" hangingPunct="1">
              <a:spcBef>
                <a:spcPct val="0"/>
              </a:spcBef>
              <a:buClrTx/>
              <a:buSzTx/>
              <a:buFontTx/>
              <a:buNone/>
            </a:pPr>
            <a:r>
              <a:rPr lang="el-GR" altLang="el-GR" sz="1800">
                <a:latin typeface="Times New Roman" panose="02020603050405020304" pitchFamily="18" charset="0"/>
              </a:rPr>
              <a:t>Το πακέτο </a:t>
            </a:r>
            <a:r>
              <a:rPr lang="en-US" altLang="el-GR" sz="1800">
                <a:latin typeface="Times New Roman" panose="02020603050405020304" pitchFamily="18" charset="0"/>
              </a:rPr>
              <a:t>MSU </a:t>
            </a:r>
            <a:r>
              <a:rPr lang="el-GR" altLang="el-GR" sz="1800">
                <a:latin typeface="Times New Roman" panose="02020603050405020304" pitchFamily="18" charset="0"/>
              </a:rPr>
              <a:t>έχει μήκος </a:t>
            </a:r>
            <a:r>
              <a:rPr lang="en-US" altLang="el-GR" sz="1800">
                <a:latin typeface="Times New Roman" panose="02020603050405020304" pitchFamily="18" charset="0"/>
              </a:rPr>
              <a:t>header = 8 bytes </a:t>
            </a:r>
            <a:r>
              <a:rPr lang="el-GR" altLang="el-GR" sz="1800">
                <a:latin typeface="Times New Roman" panose="02020603050405020304" pitchFamily="18" charset="0"/>
              </a:rPr>
              <a:t>και σύμφωνα με την εκφώνηση το πεδίο </a:t>
            </a:r>
            <a:r>
              <a:rPr lang="en-US" altLang="el-GR" sz="1800">
                <a:latin typeface="Times New Roman" panose="02020603050405020304" pitchFamily="18" charset="0"/>
              </a:rPr>
              <a:t>SIF </a:t>
            </a:r>
            <a:r>
              <a:rPr lang="el-GR" altLang="el-GR" sz="1800">
                <a:latin typeface="Times New Roman" panose="02020603050405020304" pitchFamily="18" charset="0"/>
              </a:rPr>
              <a:t>έχει μέγεθος 30 </a:t>
            </a:r>
            <a:r>
              <a:rPr lang="en-US" altLang="el-GR" sz="1800">
                <a:latin typeface="Times New Roman" panose="02020603050405020304" pitchFamily="18" charset="0"/>
              </a:rPr>
              <a:t>bytes</a:t>
            </a:r>
            <a:endParaRPr lang="el-GR" altLang="el-GR" sz="1800"/>
          </a:p>
        </p:txBody>
      </p:sp>
    </p:spTree>
    <p:extLst>
      <p:ext uri="{BB962C8B-B14F-4D97-AF65-F5344CB8AC3E}">
        <p14:creationId xmlns:p14="http://schemas.microsoft.com/office/powerpoint/2010/main" val="27843875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AutoShape 2"/>
          <p:cNvSpPr>
            <a:spLocks noChangeArrowheads="1"/>
          </p:cNvSpPr>
          <p:nvPr/>
        </p:nvSpPr>
        <p:spPr bwMode="auto">
          <a:xfrm>
            <a:off x="2286000" y="762000"/>
            <a:ext cx="7924800" cy="1143000"/>
          </a:xfrm>
          <a:prstGeom prst="roundRect">
            <a:avLst>
              <a:gd name="adj" fmla="val 21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b"/>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ct val="0"/>
              </a:spcBef>
              <a:buClrTx/>
              <a:buSzTx/>
              <a:buFontTx/>
              <a:buNone/>
            </a:pPr>
            <a:r>
              <a:rPr lang="el-GR" altLang="el-GR" sz="3600">
                <a:solidFill>
                  <a:schemeClr val="tx2"/>
                </a:solidFill>
              </a:rPr>
              <a:t>ΑΣΚΗΣΗ 3</a:t>
            </a:r>
            <a:r>
              <a:rPr lang="el-GR" altLang="el-GR" sz="3600" baseline="30000">
                <a:solidFill>
                  <a:schemeClr val="tx2"/>
                </a:solidFill>
              </a:rPr>
              <a:t>η </a:t>
            </a:r>
            <a:r>
              <a:rPr lang="el-GR" altLang="el-GR" sz="3600">
                <a:solidFill>
                  <a:schemeClr val="tx2"/>
                </a:solidFill>
              </a:rPr>
              <a:t> - ΛΥΣΗ </a:t>
            </a:r>
          </a:p>
        </p:txBody>
      </p:sp>
      <p:sp>
        <p:nvSpPr>
          <p:cNvPr id="33795" name="AutoShape 7"/>
          <p:cNvSpPr>
            <a:spLocks noChangeAspect="1" noChangeArrowheads="1"/>
          </p:cNvSpPr>
          <p:nvPr/>
        </p:nvSpPr>
        <p:spPr bwMode="auto">
          <a:xfrm>
            <a:off x="2566989" y="2492375"/>
            <a:ext cx="7705725" cy="385445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l-GR" altLang="el-GR" sz="1800"/>
          </a:p>
        </p:txBody>
      </p:sp>
      <p:sp>
        <p:nvSpPr>
          <p:cNvPr id="33796" name="Text Box 8"/>
          <p:cNvSpPr txBox="1">
            <a:spLocks noChangeArrowheads="1"/>
          </p:cNvSpPr>
          <p:nvPr/>
        </p:nvSpPr>
        <p:spPr bwMode="auto">
          <a:xfrm>
            <a:off x="2782888" y="2708276"/>
            <a:ext cx="7129462" cy="3457575"/>
          </a:xfrm>
          <a:prstGeom prst="rect">
            <a:avLst/>
          </a:prstGeom>
          <a:solidFill>
            <a:srgbClr val="FFFFFF"/>
          </a:solidFill>
          <a:ln w="9525">
            <a:solidFill>
              <a:srgbClr val="000000"/>
            </a:solidFill>
            <a:miter lim="800000"/>
            <a:headEnd/>
            <a:tailEnd/>
          </a:ln>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just" eaLnBrk="1" hangingPunct="1">
              <a:spcBef>
                <a:spcPct val="0"/>
              </a:spcBef>
              <a:buClrTx/>
              <a:buSzTx/>
              <a:buFontTx/>
              <a:buNone/>
            </a:pPr>
            <a:r>
              <a:rPr lang="el-GR" altLang="el-GR" sz="1800">
                <a:latin typeface="Times New Roman" panose="02020603050405020304" pitchFamily="18" charset="0"/>
              </a:rPr>
              <a:t>ΑΣΚΗΣΗ 3</a:t>
            </a:r>
          </a:p>
          <a:p>
            <a:pPr algn="just" eaLnBrk="1" hangingPunct="1">
              <a:spcBef>
                <a:spcPct val="0"/>
              </a:spcBef>
              <a:buClrTx/>
              <a:buSzTx/>
              <a:buFontTx/>
              <a:buNone/>
            </a:pPr>
            <a:endParaRPr lang="en-US" altLang="el-GR" sz="1800">
              <a:latin typeface="Times New Roman" panose="02020603050405020304" pitchFamily="18" charset="0"/>
            </a:endParaRPr>
          </a:p>
          <a:p>
            <a:pPr algn="just" eaLnBrk="1" hangingPunct="1">
              <a:spcBef>
                <a:spcPct val="0"/>
              </a:spcBef>
              <a:buClrTx/>
              <a:buSzTx/>
              <a:buFontTx/>
              <a:buNone/>
            </a:pPr>
            <a:r>
              <a:rPr lang="el-GR" altLang="el-GR" sz="1800">
                <a:latin typeface="Times New Roman" panose="02020603050405020304" pitchFamily="18" charset="0"/>
              </a:rPr>
              <a:t>Επομένως το συνολικό πακέτο </a:t>
            </a:r>
            <a:r>
              <a:rPr lang="en-US" altLang="el-GR" sz="1800">
                <a:latin typeface="Times New Roman" panose="02020603050405020304" pitchFamily="18" charset="0"/>
              </a:rPr>
              <a:t>MSU </a:t>
            </a:r>
            <a:r>
              <a:rPr lang="el-GR" altLang="el-GR" sz="1800">
                <a:latin typeface="Times New Roman" panose="02020603050405020304" pitchFamily="18" charset="0"/>
              </a:rPr>
              <a:t>έχει μήκος </a:t>
            </a:r>
          </a:p>
          <a:p>
            <a:pPr algn="just" eaLnBrk="1" hangingPunct="1">
              <a:spcBef>
                <a:spcPct val="0"/>
              </a:spcBef>
              <a:buClrTx/>
              <a:buSzTx/>
              <a:buFontTx/>
              <a:buNone/>
            </a:pPr>
            <a:endParaRPr lang="el-GR" altLang="el-GR" sz="1800">
              <a:latin typeface="Times New Roman" panose="02020603050405020304" pitchFamily="18" charset="0"/>
            </a:endParaRPr>
          </a:p>
          <a:p>
            <a:pPr algn="just" eaLnBrk="1" hangingPunct="1">
              <a:spcBef>
                <a:spcPct val="0"/>
              </a:spcBef>
              <a:buClrTx/>
              <a:buSzTx/>
              <a:buFontTx/>
              <a:buNone/>
            </a:pPr>
            <a:r>
              <a:rPr lang="el-GR" altLang="el-GR" sz="1800">
                <a:latin typeface="Times New Roman" panose="02020603050405020304" pitchFamily="18" charset="0"/>
              </a:rPr>
              <a:t>8 </a:t>
            </a:r>
            <a:r>
              <a:rPr lang="en-US" altLang="el-GR" sz="1800">
                <a:latin typeface="Times New Roman" panose="02020603050405020304" pitchFamily="18" charset="0"/>
              </a:rPr>
              <a:t>bytes header + 30 bytes SIF signaling = 38 bytes</a:t>
            </a:r>
          </a:p>
          <a:p>
            <a:pPr algn="just" eaLnBrk="1" hangingPunct="1">
              <a:spcBef>
                <a:spcPct val="0"/>
              </a:spcBef>
              <a:buClrTx/>
              <a:buSzTx/>
              <a:buFontTx/>
              <a:buNone/>
            </a:pPr>
            <a:endParaRPr lang="en-US" altLang="el-GR" sz="1800">
              <a:latin typeface="Times New Roman" panose="02020603050405020304" pitchFamily="18" charset="0"/>
            </a:endParaRPr>
          </a:p>
          <a:p>
            <a:pPr algn="just" eaLnBrk="1" hangingPunct="1">
              <a:spcBef>
                <a:spcPct val="0"/>
              </a:spcBef>
              <a:buClrTx/>
              <a:buSzTx/>
              <a:buFontTx/>
              <a:buNone/>
            </a:pPr>
            <a:r>
              <a:rPr lang="el-GR" altLang="el-GR" sz="1800">
                <a:latin typeface="Times New Roman" panose="02020603050405020304" pitchFamily="18" charset="0"/>
              </a:rPr>
              <a:t>Χρειαζόμαστε 30 μηνύματα σηματοδοσίας </a:t>
            </a:r>
            <a:r>
              <a:rPr lang="en-US" altLang="el-GR" sz="1800">
                <a:latin typeface="Times New Roman" panose="02020603050405020304" pitchFamily="18" charset="0"/>
              </a:rPr>
              <a:t>call setup </a:t>
            </a:r>
            <a:r>
              <a:rPr lang="el-GR" altLang="el-GR" sz="1800">
                <a:latin typeface="Times New Roman" panose="02020603050405020304" pitchFamily="18" charset="0"/>
                <a:sym typeface="Wingdings" panose="05000000000000000000" pitchFamily="2" charset="2"/>
              </a:rPr>
              <a:t> επομένως το συνολικό απεσταλμένο μέγεθος πακέτων θα έχει μήκος</a:t>
            </a:r>
          </a:p>
          <a:p>
            <a:pPr algn="just" eaLnBrk="1" hangingPunct="1">
              <a:spcBef>
                <a:spcPct val="0"/>
              </a:spcBef>
              <a:buClrTx/>
              <a:buSzTx/>
              <a:buFontTx/>
              <a:buNone/>
            </a:pPr>
            <a:endParaRPr lang="el-GR" altLang="el-GR" sz="1800">
              <a:latin typeface="Times New Roman" panose="02020603050405020304" pitchFamily="18" charset="0"/>
              <a:sym typeface="Wingdings" panose="05000000000000000000" pitchFamily="2" charset="2"/>
            </a:endParaRPr>
          </a:p>
          <a:p>
            <a:pPr algn="just" eaLnBrk="1" hangingPunct="1">
              <a:spcBef>
                <a:spcPct val="0"/>
              </a:spcBef>
              <a:buClrTx/>
              <a:buSzTx/>
              <a:buFontTx/>
              <a:buNone/>
            </a:pPr>
            <a:r>
              <a:rPr lang="el-GR" altLang="el-GR" sz="1800">
                <a:latin typeface="Times New Roman" panose="02020603050405020304" pitchFamily="18" charset="0"/>
                <a:sym typeface="Wingdings" panose="05000000000000000000" pitchFamily="2" charset="2"/>
              </a:rPr>
              <a:t>30 Χ 38 </a:t>
            </a:r>
            <a:r>
              <a:rPr lang="en-US" altLang="el-GR" sz="1800">
                <a:latin typeface="Times New Roman" panose="02020603050405020304" pitchFamily="18" charset="0"/>
                <a:sym typeface="Wingdings" panose="05000000000000000000" pitchFamily="2" charset="2"/>
              </a:rPr>
              <a:t>bytes = 1140 bytes</a:t>
            </a:r>
            <a:endParaRPr lang="en-US" altLang="el-GR" sz="1800">
              <a:latin typeface="Times New Roman" panose="02020603050405020304" pitchFamily="18" charset="0"/>
            </a:endParaRPr>
          </a:p>
        </p:txBody>
      </p:sp>
    </p:spTree>
    <p:extLst>
      <p:ext uri="{BB962C8B-B14F-4D97-AF65-F5344CB8AC3E}">
        <p14:creationId xmlns:p14="http://schemas.microsoft.com/office/powerpoint/2010/main" val="21173875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AutoShape 2"/>
          <p:cNvSpPr>
            <a:spLocks noChangeArrowheads="1"/>
          </p:cNvSpPr>
          <p:nvPr/>
        </p:nvSpPr>
        <p:spPr bwMode="auto">
          <a:xfrm>
            <a:off x="2286000" y="762000"/>
            <a:ext cx="7924800" cy="1143000"/>
          </a:xfrm>
          <a:prstGeom prst="roundRect">
            <a:avLst>
              <a:gd name="adj" fmla="val 21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b"/>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ct val="0"/>
              </a:spcBef>
              <a:buClrTx/>
              <a:buSzTx/>
              <a:buFontTx/>
              <a:buNone/>
            </a:pPr>
            <a:r>
              <a:rPr lang="el-GR" altLang="el-GR" sz="3600">
                <a:solidFill>
                  <a:schemeClr val="tx2"/>
                </a:solidFill>
              </a:rPr>
              <a:t>ΑΣΚΗΣΗ 3</a:t>
            </a:r>
            <a:r>
              <a:rPr lang="el-GR" altLang="el-GR" sz="3600" baseline="30000">
                <a:solidFill>
                  <a:schemeClr val="tx2"/>
                </a:solidFill>
              </a:rPr>
              <a:t>η </a:t>
            </a:r>
            <a:r>
              <a:rPr lang="el-GR" altLang="el-GR" sz="3600">
                <a:solidFill>
                  <a:schemeClr val="tx2"/>
                </a:solidFill>
              </a:rPr>
              <a:t> - ΛΥΣΗ </a:t>
            </a:r>
          </a:p>
        </p:txBody>
      </p:sp>
      <p:sp>
        <p:nvSpPr>
          <p:cNvPr id="34819" name="AutoShape 7"/>
          <p:cNvSpPr>
            <a:spLocks noChangeAspect="1" noChangeArrowheads="1"/>
          </p:cNvSpPr>
          <p:nvPr/>
        </p:nvSpPr>
        <p:spPr bwMode="auto">
          <a:xfrm>
            <a:off x="2566989" y="2492375"/>
            <a:ext cx="7705725" cy="385445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l-GR" altLang="el-GR" sz="1800"/>
          </a:p>
        </p:txBody>
      </p:sp>
      <p:sp>
        <p:nvSpPr>
          <p:cNvPr id="34820" name="Text Box 8"/>
          <p:cNvSpPr txBox="1">
            <a:spLocks noChangeArrowheads="1"/>
          </p:cNvSpPr>
          <p:nvPr/>
        </p:nvSpPr>
        <p:spPr bwMode="auto">
          <a:xfrm>
            <a:off x="2782888" y="2708276"/>
            <a:ext cx="7129462" cy="3457575"/>
          </a:xfrm>
          <a:prstGeom prst="rect">
            <a:avLst/>
          </a:prstGeom>
          <a:solidFill>
            <a:srgbClr val="FFFFFF"/>
          </a:solidFill>
          <a:ln w="9525">
            <a:solidFill>
              <a:srgbClr val="000000"/>
            </a:solidFill>
            <a:miter lim="800000"/>
            <a:headEnd/>
            <a:tailEnd/>
          </a:ln>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just" eaLnBrk="1" hangingPunct="1">
              <a:spcBef>
                <a:spcPct val="0"/>
              </a:spcBef>
              <a:buClrTx/>
              <a:buSzTx/>
              <a:buFontTx/>
              <a:buNone/>
            </a:pPr>
            <a:r>
              <a:rPr lang="el-GR" altLang="el-GR" sz="1800">
                <a:latin typeface="Times New Roman" panose="02020603050405020304" pitchFamily="18" charset="0"/>
              </a:rPr>
              <a:t>ΑΣΚΗΣΗ 3</a:t>
            </a:r>
          </a:p>
          <a:p>
            <a:pPr algn="just" eaLnBrk="1" hangingPunct="1">
              <a:spcBef>
                <a:spcPct val="0"/>
              </a:spcBef>
              <a:buClrTx/>
              <a:buSzTx/>
              <a:buFontTx/>
              <a:buNone/>
            </a:pPr>
            <a:endParaRPr lang="en-US" altLang="el-GR" sz="1800">
              <a:latin typeface="Times New Roman" panose="02020603050405020304" pitchFamily="18" charset="0"/>
            </a:endParaRPr>
          </a:p>
          <a:p>
            <a:pPr algn="just" eaLnBrk="1" hangingPunct="1">
              <a:spcBef>
                <a:spcPct val="0"/>
              </a:spcBef>
              <a:buClrTx/>
              <a:buSzTx/>
              <a:buFontTx/>
              <a:buNone/>
            </a:pPr>
            <a:r>
              <a:rPr lang="el-GR" altLang="el-GR" sz="1800">
                <a:latin typeface="Times New Roman" panose="02020603050405020304" pitchFamily="18" charset="0"/>
              </a:rPr>
              <a:t>Κάθε κλήση διαρκεί κατά μέσον όρο 1,5 λεπτά</a:t>
            </a:r>
          </a:p>
          <a:p>
            <a:pPr algn="just" eaLnBrk="1" hangingPunct="1">
              <a:spcBef>
                <a:spcPct val="0"/>
              </a:spcBef>
              <a:buClrTx/>
              <a:buSzTx/>
              <a:buFontTx/>
              <a:buNone/>
            </a:pPr>
            <a:endParaRPr lang="el-GR" altLang="el-GR" sz="1800">
              <a:latin typeface="Times New Roman" panose="02020603050405020304" pitchFamily="18" charset="0"/>
            </a:endParaRPr>
          </a:p>
          <a:p>
            <a:pPr algn="just" eaLnBrk="1" hangingPunct="1">
              <a:spcBef>
                <a:spcPct val="0"/>
              </a:spcBef>
              <a:buClrTx/>
              <a:buSzTx/>
              <a:buFontTx/>
              <a:buNone/>
            </a:pPr>
            <a:r>
              <a:rPr lang="el-GR" altLang="el-GR" sz="1800">
                <a:latin typeface="Times New Roman" panose="02020603050405020304" pitchFamily="18" charset="0"/>
              </a:rPr>
              <a:t>Στο διάστημα αυτό (σύμφωνα με την εκφώνηση) ανταλλάσσονται  5 μηνύματα ελέγχου και επόπτευσης κλήσης κάθε δευτερόλεπτο. </a:t>
            </a:r>
          </a:p>
          <a:p>
            <a:pPr algn="just" eaLnBrk="1" hangingPunct="1">
              <a:spcBef>
                <a:spcPct val="0"/>
              </a:spcBef>
              <a:buClrTx/>
              <a:buSzTx/>
              <a:buFontTx/>
              <a:buNone/>
            </a:pPr>
            <a:endParaRPr lang="el-GR" altLang="el-GR" sz="1800">
              <a:latin typeface="Times New Roman" panose="02020603050405020304" pitchFamily="18" charset="0"/>
            </a:endParaRPr>
          </a:p>
          <a:p>
            <a:pPr algn="just" eaLnBrk="1" hangingPunct="1">
              <a:spcBef>
                <a:spcPct val="0"/>
              </a:spcBef>
              <a:buClrTx/>
              <a:buSzTx/>
              <a:buFontTx/>
              <a:buNone/>
            </a:pPr>
            <a:r>
              <a:rPr lang="el-GR" altLang="el-GR" sz="1800">
                <a:latin typeface="Times New Roman" panose="02020603050405020304" pitchFamily="18" charset="0"/>
              </a:rPr>
              <a:t>Το πακέτο που θα χρησιμοποιηθεί είναι </a:t>
            </a:r>
            <a:r>
              <a:rPr lang="en-US" altLang="el-GR" sz="1800">
                <a:latin typeface="Times New Roman" panose="02020603050405020304" pitchFamily="18" charset="0"/>
              </a:rPr>
              <a:t>MSU </a:t>
            </a:r>
            <a:r>
              <a:rPr lang="el-GR" altLang="el-GR" sz="1800">
                <a:latin typeface="Times New Roman" panose="02020603050405020304" pitchFamily="18" charset="0"/>
              </a:rPr>
              <a:t>με </a:t>
            </a:r>
            <a:r>
              <a:rPr lang="en-US" altLang="el-GR" sz="1800">
                <a:latin typeface="Times New Roman" panose="02020603050405020304" pitchFamily="18" charset="0"/>
              </a:rPr>
              <a:t>header 8 bytes </a:t>
            </a:r>
            <a:r>
              <a:rPr lang="el-GR" altLang="el-GR" sz="1800">
                <a:latin typeface="Times New Roman" panose="02020603050405020304" pitchFamily="18" charset="0"/>
              </a:rPr>
              <a:t>και </a:t>
            </a:r>
            <a:r>
              <a:rPr lang="en-US" altLang="el-GR" sz="1800">
                <a:latin typeface="Times New Roman" panose="02020603050405020304" pitchFamily="18" charset="0"/>
              </a:rPr>
              <a:t>SIF </a:t>
            </a:r>
            <a:r>
              <a:rPr lang="el-GR" altLang="el-GR" sz="1800">
                <a:latin typeface="Times New Roman" panose="02020603050405020304" pitchFamily="18" charset="0"/>
              </a:rPr>
              <a:t>μήκους  </a:t>
            </a:r>
            <a:r>
              <a:rPr lang="en-US" altLang="el-GR" sz="1800">
                <a:latin typeface="Times New Roman" panose="02020603050405020304" pitchFamily="18" charset="0"/>
              </a:rPr>
              <a:t>30 bytes</a:t>
            </a:r>
          </a:p>
          <a:p>
            <a:pPr algn="just" eaLnBrk="1" hangingPunct="1">
              <a:spcBef>
                <a:spcPct val="0"/>
              </a:spcBef>
              <a:buClrTx/>
              <a:buSzTx/>
              <a:buFontTx/>
              <a:buNone/>
            </a:pPr>
            <a:endParaRPr lang="el-GR" altLang="el-GR" sz="1800">
              <a:latin typeface="Times New Roman" panose="02020603050405020304" pitchFamily="18" charset="0"/>
            </a:endParaRPr>
          </a:p>
          <a:p>
            <a:pPr algn="just" eaLnBrk="1" hangingPunct="1">
              <a:spcBef>
                <a:spcPct val="0"/>
              </a:spcBef>
              <a:buClrTx/>
              <a:buSzTx/>
              <a:buFontTx/>
              <a:buNone/>
            </a:pPr>
            <a:r>
              <a:rPr lang="el-GR" altLang="el-GR" sz="1800">
                <a:latin typeface="Times New Roman" panose="02020603050405020304" pitchFamily="18" charset="0"/>
              </a:rPr>
              <a:t>Τα πακέτα </a:t>
            </a:r>
            <a:r>
              <a:rPr lang="en-US" altLang="el-GR" sz="1800">
                <a:latin typeface="Times New Roman" panose="02020603050405020304" pitchFamily="18" charset="0"/>
              </a:rPr>
              <a:t>MSU </a:t>
            </a:r>
            <a:r>
              <a:rPr lang="el-GR" altLang="el-GR" sz="1800">
                <a:latin typeface="Times New Roman" panose="02020603050405020304" pitchFamily="18" charset="0"/>
              </a:rPr>
              <a:t>ελέγχου έχουν συνολικό μήκος 38 </a:t>
            </a:r>
            <a:r>
              <a:rPr lang="en-US" altLang="el-GR" sz="1800">
                <a:latin typeface="Times New Roman" panose="02020603050405020304" pitchFamily="18" charset="0"/>
              </a:rPr>
              <a:t>bytes</a:t>
            </a:r>
          </a:p>
        </p:txBody>
      </p:sp>
    </p:spTree>
    <p:extLst>
      <p:ext uri="{BB962C8B-B14F-4D97-AF65-F5344CB8AC3E}">
        <p14:creationId xmlns:p14="http://schemas.microsoft.com/office/powerpoint/2010/main" val="10428063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AutoShape 2"/>
          <p:cNvSpPr>
            <a:spLocks noChangeArrowheads="1"/>
          </p:cNvSpPr>
          <p:nvPr/>
        </p:nvSpPr>
        <p:spPr bwMode="auto">
          <a:xfrm>
            <a:off x="2286000" y="762000"/>
            <a:ext cx="7924800" cy="1143000"/>
          </a:xfrm>
          <a:prstGeom prst="roundRect">
            <a:avLst>
              <a:gd name="adj" fmla="val 21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b"/>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ct val="0"/>
              </a:spcBef>
              <a:buClrTx/>
              <a:buSzTx/>
              <a:buFontTx/>
              <a:buNone/>
            </a:pPr>
            <a:r>
              <a:rPr lang="el-GR" altLang="el-GR" sz="3600">
                <a:solidFill>
                  <a:schemeClr val="tx2"/>
                </a:solidFill>
              </a:rPr>
              <a:t>ΑΣΚΗΣΗ 3</a:t>
            </a:r>
            <a:r>
              <a:rPr lang="el-GR" altLang="el-GR" sz="3600" baseline="30000">
                <a:solidFill>
                  <a:schemeClr val="tx2"/>
                </a:solidFill>
              </a:rPr>
              <a:t>η </a:t>
            </a:r>
            <a:r>
              <a:rPr lang="el-GR" altLang="el-GR" sz="3600">
                <a:solidFill>
                  <a:schemeClr val="tx2"/>
                </a:solidFill>
              </a:rPr>
              <a:t> - ΛΥΣΗ </a:t>
            </a:r>
          </a:p>
        </p:txBody>
      </p:sp>
      <p:sp>
        <p:nvSpPr>
          <p:cNvPr id="35843" name="AutoShape 7"/>
          <p:cNvSpPr>
            <a:spLocks noChangeAspect="1" noChangeArrowheads="1"/>
          </p:cNvSpPr>
          <p:nvPr/>
        </p:nvSpPr>
        <p:spPr bwMode="auto">
          <a:xfrm>
            <a:off x="2566989" y="2492375"/>
            <a:ext cx="7705725" cy="385445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l-GR" altLang="el-GR" sz="1800"/>
          </a:p>
        </p:txBody>
      </p:sp>
      <p:sp>
        <p:nvSpPr>
          <p:cNvPr id="35844" name="Text Box 8"/>
          <p:cNvSpPr txBox="1">
            <a:spLocks noChangeArrowheads="1"/>
          </p:cNvSpPr>
          <p:nvPr/>
        </p:nvSpPr>
        <p:spPr bwMode="auto">
          <a:xfrm>
            <a:off x="2782888" y="2708276"/>
            <a:ext cx="7129462" cy="3457575"/>
          </a:xfrm>
          <a:prstGeom prst="rect">
            <a:avLst/>
          </a:prstGeom>
          <a:solidFill>
            <a:srgbClr val="FFFFFF"/>
          </a:solidFill>
          <a:ln w="9525">
            <a:solidFill>
              <a:srgbClr val="000000"/>
            </a:solidFill>
            <a:miter lim="800000"/>
            <a:headEnd/>
            <a:tailEnd/>
          </a:ln>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just" eaLnBrk="1" hangingPunct="1">
              <a:spcBef>
                <a:spcPct val="0"/>
              </a:spcBef>
              <a:buClrTx/>
              <a:buSzTx/>
              <a:buFontTx/>
              <a:buNone/>
            </a:pPr>
            <a:r>
              <a:rPr lang="el-GR" altLang="el-GR" sz="1800">
                <a:latin typeface="Times New Roman" panose="02020603050405020304" pitchFamily="18" charset="0"/>
              </a:rPr>
              <a:t>ΑΣΚΗΣΗ 3</a:t>
            </a:r>
          </a:p>
          <a:p>
            <a:pPr algn="just" eaLnBrk="1" hangingPunct="1">
              <a:spcBef>
                <a:spcPct val="0"/>
              </a:spcBef>
              <a:buClrTx/>
              <a:buSzTx/>
              <a:buFontTx/>
              <a:buNone/>
            </a:pPr>
            <a:endParaRPr lang="en-US" altLang="el-GR" sz="1800">
              <a:latin typeface="Times New Roman" panose="02020603050405020304" pitchFamily="18" charset="0"/>
            </a:endParaRPr>
          </a:p>
          <a:p>
            <a:pPr algn="just" eaLnBrk="1" hangingPunct="1">
              <a:spcBef>
                <a:spcPct val="0"/>
              </a:spcBef>
              <a:buClrTx/>
              <a:buSzTx/>
              <a:buFontTx/>
              <a:buNone/>
            </a:pPr>
            <a:r>
              <a:rPr lang="el-GR" altLang="el-GR" sz="1800">
                <a:latin typeface="Times New Roman" panose="02020603050405020304" pitchFamily="18" charset="0"/>
              </a:rPr>
              <a:t>Επομένως κάθε ένα δευτερόλεπτο αποστέλλονται 5 μηνύματα μήκους </a:t>
            </a:r>
          </a:p>
          <a:p>
            <a:pPr algn="just" eaLnBrk="1" hangingPunct="1">
              <a:spcBef>
                <a:spcPct val="0"/>
              </a:spcBef>
              <a:buClrTx/>
              <a:buSzTx/>
              <a:buFontTx/>
              <a:buNone/>
            </a:pPr>
            <a:endParaRPr lang="el-GR" altLang="el-GR" sz="1800">
              <a:latin typeface="Times New Roman" panose="02020603050405020304" pitchFamily="18" charset="0"/>
            </a:endParaRPr>
          </a:p>
          <a:p>
            <a:pPr algn="just" eaLnBrk="1" hangingPunct="1">
              <a:spcBef>
                <a:spcPct val="0"/>
              </a:spcBef>
              <a:buClrTx/>
              <a:buSzTx/>
              <a:buFontTx/>
              <a:buNone/>
            </a:pPr>
            <a:r>
              <a:rPr lang="el-GR" altLang="el-GR" sz="1800">
                <a:latin typeface="Times New Roman" panose="02020603050405020304" pitchFamily="18" charset="0"/>
              </a:rPr>
              <a:t>5 Χ 38 = 190 </a:t>
            </a:r>
            <a:r>
              <a:rPr lang="en-US" altLang="el-GR" sz="1800">
                <a:latin typeface="Times New Roman" panose="02020603050405020304" pitchFamily="18" charset="0"/>
              </a:rPr>
              <a:t>bytes</a:t>
            </a:r>
          </a:p>
          <a:p>
            <a:pPr algn="just" eaLnBrk="1" hangingPunct="1">
              <a:spcBef>
                <a:spcPct val="0"/>
              </a:spcBef>
              <a:buClrTx/>
              <a:buSzTx/>
              <a:buFontTx/>
              <a:buNone/>
            </a:pPr>
            <a:endParaRPr lang="en-US" altLang="el-GR" sz="1800">
              <a:latin typeface="Times New Roman" panose="02020603050405020304" pitchFamily="18" charset="0"/>
            </a:endParaRPr>
          </a:p>
          <a:p>
            <a:pPr algn="just" eaLnBrk="1" hangingPunct="1">
              <a:spcBef>
                <a:spcPct val="0"/>
              </a:spcBef>
              <a:buClrTx/>
              <a:buSzTx/>
              <a:buFontTx/>
              <a:buNone/>
            </a:pPr>
            <a:r>
              <a:rPr lang="el-GR" altLang="el-GR" sz="1800">
                <a:latin typeface="Times New Roman" panose="02020603050405020304" pitchFamily="18" charset="0"/>
              </a:rPr>
              <a:t>Η κλήση διαρκεί 1,5 λεπτά </a:t>
            </a:r>
            <a:r>
              <a:rPr lang="el-GR" altLang="el-GR" sz="1800">
                <a:latin typeface="Times New Roman" panose="02020603050405020304" pitchFamily="18" charset="0"/>
                <a:sym typeface="Wingdings" panose="05000000000000000000" pitchFamily="2" charset="2"/>
              </a:rPr>
              <a:t> 90 δευτερόλεπτα</a:t>
            </a:r>
          </a:p>
          <a:p>
            <a:pPr algn="just" eaLnBrk="1" hangingPunct="1">
              <a:spcBef>
                <a:spcPct val="0"/>
              </a:spcBef>
              <a:buClrTx/>
              <a:buSzTx/>
              <a:buFontTx/>
              <a:buNone/>
            </a:pPr>
            <a:endParaRPr lang="el-GR" altLang="el-GR" sz="1800">
              <a:latin typeface="Times New Roman" panose="02020603050405020304" pitchFamily="18" charset="0"/>
              <a:sym typeface="Wingdings" panose="05000000000000000000" pitchFamily="2" charset="2"/>
            </a:endParaRPr>
          </a:p>
          <a:p>
            <a:pPr algn="just" eaLnBrk="1" hangingPunct="1">
              <a:spcBef>
                <a:spcPct val="0"/>
              </a:spcBef>
              <a:buClrTx/>
              <a:buSzTx/>
              <a:buFontTx/>
              <a:buNone/>
            </a:pPr>
            <a:r>
              <a:rPr lang="el-GR" altLang="el-GR" sz="1800">
                <a:latin typeface="Times New Roman" panose="02020603050405020304" pitchFamily="18" charset="0"/>
                <a:sym typeface="Wingdings" panose="05000000000000000000" pitchFamily="2" charset="2"/>
              </a:rPr>
              <a:t>Άρα για κάθε κλήση αποστέλλονται σε ομιλία </a:t>
            </a:r>
          </a:p>
          <a:p>
            <a:pPr algn="just" eaLnBrk="1" hangingPunct="1">
              <a:spcBef>
                <a:spcPct val="0"/>
              </a:spcBef>
              <a:buClrTx/>
              <a:buSzTx/>
              <a:buFontTx/>
              <a:buNone/>
            </a:pPr>
            <a:endParaRPr lang="el-GR" altLang="el-GR" sz="1800">
              <a:latin typeface="Times New Roman" panose="02020603050405020304" pitchFamily="18" charset="0"/>
              <a:sym typeface="Wingdings" panose="05000000000000000000" pitchFamily="2" charset="2"/>
            </a:endParaRPr>
          </a:p>
          <a:p>
            <a:pPr algn="just" eaLnBrk="1" hangingPunct="1">
              <a:spcBef>
                <a:spcPct val="0"/>
              </a:spcBef>
              <a:buClrTx/>
              <a:buSzTx/>
              <a:buFontTx/>
              <a:buNone/>
            </a:pPr>
            <a:r>
              <a:rPr lang="el-GR" altLang="el-GR" sz="1800">
                <a:latin typeface="Times New Roman" panose="02020603050405020304" pitchFamily="18" charset="0"/>
                <a:sym typeface="Wingdings" panose="05000000000000000000" pitchFamily="2" charset="2"/>
              </a:rPr>
              <a:t>90 Χ 190 </a:t>
            </a:r>
            <a:r>
              <a:rPr lang="en-US" altLang="el-GR" sz="1800">
                <a:latin typeface="Times New Roman" panose="02020603050405020304" pitchFamily="18" charset="0"/>
                <a:sym typeface="Wingdings" panose="05000000000000000000" pitchFamily="2" charset="2"/>
              </a:rPr>
              <a:t>bytes =  17100 bytes</a:t>
            </a:r>
          </a:p>
        </p:txBody>
      </p:sp>
    </p:spTree>
    <p:extLst>
      <p:ext uri="{BB962C8B-B14F-4D97-AF65-F5344CB8AC3E}">
        <p14:creationId xmlns:p14="http://schemas.microsoft.com/office/powerpoint/2010/main" val="10886138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AutoShape 2"/>
          <p:cNvSpPr>
            <a:spLocks noChangeArrowheads="1"/>
          </p:cNvSpPr>
          <p:nvPr/>
        </p:nvSpPr>
        <p:spPr bwMode="auto">
          <a:xfrm>
            <a:off x="2286000" y="762000"/>
            <a:ext cx="7924800" cy="1143000"/>
          </a:xfrm>
          <a:prstGeom prst="roundRect">
            <a:avLst>
              <a:gd name="adj" fmla="val 21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b"/>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ct val="0"/>
              </a:spcBef>
              <a:buClrTx/>
              <a:buSzTx/>
              <a:buFontTx/>
              <a:buNone/>
            </a:pPr>
            <a:r>
              <a:rPr lang="el-GR" altLang="el-GR" sz="3600">
                <a:solidFill>
                  <a:schemeClr val="tx2"/>
                </a:solidFill>
              </a:rPr>
              <a:t>ΑΣΚΗΣΗ 3</a:t>
            </a:r>
            <a:r>
              <a:rPr lang="el-GR" altLang="el-GR" sz="3600" baseline="30000">
                <a:solidFill>
                  <a:schemeClr val="tx2"/>
                </a:solidFill>
              </a:rPr>
              <a:t>η </a:t>
            </a:r>
            <a:r>
              <a:rPr lang="el-GR" altLang="el-GR" sz="3600">
                <a:solidFill>
                  <a:schemeClr val="tx2"/>
                </a:solidFill>
              </a:rPr>
              <a:t> - ΛΥΣΗ </a:t>
            </a:r>
          </a:p>
        </p:txBody>
      </p:sp>
      <p:sp>
        <p:nvSpPr>
          <p:cNvPr id="36867" name="AutoShape 7"/>
          <p:cNvSpPr>
            <a:spLocks noChangeAspect="1" noChangeArrowheads="1"/>
          </p:cNvSpPr>
          <p:nvPr/>
        </p:nvSpPr>
        <p:spPr bwMode="auto">
          <a:xfrm>
            <a:off x="2566989" y="2492375"/>
            <a:ext cx="7705725" cy="385445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l-GR" altLang="el-GR" sz="1800"/>
          </a:p>
        </p:txBody>
      </p:sp>
      <p:sp>
        <p:nvSpPr>
          <p:cNvPr id="36868" name="Text Box 8"/>
          <p:cNvSpPr txBox="1">
            <a:spLocks noChangeArrowheads="1"/>
          </p:cNvSpPr>
          <p:nvPr/>
        </p:nvSpPr>
        <p:spPr bwMode="auto">
          <a:xfrm>
            <a:off x="2782888" y="2708276"/>
            <a:ext cx="7129462" cy="3457575"/>
          </a:xfrm>
          <a:prstGeom prst="rect">
            <a:avLst/>
          </a:prstGeom>
          <a:solidFill>
            <a:srgbClr val="FFFFFF"/>
          </a:solidFill>
          <a:ln w="9525">
            <a:solidFill>
              <a:srgbClr val="000000"/>
            </a:solidFill>
            <a:miter lim="800000"/>
            <a:headEnd/>
            <a:tailEnd/>
          </a:ln>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just" eaLnBrk="1" hangingPunct="1">
              <a:spcBef>
                <a:spcPct val="0"/>
              </a:spcBef>
              <a:buClrTx/>
              <a:buSzTx/>
              <a:buFontTx/>
              <a:buNone/>
            </a:pPr>
            <a:r>
              <a:rPr lang="el-GR" altLang="el-GR" sz="1800">
                <a:latin typeface="Times New Roman" panose="02020603050405020304" pitchFamily="18" charset="0"/>
              </a:rPr>
              <a:t>ΑΣΚΗΣΗ 3</a:t>
            </a:r>
          </a:p>
          <a:p>
            <a:pPr algn="just" eaLnBrk="1" hangingPunct="1">
              <a:spcBef>
                <a:spcPct val="0"/>
              </a:spcBef>
              <a:buClrTx/>
              <a:buSzTx/>
              <a:buFontTx/>
              <a:buNone/>
            </a:pPr>
            <a:endParaRPr lang="el-GR" altLang="el-GR" sz="1800">
              <a:latin typeface="Times New Roman" panose="02020603050405020304" pitchFamily="18" charset="0"/>
            </a:endParaRPr>
          </a:p>
          <a:p>
            <a:pPr algn="just" eaLnBrk="1" hangingPunct="1">
              <a:spcBef>
                <a:spcPct val="0"/>
              </a:spcBef>
              <a:buClrTx/>
              <a:buSzTx/>
              <a:buFontTx/>
              <a:buNone/>
            </a:pPr>
            <a:r>
              <a:rPr lang="el-GR" altLang="el-GR" sz="1800">
                <a:latin typeface="Times New Roman" panose="02020603050405020304" pitchFamily="18" charset="0"/>
              </a:rPr>
              <a:t>Άρα για κάθε κλήση χρειαζόμαστε:</a:t>
            </a:r>
          </a:p>
          <a:p>
            <a:pPr algn="just" eaLnBrk="1" hangingPunct="1">
              <a:spcBef>
                <a:spcPct val="0"/>
              </a:spcBef>
              <a:buClrTx/>
              <a:buSzTx/>
              <a:buFontTx/>
              <a:buNone/>
            </a:pPr>
            <a:endParaRPr lang="el-GR" altLang="el-GR" sz="1800">
              <a:latin typeface="Times New Roman" panose="02020603050405020304" pitchFamily="18" charset="0"/>
            </a:endParaRPr>
          </a:p>
          <a:p>
            <a:pPr algn="just" eaLnBrk="1" hangingPunct="1">
              <a:spcBef>
                <a:spcPct val="0"/>
              </a:spcBef>
              <a:buClrTx/>
              <a:buSzTx/>
              <a:buFontTx/>
              <a:buChar char="•"/>
            </a:pPr>
            <a:r>
              <a:rPr lang="el-GR" altLang="el-GR" sz="1800">
                <a:latin typeface="Times New Roman" panose="02020603050405020304" pitchFamily="18" charset="0"/>
              </a:rPr>
              <a:t> 1140 </a:t>
            </a:r>
            <a:r>
              <a:rPr lang="en-US" altLang="el-GR" sz="1800">
                <a:latin typeface="Times New Roman" panose="02020603050405020304" pitchFamily="18" charset="0"/>
              </a:rPr>
              <a:t>bytes </a:t>
            </a:r>
            <a:r>
              <a:rPr lang="el-GR" altLang="el-GR" sz="1800">
                <a:latin typeface="Times New Roman" panose="02020603050405020304" pitchFamily="18" charset="0"/>
              </a:rPr>
              <a:t>για την έναρξη (</a:t>
            </a:r>
            <a:r>
              <a:rPr lang="en-US" altLang="el-GR" sz="1800">
                <a:latin typeface="Times New Roman" panose="02020603050405020304" pitchFamily="18" charset="0"/>
              </a:rPr>
              <a:t>call setup) </a:t>
            </a:r>
            <a:r>
              <a:rPr lang="el-GR" altLang="el-GR" sz="1800">
                <a:latin typeface="Times New Roman" panose="02020603050405020304" pitchFamily="18" charset="0"/>
              </a:rPr>
              <a:t>κάθε κλήσης </a:t>
            </a:r>
          </a:p>
          <a:p>
            <a:pPr algn="just" eaLnBrk="1" hangingPunct="1">
              <a:spcBef>
                <a:spcPct val="0"/>
              </a:spcBef>
              <a:buClrTx/>
              <a:buSzTx/>
              <a:buFontTx/>
              <a:buChar char="•"/>
            </a:pPr>
            <a:endParaRPr lang="el-GR" altLang="el-GR" sz="1800">
              <a:latin typeface="Times New Roman" panose="02020603050405020304" pitchFamily="18" charset="0"/>
            </a:endParaRPr>
          </a:p>
          <a:p>
            <a:pPr algn="just" eaLnBrk="1" hangingPunct="1">
              <a:spcBef>
                <a:spcPct val="0"/>
              </a:spcBef>
              <a:buClrTx/>
              <a:buSzTx/>
              <a:buFontTx/>
              <a:buChar char="•"/>
            </a:pPr>
            <a:r>
              <a:rPr lang="el-GR" altLang="el-GR" sz="1800">
                <a:latin typeface="Times New Roman" panose="02020603050405020304" pitchFamily="18" charset="0"/>
              </a:rPr>
              <a:t> 17100 </a:t>
            </a:r>
            <a:r>
              <a:rPr lang="en-US" altLang="el-GR" sz="1800">
                <a:latin typeface="Times New Roman" panose="02020603050405020304" pitchFamily="18" charset="0"/>
              </a:rPr>
              <a:t>bytes </a:t>
            </a:r>
            <a:r>
              <a:rPr lang="el-GR" altLang="el-GR" sz="1800">
                <a:latin typeface="Times New Roman" panose="02020603050405020304" pitchFamily="18" charset="0"/>
              </a:rPr>
              <a:t>για την επίβλεψη και εποπτεία κάθε κλήσης διάρκειας 1,5 λεπτών</a:t>
            </a:r>
          </a:p>
          <a:p>
            <a:pPr algn="just" eaLnBrk="1" hangingPunct="1">
              <a:spcBef>
                <a:spcPct val="0"/>
              </a:spcBef>
              <a:buClrTx/>
              <a:buSzTx/>
              <a:buFontTx/>
              <a:buChar char="•"/>
            </a:pPr>
            <a:endParaRPr lang="el-GR" altLang="el-GR" sz="1800">
              <a:latin typeface="Times New Roman" panose="02020603050405020304" pitchFamily="18" charset="0"/>
            </a:endParaRPr>
          </a:p>
          <a:p>
            <a:pPr algn="just" eaLnBrk="1" hangingPunct="1">
              <a:spcBef>
                <a:spcPct val="0"/>
              </a:spcBef>
              <a:buClrTx/>
              <a:buSzTx/>
              <a:buFontTx/>
              <a:buNone/>
            </a:pPr>
            <a:r>
              <a:rPr lang="el-GR" altLang="el-GR" sz="1800">
                <a:latin typeface="Times New Roman" panose="02020603050405020304" pitchFamily="18" charset="0"/>
              </a:rPr>
              <a:t>Συνολικά θέλουμε 17100 + 1140 = 18240 </a:t>
            </a:r>
            <a:r>
              <a:rPr lang="en-US" altLang="el-GR" sz="1800">
                <a:latin typeface="Times New Roman" panose="02020603050405020304" pitchFamily="18" charset="0"/>
              </a:rPr>
              <a:t>bytes</a:t>
            </a:r>
            <a:endParaRPr lang="el-GR" altLang="el-GR" sz="1800">
              <a:latin typeface="Times New Roman" panose="02020603050405020304" pitchFamily="18" charset="0"/>
            </a:endParaRPr>
          </a:p>
          <a:p>
            <a:pPr algn="just" eaLnBrk="1" hangingPunct="1">
              <a:spcBef>
                <a:spcPct val="0"/>
              </a:spcBef>
              <a:buClrTx/>
              <a:buSzTx/>
              <a:buFontTx/>
              <a:buNone/>
            </a:pPr>
            <a:endParaRPr lang="el-GR" altLang="el-GR" sz="1800">
              <a:latin typeface="Times New Roman" panose="02020603050405020304" pitchFamily="18" charset="0"/>
            </a:endParaRPr>
          </a:p>
        </p:txBody>
      </p:sp>
    </p:spTree>
    <p:extLst>
      <p:ext uri="{BB962C8B-B14F-4D97-AF65-F5344CB8AC3E}">
        <p14:creationId xmlns:p14="http://schemas.microsoft.com/office/powerpoint/2010/main" val="7207266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AutoShape 2"/>
          <p:cNvSpPr>
            <a:spLocks noChangeArrowheads="1"/>
          </p:cNvSpPr>
          <p:nvPr/>
        </p:nvSpPr>
        <p:spPr bwMode="auto">
          <a:xfrm>
            <a:off x="2286000" y="762000"/>
            <a:ext cx="7924800" cy="1143000"/>
          </a:xfrm>
          <a:prstGeom prst="roundRect">
            <a:avLst>
              <a:gd name="adj" fmla="val 21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b"/>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ct val="0"/>
              </a:spcBef>
              <a:buClrTx/>
              <a:buSzTx/>
              <a:buFontTx/>
              <a:buNone/>
            </a:pPr>
            <a:r>
              <a:rPr lang="el-GR" altLang="el-GR" sz="3600">
                <a:solidFill>
                  <a:schemeClr val="tx2"/>
                </a:solidFill>
              </a:rPr>
              <a:t>ΑΣΚΗΣΗ 3</a:t>
            </a:r>
            <a:r>
              <a:rPr lang="el-GR" altLang="el-GR" sz="3600" baseline="30000">
                <a:solidFill>
                  <a:schemeClr val="tx2"/>
                </a:solidFill>
              </a:rPr>
              <a:t>η </a:t>
            </a:r>
            <a:r>
              <a:rPr lang="el-GR" altLang="el-GR" sz="3600">
                <a:solidFill>
                  <a:schemeClr val="tx2"/>
                </a:solidFill>
              </a:rPr>
              <a:t> - ΛΥΣΗ </a:t>
            </a:r>
          </a:p>
        </p:txBody>
      </p:sp>
      <p:pic>
        <p:nvPicPr>
          <p:cNvPr id="37891"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9650" y="1916113"/>
            <a:ext cx="7920038" cy="474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2" name="Text Box 9"/>
          <p:cNvSpPr txBox="1">
            <a:spLocks noChangeArrowheads="1"/>
          </p:cNvSpPr>
          <p:nvPr/>
        </p:nvSpPr>
        <p:spPr bwMode="auto">
          <a:xfrm>
            <a:off x="2566988" y="3860800"/>
            <a:ext cx="238610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n-US" altLang="el-GR" sz="1800"/>
              <a:t>Call setup 1140 bytes</a:t>
            </a:r>
            <a:endParaRPr lang="el-GR" altLang="el-GR" sz="1800"/>
          </a:p>
        </p:txBody>
      </p:sp>
      <p:sp>
        <p:nvSpPr>
          <p:cNvPr id="37893" name="Line 10"/>
          <p:cNvSpPr>
            <a:spLocks noChangeShapeType="1"/>
          </p:cNvSpPr>
          <p:nvPr/>
        </p:nvSpPr>
        <p:spPr bwMode="auto">
          <a:xfrm>
            <a:off x="4943476" y="4076700"/>
            <a:ext cx="360363" cy="2159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37894" name="Text Box 11"/>
          <p:cNvSpPr txBox="1">
            <a:spLocks noChangeArrowheads="1"/>
          </p:cNvSpPr>
          <p:nvPr/>
        </p:nvSpPr>
        <p:spPr bwMode="auto">
          <a:xfrm>
            <a:off x="2279651" y="4724400"/>
            <a:ext cx="269330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l-GR" altLang="el-GR" sz="1800"/>
              <a:t>Επόπτευση 17100 </a:t>
            </a:r>
            <a:r>
              <a:rPr lang="en-US" altLang="el-GR" sz="1800"/>
              <a:t>bytes</a:t>
            </a:r>
            <a:endParaRPr lang="el-GR" altLang="el-GR" sz="1800"/>
          </a:p>
        </p:txBody>
      </p:sp>
      <p:sp>
        <p:nvSpPr>
          <p:cNvPr id="37895" name="Line 12"/>
          <p:cNvSpPr>
            <a:spLocks noChangeShapeType="1"/>
          </p:cNvSpPr>
          <p:nvPr/>
        </p:nvSpPr>
        <p:spPr bwMode="auto">
          <a:xfrm>
            <a:off x="5016501" y="5013325"/>
            <a:ext cx="35877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Tree>
    <p:extLst>
      <p:ext uri="{BB962C8B-B14F-4D97-AF65-F5344CB8AC3E}">
        <p14:creationId xmlns:p14="http://schemas.microsoft.com/office/powerpoint/2010/main" val="1583164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AutoShape 2"/>
          <p:cNvSpPr>
            <a:spLocks noChangeArrowheads="1"/>
          </p:cNvSpPr>
          <p:nvPr/>
        </p:nvSpPr>
        <p:spPr bwMode="auto">
          <a:xfrm>
            <a:off x="2286000" y="762000"/>
            <a:ext cx="7924800" cy="1143000"/>
          </a:xfrm>
          <a:prstGeom prst="roundRect">
            <a:avLst>
              <a:gd name="adj" fmla="val 21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b"/>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ct val="0"/>
              </a:spcBef>
              <a:buClrTx/>
              <a:buSzTx/>
              <a:buFontTx/>
              <a:buNone/>
            </a:pPr>
            <a:r>
              <a:rPr lang="el-GR" altLang="el-GR" sz="3600">
                <a:solidFill>
                  <a:schemeClr val="tx2"/>
                </a:solidFill>
              </a:rPr>
              <a:t>ΑΣΚΗΣΗ 3</a:t>
            </a:r>
            <a:r>
              <a:rPr lang="el-GR" altLang="el-GR" sz="3600" baseline="30000">
                <a:solidFill>
                  <a:schemeClr val="tx2"/>
                </a:solidFill>
              </a:rPr>
              <a:t>η </a:t>
            </a:r>
            <a:r>
              <a:rPr lang="el-GR" altLang="el-GR" sz="3600">
                <a:solidFill>
                  <a:schemeClr val="tx2"/>
                </a:solidFill>
              </a:rPr>
              <a:t> - ΛΥΣΗ </a:t>
            </a:r>
          </a:p>
        </p:txBody>
      </p:sp>
      <p:sp>
        <p:nvSpPr>
          <p:cNvPr id="38915" name="AutoShape 7"/>
          <p:cNvSpPr>
            <a:spLocks noChangeAspect="1" noChangeArrowheads="1"/>
          </p:cNvSpPr>
          <p:nvPr/>
        </p:nvSpPr>
        <p:spPr bwMode="auto">
          <a:xfrm>
            <a:off x="2566989" y="2492375"/>
            <a:ext cx="7705725" cy="385445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l-GR" altLang="el-GR" sz="1800"/>
          </a:p>
        </p:txBody>
      </p:sp>
      <p:sp>
        <p:nvSpPr>
          <p:cNvPr id="38916" name="Text Box 8"/>
          <p:cNvSpPr txBox="1">
            <a:spLocks noChangeArrowheads="1"/>
          </p:cNvSpPr>
          <p:nvPr/>
        </p:nvSpPr>
        <p:spPr bwMode="auto">
          <a:xfrm>
            <a:off x="2782888" y="2708276"/>
            <a:ext cx="7129462" cy="3457575"/>
          </a:xfrm>
          <a:prstGeom prst="rect">
            <a:avLst/>
          </a:prstGeom>
          <a:solidFill>
            <a:srgbClr val="FFFFFF"/>
          </a:solidFill>
          <a:ln w="9525">
            <a:solidFill>
              <a:srgbClr val="000000"/>
            </a:solidFill>
            <a:miter lim="800000"/>
            <a:headEnd/>
            <a:tailEnd/>
          </a:ln>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just" eaLnBrk="1" hangingPunct="1">
              <a:spcBef>
                <a:spcPct val="0"/>
              </a:spcBef>
              <a:buClrTx/>
              <a:buSzTx/>
              <a:buFontTx/>
              <a:buNone/>
            </a:pPr>
            <a:r>
              <a:rPr lang="el-GR" altLang="el-GR" sz="1800">
                <a:latin typeface="Times New Roman" panose="02020603050405020304" pitchFamily="18" charset="0"/>
              </a:rPr>
              <a:t>ΑΣΚΗΣΗ 3</a:t>
            </a:r>
          </a:p>
          <a:p>
            <a:pPr algn="just" eaLnBrk="1" hangingPunct="1">
              <a:spcBef>
                <a:spcPct val="0"/>
              </a:spcBef>
              <a:buClrTx/>
              <a:buSzTx/>
              <a:buFontTx/>
              <a:buNone/>
            </a:pPr>
            <a:endParaRPr lang="el-GR" altLang="el-GR" sz="1800">
              <a:latin typeface="Times New Roman" panose="02020603050405020304" pitchFamily="18" charset="0"/>
            </a:endParaRPr>
          </a:p>
          <a:p>
            <a:pPr algn="just" eaLnBrk="1" hangingPunct="1">
              <a:spcBef>
                <a:spcPct val="0"/>
              </a:spcBef>
              <a:buClrTx/>
              <a:buSzTx/>
              <a:buFontTx/>
              <a:buNone/>
            </a:pPr>
            <a:r>
              <a:rPr lang="el-GR" altLang="el-GR" sz="1800">
                <a:latin typeface="Times New Roman" panose="02020603050405020304" pitchFamily="18" charset="0"/>
              </a:rPr>
              <a:t>Σε ώρα αιχμής (εκφώνηση) η δέσμη έχει υπολογιστεί ότι θα πρέπει να εξυπηρετεί 30000 συνδρομητικές κλήσεις. </a:t>
            </a:r>
            <a:endParaRPr lang="en-US" altLang="el-GR" sz="1800">
              <a:latin typeface="Times New Roman" panose="02020603050405020304" pitchFamily="18" charset="0"/>
            </a:endParaRPr>
          </a:p>
          <a:p>
            <a:pPr algn="just" eaLnBrk="1" hangingPunct="1">
              <a:spcBef>
                <a:spcPct val="0"/>
              </a:spcBef>
              <a:buClrTx/>
              <a:buSzTx/>
              <a:buFontTx/>
              <a:buNone/>
            </a:pPr>
            <a:endParaRPr lang="en-US" altLang="el-GR" sz="1800">
              <a:latin typeface="Times New Roman" panose="02020603050405020304" pitchFamily="18" charset="0"/>
            </a:endParaRPr>
          </a:p>
          <a:p>
            <a:pPr algn="just" eaLnBrk="1" hangingPunct="1">
              <a:spcBef>
                <a:spcPct val="0"/>
              </a:spcBef>
              <a:buClrTx/>
              <a:buSzTx/>
              <a:buFontTx/>
              <a:buNone/>
            </a:pPr>
            <a:r>
              <a:rPr lang="el-GR" altLang="el-GR" sz="1800">
                <a:latin typeface="Times New Roman" panose="02020603050405020304" pitchFamily="18" charset="0"/>
              </a:rPr>
              <a:t>Άρα για τις 30000 κλήσεις θα χρειαστώ</a:t>
            </a:r>
          </a:p>
          <a:p>
            <a:pPr algn="just" eaLnBrk="1" hangingPunct="1">
              <a:spcBef>
                <a:spcPct val="0"/>
              </a:spcBef>
              <a:buClrTx/>
              <a:buSzTx/>
              <a:buFontTx/>
              <a:buNone/>
            </a:pPr>
            <a:endParaRPr lang="el-GR" altLang="el-GR" sz="1800">
              <a:latin typeface="Times New Roman" panose="02020603050405020304" pitchFamily="18" charset="0"/>
            </a:endParaRPr>
          </a:p>
          <a:p>
            <a:pPr algn="just" eaLnBrk="1" hangingPunct="1">
              <a:spcBef>
                <a:spcPct val="0"/>
              </a:spcBef>
              <a:buClrTx/>
              <a:buSzTx/>
              <a:buFontTx/>
              <a:buNone/>
            </a:pPr>
            <a:r>
              <a:rPr lang="el-GR" altLang="el-GR" sz="1800">
                <a:latin typeface="Times New Roman" panose="02020603050405020304" pitchFamily="18" charset="0"/>
              </a:rPr>
              <a:t>30000 Χ 18240 </a:t>
            </a:r>
            <a:r>
              <a:rPr lang="en-US" altLang="el-GR" sz="1800">
                <a:latin typeface="Times New Roman" panose="02020603050405020304" pitchFamily="18" charset="0"/>
              </a:rPr>
              <a:t>bytes = 547200000 bytes</a:t>
            </a:r>
          </a:p>
          <a:p>
            <a:pPr algn="just" eaLnBrk="1" hangingPunct="1">
              <a:spcBef>
                <a:spcPct val="0"/>
              </a:spcBef>
              <a:buClrTx/>
              <a:buSzTx/>
              <a:buFontTx/>
              <a:buNone/>
            </a:pPr>
            <a:endParaRPr lang="en-US" altLang="el-GR" sz="1800">
              <a:latin typeface="Times New Roman" panose="02020603050405020304" pitchFamily="18" charset="0"/>
            </a:endParaRPr>
          </a:p>
        </p:txBody>
      </p:sp>
    </p:spTree>
    <p:extLst>
      <p:ext uri="{BB962C8B-B14F-4D97-AF65-F5344CB8AC3E}">
        <p14:creationId xmlns:p14="http://schemas.microsoft.com/office/powerpoint/2010/main" val="36495626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30" name="Rectangle 6"/>
          <p:cNvSpPr>
            <a:spLocks noChangeArrowheads="1"/>
          </p:cNvSpPr>
          <p:nvPr/>
        </p:nvSpPr>
        <p:spPr bwMode="auto">
          <a:xfrm>
            <a:off x="1524000" y="1994232"/>
            <a:ext cx="9144000" cy="3970318"/>
          </a:xfrm>
          <a:prstGeom prst="rect">
            <a:avLst/>
          </a:prstGeom>
          <a:noFill/>
          <a:ln w="28575">
            <a:solidFill>
              <a:schemeClr val="tx1"/>
            </a:solidFill>
            <a:miter lim="800000"/>
            <a:headEnd/>
            <a:tailEnd/>
          </a:ln>
          <a:effectLst/>
        </p:spPr>
        <p:txBody>
          <a:bodyPr anchor="ctr">
            <a:spAutoFit/>
          </a:bodyPr>
          <a:lstStyle/>
          <a:p>
            <a:pPr algn="just">
              <a:lnSpc>
                <a:spcPct val="150000"/>
              </a:lnSpc>
            </a:pPr>
            <a:r>
              <a:rPr lang="el-GR" sz="1200" b="1" dirty="0"/>
              <a:t>	Ένα πλαίσιο διαρκεί 125 μ</a:t>
            </a:r>
            <a:r>
              <a:rPr lang="en-US" sz="1200" b="1" dirty="0"/>
              <a:t>s</a:t>
            </a:r>
            <a:r>
              <a:rPr lang="el-GR" sz="1200" b="1" dirty="0"/>
              <a:t> και ένα </a:t>
            </a:r>
            <a:r>
              <a:rPr lang="el-GR" sz="1200" b="1" dirty="0" err="1"/>
              <a:t>πολυπλαίσιο</a:t>
            </a:r>
            <a:r>
              <a:rPr lang="el-GR" sz="1200" b="1" dirty="0"/>
              <a:t> απαρτίζεται από 16 πλαίσια και διαρκεί 2 </a:t>
            </a:r>
            <a:r>
              <a:rPr lang="en-US" sz="1200" b="1" dirty="0"/>
              <a:t>ms</a:t>
            </a:r>
            <a:r>
              <a:rPr lang="el-GR" sz="1200" b="1" dirty="0"/>
              <a:t>.</a:t>
            </a:r>
          </a:p>
          <a:p>
            <a:pPr algn="just">
              <a:lnSpc>
                <a:spcPct val="150000"/>
              </a:lnSpc>
            </a:pPr>
            <a:endParaRPr lang="el-GR" sz="1200" b="1" dirty="0"/>
          </a:p>
          <a:p>
            <a:pPr algn="just">
              <a:lnSpc>
                <a:spcPct val="150000"/>
              </a:lnSpc>
            </a:pPr>
            <a:r>
              <a:rPr lang="el-GR" sz="1200" b="1" dirty="0"/>
              <a:t>	Επομένως στο πρώτο πλαίσιο της </a:t>
            </a:r>
            <a:r>
              <a:rPr lang="en-US" sz="1200" b="1" dirty="0"/>
              <a:t>PCM</a:t>
            </a:r>
            <a:r>
              <a:rPr lang="el-GR" sz="1200" b="1" dirty="0"/>
              <a:t> η δεξιά τετράδα της </a:t>
            </a:r>
            <a:r>
              <a:rPr lang="el-GR" sz="1200" b="1" dirty="0" err="1"/>
              <a:t>χρονοθυρίδας</a:t>
            </a:r>
            <a:r>
              <a:rPr lang="el-GR" sz="1200" b="1" dirty="0"/>
              <a:t> 16 εξυπηρετεί την σηματοδοσία της </a:t>
            </a:r>
            <a:r>
              <a:rPr lang="el-GR" sz="1200" b="1" dirty="0" err="1"/>
              <a:t>χρονοθυρίδας</a:t>
            </a:r>
            <a:r>
              <a:rPr lang="el-GR" sz="1200" b="1" dirty="0"/>
              <a:t> #17 και η αριστερή τετράδα της </a:t>
            </a:r>
            <a:r>
              <a:rPr lang="el-GR" sz="1200" b="1" dirty="0" err="1"/>
              <a:t>χρονοθυρίδας</a:t>
            </a:r>
            <a:r>
              <a:rPr lang="el-GR" sz="1200" b="1" dirty="0"/>
              <a:t> 16 εξυπηρετεί την σηματοδοσία της </a:t>
            </a:r>
            <a:r>
              <a:rPr lang="el-GR" sz="1200" b="1" dirty="0" err="1"/>
              <a:t>χρονοθυρίδας</a:t>
            </a:r>
            <a:r>
              <a:rPr lang="el-GR" sz="1200" b="1" dirty="0"/>
              <a:t> #1. </a:t>
            </a:r>
          </a:p>
          <a:p>
            <a:pPr algn="just">
              <a:lnSpc>
                <a:spcPct val="150000"/>
              </a:lnSpc>
            </a:pPr>
            <a:endParaRPr lang="el-GR" sz="1200" b="1" dirty="0"/>
          </a:p>
          <a:p>
            <a:pPr algn="just">
              <a:lnSpc>
                <a:spcPct val="150000"/>
              </a:lnSpc>
            </a:pPr>
            <a:r>
              <a:rPr lang="el-GR" sz="1200" b="1" dirty="0"/>
              <a:t>	Μετά από 125 μ</a:t>
            </a:r>
            <a:r>
              <a:rPr lang="en-US" sz="1200" b="1" dirty="0"/>
              <a:t>s</a:t>
            </a:r>
            <a:r>
              <a:rPr lang="el-GR" sz="1200" b="1" dirty="0"/>
              <a:t> δηλαδή στο δεύτερο πλαίσιο της </a:t>
            </a:r>
            <a:r>
              <a:rPr lang="en-US" sz="1200" b="1" dirty="0"/>
              <a:t>PCM</a:t>
            </a:r>
            <a:r>
              <a:rPr lang="el-GR" sz="1200" b="1" dirty="0"/>
              <a:t>, η δεξιά τετράδα της </a:t>
            </a:r>
            <a:r>
              <a:rPr lang="el-GR" sz="1200" b="1" dirty="0" err="1"/>
              <a:t>χρονοθυρίδας</a:t>
            </a:r>
            <a:r>
              <a:rPr lang="el-GR" sz="1200" b="1" dirty="0"/>
              <a:t> 16 εξυπηρετεί την σηματοδοσία της </a:t>
            </a:r>
            <a:r>
              <a:rPr lang="el-GR" sz="1200" b="1" dirty="0" err="1"/>
              <a:t>χρονοθυρίδας</a:t>
            </a:r>
            <a:r>
              <a:rPr lang="el-GR" sz="1200" b="1" dirty="0"/>
              <a:t> #18 και η αριστερή τετράδα της </a:t>
            </a:r>
            <a:r>
              <a:rPr lang="el-GR" sz="1200" b="1" dirty="0" err="1"/>
              <a:t>χρονοθυρίδας</a:t>
            </a:r>
            <a:r>
              <a:rPr lang="el-GR" sz="1200" b="1" dirty="0"/>
              <a:t> 16 εξυπηρετεί την σηματοδοσία της </a:t>
            </a:r>
            <a:r>
              <a:rPr lang="el-GR" sz="1200" b="1" dirty="0" err="1"/>
              <a:t>χρονοθυρίδας</a:t>
            </a:r>
            <a:r>
              <a:rPr lang="el-GR" sz="1200" b="1" dirty="0"/>
              <a:t> #2. </a:t>
            </a:r>
          </a:p>
          <a:p>
            <a:pPr algn="just">
              <a:lnSpc>
                <a:spcPct val="150000"/>
              </a:lnSpc>
            </a:pPr>
            <a:endParaRPr lang="el-GR" sz="1200" b="1" dirty="0"/>
          </a:p>
          <a:p>
            <a:pPr algn="just">
              <a:lnSpc>
                <a:spcPct val="150000"/>
              </a:lnSpc>
            </a:pPr>
            <a:r>
              <a:rPr lang="el-GR" sz="1200" b="1" dirty="0"/>
              <a:t>	Αυτό συνεχίζεται μέχρι και μετά από 15 πλαίσια όπου πλέον η δεξιά τετράδα της </a:t>
            </a:r>
            <a:r>
              <a:rPr lang="el-GR" sz="1200" b="1" dirty="0" err="1"/>
              <a:t>χρονοθυρίδας</a:t>
            </a:r>
            <a:r>
              <a:rPr lang="el-GR" sz="1200" b="1" dirty="0"/>
              <a:t> 16 εξυπηρετεί την σηματοδοσία της </a:t>
            </a:r>
            <a:r>
              <a:rPr lang="el-GR" sz="1200" b="1" dirty="0" err="1"/>
              <a:t>χρονοθυρίδας</a:t>
            </a:r>
            <a:r>
              <a:rPr lang="el-GR" sz="1200" b="1" dirty="0"/>
              <a:t> #31 και η αριστερή τετράδα της </a:t>
            </a:r>
            <a:r>
              <a:rPr lang="el-GR" sz="1200" b="1" dirty="0" err="1"/>
              <a:t>χρονοθυρίδας</a:t>
            </a:r>
            <a:r>
              <a:rPr lang="el-GR" sz="1200" b="1" dirty="0"/>
              <a:t> 16 εξυπηρετεί την σηματοδοσία της </a:t>
            </a:r>
            <a:r>
              <a:rPr lang="el-GR" sz="1200" b="1" dirty="0" err="1"/>
              <a:t>χρονοθυρίδας</a:t>
            </a:r>
            <a:r>
              <a:rPr lang="el-GR" sz="1200" b="1" dirty="0"/>
              <a:t> #15.</a:t>
            </a:r>
          </a:p>
          <a:p>
            <a:pPr algn="just">
              <a:lnSpc>
                <a:spcPct val="150000"/>
              </a:lnSpc>
            </a:pPr>
            <a:endParaRPr lang="el-GR" sz="1200" b="1" dirty="0"/>
          </a:p>
          <a:p>
            <a:pPr algn="just">
              <a:lnSpc>
                <a:spcPct val="150000"/>
              </a:lnSpc>
            </a:pPr>
            <a:r>
              <a:rPr lang="el-GR" sz="1200" b="1" dirty="0"/>
              <a:t>	Στο επόμενο πλαίσιο (στο δέκατο έκτο) από την </a:t>
            </a:r>
            <a:r>
              <a:rPr lang="el-GR" sz="1200" b="1" dirty="0" err="1"/>
              <a:t>χρονοθυρίδα</a:t>
            </a:r>
            <a:r>
              <a:rPr lang="el-GR" sz="1200" b="1" dirty="0"/>
              <a:t> 16 εξυπηρετείται ο χρονισμός του </a:t>
            </a:r>
            <a:r>
              <a:rPr lang="el-GR" sz="1200" b="1" dirty="0" err="1"/>
              <a:t>πολυπλαισίου</a:t>
            </a:r>
            <a:r>
              <a:rPr lang="el-GR" sz="1200" b="1" dirty="0"/>
              <a:t>. Επομένως στο χρονικό διάστημα ενός </a:t>
            </a:r>
            <a:r>
              <a:rPr lang="el-GR" sz="1200" b="1" dirty="0" err="1"/>
              <a:t>πολυπλαισίου</a:t>
            </a:r>
            <a:r>
              <a:rPr lang="el-GR" sz="1200" b="1" dirty="0"/>
              <a:t> που διαρκεί 16 Χ 125μ</a:t>
            </a:r>
            <a:r>
              <a:rPr lang="en-US" sz="1200" b="1" dirty="0"/>
              <a:t>s</a:t>
            </a:r>
            <a:r>
              <a:rPr lang="el-GR" sz="1200" b="1" dirty="0"/>
              <a:t> = 2</a:t>
            </a:r>
            <a:r>
              <a:rPr lang="en-US" sz="1200" b="1" dirty="0"/>
              <a:t>ms</a:t>
            </a:r>
            <a:r>
              <a:rPr lang="el-GR" sz="1200" b="1" dirty="0"/>
              <a:t>, μέσω της </a:t>
            </a:r>
            <a:r>
              <a:rPr lang="el-GR" sz="1200" b="1" dirty="0" err="1"/>
              <a:t>χρονοθυρίδας</a:t>
            </a:r>
            <a:r>
              <a:rPr lang="el-GR" sz="1200" b="1" dirty="0"/>
              <a:t> 16 έχουμε εξυπηρετήσει σε σηματοδοσία τις απαιτήσεις των 30 συνδρομητών της γραμμής </a:t>
            </a:r>
            <a:r>
              <a:rPr lang="en-US" sz="1200" b="1" dirty="0"/>
              <a:t>PCM</a:t>
            </a:r>
            <a:r>
              <a:rPr lang="el-GR" sz="1200" b="1" dirty="0"/>
              <a:t>.</a:t>
            </a:r>
          </a:p>
        </p:txBody>
      </p:sp>
      <p:sp>
        <p:nvSpPr>
          <p:cNvPr id="103431" name="Text Box 7"/>
          <p:cNvSpPr txBox="1">
            <a:spLocks noChangeArrowheads="1"/>
          </p:cNvSpPr>
          <p:nvPr/>
        </p:nvSpPr>
        <p:spPr bwMode="auto">
          <a:xfrm>
            <a:off x="1524000" y="764704"/>
            <a:ext cx="9074150" cy="738664"/>
          </a:xfrm>
          <a:prstGeom prst="rect">
            <a:avLst/>
          </a:prstGeom>
          <a:noFill/>
          <a:ln w="38100">
            <a:solidFill>
              <a:schemeClr val="tx1"/>
            </a:solidFill>
            <a:miter lim="800000"/>
            <a:headEnd/>
            <a:tailEnd/>
          </a:ln>
          <a:effectLst/>
        </p:spPr>
        <p:txBody>
          <a:bodyPr>
            <a:spAutoFit/>
          </a:bodyPr>
          <a:lstStyle/>
          <a:p>
            <a:pPr algn="ctr"/>
            <a:r>
              <a:rPr lang="el-GR" sz="1400" b="1" dirty="0"/>
              <a:t>	ΙΔΕΑ ΤΟΥ ΠΟΛΥΠΛΑΙΣΙΟ (έχει 16 πλαίσια (125μ</a:t>
            </a:r>
            <a:r>
              <a:rPr lang="en-US" sz="1400" b="1" dirty="0"/>
              <a:t>s</a:t>
            </a:r>
            <a:r>
              <a:rPr lang="el-GR" sz="1400" b="1" dirty="0"/>
              <a:t>) αριθμημένα από το 0 έως το 15)</a:t>
            </a:r>
          </a:p>
          <a:p>
            <a:pPr algn="ctr"/>
            <a:endParaRPr lang="el-GR" sz="1400" b="1" dirty="0"/>
          </a:p>
          <a:p>
            <a:pPr algn="ctr"/>
            <a:r>
              <a:rPr lang="el-GR" sz="1400" b="1" dirty="0"/>
              <a:t> χωρισμός τα 8 </a:t>
            </a:r>
            <a:r>
              <a:rPr lang="en-US" sz="1400" b="1" dirty="0"/>
              <a:t>bits</a:t>
            </a:r>
            <a:r>
              <a:rPr lang="el-GR" sz="1400" b="1" dirty="0"/>
              <a:t> της </a:t>
            </a:r>
            <a:r>
              <a:rPr lang="el-GR" sz="1400" b="1" dirty="0" err="1"/>
              <a:t>χρονοθυρίδας</a:t>
            </a:r>
            <a:r>
              <a:rPr lang="el-GR" sz="1400" b="1" dirty="0"/>
              <a:t> 16 σε δύο τετράδες. </a:t>
            </a:r>
          </a:p>
        </p:txBody>
      </p:sp>
    </p:spTree>
    <p:extLst>
      <p:ext uri="{BB962C8B-B14F-4D97-AF65-F5344CB8AC3E}">
        <p14:creationId xmlns:p14="http://schemas.microsoft.com/office/powerpoint/2010/main" val="7286042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AutoShape 2"/>
          <p:cNvSpPr>
            <a:spLocks noChangeArrowheads="1"/>
          </p:cNvSpPr>
          <p:nvPr/>
        </p:nvSpPr>
        <p:spPr bwMode="auto">
          <a:xfrm>
            <a:off x="2286000" y="762000"/>
            <a:ext cx="7924800" cy="1143000"/>
          </a:xfrm>
          <a:prstGeom prst="roundRect">
            <a:avLst>
              <a:gd name="adj" fmla="val 21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b"/>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ct val="0"/>
              </a:spcBef>
              <a:buClrTx/>
              <a:buSzTx/>
              <a:buFontTx/>
              <a:buNone/>
            </a:pPr>
            <a:r>
              <a:rPr lang="el-GR" altLang="el-GR" sz="3600">
                <a:solidFill>
                  <a:schemeClr val="tx2"/>
                </a:solidFill>
              </a:rPr>
              <a:t>ΑΣΚΗΣΗ 3</a:t>
            </a:r>
            <a:r>
              <a:rPr lang="el-GR" altLang="el-GR" sz="3600" baseline="30000">
                <a:solidFill>
                  <a:schemeClr val="tx2"/>
                </a:solidFill>
              </a:rPr>
              <a:t>η </a:t>
            </a:r>
            <a:r>
              <a:rPr lang="el-GR" altLang="el-GR" sz="3600">
                <a:solidFill>
                  <a:schemeClr val="tx2"/>
                </a:solidFill>
              </a:rPr>
              <a:t> - ΛΥΣΗ </a:t>
            </a:r>
          </a:p>
        </p:txBody>
      </p:sp>
      <p:sp>
        <p:nvSpPr>
          <p:cNvPr id="39939" name="AutoShape 7"/>
          <p:cNvSpPr>
            <a:spLocks noChangeAspect="1" noChangeArrowheads="1"/>
          </p:cNvSpPr>
          <p:nvPr/>
        </p:nvSpPr>
        <p:spPr bwMode="auto">
          <a:xfrm>
            <a:off x="2566989" y="2492375"/>
            <a:ext cx="7705725" cy="385445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l-GR" altLang="el-GR" sz="1800"/>
          </a:p>
        </p:txBody>
      </p:sp>
      <p:sp>
        <p:nvSpPr>
          <p:cNvPr id="39940" name="Text Box 8"/>
          <p:cNvSpPr txBox="1">
            <a:spLocks noChangeArrowheads="1"/>
          </p:cNvSpPr>
          <p:nvPr/>
        </p:nvSpPr>
        <p:spPr bwMode="auto">
          <a:xfrm>
            <a:off x="2782888" y="2708276"/>
            <a:ext cx="7129462" cy="3457575"/>
          </a:xfrm>
          <a:prstGeom prst="rect">
            <a:avLst/>
          </a:prstGeom>
          <a:solidFill>
            <a:srgbClr val="FFFFFF"/>
          </a:solidFill>
          <a:ln w="9525">
            <a:solidFill>
              <a:srgbClr val="000000"/>
            </a:solidFill>
            <a:miter lim="800000"/>
            <a:headEnd/>
            <a:tailEnd/>
          </a:ln>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just" eaLnBrk="1" hangingPunct="1">
              <a:spcBef>
                <a:spcPct val="0"/>
              </a:spcBef>
              <a:buClrTx/>
              <a:buSzTx/>
              <a:buFontTx/>
              <a:buNone/>
            </a:pPr>
            <a:r>
              <a:rPr lang="el-GR" altLang="el-GR" sz="1800">
                <a:latin typeface="Times New Roman" panose="02020603050405020304" pitchFamily="18" charset="0"/>
              </a:rPr>
              <a:t>ΑΣΚΗΣΗ 3</a:t>
            </a:r>
          </a:p>
          <a:p>
            <a:pPr algn="just" eaLnBrk="1" hangingPunct="1">
              <a:spcBef>
                <a:spcPct val="0"/>
              </a:spcBef>
              <a:buClrTx/>
              <a:buSzTx/>
              <a:buFontTx/>
              <a:buNone/>
            </a:pPr>
            <a:endParaRPr lang="el-GR" altLang="el-GR" sz="1800">
              <a:latin typeface="Times New Roman" panose="02020603050405020304" pitchFamily="18" charset="0"/>
            </a:endParaRPr>
          </a:p>
          <a:p>
            <a:pPr algn="just" eaLnBrk="1" hangingPunct="1">
              <a:spcBef>
                <a:spcPct val="0"/>
              </a:spcBef>
              <a:buClrTx/>
              <a:buSzTx/>
              <a:buFontTx/>
              <a:buNone/>
            </a:pPr>
            <a:r>
              <a:rPr lang="el-GR" altLang="el-GR" sz="1800"/>
              <a:t>Η δέσμη διαθέτει δύο κανάλια σηματοδοσίας </a:t>
            </a:r>
            <a:r>
              <a:rPr lang="en-US" altLang="el-GR" sz="1800"/>
              <a:t>CCS</a:t>
            </a:r>
            <a:r>
              <a:rPr lang="el-GR" altLang="el-GR" sz="1800"/>
              <a:t>#7 με </a:t>
            </a:r>
            <a:r>
              <a:rPr lang="el-GR" altLang="el-GR" sz="1800">
                <a:latin typeface="Times New Roman" panose="02020603050405020304" pitchFamily="18" charset="0"/>
              </a:rPr>
              <a:t>ισοκατανεμημένη κίνηση στα δύο κανάλια σηματοδοσίας</a:t>
            </a:r>
          </a:p>
          <a:p>
            <a:pPr algn="just" eaLnBrk="1" hangingPunct="1">
              <a:spcBef>
                <a:spcPct val="0"/>
              </a:spcBef>
              <a:buClrTx/>
              <a:buSzTx/>
              <a:buFontTx/>
              <a:buNone/>
            </a:pPr>
            <a:endParaRPr lang="el-GR" altLang="el-GR" sz="1800">
              <a:latin typeface="Times New Roman" panose="02020603050405020304" pitchFamily="18" charset="0"/>
            </a:endParaRPr>
          </a:p>
          <a:p>
            <a:pPr algn="just" eaLnBrk="1" hangingPunct="1">
              <a:spcBef>
                <a:spcPct val="0"/>
              </a:spcBef>
              <a:buClrTx/>
              <a:buSzTx/>
              <a:buFontTx/>
              <a:buNone/>
            </a:pPr>
            <a:r>
              <a:rPr lang="el-GR" altLang="el-GR" sz="1800">
                <a:latin typeface="Times New Roman" panose="02020603050405020304" pitchFamily="18" charset="0"/>
              </a:rPr>
              <a:t>Επομένως κάθε κανάλι σηματοδοσίας θα πρέπει να μπορεί να εξυπηρετήσει </a:t>
            </a:r>
            <a:r>
              <a:rPr lang="en-US" altLang="el-GR" sz="1800"/>
              <a:t>547200000 bytes</a:t>
            </a:r>
            <a:r>
              <a:rPr lang="el-GR" altLang="el-GR" sz="1800"/>
              <a:t>/2 = 273600000 </a:t>
            </a:r>
            <a:r>
              <a:rPr lang="en-US" altLang="el-GR" sz="1800"/>
              <a:t>bytes </a:t>
            </a:r>
            <a:r>
              <a:rPr lang="el-GR" altLang="el-GR" sz="1800"/>
              <a:t>σε ώρα αιχμής</a:t>
            </a:r>
          </a:p>
          <a:p>
            <a:pPr algn="just" eaLnBrk="1" hangingPunct="1">
              <a:spcBef>
                <a:spcPct val="0"/>
              </a:spcBef>
              <a:buClrTx/>
              <a:buSzTx/>
              <a:buFontTx/>
              <a:buNone/>
            </a:pPr>
            <a:endParaRPr lang="el-GR" altLang="el-GR" sz="1800"/>
          </a:p>
          <a:p>
            <a:pPr algn="just" eaLnBrk="1" hangingPunct="1">
              <a:spcBef>
                <a:spcPct val="0"/>
              </a:spcBef>
              <a:buClrTx/>
              <a:buSzTx/>
              <a:buFontTx/>
              <a:buNone/>
            </a:pPr>
            <a:r>
              <a:rPr lang="el-GR" altLang="el-GR" sz="1800"/>
              <a:t>Ο χρόνος που χρειάζεται να αποστελούν 273600000 </a:t>
            </a:r>
            <a:r>
              <a:rPr lang="en-US" altLang="el-GR" sz="1800"/>
              <a:t>bytes </a:t>
            </a:r>
            <a:r>
              <a:rPr lang="el-GR" altLang="el-GR" sz="1800"/>
              <a:t>μέσω </a:t>
            </a:r>
            <a:r>
              <a:rPr lang="en-US" altLang="el-GR" sz="1800"/>
              <a:t>PCM MTP-1 layer </a:t>
            </a:r>
            <a:r>
              <a:rPr lang="el-GR" altLang="el-GR" sz="1800"/>
              <a:t>είναι</a:t>
            </a:r>
          </a:p>
          <a:p>
            <a:pPr algn="just" eaLnBrk="1" hangingPunct="1">
              <a:spcBef>
                <a:spcPct val="0"/>
              </a:spcBef>
              <a:buClrTx/>
              <a:buSzTx/>
              <a:buFontTx/>
              <a:buNone/>
            </a:pPr>
            <a:endParaRPr lang="el-GR" altLang="el-GR" sz="1800"/>
          </a:p>
          <a:p>
            <a:pPr algn="just" eaLnBrk="1" hangingPunct="1">
              <a:spcBef>
                <a:spcPct val="0"/>
              </a:spcBef>
              <a:buClrTx/>
              <a:buSzTx/>
              <a:buFontTx/>
              <a:buNone/>
            </a:pPr>
            <a:r>
              <a:rPr lang="en-US" altLang="el-GR" sz="1600"/>
              <a:t>T = </a:t>
            </a:r>
            <a:r>
              <a:rPr lang="el-GR" altLang="el-GR" sz="1600"/>
              <a:t>273600000 Χ 125 μ</a:t>
            </a:r>
            <a:r>
              <a:rPr lang="en-US" altLang="el-GR" sz="1600"/>
              <a:t>s = </a:t>
            </a:r>
            <a:r>
              <a:rPr lang="el-GR" altLang="el-GR" sz="1600"/>
              <a:t>34200000000 μ</a:t>
            </a:r>
            <a:r>
              <a:rPr lang="en-US" altLang="el-GR" sz="1600"/>
              <a:t>s = 34200 sec = 9,5 </a:t>
            </a:r>
            <a:r>
              <a:rPr lang="el-GR" altLang="el-GR" sz="1600"/>
              <a:t>ώρες</a:t>
            </a:r>
            <a:endParaRPr lang="en-US" altLang="el-GR" sz="1600"/>
          </a:p>
          <a:p>
            <a:pPr algn="just" eaLnBrk="1" hangingPunct="1">
              <a:spcBef>
                <a:spcPct val="0"/>
              </a:spcBef>
              <a:buClrTx/>
              <a:buSzTx/>
              <a:buFontTx/>
              <a:buNone/>
            </a:pPr>
            <a:endParaRPr lang="en-US" altLang="el-GR" sz="1800"/>
          </a:p>
          <a:p>
            <a:pPr algn="just" eaLnBrk="1" hangingPunct="1">
              <a:spcBef>
                <a:spcPct val="0"/>
              </a:spcBef>
              <a:buClrTx/>
              <a:buSzTx/>
              <a:buFontTx/>
              <a:buNone/>
            </a:pPr>
            <a:endParaRPr lang="el-GR" altLang="el-GR" sz="1800"/>
          </a:p>
        </p:txBody>
      </p:sp>
    </p:spTree>
    <p:extLst>
      <p:ext uri="{BB962C8B-B14F-4D97-AF65-F5344CB8AC3E}">
        <p14:creationId xmlns:p14="http://schemas.microsoft.com/office/powerpoint/2010/main" val="14754753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AutoShape 2"/>
          <p:cNvSpPr>
            <a:spLocks noChangeArrowheads="1"/>
          </p:cNvSpPr>
          <p:nvPr/>
        </p:nvSpPr>
        <p:spPr bwMode="auto">
          <a:xfrm>
            <a:off x="2286000" y="762000"/>
            <a:ext cx="7924800" cy="1143000"/>
          </a:xfrm>
          <a:prstGeom prst="roundRect">
            <a:avLst>
              <a:gd name="adj" fmla="val 21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b"/>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ct val="0"/>
              </a:spcBef>
              <a:buClrTx/>
              <a:buSzTx/>
              <a:buFontTx/>
              <a:buNone/>
            </a:pPr>
            <a:r>
              <a:rPr lang="el-GR" altLang="el-GR" sz="3600">
                <a:solidFill>
                  <a:schemeClr val="tx2"/>
                </a:solidFill>
              </a:rPr>
              <a:t>ΑΣΚΗΣΗ 3</a:t>
            </a:r>
            <a:r>
              <a:rPr lang="el-GR" altLang="el-GR" sz="3600" baseline="30000">
                <a:solidFill>
                  <a:schemeClr val="tx2"/>
                </a:solidFill>
              </a:rPr>
              <a:t>η </a:t>
            </a:r>
            <a:r>
              <a:rPr lang="el-GR" altLang="el-GR" sz="3600">
                <a:solidFill>
                  <a:schemeClr val="tx2"/>
                </a:solidFill>
              </a:rPr>
              <a:t> - ΛΥΣΗ </a:t>
            </a:r>
          </a:p>
        </p:txBody>
      </p:sp>
      <p:sp>
        <p:nvSpPr>
          <p:cNvPr id="40963" name="AutoShape 7"/>
          <p:cNvSpPr>
            <a:spLocks noChangeAspect="1" noChangeArrowheads="1"/>
          </p:cNvSpPr>
          <p:nvPr/>
        </p:nvSpPr>
        <p:spPr bwMode="auto">
          <a:xfrm>
            <a:off x="2566989" y="2492375"/>
            <a:ext cx="7705725" cy="3854450"/>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l-GR" altLang="el-GR" sz="1800"/>
          </a:p>
        </p:txBody>
      </p:sp>
      <p:sp>
        <p:nvSpPr>
          <p:cNvPr id="40964" name="Text Box 8"/>
          <p:cNvSpPr txBox="1">
            <a:spLocks noChangeArrowheads="1"/>
          </p:cNvSpPr>
          <p:nvPr/>
        </p:nvSpPr>
        <p:spPr bwMode="auto">
          <a:xfrm>
            <a:off x="2782888" y="2708276"/>
            <a:ext cx="7129462" cy="3457575"/>
          </a:xfrm>
          <a:prstGeom prst="rect">
            <a:avLst/>
          </a:prstGeom>
          <a:solidFill>
            <a:srgbClr val="FFFFFF"/>
          </a:solidFill>
          <a:ln w="9525">
            <a:solidFill>
              <a:srgbClr val="000000"/>
            </a:solidFill>
            <a:miter lim="800000"/>
            <a:headEnd/>
            <a:tailEnd/>
          </a:ln>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cs typeface="Arial" panose="020B0604020202020204" pitchFamily="34" charset="0"/>
              </a:defRPr>
            </a:lvl9pPr>
          </a:lstStyle>
          <a:p>
            <a:pPr algn="just" eaLnBrk="1" hangingPunct="1">
              <a:spcBef>
                <a:spcPct val="0"/>
              </a:spcBef>
              <a:buClrTx/>
              <a:buSzTx/>
              <a:buFontTx/>
              <a:buNone/>
            </a:pPr>
            <a:r>
              <a:rPr lang="el-GR" altLang="el-GR" sz="1800">
                <a:latin typeface="Times New Roman" panose="02020603050405020304" pitchFamily="18" charset="0"/>
              </a:rPr>
              <a:t>ΑΣΚΗΣΗ 3</a:t>
            </a:r>
          </a:p>
          <a:p>
            <a:pPr algn="just" eaLnBrk="1" hangingPunct="1">
              <a:spcBef>
                <a:spcPct val="0"/>
              </a:spcBef>
              <a:buClrTx/>
              <a:buSzTx/>
              <a:buFontTx/>
              <a:buNone/>
            </a:pPr>
            <a:endParaRPr lang="el-GR" altLang="el-GR" sz="1800">
              <a:latin typeface="Times New Roman" panose="02020603050405020304" pitchFamily="18" charset="0"/>
            </a:endParaRPr>
          </a:p>
          <a:p>
            <a:pPr algn="just" eaLnBrk="1" hangingPunct="1">
              <a:spcBef>
                <a:spcPct val="0"/>
              </a:spcBef>
              <a:buClrTx/>
              <a:buSzTx/>
              <a:buFontTx/>
              <a:buNone/>
            </a:pPr>
            <a:r>
              <a:rPr lang="el-GR" altLang="el-GR" sz="1800"/>
              <a:t>Άρα είναι αδύνατον να εξυπηρετήσουν την κίνηση της ώρας αιχμής διότι η παρούσα κίνηση θα χρειαζόταν 9,5 ώρες!!!</a:t>
            </a:r>
            <a:r>
              <a:rPr lang="en-US" altLang="el-GR" sz="1800"/>
              <a:t> </a:t>
            </a:r>
            <a:r>
              <a:rPr lang="el-GR" altLang="el-GR" sz="1800"/>
              <a:t>για να εξυπηρετηθεί </a:t>
            </a:r>
            <a:r>
              <a:rPr lang="el-GR" altLang="el-GR" sz="1800">
                <a:sym typeface="Wingdings" panose="05000000000000000000" pitchFamily="2" charset="2"/>
              </a:rPr>
              <a:t> ΑΤΟΠΟΝ</a:t>
            </a:r>
            <a:endParaRPr lang="el-GR" altLang="el-GR" sz="1800"/>
          </a:p>
          <a:p>
            <a:pPr algn="just" eaLnBrk="1" hangingPunct="1">
              <a:spcBef>
                <a:spcPct val="0"/>
              </a:spcBef>
              <a:buClrTx/>
              <a:buSzTx/>
              <a:buFontTx/>
              <a:buNone/>
            </a:pPr>
            <a:endParaRPr lang="el-GR" altLang="el-GR" sz="1800"/>
          </a:p>
          <a:p>
            <a:pPr algn="just" eaLnBrk="1" hangingPunct="1">
              <a:spcBef>
                <a:spcPct val="0"/>
              </a:spcBef>
              <a:buClrTx/>
              <a:buSzTx/>
              <a:buFontTx/>
              <a:buNone/>
            </a:pPr>
            <a:r>
              <a:rPr lang="el-GR" altLang="el-GR" sz="1800"/>
              <a:t>Θα υπάρξει συμφόρηση και επομένως </a:t>
            </a:r>
            <a:r>
              <a:rPr lang="en-US" altLang="el-GR" sz="1800"/>
              <a:t>blocking </a:t>
            </a:r>
            <a:r>
              <a:rPr lang="el-GR" altLang="el-GR" sz="1800"/>
              <a:t>κλήσεων!!</a:t>
            </a:r>
          </a:p>
        </p:txBody>
      </p:sp>
    </p:spTree>
    <p:extLst>
      <p:ext uri="{BB962C8B-B14F-4D97-AF65-F5344CB8AC3E}">
        <p14:creationId xmlns:p14="http://schemas.microsoft.com/office/powerpoint/2010/main" val="53930426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2"/>
          <p:cNvSpPr>
            <a:spLocks noGrp="1" noChangeArrowheads="1"/>
          </p:cNvSpPr>
          <p:nvPr>
            <p:ph type="ctrTitle"/>
          </p:nvPr>
        </p:nvSpPr>
        <p:spPr>
          <a:xfrm>
            <a:off x="2208213" y="981075"/>
            <a:ext cx="8229600" cy="1905000"/>
          </a:xfrm>
        </p:spPr>
        <p:txBody>
          <a:bodyPr/>
          <a:lstStyle/>
          <a:p>
            <a:pPr eaLnBrk="1" hangingPunct="1"/>
            <a:r>
              <a:rPr lang="en-US" altLang="el-GR"/>
              <a:t>MTP</a:t>
            </a:r>
            <a:endParaRPr lang="el-GR" altLang="el-GR"/>
          </a:p>
        </p:txBody>
      </p:sp>
      <p:sp>
        <p:nvSpPr>
          <p:cNvPr id="14339" name="Rectangle 3"/>
          <p:cNvSpPr>
            <a:spLocks noGrp="1" noChangeArrowheads="1"/>
          </p:cNvSpPr>
          <p:nvPr>
            <p:ph type="subTitle" idx="1"/>
          </p:nvPr>
        </p:nvSpPr>
        <p:spPr>
          <a:xfrm>
            <a:off x="6197600" y="4221164"/>
            <a:ext cx="4013200" cy="528637"/>
          </a:xfrm>
        </p:spPr>
        <p:txBody>
          <a:bodyPr/>
          <a:lstStyle/>
          <a:p>
            <a:pPr eaLnBrk="1" hangingPunct="1"/>
            <a:r>
              <a:rPr lang="el-GR" altLang="el-GR"/>
              <a:t>ΛΕΙΤΟΥΡΓΙΕΣ ΣΤΟ </a:t>
            </a:r>
            <a:r>
              <a:rPr lang="en-US" altLang="el-GR"/>
              <a:t>MTP</a:t>
            </a:r>
            <a:r>
              <a:rPr lang="el-GR" altLang="el-GR"/>
              <a:t>-2</a:t>
            </a:r>
          </a:p>
        </p:txBody>
      </p:sp>
      <p:sp>
        <p:nvSpPr>
          <p:cNvPr id="14340" name="Text Box 4"/>
          <p:cNvSpPr txBox="1">
            <a:spLocks noChangeArrowheads="1"/>
          </p:cNvSpPr>
          <p:nvPr/>
        </p:nvSpPr>
        <p:spPr bwMode="auto">
          <a:xfrm>
            <a:off x="6240463" y="2936876"/>
            <a:ext cx="35290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l-GR" altLang="el-GR" sz="1800"/>
              <a:t>Δίκτυα Κινητών Επικοινωνιών</a:t>
            </a:r>
          </a:p>
        </p:txBody>
      </p:sp>
      <p:sp>
        <p:nvSpPr>
          <p:cNvPr id="2054" name="Text Box 6"/>
          <p:cNvSpPr txBox="1">
            <a:spLocks noChangeArrowheads="1"/>
          </p:cNvSpPr>
          <p:nvPr/>
        </p:nvSpPr>
        <p:spPr bwMode="auto">
          <a:xfrm>
            <a:off x="9840913" y="6613526"/>
            <a:ext cx="1008062" cy="244475"/>
          </a:xfrm>
          <a:prstGeom prst="rect">
            <a:avLst/>
          </a:prstGeom>
          <a:noFill/>
          <a:ln w="9525">
            <a:noFill/>
            <a:miter lim="800000"/>
            <a:headEnd/>
            <a:tailEnd/>
          </a:ln>
          <a:effectLst/>
        </p:spPr>
        <p:txBody>
          <a:bodyPr>
            <a:spAutoFit/>
          </a:bodyPr>
          <a:lstStyle/>
          <a:p>
            <a:pPr algn="ctr" eaLnBrk="1" hangingPunct="1">
              <a:spcBef>
                <a:spcPct val="50000"/>
              </a:spcBef>
              <a:defRPr/>
            </a:pPr>
            <a:r>
              <a:rPr lang="en-US" sz="1000">
                <a:effectLst>
                  <a:outerShdw blurRad="38100" dist="38100" dir="2700000" algn="tl">
                    <a:srgbClr val="000000"/>
                  </a:outerShdw>
                </a:effectLst>
                <a:latin typeface="Times New Roman" pitchFamily="18" charset="0"/>
                <a:cs typeface="Times New Roman" pitchFamily="18" charset="0"/>
              </a:rPr>
              <a:t>©</a:t>
            </a:r>
            <a:r>
              <a:rPr lang="en-US" sz="1000">
                <a:effectLst>
                  <a:outerShdw blurRad="38100" dist="38100" dir="2700000" algn="tl">
                    <a:srgbClr val="000000"/>
                  </a:outerShdw>
                </a:effectLst>
                <a:latin typeface="Times New Roman" pitchFamily="18" charset="0"/>
                <a:cs typeface="Arial" charset="0"/>
              </a:rPr>
              <a:t>StvII</a:t>
            </a:r>
            <a:endParaRPr lang="el-GR" sz="1000">
              <a:effectLst>
                <a:outerShdw blurRad="38100" dist="38100" dir="2700000" algn="tl">
                  <a:srgbClr val="000000"/>
                </a:outerShdw>
              </a:effectLst>
              <a:latin typeface="Times New Roman" pitchFamily="18" charset="0"/>
              <a:cs typeface="Arial" charset="0"/>
            </a:endParaRPr>
          </a:p>
        </p:txBody>
      </p:sp>
    </p:spTree>
    <p:extLst>
      <p:ext uri="{BB962C8B-B14F-4D97-AF65-F5344CB8AC3E}">
        <p14:creationId xmlns:p14="http://schemas.microsoft.com/office/powerpoint/2010/main" val="65219088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7"/>
          <p:cNvSpPr>
            <a:spLocks noChangeArrowheads="1"/>
          </p:cNvSpPr>
          <p:nvPr/>
        </p:nvSpPr>
        <p:spPr bwMode="auto">
          <a:xfrm>
            <a:off x="1847850" y="188914"/>
            <a:ext cx="3671888" cy="636587"/>
          </a:xfrm>
          <a:prstGeom prst="roundRect">
            <a:avLst>
              <a:gd name="adj" fmla="val 21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b"/>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ct val="0"/>
              </a:spcBef>
              <a:buClrTx/>
              <a:buSzTx/>
              <a:buFontTx/>
              <a:buNone/>
            </a:pPr>
            <a:r>
              <a:rPr lang="el-GR" altLang="el-GR" sz="3600">
                <a:solidFill>
                  <a:schemeClr val="tx2"/>
                </a:solidFill>
              </a:rPr>
              <a:t>Θεωρία </a:t>
            </a:r>
            <a:r>
              <a:rPr lang="en-US" altLang="el-GR" sz="3600">
                <a:solidFill>
                  <a:schemeClr val="tx2"/>
                </a:solidFill>
              </a:rPr>
              <a:t>MTP</a:t>
            </a:r>
            <a:endParaRPr lang="el-GR" altLang="el-GR" sz="3600">
              <a:solidFill>
                <a:schemeClr val="tx2"/>
              </a:solidFill>
            </a:endParaRPr>
          </a:p>
        </p:txBody>
      </p:sp>
      <p:sp>
        <p:nvSpPr>
          <p:cNvPr id="106505" name="Text Box 9"/>
          <p:cNvSpPr txBox="1">
            <a:spLocks noChangeArrowheads="1"/>
          </p:cNvSpPr>
          <p:nvPr/>
        </p:nvSpPr>
        <p:spPr bwMode="auto">
          <a:xfrm>
            <a:off x="1343026" y="6640514"/>
            <a:ext cx="1008063" cy="244475"/>
          </a:xfrm>
          <a:prstGeom prst="rect">
            <a:avLst/>
          </a:prstGeom>
          <a:noFill/>
          <a:ln w="9525">
            <a:noFill/>
            <a:miter lim="800000"/>
            <a:headEnd/>
            <a:tailEnd/>
          </a:ln>
          <a:effectLst/>
        </p:spPr>
        <p:txBody>
          <a:bodyPr>
            <a:spAutoFit/>
          </a:bodyPr>
          <a:lstStyle/>
          <a:p>
            <a:pPr algn="ctr" eaLnBrk="1" hangingPunct="1">
              <a:spcBef>
                <a:spcPct val="50000"/>
              </a:spcBef>
              <a:defRPr/>
            </a:pPr>
            <a:r>
              <a:rPr lang="en-US" sz="1000">
                <a:effectLst>
                  <a:outerShdw blurRad="38100" dist="38100" dir="2700000" algn="tl">
                    <a:srgbClr val="000000"/>
                  </a:outerShdw>
                </a:effectLst>
                <a:latin typeface="Times New Roman" pitchFamily="18" charset="0"/>
                <a:cs typeface="Times New Roman" pitchFamily="18" charset="0"/>
              </a:rPr>
              <a:t>©</a:t>
            </a:r>
            <a:r>
              <a:rPr lang="en-US" sz="1000">
                <a:effectLst>
                  <a:outerShdw blurRad="38100" dist="38100" dir="2700000" algn="tl">
                    <a:srgbClr val="000000"/>
                  </a:outerShdw>
                </a:effectLst>
                <a:latin typeface="Times New Roman" pitchFamily="18" charset="0"/>
                <a:cs typeface="Arial" charset="0"/>
              </a:rPr>
              <a:t>StvII</a:t>
            </a:r>
            <a:endParaRPr lang="el-GR" sz="1000">
              <a:effectLst>
                <a:outerShdw blurRad="38100" dist="38100" dir="2700000" algn="tl">
                  <a:srgbClr val="000000"/>
                </a:outerShdw>
              </a:effectLst>
              <a:latin typeface="Times New Roman" pitchFamily="18" charset="0"/>
              <a:cs typeface="Arial" charset="0"/>
            </a:endParaRPr>
          </a:p>
        </p:txBody>
      </p:sp>
      <p:sp>
        <p:nvSpPr>
          <p:cNvPr id="15364" name="Text Box 95"/>
          <p:cNvSpPr txBox="1">
            <a:spLocks noChangeArrowheads="1"/>
          </p:cNvSpPr>
          <p:nvPr/>
        </p:nvSpPr>
        <p:spPr bwMode="auto">
          <a:xfrm>
            <a:off x="1992314" y="1989138"/>
            <a:ext cx="21605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r" eaLnBrk="1" hangingPunct="1">
              <a:spcBef>
                <a:spcPct val="50000"/>
              </a:spcBef>
              <a:buClrTx/>
              <a:buSzTx/>
              <a:buFontTx/>
              <a:buNone/>
            </a:pPr>
            <a:r>
              <a:rPr lang="en-US" altLang="el-GR" sz="1400">
                <a:solidFill>
                  <a:schemeClr val="bg1"/>
                </a:solidFill>
              </a:rPr>
              <a:t>MTP </a:t>
            </a:r>
            <a:r>
              <a:rPr lang="el-GR" altLang="el-GR" sz="1400">
                <a:solidFill>
                  <a:schemeClr val="bg1"/>
                </a:solidFill>
              </a:rPr>
              <a:t>ΕΠΙΠΕΔΟ 2</a:t>
            </a:r>
          </a:p>
        </p:txBody>
      </p:sp>
      <p:sp>
        <p:nvSpPr>
          <p:cNvPr id="15365" name="Text Box 96"/>
          <p:cNvSpPr txBox="1">
            <a:spLocks noChangeArrowheads="1"/>
          </p:cNvSpPr>
          <p:nvPr/>
        </p:nvSpPr>
        <p:spPr bwMode="auto">
          <a:xfrm>
            <a:off x="1479551" y="2806701"/>
            <a:ext cx="18002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ClrTx/>
              <a:buSzTx/>
              <a:buFontTx/>
              <a:buNone/>
            </a:pPr>
            <a:r>
              <a:rPr lang="en-US" altLang="el-GR" sz="1800"/>
              <a:t>Signaling link</a:t>
            </a:r>
            <a:endParaRPr lang="el-GR" altLang="el-GR" sz="1800"/>
          </a:p>
        </p:txBody>
      </p:sp>
      <p:sp>
        <p:nvSpPr>
          <p:cNvPr id="15366" name="Rectangle 97"/>
          <p:cNvSpPr>
            <a:spLocks noChangeArrowheads="1"/>
          </p:cNvSpPr>
          <p:nvPr/>
        </p:nvSpPr>
        <p:spPr bwMode="auto">
          <a:xfrm>
            <a:off x="4008438" y="2584451"/>
            <a:ext cx="6659562" cy="860425"/>
          </a:xfrm>
          <a:prstGeom prst="rect">
            <a:avLst/>
          </a:prstGeom>
          <a:solidFill>
            <a:schemeClr val="accent2"/>
          </a:solidFill>
          <a:ln w="38100">
            <a:solidFill>
              <a:schemeClr val="tx1"/>
            </a:solidFill>
            <a:miter lim="800000"/>
            <a:headEnd/>
            <a:tailEnd/>
          </a:ln>
        </p:spPr>
        <p:txBody>
          <a:bodyPr anchor="ctr">
            <a:spAutoFit/>
          </a:bodyPr>
          <a:lstStyle>
            <a:lvl1pPr>
              <a:spcBef>
                <a:spcPct val="20000"/>
              </a:spcBef>
              <a:buClr>
                <a:schemeClr val="tx1"/>
              </a:buClr>
              <a:buSzPct val="75000"/>
              <a:buFont typeface="Wingdings" panose="05000000000000000000" pitchFamily="2" charset="2"/>
              <a:buChar char="l"/>
              <a:tabLst>
                <a:tab pos="38100" algn="l"/>
              </a:tabLst>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tabLst>
                <a:tab pos="38100" algn="l"/>
              </a:tabLst>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tabLst>
                <a:tab pos="38100" algn="l"/>
              </a:tabLst>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tabLst>
                <a:tab pos="38100" algn="l"/>
              </a:tabLst>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tabLst>
                <a:tab pos="38100" algn="l"/>
              </a:tabLst>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tabLst>
                <a:tab pos="38100" algn="l"/>
              </a:tabLs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tabLst>
                <a:tab pos="38100" algn="l"/>
              </a:tabLs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tabLst>
                <a:tab pos="38100" algn="l"/>
              </a:tabLs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tabLst>
                <a:tab pos="38100" algn="l"/>
              </a:tabLst>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ClrTx/>
              <a:buSzTx/>
              <a:buFontTx/>
              <a:buNone/>
            </a:pPr>
            <a:r>
              <a:rPr lang="el-GR" altLang="el-GR" sz="1200"/>
              <a:t>Το επίπεδο 2 (</a:t>
            </a:r>
            <a:r>
              <a:rPr lang="en-GB" altLang="el-GR" sz="1200" u="sng"/>
              <a:t>Signalling Link</a:t>
            </a:r>
            <a:r>
              <a:rPr lang="el-GR" altLang="el-GR" sz="1200"/>
              <a:t> ) έχει τον ρόλο της μετάδοσης χωρίς σφάλματα των μηνυμάτων σηματοδοσίας με την χρήση κατάλληλων </a:t>
            </a:r>
            <a:r>
              <a:rPr lang="en-US" altLang="el-GR" sz="1200" u="sng"/>
              <a:t>SU</a:t>
            </a:r>
            <a:r>
              <a:rPr lang="en-US" altLang="el-GR" sz="1200"/>
              <a:t> </a:t>
            </a:r>
            <a:r>
              <a:rPr lang="en-US" altLang="el-GR" sz="1200">
                <a:solidFill>
                  <a:srgbClr val="FF0000"/>
                </a:solidFill>
              </a:rPr>
              <a:t>(FISU </a:t>
            </a:r>
            <a:r>
              <a:rPr lang="el-GR" altLang="el-GR" sz="1200">
                <a:solidFill>
                  <a:srgbClr val="FF0000"/>
                </a:solidFill>
              </a:rPr>
              <a:t>επίβλεψη λάθους και ενεργοποίηση της σύνδεσης</a:t>
            </a:r>
            <a:r>
              <a:rPr lang="en-US" altLang="el-GR" sz="1200">
                <a:solidFill>
                  <a:srgbClr val="FF0000"/>
                </a:solidFill>
              </a:rPr>
              <a:t>, LSSU</a:t>
            </a:r>
            <a:r>
              <a:rPr lang="el-GR" altLang="el-GR" sz="1200">
                <a:solidFill>
                  <a:srgbClr val="FF0000"/>
                </a:solidFill>
              </a:rPr>
              <a:t> αποστέλλεται ως απάντηση σε κάθε αλλαγή της </a:t>
            </a:r>
            <a:r>
              <a:rPr lang="en-US" altLang="el-GR" sz="1200">
                <a:solidFill>
                  <a:srgbClr val="FF0000"/>
                </a:solidFill>
              </a:rPr>
              <a:t>SL, MSU </a:t>
            </a:r>
            <a:r>
              <a:rPr lang="el-GR" altLang="el-GR" sz="1200">
                <a:solidFill>
                  <a:srgbClr val="FF0000"/>
                </a:solidFill>
              </a:rPr>
              <a:t>μεταφορά πληροφοριών</a:t>
            </a:r>
            <a:r>
              <a:rPr lang="en-US" altLang="el-GR" sz="1200">
                <a:solidFill>
                  <a:srgbClr val="FF0000"/>
                </a:solidFill>
              </a:rPr>
              <a:t>)</a:t>
            </a:r>
            <a:endParaRPr lang="el-GR" altLang="el-GR" sz="1200">
              <a:solidFill>
                <a:srgbClr val="FF0000"/>
              </a:solidFill>
            </a:endParaRPr>
          </a:p>
        </p:txBody>
      </p:sp>
      <p:sp>
        <p:nvSpPr>
          <p:cNvPr id="15367" name="Line 98"/>
          <p:cNvSpPr>
            <a:spLocks noChangeShapeType="1"/>
          </p:cNvSpPr>
          <p:nvPr/>
        </p:nvSpPr>
        <p:spPr bwMode="auto">
          <a:xfrm>
            <a:off x="3097213" y="3017838"/>
            <a:ext cx="863600"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15368" name="Rectangle 99"/>
          <p:cNvSpPr>
            <a:spLocks noChangeArrowheads="1"/>
          </p:cNvSpPr>
          <p:nvPr/>
        </p:nvSpPr>
        <p:spPr bwMode="auto">
          <a:xfrm>
            <a:off x="2854326" y="3524250"/>
            <a:ext cx="71294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l-GR" altLang="el-GR" sz="1600" i="1" u="sng"/>
              <a:t>Οι κύριες λειτουργίες του καναλιού σηματοδοσίας  (</a:t>
            </a:r>
            <a:r>
              <a:rPr lang="en-US" altLang="el-GR" sz="1600" i="1" u="sng"/>
              <a:t>Level</a:t>
            </a:r>
            <a:r>
              <a:rPr lang="el-GR" altLang="el-GR" sz="1600" i="1" u="sng"/>
              <a:t> 2) είναι:</a:t>
            </a:r>
          </a:p>
        </p:txBody>
      </p:sp>
      <p:sp>
        <p:nvSpPr>
          <p:cNvPr id="15369" name="Rectangle 101"/>
          <p:cNvSpPr>
            <a:spLocks noChangeArrowheads="1"/>
          </p:cNvSpPr>
          <p:nvPr/>
        </p:nvSpPr>
        <p:spPr bwMode="auto">
          <a:xfrm>
            <a:off x="1524000" y="3994150"/>
            <a:ext cx="9144000" cy="2819400"/>
          </a:xfrm>
          <a:prstGeom prst="rect">
            <a:avLst/>
          </a:prstGeom>
          <a:solidFill>
            <a:schemeClr val="accent1"/>
          </a:solidFill>
          <a:ln w="38100">
            <a:solidFill>
              <a:schemeClr val="tx1"/>
            </a:solidFill>
            <a:miter lim="800000"/>
            <a:headEnd/>
            <a:tailEnd/>
          </a:ln>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ClrTx/>
              <a:buSzTx/>
              <a:buFontTx/>
              <a:buNone/>
            </a:pPr>
            <a:r>
              <a:rPr lang="el-GR" altLang="el-GR" sz="1600" dirty="0"/>
              <a:t>• </a:t>
            </a:r>
            <a:r>
              <a:rPr lang="en-GB" altLang="el-GR" sz="1600" dirty="0"/>
              <a:t>Signal Unit Delimitation</a:t>
            </a:r>
            <a:r>
              <a:rPr lang="el-GR" altLang="el-GR" sz="1600" dirty="0"/>
              <a:t> </a:t>
            </a:r>
            <a:r>
              <a:rPr lang="en-GB" altLang="el-GR" sz="1600" dirty="0"/>
              <a:t>(</a:t>
            </a:r>
            <a:r>
              <a:rPr lang="el-GR" altLang="el-GR" sz="1600" dirty="0"/>
              <a:t>Οριοθέτηση μονάδων σημάτων</a:t>
            </a:r>
            <a:r>
              <a:rPr lang="en-US" altLang="el-GR" sz="1600" dirty="0"/>
              <a:t>)</a:t>
            </a:r>
            <a:r>
              <a:rPr lang="el-GR" altLang="el-GR" sz="1600" dirty="0"/>
              <a:t> </a:t>
            </a:r>
            <a:endParaRPr lang="en-GB" altLang="el-GR" sz="1600" dirty="0"/>
          </a:p>
          <a:p>
            <a:pPr algn="just" eaLnBrk="1" hangingPunct="1">
              <a:spcBef>
                <a:spcPct val="0"/>
              </a:spcBef>
              <a:buClrTx/>
              <a:buSzTx/>
              <a:buFontTx/>
              <a:buNone/>
            </a:pPr>
            <a:endParaRPr lang="el-GR" altLang="el-GR" sz="1600" dirty="0"/>
          </a:p>
          <a:p>
            <a:pPr algn="just" eaLnBrk="1" hangingPunct="1">
              <a:spcBef>
                <a:spcPct val="0"/>
              </a:spcBef>
              <a:buClrTx/>
              <a:buSzTx/>
              <a:buFontTx/>
              <a:buNone/>
            </a:pPr>
            <a:r>
              <a:rPr lang="el-GR" altLang="el-GR" sz="1600" dirty="0"/>
              <a:t>• </a:t>
            </a:r>
            <a:r>
              <a:rPr lang="en-GB" altLang="el-GR" sz="1600" dirty="0"/>
              <a:t>Signal Unit alignment</a:t>
            </a:r>
            <a:r>
              <a:rPr lang="el-GR" altLang="el-GR" sz="1600" dirty="0"/>
              <a:t> (Προσανατολισμός μονάδων σημάτων)</a:t>
            </a:r>
            <a:endParaRPr lang="en-GB" altLang="el-GR" sz="1600" dirty="0"/>
          </a:p>
          <a:p>
            <a:pPr algn="just" eaLnBrk="1" hangingPunct="1">
              <a:spcBef>
                <a:spcPct val="0"/>
              </a:spcBef>
              <a:buClrTx/>
              <a:buSzTx/>
              <a:buFontTx/>
              <a:buNone/>
            </a:pPr>
            <a:endParaRPr lang="el-GR" altLang="el-GR" sz="1600" dirty="0"/>
          </a:p>
          <a:p>
            <a:pPr algn="just" eaLnBrk="1" hangingPunct="1">
              <a:spcBef>
                <a:spcPct val="0"/>
              </a:spcBef>
              <a:buClrTx/>
              <a:buSzTx/>
              <a:buFontTx/>
              <a:buNone/>
            </a:pPr>
            <a:r>
              <a:rPr lang="en-GB" altLang="el-GR" sz="1600" dirty="0"/>
              <a:t>• </a:t>
            </a:r>
            <a:r>
              <a:rPr lang="en-US" altLang="el-GR" sz="1600" dirty="0"/>
              <a:t>Error detection</a:t>
            </a:r>
            <a:r>
              <a:rPr lang="en-GB" altLang="el-GR" sz="1600" dirty="0"/>
              <a:t> - (</a:t>
            </a:r>
            <a:r>
              <a:rPr lang="el-GR" altLang="el-GR" sz="1600" dirty="0"/>
              <a:t>Ανίχνευση</a:t>
            </a:r>
            <a:r>
              <a:rPr lang="en-GB" altLang="el-GR" sz="1600" dirty="0"/>
              <a:t> </a:t>
            </a:r>
            <a:r>
              <a:rPr lang="el-GR" altLang="el-GR" sz="1600" dirty="0"/>
              <a:t>λάθους</a:t>
            </a:r>
            <a:r>
              <a:rPr lang="en-GB" altLang="el-GR" sz="1600" dirty="0"/>
              <a:t>)</a:t>
            </a:r>
          </a:p>
          <a:p>
            <a:pPr algn="just" eaLnBrk="1" hangingPunct="1">
              <a:spcBef>
                <a:spcPct val="0"/>
              </a:spcBef>
              <a:buClrTx/>
              <a:buSzTx/>
              <a:buFontTx/>
              <a:buNone/>
            </a:pPr>
            <a:endParaRPr lang="en-GB" altLang="el-GR" sz="1600" dirty="0"/>
          </a:p>
          <a:p>
            <a:pPr algn="just" eaLnBrk="1" hangingPunct="1">
              <a:spcBef>
                <a:spcPct val="0"/>
              </a:spcBef>
              <a:buClrTx/>
              <a:buSzTx/>
              <a:buFontTx/>
              <a:buChar char="•"/>
            </a:pPr>
            <a:r>
              <a:rPr lang="en-US" altLang="el-GR" sz="1600" dirty="0"/>
              <a:t> Error Correction</a:t>
            </a:r>
            <a:r>
              <a:rPr lang="en-US" altLang="el-GR" sz="1600" dirty="0">
                <a:solidFill>
                  <a:srgbClr val="000000"/>
                </a:solidFill>
              </a:rPr>
              <a:t> </a:t>
            </a:r>
            <a:r>
              <a:rPr lang="en-US" altLang="el-GR" sz="1600" dirty="0"/>
              <a:t>– </a:t>
            </a:r>
            <a:r>
              <a:rPr lang="el-GR" altLang="el-GR" sz="1600" dirty="0"/>
              <a:t>(Διαδικασίες διορθώσεων λάθους)</a:t>
            </a:r>
            <a:endParaRPr lang="en-US" altLang="el-GR" sz="1600" dirty="0"/>
          </a:p>
          <a:p>
            <a:pPr algn="just" eaLnBrk="1" hangingPunct="1">
              <a:spcBef>
                <a:spcPct val="0"/>
              </a:spcBef>
              <a:buClrTx/>
              <a:buSzTx/>
              <a:buFontTx/>
              <a:buNone/>
            </a:pPr>
            <a:endParaRPr lang="el-GR" altLang="el-GR" sz="1600" dirty="0"/>
          </a:p>
          <a:p>
            <a:pPr algn="just" eaLnBrk="1" hangingPunct="1">
              <a:spcBef>
                <a:spcPct val="0"/>
              </a:spcBef>
              <a:buClrTx/>
              <a:buSzTx/>
              <a:buFontTx/>
              <a:buNone/>
            </a:pPr>
            <a:r>
              <a:rPr lang="en-GB" altLang="el-GR" sz="1600" dirty="0"/>
              <a:t>• </a:t>
            </a:r>
            <a:r>
              <a:rPr lang="el-GR" altLang="el-GR" sz="1600" dirty="0"/>
              <a:t>Β</a:t>
            </a:r>
            <a:r>
              <a:rPr lang="en-US" altLang="el-GR" sz="1600" dirty="0" err="1"/>
              <a:t>uffer</a:t>
            </a:r>
            <a:r>
              <a:rPr lang="en-US" altLang="el-GR" sz="1600" dirty="0"/>
              <a:t> functions</a:t>
            </a:r>
            <a:r>
              <a:rPr lang="el-GR" altLang="el-GR" sz="1600" dirty="0"/>
              <a:t> (Λειτουργίες </a:t>
            </a:r>
            <a:r>
              <a:rPr lang="el-GR" altLang="el-GR" sz="1600" dirty="0" err="1"/>
              <a:t>καταχωρητή</a:t>
            </a:r>
            <a:r>
              <a:rPr lang="el-GR" altLang="el-GR" sz="1600" dirty="0"/>
              <a:t>)</a:t>
            </a:r>
            <a:endParaRPr lang="en-US" altLang="el-GR" sz="1600" dirty="0"/>
          </a:p>
          <a:p>
            <a:pPr algn="just" eaLnBrk="1" hangingPunct="1">
              <a:spcBef>
                <a:spcPct val="0"/>
              </a:spcBef>
              <a:buClrTx/>
              <a:buSzTx/>
              <a:buFontTx/>
              <a:buNone/>
            </a:pPr>
            <a:endParaRPr lang="el-GR" altLang="el-GR" sz="1600" dirty="0"/>
          </a:p>
          <a:p>
            <a:pPr algn="just" eaLnBrk="1" hangingPunct="1">
              <a:spcBef>
                <a:spcPct val="0"/>
              </a:spcBef>
              <a:buClrTx/>
              <a:buSzTx/>
              <a:buFontTx/>
              <a:buNone/>
            </a:pPr>
            <a:r>
              <a:rPr lang="el-GR" altLang="el-GR" sz="1600" dirty="0"/>
              <a:t>• </a:t>
            </a:r>
            <a:r>
              <a:rPr lang="en-US" altLang="el-GR" sz="1600" dirty="0"/>
              <a:t>Signal Unit Acceptance Procedure</a:t>
            </a:r>
            <a:r>
              <a:rPr lang="el-GR" altLang="el-GR" sz="1600" dirty="0"/>
              <a:t> (Διαδικασία αποδοχής μονάδων σημάτων)</a:t>
            </a:r>
            <a:endParaRPr lang="en-US" altLang="el-GR" sz="1600" dirty="0"/>
          </a:p>
        </p:txBody>
      </p:sp>
      <p:sp>
        <p:nvSpPr>
          <p:cNvPr id="15370" name="Rectangle 11"/>
          <p:cNvSpPr>
            <a:spLocks noChangeArrowheads="1"/>
          </p:cNvSpPr>
          <p:nvPr/>
        </p:nvSpPr>
        <p:spPr bwMode="auto">
          <a:xfrm>
            <a:off x="1524000" y="981076"/>
            <a:ext cx="5435600" cy="892175"/>
          </a:xfrm>
          <a:prstGeom prst="rect">
            <a:avLst/>
          </a:prstGeom>
          <a:solidFill>
            <a:schemeClr val="accent1"/>
          </a:solidFill>
          <a:ln w="38100">
            <a:solidFill>
              <a:srgbClr val="000000"/>
            </a:solidFill>
            <a:miter lim="800000"/>
            <a:headEnd/>
            <a:tailEnd/>
          </a:ln>
        </p:spPr>
        <p:txBody>
          <a:bodyPr anchor="ct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ClrTx/>
              <a:buSzTx/>
              <a:buFontTx/>
              <a:buNone/>
            </a:pPr>
            <a:r>
              <a:rPr lang="el-GR" altLang="el-GR" sz="1000" u="sng">
                <a:solidFill>
                  <a:srgbClr val="000000"/>
                </a:solidFill>
              </a:rPr>
              <a:t>ΜΤΡ</a:t>
            </a:r>
            <a:r>
              <a:rPr lang="en-US" altLang="el-GR" sz="1000" u="sng">
                <a:solidFill>
                  <a:srgbClr val="000000"/>
                </a:solidFill>
              </a:rPr>
              <a:t> </a:t>
            </a:r>
            <a:r>
              <a:rPr lang="el-GR" altLang="el-GR" sz="1000" u="sng">
                <a:solidFill>
                  <a:srgbClr val="000000"/>
                </a:solidFill>
              </a:rPr>
              <a:t>ΕΠΙΠΕΔΟ</a:t>
            </a:r>
            <a:r>
              <a:rPr lang="en-US" altLang="el-GR" sz="1000" u="sng">
                <a:solidFill>
                  <a:srgbClr val="000000"/>
                </a:solidFill>
              </a:rPr>
              <a:t> 1 – </a:t>
            </a:r>
            <a:r>
              <a:rPr lang="en-GB" altLang="el-GR" sz="1000" u="sng">
                <a:solidFill>
                  <a:srgbClr val="000000"/>
                </a:solidFill>
              </a:rPr>
              <a:t>Signalling Data Link</a:t>
            </a:r>
            <a:r>
              <a:rPr lang="en-US" altLang="el-GR" sz="1000" u="sng"/>
              <a:t> </a:t>
            </a:r>
            <a:endParaRPr lang="el-GR" altLang="el-GR" sz="1000"/>
          </a:p>
          <a:p>
            <a:pPr algn="just" eaLnBrk="1" hangingPunct="1">
              <a:spcBef>
                <a:spcPct val="0"/>
              </a:spcBef>
              <a:buClrTx/>
              <a:buSzTx/>
              <a:buFontTx/>
              <a:buNone/>
            </a:pPr>
            <a:r>
              <a:rPr lang="el-GR" altLang="el-GR" sz="1000"/>
              <a:t>Το πρωτόκολλο του επιπέδου 1 καθορίζει τα φυσικά, ηλεκτρικά, και λειτουργικά χαρακτηριστικά μιας </a:t>
            </a:r>
            <a:r>
              <a:rPr lang="en-GB" altLang="el-GR" sz="1000"/>
              <a:t>Signaling Data Link</a:t>
            </a:r>
            <a:r>
              <a:rPr lang="en-US" altLang="el-GR" sz="1000"/>
              <a:t>. </a:t>
            </a:r>
            <a:r>
              <a:rPr lang="el-GR" altLang="el-GR" sz="1000"/>
              <a:t>Εφόσον οι φορείς μετάδοσης είναι </a:t>
            </a:r>
            <a:r>
              <a:rPr lang="en-US" altLang="el-GR" sz="1000"/>
              <a:t>PCM </a:t>
            </a:r>
            <a:r>
              <a:rPr lang="el-GR" altLang="el-GR" sz="1000"/>
              <a:t>τότε τα χαρακτηριστικά του φυσικού μονοπατιού είναι μία χρονοθυρίδα (</a:t>
            </a:r>
            <a:r>
              <a:rPr lang="en-US" altLang="el-GR" sz="1000"/>
              <a:t>timeslot</a:t>
            </a:r>
            <a:r>
              <a:rPr lang="el-GR" altLang="el-GR" sz="1000"/>
              <a:t>) με </a:t>
            </a:r>
            <a:r>
              <a:rPr lang="el-GR" altLang="el-GR" sz="1000">
                <a:solidFill>
                  <a:srgbClr val="FF0000"/>
                </a:solidFill>
              </a:rPr>
              <a:t>ρυθμό μετάδοσης 64 kb/s</a:t>
            </a:r>
            <a:r>
              <a:rPr lang="el-GR" altLang="el-GR" sz="1000"/>
              <a:t>.</a:t>
            </a:r>
          </a:p>
        </p:txBody>
      </p:sp>
      <p:pic>
        <p:nvPicPr>
          <p:cNvPr id="15371" name="Picture 1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1988" y="981075"/>
            <a:ext cx="3656012" cy="125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49707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8"/>
          <p:cNvSpPr txBox="1">
            <a:spLocks noChangeArrowheads="1"/>
          </p:cNvSpPr>
          <p:nvPr/>
        </p:nvSpPr>
        <p:spPr bwMode="auto">
          <a:xfrm>
            <a:off x="2063750" y="981075"/>
            <a:ext cx="21605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r" eaLnBrk="1" hangingPunct="1">
              <a:spcBef>
                <a:spcPct val="50000"/>
              </a:spcBef>
              <a:buClrTx/>
              <a:buSzTx/>
              <a:buFontTx/>
              <a:buNone/>
            </a:pPr>
            <a:r>
              <a:rPr lang="en-US" altLang="el-GR" sz="1400">
                <a:solidFill>
                  <a:schemeClr val="bg1"/>
                </a:solidFill>
              </a:rPr>
              <a:t>MTP </a:t>
            </a:r>
            <a:r>
              <a:rPr lang="el-GR" altLang="el-GR" sz="1400">
                <a:solidFill>
                  <a:schemeClr val="bg1"/>
                </a:solidFill>
              </a:rPr>
              <a:t>ΕΠΙΠΕΔΟ 2</a:t>
            </a:r>
          </a:p>
        </p:txBody>
      </p:sp>
      <p:sp>
        <p:nvSpPr>
          <p:cNvPr id="16387" name="Rectangle 12"/>
          <p:cNvSpPr>
            <a:spLocks noChangeArrowheads="1"/>
          </p:cNvSpPr>
          <p:nvPr/>
        </p:nvSpPr>
        <p:spPr bwMode="auto">
          <a:xfrm>
            <a:off x="4889501" y="906741"/>
            <a:ext cx="5259581" cy="36933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l-GR" altLang="el-GR" sz="1800">
                <a:solidFill>
                  <a:srgbClr val="FF6600"/>
                </a:solidFill>
              </a:rPr>
              <a:t>Περιγραφή των λειτουργιών του επιπέδου </a:t>
            </a:r>
            <a:r>
              <a:rPr lang="en-US" altLang="el-GR" sz="1800">
                <a:solidFill>
                  <a:srgbClr val="FF6600"/>
                </a:solidFill>
              </a:rPr>
              <a:t>MTP</a:t>
            </a:r>
            <a:r>
              <a:rPr lang="el-GR" altLang="el-GR" sz="1800">
                <a:solidFill>
                  <a:srgbClr val="FF6600"/>
                </a:solidFill>
              </a:rPr>
              <a:t>-2</a:t>
            </a:r>
            <a:r>
              <a:rPr lang="el-GR" altLang="el-GR" sz="1800"/>
              <a:t> </a:t>
            </a:r>
          </a:p>
        </p:txBody>
      </p:sp>
      <p:pic>
        <p:nvPicPr>
          <p:cNvPr id="16388" name="Picture 1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24114" y="4292601"/>
            <a:ext cx="3887787" cy="2227263"/>
          </a:xfrm>
          <a:prstGeom prst="rect">
            <a:avLst/>
          </a:prstGeom>
          <a:solidFill>
            <a:schemeClr val="accent2"/>
          </a:solidFill>
          <a:ln w="25400">
            <a:solidFill>
              <a:schemeClr val="tx1"/>
            </a:solidFill>
            <a:miter lim="800000"/>
            <a:headEnd/>
            <a:tailEnd/>
          </a:ln>
        </p:spPr>
      </p:pic>
      <p:sp>
        <p:nvSpPr>
          <p:cNvPr id="16389" name="Rectangle 20"/>
          <p:cNvSpPr>
            <a:spLocks noChangeArrowheads="1"/>
          </p:cNvSpPr>
          <p:nvPr/>
        </p:nvSpPr>
        <p:spPr bwMode="auto">
          <a:xfrm>
            <a:off x="4583114" y="2748291"/>
            <a:ext cx="31019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l-GR" altLang="el-GR" sz="1400" u="sng"/>
              <a:t>Οριοθέτηση μονάδων σημάτων </a:t>
            </a:r>
            <a:endParaRPr lang="en-US" altLang="el-GR" sz="1400" u="sng"/>
          </a:p>
          <a:p>
            <a:pPr algn="ctr" eaLnBrk="1" hangingPunct="1">
              <a:spcBef>
                <a:spcPct val="0"/>
              </a:spcBef>
              <a:buClrTx/>
              <a:buSzTx/>
              <a:buFontTx/>
              <a:buNone/>
            </a:pPr>
            <a:r>
              <a:rPr lang="el-GR" altLang="el-GR" sz="1400"/>
              <a:t>(</a:t>
            </a:r>
            <a:r>
              <a:rPr lang="en-GB" altLang="el-GR" sz="1400"/>
              <a:t>Signal Unit Delimitation</a:t>
            </a:r>
            <a:r>
              <a:rPr lang="el-GR" altLang="el-GR" sz="1400"/>
              <a:t>)</a:t>
            </a:r>
          </a:p>
        </p:txBody>
      </p:sp>
      <p:sp>
        <p:nvSpPr>
          <p:cNvPr id="16390" name="Rectangle 21"/>
          <p:cNvSpPr>
            <a:spLocks noChangeArrowheads="1"/>
          </p:cNvSpPr>
          <p:nvPr/>
        </p:nvSpPr>
        <p:spPr bwMode="auto">
          <a:xfrm>
            <a:off x="1631951" y="3446870"/>
            <a:ext cx="8964613" cy="276999"/>
          </a:xfrm>
          <a:prstGeom prst="rect">
            <a:avLst/>
          </a:prstGeom>
          <a:solidFill>
            <a:schemeClr val="accent2"/>
          </a:solidFill>
          <a:ln w="38100">
            <a:solidFill>
              <a:schemeClr val="tx1"/>
            </a:solidFill>
            <a:miter lim="800000"/>
            <a:headEnd/>
            <a:tailEnd/>
          </a:ln>
        </p:spPr>
        <p:txBody>
          <a:bodyPr anchor="ct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ClrTx/>
              <a:buSzTx/>
              <a:buFontTx/>
              <a:buNone/>
            </a:pPr>
            <a:r>
              <a:rPr lang="el-GR" altLang="el-GR" sz="1200"/>
              <a:t>Διαδικασία </a:t>
            </a:r>
            <a:r>
              <a:rPr lang="en-US" altLang="el-GR" sz="1200"/>
              <a:t>bit </a:t>
            </a:r>
            <a:r>
              <a:rPr lang="el-GR" altLang="el-GR" sz="1200"/>
              <a:t> </a:t>
            </a:r>
            <a:r>
              <a:rPr lang="en-US" altLang="el-GR" sz="1200"/>
              <a:t>stuffing</a:t>
            </a:r>
            <a:r>
              <a:rPr lang="el-GR" altLang="el-GR" sz="1200"/>
              <a:t> / </a:t>
            </a:r>
            <a:r>
              <a:rPr lang="en-US" altLang="el-GR" sz="1200"/>
              <a:t>destuffing </a:t>
            </a:r>
            <a:r>
              <a:rPr lang="el-GR" altLang="el-GR" sz="1200"/>
              <a:t>για να </a:t>
            </a:r>
            <a:r>
              <a:rPr lang="el-GR" altLang="el-GR" sz="1200" u="sng"/>
              <a:t>προστατέψει την μοναδικότητα της ακολουθίας </a:t>
            </a:r>
            <a:r>
              <a:rPr lang="en-US" altLang="el-GR" sz="1200" u="sng"/>
              <a:t>bits </a:t>
            </a:r>
            <a:r>
              <a:rPr lang="el-GR" altLang="el-GR" sz="1200" u="sng"/>
              <a:t>της σημαίας (01111110)</a:t>
            </a:r>
          </a:p>
        </p:txBody>
      </p:sp>
      <p:sp>
        <p:nvSpPr>
          <p:cNvPr id="16391" name="Rectangle 22"/>
          <p:cNvSpPr>
            <a:spLocks noChangeArrowheads="1"/>
          </p:cNvSpPr>
          <p:nvPr/>
        </p:nvSpPr>
        <p:spPr bwMode="auto">
          <a:xfrm>
            <a:off x="6816726" y="5174476"/>
            <a:ext cx="3673475" cy="553998"/>
          </a:xfrm>
          <a:prstGeom prst="rect">
            <a:avLst/>
          </a:prstGeom>
          <a:solidFill>
            <a:schemeClr val="accent2"/>
          </a:solidFill>
          <a:ln w="38100">
            <a:solidFill>
              <a:schemeClr val="tx1"/>
            </a:solidFill>
            <a:miter lim="800000"/>
            <a:headEnd/>
            <a:tailEnd/>
          </a:ln>
        </p:spPr>
        <p:txBody>
          <a:bodyPr anchor="ct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ClrTx/>
              <a:buSzTx/>
              <a:buFontTx/>
              <a:buNone/>
            </a:pPr>
            <a:r>
              <a:rPr lang="el-GR" altLang="el-GR" sz="1200"/>
              <a:t>Μία επεξήγηση της διαδικασίας </a:t>
            </a:r>
            <a:r>
              <a:rPr lang="en-US" altLang="el-GR" sz="1200"/>
              <a:t>bit</a:t>
            </a:r>
            <a:r>
              <a:rPr lang="el-GR" altLang="el-GR" sz="1200"/>
              <a:t> </a:t>
            </a:r>
            <a:r>
              <a:rPr lang="en-US" altLang="el-GR" sz="1200"/>
              <a:t>stuffing</a:t>
            </a:r>
            <a:r>
              <a:rPr lang="el-GR" altLang="el-GR" sz="1200"/>
              <a:t>/</a:t>
            </a:r>
            <a:r>
              <a:rPr lang="en-US" altLang="el-GR" sz="1200"/>
              <a:t>destuffing</a:t>
            </a:r>
            <a:r>
              <a:rPr lang="el-GR" altLang="el-GR" sz="1800"/>
              <a:t> </a:t>
            </a:r>
          </a:p>
        </p:txBody>
      </p:sp>
      <p:sp>
        <p:nvSpPr>
          <p:cNvPr id="16392" name="Line 24"/>
          <p:cNvSpPr>
            <a:spLocks noChangeShapeType="1"/>
          </p:cNvSpPr>
          <p:nvPr/>
        </p:nvSpPr>
        <p:spPr bwMode="auto">
          <a:xfrm flipH="1">
            <a:off x="6311900" y="5445125"/>
            <a:ext cx="503238" cy="0"/>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16393" name="Text Box 26"/>
          <p:cNvSpPr txBox="1">
            <a:spLocks noChangeArrowheads="1"/>
          </p:cNvSpPr>
          <p:nvPr/>
        </p:nvSpPr>
        <p:spPr bwMode="auto">
          <a:xfrm flipH="1">
            <a:off x="3935414" y="5364164"/>
            <a:ext cx="73025" cy="369887"/>
          </a:xfrm>
          <a:prstGeom prst="rect">
            <a:avLst/>
          </a:prstGeom>
          <a:noFill/>
          <a:ln w="31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l-GR" altLang="el-GR" sz="1800"/>
          </a:p>
        </p:txBody>
      </p:sp>
      <p:sp>
        <p:nvSpPr>
          <p:cNvPr id="16394" name="Text Box 29"/>
          <p:cNvSpPr txBox="1">
            <a:spLocks noChangeArrowheads="1"/>
          </p:cNvSpPr>
          <p:nvPr/>
        </p:nvSpPr>
        <p:spPr bwMode="auto">
          <a:xfrm flipH="1">
            <a:off x="3944939" y="6218239"/>
            <a:ext cx="73025" cy="369887"/>
          </a:xfrm>
          <a:prstGeom prst="rect">
            <a:avLst/>
          </a:prstGeom>
          <a:noFill/>
          <a:ln w="31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l-GR" altLang="el-GR" sz="1800"/>
          </a:p>
        </p:txBody>
      </p:sp>
      <p:sp>
        <p:nvSpPr>
          <p:cNvPr id="16395" name="AutoShape 31"/>
          <p:cNvSpPr>
            <a:spLocks noChangeArrowheads="1"/>
          </p:cNvSpPr>
          <p:nvPr/>
        </p:nvSpPr>
        <p:spPr bwMode="auto">
          <a:xfrm>
            <a:off x="1703388" y="260351"/>
            <a:ext cx="3378200" cy="779463"/>
          </a:xfrm>
          <a:prstGeom prst="roundRect">
            <a:avLst>
              <a:gd name="adj" fmla="val 21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b"/>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ct val="0"/>
              </a:spcBef>
              <a:buClrTx/>
              <a:buSzTx/>
              <a:buFontTx/>
              <a:buNone/>
            </a:pPr>
            <a:r>
              <a:rPr lang="el-GR" altLang="el-GR" sz="3600">
                <a:solidFill>
                  <a:schemeClr val="tx2"/>
                </a:solidFill>
              </a:rPr>
              <a:t>Θεωρία </a:t>
            </a:r>
            <a:r>
              <a:rPr lang="en-US" altLang="el-GR" sz="3600">
                <a:solidFill>
                  <a:schemeClr val="tx2"/>
                </a:solidFill>
              </a:rPr>
              <a:t>MTP</a:t>
            </a:r>
            <a:endParaRPr lang="el-GR" altLang="el-GR" sz="3600">
              <a:solidFill>
                <a:schemeClr val="tx2"/>
              </a:solidFill>
            </a:endParaRPr>
          </a:p>
        </p:txBody>
      </p:sp>
      <p:pic>
        <p:nvPicPr>
          <p:cNvPr id="16396" name="Picture 3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1557338"/>
            <a:ext cx="3440113"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7" name="Rectangle 33"/>
          <p:cNvSpPr>
            <a:spLocks noChangeArrowheads="1"/>
          </p:cNvSpPr>
          <p:nvPr/>
        </p:nvSpPr>
        <p:spPr bwMode="auto">
          <a:xfrm>
            <a:off x="4943476" y="1557338"/>
            <a:ext cx="5724525" cy="812530"/>
          </a:xfrm>
          <a:prstGeom prst="rect">
            <a:avLst/>
          </a:prstGeom>
          <a:solidFill>
            <a:schemeClr val="accent1"/>
          </a:solidFill>
          <a:ln w="28575" algn="ctr">
            <a:solidFill>
              <a:schemeClr val="tx1"/>
            </a:solidFill>
            <a:miter lim="800000"/>
            <a:headEnd/>
            <a:tailEnd/>
          </a:ln>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eaLnBrk="1" hangingPunct="1">
              <a:lnSpc>
                <a:spcPct val="130000"/>
              </a:lnSpc>
              <a:spcBef>
                <a:spcPct val="0"/>
              </a:spcBef>
              <a:buClrTx/>
              <a:buSzTx/>
              <a:buFontTx/>
              <a:buNone/>
            </a:pPr>
            <a:r>
              <a:rPr lang="el-GR" altLang="el-GR" sz="1200" u="sng">
                <a:solidFill>
                  <a:srgbClr val="800000"/>
                </a:solidFill>
              </a:rPr>
              <a:t>Σημαία-</a:t>
            </a:r>
            <a:r>
              <a:rPr lang="en-GB" altLang="el-GR" sz="1200" u="sng">
                <a:solidFill>
                  <a:srgbClr val="800000"/>
                </a:solidFill>
              </a:rPr>
              <a:t>flag</a:t>
            </a:r>
            <a:r>
              <a:rPr lang="el-GR" altLang="el-GR" sz="1200" u="sng">
                <a:solidFill>
                  <a:srgbClr val="800000"/>
                </a:solidFill>
              </a:rPr>
              <a:t> (f)</a:t>
            </a:r>
            <a:endParaRPr lang="el-GR" altLang="el-GR" sz="1200">
              <a:solidFill>
                <a:srgbClr val="800000"/>
              </a:solidFill>
            </a:endParaRPr>
          </a:p>
          <a:p>
            <a:pPr algn="just" eaLnBrk="1" hangingPunct="1">
              <a:lnSpc>
                <a:spcPct val="130000"/>
              </a:lnSpc>
              <a:spcBef>
                <a:spcPct val="0"/>
              </a:spcBef>
              <a:buClrTx/>
              <a:buSzTx/>
              <a:buFontTx/>
              <a:buNone/>
            </a:pPr>
            <a:r>
              <a:rPr lang="en-US" altLang="el-GR" sz="1200"/>
              <a:t>	</a:t>
            </a:r>
            <a:r>
              <a:rPr lang="el-GR" altLang="el-GR" sz="1200"/>
              <a:t>Κάθε </a:t>
            </a:r>
            <a:r>
              <a:rPr lang="en-US" altLang="el-GR" sz="1200"/>
              <a:t>SU</a:t>
            </a:r>
            <a:r>
              <a:rPr lang="el-GR" altLang="el-GR" sz="1200"/>
              <a:t> εσωκλείεται μεταξύ δύο σημαιών, μιας σημαίας έναρξης και μιας σημαίας τερματισμού</a:t>
            </a:r>
            <a:r>
              <a:rPr lang="en-US" altLang="el-GR" sz="1200"/>
              <a:t>. (</a:t>
            </a:r>
            <a:r>
              <a:rPr lang="el-GR" altLang="el-GR" sz="1200"/>
              <a:t>και οι δυο κωδικοποιούνται ως </a:t>
            </a:r>
            <a:r>
              <a:rPr lang="el-GR" altLang="el-GR" sz="1200">
                <a:solidFill>
                  <a:srgbClr val="FF0000"/>
                </a:solidFill>
              </a:rPr>
              <a:t>01111110</a:t>
            </a:r>
            <a:r>
              <a:rPr lang="en-US" altLang="el-GR" sz="1200"/>
              <a:t>)</a:t>
            </a:r>
            <a:r>
              <a:rPr lang="el-GR" altLang="el-GR" sz="1200"/>
              <a:t>.</a:t>
            </a:r>
            <a:r>
              <a:rPr lang="el-GR" altLang="el-GR" sz="1200">
                <a:solidFill>
                  <a:srgbClr val="000000"/>
                </a:solidFill>
              </a:rPr>
              <a:t> </a:t>
            </a:r>
          </a:p>
        </p:txBody>
      </p:sp>
    </p:spTree>
    <p:extLst>
      <p:ext uri="{BB962C8B-B14F-4D97-AF65-F5344CB8AC3E}">
        <p14:creationId xmlns:p14="http://schemas.microsoft.com/office/powerpoint/2010/main" val="62424118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AutoShape 7"/>
          <p:cNvSpPr>
            <a:spLocks noChangeArrowheads="1"/>
          </p:cNvSpPr>
          <p:nvPr/>
        </p:nvSpPr>
        <p:spPr bwMode="auto">
          <a:xfrm>
            <a:off x="1703388" y="260352"/>
            <a:ext cx="3378200" cy="588794"/>
          </a:xfrm>
          <a:prstGeom prst="roundRect">
            <a:avLst>
              <a:gd name="adj" fmla="val 21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b"/>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ct val="0"/>
              </a:spcBef>
              <a:buClrTx/>
              <a:buSzTx/>
              <a:buFontTx/>
              <a:buNone/>
            </a:pPr>
            <a:r>
              <a:rPr lang="el-GR" altLang="el-GR" sz="3600" dirty="0">
                <a:solidFill>
                  <a:schemeClr val="tx2"/>
                </a:solidFill>
              </a:rPr>
              <a:t>Θεωρία </a:t>
            </a:r>
            <a:r>
              <a:rPr lang="en-US" altLang="el-GR" sz="3600" dirty="0">
                <a:solidFill>
                  <a:schemeClr val="tx2"/>
                </a:solidFill>
              </a:rPr>
              <a:t>MTP</a:t>
            </a:r>
            <a:endParaRPr lang="el-GR" altLang="el-GR" sz="3600" dirty="0">
              <a:solidFill>
                <a:schemeClr val="tx2"/>
              </a:solidFill>
            </a:endParaRPr>
          </a:p>
        </p:txBody>
      </p:sp>
      <p:sp>
        <p:nvSpPr>
          <p:cNvPr id="163849" name="Text Box 9"/>
          <p:cNvSpPr txBox="1">
            <a:spLocks noChangeArrowheads="1"/>
          </p:cNvSpPr>
          <p:nvPr/>
        </p:nvSpPr>
        <p:spPr bwMode="auto">
          <a:xfrm>
            <a:off x="1343026" y="6494210"/>
            <a:ext cx="1008063" cy="244475"/>
          </a:xfrm>
          <a:prstGeom prst="rect">
            <a:avLst/>
          </a:prstGeom>
          <a:noFill/>
          <a:ln w="9525">
            <a:noFill/>
            <a:miter lim="800000"/>
            <a:headEnd/>
            <a:tailEnd/>
          </a:ln>
          <a:effectLst/>
        </p:spPr>
        <p:txBody>
          <a:bodyPr>
            <a:spAutoFit/>
          </a:bodyPr>
          <a:lstStyle/>
          <a:p>
            <a:pPr algn="ctr" eaLnBrk="1" hangingPunct="1">
              <a:spcBef>
                <a:spcPct val="50000"/>
              </a:spcBef>
              <a:defRPr/>
            </a:pPr>
            <a:r>
              <a:rPr lang="en-US" sz="1000">
                <a:effectLst>
                  <a:outerShdw blurRad="38100" dist="38100" dir="2700000" algn="tl">
                    <a:srgbClr val="000000"/>
                  </a:outerShdw>
                </a:effectLst>
                <a:latin typeface="Times New Roman" pitchFamily="18" charset="0"/>
                <a:cs typeface="Times New Roman" pitchFamily="18" charset="0"/>
              </a:rPr>
              <a:t>©</a:t>
            </a:r>
            <a:r>
              <a:rPr lang="en-US" sz="1000">
                <a:effectLst>
                  <a:outerShdw blurRad="38100" dist="38100" dir="2700000" algn="tl">
                    <a:srgbClr val="000000"/>
                  </a:outerShdw>
                </a:effectLst>
                <a:latin typeface="Times New Roman" pitchFamily="18" charset="0"/>
                <a:cs typeface="Arial" charset="0"/>
              </a:rPr>
              <a:t>StvII</a:t>
            </a:r>
            <a:endParaRPr lang="el-GR" sz="1000">
              <a:effectLst>
                <a:outerShdw blurRad="38100" dist="38100" dir="2700000" algn="tl">
                  <a:srgbClr val="000000"/>
                </a:outerShdw>
              </a:effectLst>
              <a:latin typeface="Times New Roman" pitchFamily="18" charset="0"/>
              <a:cs typeface="Arial" charset="0"/>
            </a:endParaRPr>
          </a:p>
        </p:txBody>
      </p:sp>
      <p:sp>
        <p:nvSpPr>
          <p:cNvPr id="17412" name="Rectangle 12"/>
          <p:cNvSpPr>
            <a:spLocks noChangeArrowheads="1"/>
          </p:cNvSpPr>
          <p:nvPr/>
        </p:nvSpPr>
        <p:spPr bwMode="auto">
          <a:xfrm>
            <a:off x="5016500" y="822071"/>
            <a:ext cx="5651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l-GR" altLang="el-GR" sz="1200" u="sng">
                <a:solidFill>
                  <a:srgbClr val="FF0000"/>
                </a:solidFill>
              </a:rPr>
              <a:t>Προσανατολισμός </a:t>
            </a:r>
            <a:r>
              <a:rPr lang="en-GB" altLang="el-GR" sz="1200" u="sng">
                <a:solidFill>
                  <a:srgbClr val="FF0000"/>
                </a:solidFill>
              </a:rPr>
              <a:t>signal unit</a:t>
            </a:r>
          </a:p>
          <a:p>
            <a:pPr algn="ctr" eaLnBrk="1" hangingPunct="1">
              <a:spcBef>
                <a:spcPct val="0"/>
              </a:spcBef>
              <a:buClrTx/>
              <a:buSzTx/>
              <a:buFontTx/>
              <a:buNone/>
            </a:pPr>
            <a:r>
              <a:rPr lang="en-GB" altLang="el-GR" sz="1200">
                <a:solidFill>
                  <a:srgbClr val="FF0000"/>
                </a:solidFill>
              </a:rPr>
              <a:t> </a:t>
            </a:r>
            <a:r>
              <a:rPr lang="el-GR" altLang="el-GR" sz="1200">
                <a:solidFill>
                  <a:srgbClr val="FF0000"/>
                </a:solidFill>
              </a:rPr>
              <a:t>(</a:t>
            </a:r>
            <a:r>
              <a:rPr lang="en-GB" altLang="el-GR" sz="1200">
                <a:solidFill>
                  <a:srgbClr val="FF0000"/>
                </a:solidFill>
              </a:rPr>
              <a:t>Signal Unit alignment</a:t>
            </a:r>
            <a:r>
              <a:rPr lang="el-GR" altLang="el-GR" sz="1200">
                <a:solidFill>
                  <a:srgbClr val="FF0000"/>
                </a:solidFill>
              </a:rPr>
              <a:t>)</a:t>
            </a:r>
          </a:p>
        </p:txBody>
      </p:sp>
      <p:graphicFrame>
        <p:nvGraphicFramePr>
          <p:cNvPr id="17413" name="Object 13"/>
          <p:cNvGraphicFramePr>
            <a:graphicFrameLocks noChangeAspect="1"/>
          </p:cNvGraphicFramePr>
          <p:nvPr>
            <p:extLst>
              <p:ext uri="{D42A27DB-BD31-4B8C-83A1-F6EECF244321}">
                <p14:modId xmlns:p14="http://schemas.microsoft.com/office/powerpoint/2010/main" val="4011098271"/>
              </p:ext>
            </p:extLst>
          </p:nvPr>
        </p:nvGraphicFramePr>
        <p:xfrm>
          <a:off x="1631950" y="1006221"/>
          <a:ext cx="3384550" cy="3270250"/>
        </p:xfrm>
        <a:graphic>
          <a:graphicData uri="http://schemas.openxmlformats.org/presentationml/2006/ole">
            <mc:AlternateContent xmlns:mc="http://schemas.openxmlformats.org/markup-compatibility/2006">
              <mc:Choice xmlns:v="urn:schemas-microsoft-com:vml" Requires="v">
                <p:oleObj spid="_x0000_s1042" name="Έγγραφο" r:id="rId3" imgW="4217204" imgH="4086026" progId="Word.Document.8">
                  <p:embed/>
                </p:oleObj>
              </mc:Choice>
              <mc:Fallback>
                <p:oleObj name="Έγγραφο" r:id="rId3" imgW="4217204" imgH="4086026" progId="Word.Document.8">
                  <p:embed/>
                  <p:pic>
                    <p:nvPicPr>
                      <p:cNvPr id="17413" name="Object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1950" y="1006221"/>
                        <a:ext cx="3384550" cy="3270250"/>
                      </a:xfrm>
                      <a:prstGeom prst="rect">
                        <a:avLst/>
                      </a:prstGeom>
                      <a:solidFill>
                        <a:schemeClr val="accent2"/>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DAD3C5"/>
                              </a:outerShdw>
                            </a:effectLst>
                          </a14:hiddenEffects>
                        </a:ext>
                      </a:extLst>
                    </p:spPr>
                  </p:pic>
                </p:oleObj>
              </mc:Fallback>
            </mc:AlternateContent>
          </a:graphicData>
        </a:graphic>
      </p:graphicFrame>
      <p:sp>
        <p:nvSpPr>
          <p:cNvPr id="17414" name="Rectangle 14"/>
          <p:cNvSpPr>
            <a:spLocks noChangeArrowheads="1"/>
          </p:cNvSpPr>
          <p:nvPr/>
        </p:nvSpPr>
        <p:spPr bwMode="auto">
          <a:xfrm>
            <a:off x="5016500" y="1280785"/>
            <a:ext cx="5651500" cy="2648097"/>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just" eaLnBrk="1" hangingPunct="1">
              <a:lnSpc>
                <a:spcPct val="140000"/>
              </a:lnSpc>
              <a:spcBef>
                <a:spcPct val="0"/>
              </a:spcBef>
              <a:buClrTx/>
              <a:buSzTx/>
              <a:buFontTx/>
              <a:buNone/>
            </a:pPr>
            <a:r>
              <a:rPr lang="el-GR" altLang="el-GR" sz="1200" dirty="0"/>
              <a:t>	Ο </a:t>
            </a:r>
            <a:r>
              <a:rPr lang="el-GR" altLang="el-GR" sz="1200" u="sng" dirty="0"/>
              <a:t>προσανατολισμός</a:t>
            </a:r>
            <a:r>
              <a:rPr lang="el-GR" altLang="el-GR" sz="1200" dirty="0"/>
              <a:t> στο κανάλι σηματοδοσίας χάνεται και παράγεται μια ένδειξη λάθους, όταν μια από τις παρακάτω καταστάσεις συμβαίνει:</a:t>
            </a:r>
          </a:p>
          <a:p>
            <a:pPr algn="just" eaLnBrk="1" hangingPunct="1">
              <a:lnSpc>
                <a:spcPct val="140000"/>
              </a:lnSpc>
              <a:spcBef>
                <a:spcPct val="0"/>
              </a:spcBef>
              <a:buClrTx/>
              <a:buSzTx/>
              <a:buFontTx/>
              <a:buNone/>
            </a:pPr>
            <a:r>
              <a:rPr lang="el-GR" altLang="el-GR" sz="1200" dirty="0"/>
              <a:t>	1. Μια παραληφθείσα ακολουθία από </a:t>
            </a:r>
            <a:r>
              <a:rPr lang="en-GB" altLang="el-GR" sz="1200" dirty="0"/>
              <a:t>bits</a:t>
            </a:r>
            <a:r>
              <a:rPr lang="el-GR" altLang="el-GR" sz="1200" dirty="0"/>
              <a:t> απορρίπτεται </a:t>
            </a:r>
          </a:p>
          <a:p>
            <a:pPr algn="just" eaLnBrk="1" hangingPunct="1">
              <a:lnSpc>
                <a:spcPct val="140000"/>
              </a:lnSpc>
              <a:spcBef>
                <a:spcPct val="0"/>
              </a:spcBef>
              <a:buClrTx/>
              <a:buSzTx/>
              <a:buFontTx/>
              <a:buNone/>
            </a:pPr>
            <a:r>
              <a:rPr lang="el-GR" altLang="el-GR" sz="1200" dirty="0"/>
              <a:t> </a:t>
            </a:r>
          </a:p>
          <a:p>
            <a:pPr algn="just" eaLnBrk="1" hangingPunct="1">
              <a:lnSpc>
                <a:spcPct val="140000"/>
              </a:lnSpc>
              <a:spcBef>
                <a:spcPct val="0"/>
              </a:spcBef>
              <a:buClrTx/>
              <a:buSzTx/>
              <a:buFontTx/>
              <a:buNone/>
            </a:pPr>
            <a:r>
              <a:rPr lang="el-GR" altLang="el-GR" sz="1200" dirty="0"/>
              <a:t>	2. Μια </a:t>
            </a:r>
            <a:r>
              <a:rPr lang="en-GB" altLang="el-GR" sz="1200" dirty="0"/>
              <a:t>signal unit</a:t>
            </a:r>
            <a:r>
              <a:rPr lang="el-GR" altLang="el-GR" sz="1200" dirty="0"/>
              <a:t> παραλαμβάνεται η οποία δεν είναι πολλαπλάσια των οκτώ </a:t>
            </a:r>
            <a:r>
              <a:rPr lang="en-GB" altLang="el-GR" sz="1200" dirty="0"/>
              <a:t>bit</a:t>
            </a:r>
            <a:r>
              <a:rPr lang="el-GR" altLang="el-GR" sz="1200" dirty="0"/>
              <a:t> και δεν διαρκεί 6 τουλάχιστον </a:t>
            </a:r>
            <a:r>
              <a:rPr lang="el-GR" altLang="el-GR" sz="1200" dirty="0" err="1"/>
              <a:t>octets</a:t>
            </a:r>
            <a:r>
              <a:rPr lang="el-GR" altLang="el-GR" sz="1200" dirty="0"/>
              <a:t>. </a:t>
            </a:r>
            <a:endParaRPr lang="en-US" altLang="el-GR" sz="1200" dirty="0"/>
          </a:p>
          <a:p>
            <a:pPr algn="just" eaLnBrk="1" hangingPunct="1">
              <a:lnSpc>
                <a:spcPct val="140000"/>
              </a:lnSpc>
              <a:spcBef>
                <a:spcPct val="0"/>
              </a:spcBef>
              <a:buClrTx/>
              <a:buSzTx/>
              <a:buFontTx/>
              <a:buNone/>
            </a:pPr>
            <a:endParaRPr lang="el-GR" altLang="el-GR" sz="1200" dirty="0"/>
          </a:p>
          <a:p>
            <a:pPr algn="just" eaLnBrk="1" hangingPunct="1">
              <a:lnSpc>
                <a:spcPct val="140000"/>
              </a:lnSpc>
              <a:spcBef>
                <a:spcPct val="0"/>
              </a:spcBef>
              <a:buClrTx/>
              <a:buSzTx/>
              <a:buFontTx/>
              <a:buNone/>
            </a:pPr>
            <a:r>
              <a:rPr lang="el-GR" altLang="el-GR" sz="1200" dirty="0"/>
              <a:t>	3. Το μήκος μιας </a:t>
            </a:r>
            <a:r>
              <a:rPr lang="en-GB" altLang="el-GR" sz="1200" dirty="0"/>
              <a:t>signal unit</a:t>
            </a:r>
            <a:r>
              <a:rPr lang="el-GR" altLang="el-GR" sz="1200" dirty="0"/>
              <a:t> υπερβαίνει το μέγιστο μήκος μιας </a:t>
            </a:r>
            <a:r>
              <a:rPr lang="en-US" altLang="el-GR" sz="1200" dirty="0"/>
              <a:t>    	SIF</a:t>
            </a:r>
            <a:r>
              <a:rPr lang="el-GR" altLang="el-GR" sz="1200" dirty="0"/>
              <a:t>, το οποίο είναι 272+7</a:t>
            </a:r>
            <a:r>
              <a:rPr lang="en-US" altLang="el-GR" sz="1200" dirty="0"/>
              <a:t>.</a:t>
            </a:r>
            <a:endParaRPr lang="el-GR" altLang="el-GR" sz="1200" dirty="0"/>
          </a:p>
        </p:txBody>
      </p:sp>
      <p:sp>
        <p:nvSpPr>
          <p:cNvPr id="17415" name="Text Box 16"/>
          <p:cNvSpPr txBox="1">
            <a:spLocks noChangeArrowheads="1"/>
          </p:cNvSpPr>
          <p:nvPr/>
        </p:nvSpPr>
        <p:spPr bwMode="auto">
          <a:xfrm>
            <a:off x="3922714" y="1531685"/>
            <a:ext cx="82747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l-GR" altLang="el-GR" sz="1000">
                <a:solidFill>
                  <a:srgbClr val="FF0000"/>
                </a:solidFill>
              </a:rPr>
              <a:t>οριοθέτηση</a:t>
            </a:r>
          </a:p>
        </p:txBody>
      </p:sp>
      <p:sp>
        <p:nvSpPr>
          <p:cNvPr id="17416" name="Text Box 17"/>
          <p:cNvSpPr txBox="1">
            <a:spLocks noChangeArrowheads="1"/>
          </p:cNvSpPr>
          <p:nvPr/>
        </p:nvSpPr>
        <p:spPr bwMode="auto">
          <a:xfrm>
            <a:off x="3719513" y="2561972"/>
            <a:ext cx="120738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l-GR" altLang="el-GR" sz="1000">
                <a:solidFill>
                  <a:srgbClr val="FF0000"/>
                </a:solidFill>
              </a:rPr>
              <a:t>προσανατολισμός</a:t>
            </a:r>
          </a:p>
        </p:txBody>
      </p:sp>
      <p:sp>
        <p:nvSpPr>
          <p:cNvPr id="17417" name="Text Box 18"/>
          <p:cNvSpPr txBox="1">
            <a:spLocks noChangeArrowheads="1"/>
          </p:cNvSpPr>
          <p:nvPr/>
        </p:nvSpPr>
        <p:spPr bwMode="auto">
          <a:xfrm>
            <a:off x="3743325" y="3598610"/>
            <a:ext cx="145745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l-GR" altLang="el-GR" sz="1000">
                <a:solidFill>
                  <a:srgbClr val="FF0000"/>
                </a:solidFill>
              </a:rPr>
              <a:t>ανίχνευση σφαλμάτων</a:t>
            </a:r>
          </a:p>
        </p:txBody>
      </p:sp>
      <p:pic>
        <p:nvPicPr>
          <p:cNvPr id="17418" name="Picture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0463" y="3966909"/>
            <a:ext cx="3624262" cy="75565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7419" name="Rectangle 22"/>
          <p:cNvSpPr>
            <a:spLocks noChangeArrowheads="1"/>
          </p:cNvSpPr>
          <p:nvPr/>
        </p:nvSpPr>
        <p:spPr bwMode="auto">
          <a:xfrm>
            <a:off x="1524000" y="4819396"/>
            <a:ext cx="9144000" cy="1919288"/>
          </a:xfrm>
          <a:prstGeom prst="rect">
            <a:avLst/>
          </a:prstGeom>
          <a:solidFill>
            <a:schemeClr val="accent1"/>
          </a:solidFill>
          <a:ln w="38100">
            <a:solidFill>
              <a:schemeClr val="tx1"/>
            </a:solidFill>
            <a:miter lim="800000"/>
            <a:headEnd/>
            <a:tailEnd/>
          </a:ln>
        </p:spPr>
        <p:txBody>
          <a:bodyPr anchor="ct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eaLnBrk="1" hangingPunct="1">
              <a:lnSpc>
                <a:spcPct val="140000"/>
              </a:lnSpc>
              <a:spcBef>
                <a:spcPct val="0"/>
              </a:spcBef>
              <a:buClrTx/>
              <a:buSzTx/>
              <a:buFontTx/>
              <a:buNone/>
            </a:pPr>
            <a:r>
              <a:rPr lang="el-GR" altLang="el-GR" sz="1200" u="sng"/>
              <a:t>Διαδικασία αποδοχής μονάδων σημάτων (</a:t>
            </a:r>
            <a:r>
              <a:rPr lang="en-US" altLang="el-GR" sz="1200" u="sng"/>
              <a:t>Signal Unit Acceptance Procedure</a:t>
            </a:r>
            <a:r>
              <a:rPr lang="el-GR" altLang="el-GR" sz="1200" u="sng"/>
              <a:t>)</a:t>
            </a:r>
          </a:p>
          <a:p>
            <a:pPr algn="ctr" eaLnBrk="1" hangingPunct="1">
              <a:lnSpc>
                <a:spcPct val="140000"/>
              </a:lnSpc>
              <a:spcBef>
                <a:spcPct val="0"/>
              </a:spcBef>
              <a:buClrTx/>
              <a:buSzTx/>
              <a:buFontTx/>
              <a:buNone/>
            </a:pPr>
            <a:endParaRPr lang="el-GR" altLang="el-GR" sz="1200"/>
          </a:p>
          <a:p>
            <a:pPr algn="just" eaLnBrk="1" hangingPunct="1">
              <a:lnSpc>
                <a:spcPct val="140000"/>
              </a:lnSpc>
              <a:spcBef>
                <a:spcPct val="0"/>
              </a:spcBef>
              <a:buClrTx/>
              <a:buSzTx/>
              <a:buFontTx/>
              <a:buNone/>
            </a:pPr>
            <a:r>
              <a:rPr lang="el-GR" altLang="el-GR" sz="1200">
                <a:solidFill>
                  <a:srgbClr val="FF0000"/>
                </a:solidFill>
              </a:rPr>
              <a:t>Η ανίχνευση λάθους, η οριοθέτηση και η ευθυγράμμιση </a:t>
            </a:r>
            <a:r>
              <a:rPr lang="en-US" altLang="el-GR" sz="1200">
                <a:solidFill>
                  <a:srgbClr val="FF0000"/>
                </a:solidFill>
              </a:rPr>
              <a:t>signal unit</a:t>
            </a:r>
            <a:r>
              <a:rPr lang="el-GR" altLang="el-GR" sz="1200">
                <a:solidFill>
                  <a:srgbClr val="FF0000"/>
                </a:solidFill>
              </a:rPr>
              <a:t> εκτελούν μαζί μια διαδικασία αποδοχής. </a:t>
            </a:r>
            <a:endParaRPr lang="en-US" altLang="el-GR" sz="1200">
              <a:solidFill>
                <a:srgbClr val="FF0000"/>
              </a:solidFill>
            </a:endParaRPr>
          </a:p>
          <a:p>
            <a:pPr algn="just" eaLnBrk="1" hangingPunct="1">
              <a:lnSpc>
                <a:spcPct val="140000"/>
              </a:lnSpc>
              <a:spcBef>
                <a:spcPct val="0"/>
              </a:spcBef>
              <a:buClrTx/>
              <a:buSzTx/>
              <a:buFontTx/>
              <a:buNone/>
            </a:pPr>
            <a:endParaRPr lang="en-US" altLang="el-GR" sz="1200">
              <a:solidFill>
                <a:srgbClr val="FF0000"/>
              </a:solidFill>
            </a:endParaRPr>
          </a:p>
          <a:p>
            <a:pPr algn="just" eaLnBrk="1" hangingPunct="1">
              <a:lnSpc>
                <a:spcPct val="140000"/>
              </a:lnSpc>
              <a:spcBef>
                <a:spcPct val="0"/>
              </a:spcBef>
              <a:buClrTx/>
              <a:buSzTx/>
              <a:buFontTx/>
              <a:buNone/>
            </a:pPr>
            <a:r>
              <a:rPr lang="el-GR" altLang="el-GR" sz="1200"/>
              <a:t>Εάν και οι τρεις διαδικασίες δεν παράγουν λάθος, το SU γίνεται αποδεκτό. Εάν υπάρχει μια ένδειξη λάθους από καθεμία των τριών διαδικασιών, το SU δεν γίνεται αποδεκτό και η διαδικασία διόρθωσης λάθους και ο έλεγχος λάθους στο κανάλι μετάδοσης ενεργοποιούνται. </a:t>
            </a:r>
          </a:p>
        </p:txBody>
      </p:sp>
    </p:spTree>
    <p:extLst>
      <p:ext uri="{BB962C8B-B14F-4D97-AF65-F5344CB8AC3E}">
        <p14:creationId xmlns:p14="http://schemas.microsoft.com/office/powerpoint/2010/main" val="221392924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5"/>
          <p:cNvSpPr>
            <a:spLocks noChangeArrowheads="1"/>
          </p:cNvSpPr>
          <p:nvPr/>
        </p:nvSpPr>
        <p:spPr bwMode="auto">
          <a:xfrm>
            <a:off x="1703388" y="188913"/>
            <a:ext cx="3816350" cy="1143000"/>
          </a:xfrm>
          <a:prstGeom prst="roundRect">
            <a:avLst>
              <a:gd name="adj" fmla="val 21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b"/>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ct val="0"/>
              </a:spcBef>
              <a:buClrTx/>
              <a:buSzTx/>
              <a:buFontTx/>
              <a:buNone/>
            </a:pPr>
            <a:r>
              <a:rPr lang="el-GR" altLang="el-GR" sz="3600">
                <a:solidFill>
                  <a:schemeClr val="tx2"/>
                </a:solidFill>
              </a:rPr>
              <a:t>Θεωρία </a:t>
            </a:r>
            <a:r>
              <a:rPr lang="en-US" altLang="el-GR" sz="3600">
                <a:solidFill>
                  <a:schemeClr val="tx2"/>
                </a:solidFill>
              </a:rPr>
              <a:t>MTP</a:t>
            </a:r>
            <a:endParaRPr lang="el-GR" altLang="el-GR" sz="3600">
              <a:solidFill>
                <a:schemeClr val="tx2"/>
              </a:solidFill>
            </a:endParaRPr>
          </a:p>
        </p:txBody>
      </p:sp>
      <p:sp>
        <p:nvSpPr>
          <p:cNvPr id="18435" name="Text Box 6"/>
          <p:cNvSpPr txBox="1">
            <a:spLocks noChangeArrowheads="1"/>
          </p:cNvSpPr>
          <p:nvPr/>
        </p:nvSpPr>
        <p:spPr bwMode="auto">
          <a:xfrm>
            <a:off x="1919289" y="1513650"/>
            <a:ext cx="21605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r" eaLnBrk="1" hangingPunct="1">
              <a:spcBef>
                <a:spcPct val="50000"/>
              </a:spcBef>
              <a:buClrTx/>
              <a:buSzTx/>
              <a:buFontTx/>
              <a:buNone/>
            </a:pPr>
            <a:r>
              <a:rPr lang="en-US" altLang="el-GR" sz="1400">
                <a:solidFill>
                  <a:schemeClr val="bg1"/>
                </a:solidFill>
              </a:rPr>
              <a:t>MTP </a:t>
            </a:r>
            <a:r>
              <a:rPr lang="el-GR" altLang="el-GR" sz="1400">
                <a:solidFill>
                  <a:schemeClr val="bg1"/>
                </a:solidFill>
              </a:rPr>
              <a:t>ΕΠΙΠΕΔΟ 2</a:t>
            </a:r>
          </a:p>
        </p:txBody>
      </p:sp>
      <p:sp>
        <p:nvSpPr>
          <p:cNvPr id="18436" name="Rectangle 7"/>
          <p:cNvSpPr>
            <a:spLocks noChangeArrowheads="1"/>
          </p:cNvSpPr>
          <p:nvPr/>
        </p:nvSpPr>
        <p:spPr bwMode="auto">
          <a:xfrm>
            <a:off x="1524000" y="1833764"/>
            <a:ext cx="9144000" cy="1021883"/>
          </a:xfrm>
          <a:prstGeom prst="rect">
            <a:avLst/>
          </a:prstGeom>
          <a:solidFill>
            <a:schemeClr val="accent2"/>
          </a:solidFill>
          <a:ln w="38100">
            <a:solidFill>
              <a:schemeClr val="tx1"/>
            </a:solidFill>
            <a:miter lim="800000"/>
            <a:headEnd/>
            <a:tailEnd/>
          </a:ln>
        </p:spPr>
        <p:txBody>
          <a:bodyPr anchor="ct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just" eaLnBrk="1" hangingPunct="1">
              <a:lnSpc>
                <a:spcPct val="150000"/>
              </a:lnSpc>
              <a:spcBef>
                <a:spcPct val="0"/>
              </a:spcBef>
              <a:buClrTx/>
              <a:buSzTx/>
              <a:buFontTx/>
              <a:buNone/>
            </a:pPr>
            <a:r>
              <a:rPr lang="en-US" altLang="el-GR" sz="1400" dirty="0"/>
              <a:t>	</a:t>
            </a:r>
            <a:r>
              <a:rPr lang="el-GR" altLang="el-GR" sz="1400" dirty="0"/>
              <a:t>Από τα πακέτα σηματοδοσίας του δευτέρου επιπέδου, που χρησιμοποιούμε ενδιαφέρον έχουν τα πεδία</a:t>
            </a:r>
            <a:r>
              <a:rPr lang="en-US" altLang="el-GR" sz="1400" dirty="0"/>
              <a:t>: BS</a:t>
            </a:r>
            <a:r>
              <a:rPr lang="el-GR" altLang="el-GR" sz="1400" dirty="0"/>
              <a:t>Ν, </a:t>
            </a:r>
            <a:r>
              <a:rPr lang="en-US" altLang="el-GR" sz="1400" dirty="0"/>
              <a:t>BIB</a:t>
            </a:r>
            <a:r>
              <a:rPr lang="el-GR" altLang="el-GR" sz="1400" dirty="0"/>
              <a:t>, </a:t>
            </a:r>
            <a:r>
              <a:rPr lang="en-US" altLang="el-GR" sz="1400" dirty="0"/>
              <a:t>FSN</a:t>
            </a:r>
            <a:r>
              <a:rPr lang="el-GR" altLang="el-GR" sz="1400" dirty="0"/>
              <a:t>, </a:t>
            </a:r>
            <a:r>
              <a:rPr lang="en-US" altLang="el-GR" sz="1400" dirty="0"/>
              <a:t>FIB (16 Bits) </a:t>
            </a:r>
            <a:r>
              <a:rPr lang="el-GR" altLang="el-GR" sz="1400" dirty="0"/>
              <a:t>τα οποία χρησιμοποιούνται για την </a:t>
            </a:r>
            <a:r>
              <a:rPr lang="el-GR" altLang="el-GR" sz="1400" u="sng" dirty="0"/>
              <a:t>διόρθωση των σφαλμάτων και έλεγχο ροής της πληροφορίας.</a:t>
            </a:r>
            <a:r>
              <a:rPr lang="el-GR" altLang="el-GR" sz="1400" dirty="0"/>
              <a:t> </a:t>
            </a:r>
          </a:p>
        </p:txBody>
      </p:sp>
      <p:sp>
        <p:nvSpPr>
          <p:cNvPr id="18437" name="Rectangle 9"/>
          <p:cNvSpPr>
            <a:spLocks noChangeArrowheads="1"/>
          </p:cNvSpPr>
          <p:nvPr/>
        </p:nvSpPr>
        <p:spPr bwMode="auto">
          <a:xfrm>
            <a:off x="1524000" y="3048307"/>
            <a:ext cx="9144000" cy="203132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buClr>
                <a:schemeClr val="tx1"/>
              </a:buClr>
              <a:buSzPct val="75000"/>
              <a:buFont typeface="Wingdings" panose="05000000000000000000" pitchFamily="2" charset="2"/>
              <a:buChar char="l"/>
              <a:tabLst>
                <a:tab pos="495300" algn="l"/>
              </a:tabLst>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tabLst>
                <a:tab pos="495300" algn="l"/>
              </a:tabLst>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tabLst>
                <a:tab pos="495300" algn="l"/>
              </a:tabLst>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tabLst>
                <a:tab pos="495300" algn="l"/>
              </a:tabLst>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tabLst>
                <a:tab pos="495300" algn="l"/>
              </a:tabLst>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tabLst>
                <a:tab pos="495300" algn="l"/>
              </a:tabLs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tabLst>
                <a:tab pos="495300" algn="l"/>
              </a:tabLs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tabLst>
                <a:tab pos="495300" algn="l"/>
              </a:tabLs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tabLst>
                <a:tab pos="495300" algn="l"/>
              </a:tabLst>
              <a:defRPr sz="2000">
                <a:solidFill>
                  <a:schemeClr val="tx1"/>
                </a:solidFill>
                <a:latin typeface="Arial" panose="020B0604020202020204" pitchFamily="34" charset="0"/>
                <a:cs typeface="Arial" panose="020B0604020202020204" pitchFamily="34" charset="0"/>
              </a:defRPr>
            </a:lvl9pPr>
          </a:lstStyle>
          <a:p>
            <a:pPr algn="ctr" eaLnBrk="1" hangingPunct="1">
              <a:lnSpc>
                <a:spcPct val="150000"/>
              </a:lnSpc>
              <a:spcBef>
                <a:spcPct val="0"/>
              </a:spcBef>
              <a:buClrTx/>
              <a:buSzTx/>
              <a:buFontTx/>
              <a:buNone/>
            </a:pPr>
            <a:r>
              <a:rPr lang="en-GB" altLang="el-GR" sz="1400" u="sng"/>
              <a:t>Backward Sequence Number</a:t>
            </a:r>
            <a:r>
              <a:rPr lang="el-GR" altLang="el-GR" sz="1400" u="sng"/>
              <a:t>- Οπίσθιος αριθμός ακολουθίας (BSN).</a:t>
            </a:r>
            <a:endParaRPr lang="el-GR" altLang="el-GR" sz="1400"/>
          </a:p>
          <a:p>
            <a:pPr algn="just" eaLnBrk="1" hangingPunct="1">
              <a:lnSpc>
                <a:spcPct val="150000"/>
              </a:lnSpc>
              <a:spcBef>
                <a:spcPct val="0"/>
              </a:spcBef>
              <a:buClrTx/>
              <a:buSzTx/>
              <a:buFontTx/>
              <a:buNone/>
            </a:pPr>
            <a:r>
              <a:rPr lang="el-GR" altLang="el-GR" sz="1400"/>
              <a:t> 	Αποτελείται από 7 </a:t>
            </a:r>
            <a:r>
              <a:rPr lang="en-GB" altLang="el-GR" sz="1400"/>
              <a:t>bit</a:t>
            </a:r>
            <a:r>
              <a:rPr lang="el-GR" altLang="el-GR" sz="1400"/>
              <a:t> τα οποία χρησιμοποιούνται για να αναγνωρίσουν τη σωστή μετάδοση μιας </a:t>
            </a:r>
            <a:r>
              <a:rPr lang="en-US" altLang="el-GR" sz="1400"/>
              <a:t>SU</a:t>
            </a:r>
            <a:r>
              <a:rPr lang="el-GR" altLang="el-GR" sz="1400"/>
              <a:t>. </a:t>
            </a:r>
          </a:p>
          <a:p>
            <a:pPr algn="ctr" eaLnBrk="1" hangingPunct="1">
              <a:lnSpc>
                <a:spcPct val="150000"/>
              </a:lnSpc>
              <a:spcBef>
                <a:spcPct val="0"/>
              </a:spcBef>
              <a:buClrTx/>
              <a:buSzTx/>
              <a:buFontTx/>
              <a:buNone/>
            </a:pPr>
            <a:r>
              <a:rPr lang="en-GB" altLang="el-GR" sz="1400" u="sng"/>
              <a:t>Backward Indicator Bit</a:t>
            </a:r>
            <a:r>
              <a:rPr lang="el-GR" altLang="el-GR" sz="1400" u="sng"/>
              <a:t> (</a:t>
            </a:r>
            <a:r>
              <a:rPr lang="en-GB" altLang="el-GR" sz="1400" u="sng"/>
              <a:t>BIB</a:t>
            </a:r>
            <a:r>
              <a:rPr lang="el-GR" altLang="el-GR" sz="1400" u="sng"/>
              <a:t>)- Οπίσθιος δείκτης (ΒΙΒ). </a:t>
            </a:r>
            <a:endParaRPr lang="el-GR" altLang="el-GR" sz="1400"/>
          </a:p>
          <a:p>
            <a:pPr algn="just" eaLnBrk="1" hangingPunct="1">
              <a:lnSpc>
                <a:spcPct val="150000"/>
              </a:lnSpc>
              <a:spcBef>
                <a:spcPct val="0"/>
              </a:spcBef>
              <a:buClrTx/>
              <a:buSzTx/>
              <a:buFontTx/>
              <a:buNone/>
            </a:pPr>
            <a:r>
              <a:rPr lang="el-GR" altLang="el-GR" sz="1400"/>
              <a:t>	Το ΒΙΒ (1 </a:t>
            </a:r>
            <a:r>
              <a:rPr lang="en-GB" altLang="el-GR" sz="1400"/>
              <a:t>bit </a:t>
            </a:r>
            <a:r>
              <a:rPr lang="el-GR" altLang="el-GR" sz="1400"/>
              <a:t>με τιμές 1 ή 0) χαρακτηρίζει τη </a:t>
            </a:r>
            <a:r>
              <a:rPr lang="en-US" altLang="el-GR" sz="1400"/>
              <a:t>SU</a:t>
            </a:r>
            <a:r>
              <a:rPr lang="el-GR" altLang="el-GR" sz="1400"/>
              <a:t> ως: Θετική αναγνώριση αν η λογική τιμή του  ΒΙΒ είναι η ίδια με αυτή που παρελήφθει από την πρόσφατη </a:t>
            </a:r>
            <a:r>
              <a:rPr lang="en-US" altLang="el-GR" sz="1400"/>
              <a:t>SU</a:t>
            </a:r>
            <a:r>
              <a:rPr lang="el-GR" altLang="el-GR" sz="1400"/>
              <a:t>. Αρνητική αναγνώριση  αν η τιμή του BIB δεν είναι ίδια με την τελευταία ληφθείσα μονάδα σήματος.</a:t>
            </a:r>
          </a:p>
        </p:txBody>
      </p:sp>
      <p:pic>
        <p:nvPicPr>
          <p:cNvPr id="18438"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3975" y="5374450"/>
            <a:ext cx="4826000" cy="1008062"/>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093379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5"/>
          <p:cNvSpPr>
            <a:spLocks noChangeArrowheads="1"/>
          </p:cNvSpPr>
          <p:nvPr/>
        </p:nvSpPr>
        <p:spPr bwMode="auto">
          <a:xfrm>
            <a:off x="1524001" y="333376"/>
            <a:ext cx="3305175" cy="708025"/>
          </a:xfrm>
          <a:prstGeom prst="roundRect">
            <a:avLst>
              <a:gd name="adj" fmla="val 21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b"/>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ct val="0"/>
              </a:spcBef>
              <a:buClrTx/>
              <a:buSzTx/>
              <a:buFontTx/>
              <a:buNone/>
            </a:pPr>
            <a:r>
              <a:rPr lang="el-GR" altLang="el-GR" sz="3600">
                <a:solidFill>
                  <a:schemeClr val="tx2"/>
                </a:solidFill>
              </a:rPr>
              <a:t>Θεωρία </a:t>
            </a:r>
            <a:r>
              <a:rPr lang="en-US" altLang="el-GR" sz="3600">
                <a:solidFill>
                  <a:schemeClr val="tx2"/>
                </a:solidFill>
              </a:rPr>
              <a:t>MTP</a:t>
            </a:r>
            <a:endParaRPr lang="el-GR" altLang="el-GR" sz="3600">
              <a:solidFill>
                <a:schemeClr val="tx2"/>
              </a:solidFill>
            </a:endParaRPr>
          </a:p>
        </p:txBody>
      </p:sp>
      <p:grpSp>
        <p:nvGrpSpPr>
          <p:cNvPr id="19459" name="Group 8"/>
          <p:cNvGrpSpPr>
            <a:grpSpLocks/>
          </p:cNvGrpSpPr>
          <p:nvPr/>
        </p:nvGrpSpPr>
        <p:grpSpPr bwMode="auto">
          <a:xfrm>
            <a:off x="1703389" y="1052513"/>
            <a:ext cx="4175125" cy="2519362"/>
            <a:chOff x="3008" y="2279"/>
            <a:chExt cx="2630" cy="2041"/>
          </a:xfrm>
        </p:grpSpPr>
        <p:pic>
          <p:nvPicPr>
            <p:cNvPr id="19461"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8" y="2279"/>
              <a:ext cx="2630" cy="2041"/>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9462" name="Text Box 10"/>
            <p:cNvSpPr txBox="1">
              <a:spLocks noChangeArrowheads="1"/>
            </p:cNvSpPr>
            <p:nvPr/>
          </p:nvSpPr>
          <p:spPr bwMode="auto">
            <a:xfrm>
              <a:off x="3371" y="2387"/>
              <a:ext cx="726" cy="374"/>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l-GR" sz="1200">
                <a:solidFill>
                  <a:srgbClr val="FF0000"/>
                </a:solidFill>
              </a:endParaRPr>
            </a:p>
            <a:p>
              <a:pPr eaLnBrk="1" hangingPunct="1">
                <a:spcBef>
                  <a:spcPct val="0"/>
                </a:spcBef>
                <a:buClrTx/>
                <a:buSzTx/>
                <a:buFontTx/>
                <a:buNone/>
              </a:pPr>
              <a:endParaRPr lang="el-GR" altLang="el-GR" sz="1200">
                <a:solidFill>
                  <a:srgbClr val="FF0000"/>
                </a:solidFill>
              </a:endParaRPr>
            </a:p>
          </p:txBody>
        </p:sp>
        <p:sp>
          <p:nvSpPr>
            <p:cNvPr id="19463" name="Text Box 11"/>
            <p:cNvSpPr txBox="1">
              <a:spLocks noChangeArrowheads="1"/>
            </p:cNvSpPr>
            <p:nvPr/>
          </p:nvSpPr>
          <p:spPr bwMode="auto">
            <a:xfrm>
              <a:off x="3379" y="3089"/>
              <a:ext cx="726" cy="374"/>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l-GR" sz="1200">
                <a:solidFill>
                  <a:srgbClr val="FF0000"/>
                </a:solidFill>
              </a:endParaRPr>
            </a:p>
            <a:p>
              <a:pPr eaLnBrk="1" hangingPunct="1">
                <a:spcBef>
                  <a:spcPct val="0"/>
                </a:spcBef>
                <a:buClrTx/>
                <a:buSzTx/>
                <a:buFontTx/>
                <a:buNone/>
              </a:pPr>
              <a:endParaRPr lang="el-GR" altLang="el-GR" sz="1200">
                <a:solidFill>
                  <a:srgbClr val="FF0000"/>
                </a:solidFill>
              </a:endParaRPr>
            </a:p>
          </p:txBody>
        </p:sp>
        <p:sp>
          <p:nvSpPr>
            <p:cNvPr id="19464" name="Text Box 12"/>
            <p:cNvSpPr txBox="1">
              <a:spLocks noChangeArrowheads="1"/>
            </p:cNvSpPr>
            <p:nvPr/>
          </p:nvSpPr>
          <p:spPr bwMode="auto">
            <a:xfrm>
              <a:off x="3379" y="3770"/>
              <a:ext cx="726" cy="374"/>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en-US" altLang="el-GR" sz="1200">
                <a:solidFill>
                  <a:srgbClr val="FF0000"/>
                </a:solidFill>
              </a:endParaRPr>
            </a:p>
            <a:p>
              <a:pPr eaLnBrk="1" hangingPunct="1">
                <a:spcBef>
                  <a:spcPct val="0"/>
                </a:spcBef>
                <a:buClrTx/>
                <a:buSzTx/>
                <a:buFontTx/>
                <a:buNone/>
              </a:pPr>
              <a:endParaRPr lang="el-GR" altLang="el-GR" sz="1200">
                <a:solidFill>
                  <a:srgbClr val="FF0000"/>
                </a:solidFill>
              </a:endParaRPr>
            </a:p>
          </p:txBody>
        </p:sp>
      </p:grpSp>
      <p:sp>
        <p:nvSpPr>
          <p:cNvPr id="19460" name="Rectangle 13"/>
          <p:cNvSpPr>
            <a:spLocks noChangeArrowheads="1"/>
          </p:cNvSpPr>
          <p:nvPr/>
        </p:nvSpPr>
        <p:spPr bwMode="auto">
          <a:xfrm>
            <a:off x="1524000" y="3625851"/>
            <a:ext cx="9144000" cy="268287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eaLnBrk="1" hangingPunct="1">
              <a:lnSpc>
                <a:spcPct val="150000"/>
              </a:lnSpc>
              <a:spcBef>
                <a:spcPct val="0"/>
              </a:spcBef>
              <a:buClrTx/>
              <a:buSzTx/>
              <a:buFontTx/>
              <a:buNone/>
            </a:pPr>
            <a:r>
              <a:rPr lang="en-GB" altLang="el-GR" sz="1400" u="sng"/>
              <a:t>Forward Sequence Bit</a:t>
            </a:r>
            <a:r>
              <a:rPr lang="el-GR" altLang="el-GR" sz="1400" u="sng"/>
              <a:t>-  Εμπρόσθιος αριθμός ακολουθίας (FSN). </a:t>
            </a:r>
            <a:endParaRPr lang="el-GR" altLang="el-GR" sz="1400"/>
          </a:p>
          <a:p>
            <a:pPr algn="just" eaLnBrk="1" hangingPunct="1">
              <a:lnSpc>
                <a:spcPct val="150000"/>
              </a:lnSpc>
              <a:spcBef>
                <a:spcPct val="0"/>
              </a:spcBef>
              <a:buClrTx/>
              <a:buSzTx/>
              <a:buFontTx/>
              <a:buNone/>
            </a:pPr>
            <a:r>
              <a:rPr lang="el-GR" altLang="el-GR" sz="1400"/>
              <a:t>	Αποτελείται από 7 </a:t>
            </a:r>
            <a:r>
              <a:rPr lang="en-GB" altLang="el-GR" sz="1400"/>
              <a:t>bit</a:t>
            </a:r>
            <a:r>
              <a:rPr lang="el-GR" altLang="el-GR" sz="1400"/>
              <a:t> τα οποία χρησιμοποιούνται για να αναγνωρίσουν τις </a:t>
            </a:r>
            <a:r>
              <a:rPr lang="en-US" altLang="el-GR" sz="1400"/>
              <a:t>SU</a:t>
            </a:r>
            <a:r>
              <a:rPr lang="el-GR" altLang="el-GR" sz="1400"/>
              <a:t>, οι οποίες έχουν ληφθεί εκτός σειράς αποστολής ''</a:t>
            </a:r>
            <a:r>
              <a:rPr lang="en-GB" altLang="el-GR" sz="1400"/>
              <a:t>out of sequence</a:t>
            </a:r>
            <a:r>
              <a:rPr lang="el-GR" altLang="el-GR" sz="1400"/>
              <a:t> ".</a:t>
            </a:r>
            <a:endParaRPr lang="en-US" altLang="el-GR" sz="1400"/>
          </a:p>
          <a:p>
            <a:pPr algn="just" eaLnBrk="1" hangingPunct="1">
              <a:lnSpc>
                <a:spcPct val="150000"/>
              </a:lnSpc>
              <a:spcBef>
                <a:spcPct val="0"/>
              </a:spcBef>
              <a:buClrTx/>
              <a:buSzTx/>
              <a:buFontTx/>
              <a:buNone/>
            </a:pPr>
            <a:endParaRPr lang="el-GR" altLang="el-GR" sz="1400"/>
          </a:p>
          <a:p>
            <a:pPr algn="ctr" eaLnBrk="1" hangingPunct="1">
              <a:lnSpc>
                <a:spcPct val="150000"/>
              </a:lnSpc>
              <a:spcBef>
                <a:spcPct val="0"/>
              </a:spcBef>
              <a:buClrTx/>
              <a:buSzTx/>
              <a:buFontTx/>
              <a:buNone/>
            </a:pPr>
            <a:r>
              <a:rPr lang="en-GB" altLang="el-GR" sz="1400" u="sng"/>
              <a:t>Forward Indicator Bit</a:t>
            </a:r>
            <a:r>
              <a:rPr lang="el-GR" altLang="el-GR" sz="1400" u="sng"/>
              <a:t>- Εμπρόσθιος δείκτης (FIB).</a:t>
            </a:r>
            <a:endParaRPr lang="el-GR" altLang="el-GR" sz="1400"/>
          </a:p>
          <a:p>
            <a:pPr algn="just" eaLnBrk="1" hangingPunct="1">
              <a:lnSpc>
                <a:spcPct val="150000"/>
              </a:lnSpc>
              <a:spcBef>
                <a:spcPct val="0"/>
              </a:spcBef>
              <a:buClrTx/>
              <a:buSzTx/>
              <a:buFontTx/>
              <a:buNone/>
            </a:pPr>
            <a:r>
              <a:rPr lang="el-GR" altLang="el-GR" sz="1400"/>
              <a:t>	Αν η λογική τιμή του  FIB είναι ίση με αυτή της προηγούμενης </a:t>
            </a:r>
            <a:r>
              <a:rPr lang="en-US" altLang="el-GR" sz="1400"/>
              <a:t>SU</a:t>
            </a:r>
            <a:r>
              <a:rPr lang="el-GR" altLang="el-GR" sz="1400"/>
              <a:t>, ο δέκτης ενημερώνεται ότι η αποσταλθείσα  </a:t>
            </a:r>
            <a:r>
              <a:rPr lang="en-US" altLang="el-GR" sz="1400"/>
              <a:t>SU </a:t>
            </a:r>
            <a:r>
              <a:rPr lang="el-GR" altLang="el-GR" sz="1400"/>
              <a:t>είναι μοναδική (έχει σταλεί για πρώτη φορά). Αν η λογική τιμή του FIB δεν είναι ίση με την προηγούμενη </a:t>
            </a:r>
            <a:r>
              <a:rPr lang="en-US" altLang="el-GR" sz="1400"/>
              <a:t>SU</a:t>
            </a:r>
            <a:r>
              <a:rPr lang="el-GR" altLang="el-GR" sz="1400"/>
              <a:t>, ο δέκτης ενημερώνεται ότι είναι μια επαναληφθείσα </a:t>
            </a:r>
            <a:r>
              <a:rPr lang="en-US" altLang="el-GR" sz="1400"/>
              <a:t>SU</a:t>
            </a:r>
            <a:r>
              <a:rPr lang="el-GR" altLang="el-GR" sz="1400"/>
              <a:t>.</a:t>
            </a:r>
          </a:p>
        </p:txBody>
      </p:sp>
    </p:spTree>
    <p:extLst>
      <p:ext uri="{BB962C8B-B14F-4D97-AF65-F5344CB8AC3E}">
        <p14:creationId xmlns:p14="http://schemas.microsoft.com/office/powerpoint/2010/main" val="302789261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AutoShape 5"/>
          <p:cNvSpPr>
            <a:spLocks noChangeArrowheads="1"/>
          </p:cNvSpPr>
          <p:nvPr/>
        </p:nvSpPr>
        <p:spPr bwMode="auto">
          <a:xfrm>
            <a:off x="1703388" y="188913"/>
            <a:ext cx="7924800" cy="666750"/>
          </a:xfrm>
          <a:prstGeom prst="roundRect">
            <a:avLst>
              <a:gd name="adj" fmla="val 21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b"/>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ct val="0"/>
              </a:spcBef>
              <a:buClrTx/>
              <a:buSzTx/>
              <a:buFontTx/>
              <a:buNone/>
            </a:pPr>
            <a:r>
              <a:rPr lang="el-GR" altLang="el-GR" sz="3600">
                <a:solidFill>
                  <a:schemeClr val="tx2"/>
                </a:solidFill>
              </a:rPr>
              <a:t>Θεωρία </a:t>
            </a:r>
            <a:r>
              <a:rPr lang="en-US" altLang="el-GR" sz="3600">
                <a:solidFill>
                  <a:schemeClr val="tx2"/>
                </a:solidFill>
              </a:rPr>
              <a:t>MTP</a:t>
            </a:r>
            <a:endParaRPr lang="el-GR" altLang="el-GR" sz="3600">
              <a:solidFill>
                <a:schemeClr val="tx2"/>
              </a:solidFill>
            </a:endParaRPr>
          </a:p>
        </p:txBody>
      </p:sp>
      <p:sp>
        <p:nvSpPr>
          <p:cNvPr id="20483" name="Rectangle 8"/>
          <p:cNvSpPr>
            <a:spLocks noChangeArrowheads="1"/>
          </p:cNvSpPr>
          <p:nvPr/>
        </p:nvSpPr>
        <p:spPr bwMode="auto">
          <a:xfrm>
            <a:off x="1536700" y="1924962"/>
            <a:ext cx="6084888" cy="3173176"/>
          </a:xfrm>
          <a:prstGeom prst="rect">
            <a:avLst/>
          </a:prstGeom>
          <a:solidFill>
            <a:schemeClr val="accent1"/>
          </a:solidFill>
          <a:ln w="38100">
            <a:solidFill>
              <a:schemeClr val="tx1"/>
            </a:solidFill>
            <a:miter lim="800000"/>
            <a:headEnd/>
            <a:tailEnd/>
          </a:ln>
        </p:spPr>
        <p:txBody>
          <a:bodyPr anchor="ct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eaLnBrk="1" hangingPunct="1">
              <a:lnSpc>
                <a:spcPct val="130000"/>
              </a:lnSpc>
              <a:spcBef>
                <a:spcPct val="0"/>
              </a:spcBef>
              <a:buClrTx/>
              <a:buSzTx/>
              <a:buFontTx/>
              <a:buNone/>
            </a:pPr>
            <a:r>
              <a:rPr lang="en-US" altLang="el-GR" sz="1400" u="sng">
                <a:solidFill>
                  <a:srgbClr val="FF0000"/>
                </a:solidFill>
              </a:rPr>
              <a:t>Error Correction Process </a:t>
            </a:r>
            <a:r>
              <a:rPr lang="el-GR" altLang="el-GR" sz="1400" u="sng">
                <a:solidFill>
                  <a:srgbClr val="FF0000"/>
                </a:solidFill>
              </a:rPr>
              <a:t>- Διαδικασία Διόρθωση λάθους</a:t>
            </a:r>
            <a:endParaRPr lang="el-GR" altLang="el-GR" sz="1400"/>
          </a:p>
          <a:p>
            <a:pPr algn="just" eaLnBrk="1" hangingPunct="1">
              <a:lnSpc>
                <a:spcPct val="130000"/>
              </a:lnSpc>
              <a:spcBef>
                <a:spcPct val="0"/>
              </a:spcBef>
              <a:buClrTx/>
              <a:buSzTx/>
              <a:buFontTx/>
              <a:buNone/>
            </a:pPr>
            <a:endParaRPr lang="el-GR" altLang="el-GR" sz="1400"/>
          </a:p>
          <a:p>
            <a:pPr algn="just" eaLnBrk="1" hangingPunct="1">
              <a:lnSpc>
                <a:spcPct val="130000"/>
              </a:lnSpc>
              <a:spcBef>
                <a:spcPct val="0"/>
              </a:spcBef>
              <a:buClrTx/>
              <a:buSzTx/>
              <a:buFontTx/>
              <a:buNone/>
            </a:pPr>
            <a:r>
              <a:rPr lang="el-GR" altLang="el-GR" sz="1400"/>
              <a:t>	Εάν η μονάδα σημάτων λαμβάνεται σωστά, το τερματικό λήψης στέλνει μια θετική αναγνώριση στην αντίθετη κατεύθυνση με την τιμή του πεδίου </a:t>
            </a:r>
            <a:r>
              <a:rPr lang="el-GR" altLang="el-GR" sz="1400">
                <a:solidFill>
                  <a:srgbClr val="FF0000"/>
                </a:solidFill>
              </a:rPr>
              <a:t>FSN ίση με την τιμή του αποσταλθέντος πεδίου (BSN)</a:t>
            </a:r>
            <a:r>
              <a:rPr lang="el-GR" altLang="el-GR" sz="1400"/>
              <a:t> σε ένα συνηθισμένο MSU,  FISU ή  LSSU που πρόκειται να σταλεί σε εκείνη την κατεύθυνση. </a:t>
            </a:r>
            <a:endParaRPr lang="en-US" altLang="el-GR" sz="1400"/>
          </a:p>
          <a:p>
            <a:pPr algn="just" eaLnBrk="1" hangingPunct="1">
              <a:lnSpc>
                <a:spcPct val="130000"/>
              </a:lnSpc>
              <a:spcBef>
                <a:spcPct val="0"/>
              </a:spcBef>
              <a:buClrTx/>
              <a:buSzTx/>
              <a:buFontTx/>
              <a:buNone/>
            </a:pPr>
            <a:endParaRPr lang="en-US" altLang="el-GR" sz="1400"/>
          </a:p>
          <a:p>
            <a:pPr algn="just" eaLnBrk="1" hangingPunct="1">
              <a:lnSpc>
                <a:spcPct val="130000"/>
              </a:lnSpc>
              <a:spcBef>
                <a:spcPct val="0"/>
              </a:spcBef>
              <a:buClrTx/>
              <a:buSzTx/>
              <a:buFontTx/>
              <a:buNone/>
            </a:pPr>
            <a:r>
              <a:rPr lang="el-GR" altLang="el-GR" sz="1400"/>
              <a:t>	Η θετική αναγνώριση υποδεικνύεται από το </a:t>
            </a:r>
            <a:r>
              <a:rPr lang="en-US" altLang="el-GR" sz="1400"/>
              <a:t>Backward Indicator Bit</a:t>
            </a:r>
            <a:r>
              <a:rPr lang="el-GR" altLang="el-GR" sz="1400"/>
              <a:t> (ΒΙΒ), στο οποίο δίνεται η ίδια τιμή με το </a:t>
            </a:r>
            <a:r>
              <a:rPr lang="en-US" altLang="el-GR" sz="1400"/>
              <a:t>Forward Indicator Bit </a:t>
            </a:r>
            <a:r>
              <a:rPr lang="el-GR" altLang="el-GR" sz="1400"/>
              <a:t>(FIB)  στο λαμβανόμενο MSU (Δηλαδή </a:t>
            </a:r>
            <a:r>
              <a:rPr lang="en-US" altLang="el-GR" sz="1400"/>
              <a:t>BIB </a:t>
            </a:r>
            <a:r>
              <a:rPr lang="el-GR" altLang="el-GR" sz="1400"/>
              <a:t>απάντησης = </a:t>
            </a:r>
            <a:r>
              <a:rPr lang="en-US" altLang="el-GR" sz="1400"/>
              <a:t>FIB</a:t>
            </a:r>
            <a:r>
              <a:rPr lang="el-GR" altLang="el-GR" sz="1400"/>
              <a:t> αποστολής).</a:t>
            </a:r>
          </a:p>
        </p:txBody>
      </p:sp>
      <p:pic>
        <p:nvPicPr>
          <p:cNvPr id="20484" name="Picture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10488" y="1773238"/>
            <a:ext cx="2957512" cy="2519362"/>
          </a:xfrm>
          <a:prstGeom prst="rect">
            <a:avLst/>
          </a:prstGeom>
          <a:solidFill>
            <a:schemeClr val="accent2"/>
          </a:solidFill>
          <a:ln w="25400">
            <a:solidFill>
              <a:schemeClr val="tx1"/>
            </a:solidFill>
            <a:miter lim="800000"/>
            <a:headEnd/>
            <a:tailEnd/>
          </a:ln>
        </p:spPr>
      </p:pic>
      <p:sp>
        <p:nvSpPr>
          <p:cNvPr id="20485" name="Rectangle 10"/>
          <p:cNvSpPr>
            <a:spLocks noChangeArrowheads="1"/>
          </p:cNvSpPr>
          <p:nvPr/>
        </p:nvSpPr>
        <p:spPr bwMode="auto">
          <a:xfrm>
            <a:off x="4872039" y="906741"/>
            <a:ext cx="5259581" cy="36933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l-GR" altLang="el-GR" sz="1800">
                <a:solidFill>
                  <a:srgbClr val="FF6600"/>
                </a:solidFill>
              </a:rPr>
              <a:t>Περιγραφή των λειτουργιών του επιπέδου </a:t>
            </a:r>
            <a:r>
              <a:rPr lang="en-US" altLang="el-GR" sz="1800">
                <a:solidFill>
                  <a:srgbClr val="FF6600"/>
                </a:solidFill>
              </a:rPr>
              <a:t>MTP</a:t>
            </a:r>
            <a:r>
              <a:rPr lang="el-GR" altLang="el-GR" sz="1800">
                <a:solidFill>
                  <a:srgbClr val="FF6600"/>
                </a:solidFill>
              </a:rPr>
              <a:t>-2</a:t>
            </a:r>
            <a:r>
              <a:rPr lang="el-GR" altLang="el-GR" sz="1800"/>
              <a:t> </a:t>
            </a:r>
          </a:p>
        </p:txBody>
      </p:sp>
      <p:pic>
        <p:nvPicPr>
          <p:cNvPr id="20486"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2564" y="4435476"/>
            <a:ext cx="2757487" cy="576263"/>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463232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9" name="Text Box 9"/>
          <p:cNvSpPr txBox="1">
            <a:spLocks noChangeArrowheads="1"/>
          </p:cNvSpPr>
          <p:nvPr/>
        </p:nvSpPr>
        <p:spPr bwMode="auto">
          <a:xfrm>
            <a:off x="1343026" y="6640514"/>
            <a:ext cx="1008063" cy="244475"/>
          </a:xfrm>
          <a:prstGeom prst="rect">
            <a:avLst/>
          </a:prstGeom>
          <a:noFill/>
          <a:ln w="9525">
            <a:noFill/>
            <a:miter lim="800000"/>
            <a:headEnd/>
            <a:tailEnd/>
          </a:ln>
          <a:effectLst/>
        </p:spPr>
        <p:txBody>
          <a:bodyPr>
            <a:spAutoFit/>
          </a:bodyPr>
          <a:lstStyle/>
          <a:p>
            <a:pPr algn="ctr" eaLnBrk="1" hangingPunct="1">
              <a:spcBef>
                <a:spcPct val="50000"/>
              </a:spcBef>
              <a:defRPr/>
            </a:pPr>
            <a:r>
              <a:rPr lang="en-US" sz="1000">
                <a:effectLst>
                  <a:outerShdw blurRad="38100" dist="38100" dir="2700000" algn="tl">
                    <a:srgbClr val="000000"/>
                  </a:outerShdw>
                </a:effectLst>
                <a:latin typeface="Times New Roman" pitchFamily="18" charset="0"/>
                <a:cs typeface="Times New Roman" pitchFamily="18" charset="0"/>
              </a:rPr>
              <a:t>©</a:t>
            </a:r>
            <a:r>
              <a:rPr lang="en-US" sz="1000">
                <a:effectLst>
                  <a:outerShdw blurRad="38100" dist="38100" dir="2700000" algn="tl">
                    <a:srgbClr val="000000"/>
                  </a:outerShdw>
                </a:effectLst>
                <a:latin typeface="Times New Roman" pitchFamily="18" charset="0"/>
                <a:cs typeface="Arial" charset="0"/>
              </a:rPr>
              <a:t>StvII</a:t>
            </a:r>
            <a:endParaRPr lang="el-GR" sz="1000">
              <a:effectLst>
                <a:outerShdw blurRad="38100" dist="38100" dir="2700000" algn="tl">
                  <a:srgbClr val="000000"/>
                </a:outerShdw>
              </a:effectLst>
              <a:latin typeface="Times New Roman" pitchFamily="18" charset="0"/>
              <a:cs typeface="Arial" charset="0"/>
            </a:endParaRPr>
          </a:p>
        </p:txBody>
      </p:sp>
      <p:sp>
        <p:nvSpPr>
          <p:cNvPr id="21507" name="Rectangle 13"/>
          <p:cNvSpPr>
            <a:spLocks noChangeArrowheads="1"/>
          </p:cNvSpPr>
          <p:nvPr/>
        </p:nvSpPr>
        <p:spPr bwMode="auto">
          <a:xfrm>
            <a:off x="1524000" y="2924175"/>
            <a:ext cx="9144000" cy="3867150"/>
          </a:xfrm>
          <a:prstGeom prst="rect">
            <a:avLst/>
          </a:prstGeom>
          <a:solidFill>
            <a:schemeClr val="accent1"/>
          </a:solidFill>
          <a:ln w="38100">
            <a:solidFill>
              <a:schemeClr val="tx1"/>
            </a:solidFill>
            <a:miter lim="800000"/>
            <a:headEnd/>
            <a:tailEnd/>
          </a:ln>
        </p:spPr>
        <p:txBody>
          <a:bodyPr anchor="ct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just" eaLnBrk="1" hangingPunct="1">
              <a:lnSpc>
                <a:spcPct val="160000"/>
              </a:lnSpc>
              <a:spcBef>
                <a:spcPct val="0"/>
              </a:spcBef>
              <a:buClrTx/>
              <a:buSzTx/>
              <a:buFontTx/>
              <a:buNone/>
            </a:pPr>
            <a:endParaRPr lang="el-GR" altLang="el-GR" sz="1400"/>
          </a:p>
          <a:p>
            <a:pPr algn="just" eaLnBrk="1" hangingPunct="1">
              <a:lnSpc>
                <a:spcPct val="160000"/>
              </a:lnSpc>
              <a:spcBef>
                <a:spcPct val="0"/>
              </a:spcBef>
              <a:buClrTx/>
              <a:buSzTx/>
              <a:buFontTx/>
              <a:buNone/>
            </a:pPr>
            <a:r>
              <a:rPr lang="el-GR" altLang="el-GR" sz="1400"/>
              <a:t>	Εφόσον ένα MSU λαμβάνεται λάθος, τα ακόλουθα εισερχόμενα MSUs απορρίπτονται. </a:t>
            </a:r>
            <a:endParaRPr lang="en-US" altLang="el-GR" sz="1400"/>
          </a:p>
          <a:p>
            <a:pPr algn="just" eaLnBrk="1" hangingPunct="1">
              <a:lnSpc>
                <a:spcPct val="160000"/>
              </a:lnSpc>
              <a:spcBef>
                <a:spcPct val="0"/>
              </a:spcBef>
              <a:buClrTx/>
              <a:buSzTx/>
              <a:buFontTx/>
              <a:buNone/>
            </a:pPr>
            <a:endParaRPr lang="en-US" altLang="el-GR" sz="1400"/>
          </a:p>
          <a:p>
            <a:pPr algn="just" eaLnBrk="1" hangingPunct="1">
              <a:lnSpc>
                <a:spcPct val="160000"/>
              </a:lnSpc>
              <a:spcBef>
                <a:spcPct val="0"/>
              </a:spcBef>
              <a:buClrTx/>
              <a:buSzTx/>
              <a:buFontTx/>
              <a:buNone/>
            </a:pPr>
            <a:r>
              <a:rPr lang="el-GR" altLang="el-GR" sz="1400"/>
              <a:t>	Το τερματικό λήψης κατόπιν στέλνει ως απάντηση τον αριθμό ακολουθίας BSN στην αντίθετη κατεύθυνση, με τιμή ίση με την τιμή του </a:t>
            </a:r>
            <a:r>
              <a:rPr lang="en-US" altLang="el-GR" sz="1400"/>
              <a:t>FSN </a:t>
            </a:r>
            <a:r>
              <a:rPr lang="el-GR" altLang="el-GR" sz="1400"/>
              <a:t>του προηγουμένου τελευταίου ορθώς ληφθέντος MSU και όχι του τελευταίου λανθασμένου </a:t>
            </a:r>
            <a:r>
              <a:rPr lang="en-US" altLang="el-GR" sz="1400"/>
              <a:t>MSU</a:t>
            </a:r>
            <a:r>
              <a:rPr lang="el-GR" altLang="el-GR" sz="1400"/>
              <a:t>. </a:t>
            </a:r>
            <a:endParaRPr lang="en-US" altLang="el-GR" sz="1400"/>
          </a:p>
          <a:p>
            <a:pPr algn="just" eaLnBrk="1" hangingPunct="1">
              <a:lnSpc>
                <a:spcPct val="160000"/>
              </a:lnSpc>
              <a:spcBef>
                <a:spcPct val="0"/>
              </a:spcBef>
              <a:buClrTx/>
              <a:buSzTx/>
              <a:buFontTx/>
              <a:buNone/>
            </a:pPr>
            <a:endParaRPr lang="en-US" altLang="el-GR" sz="1400"/>
          </a:p>
          <a:p>
            <a:pPr algn="just" eaLnBrk="1" hangingPunct="1">
              <a:lnSpc>
                <a:spcPct val="160000"/>
              </a:lnSpc>
              <a:spcBef>
                <a:spcPct val="0"/>
              </a:spcBef>
              <a:buClrTx/>
              <a:buSzTx/>
              <a:buFontTx/>
              <a:buNone/>
            </a:pPr>
            <a:r>
              <a:rPr lang="el-GR" altLang="el-GR" sz="1400"/>
              <a:t>	Η αρνητική αναγνώριση υποδεικνύεται από την απόδοση της τιμής του </a:t>
            </a:r>
            <a:r>
              <a:rPr lang="en-US" altLang="el-GR" sz="1400"/>
              <a:t>BIB </a:t>
            </a:r>
            <a:r>
              <a:rPr lang="el-GR" altLang="el-GR" sz="1400"/>
              <a:t>του απαντητικού </a:t>
            </a:r>
            <a:r>
              <a:rPr lang="en-US" altLang="el-GR" sz="1400"/>
              <a:t>MSU </a:t>
            </a:r>
            <a:r>
              <a:rPr lang="el-GR" altLang="el-GR" sz="1400"/>
              <a:t>ίση με την αντίστροφη τιμή του </a:t>
            </a:r>
            <a:r>
              <a:rPr lang="en-US" altLang="el-GR" sz="1400"/>
              <a:t>FIB </a:t>
            </a:r>
            <a:r>
              <a:rPr lang="el-GR" altLang="el-GR" sz="1400"/>
              <a:t>(Δηλαδή </a:t>
            </a:r>
            <a:r>
              <a:rPr lang="en-US" altLang="el-GR" sz="1400"/>
              <a:t>BIB </a:t>
            </a:r>
            <a:r>
              <a:rPr lang="el-GR" altLang="el-GR" sz="1400"/>
              <a:t>απάντησης = αντίστροφο </a:t>
            </a:r>
            <a:r>
              <a:rPr lang="en-US" altLang="el-GR" sz="1400"/>
              <a:t>FIB </a:t>
            </a:r>
            <a:r>
              <a:rPr lang="el-GR" altLang="el-GR" sz="1400"/>
              <a:t>μετάδοσης). 	Όταν το τερματικό δημιουργίας λαμβάνει αυτήν την τιμή του </a:t>
            </a:r>
            <a:r>
              <a:rPr lang="en-US" altLang="el-GR" sz="1400"/>
              <a:t>BIB</a:t>
            </a:r>
            <a:r>
              <a:rPr lang="el-GR" altLang="el-GR" sz="1400"/>
              <a:t> την αρνητική το αναγνώριση, η μετάδοση των νέων MSUs προσωρινά σταματάει. </a:t>
            </a:r>
          </a:p>
        </p:txBody>
      </p:sp>
      <p:sp>
        <p:nvSpPr>
          <p:cNvPr id="21508" name="Text Box 17"/>
          <p:cNvSpPr txBox="1">
            <a:spLocks noChangeArrowheads="1"/>
          </p:cNvSpPr>
          <p:nvPr/>
        </p:nvSpPr>
        <p:spPr bwMode="auto">
          <a:xfrm>
            <a:off x="1774825" y="1989138"/>
            <a:ext cx="21605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r" eaLnBrk="1" hangingPunct="1">
              <a:spcBef>
                <a:spcPct val="50000"/>
              </a:spcBef>
              <a:buClrTx/>
              <a:buSzTx/>
              <a:buFontTx/>
              <a:buNone/>
            </a:pPr>
            <a:r>
              <a:rPr lang="en-US" altLang="el-GR" sz="1400">
                <a:solidFill>
                  <a:schemeClr val="bg1"/>
                </a:solidFill>
              </a:rPr>
              <a:t>MTP </a:t>
            </a:r>
            <a:r>
              <a:rPr lang="el-GR" altLang="el-GR" sz="1400">
                <a:solidFill>
                  <a:schemeClr val="bg1"/>
                </a:solidFill>
              </a:rPr>
              <a:t>ΕΠΙΠΕΔΟ 2</a:t>
            </a:r>
          </a:p>
        </p:txBody>
      </p:sp>
      <p:pic>
        <p:nvPicPr>
          <p:cNvPr id="21509" name="Picture 1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40688" y="765176"/>
            <a:ext cx="2533650" cy="2157413"/>
          </a:xfrm>
          <a:prstGeom prst="rect">
            <a:avLst/>
          </a:prstGeom>
          <a:solidFill>
            <a:schemeClr val="accent2"/>
          </a:solidFill>
          <a:ln w="25400">
            <a:solidFill>
              <a:schemeClr val="tx1"/>
            </a:solidFill>
            <a:miter lim="800000"/>
            <a:headEnd/>
            <a:tailEnd/>
          </a:ln>
        </p:spPr>
      </p:pic>
      <p:sp>
        <p:nvSpPr>
          <p:cNvPr id="21510" name="AutoShape 19"/>
          <p:cNvSpPr>
            <a:spLocks noChangeArrowheads="1"/>
          </p:cNvSpPr>
          <p:nvPr/>
        </p:nvSpPr>
        <p:spPr bwMode="auto">
          <a:xfrm>
            <a:off x="1524001" y="333376"/>
            <a:ext cx="3305175" cy="708025"/>
          </a:xfrm>
          <a:prstGeom prst="roundRect">
            <a:avLst>
              <a:gd name="adj" fmla="val 21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b"/>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ct val="0"/>
              </a:spcBef>
              <a:buClrTx/>
              <a:buSzTx/>
              <a:buFontTx/>
              <a:buNone/>
            </a:pPr>
            <a:r>
              <a:rPr lang="el-GR" altLang="el-GR" sz="3600">
                <a:solidFill>
                  <a:schemeClr val="tx2"/>
                </a:solidFill>
              </a:rPr>
              <a:t>Θεωρία </a:t>
            </a:r>
            <a:r>
              <a:rPr lang="en-US" altLang="el-GR" sz="3600">
                <a:solidFill>
                  <a:schemeClr val="tx2"/>
                </a:solidFill>
              </a:rPr>
              <a:t>MTP</a:t>
            </a:r>
            <a:endParaRPr lang="el-GR" altLang="el-GR" sz="3600">
              <a:solidFill>
                <a:schemeClr val="tx2"/>
              </a:solidFill>
            </a:endParaRPr>
          </a:p>
        </p:txBody>
      </p:sp>
      <p:sp>
        <p:nvSpPr>
          <p:cNvPr id="21511" name="Rectangle 20"/>
          <p:cNvSpPr>
            <a:spLocks noChangeArrowheads="1"/>
          </p:cNvSpPr>
          <p:nvPr/>
        </p:nvSpPr>
        <p:spPr bwMode="auto">
          <a:xfrm>
            <a:off x="1847851" y="1340128"/>
            <a:ext cx="5259581" cy="36933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l-GR" altLang="el-GR" sz="1800">
                <a:solidFill>
                  <a:srgbClr val="FF6600"/>
                </a:solidFill>
              </a:rPr>
              <a:t>Περιγραφή των λειτουργιών του επιπέδου </a:t>
            </a:r>
            <a:r>
              <a:rPr lang="en-US" altLang="el-GR" sz="1800">
                <a:solidFill>
                  <a:srgbClr val="FF6600"/>
                </a:solidFill>
              </a:rPr>
              <a:t>MTP</a:t>
            </a:r>
            <a:r>
              <a:rPr lang="el-GR" altLang="el-GR" sz="1800">
                <a:solidFill>
                  <a:srgbClr val="FF6600"/>
                </a:solidFill>
              </a:rPr>
              <a:t>-2</a:t>
            </a:r>
            <a:r>
              <a:rPr lang="el-GR" altLang="el-GR" sz="1800"/>
              <a:t> </a:t>
            </a:r>
          </a:p>
        </p:txBody>
      </p:sp>
    </p:spTree>
    <p:extLst>
      <p:ext uri="{BB962C8B-B14F-4D97-AF65-F5344CB8AC3E}">
        <p14:creationId xmlns:p14="http://schemas.microsoft.com/office/powerpoint/2010/main" val="21552577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7" name="AutoShape 9"/>
          <p:cNvSpPr>
            <a:spLocks noChangeArrowheads="1"/>
          </p:cNvSpPr>
          <p:nvPr/>
        </p:nvSpPr>
        <p:spPr bwMode="auto">
          <a:xfrm>
            <a:off x="2063553" y="1614836"/>
            <a:ext cx="1081087" cy="792163"/>
          </a:xfrm>
          <a:prstGeom prst="cube">
            <a:avLst>
              <a:gd name="adj" fmla="val 25000"/>
            </a:avLst>
          </a:prstGeom>
          <a:solidFill>
            <a:schemeClr val="accent2"/>
          </a:solidFill>
          <a:ln w="9525">
            <a:solidFill>
              <a:schemeClr val="tx1"/>
            </a:solidFill>
            <a:miter lim="800000"/>
            <a:headEnd/>
            <a:tailEnd/>
          </a:ln>
        </p:spPr>
        <p:txBody>
          <a:bodyPr wrap="none" anchor="ctr"/>
          <a:lstStyle/>
          <a:p>
            <a:pPr algn="ctr"/>
            <a:r>
              <a:rPr lang="el-GR" sz="1200" b="1"/>
              <a:t>Ψηφιακό</a:t>
            </a:r>
          </a:p>
          <a:p>
            <a:pPr algn="ctr"/>
            <a:r>
              <a:rPr lang="el-GR" sz="1200" b="1"/>
              <a:t>Κέντρο 1</a:t>
            </a:r>
          </a:p>
        </p:txBody>
      </p:sp>
      <p:sp>
        <p:nvSpPr>
          <p:cNvPr id="107528" name="AutoShape 10"/>
          <p:cNvSpPr>
            <a:spLocks noChangeArrowheads="1"/>
          </p:cNvSpPr>
          <p:nvPr/>
        </p:nvSpPr>
        <p:spPr bwMode="auto">
          <a:xfrm>
            <a:off x="9156503" y="5013673"/>
            <a:ext cx="1081087" cy="792162"/>
          </a:xfrm>
          <a:prstGeom prst="cube">
            <a:avLst>
              <a:gd name="adj" fmla="val 25000"/>
            </a:avLst>
          </a:prstGeom>
          <a:solidFill>
            <a:schemeClr val="accent2"/>
          </a:solidFill>
          <a:ln w="9525">
            <a:solidFill>
              <a:schemeClr val="tx1"/>
            </a:solidFill>
            <a:miter lim="800000"/>
            <a:headEnd/>
            <a:tailEnd/>
          </a:ln>
        </p:spPr>
        <p:txBody>
          <a:bodyPr wrap="none" anchor="ctr"/>
          <a:lstStyle/>
          <a:p>
            <a:pPr algn="ctr"/>
            <a:r>
              <a:rPr lang="el-GR" sz="1200" b="1"/>
              <a:t>Ψηφιακό</a:t>
            </a:r>
          </a:p>
          <a:p>
            <a:pPr algn="ctr"/>
            <a:r>
              <a:rPr lang="el-GR" sz="1200" b="1"/>
              <a:t>Κέντρο 2</a:t>
            </a:r>
          </a:p>
        </p:txBody>
      </p:sp>
      <p:graphicFrame>
        <p:nvGraphicFramePr>
          <p:cNvPr id="107530" name="Group 10"/>
          <p:cNvGraphicFramePr>
            <a:graphicFrameLocks noGrp="1"/>
          </p:cNvGraphicFramePr>
          <p:nvPr>
            <p:extLst>
              <p:ext uri="{D42A27DB-BD31-4B8C-83A1-F6EECF244321}">
                <p14:modId xmlns:p14="http://schemas.microsoft.com/office/powerpoint/2010/main" val="1123469217"/>
              </p:ext>
            </p:extLst>
          </p:nvPr>
        </p:nvGraphicFramePr>
        <p:xfrm>
          <a:off x="3647878" y="1268760"/>
          <a:ext cx="5221287" cy="4882896"/>
        </p:xfrm>
        <a:graphic>
          <a:graphicData uri="http://schemas.openxmlformats.org/drawingml/2006/table">
            <a:tbl>
              <a:tblPr/>
              <a:tblGrid>
                <a:gridCol w="1477962">
                  <a:extLst>
                    <a:ext uri="{9D8B030D-6E8A-4147-A177-3AD203B41FA5}">
                      <a16:colId xmlns:a16="http://schemas.microsoft.com/office/drawing/2014/main" val="20000"/>
                    </a:ext>
                  </a:extLst>
                </a:gridCol>
                <a:gridCol w="1871663">
                  <a:extLst>
                    <a:ext uri="{9D8B030D-6E8A-4147-A177-3AD203B41FA5}">
                      <a16:colId xmlns:a16="http://schemas.microsoft.com/office/drawing/2014/main" val="20001"/>
                    </a:ext>
                  </a:extLst>
                </a:gridCol>
                <a:gridCol w="1871662">
                  <a:extLst>
                    <a:ext uri="{9D8B030D-6E8A-4147-A177-3AD203B41FA5}">
                      <a16:colId xmlns:a16="http://schemas.microsoft.com/office/drawing/2014/main" val="20002"/>
                    </a:ext>
                  </a:extLst>
                </a:gridCol>
              </a:tblGrid>
              <a:tr h="254000">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l-GR" sz="1200" b="1" i="0" u="none" strike="noStrike" cap="none" normalizeH="0" baseline="0">
                          <a:ln>
                            <a:noFill/>
                          </a:ln>
                          <a:solidFill>
                            <a:srgbClr val="800000"/>
                          </a:solidFill>
                          <a:effectLst/>
                          <a:latin typeface="Calibri" pitchFamily="34" charset="0"/>
                        </a:rPr>
                        <a:t>Αριθμός πλαισίου</a:t>
                      </a: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l-GR" sz="1200" b="1" i="0" u="none" strike="noStrike" cap="none" normalizeH="0" baseline="0">
                          <a:ln>
                            <a:noFill/>
                          </a:ln>
                          <a:solidFill>
                            <a:srgbClr val="800000"/>
                          </a:solidFill>
                          <a:effectLst/>
                          <a:latin typeface="Calibri" pitchFamily="34" charset="0"/>
                        </a:rPr>
                        <a:t>Στο υπερπλαίσιο</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l-GR" sz="1200" b="1" i="0" u="none" strike="noStrike" cap="none" normalizeH="0" baseline="0">
                          <a:ln>
                            <a:noFill/>
                          </a:ln>
                          <a:solidFill>
                            <a:srgbClr val="800000"/>
                          </a:solidFill>
                          <a:effectLst/>
                          <a:latin typeface="Calibri" pitchFamily="34" charset="0"/>
                        </a:rPr>
                        <a:t>Περιεχόμενο </a:t>
                      </a:r>
                      <a:r>
                        <a:rPr kumimoji="0" lang="en-US" sz="1200" b="1" i="0" u="none" strike="noStrike" cap="none" normalizeH="0" baseline="0">
                          <a:ln>
                            <a:noFill/>
                          </a:ln>
                          <a:solidFill>
                            <a:srgbClr val="800000"/>
                          </a:solidFill>
                          <a:effectLst/>
                          <a:latin typeface="Calibri" pitchFamily="34" charset="0"/>
                        </a:rPr>
                        <a:t>Tsl 16</a:t>
                      </a:r>
                    </a:p>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a:ln>
                            <a:noFill/>
                          </a:ln>
                          <a:solidFill>
                            <a:srgbClr val="800000"/>
                          </a:solidFill>
                          <a:effectLst/>
                          <a:latin typeface="Calibri" pitchFamily="34" charset="0"/>
                        </a:rPr>
                        <a:t>(4+4 bit)</a:t>
                      </a:r>
                      <a:endParaRPr kumimoji="0" lang="el-GR" sz="1200" b="1" i="0" u="none" strike="noStrike" cap="none" normalizeH="0" baseline="0">
                        <a:ln>
                          <a:noFill/>
                        </a:ln>
                        <a:solidFill>
                          <a:srgbClr val="800000"/>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l-GR"/>
                    </a:p>
                  </a:txBody>
                  <a:tcPr/>
                </a:tc>
                <a:extLst>
                  <a:ext uri="{0D108BD9-81ED-4DB2-BD59-A6C34878D82A}">
                    <a16:rowId xmlns:a16="http://schemas.microsoft.com/office/drawing/2014/main" val="10000"/>
                  </a:ext>
                </a:extLst>
              </a:tr>
              <a:tr h="238125">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a:ln>
                            <a:noFill/>
                          </a:ln>
                          <a:solidFill>
                            <a:srgbClr val="800000"/>
                          </a:solidFill>
                          <a:effectLst/>
                          <a:latin typeface="Calibri" pitchFamily="34" charset="0"/>
                        </a:rPr>
                        <a:t>0</a:t>
                      </a:r>
                      <a:endParaRPr kumimoji="0" lang="el-GR" sz="1200" b="1" i="0" u="none" strike="noStrike" cap="none" normalizeH="0" baseline="0">
                        <a:ln>
                          <a:noFill/>
                        </a:ln>
                        <a:solidFill>
                          <a:srgbClr val="800000"/>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l-GR" sz="1200" b="1" i="0" u="none" strike="noStrike" cap="none" normalizeH="0" baseline="0">
                          <a:ln>
                            <a:noFill/>
                          </a:ln>
                          <a:solidFill>
                            <a:schemeClr val="tx1"/>
                          </a:solidFill>
                          <a:effectLst/>
                          <a:latin typeface="Calibri" pitchFamily="34" charset="0"/>
                        </a:rPr>
                        <a:t>Σηματοδοσία καναλιού </a:t>
                      </a:r>
                      <a:r>
                        <a:rPr kumimoji="0" lang="en-US" sz="1200" b="1" i="0" u="none" strike="noStrike" cap="none" normalizeH="0" baseline="0">
                          <a:ln>
                            <a:noFill/>
                          </a:ln>
                          <a:solidFill>
                            <a:schemeClr val="tx1"/>
                          </a:solidFill>
                          <a:effectLst/>
                          <a:latin typeface="Calibri" pitchFamily="34" charset="0"/>
                        </a:rPr>
                        <a:t>1</a:t>
                      </a:r>
                      <a:endParaRPr kumimoji="0" lang="el-GR" sz="1200" b="1" i="0" u="none" strike="noStrike" cap="none" normalizeH="0" baseline="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l-GR" sz="1200" b="1" i="0" u="none" strike="noStrike" cap="none" normalizeH="0" baseline="0">
                          <a:ln>
                            <a:noFill/>
                          </a:ln>
                          <a:solidFill>
                            <a:schemeClr val="tx1"/>
                          </a:solidFill>
                          <a:effectLst/>
                          <a:latin typeface="Calibri" pitchFamily="34" charset="0"/>
                        </a:rPr>
                        <a:t>Σηματοδοσία καναλιού 1</a:t>
                      </a:r>
                      <a:r>
                        <a:rPr kumimoji="0" lang="en-US" sz="1200" b="1" i="0" u="none" strike="noStrike" cap="none" normalizeH="0" baseline="0">
                          <a:ln>
                            <a:noFill/>
                          </a:ln>
                          <a:solidFill>
                            <a:schemeClr val="tx1"/>
                          </a:solidFill>
                          <a:effectLst/>
                          <a:latin typeface="Calibri" pitchFamily="34" charset="0"/>
                        </a:rPr>
                        <a:t>7</a:t>
                      </a:r>
                      <a:endParaRPr kumimoji="0" lang="el-GR" sz="1200" b="1" i="0" u="none" strike="noStrike" cap="none" normalizeH="0" baseline="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38125">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a:ln>
                            <a:noFill/>
                          </a:ln>
                          <a:solidFill>
                            <a:srgbClr val="800000"/>
                          </a:solidFill>
                          <a:effectLst/>
                          <a:latin typeface="Calibri" pitchFamily="34" charset="0"/>
                        </a:rPr>
                        <a:t>1</a:t>
                      </a:r>
                      <a:endParaRPr kumimoji="0" lang="el-GR" sz="1200" b="1" i="0" u="none" strike="noStrike" cap="none" normalizeH="0" baseline="0">
                        <a:ln>
                          <a:noFill/>
                        </a:ln>
                        <a:solidFill>
                          <a:srgbClr val="800000"/>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l-GR" sz="1200" b="1" i="0" u="none" strike="noStrike" cap="none" normalizeH="0" baseline="0">
                          <a:ln>
                            <a:noFill/>
                          </a:ln>
                          <a:solidFill>
                            <a:schemeClr val="tx1"/>
                          </a:solidFill>
                          <a:effectLst/>
                          <a:latin typeface="Calibri" pitchFamily="34" charset="0"/>
                        </a:rPr>
                        <a:t>Σηματοδοσία καναλιού </a:t>
                      </a:r>
                      <a:r>
                        <a:rPr kumimoji="0" lang="en-US" sz="1200" b="1" i="0" u="none" strike="noStrike" cap="none" normalizeH="0" baseline="0">
                          <a:ln>
                            <a:noFill/>
                          </a:ln>
                          <a:solidFill>
                            <a:schemeClr val="tx1"/>
                          </a:solidFill>
                          <a:effectLst/>
                          <a:latin typeface="Calibri" pitchFamily="34" charset="0"/>
                        </a:rPr>
                        <a:t>2</a:t>
                      </a:r>
                      <a:endParaRPr kumimoji="0" lang="el-GR" sz="1200" b="1" i="0" u="none" strike="noStrike" cap="none" normalizeH="0" baseline="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l-GR" sz="1200" b="1" i="0" u="none" strike="noStrike" cap="none" normalizeH="0" baseline="0">
                          <a:ln>
                            <a:noFill/>
                          </a:ln>
                          <a:solidFill>
                            <a:schemeClr val="tx1"/>
                          </a:solidFill>
                          <a:effectLst/>
                          <a:latin typeface="Calibri" pitchFamily="34" charset="0"/>
                        </a:rPr>
                        <a:t>Σηματοδοσία καναλιού 1</a:t>
                      </a:r>
                      <a:r>
                        <a:rPr kumimoji="0" lang="en-US" sz="1200" b="1" i="0" u="none" strike="noStrike" cap="none" normalizeH="0" baseline="0">
                          <a:ln>
                            <a:noFill/>
                          </a:ln>
                          <a:solidFill>
                            <a:schemeClr val="tx1"/>
                          </a:solidFill>
                          <a:effectLst/>
                          <a:latin typeface="Calibri" pitchFamily="34" charset="0"/>
                        </a:rPr>
                        <a:t>8</a:t>
                      </a:r>
                      <a:endParaRPr kumimoji="0" lang="el-GR" sz="1200" b="1" i="0" u="none" strike="noStrike" cap="none" normalizeH="0" baseline="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36538">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a:ln>
                            <a:noFill/>
                          </a:ln>
                          <a:solidFill>
                            <a:srgbClr val="800000"/>
                          </a:solidFill>
                          <a:effectLst/>
                          <a:latin typeface="Calibri" pitchFamily="34" charset="0"/>
                        </a:rPr>
                        <a:t>2</a:t>
                      </a:r>
                      <a:endParaRPr kumimoji="0" lang="el-GR" sz="1200" b="1" i="0" u="none" strike="noStrike" cap="none" normalizeH="0" baseline="0">
                        <a:ln>
                          <a:noFill/>
                        </a:ln>
                        <a:solidFill>
                          <a:srgbClr val="800000"/>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l-GR" sz="1200" b="1" i="0" u="none" strike="noStrike" cap="none" normalizeH="0" baseline="0">
                          <a:ln>
                            <a:noFill/>
                          </a:ln>
                          <a:solidFill>
                            <a:schemeClr val="tx1"/>
                          </a:solidFill>
                          <a:effectLst/>
                          <a:latin typeface="Calibri" pitchFamily="34" charset="0"/>
                        </a:rPr>
                        <a:t>Σηματοδοσία καναλιού </a:t>
                      </a:r>
                      <a:r>
                        <a:rPr kumimoji="0" lang="en-US" sz="1200" b="1" i="0" u="none" strike="noStrike" cap="none" normalizeH="0" baseline="0">
                          <a:ln>
                            <a:noFill/>
                          </a:ln>
                          <a:solidFill>
                            <a:schemeClr val="tx1"/>
                          </a:solidFill>
                          <a:effectLst/>
                          <a:latin typeface="Calibri" pitchFamily="34" charset="0"/>
                        </a:rPr>
                        <a:t>3</a:t>
                      </a:r>
                      <a:endParaRPr kumimoji="0" lang="el-GR" sz="1200" b="1" i="0" u="none" strike="noStrike" cap="none" normalizeH="0" baseline="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l-GR" sz="1200" b="1" i="0" u="none" strike="noStrike" cap="none" normalizeH="0" baseline="0">
                          <a:ln>
                            <a:noFill/>
                          </a:ln>
                          <a:solidFill>
                            <a:schemeClr val="tx1"/>
                          </a:solidFill>
                          <a:effectLst/>
                          <a:latin typeface="Calibri" pitchFamily="34" charset="0"/>
                        </a:rPr>
                        <a:t>Σηματοδοσία καναλιού 1</a:t>
                      </a:r>
                      <a:r>
                        <a:rPr kumimoji="0" lang="en-US" sz="1200" b="1" i="0" u="none" strike="noStrike" cap="none" normalizeH="0" baseline="0">
                          <a:ln>
                            <a:noFill/>
                          </a:ln>
                          <a:solidFill>
                            <a:schemeClr val="tx1"/>
                          </a:solidFill>
                          <a:effectLst/>
                          <a:latin typeface="Calibri" pitchFamily="34" charset="0"/>
                        </a:rPr>
                        <a:t>9</a:t>
                      </a:r>
                      <a:endParaRPr kumimoji="0" lang="el-GR" sz="1200" b="1" i="0" u="none" strike="noStrike" cap="none" normalizeH="0" baseline="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38125">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a:ln>
                            <a:noFill/>
                          </a:ln>
                          <a:solidFill>
                            <a:srgbClr val="800000"/>
                          </a:solidFill>
                          <a:effectLst/>
                          <a:latin typeface="Calibri" pitchFamily="34" charset="0"/>
                        </a:rPr>
                        <a:t>3</a:t>
                      </a:r>
                      <a:endParaRPr kumimoji="0" lang="el-GR" sz="1200" b="1" i="0" u="none" strike="noStrike" cap="none" normalizeH="0" baseline="0">
                        <a:ln>
                          <a:noFill/>
                        </a:ln>
                        <a:solidFill>
                          <a:srgbClr val="800000"/>
                        </a:solidFill>
                        <a:effectLst/>
                        <a:latin typeface="Calibri"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l-GR" sz="1200" b="1" i="0" u="none" strike="noStrike" cap="none" normalizeH="0" baseline="0">
                          <a:ln>
                            <a:noFill/>
                          </a:ln>
                          <a:solidFill>
                            <a:schemeClr val="tx1"/>
                          </a:solidFill>
                          <a:effectLst/>
                          <a:latin typeface="Calibri" pitchFamily="34" charset="0"/>
                        </a:rPr>
                        <a:t>Σηματοδοσία καναλιού </a:t>
                      </a:r>
                      <a:r>
                        <a:rPr kumimoji="0" lang="en-US" sz="1200" b="1" i="0" u="none" strike="noStrike" cap="none" normalizeH="0" baseline="0">
                          <a:ln>
                            <a:noFill/>
                          </a:ln>
                          <a:solidFill>
                            <a:schemeClr val="tx1"/>
                          </a:solidFill>
                          <a:effectLst/>
                          <a:latin typeface="Calibri" pitchFamily="34" charset="0"/>
                        </a:rPr>
                        <a:t>4</a:t>
                      </a:r>
                      <a:endParaRPr kumimoji="0" lang="el-GR" sz="1200" b="1" i="0" u="none" strike="noStrike" cap="none" normalizeH="0" baseline="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l-GR" sz="1200" b="1" i="0" u="none" strike="noStrike" cap="none" normalizeH="0" baseline="0">
                          <a:ln>
                            <a:noFill/>
                          </a:ln>
                          <a:solidFill>
                            <a:schemeClr val="tx1"/>
                          </a:solidFill>
                          <a:effectLst/>
                          <a:latin typeface="Calibri" pitchFamily="34" charset="0"/>
                        </a:rPr>
                        <a:t>Σηματοδοσία καναλιού 20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36538">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l-GR" sz="1200" b="1" i="0" u="none" strike="noStrike" cap="none" normalizeH="0" baseline="0" dirty="0">
                          <a:ln>
                            <a:noFill/>
                          </a:ln>
                          <a:solidFill>
                            <a:srgbClr val="800000"/>
                          </a:solidFill>
                          <a:effectLst/>
                          <a:latin typeface="Calibri" pitchFamily="34"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l-GR" sz="1200" b="1" i="0" u="none" strike="noStrike" cap="none" normalizeH="0" baseline="0">
                          <a:ln>
                            <a:noFill/>
                          </a:ln>
                          <a:solidFill>
                            <a:schemeClr val="tx1"/>
                          </a:solidFill>
                          <a:effectLst/>
                          <a:latin typeface="Calibri" pitchFamily="34" charset="0"/>
                        </a:rPr>
                        <a:t>Σηματοδοσία καναλιού </a:t>
                      </a:r>
                      <a:r>
                        <a:rPr kumimoji="0" lang="en-US" sz="1200" b="1" i="0" u="none" strike="noStrike" cap="none" normalizeH="0" baseline="0">
                          <a:ln>
                            <a:noFill/>
                          </a:ln>
                          <a:solidFill>
                            <a:schemeClr val="tx1"/>
                          </a:solidFill>
                          <a:effectLst/>
                          <a:latin typeface="Calibri" pitchFamily="34" charset="0"/>
                        </a:rPr>
                        <a:t>5</a:t>
                      </a:r>
                      <a:endParaRPr kumimoji="0" lang="el-GR" sz="1200" b="1" i="0" u="none" strike="noStrike" cap="none" normalizeH="0" baseline="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l-GR" sz="1200" b="1" i="0" u="none" strike="noStrike" cap="none" normalizeH="0" baseline="0">
                          <a:ln>
                            <a:noFill/>
                          </a:ln>
                          <a:solidFill>
                            <a:schemeClr val="tx1"/>
                          </a:solidFill>
                          <a:effectLst/>
                          <a:latin typeface="Calibri" pitchFamily="34" charset="0"/>
                        </a:rPr>
                        <a:t>Σηματοδοσία καναλιού 21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38125">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l-GR" sz="1200" b="1" i="0" u="none" strike="noStrike" cap="none" normalizeH="0" baseline="0" dirty="0">
                          <a:ln>
                            <a:noFill/>
                          </a:ln>
                          <a:solidFill>
                            <a:srgbClr val="800000"/>
                          </a:solidFill>
                          <a:effectLst/>
                          <a:latin typeface="Calibri" pitchFamily="34"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l-GR" sz="1200" b="1" i="0" u="none" strike="noStrike" cap="none" normalizeH="0" baseline="0" dirty="0">
                          <a:ln>
                            <a:noFill/>
                          </a:ln>
                          <a:solidFill>
                            <a:schemeClr val="tx1"/>
                          </a:solidFill>
                          <a:effectLst/>
                          <a:latin typeface="Calibri" pitchFamily="34" charset="0"/>
                        </a:rPr>
                        <a:t>Σηματοδοσία καναλιού </a:t>
                      </a:r>
                      <a:r>
                        <a:rPr kumimoji="0" lang="en-US" sz="1200" b="1" i="0" u="none" strike="noStrike" cap="none" normalizeH="0" baseline="0" dirty="0">
                          <a:ln>
                            <a:noFill/>
                          </a:ln>
                          <a:solidFill>
                            <a:schemeClr val="tx1"/>
                          </a:solidFill>
                          <a:effectLst/>
                          <a:latin typeface="Calibri" pitchFamily="34" charset="0"/>
                        </a:rPr>
                        <a:t>6</a:t>
                      </a:r>
                      <a:endParaRPr kumimoji="0" lang="el-GR" sz="1200" b="1" i="0" u="none" strike="noStrike" cap="none" normalizeH="0" baseline="0" dirty="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l-GR" sz="1200" b="1" i="0" u="none" strike="noStrike" cap="none" normalizeH="0" baseline="0">
                          <a:ln>
                            <a:noFill/>
                          </a:ln>
                          <a:solidFill>
                            <a:schemeClr val="tx1"/>
                          </a:solidFill>
                          <a:effectLst/>
                          <a:latin typeface="Calibri" pitchFamily="34" charset="0"/>
                        </a:rPr>
                        <a:t>Σηματοδοσία καναλιού 22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38125">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l-GR" sz="1200" b="1" i="0" u="none" strike="noStrike" cap="none" normalizeH="0" baseline="0" dirty="0">
                          <a:ln>
                            <a:noFill/>
                          </a:ln>
                          <a:solidFill>
                            <a:srgbClr val="800000"/>
                          </a:solidFill>
                          <a:effectLst/>
                          <a:latin typeface="Calibri" pitchFamily="34" charset="0"/>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l-GR" sz="1200" b="1" i="0" u="none" strike="noStrike" cap="none" normalizeH="0" baseline="0">
                          <a:ln>
                            <a:noFill/>
                          </a:ln>
                          <a:solidFill>
                            <a:schemeClr val="tx1"/>
                          </a:solidFill>
                          <a:effectLst/>
                          <a:latin typeface="Calibri" pitchFamily="34" charset="0"/>
                        </a:rPr>
                        <a:t>Σηματοδοσία καναλιού </a:t>
                      </a:r>
                      <a:r>
                        <a:rPr kumimoji="0" lang="en-US" sz="1200" b="1" i="0" u="none" strike="noStrike" cap="none" normalizeH="0" baseline="0">
                          <a:ln>
                            <a:noFill/>
                          </a:ln>
                          <a:solidFill>
                            <a:schemeClr val="tx1"/>
                          </a:solidFill>
                          <a:effectLst/>
                          <a:latin typeface="Calibri" pitchFamily="34" charset="0"/>
                        </a:rPr>
                        <a:t>7</a:t>
                      </a:r>
                      <a:endParaRPr kumimoji="0" lang="el-GR" sz="1200" b="1" i="0" u="none" strike="noStrike" cap="none" normalizeH="0" baseline="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l-GR" sz="1200" b="1" i="0" u="none" strike="noStrike" cap="none" normalizeH="0" baseline="0">
                          <a:ln>
                            <a:noFill/>
                          </a:ln>
                          <a:solidFill>
                            <a:schemeClr val="tx1"/>
                          </a:solidFill>
                          <a:effectLst/>
                          <a:latin typeface="Calibri" pitchFamily="34" charset="0"/>
                        </a:rPr>
                        <a:t>Σηματοδοσία καναλιού 23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38125">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l-GR" sz="1200" b="1" i="0" u="none" strike="noStrike" cap="none" normalizeH="0" baseline="0" dirty="0">
                          <a:ln>
                            <a:noFill/>
                          </a:ln>
                          <a:solidFill>
                            <a:srgbClr val="800000"/>
                          </a:solidFill>
                          <a:effectLst/>
                          <a:latin typeface="Calibri" pitchFamily="34" charset="0"/>
                        </a:rPr>
                        <a:t>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l-GR" sz="1200" b="1" i="0" u="none" strike="noStrike" cap="none" normalizeH="0" baseline="0">
                          <a:ln>
                            <a:noFill/>
                          </a:ln>
                          <a:solidFill>
                            <a:schemeClr val="tx1"/>
                          </a:solidFill>
                          <a:effectLst/>
                          <a:latin typeface="Calibri" pitchFamily="34" charset="0"/>
                        </a:rPr>
                        <a:t>Σηματοδοσία καναλιού </a:t>
                      </a:r>
                      <a:r>
                        <a:rPr kumimoji="0" lang="en-US" sz="1200" b="1" i="0" u="none" strike="noStrike" cap="none" normalizeH="0" baseline="0">
                          <a:ln>
                            <a:noFill/>
                          </a:ln>
                          <a:solidFill>
                            <a:schemeClr val="tx1"/>
                          </a:solidFill>
                          <a:effectLst/>
                          <a:latin typeface="Calibri" pitchFamily="34" charset="0"/>
                        </a:rPr>
                        <a:t>8</a:t>
                      </a:r>
                      <a:endParaRPr kumimoji="0" lang="el-GR" sz="1200" b="1" i="0" u="none" strike="noStrike" cap="none" normalizeH="0" baseline="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l-GR" sz="1200" b="1" i="0" u="none" strike="noStrike" cap="none" normalizeH="0" baseline="0">
                          <a:ln>
                            <a:noFill/>
                          </a:ln>
                          <a:solidFill>
                            <a:schemeClr val="tx1"/>
                          </a:solidFill>
                          <a:effectLst/>
                          <a:latin typeface="Calibri" pitchFamily="34" charset="0"/>
                        </a:rPr>
                        <a:t>Σηματοδοσία καναλιού 24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36538">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l-GR" sz="1200" b="1" i="0" u="none" strike="noStrike" cap="none" normalizeH="0" baseline="0" dirty="0">
                          <a:ln>
                            <a:noFill/>
                          </a:ln>
                          <a:solidFill>
                            <a:srgbClr val="800000"/>
                          </a:solidFill>
                          <a:effectLst/>
                          <a:latin typeface="Calibri" pitchFamily="34" charset="0"/>
                        </a:rPr>
                        <a:t>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l-GR" sz="1200" b="1" i="0" u="none" strike="noStrike" cap="none" normalizeH="0" baseline="0">
                          <a:ln>
                            <a:noFill/>
                          </a:ln>
                          <a:solidFill>
                            <a:schemeClr val="tx1"/>
                          </a:solidFill>
                          <a:effectLst/>
                          <a:latin typeface="Calibri" pitchFamily="34" charset="0"/>
                        </a:rPr>
                        <a:t>Σηματοδοσία καναλιού </a:t>
                      </a:r>
                      <a:r>
                        <a:rPr kumimoji="0" lang="en-US" sz="1200" b="1" i="0" u="none" strike="noStrike" cap="none" normalizeH="0" baseline="0">
                          <a:ln>
                            <a:noFill/>
                          </a:ln>
                          <a:solidFill>
                            <a:schemeClr val="tx1"/>
                          </a:solidFill>
                          <a:effectLst/>
                          <a:latin typeface="Calibri" pitchFamily="34" charset="0"/>
                        </a:rPr>
                        <a:t>9</a:t>
                      </a:r>
                      <a:endParaRPr kumimoji="0" lang="el-GR" sz="1200" b="1" i="0" u="none" strike="noStrike" cap="none" normalizeH="0" baseline="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l-GR" sz="1200" b="1" i="0" u="none" strike="noStrike" cap="none" normalizeH="0" baseline="0">
                          <a:ln>
                            <a:noFill/>
                          </a:ln>
                          <a:solidFill>
                            <a:schemeClr val="tx1"/>
                          </a:solidFill>
                          <a:effectLst/>
                          <a:latin typeface="Calibri" pitchFamily="34" charset="0"/>
                        </a:rPr>
                        <a:t>Σηματοδοσία καναλιού 25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36538">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l-GR" sz="1200" b="1" i="0" u="none" strike="noStrike" cap="none" normalizeH="0" baseline="0" dirty="0">
                          <a:ln>
                            <a:noFill/>
                          </a:ln>
                          <a:solidFill>
                            <a:srgbClr val="800000"/>
                          </a:solidFill>
                          <a:effectLst/>
                          <a:latin typeface="Calibri" pitchFamily="34" charset="0"/>
                        </a:rPr>
                        <a:t>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l-GR" sz="1200" b="1" i="0" u="none" strike="noStrike" cap="none" normalizeH="0" baseline="0">
                          <a:ln>
                            <a:noFill/>
                          </a:ln>
                          <a:solidFill>
                            <a:schemeClr val="tx1"/>
                          </a:solidFill>
                          <a:effectLst/>
                          <a:latin typeface="Calibri" pitchFamily="34" charset="0"/>
                        </a:rPr>
                        <a:t>Σηματοδοσία καναλιού </a:t>
                      </a:r>
                      <a:r>
                        <a:rPr kumimoji="0" lang="en-US" sz="1200" b="1" i="0" u="none" strike="noStrike" cap="none" normalizeH="0" baseline="0">
                          <a:ln>
                            <a:noFill/>
                          </a:ln>
                          <a:solidFill>
                            <a:schemeClr val="tx1"/>
                          </a:solidFill>
                          <a:effectLst/>
                          <a:latin typeface="Calibri" pitchFamily="34" charset="0"/>
                        </a:rPr>
                        <a:t>10</a:t>
                      </a:r>
                      <a:endParaRPr kumimoji="0" lang="el-GR" sz="1200" b="1" i="0" u="none" strike="noStrike" cap="none" normalizeH="0" baseline="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l-GR" sz="1200" b="1" i="0" u="none" strike="noStrike" cap="none" normalizeH="0" baseline="0" dirty="0">
                          <a:ln>
                            <a:noFill/>
                          </a:ln>
                          <a:solidFill>
                            <a:schemeClr val="tx1"/>
                          </a:solidFill>
                          <a:effectLst/>
                          <a:latin typeface="Calibri" pitchFamily="34" charset="0"/>
                        </a:rPr>
                        <a:t>Σηματοδοσία καναλιού 26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239713">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dirty="0">
                          <a:ln>
                            <a:noFill/>
                          </a:ln>
                          <a:solidFill>
                            <a:srgbClr val="800000"/>
                          </a:solidFill>
                          <a:effectLst/>
                          <a:latin typeface="Calibri" pitchFamily="34" charset="0"/>
                        </a:rPr>
                        <a:t>1</a:t>
                      </a:r>
                      <a:r>
                        <a:rPr kumimoji="0" lang="el-GR" sz="1200" b="1" i="0" u="none" strike="noStrike" cap="none" normalizeH="0" baseline="0" dirty="0">
                          <a:ln>
                            <a:noFill/>
                          </a:ln>
                          <a:solidFill>
                            <a:srgbClr val="800000"/>
                          </a:solidFill>
                          <a:effectLst/>
                          <a:latin typeface="Calibri" pitchFamily="34" charset="0"/>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l-GR" sz="1200" b="1" i="0" u="none" strike="noStrike" cap="none" normalizeH="0" baseline="0">
                          <a:ln>
                            <a:noFill/>
                          </a:ln>
                          <a:solidFill>
                            <a:schemeClr val="tx1"/>
                          </a:solidFill>
                          <a:effectLst/>
                          <a:latin typeface="Calibri" pitchFamily="34" charset="0"/>
                        </a:rPr>
                        <a:t>Σηματοδοσία καναλιού </a:t>
                      </a:r>
                      <a:r>
                        <a:rPr kumimoji="0" lang="en-US" sz="1200" b="1" i="0" u="none" strike="noStrike" cap="none" normalizeH="0" baseline="0">
                          <a:ln>
                            <a:noFill/>
                          </a:ln>
                          <a:solidFill>
                            <a:schemeClr val="tx1"/>
                          </a:solidFill>
                          <a:effectLst/>
                          <a:latin typeface="Calibri" pitchFamily="34" charset="0"/>
                        </a:rPr>
                        <a:t>11</a:t>
                      </a:r>
                      <a:endParaRPr kumimoji="0" lang="el-GR" sz="1200" b="1" i="0" u="none" strike="noStrike" cap="none" normalizeH="0" baseline="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l-GR" sz="1200" b="1" i="0" u="none" strike="noStrike" cap="none" normalizeH="0" baseline="0">
                          <a:ln>
                            <a:noFill/>
                          </a:ln>
                          <a:solidFill>
                            <a:schemeClr val="tx1"/>
                          </a:solidFill>
                          <a:effectLst/>
                          <a:latin typeface="Calibri" pitchFamily="34" charset="0"/>
                        </a:rPr>
                        <a:t>Σηματοδοσία καναλιού 27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236538">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dirty="0">
                          <a:ln>
                            <a:noFill/>
                          </a:ln>
                          <a:solidFill>
                            <a:srgbClr val="800000"/>
                          </a:solidFill>
                          <a:effectLst/>
                          <a:latin typeface="Calibri" pitchFamily="34" charset="0"/>
                        </a:rPr>
                        <a:t>1</a:t>
                      </a:r>
                      <a:r>
                        <a:rPr kumimoji="0" lang="el-GR" sz="1200" b="1" i="0" u="none" strike="noStrike" cap="none" normalizeH="0" baseline="0" dirty="0">
                          <a:ln>
                            <a:noFill/>
                          </a:ln>
                          <a:solidFill>
                            <a:srgbClr val="800000"/>
                          </a:solidFill>
                          <a:effectLst/>
                          <a:latin typeface="Calibri" pitchFamily="34"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l-GR" sz="1200" b="1" i="0" u="none" strike="noStrike" cap="none" normalizeH="0" baseline="0">
                          <a:ln>
                            <a:noFill/>
                          </a:ln>
                          <a:solidFill>
                            <a:schemeClr val="tx1"/>
                          </a:solidFill>
                          <a:effectLst/>
                          <a:latin typeface="Calibri" pitchFamily="34" charset="0"/>
                        </a:rPr>
                        <a:t>Σηματοδοσία καναλιού </a:t>
                      </a:r>
                      <a:r>
                        <a:rPr kumimoji="0" lang="en-US" sz="1200" b="1" i="0" u="none" strike="noStrike" cap="none" normalizeH="0" baseline="0">
                          <a:ln>
                            <a:noFill/>
                          </a:ln>
                          <a:solidFill>
                            <a:schemeClr val="tx1"/>
                          </a:solidFill>
                          <a:effectLst/>
                          <a:latin typeface="Calibri" pitchFamily="34" charset="0"/>
                        </a:rPr>
                        <a:t>12</a:t>
                      </a:r>
                      <a:endParaRPr kumimoji="0" lang="el-GR" sz="1200" b="1" i="0" u="none" strike="noStrike" cap="none" normalizeH="0" baseline="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l-GR" sz="1200" b="1" i="0" u="none" strike="noStrike" cap="none" normalizeH="0" baseline="0">
                          <a:ln>
                            <a:noFill/>
                          </a:ln>
                          <a:solidFill>
                            <a:schemeClr val="tx1"/>
                          </a:solidFill>
                          <a:effectLst/>
                          <a:latin typeface="Calibri" pitchFamily="34" charset="0"/>
                        </a:rPr>
                        <a:t>Σηματοδοσία καναλιού 28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236538">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dirty="0">
                          <a:ln>
                            <a:noFill/>
                          </a:ln>
                          <a:solidFill>
                            <a:srgbClr val="800000"/>
                          </a:solidFill>
                          <a:effectLst/>
                          <a:latin typeface="Calibri" pitchFamily="34" charset="0"/>
                        </a:rPr>
                        <a:t>1</a:t>
                      </a:r>
                      <a:r>
                        <a:rPr kumimoji="0" lang="el-GR" sz="1200" b="1" i="0" u="none" strike="noStrike" cap="none" normalizeH="0" baseline="0" dirty="0">
                          <a:ln>
                            <a:noFill/>
                          </a:ln>
                          <a:solidFill>
                            <a:srgbClr val="800000"/>
                          </a:solidFill>
                          <a:effectLst/>
                          <a:latin typeface="Calibri" pitchFamily="34"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l-GR" sz="1200" b="1" i="0" u="none" strike="noStrike" cap="none" normalizeH="0" baseline="0">
                          <a:ln>
                            <a:noFill/>
                          </a:ln>
                          <a:solidFill>
                            <a:schemeClr val="tx1"/>
                          </a:solidFill>
                          <a:effectLst/>
                          <a:latin typeface="Calibri" pitchFamily="34" charset="0"/>
                        </a:rPr>
                        <a:t>Σηματοδοσία καναλιού </a:t>
                      </a:r>
                      <a:r>
                        <a:rPr kumimoji="0" lang="en-US" sz="1200" b="1" i="0" u="none" strike="noStrike" cap="none" normalizeH="0" baseline="0">
                          <a:ln>
                            <a:noFill/>
                          </a:ln>
                          <a:solidFill>
                            <a:schemeClr val="tx1"/>
                          </a:solidFill>
                          <a:effectLst/>
                          <a:latin typeface="Calibri" pitchFamily="34" charset="0"/>
                        </a:rPr>
                        <a:t>13</a:t>
                      </a:r>
                      <a:endParaRPr kumimoji="0" lang="el-GR" sz="1200" b="1" i="0" u="none" strike="noStrike" cap="none" normalizeH="0" baseline="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l-GR" sz="1200" b="1" i="0" u="none" strike="noStrike" cap="none" normalizeH="0" baseline="0">
                          <a:ln>
                            <a:noFill/>
                          </a:ln>
                          <a:solidFill>
                            <a:schemeClr val="tx1"/>
                          </a:solidFill>
                          <a:effectLst/>
                          <a:latin typeface="Calibri" pitchFamily="34" charset="0"/>
                        </a:rPr>
                        <a:t>Σηματοδοσία καναλιού 29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238125">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dirty="0">
                          <a:ln>
                            <a:noFill/>
                          </a:ln>
                          <a:solidFill>
                            <a:srgbClr val="800000"/>
                          </a:solidFill>
                          <a:effectLst/>
                          <a:latin typeface="Calibri" pitchFamily="34" charset="0"/>
                        </a:rPr>
                        <a:t>1</a:t>
                      </a:r>
                      <a:r>
                        <a:rPr kumimoji="0" lang="el-GR" sz="1200" b="1" i="0" u="none" strike="noStrike" cap="none" normalizeH="0" baseline="0" dirty="0">
                          <a:ln>
                            <a:noFill/>
                          </a:ln>
                          <a:solidFill>
                            <a:srgbClr val="800000"/>
                          </a:solidFill>
                          <a:effectLst/>
                          <a:latin typeface="Calibri" pitchFamily="34"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l-GR" sz="1200" b="1" i="0" u="none" strike="noStrike" cap="none" normalizeH="0" baseline="0" dirty="0">
                          <a:ln>
                            <a:noFill/>
                          </a:ln>
                          <a:solidFill>
                            <a:schemeClr val="tx1"/>
                          </a:solidFill>
                          <a:effectLst/>
                          <a:latin typeface="Calibri" pitchFamily="34" charset="0"/>
                        </a:rPr>
                        <a:t>Σηματοδοσία καναλιού </a:t>
                      </a:r>
                      <a:r>
                        <a:rPr kumimoji="0" lang="en-US" sz="1200" b="1" i="0" u="none" strike="noStrike" cap="none" normalizeH="0" baseline="0" dirty="0">
                          <a:ln>
                            <a:noFill/>
                          </a:ln>
                          <a:solidFill>
                            <a:schemeClr val="tx1"/>
                          </a:solidFill>
                          <a:effectLst/>
                          <a:latin typeface="Calibri" pitchFamily="34" charset="0"/>
                        </a:rPr>
                        <a:t>14</a:t>
                      </a:r>
                      <a:endParaRPr kumimoji="0" lang="el-GR" sz="1200" b="1" i="0" u="none" strike="noStrike" cap="none" normalizeH="0" baseline="0" dirty="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l-GR" sz="1200" b="1" i="0" u="none" strike="noStrike" cap="none" normalizeH="0" baseline="0" dirty="0">
                          <a:ln>
                            <a:noFill/>
                          </a:ln>
                          <a:solidFill>
                            <a:schemeClr val="tx1"/>
                          </a:solidFill>
                          <a:effectLst/>
                          <a:latin typeface="Calibri" pitchFamily="34" charset="0"/>
                        </a:rPr>
                        <a:t>Σηματοδοσία καναλιού 30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137160">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1" i="0" u="none" strike="noStrike" cap="none" normalizeH="0" baseline="0" dirty="0">
                          <a:ln>
                            <a:noFill/>
                          </a:ln>
                          <a:solidFill>
                            <a:srgbClr val="800000"/>
                          </a:solidFill>
                          <a:effectLst/>
                          <a:latin typeface="Calibri" pitchFamily="34" charset="0"/>
                        </a:rPr>
                        <a:t>1</a:t>
                      </a:r>
                      <a:r>
                        <a:rPr kumimoji="0" lang="el-GR" sz="1200" b="1" i="0" u="none" strike="noStrike" cap="none" normalizeH="0" baseline="0" dirty="0">
                          <a:ln>
                            <a:noFill/>
                          </a:ln>
                          <a:solidFill>
                            <a:srgbClr val="800000"/>
                          </a:solidFill>
                          <a:effectLst/>
                          <a:latin typeface="Calibri" pitchFamily="34"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l-GR" sz="1200" b="1" i="0" u="none" strike="noStrike" cap="none" normalizeH="0" baseline="0" dirty="0">
                          <a:ln>
                            <a:noFill/>
                          </a:ln>
                          <a:solidFill>
                            <a:schemeClr val="tx1"/>
                          </a:solidFill>
                          <a:effectLst/>
                          <a:latin typeface="Calibri" pitchFamily="34" charset="0"/>
                        </a:rPr>
                        <a:t>Σηματοδοσία καναλιού </a:t>
                      </a:r>
                      <a:r>
                        <a:rPr kumimoji="0" lang="en-US" sz="1200" b="1" i="0" u="none" strike="noStrike" cap="none" normalizeH="0" baseline="0" dirty="0">
                          <a:ln>
                            <a:noFill/>
                          </a:ln>
                          <a:solidFill>
                            <a:schemeClr val="tx1"/>
                          </a:solidFill>
                          <a:effectLst/>
                          <a:latin typeface="Calibri" pitchFamily="34" charset="0"/>
                        </a:rPr>
                        <a:t>15</a:t>
                      </a:r>
                      <a:endParaRPr kumimoji="0" lang="el-GR" sz="1200" b="1" i="0" u="none" strike="noStrike" cap="none" normalizeH="0" baseline="0" dirty="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l-GR" sz="1200" b="1" i="0" u="none" strike="noStrike" cap="none" normalizeH="0" baseline="0" dirty="0">
                          <a:ln>
                            <a:noFill/>
                          </a:ln>
                          <a:solidFill>
                            <a:schemeClr val="tx1"/>
                          </a:solidFill>
                          <a:effectLst/>
                          <a:latin typeface="Calibri" pitchFamily="34" charset="0"/>
                        </a:rPr>
                        <a:t>Σηματοδοσία καναλιού 3</a:t>
                      </a:r>
                      <a:r>
                        <a:rPr kumimoji="0" lang="en-US" sz="1200" b="1" i="0" u="none" strike="noStrike" cap="none" normalizeH="0" baseline="0" dirty="0">
                          <a:ln>
                            <a:noFill/>
                          </a:ln>
                          <a:solidFill>
                            <a:schemeClr val="tx1"/>
                          </a:solidFill>
                          <a:effectLst/>
                          <a:latin typeface="Calibri" pitchFamily="34" charset="0"/>
                        </a:rPr>
                        <a:t>1</a:t>
                      </a:r>
                      <a:endParaRPr kumimoji="0" lang="el-GR" sz="1200" b="1" i="0" u="none" strike="noStrike" cap="none" normalizeH="0" baseline="0" dirty="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r h="137160">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kumimoji="0" lang="el-GR" sz="1200" b="1" i="0" u="none" strike="noStrike" cap="none" normalizeH="0" baseline="0" dirty="0">
                          <a:ln>
                            <a:noFill/>
                          </a:ln>
                          <a:solidFill>
                            <a:srgbClr val="800000"/>
                          </a:solidFill>
                          <a:effectLst/>
                          <a:latin typeface="Calibri" pitchFamily="34" charset="0"/>
                        </a:rPr>
                        <a:t>15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r>
                        <a:rPr lang="el-GR" sz="1200" b="1" dirty="0"/>
                        <a:t>χρονισμός του </a:t>
                      </a:r>
                      <a:r>
                        <a:rPr lang="el-GR" sz="1200" b="1" dirty="0" err="1"/>
                        <a:t>πολυπλαισίου</a:t>
                      </a:r>
                      <a:endParaRPr kumimoji="0" lang="el-GR" sz="1200" b="1" i="0" u="none" strike="noStrike" cap="none" normalizeH="0" baseline="0" dirty="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el-GR" sz="1200" b="1" i="0" u="none" strike="noStrike" cap="none" normalizeH="0" baseline="0" dirty="0">
                        <a:ln>
                          <a:noFill/>
                        </a:ln>
                        <a:solidFill>
                          <a:schemeClr val="tx1"/>
                        </a:solidFill>
                        <a:effectLst/>
                        <a:latin typeface="Calibri"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80868079"/>
                  </a:ext>
                </a:extLst>
              </a:tr>
            </a:tbl>
          </a:graphicData>
        </a:graphic>
      </p:graphicFrame>
      <p:sp>
        <p:nvSpPr>
          <p:cNvPr id="107599" name="Rectangle 162"/>
          <p:cNvSpPr>
            <a:spLocks noChangeArrowheads="1"/>
          </p:cNvSpPr>
          <p:nvPr/>
        </p:nvSpPr>
        <p:spPr bwMode="auto">
          <a:xfrm>
            <a:off x="3143053" y="1686274"/>
            <a:ext cx="504825" cy="73025"/>
          </a:xfrm>
          <a:prstGeom prst="rect">
            <a:avLst/>
          </a:prstGeom>
          <a:solidFill>
            <a:schemeClr val="hlink"/>
          </a:solidFill>
          <a:ln w="9525">
            <a:solidFill>
              <a:schemeClr val="tx1"/>
            </a:solidFill>
            <a:miter lim="800000"/>
            <a:headEnd/>
            <a:tailEnd/>
          </a:ln>
        </p:spPr>
        <p:txBody>
          <a:bodyPr wrap="none" anchor="ctr"/>
          <a:lstStyle/>
          <a:p>
            <a:endParaRPr lang="el-GR" b="1"/>
          </a:p>
        </p:txBody>
      </p:sp>
      <p:sp>
        <p:nvSpPr>
          <p:cNvPr id="107600" name="Rectangle 163"/>
          <p:cNvSpPr>
            <a:spLocks noChangeArrowheads="1"/>
          </p:cNvSpPr>
          <p:nvPr/>
        </p:nvSpPr>
        <p:spPr bwMode="auto">
          <a:xfrm>
            <a:off x="8869165" y="5545486"/>
            <a:ext cx="288925" cy="73025"/>
          </a:xfrm>
          <a:prstGeom prst="rect">
            <a:avLst/>
          </a:prstGeom>
          <a:solidFill>
            <a:schemeClr val="hlink"/>
          </a:solidFill>
          <a:ln w="9525">
            <a:solidFill>
              <a:schemeClr val="tx1"/>
            </a:solidFill>
            <a:miter lim="800000"/>
            <a:headEnd/>
            <a:tailEnd/>
          </a:ln>
        </p:spPr>
        <p:txBody>
          <a:bodyPr wrap="none" anchor="ctr"/>
          <a:lstStyle/>
          <a:p>
            <a:endParaRPr lang="el-GR" b="1"/>
          </a:p>
        </p:txBody>
      </p:sp>
      <p:sp>
        <p:nvSpPr>
          <p:cNvPr id="8" name="Text Box 116"/>
          <p:cNvSpPr txBox="1">
            <a:spLocks noChangeArrowheads="1"/>
          </p:cNvSpPr>
          <p:nvPr/>
        </p:nvSpPr>
        <p:spPr bwMode="auto">
          <a:xfrm>
            <a:off x="9155244" y="1988841"/>
            <a:ext cx="1439863" cy="549275"/>
          </a:xfrm>
          <a:prstGeom prst="rect">
            <a:avLst/>
          </a:prstGeom>
          <a:noFill/>
          <a:ln w="9525">
            <a:noFill/>
            <a:miter lim="800000"/>
            <a:headEnd/>
            <a:tailEnd/>
          </a:ln>
        </p:spPr>
        <p:txBody>
          <a:bodyPr>
            <a:spAutoFit/>
          </a:bodyPr>
          <a:lstStyle/>
          <a:p>
            <a:pPr>
              <a:spcBef>
                <a:spcPct val="50000"/>
              </a:spcBef>
            </a:pPr>
            <a:r>
              <a:rPr lang="en-US" sz="1200" b="1"/>
              <a:t>1 frame = 125 </a:t>
            </a:r>
            <a:r>
              <a:rPr lang="el-GR" sz="1200" b="1"/>
              <a:t>μ</a:t>
            </a:r>
            <a:r>
              <a:rPr lang="en-US" sz="1200" b="1"/>
              <a:t>s</a:t>
            </a:r>
          </a:p>
          <a:p>
            <a:pPr>
              <a:spcBef>
                <a:spcPct val="50000"/>
              </a:spcBef>
            </a:pPr>
            <a:r>
              <a:rPr lang="en-US" sz="1200" b="1"/>
              <a:t>16 frames= 2 ms</a:t>
            </a:r>
            <a:endParaRPr lang="el-GR" sz="1200" b="1"/>
          </a:p>
        </p:txBody>
      </p:sp>
      <p:sp>
        <p:nvSpPr>
          <p:cNvPr id="9" name="Rectangle 117"/>
          <p:cNvSpPr>
            <a:spLocks noChangeArrowheads="1"/>
          </p:cNvSpPr>
          <p:nvPr/>
        </p:nvSpPr>
        <p:spPr bwMode="auto">
          <a:xfrm>
            <a:off x="9228269" y="2277766"/>
            <a:ext cx="1223963" cy="287337"/>
          </a:xfrm>
          <a:prstGeom prst="rect">
            <a:avLst/>
          </a:prstGeom>
          <a:noFill/>
          <a:ln w="9525">
            <a:solidFill>
              <a:srgbClr val="800000"/>
            </a:solidFill>
            <a:miter lim="800000"/>
            <a:headEnd/>
            <a:tailEnd/>
          </a:ln>
        </p:spPr>
        <p:txBody>
          <a:bodyPr wrap="none" anchor="ctr"/>
          <a:lstStyle/>
          <a:p>
            <a:endParaRPr lang="el-GR" b="1"/>
          </a:p>
        </p:txBody>
      </p:sp>
      <p:sp>
        <p:nvSpPr>
          <p:cNvPr id="10" name="Line 118"/>
          <p:cNvSpPr>
            <a:spLocks noChangeShapeType="1"/>
          </p:cNvSpPr>
          <p:nvPr/>
        </p:nvSpPr>
        <p:spPr bwMode="auto">
          <a:xfrm>
            <a:off x="9802943" y="2565102"/>
            <a:ext cx="0" cy="215900"/>
          </a:xfrm>
          <a:prstGeom prst="line">
            <a:avLst/>
          </a:prstGeom>
          <a:noFill/>
          <a:ln w="12700">
            <a:solidFill>
              <a:srgbClr val="800000"/>
            </a:solidFill>
            <a:round/>
            <a:headEnd/>
            <a:tailEnd type="triangle" w="med" len="med"/>
          </a:ln>
        </p:spPr>
        <p:txBody>
          <a:bodyPr/>
          <a:lstStyle/>
          <a:p>
            <a:endParaRPr lang="el-GR"/>
          </a:p>
        </p:txBody>
      </p:sp>
      <p:sp>
        <p:nvSpPr>
          <p:cNvPr id="11" name="Text Box 119"/>
          <p:cNvSpPr txBox="1">
            <a:spLocks noChangeArrowheads="1"/>
          </p:cNvSpPr>
          <p:nvPr/>
        </p:nvSpPr>
        <p:spPr bwMode="auto">
          <a:xfrm>
            <a:off x="9299706" y="2781002"/>
            <a:ext cx="1008062" cy="274638"/>
          </a:xfrm>
          <a:prstGeom prst="rect">
            <a:avLst/>
          </a:prstGeom>
          <a:solidFill>
            <a:srgbClr val="FF6600"/>
          </a:solidFill>
          <a:ln w="9525">
            <a:noFill/>
            <a:miter lim="800000"/>
            <a:headEnd/>
            <a:tailEnd/>
          </a:ln>
        </p:spPr>
        <p:txBody>
          <a:bodyPr>
            <a:spAutoFit/>
          </a:bodyPr>
          <a:lstStyle/>
          <a:p>
            <a:pPr algn="ctr">
              <a:spcBef>
                <a:spcPct val="50000"/>
              </a:spcBef>
            </a:pPr>
            <a:r>
              <a:rPr lang="en-US" sz="1200" b="1"/>
              <a:t>multiframe</a:t>
            </a:r>
            <a:endParaRPr lang="el-GR" sz="1200" b="1"/>
          </a:p>
        </p:txBody>
      </p:sp>
      <p:sp>
        <p:nvSpPr>
          <p:cNvPr id="12" name="AutoShape 120"/>
          <p:cNvSpPr>
            <a:spLocks noChangeArrowheads="1"/>
          </p:cNvSpPr>
          <p:nvPr/>
        </p:nvSpPr>
        <p:spPr bwMode="auto">
          <a:xfrm rot="1731359">
            <a:off x="9228268" y="3214391"/>
            <a:ext cx="217488" cy="503237"/>
          </a:xfrm>
          <a:prstGeom prst="curvedLeftArrow">
            <a:avLst>
              <a:gd name="adj1" fmla="val 27531"/>
              <a:gd name="adj2" fmla="val 76957"/>
              <a:gd name="adj3" fmla="val 57852"/>
            </a:avLst>
          </a:prstGeom>
          <a:solidFill>
            <a:schemeClr val="accent2"/>
          </a:solidFill>
          <a:ln w="9525">
            <a:solidFill>
              <a:schemeClr val="accent2"/>
            </a:solidFill>
            <a:miter lim="800000"/>
            <a:headEnd/>
            <a:tailEnd/>
          </a:ln>
        </p:spPr>
        <p:txBody>
          <a:bodyPr wrap="none" anchor="ctr"/>
          <a:lstStyle/>
          <a:p>
            <a:endParaRPr lang="el-GR" b="1"/>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C728915B-3D9D-4A11-8B9E-FDCA738210F8}"/>
                  </a:ext>
                </a:extLst>
              </p14:cNvPr>
              <p14:cNvContentPartPr/>
              <p14:nvPr/>
            </p14:nvContentPartPr>
            <p14:xfrm>
              <a:off x="6720381" y="1506950"/>
              <a:ext cx="148680" cy="180360"/>
            </p14:xfrm>
          </p:contentPart>
        </mc:Choice>
        <mc:Fallback xmlns="">
          <p:pic>
            <p:nvPicPr>
              <p:cNvPr id="3" name="Ink 2">
                <a:extLst>
                  <a:ext uri="{FF2B5EF4-FFF2-40B4-BE49-F238E27FC236}">
                    <a16:creationId xmlns:a16="http://schemas.microsoft.com/office/drawing/2014/main" id="{C728915B-3D9D-4A11-8B9E-FDCA738210F8}"/>
                  </a:ext>
                </a:extLst>
              </p:cNvPr>
              <p:cNvPicPr/>
              <p:nvPr/>
            </p:nvPicPr>
            <p:blipFill>
              <a:blip r:embed="rId4"/>
              <a:stretch>
                <a:fillRect/>
              </a:stretch>
            </p:blipFill>
            <p:spPr>
              <a:xfrm>
                <a:off x="6711741" y="1497950"/>
                <a:ext cx="166320" cy="198000"/>
              </a:xfrm>
              <a:prstGeom prst="rect">
                <a:avLst/>
              </a:prstGeom>
            </p:spPr>
          </p:pic>
        </mc:Fallback>
      </mc:AlternateContent>
      <p:grpSp>
        <p:nvGrpSpPr>
          <p:cNvPr id="14" name="Group 13">
            <a:extLst>
              <a:ext uri="{FF2B5EF4-FFF2-40B4-BE49-F238E27FC236}">
                <a16:creationId xmlns:a16="http://schemas.microsoft.com/office/drawing/2014/main" id="{CF747451-B435-4F9E-ADCC-1400FBA5F89D}"/>
              </a:ext>
            </a:extLst>
          </p:cNvPr>
          <p:cNvGrpSpPr/>
          <p:nvPr/>
        </p:nvGrpSpPr>
        <p:grpSpPr>
          <a:xfrm>
            <a:off x="6200181" y="1531070"/>
            <a:ext cx="1623240" cy="308520"/>
            <a:chOff x="6200181" y="1531070"/>
            <a:chExt cx="1623240" cy="308520"/>
          </a:xfrm>
        </p:grpSpPr>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8F84716F-37CA-45AA-B978-33EE8A42856C}"/>
                    </a:ext>
                  </a:extLst>
                </p14:cNvPr>
                <p14:cNvContentPartPr/>
                <p14:nvPr/>
              </p14:nvContentPartPr>
              <p14:xfrm>
                <a:off x="6236901" y="1565990"/>
                <a:ext cx="448560" cy="227160"/>
              </p14:xfrm>
            </p:contentPart>
          </mc:Choice>
          <mc:Fallback xmlns="">
            <p:pic>
              <p:nvPicPr>
                <p:cNvPr id="4" name="Ink 3">
                  <a:extLst>
                    <a:ext uri="{FF2B5EF4-FFF2-40B4-BE49-F238E27FC236}">
                      <a16:creationId xmlns:a16="http://schemas.microsoft.com/office/drawing/2014/main" id="{8F84716F-37CA-45AA-B978-33EE8A42856C}"/>
                    </a:ext>
                  </a:extLst>
                </p:cNvPr>
                <p:cNvPicPr/>
                <p:nvPr/>
              </p:nvPicPr>
              <p:blipFill>
                <a:blip r:embed="rId6"/>
                <a:stretch>
                  <a:fillRect/>
                </a:stretch>
              </p:blipFill>
              <p:spPr>
                <a:xfrm>
                  <a:off x="6227901" y="1557350"/>
                  <a:ext cx="466200" cy="2448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Ink 4">
                  <a:extLst>
                    <a:ext uri="{FF2B5EF4-FFF2-40B4-BE49-F238E27FC236}">
                      <a16:creationId xmlns:a16="http://schemas.microsoft.com/office/drawing/2014/main" id="{0A54D108-7088-41FA-AC54-3AD4D6022E9D}"/>
                    </a:ext>
                  </a:extLst>
                </p14:cNvPr>
                <p14:cNvContentPartPr/>
                <p14:nvPr/>
              </p14:nvContentPartPr>
              <p14:xfrm>
                <a:off x="6200181" y="1705670"/>
                <a:ext cx="224640" cy="133920"/>
              </p14:xfrm>
            </p:contentPart>
          </mc:Choice>
          <mc:Fallback xmlns="">
            <p:pic>
              <p:nvPicPr>
                <p:cNvPr id="5" name="Ink 4">
                  <a:extLst>
                    <a:ext uri="{FF2B5EF4-FFF2-40B4-BE49-F238E27FC236}">
                      <a16:creationId xmlns:a16="http://schemas.microsoft.com/office/drawing/2014/main" id="{0A54D108-7088-41FA-AC54-3AD4D6022E9D}"/>
                    </a:ext>
                  </a:extLst>
                </p:cNvPr>
                <p:cNvPicPr/>
                <p:nvPr/>
              </p:nvPicPr>
              <p:blipFill>
                <a:blip r:embed="rId8"/>
                <a:stretch>
                  <a:fillRect/>
                </a:stretch>
              </p:blipFill>
              <p:spPr>
                <a:xfrm>
                  <a:off x="6191541" y="1697030"/>
                  <a:ext cx="24228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 name="Ink 5">
                  <a:extLst>
                    <a:ext uri="{FF2B5EF4-FFF2-40B4-BE49-F238E27FC236}">
                      <a16:creationId xmlns:a16="http://schemas.microsoft.com/office/drawing/2014/main" id="{43CD4A76-5B3A-4B63-82B5-1CF56BC8F60B}"/>
                    </a:ext>
                  </a:extLst>
                </p14:cNvPr>
                <p14:cNvContentPartPr/>
                <p14:nvPr/>
              </p14:nvContentPartPr>
              <p14:xfrm>
                <a:off x="6899301" y="1531070"/>
                <a:ext cx="345240" cy="199800"/>
              </p14:xfrm>
            </p:contentPart>
          </mc:Choice>
          <mc:Fallback xmlns="">
            <p:pic>
              <p:nvPicPr>
                <p:cNvPr id="6" name="Ink 5">
                  <a:extLst>
                    <a:ext uri="{FF2B5EF4-FFF2-40B4-BE49-F238E27FC236}">
                      <a16:creationId xmlns:a16="http://schemas.microsoft.com/office/drawing/2014/main" id="{43CD4A76-5B3A-4B63-82B5-1CF56BC8F60B}"/>
                    </a:ext>
                  </a:extLst>
                </p:cNvPr>
                <p:cNvPicPr/>
                <p:nvPr/>
              </p:nvPicPr>
              <p:blipFill>
                <a:blip r:embed="rId10"/>
                <a:stretch>
                  <a:fillRect/>
                </a:stretch>
              </p:blipFill>
              <p:spPr>
                <a:xfrm>
                  <a:off x="6890661" y="1522070"/>
                  <a:ext cx="36288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 name="Ink 6">
                  <a:extLst>
                    <a:ext uri="{FF2B5EF4-FFF2-40B4-BE49-F238E27FC236}">
                      <a16:creationId xmlns:a16="http://schemas.microsoft.com/office/drawing/2014/main" id="{E6867C73-923C-48EE-87B4-917B6E0E015D}"/>
                    </a:ext>
                  </a:extLst>
                </p14:cNvPr>
                <p14:cNvContentPartPr/>
                <p14:nvPr/>
              </p14:nvContentPartPr>
              <p14:xfrm>
                <a:off x="7294941" y="1566350"/>
                <a:ext cx="379440" cy="253080"/>
              </p14:xfrm>
            </p:contentPart>
          </mc:Choice>
          <mc:Fallback xmlns="">
            <p:pic>
              <p:nvPicPr>
                <p:cNvPr id="7" name="Ink 6">
                  <a:extLst>
                    <a:ext uri="{FF2B5EF4-FFF2-40B4-BE49-F238E27FC236}">
                      <a16:creationId xmlns:a16="http://schemas.microsoft.com/office/drawing/2014/main" id="{E6867C73-923C-48EE-87B4-917B6E0E015D}"/>
                    </a:ext>
                  </a:extLst>
                </p:cNvPr>
                <p:cNvPicPr/>
                <p:nvPr/>
              </p:nvPicPr>
              <p:blipFill>
                <a:blip r:embed="rId12"/>
                <a:stretch>
                  <a:fillRect/>
                </a:stretch>
              </p:blipFill>
              <p:spPr>
                <a:xfrm>
                  <a:off x="7285941" y="1557350"/>
                  <a:ext cx="397080" cy="2707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3" name="Ink 12">
                  <a:extLst>
                    <a:ext uri="{FF2B5EF4-FFF2-40B4-BE49-F238E27FC236}">
                      <a16:creationId xmlns:a16="http://schemas.microsoft.com/office/drawing/2014/main" id="{20413BA2-E3FA-464A-A692-51C57608EE6D}"/>
                    </a:ext>
                  </a:extLst>
                </p14:cNvPr>
                <p14:cNvContentPartPr/>
                <p14:nvPr/>
              </p14:nvContentPartPr>
              <p14:xfrm>
                <a:off x="7557021" y="1654910"/>
                <a:ext cx="266400" cy="166320"/>
              </p14:xfrm>
            </p:contentPart>
          </mc:Choice>
          <mc:Fallback xmlns="">
            <p:pic>
              <p:nvPicPr>
                <p:cNvPr id="13" name="Ink 12">
                  <a:extLst>
                    <a:ext uri="{FF2B5EF4-FFF2-40B4-BE49-F238E27FC236}">
                      <a16:creationId xmlns:a16="http://schemas.microsoft.com/office/drawing/2014/main" id="{20413BA2-E3FA-464A-A692-51C57608EE6D}"/>
                    </a:ext>
                  </a:extLst>
                </p:cNvPr>
                <p:cNvPicPr/>
                <p:nvPr/>
              </p:nvPicPr>
              <p:blipFill>
                <a:blip r:embed="rId14"/>
                <a:stretch>
                  <a:fillRect/>
                </a:stretch>
              </p:blipFill>
              <p:spPr>
                <a:xfrm>
                  <a:off x="7548381" y="1646270"/>
                  <a:ext cx="284040" cy="183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
            <p14:nvContentPartPr>
              <p14:cNvPr id="15" name="Ink 14">
                <a:extLst>
                  <a:ext uri="{FF2B5EF4-FFF2-40B4-BE49-F238E27FC236}">
                    <a16:creationId xmlns:a16="http://schemas.microsoft.com/office/drawing/2014/main" id="{8DCD5164-1E70-46C7-91ED-4F8CC329DED7}"/>
                  </a:ext>
                </a:extLst>
              </p14:cNvPr>
              <p14:cNvContentPartPr/>
              <p14:nvPr/>
            </p14:nvContentPartPr>
            <p14:xfrm>
              <a:off x="4522941" y="1852190"/>
              <a:ext cx="665640" cy="161280"/>
            </p14:xfrm>
          </p:contentPart>
        </mc:Choice>
        <mc:Fallback xmlns="">
          <p:pic>
            <p:nvPicPr>
              <p:cNvPr id="15" name="Ink 14">
                <a:extLst>
                  <a:ext uri="{FF2B5EF4-FFF2-40B4-BE49-F238E27FC236}">
                    <a16:creationId xmlns:a16="http://schemas.microsoft.com/office/drawing/2014/main" id="{8DCD5164-1E70-46C7-91ED-4F8CC329DED7}"/>
                  </a:ext>
                </a:extLst>
              </p:cNvPr>
              <p:cNvPicPr/>
              <p:nvPr/>
            </p:nvPicPr>
            <p:blipFill>
              <a:blip r:embed="rId16"/>
              <a:stretch>
                <a:fillRect/>
              </a:stretch>
            </p:blipFill>
            <p:spPr>
              <a:xfrm>
                <a:off x="4514301" y="1843550"/>
                <a:ext cx="68328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6" name="Ink 15">
                <a:extLst>
                  <a:ext uri="{FF2B5EF4-FFF2-40B4-BE49-F238E27FC236}">
                    <a16:creationId xmlns:a16="http://schemas.microsoft.com/office/drawing/2014/main" id="{738C468E-993D-47EE-8B14-3B7B19BFB470}"/>
                  </a:ext>
                </a:extLst>
              </p14:cNvPr>
              <p14:cNvContentPartPr/>
              <p14:nvPr/>
            </p14:nvContentPartPr>
            <p14:xfrm>
              <a:off x="9168021" y="1875230"/>
              <a:ext cx="1208520" cy="416160"/>
            </p14:xfrm>
          </p:contentPart>
        </mc:Choice>
        <mc:Fallback xmlns="">
          <p:pic>
            <p:nvPicPr>
              <p:cNvPr id="16" name="Ink 15">
                <a:extLst>
                  <a:ext uri="{FF2B5EF4-FFF2-40B4-BE49-F238E27FC236}">
                    <a16:creationId xmlns:a16="http://schemas.microsoft.com/office/drawing/2014/main" id="{738C468E-993D-47EE-8B14-3B7B19BFB470}"/>
                  </a:ext>
                </a:extLst>
              </p:cNvPr>
              <p:cNvPicPr/>
              <p:nvPr/>
            </p:nvPicPr>
            <p:blipFill>
              <a:blip r:embed="rId18"/>
              <a:stretch>
                <a:fillRect/>
              </a:stretch>
            </p:blipFill>
            <p:spPr>
              <a:xfrm>
                <a:off x="9159381" y="1866230"/>
                <a:ext cx="1226160" cy="4338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7" name="Ink 16">
                <a:extLst>
                  <a:ext uri="{FF2B5EF4-FFF2-40B4-BE49-F238E27FC236}">
                    <a16:creationId xmlns:a16="http://schemas.microsoft.com/office/drawing/2014/main" id="{9CD5D09D-39C9-4E08-810F-7F4156CB93F0}"/>
                  </a:ext>
                </a:extLst>
              </p14:cNvPr>
              <p14:cNvContentPartPr/>
              <p14:nvPr/>
            </p14:nvContentPartPr>
            <p14:xfrm>
              <a:off x="9232101" y="2257910"/>
              <a:ext cx="1039320" cy="348120"/>
            </p14:xfrm>
          </p:contentPart>
        </mc:Choice>
        <mc:Fallback xmlns="">
          <p:pic>
            <p:nvPicPr>
              <p:cNvPr id="17" name="Ink 16">
                <a:extLst>
                  <a:ext uri="{FF2B5EF4-FFF2-40B4-BE49-F238E27FC236}">
                    <a16:creationId xmlns:a16="http://schemas.microsoft.com/office/drawing/2014/main" id="{9CD5D09D-39C9-4E08-810F-7F4156CB93F0}"/>
                  </a:ext>
                </a:extLst>
              </p:cNvPr>
              <p:cNvPicPr/>
              <p:nvPr/>
            </p:nvPicPr>
            <p:blipFill>
              <a:blip r:embed="rId20"/>
              <a:stretch>
                <a:fillRect/>
              </a:stretch>
            </p:blipFill>
            <p:spPr>
              <a:xfrm>
                <a:off x="9223101" y="2249270"/>
                <a:ext cx="1056960" cy="3657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8" name="Ink 17">
                <a:extLst>
                  <a:ext uri="{FF2B5EF4-FFF2-40B4-BE49-F238E27FC236}">
                    <a16:creationId xmlns:a16="http://schemas.microsoft.com/office/drawing/2014/main" id="{CFB33518-AB49-43DB-99A4-0EBFFF4F3D1E}"/>
                  </a:ext>
                </a:extLst>
              </p14:cNvPr>
              <p14:cNvContentPartPr/>
              <p14:nvPr/>
            </p14:nvContentPartPr>
            <p14:xfrm>
              <a:off x="9924741" y="2242790"/>
              <a:ext cx="338040" cy="299880"/>
            </p14:xfrm>
          </p:contentPart>
        </mc:Choice>
        <mc:Fallback xmlns="">
          <p:pic>
            <p:nvPicPr>
              <p:cNvPr id="18" name="Ink 17">
                <a:extLst>
                  <a:ext uri="{FF2B5EF4-FFF2-40B4-BE49-F238E27FC236}">
                    <a16:creationId xmlns:a16="http://schemas.microsoft.com/office/drawing/2014/main" id="{CFB33518-AB49-43DB-99A4-0EBFFF4F3D1E}"/>
                  </a:ext>
                </a:extLst>
              </p:cNvPr>
              <p:cNvPicPr/>
              <p:nvPr/>
            </p:nvPicPr>
            <p:blipFill>
              <a:blip r:embed="rId22"/>
              <a:stretch>
                <a:fillRect/>
              </a:stretch>
            </p:blipFill>
            <p:spPr>
              <a:xfrm>
                <a:off x="9915741" y="2233790"/>
                <a:ext cx="355680" cy="317520"/>
              </a:xfrm>
              <a:prstGeom prst="rect">
                <a:avLst/>
              </a:prstGeom>
            </p:spPr>
          </p:pic>
        </mc:Fallback>
      </mc:AlternateContent>
    </p:spTree>
    <p:extLst>
      <p:ext uri="{BB962C8B-B14F-4D97-AF65-F5344CB8AC3E}">
        <p14:creationId xmlns:p14="http://schemas.microsoft.com/office/powerpoint/2010/main" val="195805093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0"/>
          <p:cNvSpPr>
            <a:spLocks noChangeArrowheads="1"/>
          </p:cNvSpPr>
          <p:nvPr/>
        </p:nvSpPr>
        <p:spPr bwMode="auto">
          <a:xfrm>
            <a:off x="5016501" y="906741"/>
            <a:ext cx="5259581" cy="36933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l-GR" altLang="el-GR" sz="1800">
                <a:solidFill>
                  <a:srgbClr val="FF6600"/>
                </a:solidFill>
              </a:rPr>
              <a:t>Περιγραφή των λειτουργιών του επιπέδου </a:t>
            </a:r>
            <a:r>
              <a:rPr lang="en-US" altLang="el-GR" sz="1800">
                <a:solidFill>
                  <a:srgbClr val="FF6600"/>
                </a:solidFill>
              </a:rPr>
              <a:t>MTP</a:t>
            </a:r>
            <a:r>
              <a:rPr lang="el-GR" altLang="el-GR" sz="1800">
                <a:solidFill>
                  <a:srgbClr val="FF6600"/>
                </a:solidFill>
              </a:rPr>
              <a:t>-2</a:t>
            </a:r>
            <a:r>
              <a:rPr lang="el-GR" altLang="el-GR" sz="1800"/>
              <a:t> </a:t>
            </a:r>
          </a:p>
        </p:txBody>
      </p:sp>
      <p:sp>
        <p:nvSpPr>
          <p:cNvPr id="22531" name="Rectangle 11"/>
          <p:cNvSpPr>
            <a:spLocks noChangeArrowheads="1"/>
          </p:cNvSpPr>
          <p:nvPr/>
        </p:nvSpPr>
        <p:spPr bwMode="auto">
          <a:xfrm>
            <a:off x="2351088" y="2420939"/>
            <a:ext cx="8208962" cy="4321175"/>
          </a:xfrm>
          <a:prstGeom prst="rect">
            <a:avLst/>
          </a:prstGeom>
          <a:noFill/>
          <a:ln w="3175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ClrTx/>
              <a:buSzTx/>
              <a:buFontTx/>
              <a:buNone/>
            </a:pPr>
            <a:endParaRPr lang="el-GR" altLang="el-GR" sz="1200">
              <a:solidFill>
                <a:srgbClr val="000000"/>
              </a:solidFill>
            </a:endParaRPr>
          </a:p>
        </p:txBody>
      </p:sp>
      <p:sp>
        <p:nvSpPr>
          <p:cNvPr id="22532" name="Rectangle 13"/>
          <p:cNvSpPr>
            <a:spLocks noChangeArrowheads="1"/>
          </p:cNvSpPr>
          <p:nvPr/>
        </p:nvSpPr>
        <p:spPr bwMode="auto">
          <a:xfrm>
            <a:off x="1524000" y="1625115"/>
            <a:ext cx="6300788" cy="4893647"/>
          </a:xfrm>
          <a:prstGeom prst="rect">
            <a:avLst/>
          </a:prstGeom>
          <a:solidFill>
            <a:schemeClr val="accent1"/>
          </a:solidFill>
          <a:ln w="38100">
            <a:solidFill>
              <a:schemeClr val="tx1"/>
            </a:solidFill>
            <a:miter lim="800000"/>
            <a:headEnd/>
            <a:tailEnd/>
          </a:ln>
        </p:spPr>
        <p:txBody>
          <a:bodyPr anchor="ct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eaLnBrk="1" hangingPunct="1">
              <a:lnSpc>
                <a:spcPct val="160000"/>
              </a:lnSpc>
              <a:spcBef>
                <a:spcPct val="0"/>
              </a:spcBef>
              <a:buClrTx/>
              <a:buSzTx/>
              <a:buFontTx/>
              <a:buNone/>
            </a:pPr>
            <a:r>
              <a:rPr lang="en-US" altLang="el-GR" sz="1500" u="sng">
                <a:solidFill>
                  <a:srgbClr val="FF0000"/>
                </a:solidFill>
              </a:rPr>
              <a:t>Error Correction Process </a:t>
            </a:r>
            <a:r>
              <a:rPr lang="el-GR" altLang="el-GR" sz="1500" u="sng">
                <a:solidFill>
                  <a:srgbClr val="FF0000"/>
                </a:solidFill>
              </a:rPr>
              <a:t>- Διαδικασία Διόρθωση λάθους</a:t>
            </a:r>
            <a:endParaRPr lang="el-GR" altLang="el-GR" sz="1500"/>
          </a:p>
          <a:p>
            <a:pPr algn="just" eaLnBrk="1" hangingPunct="1">
              <a:lnSpc>
                <a:spcPct val="160000"/>
              </a:lnSpc>
              <a:spcBef>
                <a:spcPct val="0"/>
              </a:spcBef>
              <a:buClrTx/>
              <a:buSzTx/>
              <a:buFontTx/>
              <a:buNone/>
            </a:pPr>
            <a:r>
              <a:rPr lang="el-GR" altLang="el-GR" sz="1500"/>
              <a:t>	</a:t>
            </a:r>
          </a:p>
          <a:p>
            <a:pPr algn="just" eaLnBrk="1" hangingPunct="1">
              <a:lnSpc>
                <a:spcPct val="160000"/>
              </a:lnSpc>
              <a:spcBef>
                <a:spcPct val="0"/>
              </a:spcBef>
              <a:buClrTx/>
              <a:buSzTx/>
              <a:buFontTx/>
              <a:buNone/>
            </a:pPr>
            <a:r>
              <a:rPr lang="el-GR" altLang="el-GR" sz="1500"/>
              <a:t>	Το λανθασμένο MSU αναμεταδίδεται τώρα από τον </a:t>
            </a:r>
            <a:r>
              <a:rPr lang="en-US" altLang="el-GR" sz="1500"/>
              <a:t>buffer</a:t>
            </a:r>
            <a:r>
              <a:rPr lang="el-GR" altLang="el-GR" sz="1500"/>
              <a:t> αναμετάδοσης, με αντεστραμμένη τιμή του FIB (σε σχέση με την προηγουμένη τιμή του </a:t>
            </a:r>
            <a:r>
              <a:rPr lang="en-US" altLang="el-GR" sz="1500"/>
              <a:t>FIB </a:t>
            </a:r>
            <a:r>
              <a:rPr lang="el-GR" altLang="el-GR" sz="1500"/>
              <a:t>του προηγούμενου πακέτου μετάδοσης) για να υποδείξει την αναμετάδοση (δηλαδή ότι το παρόν πακέτο είναι μία αναμετάδοση προηγουμένου απορριπτέου πακέτου). </a:t>
            </a:r>
          </a:p>
          <a:p>
            <a:pPr algn="just" eaLnBrk="1" hangingPunct="1">
              <a:lnSpc>
                <a:spcPct val="160000"/>
              </a:lnSpc>
              <a:spcBef>
                <a:spcPct val="0"/>
              </a:spcBef>
              <a:buClrTx/>
              <a:buSzTx/>
              <a:buFontTx/>
              <a:buNone/>
            </a:pPr>
            <a:r>
              <a:rPr lang="el-GR" altLang="el-GR" sz="1500"/>
              <a:t>	Οποιαδήποτε MSU στον </a:t>
            </a:r>
            <a:r>
              <a:rPr lang="en-US" altLang="el-GR" sz="1500"/>
              <a:t>buffer</a:t>
            </a:r>
            <a:r>
              <a:rPr lang="el-GR" altLang="el-GR" sz="1500"/>
              <a:t> αναμετάδοσης με αριθμό ακολουθίας </a:t>
            </a:r>
            <a:r>
              <a:rPr lang="en-US" altLang="el-GR" sz="1500"/>
              <a:t>FSN </a:t>
            </a:r>
            <a:r>
              <a:rPr lang="el-GR" altLang="el-GR" sz="1500"/>
              <a:t>υψηλότερο από το πρόσφατα μεταδιδόμενο </a:t>
            </a:r>
            <a:r>
              <a:rPr lang="en-US" altLang="el-GR" sz="1500"/>
              <a:t>BSN</a:t>
            </a:r>
            <a:r>
              <a:rPr lang="el-GR" altLang="el-GR" sz="1500"/>
              <a:t>, επίσης αναμεταδίδεται διότι έχουν απορριφθεί. Πριν διαγραφούν από τον </a:t>
            </a:r>
            <a:r>
              <a:rPr lang="en-US" altLang="el-GR" sz="1500"/>
              <a:t>buffer</a:t>
            </a:r>
            <a:r>
              <a:rPr lang="el-GR" altLang="el-GR" sz="1500"/>
              <a:t> αναμετάδοσης, αυτά τα MSUs πρέπει να αναγνωριστούν θετικά. </a:t>
            </a:r>
          </a:p>
          <a:p>
            <a:pPr algn="just">
              <a:lnSpc>
                <a:spcPct val="160000"/>
              </a:lnSpc>
              <a:spcBef>
                <a:spcPct val="0"/>
              </a:spcBef>
              <a:buClrTx/>
              <a:buSzTx/>
              <a:buFontTx/>
              <a:buNone/>
            </a:pPr>
            <a:endParaRPr lang="el-GR" altLang="el-GR" sz="1500"/>
          </a:p>
        </p:txBody>
      </p:sp>
      <p:sp>
        <p:nvSpPr>
          <p:cNvPr id="22533" name="AutoShape 19"/>
          <p:cNvSpPr>
            <a:spLocks noChangeArrowheads="1"/>
          </p:cNvSpPr>
          <p:nvPr/>
        </p:nvSpPr>
        <p:spPr bwMode="auto">
          <a:xfrm>
            <a:off x="1524001" y="333376"/>
            <a:ext cx="3305175" cy="708025"/>
          </a:xfrm>
          <a:prstGeom prst="roundRect">
            <a:avLst>
              <a:gd name="adj" fmla="val 21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b"/>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ct val="0"/>
              </a:spcBef>
              <a:buClrTx/>
              <a:buSzTx/>
              <a:buFontTx/>
              <a:buNone/>
            </a:pPr>
            <a:r>
              <a:rPr lang="el-GR" altLang="el-GR" sz="3600">
                <a:solidFill>
                  <a:schemeClr val="tx2"/>
                </a:solidFill>
              </a:rPr>
              <a:t>Θεωρία </a:t>
            </a:r>
            <a:r>
              <a:rPr lang="en-US" altLang="el-GR" sz="3600">
                <a:solidFill>
                  <a:schemeClr val="tx2"/>
                </a:solidFill>
              </a:rPr>
              <a:t>MTP</a:t>
            </a:r>
            <a:endParaRPr lang="el-GR" altLang="el-GR" sz="3600">
              <a:solidFill>
                <a:schemeClr val="tx2"/>
              </a:solidFill>
            </a:endParaRPr>
          </a:p>
        </p:txBody>
      </p:sp>
      <p:pic>
        <p:nvPicPr>
          <p:cNvPr id="22534" name="Picture 20"/>
          <p:cNvPicPr>
            <a:picLocks noChangeAspect="1" noChangeArrowheads="1"/>
          </p:cNvPicPr>
          <p:nvPr/>
        </p:nvPicPr>
        <p:blipFill>
          <a:blip r:embed="rId2">
            <a:lum bright="10000"/>
            <a:extLst>
              <a:ext uri="{28A0092B-C50C-407E-A947-70E740481C1C}">
                <a14:useLocalDpi xmlns:a14="http://schemas.microsoft.com/office/drawing/2010/main" val="0"/>
              </a:ext>
            </a:extLst>
          </a:blip>
          <a:srcRect/>
          <a:stretch>
            <a:fillRect/>
          </a:stretch>
        </p:blipFill>
        <p:spPr bwMode="auto">
          <a:xfrm rot="60000">
            <a:off x="7842251" y="1230314"/>
            <a:ext cx="2790825" cy="2486025"/>
          </a:xfrm>
          <a:prstGeom prst="rect">
            <a:avLst/>
          </a:prstGeom>
          <a:solidFill>
            <a:schemeClr val="accent1"/>
          </a:solidFill>
          <a:ln>
            <a:noFill/>
          </a:ln>
          <a:extLst>
            <a:ext uri="{91240B29-F687-4F45-9708-019B960494DF}">
              <a14:hiddenLine xmlns:a14="http://schemas.microsoft.com/office/drawing/2010/main" w="38100">
                <a:solidFill>
                  <a:srgbClr val="000000"/>
                </a:solidFill>
                <a:miter lim="800000"/>
                <a:headEnd/>
                <a:tailEnd/>
              </a14:hiddenLine>
            </a:ext>
          </a:extLst>
        </p:spPr>
      </p:pic>
    </p:spTree>
    <p:extLst>
      <p:ext uri="{BB962C8B-B14F-4D97-AF65-F5344CB8AC3E}">
        <p14:creationId xmlns:p14="http://schemas.microsoft.com/office/powerpoint/2010/main" val="305105028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4" name="Group 2"/>
          <p:cNvGrpSpPr>
            <a:grpSpLocks/>
          </p:cNvGrpSpPr>
          <p:nvPr/>
        </p:nvGrpSpPr>
        <p:grpSpPr bwMode="auto">
          <a:xfrm>
            <a:off x="9291639" y="2162176"/>
            <a:ext cx="827087" cy="747713"/>
            <a:chOff x="3992" y="2251"/>
            <a:chExt cx="521" cy="471"/>
          </a:xfrm>
        </p:grpSpPr>
        <p:grpSp>
          <p:nvGrpSpPr>
            <p:cNvPr id="23584" name="Group 3"/>
            <p:cNvGrpSpPr>
              <a:grpSpLocks/>
            </p:cNvGrpSpPr>
            <p:nvPr/>
          </p:nvGrpSpPr>
          <p:grpSpPr bwMode="auto">
            <a:xfrm>
              <a:off x="4060" y="2251"/>
              <a:ext cx="453" cy="452"/>
              <a:chOff x="3765" y="2433"/>
              <a:chExt cx="476" cy="579"/>
            </a:xfrm>
          </p:grpSpPr>
          <p:sp>
            <p:nvSpPr>
              <p:cNvPr id="23586" name="Rectangle 4"/>
              <p:cNvSpPr>
                <a:spLocks noChangeArrowheads="1"/>
              </p:cNvSpPr>
              <p:nvPr/>
            </p:nvSpPr>
            <p:spPr bwMode="auto">
              <a:xfrm>
                <a:off x="3765" y="2433"/>
                <a:ext cx="476" cy="579"/>
              </a:xfrm>
              <a:prstGeom prst="rect">
                <a:avLst/>
              </a:prstGeom>
              <a:solidFill>
                <a:schemeClr val="bg1"/>
              </a:solidFill>
              <a:ln w="12700">
                <a:solidFill>
                  <a:srgbClr val="000000"/>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ClrTx/>
                  <a:buSzTx/>
                  <a:buFontTx/>
                  <a:buNone/>
                </a:pPr>
                <a:endParaRPr lang="el-GR" altLang="el-GR" sz="1200">
                  <a:solidFill>
                    <a:srgbClr val="000000"/>
                  </a:solidFill>
                </a:endParaRPr>
              </a:p>
            </p:txBody>
          </p:sp>
          <p:sp>
            <p:nvSpPr>
              <p:cNvPr id="23587" name="Line 5"/>
              <p:cNvSpPr>
                <a:spLocks noChangeShapeType="1"/>
              </p:cNvSpPr>
              <p:nvPr/>
            </p:nvSpPr>
            <p:spPr bwMode="auto">
              <a:xfrm>
                <a:off x="3997" y="2433"/>
                <a:ext cx="0" cy="579"/>
              </a:xfrm>
              <a:prstGeom prst="line">
                <a:avLst/>
              </a:prstGeom>
              <a:noFill/>
              <a:ln w="9525">
                <a:solidFill>
                  <a:srgbClr val="C0C0C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3588" name="Rectangle 6"/>
              <p:cNvSpPr>
                <a:spLocks noChangeArrowheads="1"/>
              </p:cNvSpPr>
              <p:nvPr/>
            </p:nvSpPr>
            <p:spPr bwMode="auto">
              <a:xfrm>
                <a:off x="3788" y="2470"/>
                <a:ext cx="186" cy="12"/>
              </a:xfrm>
              <a:prstGeom prst="rect">
                <a:avLst/>
              </a:prstGeom>
              <a:solidFill>
                <a:schemeClr val="bg1"/>
              </a:solidFill>
              <a:ln w="9525">
                <a:solidFill>
                  <a:srgbClr val="000000"/>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ClrTx/>
                  <a:buSzTx/>
                  <a:buFontTx/>
                  <a:buNone/>
                </a:pPr>
                <a:endParaRPr lang="el-GR" altLang="el-GR" sz="1200">
                  <a:solidFill>
                    <a:srgbClr val="000000"/>
                  </a:solidFill>
                </a:endParaRPr>
              </a:p>
            </p:txBody>
          </p:sp>
          <p:grpSp>
            <p:nvGrpSpPr>
              <p:cNvPr id="23589" name="Group 7"/>
              <p:cNvGrpSpPr>
                <a:grpSpLocks/>
              </p:cNvGrpSpPr>
              <p:nvPr/>
            </p:nvGrpSpPr>
            <p:grpSpPr bwMode="auto">
              <a:xfrm>
                <a:off x="4043" y="2532"/>
                <a:ext cx="151" cy="12"/>
                <a:chOff x="340" y="3725"/>
                <a:chExt cx="295" cy="23"/>
              </a:xfrm>
            </p:grpSpPr>
            <p:sp>
              <p:nvSpPr>
                <p:cNvPr id="23600" name="Rectangle 8"/>
                <p:cNvSpPr>
                  <a:spLocks noChangeArrowheads="1"/>
                </p:cNvSpPr>
                <p:nvPr/>
              </p:nvSpPr>
              <p:spPr bwMode="auto">
                <a:xfrm>
                  <a:off x="340" y="3725"/>
                  <a:ext cx="23" cy="23"/>
                </a:xfrm>
                <a:prstGeom prst="rect">
                  <a:avLst/>
                </a:prstGeom>
                <a:solidFill>
                  <a:srgbClr val="000000"/>
                </a:solidFill>
                <a:ln w="9525">
                  <a:solidFill>
                    <a:srgbClr val="000000"/>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ClrTx/>
                    <a:buSzTx/>
                    <a:buFontTx/>
                    <a:buNone/>
                  </a:pPr>
                  <a:endParaRPr lang="el-GR" altLang="el-GR" sz="1200">
                    <a:solidFill>
                      <a:srgbClr val="000000"/>
                    </a:solidFill>
                  </a:endParaRPr>
                </a:p>
              </p:txBody>
            </p:sp>
            <p:sp>
              <p:nvSpPr>
                <p:cNvPr id="23601" name="Rectangle 9"/>
                <p:cNvSpPr>
                  <a:spLocks noChangeArrowheads="1"/>
                </p:cNvSpPr>
                <p:nvPr/>
              </p:nvSpPr>
              <p:spPr bwMode="auto">
                <a:xfrm>
                  <a:off x="430" y="3725"/>
                  <a:ext cx="23" cy="23"/>
                </a:xfrm>
                <a:prstGeom prst="rect">
                  <a:avLst/>
                </a:prstGeom>
                <a:solidFill>
                  <a:srgbClr val="000000"/>
                </a:solidFill>
                <a:ln w="9525">
                  <a:solidFill>
                    <a:srgbClr val="000000"/>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ClrTx/>
                    <a:buSzTx/>
                    <a:buFontTx/>
                    <a:buNone/>
                  </a:pPr>
                  <a:endParaRPr lang="el-GR" altLang="el-GR" sz="1200">
                    <a:solidFill>
                      <a:srgbClr val="000000"/>
                    </a:solidFill>
                  </a:endParaRPr>
                </a:p>
              </p:txBody>
            </p:sp>
            <p:sp>
              <p:nvSpPr>
                <p:cNvPr id="23602" name="Rectangle 10"/>
                <p:cNvSpPr>
                  <a:spLocks noChangeArrowheads="1"/>
                </p:cNvSpPr>
                <p:nvPr/>
              </p:nvSpPr>
              <p:spPr bwMode="auto">
                <a:xfrm>
                  <a:off x="521" y="3725"/>
                  <a:ext cx="23" cy="23"/>
                </a:xfrm>
                <a:prstGeom prst="rect">
                  <a:avLst/>
                </a:prstGeom>
                <a:solidFill>
                  <a:srgbClr val="000000"/>
                </a:solidFill>
                <a:ln w="9525">
                  <a:solidFill>
                    <a:srgbClr val="000000"/>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ClrTx/>
                    <a:buSzTx/>
                    <a:buFontTx/>
                    <a:buNone/>
                  </a:pPr>
                  <a:endParaRPr lang="el-GR" altLang="el-GR" sz="1200">
                    <a:solidFill>
                      <a:srgbClr val="000000"/>
                    </a:solidFill>
                  </a:endParaRPr>
                </a:p>
              </p:txBody>
            </p:sp>
            <p:sp>
              <p:nvSpPr>
                <p:cNvPr id="23603" name="Rectangle 11"/>
                <p:cNvSpPr>
                  <a:spLocks noChangeArrowheads="1"/>
                </p:cNvSpPr>
                <p:nvPr/>
              </p:nvSpPr>
              <p:spPr bwMode="auto">
                <a:xfrm>
                  <a:off x="612" y="3725"/>
                  <a:ext cx="23" cy="23"/>
                </a:xfrm>
                <a:prstGeom prst="rect">
                  <a:avLst/>
                </a:prstGeom>
                <a:solidFill>
                  <a:srgbClr val="000000"/>
                </a:solidFill>
                <a:ln w="9525">
                  <a:solidFill>
                    <a:srgbClr val="000000"/>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ClrTx/>
                    <a:buSzTx/>
                    <a:buFontTx/>
                    <a:buNone/>
                  </a:pPr>
                  <a:endParaRPr lang="el-GR" altLang="el-GR" sz="1200">
                    <a:solidFill>
                      <a:srgbClr val="000000"/>
                    </a:solidFill>
                  </a:endParaRPr>
                </a:p>
              </p:txBody>
            </p:sp>
          </p:grpSp>
          <p:sp>
            <p:nvSpPr>
              <p:cNvPr id="23590" name="Line 12"/>
              <p:cNvSpPr>
                <a:spLocks noChangeShapeType="1"/>
              </p:cNvSpPr>
              <p:nvPr/>
            </p:nvSpPr>
            <p:spPr bwMode="auto">
              <a:xfrm>
                <a:off x="3997" y="2840"/>
                <a:ext cx="244" cy="0"/>
              </a:xfrm>
              <a:prstGeom prst="line">
                <a:avLst/>
              </a:prstGeom>
              <a:noFill/>
              <a:ln w="9525">
                <a:solidFill>
                  <a:srgbClr val="80808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3591" name="Rectangle 13"/>
              <p:cNvSpPr>
                <a:spLocks noChangeArrowheads="1"/>
              </p:cNvSpPr>
              <p:nvPr/>
            </p:nvSpPr>
            <p:spPr bwMode="auto">
              <a:xfrm>
                <a:off x="4032" y="2470"/>
                <a:ext cx="174" cy="12"/>
              </a:xfrm>
              <a:prstGeom prst="rect">
                <a:avLst/>
              </a:prstGeom>
              <a:solidFill>
                <a:srgbClr val="808080"/>
              </a:solidFill>
              <a:ln w="9525">
                <a:solidFill>
                  <a:schemeClr val="bg1"/>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ClrTx/>
                  <a:buSzTx/>
                  <a:buFontTx/>
                  <a:buNone/>
                </a:pPr>
                <a:endParaRPr lang="el-GR" altLang="el-GR" sz="1200">
                  <a:solidFill>
                    <a:srgbClr val="000000"/>
                  </a:solidFill>
                </a:endParaRPr>
              </a:p>
            </p:txBody>
          </p:sp>
          <p:grpSp>
            <p:nvGrpSpPr>
              <p:cNvPr id="23592" name="Group 14"/>
              <p:cNvGrpSpPr>
                <a:grpSpLocks/>
              </p:cNvGrpSpPr>
              <p:nvPr/>
            </p:nvGrpSpPr>
            <p:grpSpPr bwMode="auto">
              <a:xfrm>
                <a:off x="4043" y="2704"/>
                <a:ext cx="151" cy="13"/>
                <a:chOff x="340" y="3725"/>
                <a:chExt cx="295" cy="23"/>
              </a:xfrm>
            </p:grpSpPr>
            <p:sp>
              <p:nvSpPr>
                <p:cNvPr id="23596" name="Rectangle 15"/>
                <p:cNvSpPr>
                  <a:spLocks noChangeArrowheads="1"/>
                </p:cNvSpPr>
                <p:nvPr/>
              </p:nvSpPr>
              <p:spPr bwMode="auto">
                <a:xfrm>
                  <a:off x="340" y="3725"/>
                  <a:ext cx="23" cy="23"/>
                </a:xfrm>
                <a:prstGeom prst="rect">
                  <a:avLst/>
                </a:prstGeom>
                <a:solidFill>
                  <a:srgbClr val="000000"/>
                </a:solidFill>
                <a:ln w="9525">
                  <a:solidFill>
                    <a:srgbClr val="000000"/>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ClrTx/>
                    <a:buSzTx/>
                    <a:buFontTx/>
                    <a:buNone/>
                  </a:pPr>
                  <a:endParaRPr lang="el-GR" altLang="el-GR" sz="1200">
                    <a:solidFill>
                      <a:srgbClr val="000000"/>
                    </a:solidFill>
                  </a:endParaRPr>
                </a:p>
              </p:txBody>
            </p:sp>
            <p:sp>
              <p:nvSpPr>
                <p:cNvPr id="23597" name="Rectangle 16"/>
                <p:cNvSpPr>
                  <a:spLocks noChangeArrowheads="1"/>
                </p:cNvSpPr>
                <p:nvPr/>
              </p:nvSpPr>
              <p:spPr bwMode="auto">
                <a:xfrm>
                  <a:off x="430" y="3725"/>
                  <a:ext cx="23" cy="23"/>
                </a:xfrm>
                <a:prstGeom prst="rect">
                  <a:avLst/>
                </a:prstGeom>
                <a:solidFill>
                  <a:srgbClr val="000000"/>
                </a:solidFill>
                <a:ln w="9525">
                  <a:solidFill>
                    <a:srgbClr val="000000"/>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ClrTx/>
                    <a:buSzTx/>
                    <a:buFontTx/>
                    <a:buNone/>
                  </a:pPr>
                  <a:endParaRPr lang="el-GR" altLang="el-GR" sz="1200">
                    <a:solidFill>
                      <a:srgbClr val="000000"/>
                    </a:solidFill>
                  </a:endParaRPr>
                </a:p>
              </p:txBody>
            </p:sp>
            <p:sp>
              <p:nvSpPr>
                <p:cNvPr id="23598" name="Rectangle 17"/>
                <p:cNvSpPr>
                  <a:spLocks noChangeArrowheads="1"/>
                </p:cNvSpPr>
                <p:nvPr/>
              </p:nvSpPr>
              <p:spPr bwMode="auto">
                <a:xfrm>
                  <a:off x="521" y="3725"/>
                  <a:ext cx="23" cy="23"/>
                </a:xfrm>
                <a:prstGeom prst="rect">
                  <a:avLst/>
                </a:prstGeom>
                <a:solidFill>
                  <a:srgbClr val="000000"/>
                </a:solidFill>
                <a:ln w="9525">
                  <a:solidFill>
                    <a:srgbClr val="000000"/>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ClrTx/>
                    <a:buSzTx/>
                    <a:buFontTx/>
                    <a:buNone/>
                  </a:pPr>
                  <a:endParaRPr lang="el-GR" altLang="el-GR" sz="1200">
                    <a:solidFill>
                      <a:srgbClr val="000000"/>
                    </a:solidFill>
                  </a:endParaRPr>
                </a:p>
              </p:txBody>
            </p:sp>
            <p:sp>
              <p:nvSpPr>
                <p:cNvPr id="23599" name="Rectangle 18"/>
                <p:cNvSpPr>
                  <a:spLocks noChangeArrowheads="1"/>
                </p:cNvSpPr>
                <p:nvPr/>
              </p:nvSpPr>
              <p:spPr bwMode="auto">
                <a:xfrm>
                  <a:off x="612" y="3725"/>
                  <a:ext cx="23" cy="23"/>
                </a:xfrm>
                <a:prstGeom prst="rect">
                  <a:avLst/>
                </a:prstGeom>
                <a:solidFill>
                  <a:srgbClr val="000000"/>
                </a:solidFill>
                <a:ln w="9525">
                  <a:solidFill>
                    <a:srgbClr val="000000"/>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ClrTx/>
                    <a:buSzTx/>
                    <a:buFontTx/>
                    <a:buNone/>
                  </a:pPr>
                  <a:endParaRPr lang="el-GR" altLang="el-GR" sz="1200">
                    <a:solidFill>
                      <a:srgbClr val="000000"/>
                    </a:solidFill>
                  </a:endParaRPr>
                </a:p>
              </p:txBody>
            </p:sp>
          </p:grpSp>
          <p:sp>
            <p:nvSpPr>
              <p:cNvPr id="23593" name="Rectangle 19"/>
              <p:cNvSpPr>
                <a:spLocks noChangeArrowheads="1"/>
              </p:cNvSpPr>
              <p:nvPr/>
            </p:nvSpPr>
            <p:spPr bwMode="auto">
              <a:xfrm>
                <a:off x="4032" y="2655"/>
                <a:ext cx="174" cy="13"/>
              </a:xfrm>
              <a:prstGeom prst="rect">
                <a:avLst/>
              </a:prstGeom>
              <a:solidFill>
                <a:srgbClr val="808080"/>
              </a:solidFill>
              <a:ln w="9525">
                <a:solidFill>
                  <a:schemeClr val="bg1"/>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ClrTx/>
                  <a:buSzTx/>
                  <a:buFontTx/>
                  <a:buNone/>
                </a:pPr>
                <a:endParaRPr lang="el-GR" altLang="el-GR" sz="1200">
                  <a:solidFill>
                    <a:srgbClr val="000000"/>
                  </a:solidFill>
                </a:endParaRPr>
              </a:p>
            </p:txBody>
          </p:sp>
          <p:sp>
            <p:nvSpPr>
              <p:cNvPr id="23594" name="Rectangle 20"/>
              <p:cNvSpPr>
                <a:spLocks noChangeArrowheads="1"/>
              </p:cNvSpPr>
              <p:nvPr/>
            </p:nvSpPr>
            <p:spPr bwMode="auto">
              <a:xfrm>
                <a:off x="4032" y="2507"/>
                <a:ext cx="174" cy="12"/>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ClrTx/>
                  <a:buSzTx/>
                  <a:buFontTx/>
                  <a:buNone/>
                </a:pPr>
                <a:endParaRPr lang="el-GR" altLang="el-GR" sz="1200">
                  <a:solidFill>
                    <a:srgbClr val="000000"/>
                  </a:solidFill>
                </a:endParaRPr>
              </a:p>
            </p:txBody>
          </p:sp>
          <p:sp>
            <p:nvSpPr>
              <p:cNvPr id="23595" name="Rectangle 21"/>
              <p:cNvSpPr>
                <a:spLocks noChangeArrowheads="1"/>
              </p:cNvSpPr>
              <p:nvPr/>
            </p:nvSpPr>
            <p:spPr bwMode="auto">
              <a:xfrm>
                <a:off x="4032" y="2581"/>
                <a:ext cx="174" cy="13"/>
              </a:xfrm>
              <a:prstGeom prst="rect">
                <a:avLst/>
              </a:prstGeom>
              <a:solidFill>
                <a:srgbClr val="C0C0C0"/>
              </a:solidFill>
              <a:ln w="3175">
                <a:solidFill>
                  <a:srgbClr val="000000"/>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ClrTx/>
                  <a:buSzTx/>
                  <a:buFontTx/>
                  <a:buNone/>
                </a:pPr>
                <a:endParaRPr lang="el-GR" altLang="el-GR" sz="1200">
                  <a:solidFill>
                    <a:srgbClr val="000000"/>
                  </a:solidFill>
                </a:endParaRPr>
              </a:p>
            </p:txBody>
          </p:sp>
        </p:grpSp>
        <p:sp>
          <p:nvSpPr>
            <p:cNvPr id="23585" name="Text Box 22"/>
            <p:cNvSpPr txBox="1">
              <a:spLocks noChangeArrowheads="1"/>
            </p:cNvSpPr>
            <p:nvPr/>
          </p:nvSpPr>
          <p:spPr bwMode="auto">
            <a:xfrm>
              <a:off x="3992" y="2568"/>
              <a:ext cx="385"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l-GR" sz="1000"/>
                <a:t>BSC </a:t>
              </a:r>
            </a:p>
          </p:txBody>
        </p:sp>
      </p:grpSp>
      <p:sp>
        <p:nvSpPr>
          <p:cNvPr id="23555" name="Rectangle 23">
            <a:hlinkClick r:id="rId2" action="ppaction://hlinksldjump"/>
          </p:cNvPr>
          <p:cNvSpPr>
            <a:spLocks noChangeArrowheads="1"/>
          </p:cNvSpPr>
          <p:nvPr/>
        </p:nvSpPr>
        <p:spPr bwMode="auto">
          <a:xfrm>
            <a:off x="2019300" y="2162175"/>
            <a:ext cx="1130300" cy="755650"/>
          </a:xfrm>
          <a:prstGeom prst="rect">
            <a:avLst/>
          </a:prstGeom>
          <a:gradFill rotWithShape="1">
            <a:gsLst>
              <a:gs pos="0">
                <a:srgbClr val="FF6600"/>
              </a:gs>
              <a:gs pos="50000">
                <a:srgbClr val="FFFFFF"/>
              </a:gs>
              <a:gs pos="100000">
                <a:srgbClr val="FF6600"/>
              </a:gs>
            </a:gsLst>
            <a:lin ang="5400000" scaled="1"/>
          </a:gradFill>
          <a:ln w="34925">
            <a:solidFill>
              <a:srgbClr val="000000"/>
            </a:solidFill>
            <a:miter lim="800000"/>
            <a:headEnd/>
            <a:tailEnd/>
          </a:ln>
        </p:spPr>
        <p:txBody>
          <a:bodyPr lIns="74981" tIns="37490" rIns="74981" bIns="37490"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endParaRPr lang="en-US" altLang="el-GR" sz="1400"/>
          </a:p>
          <a:p>
            <a:pPr algn="ctr" eaLnBrk="1" hangingPunct="1">
              <a:spcBef>
                <a:spcPct val="0"/>
              </a:spcBef>
              <a:buClrTx/>
              <a:buSzTx/>
              <a:buFontTx/>
              <a:buNone/>
            </a:pPr>
            <a:r>
              <a:rPr lang="en-US" altLang="el-GR" sz="1200"/>
              <a:t>MSC</a:t>
            </a:r>
            <a:r>
              <a:rPr lang="el-GR" altLang="el-GR" sz="1200"/>
              <a:t> </a:t>
            </a:r>
            <a:endParaRPr lang="en-US" altLang="el-GR" sz="1200"/>
          </a:p>
          <a:p>
            <a:pPr algn="ctr" eaLnBrk="1" hangingPunct="1">
              <a:spcBef>
                <a:spcPct val="0"/>
              </a:spcBef>
              <a:buClrTx/>
              <a:buSzTx/>
              <a:buFontTx/>
              <a:buNone/>
            </a:pPr>
            <a:r>
              <a:rPr lang="el-GR" altLang="el-GR" sz="1300"/>
              <a:t> </a:t>
            </a:r>
            <a:endParaRPr lang="en-US" altLang="el-GR" sz="1300"/>
          </a:p>
        </p:txBody>
      </p:sp>
      <p:sp>
        <p:nvSpPr>
          <p:cNvPr id="23556" name="Rectangle 24"/>
          <p:cNvSpPr>
            <a:spLocks noChangeArrowheads="1"/>
          </p:cNvSpPr>
          <p:nvPr/>
        </p:nvSpPr>
        <p:spPr bwMode="auto">
          <a:xfrm>
            <a:off x="3170239" y="2162175"/>
            <a:ext cx="71437" cy="3816350"/>
          </a:xfrm>
          <a:prstGeom prst="rect">
            <a:avLst/>
          </a:prstGeom>
          <a:solidFill>
            <a:schemeClr val="tx1"/>
          </a:solidFill>
          <a:ln w="9525">
            <a:solidFill>
              <a:schemeClr val="tx1"/>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ClrTx/>
              <a:buSzTx/>
              <a:buFontTx/>
              <a:buNone/>
            </a:pPr>
            <a:endParaRPr lang="el-GR" altLang="el-GR" sz="1200">
              <a:solidFill>
                <a:srgbClr val="000000"/>
              </a:solidFill>
            </a:endParaRPr>
          </a:p>
        </p:txBody>
      </p:sp>
      <p:sp>
        <p:nvSpPr>
          <p:cNvPr id="23557" name="Rectangle 25"/>
          <p:cNvSpPr>
            <a:spLocks noChangeArrowheads="1"/>
          </p:cNvSpPr>
          <p:nvPr/>
        </p:nvSpPr>
        <p:spPr bwMode="auto">
          <a:xfrm>
            <a:off x="9291639" y="2162175"/>
            <a:ext cx="71437" cy="3816350"/>
          </a:xfrm>
          <a:prstGeom prst="rect">
            <a:avLst/>
          </a:prstGeom>
          <a:solidFill>
            <a:schemeClr val="tx1"/>
          </a:solidFill>
          <a:ln w="9525">
            <a:solidFill>
              <a:schemeClr val="tx1"/>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ClrTx/>
              <a:buSzTx/>
              <a:buFontTx/>
              <a:buNone/>
            </a:pPr>
            <a:endParaRPr lang="el-GR" altLang="el-GR" sz="1200">
              <a:solidFill>
                <a:srgbClr val="000000"/>
              </a:solidFill>
            </a:endParaRPr>
          </a:p>
        </p:txBody>
      </p:sp>
      <p:sp>
        <p:nvSpPr>
          <p:cNvPr id="23558" name="Rectangle 26"/>
          <p:cNvSpPr>
            <a:spLocks noChangeArrowheads="1"/>
          </p:cNvSpPr>
          <p:nvPr/>
        </p:nvSpPr>
        <p:spPr bwMode="auto">
          <a:xfrm>
            <a:off x="1946276" y="1801814"/>
            <a:ext cx="8208963" cy="4321175"/>
          </a:xfrm>
          <a:prstGeom prst="rect">
            <a:avLst/>
          </a:prstGeom>
          <a:noFill/>
          <a:ln w="3175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ClrTx/>
              <a:buSzTx/>
              <a:buFontTx/>
              <a:buNone/>
            </a:pPr>
            <a:endParaRPr lang="el-GR" altLang="el-GR" sz="1200">
              <a:solidFill>
                <a:srgbClr val="000000"/>
              </a:solidFill>
            </a:endParaRPr>
          </a:p>
        </p:txBody>
      </p:sp>
      <p:sp>
        <p:nvSpPr>
          <p:cNvPr id="23559" name="Line 27"/>
          <p:cNvSpPr>
            <a:spLocks noChangeShapeType="1"/>
          </p:cNvSpPr>
          <p:nvPr/>
        </p:nvSpPr>
        <p:spPr bwMode="auto">
          <a:xfrm>
            <a:off x="3243264" y="2449513"/>
            <a:ext cx="6048375" cy="360362"/>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23560" name="Line 28"/>
          <p:cNvSpPr>
            <a:spLocks noChangeShapeType="1"/>
          </p:cNvSpPr>
          <p:nvPr/>
        </p:nvSpPr>
        <p:spPr bwMode="auto">
          <a:xfrm flipH="1">
            <a:off x="3243264" y="2882901"/>
            <a:ext cx="6048375" cy="430213"/>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23561" name="Line 29"/>
          <p:cNvSpPr>
            <a:spLocks noChangeShapeType="1"/>
          </p:cNvSpPr>
          <p:nvPr/>
        </p:nvSpPr>
        <p:spPr bwMode="auto">
          <a:xfrm>
            <a:off x="3243264" y="3386138"/>
            <a:ext cx="6048375" cy="43180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23562" name="Line 30"/>
          <p:cNvSpPr>
            <a:spLocks noChangeShapeType="1"/>
          </p:cNvSpPr>
          <p:nvPr/>
        </p:nvSpPr>
        <p:spPr bwMode="auto">
          <a:xfrm flipH="1">
            <a:off x="3243264" y="3890963"/>
            <a:ext cx="6048375" cy="430212"/>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23563" name="Line 31"/>
          <p:cNvSpPr>
            <a:spLocks noChangeShapeType="1"/>
          </p:cNvSpPr>
          <p:nvPr/>
        </p:nvSpPr>
        <p:spPr bwMode="auto">
          <a:xfrm>
            <a:off x="3243264" y="4394201"/>
            <a:ext cx="6048375" cy="360363"/>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23564" name="Line 32"/>
          <p:cNvSpPr>
            <a:spLocks noChangeShapeType="1"/>
          </p:cNvSpPr>
          <p:nvPr/>
        </p:nvSpPr>
        <p:spPr bwMode="auto">
          <a:xfrm flipH="1">
            <a:off x="3243264" y="4826001"/>
            <a:ext cx="6048375" cy="360363"/>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23565" name="Line 33"/>
          <p:cNvSpPr>
            <a:spLocks noChangeShapeType="1"/>
          </p:cNvSpPr>
          <p:nvPr/>
        </p:nvSpPr>
        <p:spPr bwMode="auto">
          <a:xfrm>
            <a:off x="3243264" y="5259389"/>
            <a:ext cx="6048375" cy="358775"/>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23566" name="Text Box 34"/>
          <p:cNvSpPr txBox="1">
            <a:spLocks noChangeArrowheads="1"/>
          </p:cNvSpPr>
          <p:nvPr/>
        </p:nvSpPr>
        <p:spPr bwMode="auto">
          <a:xfrm rot="197085">
            <a:off x="4610100" y="2378075"/>
            <a:ext cx="403383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l-GR" sz="1200"/>
              <a:t>FSN=71 	BSN=18 	FIB=1 	BIB=1</a:t>
            </a:r>
            <a:r>
              <a:rPr lang="el-GR" altLang="el-GR" sz="1200"/>
              <a:t> </a:t>
            </a:r>
            <a:r>
              <a:rPr lang="el-GR" altLang="el-GR" sz="1200">
                <a:solidFill>
                  <a:srgbClr val="FF0000"/>
                </a:solidFill>
              </a:rPr>
              <a:t>(Α)</a:t>
            </a:r>
          </a:p>
        </p:txBody>
      </p:sp>
      <p:sp>
        <p:nvSpPr>
          <p:cNvPr id="23567" name="Text Box 35"/>
          <p:cNvSpPr txBox="1">
            <a:spLocks noChangeArrowheads="1"/>
          </p:cNvSpPr>
          <p:nvPr/>
        </p:nvSpPr>
        <p:spPr bwMode="auto">
          <a:xfrm rot="-195134">
            <a:off x="3170239" y="2895600"/>
            <a:ext cx="403383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l-GR" sz="1200"/>
              <a:t>FSN=19 	BSN=71 	FIB=1 	BIB=1</a:t>
            </a:r>
            <a:r>
              <a:rPr lang="el-GR" altLang="el-GR" sz="1200"/>
              <a:t> </a:t>
            </a:r>
            <a:r>
              <a:rPr lang="el-GR" altLang="el-GR" sz="1200">
                <a:solidFill>
                  <a:srgbClr val="FF0000"/>
                </a:solidFill>
              </a:rPr>
              <a:t>(</a:t>
            </a:r>
            <a:r>
              <a:rPr lang="en-US" altLang="el-GR" sz="1200">
                <a:solidFill>
                  <a:srgbClr val="FF0000"/>
                </a:solidFill>
              </a:rPr>
              <a:t>B)</a:t>
            </a:r>
            <a:endParaRPr lang="el-GR" altLang="el-GR" sz="1200">
              <a:solidFill>
                <a:srgbClr val="FF0000"/>
              </a:solidFill>
            </a:endParaRPr>
          </a:p>
        </p:txBody>
      </p:sp>
      <p:sp>
        <p:nvSpPr>
          <p:cNvPr id="23568" name="Text Box 36"/>
          <p:cNvSpPr txBox="1">
            <a:spLocks noChangeArrowheads="1"/>
          </p:cNvSpPr>
          <p:nvPr/>
        </p:nvSpPr>
        <p:spPr bwMode="auto">
          <a:xfrm rot="236867">
            <a:off x="5186364" y="3457575"/>
            <a:ext cx="403383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l-GR" sz="1200"/>
              <a:t>FSN=72	BSN=19	FIB=1 	BIB=1 </a:t>
            </a:r>
            <a:r>
              <a:rPr lang="en-US" altLang="el-GR" sz="1200">
                <a:solidFill>
                  <a:srgbClr val="FF0000"/>
                </a:solidFill>
              </a:rPr>
              <a:t>(C)</a:t>
            </a:r>
            <a:endParaRPr lang="el-GR" altLang="el-GR" sz="1200">
              <a:solidFill>
                <a:srgbClr val="FF0000"/>
              </a:solidFill>
            </a:endParaRPr>
          </a:p>
        </p:txBody>
      </p:sp>
      <p:sp>
        <p:nvSpPr>
          <p:cNvPr id="23569" name="Text Box 37"/>
          <p:cNvSpPr txBox="1">
            <a:spLocks noChangeArrowheads="1"/>
          </p:cNvSpPr>
          <p:nvPr/>
        </p:nvSpPr>
        <p:spPr bwMode="auto">
          <a:xfrm rot="-195749">
            <a:off x="3241675" y="3903664"/>
            <a:ext cx="40338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l-GR" sz="1200"/>
              <a:t>FSN=20	BSN=71	FIB=1 	BIB=1 </a:t>
            </a:r>
            <a:r>
              <a:rPr lang="en-US" altLang="el-GR" sz="1200">
                <a:solidFill>
                  <a:srgbClr val="FF0000"/>
                </a:solidFill>
              </a:rPr>
              <a:t>(D)</a:t>
            </a:r>
            <a:endParaRPr lang="el-GR" altLang="el-GR" sz="1200">
              <a:solidFill>
                <a:srgbClr val="FF0000"/>
              </a:solidFill>
            </a:endParaRPr>
          </a:p>
        </p:txBody>
      </p:sp>
      <p:sp>
        <p:nvSpPr>
          <p:cNvPr id="23570" name="Text Box 38"/>
          <p:cNvSpPr txBox="1">
            <a:spLocks noChangeArrowheads="1"/>
          </p:cNvSpPr>
          <p:nvPr/>
        </p:nvSpPr>
        <p:spPr bwMode="auto">
          <a:xfrm rot="236867">
            <a:off x="5186364" y="4394200"/>
            <a:ext cx="403383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l-GR" sz="1200"/>
              <a:t>FSN=73 	BSN=20	FIB=1 	BIB=1 </a:t>
            </a:r>
            <a:r>
              <a:rPr lang="en-US" altLang="el-GR" sz="1200">
                <a:solidFill>
                  <a:srgbClr val="FF0000"/>
                </a:solidFill>
              </a:rPr>
              <a:t>(E)</a:t>
            </a:r>
            <a:endParaRPr lang="el-GR" altLang="el-GR" sz="1200">
              <a:solidFill>
                <a:srgbClr val="FF0000"/>
              </a:solidFill>
            </a:endParaRPr>
          </a:p>
        </p:txBody>
      </p:sp>
      <p:sp>
        <p:nvSpPr>
          <p:cNvPr id="23571" name="Text Box 39"/>
          <p:cNvSpPr txBox="1">
            <a:spLocks noChangeArrowheads="1"/>
          </p:cNvSpPr>
          <p:nvPr/>
        </p:nvSpPr>
        <p:spPr bwMode="auto">
          <a:xfrm rot="-160334">
            <a:off x="3098800" y="4840289"/>
            <a:ext cx="40338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l-GR" sz="1200"/>
              <a:t>FSN=21	BSN=72 	FIB=1 	BIB=0 </a:t>
            </a:r>
            <a:r>
              <a:rPr lang="en-US" altLang="el-GR" sz="1200">
                <a:solidFill>
                  <a:srgbClr val="FF0000"/>
                </a:solidFill>
              </a:rPr>
              <a:t>(F)</a:t>
            </a:r>
            <a:endParaRPr lang="el-GR" altLang="el-GR" sz="1200">
              <a:solidFill>
                <a:srgbClr val="FF0000"/>
              </a:solidFill>
            </a:endParaRPr>
          </a:p>
        </p:txBody>
      </p:sp>
      <p:sp>
        <p:nvSpPr>
          <p:cNvPr id="23572" name="Text Box 40"/>
          <p:cNvSpPr txBox="1">
            <a:spLocks noChangeArrowheads="1"/>
          </p:cNvSpPr>
          <p:nvPr/>
        </p:nvSpPr>
        <p:spPr bwMode="auto">
          <a:xfrm rot="236721">
            <a:off x="5257800" y="5257800"/>
            <a:ext cx="403383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l-GR" sz="1200"/>
              <a:t>FSN= 	BSN= 	FIB=	BIB= </a:t>
            </a:r>
            <a:r>
              <a:rPr lang="en-US" altLang="el-GR" sz="1200">
                <a:solidFill>
                  <a:srgbClr val="FF0000"/>
                </a:solidFill>
              </a:rPr>
              <a:t>(G)</a:t>
            </a:r>
            <a:endParaRPr lang="el-GR" altLang="el-GR" sz="1200">
              <a:solidFill>
                <a:srgbClr val="FF0000"/>
              </a:solidFill>
            </a:endParaRPr>
          </a:p>
        </p:txBody>
      </p:sp>
      <p:sp>
        <p:nvSpPr>
          <p:cNvPr id="23573" name="Text Box 41"/>
          <p:cNvSpPr txBox="1">
            <a:spLocks noChangeArrowheads="1"/>
          </p:cNvSpPr>
          <p:nvPr/>
        </p:nvSpPr>
        <p:spPr bwMode="auto">
          <a:xfrm>
            <a:off x="2162175" y="3602039"/>
            <a:ext cx="8651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l-GR" sz="1200"/>
              <a:t>FIB=BIB</a:t>
            </a:r>
            <a:endParaRPr lang="el-GR" altLang="el-GR" sz="1200"/>
          </a:p>
        </p:txBody>
      </p:sp>
      <p:sp>
        <p:nvSpPr>
          <p:cNvPr id="23574" name="Text Box 42"/>
          <p:cNvSpPr txBox="1">
            <a:spLocks noChangeArrowheads="1"/>
          </p:cNvSpPr>
          <p:nvPr/>
        </p:nvSpPr>
        <p:spPr bwMode="auto">
          <a:xfrm>
            <a:off x="2090739" y="3903664"/>
            <a:ext cx="9366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l-GR" sz="1200"/>
              <a:t>FSN=BSN</a:t>
            </a:r>
            <a:endParaRPr lang="el-GR" altLang="el-GR" sz="1200"/>
          </a:p>
        </p:txBody>
      </p:sp>
      <p:sp>
        <p:nvSpPr>
          <p:cNvPr id="23575" name="Text Box 43"/>
          <p:cNvSpPr txBox="1">
            <a:spLocks noChangeArrowheads="1"/>
          </p:cNvSpPr>
          <p:nvPr/>
        </p:nvSpPr>
        <p:spPr bwMode="auto">
          <a:xfrm>
            <a:off x="3006725" y="2305051"/>
            <a:ext cx="381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l-GR" sz="800">
                <a:solidFill>
                  <a:schemeClr val="bg1"/>
                </a:solidFill>
              </a:rPr>
              <a:t>A</a:t>
            </a:r>
            <a:endParaRPr lang="el-GR" altLang="el-GR" sz="800">
              <a:solidFill>
                <a:schemeClr val="bg1"/>
              </a:solidFill>
            </a:endParaRPr>
          </a:p>
        </p:txBody>
      </p:sp>
      <p:sp>
        <p:nvSpPr>
          <p:cNvPr id="23576" name="Text Box 44"/>
          <p:cNvSpPr txBox="1">
            <a:spLocks noChangeArrowheads="1"/>
          </p:cNvSpPr>
          <p:nvPr/>
        </p:nvSpPr>
        <p:spPr bwMode="auto">
          <a:xfrm>
            <a:off x="3006725" y="3170238"/>
            <a:ext cx="381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l-GR" sz="800">
                <a:solidFill>
                  <a:schemeClr val="bg1"/>
                </a:solidFill>
              </a:rPr>
              <a:t>B</a:t>
            </a:r>
            <a:endParaRPr lang="el-GR" altLang="el-GR" sz="800">
              <a:solidFill>
                <a:schemeClr val="bg1"/>
              </a:solidFill>
            </a:endParaRPr>
          </a:p>
        </p:txBody>
      </p:sp>
      <p:sp>
        <p:nvSpPr>
          <p:cNvPr id="23577" name="Text Box 45"/>
          <p:cNvSpPr txBox="1">
            <a:spLocks noChangeArrowheads="1"/>
          </p:cNvSpPr>
          <p:nvPr/>
        </p:nvSpPr>
        <p:spPr bwMode="auto">
          <a:xfrm>
            <a:off x="9147175" y="3673476"/>
            <a:ext cx="381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l-GR" sz="800">
                <a:solidFill>
                  <a:schemeClr val="bg1"/>
                </a:solidFill>
              </a:rPr>
              <a:t>C</a:t>
            </a:r>
            <a:endParaRPr lang="el-GR" altLang="el-GR" sz="800">
              <a:solidFill>
                <a:schemeClr val="bg1"/>
              </a:solidFill>
            </a:endParaRPr>
          </a:p>
        </p:txBody>
      </p:sp>
      <p:sp>
        <p:nvSpPr>
          <p:cNvPr id="23578" name="Text Box 46"/>
          <p:cNvSpPr txBox="1">
            <a:spLocks noChangeArrowheads="1"/>
          </p:cNvSpPr>
          <p:nvPr/>
        </p:nvSpPr>
        <p:spPr bwMode="auto">
          <a:xfrm>
            <a:off x="3006725" y="4178301"/>
            <a:ext cx="381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l-GR" sz="800">
                <a:solidFill>
                  <a:schemeClr val="bg1"/>
                </a:solidFill>
              </a:rPr>
              <a:t>D</a:t>
            </a:r>
            <a:endParaRPr lang="el-GR" altLang="el-GR" sz="800">
              <a:solidFill>
                <a:schemeClr val="bg1"/>
              </a:solidFill>
            </a:endParaRPr>
          </a:p>
        </p:txBody>
      </p:sp>
      <p:sp>
        <p:nvSpPr>
          <p:cNvPr id="23579" name="Text Box 47"/>
          <p:cNvSpPr txBox="1">
            <a:spLocks noChangeArrowheads="1"/>
          </p:cNvSpPr>
          <p:nvPr/>
        </p:nvSpPr>
        <p:spPr bwMode="auto">
          <a:xfrm>
            <a:off x="9147175" y="4610101"/>
            <a:ext cx="381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l-GR" sz="800">
                <a:solidFill>
                  <a:schemeClr val="bg1"/>
                </a:solidFill>
              </a:rPr>
              <a:t>E</a:t>
            </a:r>
            <a:endParaRPr lang="el-GR" altLang="el-GR" sz="800">
              <a:solidFill>
                <a:schemeClr val="bg1"/>
              </a:solidFill>
            </a:endParaRPr>
          </a:p>
        </p:txBody>
      </p:sp>
      <p:sp>
        <p:nvSpPr>
          <p:cNvPr id="23580" name="Text Box 48"/>
          <p:cNvSpPr txBox="1">
            <a:spLocks noChangeArrowheads="1"/>
          </p:cNvSpPr>
          <p:nvPr/>
        </p:nvSpPr>
        <p:spPr bwMode="auto">
          <a:xfrm>
            <a:off x="3006725" y="5041901"/>
            <a:ext cx="381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l-GR" sz="800">
                <a:solidFill>
                  <a:schemeClr val="bg1"/>
                </a:solidFill>
              </a:rPr>
              <a:t>F</a:t>
            </a:r>
            <a:endParaRPr lang="el-GR" altLang="el-GR" sz="800">
              <a:solidFill>
                <a:schemeClr val="bg1"/>
              </a:solidFill>
            </a:endParaRPr>
          </a:p>
        </p:txBody>
      </p:sp>
      <p:sp>
        <p:nvSpPr>
          <p:cNvPr id="23581" name="Text Box 49"/>
          <p:cNvSpPr txBox="1">
            <a:spLocks noChangeArrowheads="1"/>
          </p:cNvSpPr>
          <p:nvPr/>
        </p:nvSpPr>
        <p:spPr bwMode="auto">
          <a:xfrm>
            <a:off x="9147175" y="5473701"/>
            <a:ext cx="381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l-GR" sz="800">
                <a:solidFill>
                  <a:schemeClr val="bg1"/>
                </a:solidFill>
              </a:rPr>
              <a:t>G</a:t>
            </a:r>
            <a:endParaRPr lang="el-GR" altLang="el-GR" sz="800">
              <a:solidFill>
                <a:schemeClr val="bg1"/>
              </a:solidFill>
            </a:endParaRPr>
          </a:p>
        </p:txBody>
      </p:sp>
      <p:sp>
        <p:nvSpPr>
          <p:cNvPr id="23582" name="AutoShape 53"/>
          <p:cNvSpPr>
            <a:spLocks noChangeArrowheads="1"/>
          </p:cNvSpPr>
          <p:nvPr/>
        </p:nvSpPr>
        <p:spPr bwMode="auto">
          <a:xfrm>
            <a:off x="1881188" y="142875"/>
            <a:ext cx="7924800" cy="1143000"/>
          </a:xfrm>
          <a:prstGeom prst="roundRect">
            <a:avLst>
              <a:gd name="adj" fmla="val 21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b"/>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ct val="0"/>
              </a:spcBef>
              <a:buClrTx/>
              <a:buSzTx/>
              <a:buFontTx/>
              <a:buNone/>
            </a:pPr>
            <a:r>
              <a:rPr lang="el-GR" altLang="el-GR" sz="3600">
                <a:solidFill>
                  <a:schemeClr val="tx2"/>
                </a:solidFill>
              </a:rPr>
              <a:t>Θεωρία </a:t>
            </a:r>
            <a:r>
              <a:rPr lang="en-US" altLang="el-GR" sz="3600">
                <a:solidFill>
                  <a:schemeClr val="tx2"/>
                </a:solidFill>
              </a:rPr>
              <a:t>MTP</a:t>
            </a:r>
            <a:endParaRPr lang="el-GR" altLang="el-GR" sz="3600">
              <a:solidFill>
                <a:schemeClr val="tx2"/>
              </a:solidFill>
            </a:endParaRPr>
          </a:p>
        </p:txBody>
      </p:sp>
      <p:sp>
        <p:nvSpPr>
          <p:cNvPr id="23583" name="Text Box 54"/>
          <p:cNvSpPr txBox="1">
            <a:spLocks noChangeArrowheads="1"/>
          </p:cNvSpPr>
          <p:nvPr/>
        </p:nvSpPr>
        <p:spPr bwMode="auto">
          <a:xfrm>
            <a:off x="6626225" y="1370013"/>
            <a:ext cx="21605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r" eaLnBrk="1" hangingPunct="1">
              <a:spcBef>
                <a:spcPct val="50000"/>
              </a:spcBef>
              <a:buClrTx/>
              <a:buSzTx/>
              <a:buFontTx/>
              <a:buNone/>
            </a:pPr>
            <a:r>
              <a:rPr lang="en-US" altLang="el-GR" sz="1400">
                <a:solidFill>
                  <a:schemeClr val="bg1"/>
                </a:solidFill>
              </a:rPr>
              <a:t>MTP </a:t>
            </a:r>
            <a:r>
              <a:rPr lang="el-GR" altLang="el-GR" sz="1400">
                <a:solidFill>
                  <a:schemeClr val="bg1"/>
                </a:solidFill>
              </a:rPr>
              <a:t>ΕΠΙΠΕΔΟ 2</a:t>
            </a:r>
          </a:p>
        </p:txBody>
      </p:sp>
    </p:spTree>
    <p:extLst>
      <p:ext uri="{BB962C8B-B14F-4D97-AF65-F5344CB8AC3E}">
        <p14:creationId xmlns:p14="http://schemas.microsoft.com/office/powerpoint/2010/main" val="130087047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AutoShape 5"/>
          <p:cNvSpPr>
            <a:spLocks noChangeArrowheads="1"/>
          </p:cNvSpPr>
          <p:nvPr/>
        </p:nvSpPr>
        <p:spPr bwMode="auto">
          <a:xfrm>
            <a:off x="2024063" y="357188"/>
            <a:ext cx="7924800" cy="1143000"/>
          </a:xfrm>
          <a:prstGeom prst="roundRect">
            <a:avLst>
              <a:gd name="adj" fmla="val 21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b"/>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ct val="0"/>
              </a:spcBef>
              <a:buClrTx/>
              <a:buSzTx/>
              <a:buFontTx/>
              <a:buNone/>
            </a:pPr>
            <a:r>
              <a:rPr lang="el-GR" altLang="el-GR" sz="3600">
                <a:solidFill>
                  <a:schemeClr val="tx2"/>
                </a:solidFill>
              </a:rPr>
              <a:t>Θεωρία </a:t>
            </a:r>
            <a:r>
              <a:rPr lang="en-US" altLang="el-GR" sz="3600">
                <a:solidFill>
                  <a:schemeClr val="tx2"/>
                </a:solidFill>
              </a:rPr>
              <a:t>MTP</a:t>
            </a:r>
            <a:endParaRPr lang="el-GR" altLang="el-GR" sz="3600">
              <a:solidFill>
                <a:schemeClr val="tx2"/>
              </a:solidFill>
            </a:endParaRPr>
          </a:p>
        </p:txBody>
      </p:sp>
      <p:sp>
        <p:nvSpPr>
          <p:cNvPr id="24579" name="Text Box 6"/>
          <p:cNvSpPr txBox="1">
            <a:spLocks noChangeArrowheads="1"/>
          </p:cNvSpPr>
          <p:nvPr/>
        </p:nvSpPr>
        <p:spPr bwMode="auto">
          <a:xfrm>
            <a:off x="6769100" y="1584325"/>
            <a:ext cx="21605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r" eaLnBrk="1" hangingPunct="1">
              <a:spcBef>
                <a:spcPct val="50000"/>
              </a:spcBef>
              <a:buClrTx/>
              <a:buSzTx/>
              <a:buFontTx/>
              <a:buNone/>
            </a:pPr>
            <a:r>
              <a:rPr lang="en-US" altLang="el-GR" sz="1400">
                <a:solidFill>
                  <a:schemeClr val="bg1"/>
                </a:solidFill>
              </a:rPr>
              <a:t>MTP </a:t>
            </a:r>
            <a:r>
              <a:rPr lang="el-GR" altLang="el-GR" sz="1400">
                <a:solidFill>
                  <a:schemeClr val="bg1"/>
                </a:solidFill>
              </a:rPr>
              <a:t>ΕΠΙΠΕΔΟ 2</a:t>
            </a:r>
          </a:p>
        </p:txBody>
      </p:sp>
      <p:grpSp>
        <p:nvGrpSpPr>
          <p:cNvPr id="24580" name="Group 8"/>
          <p:cNvGrpSpPr>
            <a:grpSpLocks/>
          </p:cNvGrpSpPr>
          <p:nvPr/>
        </p:nvGrpSpPr>
        <p:grpSpPr bwMode="auto">
          <a:xfrm>
            <a:off x="9399589" y="2376488"/>
            <a:ext cx="827087" cy="747712"/>
            <a:chOff x="3992" y="2251"/>
            <a:chExt cx="521" cy="471"/>
          </a:xfrm>
        </p:grpSpPr>
        <p:grpSp>
          <p:nvGrpSpPr>
            <p:cNvPr id="24621" name="Group 9"/>
            <p:cNvGrpSpPr>
              <a:grpSpLocks/>
            </p:cNvGrpSpPr>
            <p:nvPr/>
          </p:nvGrpSpPr>
          <p:grpSpPr bwMode="auto">
            <a:xfrm>
              <a:off x="4060" y="2251"/>
              <a:ext cx="453" cy="452"/>
              <a:chOff x="3765" y="2433"/>
              <a:chExt cx="476" cy="579"/>
            </a:xfrm>
          </p:grpSpPr>
          <p:sp>
            <p:nvSpPr>
              <p:cNvPr id="24623" name="Rectangle 10"/>
              <p:cNvSpPr>
                <a:spLocks noChangeArrowheads="1"/>
              </p:cNvSpPr>
              <p:nvPr/>
            </p:nvSpPr>
            <p:spPr bwMode="auto">
              <a:xfrm>
                <a:off x="3765" y="2433"/>
                <a:ext cx="476" cy="579"/>
              </a:xfrm>
              <a:prstGeom prst="rect">
                <a:avLst/>
              </a:prstGeom>
              <a:solidFill>
                <a:schemeClr val="bg1"/>
              </a:solidFill>
              <a:ln w="12700">
                <a:solidFill>
                  <a:srgbClr val="000000"/>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ClrTx/>
                  <a:buSzTx/>
                  <a:buFontTx/>
                  <a:buNone/>
                </a:pPr>
                <a:endParaRPr lang="el-GR" altLang="el-GR" sz="1200">
                  <a:solidFill>
                    <a:srgbClr val="000000"/>
                  </a:solidFill>
                </a:endParaRPr>
              </a:p>
            </p:txBody>
          </p:sp>
          <p:sp>
            <p:nvSpPr>
              <p:cNvPr id="24624" name="Line 11"/>
              <p:cNvSpPr>
                <a:spLocks noChangeShapeType="1"/>
              </p:cNvSpPr>
              <p:nvPr/>
            </p:nvSpPr>
            <p:spPr bwMode="auto">
              <a:xfrm>
                <a:off x="3997" y="2433"/>
                <a:ext cx="0" cy="579"/>
              </a:xfrm>
              <a:prstGeom prst="line">
                <a:avLst/>
              </a:prstGeom>
              <a:noFill/>
              <a:ln w="9525">
                <a:solidFill>
                  <a:srgbClr val="C0C0C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4625" name="Rectangle 12"/>
              <p:cNvSpPr>
                <a:spLocks noChangeArrowheads="1"/>
              </p:cNvSpPr>
              <p:nvPr/>
            </p:nvSpPr>
            <p:spPr bwMode="auto">
              <a:xfrm>
                <a:off x="3788" y="2470"/>
                <a:ext cx="186" cy="12"/>
              </a:xfrm>
              <a:prstGeom prst="rect">
                <a:avLst/>
              </a:prstGeom>
              <a:solidFill>
                <a:schemeClr val="bg1"/>
              </a:solidFill>
              <a:ln w="9525">
                <a:solidFill>
                  <a:srgbClr val="000000"/>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ClrTx/>
                  <a:buSzTx/>
                  <a:buFontTx/>
                  <a:buNone/>
                </a:pPr>
                <a:endParaRPr lang="el-GR" altLang="el-GR" sz="1200">
                  <a:solidFill>
                    <a:srgbClr val="000000"/>
                  </a:solidFill>
                </a:endParaRPr>
              </a:p>
            </p:txBody>
          </p:sp>
          <p:grpSp>
            <p:nvGrpSpPr>
              <p:cNvPr id="24626" name="Group 13"/>
              <p:cNvGrpSpPr>
                <a:grpSpLocks/>
              </p:cNvGrpSpPr>
              <p:nvPr/>
            </p:nvGrpSpPr>
            <p:grpSpPr bwMode="auto">
              <a:xfrm>
                <a:off x="4043" y="2532"/>
                <a:ext cx="151" cy="12"/>
                <a:chOff x="340" y="3725"/>
                <a:chExt cx="295" cy="23"/>
              </a:xfrm>
            </p:grpSpPr>
            <p:sp>
              <p:nvSpPr>
                <p:cNvPr id="24637" name="Rectangle 14"/>
                <p:cNvSpPr>
                  <a:spLocks noChangeArrowheads="1"/>
                </p:cNvSpPr>
                <p:nvPr/>
              </p:nvSpPr>
              <p:spPr bwMode="auto">
                <a:xfrm>
                  <a:off x="340" y="3725"/>
                  <a:ext cx="23" cy="23"/>
                </a:xfrm>
                <a:prstGeom prst="rect">
                  <a:avLst/>
                </a:prstGeom>
                <a:solidFill>
                  <a:srgbClr val="000000"/>
                </a:solidFill>
                <a:ln w="9525">
                  <a:solidFill>
                    <a:srgbClr val="000000"/>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ClrTx/>
                    <a:buSzTx/>
                    <a:buFontTx/>
                    <a:buNone/>
                  </a:pPr>
                  <a:endParaRPr lang="el-GR" altLang="el-GR" sz="1200">
                    <a:solidFill>
                      <a:srgbClr val="000000"/>
                    </a:solidFill>
                  </a:endParaRPr>
                </a:p>
              </p:txBody>
            </p:sp>
            <p:sp>
              <p:nvSpPr>
                <p:cNvPr id="24638" name="Rectangle 15"/>
                <p:cNvSpPr>
                  <a:spLocks noChangeArrowheads="1"/>
                </p:cNvSpPr>
                <p:nvPr/>
              </p:nvSpPr>
              <p:spPr bwMode="auto">
                <a:xfrm>
                  <a:off x="430" y="3725"/>
                  <a:ext cx="23" cy="23"/>
                </a:xfrm>
                <a:prstGeom prst="rect">
                  <a:avLst/>
                </a:prstGeom>
                <a:solidFill>
                  <a:srgbClr val="000000"/>
                </a:solidFill>
                <a:ln w="9525">
                  <a:solidFill>
                    <a:srgbClr val="000000"/>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ClrTx/>
                    <a:buSzTx/>
                    <a:buFontTx/>
                    <a:buNone/>
                  </a:pPr>
                  <a:endParaRPr lang="el-GR" altLang="el-GR" sz="1200">
                    <a:solidFill>
                      <a:srgbClr val="000000"/>
                    </a:solidFill>
                  </a:endParaRPr>
                </a:p>
              </p:txBody>
            </p:sp>
            <p:sp>
              <p:nvSpPr>
                <p:cNvPr id="24639" name="Rectangle 16"/>
                <p:cNvSpPr>
                  <a:spLocks noChangeArrowheads="1"/>
                </p:cNvSpPr>
                <p:nvPr/>
              </p:nvSpPr>
              <p:spPr bwMode="auto">
                <a:xfrm>
                  <a:off x="521" y="3725"/>
                  <a:ext cx="23" cy="23"/>
                </a:xfrm>
                <a:prstGeom prst="rect">
                  <a:avLst/>
                </a:prstGeom>
                <a:solidFill>
                  <a:srgbClr val="000000"/>
                </a:solidFill>
                <a:ln w="9525">
                  <a:solidFill>
                    <a:srgbClr val="000000"/>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ClrTx/>
                    <a:buSzTx/>
                    <a:buFontTx/>
                    <a:buNone/>
                  </a:pPr>
                  <a:endParaRPr lang="el-GR" altLang="el-GR" sz="1200">
                    <a:solidFill>
                      <a:srgbClr val="000000"/>
                    </a:solidFill>
                  </a:endParaRPr>
                </a:p>
              </p:txBody>
            </p:sp>
            <p:sp>
              <p:nvSpPr>
                <p:cNvPr id="24640" name="Rectangle 17"/>
                <p:cNvSpPr>
                  <a:spLocks noChangeArrowheads="1"/>
                </p:cNvSpPr>
                <p:nvPr/>
              </p:nvSpPr>
              <p:spPr bwMode="auto">
                <a:xfrm>
                  <a:off x="612" y="3725"/>
                  <a:ext cx="23" cy="23"/>
                </a:xfrm>
                <a:prstGeom prst="rect">
                  <a:avLst/>
                </a:prstGeom>
                <a:solidFill>
                  <a:srgbClr val="000000"/>
                </a:solidFill>
                <a:ln w="9525">
                  <a:solidFill>
                    <a:srgbClr val="000000"/>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ClrTx/>
                    <a:buSzTx/>
                    <a:buFontTx/>
                    <a:buNone/>
                  </a:pPr>
                  <a:endParaRPr lang="el-GR" altLang="el-GR" sz="1200">
                    <a:solidFill>
                      <a:srgbClr val="000000"/>
                    </a:solidFill>
                  </a:endParaRPr>
                </a:p>
              </p:txBody>
            </p:sp>
          </p:grpSp>
          <p:sp>
            <p:nvSpPr>
              <p:cNvPr id="24627" name="Line 18"/>
              <p:cNvSpPr>
                <a:spLocks noChangeShapeType="1"/>
              </p:cNvSpPr>
              <p:nvPr/>
            </p:nvSpPr>
            <p:spPr bwMode="auto">
              <a:xfrm>
                <a:off x="3997" y="2840"/>
                <a:ext cx="244" cy="0"/>
              </a:xfrm>
              <a:prstGeom prst="line">
                <a:avLst/>
              </a:prstGeom>
              <a:noFill/>
              <a:ln w="9525">
                <a:solidFill>
                  <a:srgbClr val="80808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4628" name="Rectangle 19"/>
              <p:cNvSpPr>
                <a:spLocks noChangeArrowheads="1"/>
              </p:cNvSpPr>
              <p:nvPr/>
            </p:nvSpPr>
            <p:spPr bwMode="auto">
              <a:xfrm>
                <a:off x="4032" y="2470"/>
                <a:ext cx="174" cy="12"/>
              </a:xfrm>
              <a:prstGeom prst="rect">
                <a:avLst/>
              </a:prstGeom>
              <a:solidFill>
                <a:srgbClr val="808080"/>
              </a:solidFill>
              <a:ln w="9525">
                <a:solidFill>
                  <a:schemeClr val="bg1"/>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ClrTx/>
                  <a:buSzTx/>
                  <a:buFontTx/>
                  <a:buNone/>
                </a:pPr>
                <a:endParaRPr lang="el-GR" altLang="el-GR" sz="1200">
                  <a:solidFill>
                    <a:srgbClr val="000000"/>
                  </a:solidFill>
                </a:endParaRPr>
              </a:p>
            </p:txBody>
          </p:sp>
          <p:grpSp>
            <p:nvGrpSpPr>
              <p:cNvPr id="24629" name="Group 20"/>
              <p:cNvGrpSpPr>
                <a:grpSpLocks/>
              </p:cNvGrpSpPr>
              <p:nvPr/>
            </p:nvGrpSpPr>
            <p:grpSpPr bwMode="auto">
              <a:xfrm>
                <a:off x="4043" y="2704"/>
                <a:ext cx="151" cy="13"/>
                <a:chOff x="340" y="3725"/>
                <a:chExt cx="295" cy="23"/>
              </a:xfrm>
            </p:grpSpPr>
            <p:sp>
              <p:nvSpPr>
                <p:cNvPr id="24633" name="Rectangle 21"/>
                <p:cNvSpPr>
                  <a:spLocks noChangeArrowheads="1"/>
                </p:cNvSpPr>
                <p:nvPr/>
              </p:nvSpPr>
              <p:spPr bwMode="auto">
                <a:xfrm>
                  <a:off x="340" y="3725"/>
                  <a:ext cx="23" cy="23"/>
                </a:xfrm>
                <a:prstGeom prst="rect">
                  <a:avLst/>
                </a:prstGeom>
                <a:solidFill>
                  <a:srgbClr val="000000"/>
                </a:solidFill>
                <a:ln w="9525">
                  <a:solidFill>
                    <a:srgbClr val="000000"/>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ClrTx/>
                    <a:buSzTx/>
                    <a:buFontTx/>
                    <a:buNone/>
                  </a:pPr>
                  <a:endParaRPr lang="el-GR" altLang="el-GR" sz="1200">
                    <a:solidFill>
                      <a:srgbClr val="000000"/>
                    </a:solidFill>
                  </a:endParaRPr>
                </a:p>
              </p:txBody>
            </p:sp>
            <p:sp>
              <p:nvSpPr>
                <p:cNvPr id="24634" name="Rectangle 22"/>
                <p:cNvSpPr>
                  <a:spLocks noChangeArrowheads="1"/>
                </p:cNvSpPr>
                <p:nvPr/>
              </p:nvSpPr>
              <p:spPr bwMode="auto">
                <a:xfrm>
                  <a:off x="430" y="3725"/>
                  <a:ext cx="23" cy="23"/>
                </a:xfrm>
                <a:prstGeom prst="rect">
                  <a:avLst/>
                </a:prstGeom>
                <a:solidFill>
                  <a:srgbClr val="000000"/>
                </a:solidFill>
                <a:ln w="9525">
                  <a:solidFill>
                    <a:srgbClr val="000000"/>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ClrTx/>
                    <a:buSzTx/>
                    <a:buFontTx/>
                    <a:buNone/>
                  </a:pPr>
                  <a:endParaRPr lang="el-GR" altLang="el-GR" sz="1200">
                    <a:solidFill>
                      <a:srgbClr val="000000"/>
                    </a:solidFill>
                  </a:endParaRPr>
                </a:p>
              </p:txBody>
            </p:sp>
            <p:sp>
              <p:nvSpPr>
                <p:cNvPr id="24635" name="Rectangle 23"/>
                <p:cNvSpPr>
                  <a:spLocks noChangeArrowheads="1"/>
                </p:cNvSpPr>
                <p:nvPr/>
              </p:nvSpPr>
              <p:spPr bwMode="auto">
                <a:xfrm>
                  <a:off x="521" y="3725"/>
                  <a:ext cx="23" cy="23"/>
                </a:xfrm>
                <a:prstGeom prst="rect">
                  <a:avLst/>
                </a:prstGeom>
                <a:solidFill>
                  <a:srgbClr val="000000"/>
                </a:solidFill>
                <a:ln w="9525">
                  <a:solidFill>
                    <a:srgbClr val="000000"/>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ClrTx/>
                    <a:buSzTx/>
                    <a:buFontTx/>
                    <a:buNone/>
                  </a:pPr>
                  <a:endParaRPr lang="el-GR" altLang="el-GR" sz="1200">
                    <a:solidFill>
                      <a:srgbClr val="000000"/>
                    </a:solidFill>
                  </a:endParaRPr>
                </a:p>
              </p:txBody>
            </p:sp>
            <p:sp>
              <p:nvSpPr>
                <p:cNvPr id="24636" name="Rectangle 24"/>
                <p:cNvSpPr>
                  <a:spLocks noChangeArrowheads="1"/>
                </p:cNvSpPr>
                <p:nvPr/>
              </p:nvSpPr>
              <p:spPr bwMode="auto">
                <a:xfrm>
                  <a:off x="612" y="3725"/>
                  <a:ext cx="23" cy="23"/>
                </a:xfrm>
                <a:prstGeom prst="rect">
                  <a:avLst/>
                </a:prstGeom>
                <a:solidFill>
                  <a:srgbClr val="000000"/>
                </a:solidFill>
                <a:ln w="9525">
                  <a:solidFill>
                    <a:srgbClr val="000000"/>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ClrTx/>
                    <a:buSzTx/>
                    <a:buFontTx/>
                    <a:buNone/>
                  </a:pPr>
                  <a:endParaRPr lang="el-GR" altLang="el-GR" sz="1200">
                    <a:solidFill>
                      <a:srgbClr val="000000"/>
                    </a:solidFill>
                  </a:endParaRPr>
                </a:p>
              </p:txBody>
            </p:sp>
          </p:grpSp>
          <p:sp>
            <p:nvSpPr>
              <p:cNvPr id="24630" name="Rectangle 25"/>
              <p:cNvSpPr>
                <a:spLocks noChangeArrowheads="1"/>
              </p:cNvSpPr>
              <p:nvPr/>
            </p:nvSpPr>
            <p:spPr bwMode="auto">
              <a:xfrm>
                <a:off x="4032" y="2655"/>
                <a:ext cx="174" cy="13"/>
              </a:xfrm>
              <a:prstGeom prst="rect">
                <a:avLst/>
              </a:prstGeom>
              <a:solidFill>
                <a:srgbClr val="808080"/>
              </a:solidFill>
              <a:ln w="9525">
                <a:solidFill>
                  <a:schemeClr val="bg1"/>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ClrTx/>
                  <a:buSzTx/>
                  <a:buFontTx/>
                  <a:buNone/>
                </a:pPr>
                <a:endParaRPr lang="el-GR" altLang="el-GR" sz="1200">
                  <a:solidFill>
                    <a:srgbClr val="000000"/>
                  </a:solidFill>
                </a:endParaRPr>
              </a:p>
            </p:txBody>
          </p:sp>
          <p:sp>
            <p:nvSpPr>
              <p:cNvPr id="24631" name="Rectangle 26"/>
              <p:cNvSpPr>
                <a:spLocks noChangeArrowheads="1"/>
              </p:cNvSpPr>
              <p:nvPr/>
            </p:nvSpPr>
            <p:spPr bwMode="auto">
              <a:xfrm>
                <a:off x="4032" y="2507"/>
                <a:ext cx="174" cy="12"/>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ClrTx/>
                  <a:buSzTx/>
                  <a:buFontTx/>
                  <a:buNone/>
                </a:pPr>
                <a:endParaRPr lang="el-GR" altLang="el-GR" sz="1200">
                  <a:solidFill>
                    <a:srgbClr val="000000"/>
                  </a:solidFill>
                </a:endParaRPr>
              </a:p>
            </p:txBody>
          </p:sp>
          <p:sp>
            <p:nvSpPr>
              <p:cNvPr id="24632" name="Rectangle 27"/>
              <p:cNvSpPr>
                <a:spLocks noChangeArrowheads="1"/>
              </p:cNvSpPr>
              <p:nvPr/>
            </p:nvSpPr>
            <p:spPr bwMode="auto">
              <a:xfrm>
                <a:off x="4032" y="2581"/>
                <a:ext cx="174" cy="13"/>
              </a:xfrm>
              <a:prstGeom prst="rect">
                <a:avLst/>
              </a:prstGeom>
              <a:solidFill>
                <a:srgbClr val="C0C0C0"/>
              </a:solidFill>
              <a:ln w="3175">
                <a:solidFill>
                  <a:srgbClr val="000000"/>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ClrTx/>
                  <a:buSzTx/>
                  <a:buFontTx/>
                  <a:buNone/>
                </a:pPr>
                <a:endParaRPr lang="el-GR" altLang="el-GR" sz="1200">
                  <a:solidFill>
                    <a:srgbClr val="000000"/>
                  </a:solidFill>
                </a:endParaRPr>
              </a:p>
            </p:txBody>
          </p:sp>
        </p:grpSp>
        <p:sp>
          <p:nvSpPr>
            <p:cNvPr id="24622" name="Text Box 28"/>
            <p:cNvSpPr txBox="1">
              <a:spLocks noChangeArrowheads="1"/>
            </p:cNvSpPr>
            <p:nvPr/>
          </p:nvSpPr>
          <p:spPr bwMode="auto">
            <a:xfrm>
              <a:off x="3992" y="2568"/>
              <a:ext cx="385"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l-GR" sz="1000"/>
                <a:t>BSC </a:t>
              </a:r>
            </a:p>
          </p:txBody>
        </p:sp>
      </p:grpSp>
      <p:sp>
        <p:nvSpPr>
          <p:cNvPr id="24581" name="Rectangle 29">
            <a:hlinkClick r:id="rId2" action="ppaction://hlinksldjump"/>
          </p:cNvPr>
          <p:cNvSpPr>
            <a:spLocks noChangeArrowheads="1"/>
          </p:cNvSpPr>
          <p:nvPr/>
        </p:nvSpPr>
        <p:spPr bwMode="auto">
          <a:xfrm>
            <a:off x="2162175" y="2376488"/>
            <a:ext cx="1130300" cy="755650"/>
          </a:xfrm>
          <a:prstGeom prst="rect">
            <a:avLst/>
          </a:prstGeom>
          <a:gradFill rotWithShape="1">
            <a:gsLst>
              <a:gs pos="0">
                <a:srgbClr val="FF6600"/>
              </a:gs>
              <a:gs pos="50000">
                <a:srgbClr val="FFFFFF"/>
              </a:gs>
              <a:gs pos="100000">
                <a:srgbClr val="FF6600"/>
              </a:gs>
            </a:gsLst>
            <a:lin ang="5400000" scaled="1"/>
          </a:gradFill>
          <a:ln w="34925">
            <a:solidFill>
              <a:srgbClr val="000000"/>
            </a:solidFill>
            <a:miter lim="800000"/>
            <a:headEnd/>
            <a:tailEnd/>
          </a:ln>
        </p:spPr>
        <p:txBody>
          <a:bodyPr lIns="74981" tIns="37490" rIns="74981" bIns="37490"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endParaRPr lang="en-US" altLang="el-GR" sz="1400"/>
          </a:p>
          <a:p>
            <a:pPr algn="ctr" eaLnBrk="1" hangingPunct="1">
              <a:spcBef>
                <a:spcPct val="0"/>
              </a:spcBef>
              <a:buClrTx/>
              <a:buSzTx/>
              <a:buFontTx/>
              <a:buNone/>
            </a:pPr>
            <a:r>
              <a:rPr lang="en-US" altLang="el-GR" sz="1200"/>
              <a:t>MSC</a:t>
            </a:r>
            <a:endParaRPr lang="en-US" altLang="el-GR" sz="1300"/>
          </a:p>
        </p:txBody>
      </p:sp>
      <p:sp>
        <p:nvSpPr>
          <p:cNvPr id="24582" name="Rectangle 30"/>
          <p:cNvSpPr>
            <a:spLocks noChangeArrowheads="1"/>
          </p:cNvSpPr>
          <p:nvPr/>
        </p:nvSpPr>
        <p:spPr bwMode="auto">
          <a:xfrm>
            <a:off x="3313114" y="2376488"/>
            <a:ext cx="71437" cy="3816350"/>
          </a:xfrm>
          <a:prstGeom prst="rect">
            <a:avLst/>
          </a:prstGeom>
          <a:solidFill>
            <a:schemeClr val="tx1"/>
          </a:solidFill>
          <a:ln w="9525">
            <a:solidFill>
              <a:schemeClr val="tx1"/>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ClrTx/>
              <a:buSzTx/>
              <a:buFontTx/>
              <a:buNone/>
            </a:pPr>
            <a:endParaRPr lang="el-GR" altLang="el-GR" sz="1200">
              <a:solidFill>
                <a:srgbClr val="000000"/>
              </a:solidFill>
            </a:endParaRPr>
          </a:p>
        </p:txBody>
      </p:sp>
      <p:sp>
        <p:nvSpPr>
          <p:cNvPr id="24583" name="Rectangle 31"/>
          <p:cNvSpPr>
            <a:spLocks noChangeArrowheads="1"/>
          </p:cNvSpPr>
          <p:nvPr/>
        </p:nvSpPr>
        <p:spPr bwMode="auto">
          <a:xfrm>
            <a:off x="9434514" y="2376488"/>
            <a:ext cx="71437" cy="3816350"/>
          </a:xfrm>
          <a:prstGeom prst="rect">
            <a:avLst/>
          </a:prstGeom>
          <a:solidFill>
            <a:schemeClr val="tx1"/>
          </a:solidFill>
          <a:ln w="9525">
            <a:solidFill>
              <a:schemeClr val="tx1"/>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ClrTx/>
              <a:buSzTx/>
              <a:buFontTx/>
              <a:buNone/>
            </a:pPr>
            <a:endParaRPr lang="el-GR" altLang="el-GR" sz="1200">
              <a:solidFill>
                <a:srgbClr val="000000"/>
              </a:solidFill>
            </a:endParaRPr>
          </a:p>
        </p:txBody>
      </p:sp>
      <p:sp>
        <p:nvSpPr>
          <p:cNvPr id="24584" name="Rectangle 32"/>
          <p:cNvSpPr>
            <a:spLocks noChangeArrowheads="1"/>
          </p:cNvSpPr>
          <p:nvPr/>
        </p:nvSpPr>
        <p:spPr bwMode="auto">
          <a:xfrm>
            <a:off x="2089151" y="2016126"/>
            <a:ext cx="8208963" cy="4321175"/>
          </a:xfrm>
          <a:prstGeom prst="rect">
            <a:avLst/>
          </a:prstGeom>
          <a:noFill/>
          <a:ln w="3175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ClrTx/>
              <a:buSzTx/>
              <a:buFontTx/>
              <a:buNone/>
            </a:pPr>
            <a:endParaRPr lang="el-GR" altLang="el-GR" sz="1200">
              <a:solidFill>
                <a:srgbClr val="000000"/>
              </a:solidFill>
            </a:endParaRPr>
          </a:p>
        </p:txBody>
      </p:sp>
      <p:sp>
        <p:nvSpPr>
          <p:cNvPr id="24585" name="Line 33"/>
          <p:cNvSpPr>
            <a:spLocks noChangeShapeType="1"/>
          </p:cNvSpPr>
          <p:nvPr/>
        </p:nvSpPr>
        <p:spPr bwMode="auto">
          <a:xfrm>
            <a:off x="3386139" y="2663826"/>
            <a:ext cx="6048375" cy="360363"/>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24586" name="Line 34"/>
          <p:cNvSpPr>
            <a:spLocks noChangeShapeType="1"/>
          </p:cNvSpPr>
          <p:nvPr/>
        </p:nvSpPr>
        <p:spPr bwMode="auto">
          <a:xfrm flipH="1">
            <a:off x="3386139" y="3097213"/>
            <a:ext cx="6048375" cy="430212"/>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24587" name="Line 35"/>
          <p:cNvSpPr>
            <a:spLocks noChangeShapeType="1"/>
          </p:cNvSpPr>
          <p:nvPr/>
        </p:nvSpPr>
        <p:spPr bwMode="auto">
          <a:xfrm>
            <a:off x="3386139" y="3600450"/>
            <a:ext cx="6048375" cy="43180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24588" name="Line 36"/>
          <p:cNvSpPr>
            <a:spLocks noChangeShapeType="1"/>
          </p:cNvSpPr>
          <p:nvPr/>
        </p:nvSpPr>
        <p:spPr bwMode="auto">
          <a:xfrm flipH="1">
            <a:off x="3386139" y="4105276"/>
            <a:ext cx="6048375" cy="430213"/>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24589" name="Line 37"/>
          <p:cNvSpPr>
            <a:spLocks noChangeShapeType="1"/>
          </p:cNvSpPr>
          <p:nvPr/>
        </p:nvSpPr>
        <p:spPr bwMode="auto">
          <a:xfrm>
            <a:off x="3386139" y="4608513"/>
            <a:ext cx="6048375" cy="360362"/>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24590" name="Line 38"/>
          <p:cNvSpPr>
            <a:spLocks noChangeShapeType="1"/>
          </p:cNvSpPr>
          <p:nvPr/>
        </p:nvSpPr>
        <p:spPr bwMode="auto">
          <a:xfrm flipH="1">
            <a:off x="3386139" y="5040313"/>
            <a:ext cx="6048375" cy="360362"/>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24591" name="Line 39"/>
          <p:cNvSpPr>
            <a:spLocks noChangeShapeType="1"/>
          </p:cNvSpPr>
          <p:nvPr/>
        </p:nvSpPr>
        <p:spPr bwMode="auto">
          <a:xfrm>
            <a:off x="3386139" y="5473701"/>
            <a:ext cx="6048375" cy="358775"/>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24592" name="Text Box 40"/>
          <p:cNvSpPr txBox="1">
            <a:spLocks noChangeArrowheads="1"/>
          </p:cNvSpPr>
          <p:nvPr/>
        </p:nvSpPr>
        <p:spPr bwMode="auto">
          <a:xfrm rot="197085">
            <a:off x="4752975" y="2592389"/>
            <a:ext cx="40338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l-GR" sz="1200">
                <a:solidFill>
                  <a:srgbClr val="FF0000"/>
                </a:solidFill>
              </a:rPr>
              <a:t>FSN=71</a:t>
            </a:r>
            <a:r>
              <a:rPr lang="en-US" altLang="el-GR" sz="1200"/>
              <a:t> 	BSN=18 	FIB=1 	BIB=1 </a:t>
            </a:r>
            <a:r>
              <a:rPr lang="en-US" altLang="el-GR" sz="1200">
                <a:solidFill>
                  <a:srgbClr val="FF0000"/>
                </a:solidFill>
              </a:rPr>
              <a:t>(A)</a:t>
            </a:r>
            <a:endParaRPr lang="el-GR" altLang="el-GR" sz="1200">
              <a:solidFill>
                <a:srgbClr val="FF0000"/>
              </a:solidFill>
            </a:endParaRPr>
          </a:p>
        </p:txBody>
      </p:sp>
      <p:sp>
        <p:nvSpPr>
          <p:cNvPr id="24593" name="Text Box 41"/>
          <p:cNvSpPr txBox="1">
            <a:spLocks noChangeArrowheads="1"/>
          </p:cNvSpPr>
          <p:nvPr/>
        </p:nvSpPr>
        <p:spPr bwMode="auto">
          <a:xfrm rot="-195134">
            <a:off x="3313114" y="3109914"/>
            <a:ext cx="403383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l-GR" sz="1200">
                <a:solidFill>
                  <a:srgbClr val="008000"/>
                </a:solidFill>
              </a:rPr>
              <a:t>FSN=19</a:t>
            </a:r>
            <a:r>
              <a:rPr lang="en-US" altLang="el-GR" sz="1200"/>
              <a:t> 	</a:t>
            </a:r>
            <a:r>
              <a:rPr lang="en-US" altLang="el-GR" sz="1200">
                <a:solidFill>
                  <a:srgbClr val="FF0000"/>
                </a:solidFill>
              </a:rPr>
              <a:t>BSN=71</a:t>
            </a:r>
            <a:r>
              <a:rPr lang="en-US" altLang="el-GR" sz="1200"/>
              <a:t> 	FIB=1 	BIB=1 </a:t>
            </a:r>
            <a:r>
              <a:rPr lang="en-US" altLang="el-GR" sz="1200">
                <a:solidFill>
                  <a:srgbClr val="FF0000"/>
                </a:solidFill>
              </a:rPr>
              <a:t>(B)</a:t>
            </a:r>
            <a:endParaRPr lang="el-GR" altLang="el-GR" sz="1200">
              <a:solidFill>
                <a:srgbClr val="FF0000"/>
              </a:solidFill>
            </a:endParaRPr>
          </a:p>
        </p:txBody>
      </p:sp>
      <p:sp>
        <p:nvSpPr>
          <p:cNvPr id="24594" name="Text Box 42"/>
          <p:cNvSpPr txBox="1">
            <a:spLocks noChangeArrowheads="1"/>
          </p:cNvSpPr>
          <p:nvPr/>
        </p:nvSpPr>
        <p:spPr bwMode="auto">
          <a:xfrm rot="236867">
            <a:off x="5329239" y="3671889"/>
            <a:ext cx="403383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l-GR" sz="1200"/>
              <a:t>FSN=72	</a:t>
            </a:r>
            <a:r>
              <a:rPr lang="en-US" altLang="el-GR" sz="1200">
                <a:solidFill>
                  <a:srgbClr val="008000"/>
                </a:solidFill>
              </a:rPr>
              <a:t>BSN=19</a:t>
            </a:r>
            <a:r>
              <a:rPr lang="en-US" altLang="el-GR" sz="1200"/>
              <a:t>	FIB=1 	BIB=1 </a:t>
            </a:r>
            <a:r>
              <a:rPr lang="en-US" altLang="el-GR" sz="1200">
                <a:solidFill>
                  <a:srgbClr val="FF0000"/>
                </a:solidFill>
              </a:rPr>
              <a:t>(C)</a:t>
            </a:r>
            <a:endParaRPr lang="el-GR" altLang="el-GR" sz="1200">
              <a:solidFill>
                <a:srgbClr val="FF0000"/>
              </a:solidFill>
            </a:endParaRPr>
          </a:p>
        </p:txBody>
      </p:sp>
      <p:sp>
        <p:nvSpPr>
          <p:cNvPr id="24595" name="Text Box 43"/>
          <p:cNvSpPr txBox="1">
            <a:spLocks noChangeArrowheads="1"/>
          </p:cNvSpPr>
          <p:nvPr/>
        </p:nvSpPr>
        <p:spPr bwMode="auto">
          <a:xfrm rot="-195749">
            <a:off x="3384550" y="4117975"/>
            <a:ext cx="403383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l-GR" sz="1200"/>
              <a:t>FSN=20	BSN=71	FIB=1 	BIB=1 </a:t>
            </a:r>
            <a:r>
              <a:rPr lang="en-US" altLang="el-GR" sz="1200">
                <a:solidFill>
                  <a:srgbClr val="FF0000"/>
                </a:solidFill>
              </a:rPr>
              <a:t>(D)</a:t>
            </a:r>
            <a:endParaRPr lang="el-GR" altLang="el-GR" sz="1200">
              <a:solidFill>
                <a:srgbClr val="FF0000"/>
              </a:solidFill>
            </a:endParaRPr>
          </a:p>
        </p:txBody>
      </p:sp>
      <p:sp>
        <p:nvSpPr>
          <p:cNvPr id="24596" name="Text Box 44"/>
          <p:cNvSpPr txBox="1">
            <a:spLocks noChangeArrowheads="1"/>
          </p:cNvSpPr>
          <p:nvPr/>
        </p:nvSpPr>
        <p:spPr bwMode="auto">
          <a:xfrm rot="236867">
            <a:off x="5329239" y="4608514"/>
            <a:ext cx="403383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l-GR" sz="1200"/>
              <a:t>FSN=73 	BSN=20	FIB=1 	BIB=1 </a:t>
            </a:r>
            <a:r>
              <a:rPr lang="en-US" altLang="el-GR" sz="1200">
                <a:solidFill>
                  <a:srgbClr val="FF0000"/>
                </a:solidFill>
              </a:rPr>
              <a:t>(E)</a:t>
            </a:r>
            <a:endParaRPr lang="el-GR" altLang="el-GR" sz="1200">
              <a:solidFill>
                <a:srgbClr val="FF0000"/>
              </a:solidFill>
            </a:endParaRPr>
          </a:p>
        </p:txBody>
      </p:sp>
      <p:sp>
        <p:nvSpPr>
          <p:cNvPr id="24597" name="Text Box 45"/>
          <p:cNvSpPr txBox="1">
            <a:spLocks noChangeArrowheads="1"/>
          </p:cNvSpPr>
          <p:nvPr/>
        </p:nvSpPr>
        <p:spPr bwMode="auto">
          <a:xfrm rot="-160334">
            <a:off x="3241675" y="5054600"/>
            <a:ext cx="403383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l-GR" sz="1200"/>
              <a:t>FSN=21	BSN=72 	FIB=1 	BIB=0 </a:t>
            </a:r>
            <a:r>
              <a:rPr lang="en-US" altLang="el-GR" sz="1200">
                <a:solidFill>
                  <a:srgbClr val="FF0000"/>
                </a:solidFill>
              </a:rPr>
              <a:t>(F)</a:t>
            </a:r>
            <a:endParaRPr lang="el-GR" altLang="el-GR" sz="1200">
              <a:solidFill>
                <a:srgbClr val="FF0000"/>
              </a:solidFill>
            </a:endParaRPr>
          </a:p>
        </p:txBody>
      </p:sp>
      <p:sp>
        <p:nvSpPr>
          <p:cNvPr id="24598" name="Text Box 46"/>
          <p:cNvSpPr txBox="1">
            <a:spLocks noChangeArrowheads="1"/>
          </p:cNvSpPr>
          <p:nvPr/>
        </p:nvSpPr>
        <p:spPr bwMode="auto">
          <a:xfrm rot="236721">
            <a:off x="5400675" y="5472114"/>
            <a:ext cx="40338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l-GR" sz="1200"/>
              <a:t>FSN= 	BSN= 	FIB=	BIB= </a:t>
            </a:r>
            <a:r>
              <a:rPr lang="en-US" altLang="el-GR" sz="1200">
                <a:solidFill>
                  <a:srgbClr val="FF0000"/>
                </a:solidFill>
              </a:rPr>
              <a:t>(G)</a:t>
            </a:r>
            <a:endParaRPr lang="el-GR" altLang="el-GR" sz="1200">
              <a:solidFill>
                <a:srgbClr val="FF0000"/>
              </a:solidFill>
            </a:endParaRPr>
          </a:p>
        </p:txBody>
      </p:sp>
      <p:sp>
        <p:nvSpPr>
          <p:cNvPr id="24599" name="Text Box 47"/>
          <p:cNvSpPr txBox="1">
            <a:spLocks noChangeArrowheads="1"/>
          </p:cNvSpPr>
          <p:nvPr/>
        </p:nvSpPr>
        <p:spPr bwMode="auto">
          <a:xfrm>
            <a:off x="2305050" y="3816350"/>
            <a:ext cx="8651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l-GR" sz="1200"/>
              <a:t>FIB=BIB</a:t>
            </a:r>
            <a:endParaRPr lang="el-GR" altLang="el-GR" sz="1200"/>
          </a:p>
        </p:txBody>
      </p:sp>
      <p:sp>
        <p:nvSpPr>
          <p:cNvPr id="24600" name="Text Box 48"/>
          <p:cNvSpPr txBox="1">
            <a:spLocks noChangeArrowheads="1"/>
          </p:cNvSpPr>
          <p:nvPr/>
        </p:nvSpPr>
        <p:spPr bwMode="auto">
          <a:xfrm>
            <a:off x="2233614" y="4117975"/>
            <a:ext cx="9366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l-GR" sz="1200"/>
              <a:t>FSN=BSN</a:t>
            </a:r>
            <a:endParaRPr lang="el-GR" altLang="el-GR" sz="1200"/>
          </a:p>
        </p:txBody>
      </p:sp>
      <p:sp>
        <p:nvSpPr>
          <p:cNvPr id="24601" name="Oval 49"/>
          <p:cNvSpPr>
            <a:spLocks noChangeArrowheads="1"/>
          </p:cNvSpPr>
          <p:nvPr/>
        </p:nvSpPr>
        <p:spPr bwMode="auto">
          <a:xfrm>
            <a:off x="4970463" y="2447925"/>
            <a:ext cx="863600" cy="431800"/>
          </a:xfrm>
          <a:prstGeom prst="ellipse">
            <a:avLst/>
          </a:prstGeom>
          <a:noFill/>
          <a:ln w="2540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ClrTx/>
              <a:buSzTx/>
              <a:buFontTx/>
              <a:buNone/>
            </a:pPr>
            <a:endParaRPr lang="el-GR" altLang="el-GR" sz="1200">
              <a:solidFill>
                <a:srgbClr val="000000"/>
              </a:solidFill>
            </a:endParaRPr>
          </a:p>
        </p:txBody>
      </p:sp>
      <p:sp>
        <p:nvSpPr>
          <p:cNvPr id="24602" name="Oval 50"/>
          <p:cNvSpPr>
            <a:spLocks noChangeArrowheads="1"/>
          </p:cNvSpPr>
          <p:nvPr/>
        </p:nvSpPr>
        <p:spPr bwMode="auto">
          <a:xfrm>
            <a:off x="4394201" y="3024188"/>
            <a:ext cx="936625" cy="431800"/>
          </a:xfrm>
          <a:prstGeom prst="ellipse">
            <a:avLst/>
          </a:prstGeom>
          <a:noFill/>
          <a:ln w="2540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ClrTx/>
              <a:buSzTx/>
              <a:buFontTx/>
              <a:buNone/>
            </a:pPr>
            <a:endParaRPr lang="el-GR" altLang="el-GR" sz="1200">
              <a:solidFill>
                <a:srgbClr val="000000"/>
              </a:solidFill>
            </a:endParaRPr>
          </a:p>
        </p:txBody>
      </p:sp>
      <p:sp>
        <p:nvSpPr>
          <p:cNvPr id="24603" name="Oval 51"/>
          <p:cNvSpPr>
            <a:spLocks noChangeArrowheads="1"/>
          </p:cNvSpPr>
          <p:nvPr/>
        </p:nvSpPr>
        <p:spPr bwMode="auto">
          <a:xfrm>
            <a:off x="3530600" y="3095625"/>
            <a:ext cx="863600" cy="431800"/>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ClrTx/>
              <a:buSzTx/>
              <a:buFontTx/>
              <a:buNone/>
            </a:pPr>
            <a:endParaRPr lang="el-GR" altLang="el-GR" sz="1200">
              <a:solidFill>
                <a:srgbClr val="000000"/>
              </a:solidFill>
            </a:endParaRPr>
          </a:p>
        </p:txBody>
      </p:sp>
      <p:sp>
        <p:nvSpPr>
          <p:cNvPr id="24604" name="Oval 52"/>
          <p:cNvSpPr>
            <a:spLocks noChangeArrowheads="1"/>
          </p:cNvSpPr>
          <p:nvPr/>
        </p:nvSpPr>
        <p:spPr bwMode="auto">
          <a:xfrm>
            <a:off x="6410326" y="3529013"/>
            <a:ext cx="936625" cy="431800"/>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ClrTx/>
              <a:buSzTx/>
              <a:buFontTx/>
              <a:buNone/>
            </a:pPr>
            <a:endParaRPr lang="el-GR" altLang="el-GR" sz="1200">
              <a:solidFill>
                <a:srgbClr val="000000"/>
              </a:solidFill>
            </a:endParaRPr>
          </a:p>
        </p:txBody>
      </p:sp>
      <p:sp>
        <p:nvSpPr>
          <p:cNvPr id="24605" name="Text Box 53"/>
          <p:cNvSpPr txBox="1">
            <a:spLocks noChangeArrowheads="1"/>
          </p:cNvSpPr>
          <p:nvPr/>
        </p:nvSpPr>
        <p:spPr bwMode="auto">
          <a:xfrm>
            <a:off x="3149600" y="2519363"/>
            <a:ext cx="381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l-GR" sz="800">
                <a:solidFill>
                  <a:schemeClr val="bg1"/>
                </a:solidFill>
              </a:rPr>
              <a:t>A</a:t>
            </a:r>
            <a:endParaRPr lang="el-GR" altLang="el-GR" sz="800">
              <a:solidFill>
                <a:schemeClr val="bg1"/>
              </a:solidFill>
            </a:endParaRPr>
          </a:p>
        </p:txBody>
      </p:sp>
      <p:sp>
        <p:nvSpPr>
          <p:cNvPr id="24606" name="Text Box 54"/>
          <p:cNvSpPr txBox="1">
            <a:spLocks noChangeArrowheads="1"/>
          </p:cNvSpPr>
          <p:nvPr/>
        </p:nvSpPr>
        <p:spPr bwMode="auto">
          <a:xfrm>
            <a:off x="3149600" y="3384551"/>
            <a:ext cx="381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l-GR" sz="800">
                <a:solidFill>
                  <a:schemeClr val="bg1"/>
                </a:solidFill>
              </a:rPr>
              <a:t>B</a:t>
            </a:r>
            <a:endParaRPr lang="el-GR" altLang="el-GR" sz="800">
              <a:solidFill>
                <a:schemeClr val="bg1"/>
              </a:solidFill>
            </a:endParaRPr>
          </a:p>
        </p:txBody>
      </p:sp>
      <p:sp>
        <p:nvSpPr>
          <p:cNvPr id="24607" name="Text Box 55"/>
          <p:cNvSpPr txBox="1">
            <a:spLocks noChangeArrowheads="1"/>
          </p:cNvSpPr>
          <p:nvPr/>
        </p:nvSpPr>
        <p:spPr bwMode="auto">
          <a:xfrm>
            <a:off x="9290050" y="3887788"/>
            <a:ext cx="381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l-GR" sz="800">
                <a:solidFill>
                  <a:schemeClr val="bg1"/>
                </a:solidFill>
              </a:rPr>
              <a:t>C</a:t>
            </a:r>
            <a:endParaRPr lang="el-GR" altLang="el-GR" sz="800">
              <a:solidFill>
                <a:schemeClr val="bg1"/>
              </a:solidFill>
            </a:endParaRPr>
          </a:p>
        </p:txBody>
      </p:sp>
      <p:sp>
        <p:nvSpPr>
          <p:cNvPr id="24608" name="Text Box 56"/>
          <p:cNvSpPr txBox="1">
            <a:spLocks noChangeArrowheads="1"/>
          </p:cNvSpPr>
          <p:nvPr/>
        </p:nvSpPr>
        <p:spPr bwMode="auto">
          <a:xfrm>
            <a:off x="3149600" y="4392613"/>
            <a:ext cx="381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l-GR" sz="800">
                <a:solidFill>
                  <a:schemeClr val="bg1"/>
                </a:solidFill>
              </a:rPr>
              <a:t>D</a:t>
            </a:r>
            <a:endParaRPr lang="el-GR" altLang="el-GR" sz="800">
              <a:solidFill>
                <a:schemeClr val="bg1"/>
              </a:solidFill>
            </a:endParaRPr>
          </a:p>
        </p:txBody>
      </p:sp>
      <p:sp>
        <p:nvSpPr>
          <p:cNvPr id="24609" name="Text Box 57"/>
          <p:cNvSpPr txBox="1">
            <a:spLocks noChangeArrowheads="1"/>
          </p:cNvSpPr>
          <p:nvPr/>
        </p:nvSpPr>
        <p:spPr bwMode="auto">
          <a:xfrm>
            <a:off x="9290050" y="4824413"/>
            <a:ext cx="381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l-GR" sz="800">
                <a:solidFill>
                  <a:schemeClr val="bg1"/>
                </a:solidFill>
              </a:rPr>
              <a:t>E</a:t>
            </a:r>
            <a:endParaRPr lang="el-GR" altLang="el-GR" sz="800">
              <a:solidFill>
                <a:schemeClr val="bg1"/>
              </a:solidFill>
            </a:endParaRPr>
          </a:p>
        </p:txBody>
      </p:sp>
      <p:sp>
        <p:nvSpPr>
          <p:cNvPr id="24610" name="Text Box 58"/>
          <p:cNvSpPr txBox="1">
            <a:spLocks noChangeArrowheads="1"/>
          </p:cNvSpPr>
          <p:nvPr/>
        </p:nvSpPr>
        <p:spPr bwMode="auto">
          <a:xfrm>
            <a:off x="3149600" y="5256213"/>
            <a:ext cx="381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l-GR" sz="800">
                <a:solidFill>
                  <a:schemeClr val="bg1"/>
                </a:solidFill>
              </a:rPr>
              <a:t>F</a:t>
            </a:r>
            <a:endParaRPr lang="el-GR" altLang="el-GR" sz="800">
              <a:solidFill>
                <a:schemeClr val="bg1"/>
              </a:solidFill>
            </a:endParaRPr>
          </a:p>
        </p:txBody>
      </p:sp>
      <p:sp>
        <p:nvSpPr>
          <p:cNvPr id="24611" name="Text Box 59"/>
          <p:cNvSpPr txBox="1">
            <a:spLocks noChangeArrowheads="1"/>
          </p:cNvSpPr>
          <p:nvPr/>
        </p:nvSpPr>
        <p:spPr bwMode="auto">
          <a:xfrm>
            <a:off x="9290050" y="5688013"/>
            <a:ext cx="381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l-GR" sz="800">
                <a:solidFill>
                  <a:schemeClr val="bg1"/>
                </a:solidFill>
              </a:rPr>
              <a:t>G</a:t>
            </a:r>
            <a:endParaRPr lang="el-GR" altLang="el-GR" sz="800">
              <a:solidFill>
                <a:schemeClr val="bg1"/>
              </a:solidFill>
            </a:endParaRPr>
          </a:p>
        </p:txBody>
      </p:sp>
      <p:sp>
        <p:nvSpPr>
          <p:cNvPr id="24612" name="Rectangle 60"/>
          <p:cNvSpPr>
            <a:spLocks noChangeArrowheads="1"/>
          </p:cNvSpPr>
          <p:nvPr/>
        </p:nvSpPr>
        <p:spPr bwMode="auto">
          <a:xfrm>
            <a:off x="5546725" y="3600450"/>
            <a:ext cx="863600" cy="287338"/>
          </a:xfrm>
          <a:prstGeom prst="rect">
            <a:avLst/>
          </a:prstGeom>
          <a:noFill/>
          <a:ln w="25400">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ClrTx/>
              <a:buSzTx/>
              <a:buFontTx/>
              <a:buNone/>
            </a:pPr>
            <a:endParaRPr lang="el-GR" altLang="el-GR" sz="1200">
              <a:solidFill>
                <a:srgbClr val="000000"/>
              </a:solidFill>
            </a:endParaRPr>
          </a:p>
        </p:txBody>
      </p:sp>
      <p:sp>
        <p:nvSpPr>
          <p:cNvPr id="24613" name="Rectangle 61"/>
          <p:cNvSpPr>
            <a:spLocks noChangeArrowheads="1"/>
          </p:cNvSpPr>
          <p:nvPr/>
        </p:nvSpPr>
        <p:spPr bwMode="auto">
          <a:xfrm>
            <a:off x="4538663" y="4176714"/>
            <a:ext cx="792162" cy="287337"/>
          </a:xfrm>
          <a:prstGeom prst="rect">
            <a:avLst/>
          </a:prstGeom>
          <a:noFill/>
          <a:ln w="25400">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ClrTx/>
              <a:buSzTx/>
              <a:buFontTx/>
              <a:buNone/>
            </a:pPr>
            <a:endParaRPr lang="el-GR" altLang="el-GR" sz="1200">
              <a:solidFill>
                <a:srgbClr val="000000"/>
              </a:solidFill>
            </a:endParaRPr>
          </a:p>
        </p:txBody>
      </p:sp>
      <p:sp>
        <p:nvSpPr>
          <p:cNvPr id="24614" name="Text Box 62"/>
          <p:cNvSpPr txBox="1">
            <a:spLocks noChangeArrowheads="1"/>
          </p:cNvSpPr>
          <p:nvPr/>
        </p:nvSpPr>
        <p:spPr bwMode="auto">
          <a:xfrm>
            <a:off x="5257800" y="3816351"/>
            <a:ext cx="431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l-GR" altLang="el-GR" sz="1800"/>
              <a:t>≠</a:t>
            </a:r>
          </a:p>
        </p:txBody>
      </p:sp>
      <p:sp>
        <p:nvSpPr>
          <p:cNvPr id="24615" name="Rectangle 63"/>
          <p:cNvSpPr>
            <a:spLocks noChangeArrowheads="1"/>
          </p:cNvSpPr>
          <p:nvPr/>
        </p:nvSpPr>
        <p:spPr bwMode="auto">
          <a:xfrm>
            <a:off x="7418389" y="4608514"/>
            <a:ext cx="720725" cy="358775"/>
          </a:xfrm>
          <a:prstGeom prst="rect">
            <a:avLst/>
          </a:prstGeom>
          <a:noFill/>
          <a:ln w="25400">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ClrTx/>
              <a:buSzTx/>
              <a:buFontTx/>
              <a:buNone/>
            </a:pPr>
            <a:endParaRPr lang="el-GR" altLang="el-GR" sz="1200">
              <a:solidFill>
                <a:srgbClr val="000000"/>
              </a:solidFill>
            </a:endParaRPr>
          </a:p>
        </p:txBody>
      </p:sp>
      <p:sp>
        <p:nvSpPr>
          <p:cNvPr id="24616" name="Rectangle 64"/>
          <p:cNvSpPr>
            <a:spLocks noChangeArrowheads="1"/>
          </p:cNvSpPr>
          <p:nvPr/>
        </p:nvSpPr>
        <p:spPr bwMode="auto">
          <a:xfrm>
            <a:off x="6194426" y="4968875"/>
            <a:ext cx="792163" cy="287338"/>
          </a:xfrm>
          <a:prstGeom prst="rect">
            <a:avLst/>
          </a:prstGeom>
          <a:noFill/>
          <a:ln w="25400">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ClrTx/>
              <a:buSzTx/>
              <a:buFontTx/>
              <a:buNone/>
            </a:pPr>
            <a:endParaRPr lang="el-GR" altLang="el-GR" sz="1200">
              <a:solidFill>
                <a:srgbClr val="000000"/>
              </a:solidFill>
            </a:endParaRPr>
          </a:p>
        </p:txBody>
      </p:sp>
      <p:sp>
        <p:nvSpPr>
          <p:cNvPr id="24617" name="Text Box 65"/>
          <p:cNvSpPr txBox="1">
            <a:spLocks noChangeArrowheads="1"/>
          </p:cNvSpPr>
          <p:nvPr/>
        </p:nvSpPr>
        <p:spPr bwMode="auto">
          <a:xfrm>
            <a:off x="6986588" y="4824413"/>
            <a:ext cx="431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l-GR" altLang="el-GR" sz="1800"/>
              <a:t>≠</a:t>
            </a:r>
          </a:p>
        </p:txBody>
      </p:sp>
      <p:sp>
        <p:nvSpPr>
          <p:cNvPr id="24618" name="Line 66"/>
          <p:cNvSpPr>
            <a:spLocks noChangeShapeType="1"/>
          </p:cNvSpPr>
          <p:nvPr/>
        </p:nvSpPr>
        <p:spPr bwMode="auto">
          <a:xfrm flipH="1">
            <a:off x="5113338" y="2879725"/>
            <a:ext cx="360362" cy="2159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24619" name="Line 67"/>
          <p:cNvSpPr>
            <a:spLocks noChangeShapeType="1"/>
          </p:cNvSpPr>
          <p:nvPr/>
        </p:nvSpPr>
        <p:spPr bwMode="auto">
          <a:xfrm>
            <a:off x="4249738" y="3455988"/>
            <a:ext cx="2520950" cy="1444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24620" name="Line 68"/>
          <p:cNvSpPr>
            <a:spLocks noChangeShapeType="1"/>
          </p:cNvSpPr>
          <p:nvPr/>
        </p:nvSpPr>
        <p:spPr bwMode="auto">
          <a:xfrm flipV="1">
            <a:off x="5113338" y="2952751"/>
            <a:ext cx="360362" cy="1223963"/>
          </a:xfrm>
          <a:prstGeom prst="line">
            <a:avLst/>
          </a:prstGeom>
          <a:noFill/>
          <a:ln w="9525">
            <a:solidFill>
              <a:srgbClr val="FF00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Tree>
    <p:extLst>
      <p:ext uri="{BB962C8B-B14F-4D97-AF65-F5344CB8AC3E}">
        <p14:creationId xmlns:p14="http://schemas.microsoft.com/office/powerpoint/2010/main" val="13265534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AutoShape 5"/>
          <p:cNvSpPr>
            <a:spLocks noChangeArrowheads="1"/>
          </p:cNvSpPr>
          <p:nvPr/>
        </p:nvSpPr>
        <p:spPr bwMode="auto">
          <a:xfrm>
            <a:off x="1881188" y="428625"/>
            <a:ext cx="7924800" cy="1143000"/>
          </a:xfrm>
          <a:prstGeom prst="roundRect">
            <a:avLst>
              <a:gd name="adj" fmla="val 21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b"/>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ct val="0"/>
              </a:spcBef>
              <a:buClrTx/>
              <a:buSzTx/>
              <a:buFontTx/>
              <a:buNone/>
            </a:pPr>
            <a:r>
              <a:rPr lang="el-GR" altLang="el-GR" sz="3600">
                <a:solidFill>
                  <a:schemeClr val="tx2"/>
                </a:solidFill>
              </a:rPr>
              <a:t>Θεωρία </a:t>
            </a:r>
            <a:r>
              <a:rPr lang="en-US" altLang="el-GR" sz="3600">
                <a:solidFill>
                  <a:schemeClr val="tx2"/>
                </a:solidFill>
              </a:rPr>
              <a:t>MTP</a:t>
            </a:r>
            <a:endParaRPr lang="el-GR" altLang="el-GR" sz="3600">
              <a:solidFill>
                <a:schemeClr val="tx2"/>
              </a:solidFill>
            </a:endParaRPr>
          </a:p>
        </p:txBody>
      </p:sp>
      <p:sp>
        <p:nvSpPr>
          <p:cNvPr id="25603" name="Text Box 6"/>
          <p:cNvSpPr txBox="1">
            <a:spLocks noChangeArrowheads="1"/>
          </p:cNvSpPr>
          <p:nvPr/>
        </p:nvSpPr>
        <p:spPr bwMode="auto">
          <a:xfrm>
            <a:off x="6626225" y="1655763"/>
            <a:ext cx="21605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r" eaLnBrk="1" hangingPunct="1">
              <a:spcBef>
                <a:spcPct val="50000"/>
              </a:spcBef>
              <a:buClrTx/>
              <a:buSzTx/>
              <a:buFontTx/>
              <a:buNone/>
            </a:pPr>
            <a:r>
              <a:rPr lang="en-US" altLang="el-GR" sz="1400">
                <a:solidFill>
                  <a:schemeClr val="bg1"/>
                </a:solidFill>
              </a:rPr>
              <a:t>MTP </a:t>
            </a:r>
            <a:r>
              <a:rPr lang="el-GR" altLang="el-GR" sz="1400">
                <a:solidFill>
                  <a:schemeClr val="bg1"/>
                </a:solidFill>
              </a:rPr>
              <a:t>ΕΠΙΠΕΔΟ 2</a:t>
            </a:r>
          </a:p>
        </p:txBody>
      </p:sp>
      <p:grpSp>
        <p:nvGrpSpPr>
          <p:cNvPr id="25604" name="Group 8"/>
          <p:cNvGrpSpPr>
            <a:grpSpLocks/>
          </p:cNvGrpSpPr>
          <p:nvPr/>
        </p:nvGrpSpPr>
        <p:grpSpPr bwMode="auto">
          <a:xfrm>
            <a:off x="9256714" y="2447926"/>
            <a:ext cx="827087" cy="747713"/>
            <a:chOff x="3992" y="2251"/>
            <a:chExt cx="521" cy="471"/>
          </a:xfrm>
        </p:grpSpPr>
        <p:grpSp>
          <p:nvGrpSpPr>
            <p:cNvPr id="25647" name="Group 9"/>
            <p:cNvGrpSpPr>
              <a:grpSpLocks/>
            </p:cNvGrpSpPr>
            <p:nvPr/>
          </p:nvGrpSpPr>
          <p:grpSpPr bwMode="auto">
            <a:xfrm>
              <a:off x="4060" y="2251"/>
              <a:ext cx="453" cy="452"/>
              <a:chOff x="3765" y="2433"/>
              <a:chExt cx="476" cy="579"/>
            </a:xfrm>
          </p:grpSpPr>
          <p:sp>
            <p:nvSpPr>
              <p:cNvPr id="25649" name="Rectangle 10"/>
              <p:cNvSpPr>
                <a:spLocks noChangeArrowheads="1"/>
              </p:cNvSpPr>
              <p:nvPr/>
            </p:nvSpPr>
            <p:spPr bwMode="auto">
              <a:xfrm>
                <a:off x="3765" y="2433"/>
                <a:ext cx="476" cy="579"/>
              </a:xfrm>
              <a:prstGeom prst="rect">
                <a:avLst/>
              </a:prstGeom>
              <a:solidFill>
                <a:schemeClr val="bg1"/>
              </a:solidFill>
              <a:ln w="12700">
                <a:solidFill>
                  <a:srgbClr val="000000"/>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ClrTx/>
                  <a:buSzTx/>
                  <a:buFontTx/>
                  <a:buNone/>
                </a:pPr>
                <a:endParaRPr lang="el-GR" altLang="el-GR" sz="1200">
                  <a:solidFill>
                    <a:srgbClr val="000000"/>
                  </a:solidFill>
                </a:endParaRPr>
              </a:p>
            </p:txBody>
          </p:sp>
          <p:sp>
            <p:nvSpPr>
              <p:cNvPr id="25650" name="Line 11"/>
              <p:cNvSpPr>
                <a:spLocks noChangeShapeType="1"/>
              </p:cNvSpPr>
              <p:nvPr/>
            </p:nvSpPr>
            <p:spPr bwMode="auto">
              <a:xfrm>
                <a:off x="3997" y="2433"/>
                <a:ext cx="0" cy="579"/>
              </a:xfrm>
              <a:prstGeom prst="line">
                <a:avLst/>
              </a:prstGeom>
              <a:noFill/>
              <a:ln w="9525">
                <a:solidFill>
                  <a:srgbClr val="C0C0C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5651" name="Rectangle 12"/>
              <p:cNvSpPr>
                <a:spLocks noChangeArrowheads="1"/>
              </p:cNvSpPr>
              <p:nvPr/>
            </p:nvSpPr>
            <p:spPr bwMode="auto">
              <a:xfrm>
                <a:off x="3788" y="2470"/>
                <a:ext cx="186" cy="12"/>
              </a:xfrm>
              <a:prstGeom prst="rect">
                <a:avLst/>
              </a:prstGeom>
              <a:solidFill>
                <a:schemeClr val="bg1"/>
              </a:solidFill>
              <a:ln w="9525">
                <a:solidFill>
                  <a:srgbClr val="000000"/>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ClrTx/>
                  <a:buSzTx/>
                  <a:buFontTx/>
                  <a:buNone/>
                </a:pPr>
                <a:endParaRPr lang="el-GR" altLang="el-GR" sz="1200">
                  <a:solidFill>
                    <a:srgbClr val="000000"/>
                  </a:solidFill>
                </a:endParaRPr>
              </a:p>
            </p:txBody>
          </p:sp>
          <p:grpSp>
            <p:nvGrpSpPr>
              <p:cNvPr id="25652" name="Group 13"/>
              <p:cNvGrpSpPr>
                <a:grpSpLocks/>
              </p:cNvGrpSpPr>
              <p:nvPr/>
            </p:nvGrpSpPr>
            <p:grpSpPr bwMode="auto">
              <a:xfrm>
                <a:off x="4043" y="2532"/>
                <a:ext cx="151" cy="12"/>
                <a:chOff x="340" y="3725"/>
                <a:chExt cx="295" cy="23"/>
              </a:xfrm>
            </p:grpSpPr>
            <p:sp>
              <p:nvSpPr>
                <p:cNvPr id="25663" name="Rectangle 14"/>
                <p:cNvSpPr>
                  <a:spLocks noChangeArrowheads="1"/>
                </p:cNvSpPr>
                <p:nvPr/>
              </p:nvSpPr>
              <p:spPr bwMode="auto">
                <a:xfrm>
                  <a:off x="340" y="3725"/>
                  <a:ext cx="23" cy="23"/>
                </a:xfrm>
                <a:prstGeom prst="rect">
                  <a:avLst/>
                </a:prstGeom>
                <a:solidFill>
                  <a:srgbClr val="000000"/>
                </a:solidFill>
                <a:ln w="9525">
                  <a:solidFill>
                    <a:srgbClr val="000000"/>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ClrTx/>
                    <a:buSzTx/>
                    <a:buFontTx/>
                    <a:buNone/>
                  </a:pPr>
                  <a:endParaRPr lang="el-GR" altLang="el-GR" sz="1200">
                    <a:solidFill>
                      <a:srgbClr val="000000"/>
                    </a:solidFill>
                  </a:endParaRPr>
                </a:p>
              </p:txBody>
            </p:sp>
            <p:sp>
              <p:nvSpPr>
                <p:cNvPr id="25664" name="Rectangle 15"/>
                <p:cNvSpPr>
                  <a:spLocks noChangeArrowheads="1"/>
                </p:cNvSpPr>
                <p:nvPr/>
              </p:nvSpPr>
              <p:spPr bwMode="auto">
                <a:xfrm>
                  <a:off x="430" y="3725"/>
                  <a:ext cx="23" cy="23"/>
                </a:xfrm>
                <a:prstGeom prst="rect">
                  <a:avLst/>
                </a:prstGeom>
                <a:solidFill>
                  <a:srgbClr val="000000"/>
                </a:solidFill>
                <a:ln w="9525">
                  <a:solidFill>
                    <a:srgbClr val="000000"/>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ClrTx/>
                    <a:buSzTx/>
                    <a:buFontTx/>
                    <a:buNone/>
                  </a:pPr>
                  <a:endParaRPr lang="el-GR" altLang="el-GR" sz="1200">
                    <a:solidFill>
                      <a:srgbClr val="000000"/>
                    </a:solidFill>
                  </a:endParaRPr>
                </a:p>
              </p:txBody>
            </p:sp>
            <p:sp>
              <p:nvSpPr>
                <p:cNvPr id="25665" name="Rectangle 16"/>
                <p:cNvSpPr>
                  <a:spLocks noChangeArrowheads="1"/>
                </p:cNvSpPr>
                <p:nvPr/>
              </p:nvSpPr>
              <p:spPr bwMode="auto">
                <a:xfrm>
                  <a:off x="521" y="3725"/>
                  <a:ext cx="23" cy="23"/>
                </a:xfrm>
                <a:prstGeom prst="rect">
                  <a:avLst/>
                </a:prstGeom>
                <a:solidFill>
                  <a:srgbClr val="000000"/>
                </a:solidFill>
                <a:ln w="9525">
                  <a:solidFill>
                    <a:srgbClr val="000000"/>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ClrTx/>
                    <a:buSzTx/>
                    <a:buFontTx/>
                    <a:buNone/>
                  </a:pPr>
                  <a:endParaRPr lang="el-GR" altLang="el-GR" sz="1200">
                    <a:solidFill>
                      <a:srgbClr val="000000"/>
                    </a:solidFill>
                  </a:endParaRPr>
                </a:p>
              </p:txBody>
            </p:sp>
            <p:sp>
              <p:nvSpPr>
                <p:cNvPr id="25666" name="Rectangle 17"/>
                <p:cNvSpPr>
                  <a:spLocks noChangeArrowheads="1"/>
                </p:cNvSpPr>
                <p:nvPr/>
              </p:nvSpPr>
              <p:spPr bwMode="auto">
                <a:xfrm>
                  <a:off x="612" y="3725"/>
                  <a:ext cx="23" cy="23"/>
                </a:xfrm>
                <a:prstGeom prst="rect">
                  <a:avLst/>
                </a:prstGeom>
                <a:solidFill>
                  <a:srgbClr val="000000"/>
                </a:solidFill>
                <a:ln w="9525">
                  <a:solidFill>
                    <a:srgbClr val="000000"/>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ClrTx/>
                    <a:buSzTx/>
                    <a:buFontTx/>
                    <a:buNone/>
                  </a:pPr>
                  <a:endParaRPr lang="el-GR" altLang="el-GR" sz="1200">
                    <a:solidFill>
                      <a:srgbClr val="000000"/>
                    </a:solidFill>
                  </a:endParaRPr>
                </a:p>
              </p:txBody>
            </p:sp>
          </p:grpSp>
          <p:sp>
            <p:nvSpPr>
              <p:cNvPr id="25653" name="Line 18"/>
              <p:cNvSpPr>
                <a:spLocks noChangeShapeType="1"/>
              </p:cNvSpPr>
              <p:nvPr/>
            </p:nvSpPr>
            <p:spPr bwMode="auto">
              <a:xfrm>
                <a:off x="3997" y="2840"/>
                <a:ext cx="244" cy="0"/>
              </a:xfrm>
              <a:prstGeom prst="line">
                <a:avLst/>
              </a:prstGeom>
              <a:noFill/>
              <a:ln w="9525">
                <a:solidFill>
                  <a:srgbClr val="80808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5654" name="Rectangle 19"/>
              <p:cNvSpPr>
                <a:spLocks noChangeArrowheads="1"/>
              </p:cNvSpPr>
              <p:nvPr/>
            </p:nvSpPr>
            <p:spPr bwMode="auto">
              <a:xfrm>
                <a:off x="4032" y="2470"/>
                <a:ext cx="174" cy="12"/>
              </a:xfrm>
              <a:prstGeom prst="rect">
                <a:avLst/>
              </a:prstGeom>
              <a:solidFill>
                <a:srgbClr val="808080"/>
              </a:solidFill>
              <a:ln w="9525">
                <a:solidFill>
                  <a:schemeClr val="bg1"/>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ClrTx/>
                  <a:buSzTx/>
                  <a:buFontTx/>
                  <a:buNone/>
                </a:pPr>
                <a:endParaRPr lang="el-GR" altLang="el-GR" sz="1200">
                  <a:solidFill>
                    <a:srgbClr val="000000"/>
                  </a:solidFill>
                </a:endParaRPr>
              </a:p>
            </p:txBody>
          </p:sp>
          <p:grpSp>
            <p:nvGrpSpPr>
              <p:cNvPr id="25655" name="Group 20"/>
              <p:cNvGrpSpPr>
                <a:grpSpLocks/>
              </p:cNvGrpSpPr>
              <p:nvPr/>
            </p:nvGrpSpPr>
            <p:grpSpPr bwMode="auto">
              <a:xfrm>
                <a:off x="4043" y="2704"/>
                <a:ext cx="151" cy="13"/>
                <a:chOff x="340" y="3725"/>
                <a:chExt cx="295" cy="23"/>
              </a:xfrm>
            </p:grpSpPr>
            <p:sp>
              <p:nvSpPr>
                <p:cNvPr id="25659" name="Rectangle 21"/>
                <p:cNvSpPr>
                  <a:spLocks noChangeArrowheads="1"/>
                </p:cNvSpPr>
                <p:nvPr/>
              </p:nvSpPr>
              <p:spPr bwMode="auto">
                <a:xfrm>
                  <a:off x="340" y="3725"/>
                  <a:ext cx="23" cy="23"/>
                </a:xfrm>
                <a:prstGeom prst="rect">
                  <a:avLst/>
                </a:prstGeom>
                <a:solidFill>
                  <a:srgbClr val="000000"/>
                </a:solidFill>
                <a:ln w="9525">
                  <a:solidFill>
                    <a:srgbClr val="000000"/>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ClrTx/>
                    <a:buSzTx/>
                    <a:buFontTx/>
                    <a:buNone/>
                  </a:pPr>
                  <a:endParaRPr lang="el-GR" altLang="el-GR" sz="1200">
                    <a:solidFill>
                      <a:srgbClr val="000000"/>
                    </a:solidFill>
                  </a:endParaRPr>
                </a:p>
              </p:txBody>
            </p:sp>
            <p:sp>
              <p:nvSpPr>
                <p:cNvPr id="25660" name="Rectangle 22"/>
                <p:cNvSpPr>
                  <a:spLocks noChangeArrowheads="1"/>
                </p:cNvSpPr>
                <p:nvPr/>
              </p:nvSpPr>
              <p:spPr bwMode="auto">
                <a:xfrm>
                  <a:off x="430" y="3725"/>
                  <a:ext cx="23" cy="23"/>
                </a:xfrm>
                <a:prstGeom prst="rect">
                  <a:avLst/>
                </a:prstGeom>
                <a:solidFill>
                  <a:srgbClr val="000000"/>
                </a:solidFill>
                <a:ln w="9525">
                  <a:solidFill>
                    <a:srgbClr val="000000"/>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ClrTx/>
                    <a:buSzTx/>
                    <a:buFontTx/>
                    <a:buNone/>
                  </a:pPr>
                  <a:endParaRPr lang="el-GR" altLang="el-GR" sz="1200">
                    <a:solidFill>
                      <a:srgbClr val="000000"/>
                    </a:solidFill>
                  </a:endParaRPr>
                </a:p>
              </p:txBody>
            </p:sp>
            <p:sp>
              <p:nvSpPr>
                <p:cNvPr id="25661" name="Rectangle 23"/>
                <p:cNvSpPr>
                  <a:spLocks noChangeArrowheads="1"/>
                </p:cNvSpPr>
                <p:nvPr/>
              </p:nvSpPr>
              <p:spPr bwMode="auto">
                <a:xfrm>
                  <a:off x="521" y="3725"/>
                  <a:ext cx="23" cy="23"/>
                </a:xfrm>
                <a:prstGeom prst="rect">
                  <a:avLst/>
                </a:prstGeom>
                <a:solidFill>
                  <a:srgbClr val="000000"/>
                </a:solidFill>
                <a:ln w="9525">
                  <a:solidFill>
                    <a:srgbClr val="000000"/>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ClrTx/>
                    <a:buSzTx/>
                    <a:buFontTx/>
                    <a:buNone/>
                  </a:pPr>
                  <a:endParaRPr lang="el-GR" altLang="el-GR" sz="1200">
                    <a:solidFill>
                      <a:srgbClr val="000000"/>
                    </a:solidFill>
                  </a:endParaRPr>
                </a:p>
              </p:txBody>
            </p:sp>
            <p:sp>
              <p:nvSpPr>
                <p:cNvPr id="25662" name="Rectangle 24"/>
                <p:cNvSpPr>
                  <a:spLocks noChangeArrowheads="1"/>
                </p:cNvSpPr>
                <p:nvPr/>
              </p:nvSpPr>
              <p:spPr bwMode="auto">
                <a:xfrm>
                  <a:off x="612" y="3725"/>
                  <a:ext cx="23" cy="23"/>
                </a:xfrm>
                <a:prstGeom prst="rect">
                  <a:avLst/>
                </a:prstGeom>
                <a:solidFill>
                  <a:srgbClr val="000000"/>
                </a:solidFill>
                <a:ln w="9525">
                  <a:solidFill>
                    <a:srgbClr val="000000"/>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ClrTx/>
                    <a:buSzTx/>
                    <a:buFontTx/>
                    <a:buNone/>
                  </a:pPr>
                  <a:endParaRPr lang="el-GR" altLang="el-GR" sz="1200">
                    <a:solidFill>
                      <a:srgbClr val="000000"/>
                    </a:solidFill>
                  </a:endParaRPr>
                </a:p>
              </p:txBody>
            </p:sp>
          </p:grpSp>
          <p:sp>
            <p:nvSpPr>
              <p:cNvPr id="25656" name="Rectangle 25"/>
              <p:cNvSpPr>
                <a:spLocks noChangeArrowheads="1"/>
              </p:cNvSpPr>
              <p:nvPr/>
            </p:nvSpPr>
            <p:spPr bwMode="auto">
              <a:xfrm>
                <a:off x="4032" y="2655"/>
                <a:ext cx="174" cy="13"/>
              </a:xfrm>
              <a:prstGeom prst="rect">
                <a:avLst/>
              </a:prstGeom>
              <a:solidFill>
                <a:srgbClr val="808080"/>
              </a:solidFill>
              <a:ln w="9525">
                <a:solidFill>
                  <a:schemeClr val="bg1"/>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ClrTx/>
                  <a:buSzTx/>
                  <a:buFontTx/>
                  <a:buNone/>
                </a:pPr>
                <a:endParaRPr lang="el-GR" altLang="el-GR" sz="1200">
                  <a:solidFill>
                    <a:srgbClr val="000000"/>
                  </a:solidFill>
                </a:endParaRPr>
              </a:p>
            </p:txBody>
          </p:sp>
          <p:sp>
            <p:nvSpPr>
              <p:cNvPr id="25657" name="Rectangle 26"/>
              <p:cNvSpPr>
                <a:spLocks noChangeArrowheads="1"/>
              </p:cNvSpPr>
              <p:nvPr/>
            </p:nvSpPr>
            <p:spPr bwMode="auto">
              <a:xfrm>
                <a:off x="4032" y="2507"/>
                <a:ext cx="174" cy="12"/>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ClrTx/>
                  <a:buSzTx/>
                  <a:buFontTx/>
                  <a:buNone/>
                </a:pPr>
                <a:endParaRPr lang="el-GR" altLang="el-GR" sz="1200">
                  <a:solidFill>
                    <a:srgbClr val="000000"/>
                  </a:solidFill>
                </a:endParaRPr>
              </a:p>
            </p:txBody>
          </p:sp>
          <p:sp>
            <p:nvSpPr>
              <p:cNvPr id="25658" name="Rectangle 27"/>
              <p:cNvSpPr>
                <a:spLocks noChangeArrowheads="1"/>
              </p:cNvSpPr>
              <p:nvPr/>
            </p:nvSpPr>
            <p:spPr bwMode="auto">
              <a:xfrm>
                <a:off x="4032" y="2581"/>
                <a:ext cx="174" cy="13"/>
              </a:xfrm>
              <a:prstGeom prst="rect">
                <a:avLst/>
              </a:prstGeom>
              <a:solidFill>
                <a:srgbClr val="C0C0C0"/>
              </a:solidFill>
              <a:ln w="3175">
                <a:solidFill>
                  <a:srgbClr val="000000"/>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ClrTx/>
                  <a:buSzTx/>
                  <a:buFontTx/>
                  <a:buNone/>
                </a:pPr>
                <a:endParaRPr lang="el-GR" altLang="el-GR" sz="1200">
                  <a:solidFill>
                    <a:srgbClr val="000000"/>
                  </a:solidFill>
                </a:endParaRPr>
              </a:p>
            </p:txBody>
          </p:sp>
        </p:grpSp>
        <p:sp>
          <p:nvSpPr>
            <p:cNvPr id="25648" name="Text Box 28"/>
            <p:cNvSpPr txBox="1">
              <a:spLocks noChangeArrowheads="1"/>
            </p:cNvSpPr>
            <p:nvPr/>
          </p:nvSpPr>
          <p:spPr bwMode="auto">
            <a:xfrm>
              <a:off x="3992" y="2568"/>
              <a:ext cx="385"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l-GR" sz="1000"/>
                <a:t>BSC </a:t>
              </a:r>
            </a:p>
          </p:txBody>
        </p:sp>
      </p:grpSp>
      <p:sp>
        <p:nvSpPr>
          <p:cNvPr id="25605" name="Rectangle 29">
            <a:hlinkClick r:id="rId2" action="ppaction://hlinksldjump"/>
          </p:cNvPr>
          <p:cNvSpPr>
            <a:spLocks noChangeArrowheads="1"/>
          </p:cNvSpPr>
          <p:nvPr/>
        </p:nvSpPr>
        <p:spPr bwMode="auto">
          <a:xfrm>
            <a:off x="2019300" y="2447925"/>
            <a:ext cx="1130300" cy="755650"/>
          </a:xfrm>
          <a:prstGeom prst="rect">
            <a:avLst/>
          </a:prstGeom>
          <a:gradFill rotWithShape="1">
            <a:gsLst>
              <a:gs pos="0">
                <a:srgbClr val="FF6600"/>
              </a:gs>
              <a:gs pos="50000">
                <a:srgbClr val="FFFFFF"/>
              </a:gs>
              <a:gs pos="100000">
                <a:srgbClr val="FF6600"/>
              </a:gs>
            </a:gsLst>
            <a:lin ang="5400000" scaled="1"/>
          </a:gradFill>
          <a:ln w="34925">
            <a:solidFill>
              <a:srgbClr val="000000"/>
            </a:solidFill>
            <a:miter lim="800000"/>
            <a:headEnd/>
            <a:tailEnd/>
          </a:ln>
        </p:spPr>
        <p:txBody>
          <a:bodyPr lIns="74981" tIns="37490" rIns="74981" bIns="37490"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endParaRPr lang="en-US" altLang="el-GR" sz="1400"/>
          </a:p>
          <a:p>
            <a:pPr algn="ctr" eaLnBrk="1" hangingPunct="1">
              <a:spcBef>
                <a:spcPct val="0"/>
              </a:spcBef>
              <a:buClrTx/>
              <a:buSzTx/>
              <a:buFontTx/>
              <a:buNone/>
            </a:pPr>
            <a:r>
              <a:rPr lang="en-US" altLang="el-GR" sz="1200"/>
              <a:t>MSC</a:t>
            </a:r>
          </a:p>
          <a:p>
            <a:pPr algn="ctr" eaLnBrk="1" hangingPunct="1">
              <a:spcBef>
                <a:spcPct val="0"/>
              </a:spcBef>
              <a:buClrTx/>
              <a:buSzTx/>
              <a:buFontTx/>
              <a:buNone/>
            </a:pPr>
            <a:r>
              <a:rPr lang="el-GR" altLang="el-GR" sz="1300"/>
              <a:t> </a:t>
            </a:r>
            <a:endParaRPr lang="en-US" altLang="el-GR" sz="1300"/>
          </a:p>
        </p:txBody>
      </p:sp>
      <p:sp>
        <p:nvSpPr>
          <p:cNvPr id="25606" name="Rectangle 30"/>
          <p:cNvSpPr>
            <a:spLocks noChangeArrowheads="1"/>
          </p:cNvSpPr>
          <p:nvPr/>
        </p:nvSpPr>
        <p:spPr bwMode="auto">
          <a:xfrm>
            <a:off x="3170239" y="2447925"/>
            <a:ext cx="71437" cy="3816350"/>
          </a:xfrm>
          <a:prstGeom prst="rect">
            <a:avLst/>
          </a:prstGeom>
          <a:solidFill>
            <a:schemeClr val="tx1"/>
          </a:solidFill>
          <a:ln w="9525">
            <a:solidFill>
              <a:schemeClr val="tx1"/>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ClrTx/>
              <a:buSzTx/>
              <a:buFontTx/>
              <a:buNone/>
            </a:pPr>
            <a:endParaRPr lang="el-GR" altLang="el-GR" sz="1200">
              <a:solidFill>
                <a:srgbClr val="000000"/>
              </a:solidFill>
            </a:endParaRPr>
          </a:p>
        </p:txBody>
      </p:sp>
      <p:sp>
        <p:nvSpPr>
          <p:cNvPr id="25607" name="Rectangle 31"/>
          <p:cNvSpPr>
            <a:spLocks noChangeArrowheads="1"/>
          </p:cNvSpPr>
          <p:nvPr/>
        </p:nvSpPr>
        <p:spPr bwMode="auto">
          <a:xfrm>
            <a:off x="9291639" y="2447925"/>
            <a:ext cx="71437" cy="3816350"/>
          </a:xfrm>
          <a:prstGeom prst="rect">
            <a:avLst/>
          </a:prstGeom>
          <a:solidFill>
            <a:schemeClr val="tx1"/>
          </a:solidFill>
          <a:ln w="9525">
            <a:solidFill>
              <a:schemeClr val="tx1"/>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ClrTx/>
              <a:buSzTx/>
              <a:buFontTx/>
              <a:buNone/>
            </a:pPr>
            <a:endParaRPr lang="el-GR" altLang="el-GR" sz="1200">
              <a:solidFill>
                <a:srgbClr val="000000"/>
              </a:solidFill>
            </a:endParaRPr>
          </a:p>
        </p:txBody>
      </p:sp>
      <p:sp>
        <p:nvSpPr>
          <p:cNvPr id="25608" name="Rectangle 32"/>
          <p:cNvSpPr>
            <a:spLocks noChangeArrowheads="1"/>
          </p:cNvSpPr>
          <p:nvPr/>
        </p:nvSpPr>
        <p:spPr bwMode="auto">
          <a:xfrm>
            <a:off x="1946276" y="2087564"/>
            <a:ext cx="8208963" cy="4321175"/>
          </a:xfrm>
          <a:prstGeom prst="rect">
            <a:avLst/>
          </a:prstGeom>
          <a:noFill/>
          <a:ln w="3175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ClrTx/>
              <a:buSzTx/>
              <a:buFontTx/>
              <a:buNone/>
            </a:pPr>
            <a:endParaRPr lang="el-GR" altLang="el-GR" sz="1200">
              <a:solidFill>
                <a:srgbClr val="000000"/>
              </a:solidFill>
            </a:endParaRPr>
          </a:p>
        </p:txBody>
      </p:sp>
      <p:sp>
        <p:nvSpPr>
          <p:cNvPr id="25609" name="Line 33"/>
          <p:cNvSpPr>
            <a:spLocks noChangeShapeType="1"/>
          </p:cNvSpPr>
          <p:nvPr/>
        </p:nvSpPr>
        <p:spPr bwMode="auto">
          <a:xfrm>
            <a:off x="3243264" y="2735263"/>
            <a:ext cx="6048375" cy="360362"/>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25610" name="Line 34"/>
          <p:cNvSpPr>
            <a:spLocks noChangeShapeType="1"/>
          </p:cNvSpPr>
          <p:nvPr/>
        </p:nvSpPr>
        <p:spPr bwMode="auto">
          <a:xfrm flipH="1">
            <a:off x="3243264" y="3168651"/>
            <a:ext cx="6048375" cy="430213"/>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25611" name="Line 35"/>
          <p:cNvSpPr>
            <a:spLocks noChangeShapeType="1"/>
          </p:cNvSpPr>
          <p:nvPr/>
        </p:nvSpPr>
        <p:spPr bwMode="auto">
          <a:xfrm>
            <a:off x="3243264" y="3671888"/>
            <a:ext cx="6048375" cy="792162"/>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25612" name="Line 36"/>
          <p:cNvSpPr>
            <a:spLocks noChangeShapeType="1"/>
          </p:cNvSpPr>
          <p:nvPr/>
        </p:nvSpPr>
        <p:spPr bwMode="auto">
          <a:xfrm flipH="1">
            <a:off x="3243264" y="3959225"/>
            <a:ext cx="6048375" cy="64770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25613" name="Line 37"/>
          <p:cNvSpPr>
            <a:spLocks noChangeShapeType="1"/>
          </p:cNvSpPr>
          <p:nvPr/>
        </p:nvSpPr>
        <p:spPr bwMode="auto">
          <a:xfrm>
            <a:off x="3243264" y="4679951"/>
            <a:ext cx="6048375" cy="360363"/>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25614" name="Line 38"/>
          <p:cNvSpPr>
            <a:spLocks noChangeShapeType="1"/>
          </p:cNvSpPr>
          <p:nvPr/>
        </p:nvSpPr>
        <p:spPr bwMode="auto">
          <a:xfrm flipH="1">
            <a:off x="3243264" y="5111751"/>
            <a:ext cx="6048375" cy="360363"/>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25615" name="Line 39"/>
          <p:cNvSpPr>
            <a:spLocks noChangeShapeType="1"/>
          </p:cNvSpPr>
          <p:nvPr/>
        </p:nvSpPr>
        <p:spPr bwMode="auto">
          <a:xfrm>
            <a:off x="3243264" y="5545139"/>
            <a:ext cx="6048375" cy="358775"/>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25616" name="Text Box 40"/>
          <p:cNvSpPr txBox="1">
            <a:spLocks noChangeArrowheads="1"/>
          </p:cNvSpPr>
          <p:nvPr/>
        </p:nvSpPr>
        <p:spPr bwMode="auto">
          <a:xfrm rot="197085">
            <a:off x="4610100" y="2663825"/>
            <a:ext cx="403383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l-GR" sz="1200">
                <a:solidFill>
                  <a:srgbClr val="FF0000"/>
                </a:solidFill>
              </a:rPr>
              <a:t>FSN=71</a:t>
            </a:r>
            <a:r>
              <a:rPr lang="en-US" altLang="el-GR" sz="1200"/>
              <a:t> 	BSN=18 	FIB=1 	BIB=1 </a:t>
            </a:r>
            <a:r>
              <a:rPr lang="en-US" altLang="el-GR" sz="1200">
                <a:solidFill>
                  <a:srgbClr val="FF0000"/>
                </a:solidFill>
              </a:rPr>
              <a:t>(A)</a:t>
            </a:r>
            <a:endParaRPr lang="el-GR" altLang="el-GR" sz="1200">
              <a:solidFill>
                <a:srgbClr val="FF0000"/>
              </a:solidFill>
            </a:endParaRPr>
          </a:p>
        </p:txBody>
      </p:sp>
      <p:sp>
        <p:nvSpPr>
          <p:cNvPr id="25617" name="Text Box 41"/>
          <p:cNvSpPr txBox="1">
            <a:spLocks noChangeArrowheads="1"/>
          </p:cNvSpPr>
          <p:nvPr/>
        </p:nvSpPr>
        <p:spPr bwMode="auto">
          <a:xfrm rot="-195134">
            <a:off x="3170239" y="3181350"/>
            <a:ext cx="403383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l-GR" sz="1200">
                <a:solidFill>
                  <a:srgbClr val="008000"/>
                </a:solidFill>
              </a:rPr>
              <a:t>FSN=19</a:t>
            </a:r>
            <a:r>
              <a:rPr lang="en-US" altLang="el-GR" sz="1200"/>
              <a:t> 	</a:t>
            </a:r>
            <a:r>
              <a:rPr lang="en-US" altLang="el-GR" sz="1200">
                <a:solidFill>
                  <a:srgbClr val="FF0000"/>
                </a:solidFill>
              </a:rPr>
              <a:t>BSN=71</a:t>
            </a:r>
            <a:r>
              <a:rPr lang="en-US" altLang="el-GR" sz="1200"/>
              <a:t> 	FIB=1 	BIB=1 </a:t>
            </a:r>
            <a:r>
              <a:rPr lang="en-US" altLang="el-GR" sz="1200">
                <a:solidFill>
                  <a:srgbClr val="FF0000"/>
                </a:solidFill>
              </a:rPr>
              <a:t>(B)</a:t>
            </a:r>
            <a:endParaRPr lang="el-GR" altLang="el-GR" sz="1200">
              <a:solidFill>
                <a:srgbClr val="FF0000"/>
              </a:solidFill>
            </a:endParaRPr>
          </a:p>
        </p:txBody>
      </p:sp>
      <p:sp>
        <p:nvSpPr>
          <p:cNvPr id="25618" name="Text Box 42"/>
          <p:cNvSpPr txBox="1">
            <a:spLocks noChangeArrowheads="1"/>
          </p:cNvSpPr>
          <p:nvPr/>
        </p:nvSpPr>
        <p:spPr bwMode="auto">
          <a:xfrm rot="315892">
            <a:off x="3673475" y="3671889"/>
            <a:ext cx="40338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l-GR" sz="1200"/>
              <a:t>FSN=72	</a:t>
            </a:r>
            <a:r>
              <a:rPr lang="en-US" altLang="el-GR" sz="1200">
                <a:solidFill>
                  <a:srgbClr val="008000"/>
                </a:solidFill>
              </a:rPr>
              <a:t>BSN=19</a:t>
            </a:r>
            <a:r>
              <a:rPr lang="en-US" altLang="el-GR" sz="1200"/>
              <a:t>	FIB=1 	BIB=1 </a:t>
            </a:r>
            <a:r>
              <a:rPr lang="en-US" altLang="el-GR" sz="1200">
                <a:solidFill>
                  <a:srgbClr val="FF0000"/>
                </a:solidFill>
              </a:rPr>
              <a:t>(C)</a:t>
            </a:r>
            <a:endParaRPr lang="el-GR" altLang="el-GR" sz="1200">
              <a:solidFill>
                <a:srgbClr val="FF0000"/>
              </a:solidFill>
            </a:endParaRPr>
          </a:p>
        </p:txBody>
      </p:sp>
      <p:sp>
        <p:nvSpPr>
          <p:cNvPr id="25619" name="Text Box 43"/>
          <p:cNvSpPr txBox="1">
            <a:spLocks noChangeArrowheads="1"/>
          </p:cNvSpPr>
          <p:nvPr/>
        </p:nvSpPr>
        <p:spPr bwMode="auto">
          <a:xfrm rot="-392948">
            <a:off x="2811464" y="4189414"/>
            <a:ext cx="403383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l-GR" sz="1200"/>
              <a:t>FSN=20	BSN=71	FIB=1 	BIB=1 </a:t>
            </a:r>
            <a:r>
              <a:rPr lang="en-US" altLang="el-GR" sz="1200">
                <a:solidFill>
                  <a:srgbClr val="FF0000"/>
                </a:solidFill>
              </a:rPr>
              <a:t>(D)</a:t>
            </a:r>
            <a:endParaRPr lang="el-GR" altLang="el-GR" sz="1200">
              <a:solidFill>
                <a:srgbClr val="FF0000"/>
              </a:solidFill>
            </a:endParaRPr>
          </a:p>
        </p:txBody>
      </p:sp>
      <p:sp>
        <p:nvSpPr>
          <p:cNvPr id="25620" name="Text Box 44"/>
          <p:cNvSpPr txBox="1">
            <a:spLocks noChangeArrowheads="1"/>
          </p:cNvSpPr>
          <p:nvPr/>
        </p:nvSpPr>
        <p:spPr bwMode="auto">
          <a:xfrm rot="236867">
            <a:off x="5186364" y="4679950"/>
            <a:ext cx="403383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l-GR" sz="1200"/>
              <a:t>FSN=73 	BSN=20	FIB=1 	BIB=1 </a:t>
            </a:r>
            <a:r>
              <a:rPr lang="en-US" altLang="el-GR" sz="1200">
                <a:solidFill>
                  <a:srgbClr val="FF0000"/>
                </a:solidFill>
              </a:rPr>
              <a:t>(E)</a:t>
            </a:r>
            <a:endParaRPr lang="el-GR" altLang="el-GR" sz="1200">
              <a:solidFill>
                <a:srgbClr val="FF0000"/>
              </a:solidFill>
            </a:endParaRPr>
          </a:p>
        </p:txBody>
      </p:sp>
      <p:sp>
        <p:nvSpPr>
          <p:cNvPr id="25621" name="Text Box 45"/>
          <p:cNvSpPr txBox="1">
            <a:spLocks noChangeArrowheads="1"/>
          </p:cNvSpPr>
          <p:nvPr/>
        </p:nvSpPr>
        <p:spPr bwMode="auto">
          <a:xfrm rot="-160334">
            <a:off x="3098800" y="5126039"/>
            <a:ext cx="40338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l-GR" sz="1200"/>
              <a:t>FSN=21	BSN=72 	FIB=1 	BIB=0 </a:t>
            </a:r>
            <a:r>
              <a:rPr lang="en-US" altLang="el-GR" sz="1200">
                <a:solidFill>
                  <a:srgbClr val="FF0000"/>
                </a:solidFill>
              </a:rPr>
              <a:t>(F)</a:t>
            </a:r>
            <a:endParaRPr lang="el-GR" altLang="el-GR" sz="1200">
              <a:solidFill>
                <a:srgbClr val="FF0000"/>
              </a:solidFill>
            </a:endParaRPr>
          </a:p>
        </p:txBody>
      </p:sp>
      <p:sp>
        <p:nvSpPr>
          <p:cNvPr id="25622" name="Text Box 46"/>
          <p:cNvSpPr txBox="1">
            <a:spLocks noChangeArrowheads="1"/>
          </p:cNvSpPr>
          <p:nvPr/>
        </p:nvSpPr>
        <p:spPr bwMode="auto">
          <a:xfrm rot="236721">
            <a:off x="5257800" y="5543550"/>
            <a:ext cx="403383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l-GR" sz="1200"/>
              <a:t>FSN= 	BSN= 	FIB=	BIB= </a:t>
            </a:r>
            <a:r>
              <a:rPr lang="en-US" altLang="el-GR" sz="1200">
                <a:solidFill>
                  <a:srgbClr val="FF0000"/>
                </a:solidFill>
              </a:rPr>
              <a:t>(G)</a:t>
            </a:r>
            <a:endParaRPr lang="el-GR" altLang="el-GR" sz="1200">
              <a:solidFill>
                <a:srgbClr val="FF0000"/>
              </a:solidFill>
            </a:endParaRPr>
          </a:p>
        </p:txBody>
      </p:sp>
      <p:sp>
        <p:nvSpPr>
          <p:cNvPr id="25623" name="Text Box 47"/>
          <p:cNvSpPr txBox="1">
            <a:spLocks noChangeArrowheads="1"/>
          </p:cNvSpPr>
          <p:nvPr/>
        </p:nvSpPr>
        <p:spPr bwMode="auto">
          <a:xfrm>
            <a:off x="2162175" y="3887789"/>
            <a:ext cx="8651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l-GR" sz="1200"/>
              <a:t>FIB=BIB</a:t>
            </a:r>
            <a:endParaRPr lang="el-GR" altLang="el-GR" sz="1200"/>
          </a:p>
        </p:txBody>
      </p:sp>
      <p:sp>
        <p:nvSpPr>
          <p:cNvPr id="25624" name="Text Box 48"/>
          <p:cNvSpPr txBox="1">
            <a:spLocks noChangeArrowheads="1"/>
          </p:cNvSpPr>
          <p:nvPr/>
        </p:nvSpPr>
        <p:spPr bwMode="auto">
          <a:xfrm>
            <a:off x="2090739" y="4189414"/>
            <a:ext cx="9366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l-GR" sz="1200"/>
              <a:t>FSN=BSN</a:t>
            </a:r>
            <a:endParaRPr lang="el-GR" altLang="el-GR" sz="1200"/>
          </a:p>
        </p:txBody>
      </p:sp>
      <p:sp>
        <p:nvSpPr>
          <p:cNvPr id="25625" name="Oval 49"/>
          <p:cNvSpPr>
            <a:spLocks noChangeArrowheads="1"/>
          </p:cNvSpPr>
          <p:nvPr/>
        </p:nvSpPr>
        <p:spPr bwMode="auto">
          <a:xfrm>
            <a:off x="4827588" y="2519363"/>
            <a:ext cx="863600" cy="431800"/>
          </a:xfrm>
          <a:prstGeom prst="ellipse">
            <a:avLst/>
          </a:prstGeom>
          <a:noFill/>
          <a:ln w="2540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ClrTx/>
              <a:buSzTx/>
              <a:buFontTx/>
              <a:buNone/>
            </a:pPr>
            <a:endParaRPr lang="el-GR" altLang="el-GR" sz="1200">
              <a:solidFill>
                <a:srgbClr val="000000"/>
              </a:solidFill>
            </a:endParaRPr>
          </a:p>
        </p:txBody>
      </p:sp>
      <p:sp>
        <p:nvSpPr>
          <p:cNvPr id="25626" name="Oval 50"/>
          <p:cNvSpPr>
            <a:spLocks noChangeArrowheads="1"/>
          </p:cNvSpPr>
          <p:nvPr/>
        </p:nvSpPr>
        <p:spPr bwMode="auto">
          <a:xfrm>
            <a:off x="4251326" y="3095625"/>
            <a:ext cx="936625" cy="431800"/>
          </a:xfrm>
          <a:prstGeom prst="ellipse">
            <a:avLst/>
          </a:prstGeom>
          <a:noFill/>
          <a:ln w="2540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ClrTx/>
              <a:buSzTx/>
              <a:buFontTx/>
              <a:buNone/>
            </a:pPr>
            <a:endParaRPr lang="el-GR" altLang="el-GR" sz="1200">
              <a:solidFill>
                <a:srgbClr val="000000"/>
              </a:solidFill>
            </a:endParaRPr>
          </a:p>
        </p:txBody>
      </p:sp>
      <p:sp>
        <p:nvSpPr>
          <p:cNvPr id="25627" name="Oval 51"/>
          <p:cNvSpPr>
            <a:spLocks noChangeArrowheads="1"/>
          </p:cNvSpPr>
          <p:nvPr/>
        </p:nvSpPr>
        <p:spPr bwMode="auto">
          <a:xfrm>
            <a:off x="3387725" y="3167063"/>
            <a:ext cx="863600" cy="431800"/>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ClrTx/>
              <a:buSzTx/>
              <a:buFontTx/>
              <a:buNone/>
            </a:pPr>
            <a:endParaRPr lang="el-GR" altLang="el-GR" sz="1200">
              <a:solidFill>
                <a:srgbClr val="000000"/>
              </a:solidFill>
            </a:endParaRPr>
          </a:p>
        </p:txBody>
      </p:sp>
      <p:sp>
        <p:nvSpPr>
          <p:cNvPr id="25628" name="Oval 52"/>
          <p:cNvSpPr>
            <a:spLocks noChangeArrowheads="1"/>
          </p:cNvSpPr>
          <p:nvPr/>
        </p:nvSpPr>
        <p:spPr bwMode="auto">
          <a:xfrm>
            <a:off x="4827588" y="3527425"/>
            <a:ext cx="863600" cy="431800"/>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ClrTx/>
              <a:buSzTx/>
              <a:buFontTx/>
              <a:buNone/>
            </a:pPr>
            <a:endParaRPr lang="el-GR" altLang="el-GR" sz="1200">
              <a:solidFill>
                <a:srgbClr val="000000"/>
              </a:solidFill>
            </a:endParaRPr>
          </a:p>
        </p:txBody>
      </p:sp>
      <p:sp>
        <p:nvSpPr>
          <p:cNvPr id="25629" name="Text Box 53"/>
          <p:cNvSpPr txBox="1">
            <a:spLocks noChangeArrowheads="1"/>
          </p:cNvSpPr>
          <p:nvPr/>
        </p:nvSpPr>
        <p:spPr bwMode="auto">
          <a:xfrm>
            <a:off x="3006725" y="2590801"/>
            <a:ext cx="381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l-GR" sz="800">
                <a:solidFill>
                  <a:schemeClr val="bg1"/>
                </a:solidFill>
              </a:rPr>
              <a:t>A</a:t>
            </a:r>
            <a:endParaRPr lang="el-GR" altLang="el-GR" sz="800">
              <a:solidFill>
                <a:schemeClr val="bg1"/>
              </a:solidFill>
            </a:endParaRPr>
          </a:p>
        </p:txBody>
      </p:sp>
      <p:sp>
        <p:nvSpPr>
          <p:cNvPr id="25630" name="Text Box 54"/>
          <p:cNvSpPr txBox="1">
            <a:spLocks noChangeArrowheads="1"/>
          </p:cNvSpPr>
          <p:nvPr/>
        </p:nvSpPr>
        <p:spPr bwMode="auto">
          <a:xfrm>
            <a:off x="3006725" y="3455988"/>
            <a:ext cx="381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l-GR" sz="800">
                <a:solidFill>
                  <a:schemeClr val="bg1"/>
                </a:solidFill>
              </a:rPr>
              <a:t>B</a:t>
            </a:r>
            <a:endParaRPr lang="el-GR" altLang="el-GR" sz="800">
              <a:solidFill>
                <a:schemeClr val="bg1"/>
              </a:solidFill>
            </a:endParaRPr>
          </a:p>
        </p:txBody>
      </p:sp>
      <p:sp>
        <p:nvSpPr>
          <p:cNvPr id="25631" name="Text Box 55"/>
          <p:cNvSpPr txBox="1">
            <a:spLocks noChangeArrowheads="1"/>
          </p:cNvSpPr>
          <p:nvPr/>
        </p:nvSpPr>
        <p:spPr bwMode="auto">
          <a:xfrm>
            <a:off x="9147175" y="3959226"/>
            <a:ext cx="381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l-GR" sz="800">
                <a:solidFill>
                  <a:schemeClr val="bg1"/>
                </a:solidFill>
              </a:rPr>
              <a:t>C</a:t>
            </a:r>
            <a:endParaRPr lang="el-GR" altLang="el-GR" sz="800">
              <a:solidFill>
                <a:schemeClr val="bg1"/>
              </a:solidFill>
            </a:endParaRPr>
          </a:p>
        </p:txBody>
      </p:sp>
      <p:sp>
        <p:nvSpPr>
          <p:cNvPr id="25632" name="Text Box 56"/>
          <p:cNvSpPr txBox="1">
            <a:spLocks noChangeArrowheads="1"/>
          </p:cNvSpPr>
          <p:nvPr/>
        </p:nvSpPr>
        <p:spPr bwMode="auto">
          <a:xfrm>
            <a:off x="3027363" y="4464051"/>
            <a:ext cx="381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l-GR" sz="800">
                <a:solidFill>
                  <a:schemeClr val="bg1"/>
                </a:solidFill>
              </a:rPr>
              <a:t>D</a:t>
            </a:r>
            <a:endParaRPr lang="el-GR" altLang="el-GR" sz="800">
              <a:solidFill>
                <a:schemeClr val="bg1"/>
              </a:solidFill>
            </a:endParaRPr>
          </a:p>
        </p:txBody>
      </p:sp>
      <p:sp>
        <p:nvSpPr>
          <p:cNvPr id="25633" name="Text Box 57"/>
          <p:cNvSpPr txBox="1">
            <a:spLocks noChangeArrowheads="1"/>
          </p:cNvSpPr>
          <p:nvPr/>
        </p:nvSpPr>
        <p:spPr bwMode="auto">
          <a:xfrm>
            <a:off x="9147175" y="4895851"/>
            <a:ext cx="381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l-GR" sz="800">
                <a:solidFill>
                  <a:schemeClr val="bg1"/>
                </a:solidFill>
              </a:rPr>
              <a:t>E</a:t>
            </a:r>
            <a:endParaRPr lang="el-GR" altLang="el-GR" sz="800">
              <a:solidFill>
                <a:schemeClr val="bg1"/>
              </a:solidFill>
            </a:endParaRPr>
          </a:p>
        </p:txBody>
      </p:sp>
      <p:sp>
        <p:nvSpPr>
          <p:cNvPr id="25634" name="Text Box 58"/>
          <p:cNvSpPr txBox="1">
            <a:spLocks noChangeArrowheads="1"/>
          </p:cNvSpPr>
          <p:nvPr/>
        </p:nvSpPr>
        <p:spPr bwMode="auto">
          <a:xfrm>
            <a:off x="3006725" y="5327651"/>
            <a:ext cx="381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l-GR" sz="800">
                <a:solidFill>
                  <a:schemeClr val="bg1"/>
                </a:solidFill>
              </a:rPr>
              <a:t>F</a:t>
            </a:r>
            <a:endParaRPr lang="el-GR" altLang="el-GR" sz="800">
              <a:solidFill>
                <a:schemeClr val="bg1"/>
              </a:solidFill>
            </a:endParaRPr>
          </a:p>
        </p:txBody>
      </p:sp>
      <p:sp>
        <p:nvSpPr>
          <p:cNvPr id="25635" name="Text Box 59"/>
          <p:cNvSpPr txBox="1">
            <a:spLocks noChangeArrowheads="1"/>
          </p:cNvSpPr>
          <p:nvPr/>
        </p:nvSpPr>
        <p:spPr bwMode="auto">
          <a:xfrm>
            <a:off x="9147175" y="5759451"/>
            <a:ext cx="381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l-GR" sz="800">
                <a:solidFill>
                  <a:schemeClr val="bg1"/>
                </a:solidFill>
              </a:rPr>
              <a:t>G</a:t>
            </a:r>
            <a:endParaRPr lang="el-GR" altLang="el-GR" sz="800">
              <a:solidFill>
                <a:schemeClr val="bg1"/>
              </a:solidFill>
            </a:endParaRPr>
          </a:p>
        </p:txBody>
      </p:sp>
      <p:sp>
        <p:nvSpPr>
          <p:cNvPr id="25636" name="Rectangle 60"/>
          <p:cNvSpPr>
            <a:spLocks noChangeArrowheads="1"/>
          </p:cNvSpPr>
          <p:nvPr/>
        </p:nvSpPr>
        <p:spPr bwMode="auto">
          <a:xfrm>
            <a:off x="5475289" y="4608514"/>
            <a:ext cx="720725" cy="287337"/>
          </a:xfrm>
          <a:prstGeom prst="rect">
            <a:avLst/>
          </a:prstGeom>
          <a:noFill/>
          <a:ln w="25400">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ClrTx/>
              <a:buSzTx/>
              <a:buFontTx/>
              <a:buNone/>
            </a:pPr>
            <a:endParaRPr lang="el-GR" altLang="el-GR" sz="1200">
              <a:solidFill>
                <a:srgbClr val="000000"/>
              </a:solidFill>
            </a:endParaRPr>
          </a:p>
        </p:txBody>
      </p:sp>
      <p:sp>
        <p:nvSpPr>
          <p:cNvPr id="25637" name="Rectangle 61"/>
          <p:cNvSpPr>
            <a:spLocks noChangeArrowheads="1"/>
          </p:cNvSpPr>
          <p:nvPr/>
        </p:nvSpPr>
        <p:spPr bwMode="auto">
          <a:xfrm>
            <a:off x="3962400" y="4248150"/>
            <a:ext cx="793750" cy="287338"/>
          </a:xfrm>
          <a:prstGeom prst="rect">
            <a:avLst/>
          </a:prstGeom>
          <a:noFill/>
          <a:ln w="25400">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ClrTx/>
              <a:buSzTx/>
              <a:buFontTx/>
              <a:buNone/>
            </a:pPr>
            <a:endParaRPr lang="el-GR" altLang="el-GR" sz="1200">
              <a:solidFill>
                <a:srgbClr val="000000"/>
              </a:solidFill>
            </a:endParaRPr>
          </a:p>
        </p:txBody>
      </p:sp>
      <p:sp>
        <p:nvSpPr>
          <p:cNvPr id="25638" name="Text Box 62"/>
          <p:cNvSpPr txBox="1">
            <a:spLocks noChangeArrowheads="1"/>
          </p:cNvSpPr>
          <p:nvPr/>
        </p:nvSpPr>
        <p:spPr bwMode="auto">
          <a:xfrm>
            <a:off x="4683125" y="3887788"/>
            <a:ext cx="431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l-GR" altLang="el-GR" sz="1800"/>
              <a:t>≠</a:t>
            </a:r>
          </a:p>
        </p:txBody>
      </p:sp>
      <p:sp>
        <p:nvSpPr>
          <p:cNvPr id="25639" name="Rectangle 63"/>
          <p:cNvSpPr>
            <a:spLocks noChangeArrowheads="1"/>
          </p:cNvSpPr>
          <p:nvPr/>
        </p:nvSpPr>
        <p:spPr bwMode="auto">
          <a:xfrm>
            <a:off x="7275514" y="4679951"/>
            <a:ext cx="720725" cy="358775"/>
          </a:xfrm>
          <a:prstGeom prst="rect">
            <a:avLst/>
          </a:prstGeom>
          <a:noFill/>
          <a:ln w="25400">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ClrTx/>
              <a:buSzTx/>
              <a:buFontTx/>
              <a:buNone/>
            </a:pPr>
            <a:endParaRPr lang="el-GR" altLang="el-GR" sz="1200">
              <a:solidFill>
                <a:srgbClr val="000000"/>
              </a:solidFill>
            </a:endParaRPr>
          </a:p>
        </p:txBody>
      </p:sp>
      <p:sp>
        <p:nvSpPr>
          <p:cNvPr id="25640" name="Rectangle 64"/>
          <p:cNvSpPr>
            <a:spLocks noChangeArrowheads="1"/>
          </p:cNvSpPr>
          <p:nvPr/>
        </p:nvSpPr>
        <p:spPr bwMode="auto">
          <a:xfrm>
            <a:off x="6051551" y="5040314"/>
            <a:ext cx="720725" cy="287337"/>
          </a:xfrm>
          <a:prstGeom prst="rect">
            <a:avLst/>
          </a:prstGeom>
          <a:noFill/>
          <a:ln w="25400">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ClrTx/>
              <a:buSzTx/>
              <a:buFontTx/>
              <a:buNone/>
            </a:pPr>
            <a:endParaRPr lang="el-GR" altLang="el-GR" sz="1200">
              <a:solidFill>
                <a:srgbClr val="000000"/>
              </a:solidFill>
            </a:endParaRPr>
          </a:p>
        </p:txBody>
      </p:sp>
      <p:sp>
        <p:nvSpPr>
          <p:cNvPr id="25641" name="Text Box 65"/>
          <p:cNvSpPr txBox="1">
            <a:spLocks noChangeArrowheads="1"/>
          </p:cNvSpPr>
          <p:nvPr/>
        </p:nvSpPr>
        <p:spPr bwMode="auto">
          <a:xfrm>
            <a:off x="6843713" y="4895851"/>
            <a:ext cx="431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l-GR" altLang="el-GR" sz="1800"/>
              <a:t>≠</a:t>
            </a:r>
          </a:p>
        </p:txBody>
      </p:sp>
      <p:sp>
        <p:nvSpPr>
          <p:cNvPr id="25642" name="Line 66"/>
          <p:cNvSpPr>
            <a:spLocks noChangeShapeType="1"/>
          </p:cNvSpPr>
          <p:nvPr/>
        </p:nvSpPr>
        <p:spPr bwMode="auto">
          <a:xfrm flipH="1">
            <a:off x="4970463" y="2951163"/>
            <a:ext cx="360362" cy="2159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25643" name="Line 67"/>
          <p:cNvSpPr>
            <a:spLocks noChangeShapeType="1"/>
          </p:cNvSpPr>
          <p:nvPr/>
        </p:nvSpPr>
        <p:spPr bwMode="auto">
          <a:xfrm>
            <a:off x="4106864" y="3527426"/>
            <a:ext cx="720725" cy="1444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25644" name="Line 68"/>
          <p:cNvSpPr>
            <a:spLocks noChangeShapeType="1"/>
          </p:cNvSpPr>
          <p:nvPr/>
        </p:nvSpPr>
        <p:spPr bwMode="auto">
          <a:xfrm flipV="1">
            <a:off x="4754563" y="3024189"/>
            <a:ext cx="576262" cy="1150937"/>
          </a:xfrm>
          <a:prstGeom prst="line">
            <a:avLst/>
          </a:prstGeom>
          <a:noFill/>
          <a:ln w="9525">
            <a:solidFill>
              <a:srgbClr val="FF00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25645" name="Oval 69"/>
          <p:cNvSpPr>
            <a:spLocks noChangeArrowheads="1"/>
          </p:cNvSpPr>
          <p:nvPr/>
        </p:nvSpPr>
        <p:spPr bwMode="auto">
          <a:xfrm>
            <a:off x="8355014" y="3527426"/>
            <a:ext cx="1728787" cy="1223963"/>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ClrTx/>
              <a:buSzTx/>
              <a:buFontTx/>
              <a:buNone/>
            </a:pPr>
            <a:endParaRPr lang="el-GR" altLang="el-GR" sz="1200">
              <a:solidFill>
                <a:srgbClr val="000000"/>
              </a:solidFill>
            </a:endParaRPr>
          </a:p>
        </p:txBody>
      </p:sp>
      <p:sp>
        <p:nvSpPr>
          <p:cNvPr id="25646" name="Text Box 70"/>
          <p:cNvSpPr txBox="1">
            <a:spLocks noChangeArrowheads="1"/>
          </p:cNvSpPr>
          <p:nvPr/>
        </p:nvSpPr>
        <p:spPr bwMode="auto">
          <a:xfrm rot="5400000">
            <a:off x="8908089" y="3976580"/>
            <a:ext cx="140686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r>
              <a:rPr lang="el-GR" altLang="el-GR" sz="1200"/>
              <a:t>Ετεροχρονισμένη </a:t>
            </a:r>
          </a:p>
          <a:p>
            <a:pPr eaLnBrk="1" hangingPunct="1">
              <a:spcBef>
                <a:spcPct val="0"/>
              </a:spcBef>
              <a:buClrTx/>
              <a:buSzTx/>
              <a:buFontTx/>
              <a:buNone/>
            </a:pPr>
            <a:r>
              <a:rPr lang="el-GR" altLang="el-GR" sz="1200"/>
              <a:t>Αποστολή </a:t>
            </a:r>
          </a:p>
          <a:p>
            <a:pPr eaLnBrk="1" hangingPunct="1">
              <a:spcBef>
                <a:spcPct val="0"/>
              </a:spcBef>
              <a:buClrTx/>
              <a:buSzTx/>
              <a:buFontTx/>
              <a:buNone/>
            </a:pPr>
            <a:r>
              <a:rPr lang="el-GR" altLang="el-GR" sz="1200"/>
              <a:t>μηνύματος</a:t>
            </a:r>
          </a:p>
        </p:txBody>
      </p:sp>
    </p:spTree>
    <p:extLst>
      <p:ext uri="{BB962C8B-B14F-4D97-AF65-F5344CB8AC3E}">
        <p14:creationId xmlns:p14="http://schemas.microsoft.com/office/powerpoint/2010/main" val="420642155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AutoShape 5"/>
          <p:cNvSpPr>
            <a:spLocks noChangeArrowheads="1"/>
          </p:cNvSpPr>
          <p:nvPr/>
        </p:nvSpPr>
        <p:spPr bwMode="auto">
          <a:xfrm>
            <a:off x="1952625" y="357188"/>
            <a:ext cx="7924800" cy="1143000"/>
          </a:xfrm>
          <a:prstGeom prst="roundRect">
            <a:avLst>
              <a:gd name="adj" fmla="val 21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b"/>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ct val="0"/>
              </a:spcBef>
              <a:buClrTx/>
              <a:buSzTx/>
              <a:buFontTx/>
              <a:buNone/>
            </a:pPr>
            <a:r>
              <a:rPr lang="el-GR" altLang="el-GR" sz="3600">
                <a:solidFill>
                  <a:schemeClr val="tx2"/>
                </a:solidFill>
              </a:rPr>
              <a:t>Θεωρία </a:t>
            </a:r>
            <a:r>
              <a:rPr lang="en-US" altLang="el-GR" sz="3600">
                <a:solidFill>
                  <a:schemeClr val="tx2"/>
                </a:solidFill>
              </a:rPr>
              <a:t>MTP</a:t>
            </a:r>
            <a:endParaRPr lang="el-GR" altLang="el-GR" sz="3600">
              <a:solidFill>
                <a:schemeClr val="tx2"/>
              </a:solidFill>
            </a:endParaRPr>
          </a:p>
        </p:txBody>
      </p:sp>
      <p:sp>
        <p:nvSpPr>
          <p:cNvPr id="26627" name="Text Box 6"/>
          <p:cNvSpPr txBox="1">
            <a:spLocks noChangeArrowheads="1"/>
          </p:cNvSpPr>
          <p:nvPr/>
        </p:nvSpPr>
        <p:spPr bwMode="auto">
          <a:xfrm>
            <a:off x="6697664" y="1584325"/>
            <a:ext cx="21605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r" eaLnBrk="1" hangingPunct="1">
              <a:spcBef>
                <a:spcPct val="50000"/>
              </a:spcBef>
              <a:buClrTx/>
              <a:buSzTx/>
              <a:buFontTx/>
              <a:buNone/>
            </a:pPr>
            <a:r>
              <a:rPr lang="en-US" altLang="el-GR" sz="1400">
                <a:solidFill>
                  <a:schemeClr val="bg1"/>
                </a:solidFill>
              </a:rPr>
              <a:t>MTP </a:t>
            </a:r>
            <a:r>
              <a:rPr lang="el-GR" altLang="el-GR" sz="1400">
                <a:solidFill>
                  <a:schemeClr val="bg1"/>
                </a:solidFill>
              </a:rPr>
              <a:t>ΕΠΙΠΕΔΟ 2</a:t>
            </a:r>
          </a:p>
        </p:txBody>
      </p:sp>
      <p:grpSp>
        <p:nvGrpSpPr>
          <p:cNvPr id="26628" name="Group 8"/>
          <p:cNvGrpSpPr>
            <a:grpSpLocks/>
          </p:cNvGrpSpPr>
          <p:nvPr/>
        </p:nvGrpSpPr>
        <p:grpSpPr bwMode="auto">
          <a:xfrm>
            <a:off x="9328150" y="2376488"/>
            <a:ext cx="827088" cy="747712"/>
            <a:chOff x="3992" y="2251"/>
            <a:chExt cx="521" cy="471"/>
          </a:xfrm>
        </p:grpSpPr>
        <p:grpSp>
          <p:nvGrpSpPr>
            <p:cNvPr id="26667" name="Group 9"/>
            <p:cNvGrpSpPr>
              <a:grpSpLocks/>
            </p:cNvGrpSpPr>
            <p:nvPr/>
          </p:nvGrpSpPr>
          <p:grpSpPr bwMode="auto">
            <a:xfrm>
              <a:off x="4060" y="2251"/>
              <a:ext cx="453" cy="452"/>
              <a:chOff x="3765" y="2433"/>
              <a:chExt cx="476" cy="579"/>
            </a:xfrm>
          </p:grpSpPr>
          <p:sp>
            <p:nvSpPr>
              <p:cNvPr id="26669" name="Rectangle 10"/>
              <p:cNvSpPr>
                <a:spLocks noChangeArrowheads="1"/>
              </p:cNvSpPr>
              <p:nvPr/>
            </p:nvSpPr>
            <p:spPr bwMode="auto">
              <a:xfrm>
                <a:off x="3765" y="2433"/>
                <a:ext cx="476" cy="579"/>
              </a:xfrm>
              <a:prstGeom prst="rect">
                <a:avLst/>
              </a:prstGeom>
              <a:solidFill>
                <a:schemeClr val="bg1"/>
              </a:solidFill>
              <a:ln w="12700">
                <a:solidFill>
                  <a:srgbClr val="000000"/>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ClrTx/>
                  <a:buSzTx/>
                  <a:buFontTx/>
                  <a:buNone/>
                </a:pPr>
                <a:endParaRPr lang="el-GR" altLang="el-GR" sz="1200">
                  <a:solidFill>
                    <a:srgbClr val="000000"/>
                  </a:solidFill>
                </a:endParaRPr>
              </a:p>
            </p:txBody>
          </p:sp>
          <p:sp>
            <p:nvSpPr>
              <p:cNvPr id="26670" name="Line 11"/>
              <p:cNvSpPr>
                <a:spLocks noChangeShapeType="1"/>
              </p:cNvSpPr>
              <p:nvPr/>
            </p:nvSpPr>
            <p:spPr bwMode="auto">
              <a:xfrm>
                <a:off x="3997" y="2433"/>
                <a:ext cx="0" cy="579"/>
              </a:xfrm>
              <a:prstGeom prst="line">
                <a:avLst/>
              </a:prstGeom>
              <a:noFill/>
              <a:ln w="9525">
                <a:solidFill>
                  <a:srgbClr val="C0C0C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6671" name="Rectangle 12"/>
              <p:cNvSpPr>
                <a:spLocks noChangeArrowheads="1"/>
              </p:cNvSpPr>
              <p:nvPr/>
            </p:nvSpPr>
            <p:spPr bwMode="auto">
              <a:xfrm>
                <a:off x="3788" y="2470"/>
                <a:ext cx="186" cy="12"/>
              </a:xfrm>
              <a:prstGeom prst="rect">
                <a:avLst/>
              </a:prstGeom>
              <a:solidFill>
                <a:schemeClr val="bg1"/>
              </a:solidFill>
              <a:ln w="9525">
                <a:solidFill>
                  <a:srgbClr val="000000"/>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ClrTx/>
                  <a:buSzTx/>
                  <a:buFontTx/>
                  <a:buNone/>
                </a:pPr>
                <a:endParaRPr lang="el-GR" altLang="el-GR" sz="1200">
                  <a:solidFill>
                    <a:srgbClr val="000000"/>
                  </a:solidFill>
                </a:endParaRPr>
              </a:p>
            </p:txBody>
          </p:sp>
          <p:grpSp>
            <p:nvGrpSpPr>
              <p:cNvPr id="26672" name="Group 13"/>
              <p:cNvGrpSpPr>
                <a:grpSpLocks/>
              </p:cNvGrpSpPr>
              <p:nvPr/>
            </p:nvGrpSpPr>
            <p:grpSpPr bwMode="auto">
              <a:xfrm>
                <a:off x="4043" y="2532"/>
                <a:ext cx="151" cy="12"/>
                <a:chOff x="340" y="3725"/>
                <a:chExt cx="295" cy="23"/>
              </a:xfrm>
            </p:grpSpPr>
            <p:sp>
              <p:nvSpPr>
                <p:cNvPr id="26683" name="Rectangle 14"/>
                <p:cNvSpPr>
                  <a:spLocks noChangeArrowheads="1"/>
                </p:cNvSpPr>
                <p:nvPr/>
              </p:nvSpPr>
              <p:spPr bwMode="auto">
                <a:xfrm>
                  <a:off x="340" y="3725"/>
                  <a:ext cx="23" cy="23"/>
                </a:xfrm>
                <a:prstGeom prst="rect">
                  <a:avLst/>
                </a:prstGeom>
                <a:solidFill>
                  <a:srgbClr val="000000"/>
                </a:solidFill>
                <a:ln w="9525">
                  <a:solidFill>
                    <a:srgbClr val="000000"/>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ClrTx/>
                    <a:buSzTx/>
                    <a:buFontTx/>
                    <a:buNone/>
                  </a:pPr>
                  <a:endParaRPr lang="el-GR" altLang="el-GR" sz="1200">
                    <a:solidFill>
                      <a:srgbClr val="000000"/>
                    </a:solidFill>
                  </a:endParaRPr>
                </a:p>
              </p:txBody>
            </p:sp>
            <p:sp>
              <p:nvSpPr>
                <p:cNvPr id="26684" name="Rectangle 15"/>
                <p:cNvSpPr>
                  <a:spLocks noChangeArrowheads="1"/>
                </p:cNvSpPr>
                <p:nvPr/>
              </p:nvSpPr>
              <p:spPr bwMode="auto">
                <a:xfrm>
                  <a:off x="430" y="3725"/>
                  <a:ext cx="23" cy="23"/>
                </a:xfrm>
                <a:prstGeom prst="rect">
                  <a:avLst/>
                </a:prstGeom>
                <a:solidFill>
                  <a:srgbClr val="000000"/>
                </a:solidFill>
                <a:ln w="9525">
                  <a:solidFill>
                    <a:srgbClr val="000000"/>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ClrTx/>
                    <a:buSzTx/>
                    <a:buFontTx/>
                    <a:buNone/>
                  </a:pPr>
                  <a:endParaRPr lang="el-GR" altLang="el-GR" sz="1200">
                    <a:solidFill>
                      <a:srgbClr val="000000"/>
                    </a:solidFill>
                  </a:endParaRPr>
                </a:p>
              </p:txBody>
            </p:sp>
            <p:sp>
              <p:nvSpPr>
                <p:cNvPr id="26685" name="Rectangle 16"/>
                <p:cNvSpPr>
                  <a:spLocks noChangeArrowheads="1"/>
                </p:cNvSpPr>
                <p:nvPr/>
              </p:nvSpPr>
              <p:spPr bwMode="auto">
                <a:xfrm>
                  <a:off x="521" y="3725"/>
                  <a:ext cx="23" cy="23"/>
                </a:xfrm>
                <a:prstGeom prst="rect">
                  <a:avLst/>
                </a:prstGeom>
                <a:solidFill>
                  <a:srgbClr val="000000"/>
                </a:solidFill>
                <a:ln w="9525">
                  <a:solidFill>
                    <a:srgbClr val="000000"/>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ClrTx/>
                    <a:buSzTx/>
                    <a:buFontTx/>
                    <a:buNone/>
                  </a:pPr>
                  <a:endParaRPr lang="el-GR" altLang="el-GR" sz="1200">
                    <a:solidFill>
                      <a:srgbClr val="000000"/>
                    </a:solidFill>
                  </a:endParaRPr>
                </a:p>
              </p:txBody>
            </p:sp>
            <p:sp>
              <p:nvSpPr>
                <p:cNvPr id="26686" name="Rectangle 17"/>
                <p:cNvSpPr>
                  <a:spLocks noChangeArrowheads="1"/>
                </p:cNvSpPr>
                <p:nvPr/>
              </p:nvSpPr>
              <p:spPr bwMode="auto">
                <a:xfrm>
                  <a:off x="612" y="3725"/>
                  <a:ext cx="23" cy="23"/>
                </a:xfrm>
                <a:prstGeom prst="rect">
                  <a:avLst/>
                </a:prstGeom>
                <a:solidFill>
                  <a:srgbClr val="000000"/>
                </a:solidFill>
                <a:ln w="9525">
                  <a:solidFill>
                    <a:srgbClr val="000000"/>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ClrTx/>
                    <a:buSzTx/>
                    <a:buFontTx/>
                    <a:buNone/>
                  </a:pPr>
                  <a:endParaRPr lang="el-GR" altLang="el-GR" sz="1200">
                    <a:solidFill>
                      <a:srgbClr val="000000"/>
                    </a:solidFill>
                  </a:endParaRPr>
                </a:p>
              </p:txBody>
            </p:sp>
          </p:grpSp>
          <p:sp>
            <p:nvSpPr>
              <p:cNvPr id="26673" name="Line 18"/>
              <p:cNvSpPr>
                <a:spLocks noChangeShapeType="1"/>
              </p:cNvSpPr>
              <p:nvPr/>
            </p:nvSpPr>
            <p:spPr bwMode="auto">
              <a:xfrm>
                <a:off x="3997" y="2840"/>
                <a:ext cx="244" cy="0"/>
              </a:xfrm>
              <a:prstGeom prst="line">
                <a:avLst/>
              </a:prstGeom>
              <a:noFill/>
              <a:ln w="9525">
                <a:solidFill>
                  <a:srgbClr val="80808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6674" name="Rectangle 19"/>
              <p:cNvSpPr>
                <a:spLocks noChangeArrowheads="1"/>
              </p:cNvSpPr>
              <p:nvPr/>
            </p:nvSpPr>
            <p:spPr bwMode="auto">
              <a:xfrm>
                <a:off x="4032" y="2470"/>
                <a:ext cx="174" cy="12"/>
              </a:xfrm>
              <a:prstGeom prst="rect">
                <a:avLst/>
              </a:prstGeom>
              <a:solidFill>
                <a:srgbClr val="808080"/>
              </a:solidFill>
              <a:ln w="9525">
                <a:solidFill>
                  <a:schemeClr val="bg1"/>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ClrTx/>
                  <a:buSzTx/>
                  <a:buFontTx/>
                  <a:buNone/>
                </a:pPr>
                <a:endParaRPr lang="el-GR" altLang="el-GR" sz="1200">
                  <a:solidFill>
                    <a:srgbClr val="000000"/>
                  </a:solidFill>
                </a:endParaRPr>
              </a:p>
            </p:txBody>
          </p:sp>
          <p:grpSp>
            <p:nvGrpSpPr>
              <p:cNvPr id="26675" name="Group 20"/>
              <p:cNvGrpSpPr>
                <a:grpSpLocks/>
              </p:cNvGrpSpPr>
              <p:nvPr/>
            </p:nvGrpSpPr>
            <p:grpSpPr bwMode="auto">
              <a:xfrm>
                <a:off x="4043" y="2704"/>
                <a:ext cx="151" cy="13"/>
                <a:chOff x="340" y="3725"/>
                <a:chExt cx="295" cy="23"/>
              </a:xfrm>
            </p:grpSpPr>
            <p:sp>
              <p:nvSpPr>
                <p:cNvPr id="26679" name="Rectangle 21"/>
                <p:cNvSpPr>
                  <a:spLocks noChangeArrowheads="1"/>
                </p:cNvSpPr>
                <p:nvPr/>
              </p:nvSpPr>
              <p:spPr bwMode="auto">
                <a:xfrm>
                  <a:off x="340" y="3725"/>
                  <a:ext cx="23" cy="23"/>
                </a:xfrm>
                <a:prstGeom prst="rect">
                  <a:avLst/>
                </a:prstGeom>
                <a:solidFill>
                  <a:srgbClr val="000000"/>
                </a:solidFill>
                <a:ln w="9525">
                  <a:solidFill>
                    <a:srgbClr val="000000"/>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ClrTx/>
                    <a:buSzTx/>
                    <a:buFontTx/>
                    <a:buNone/>
                  </a:pPr>
                  <a:endParaRPr lang="el-GR" altLang="el-GR" sz="1200">
                    <a:solidFill>
                      <a:srgbClr val="000000"/>
                    </a:solidFill>
                  </a:endParaRPr>
                </a:p>
              </p:txBody>
            </p:sp>
            <p:sp>
              <p:nvSpPr>
                <p:cNvPr id="26680" name="Rectangle 22"/>
                <p:cNvSpPr>
                  <a:spLocks noChangeArrowheads="1"/>
                </p:cNvSpPr>
                <p:nvPr/>
              </p:nvSpPr>
              <p:spPr bwMode="auto">
                <a:xfrm>
                  <a:off x="430" y="3725"/>
                  <a:ext cx="23" cy="23"/>
                </a:xfrm>
                <a:prstGeom prst="rect">
                  <a:avLst/>
                </a:prstGeom>
                <a:solidFill>
                  <a:srgbClr val="000000"/>
                </a:solidFill>
                <a:ln w="9525">
                  <a:solidFill>
                    <a:srgbClr val="000000"/>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ClrTx/>
                    <a:buSzTx/>
                    <a:buFontTx/>
                    <a:buNone/>
                  </a:pPr>
                  <a:endParaRPr lang="el-GR" altLang="el-GR" sz="1200">
                    <a:solidFill>
                      <a:srgbClr val="000000"/>
                    </a:solidFill>
                  </a:endParaRPr>
                </a:p>
              </p:txBody>
            </p:sp>
            <p:sp>
              <p:nvSpPr>
                <p:cNvPr id="26681" name="Rectangle 23"/>
                <p:cNvSpPr>
                  <a:spLocks noChangeArrowheads="1"/>
                </p:cNvSpPr>
                <p:nvPr/>
              </p:nvSpPr>
              <p:spPr bwMode="auto">
                <a:xfrm>
                  <a:off x="521" y="3725"/>
                  <a:ext cx="23" cy="23"/>
                </a:xfrm>
                <a:prstGeom prst="rect">
                  <a:avLst/>
                </a:prstGeom>
                <a:solidFill>
                  <a:srgbClr val="000000"/>
                </a:solidFill>
                <a:ln w="9525">
                  <a:solidFill>
                    <a:srgbClr val="000000"/>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ClrTx/>
                    <a:buSzTx/>
                    <a:buFontTx/>
                    <a:buNone/>
                  </a:pPr>
                  <a:endParaRPr lang="el-GR" altLang="el-GR" sz="1200">
                    <a:solidFill>
                      <a:srgbClr val="000000"/>
                    </a:solidFill>
                  </a:endParaRPr>
                </a:p>
              </p:txBody>
            </p:sp>
            <p:sp>
              <p:nvSpPr>
                <p:cNvPr id="26682" name="Rectangle 24"/>
                <p:cNvSpPr>
                  <a:spLocks noChangeArrowheads="1"/>
                </p:cNvSpPr>
                <p:nvPr/>
              </p:nvSpPr>
              <p:spPr bwMode="auto">
                <a:xfrm>
                  <a:off x="612" y="3725"/>
                  <a:ext cx="23" cy="23"/>
                </a:xfrm>
                <a:prstGeom prst="rect">
                  <a:avLst/>
                </a:prstGeom>
                <a:solidFill>
                  <a:srgbClr val="000000"/>
                </a:solidFill>
                <a:ln w="9525">
                  <a:solidFill>
                    <a:srgbClr val="000000"/>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ClrTx/>
                    <a:buSzTx/>
                    <a:buFontTx/>
                    <a:buNone/>
                  </a:pPr>
                  <a:endParaRPr lang="el-GR" altLang="el-GR" sz="1200">
                    <a:solidFill>
                      <a:srgbClr val="000000"/>
                    </a:solidFill>
                  </a:endParaRPr>
                </a:p>
              </p:txBody>
            </p:sp>
          </p:grpSp>
          <p:sp>
            <p:nvSpPr>
              <p:cNvPr id="26676" name="Rectangle 25"/>
              <p:cNvSpPr>
                <a:spLocks noChangeArrowheads="1"/>
              </p:cNvSpPr>
              <p:nvPr/>
            </p:nvSpPr>
            <p:spPr bwMode="auto">
              <a:xfrm>
                <a:off x="4032" y="2655"/>
                <a:ext cx="174" cy="13"/>
              </a:xfrm>
              <a:prstGeom prst="rect">
                <a:avLst/>
              </a:prstGeom>
              <a:solidFill>
                <a:srgbClr val="808080"/>
              </a:solidFill>
              <a:ln w="9525">
                <a:solidFill>
                  <a:schemeClr val="bg1"/>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ClrTx/>
                  <a:buSzTx/>
                  <a:buFontTx/>
                  <a:buNone/>
                </a:pPr>
                <a:endParaRPr lang="el-GR" altLang="el-GR" sz="1200">
                  <a:solidFill>
                    <a:srgbClr val="000000"/>
                  </a:solidFill>
                </a:endParaRPr>
              </a:p>
            </p:txBody>
          </p:sp>
          <p:sp>
            <p:nvSpPr>
              <p:cNvPr id="26677" name="Rectangle 26"/>
              <p:cNvSpPr>
                <a:spLocks noChangeArrowheads="1"/>
              </p:cNvSpPr>
              <p:nvPr/>
            </p:nvSpPr>
            <p:spPr bwMode="auto">
              <a:xfrm>
                <a:off x="4032" y="2507"/>
                <a:ext cx="174" cy="12"/>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ClrTx/>
                  <a:buSzTx/>
                  <a:buFontTx/>
                  <a:buNone/>
                </a:pPr>
                <a:endParaRPr lang="el-GR" altLang="el-GR" sz="1200">
                  <a:solidFill>
                    <a:srgbClr val="000000"/>
                  </a:solidFill>
                </a:endParaRPr>
              </a:p>
            </p:txBody>
          </p:sp>
          <p:sp>
            <p:nvSpPr>
              <p:cNvPr id="26678" name="Rectangle 27"/>
              <p:cNvSpPr>
                <a:spLocks noChangeArrowheads="1"/>
              </p:cNvSpPr>
              <p:nvPr/>
            </p:nvSpPr>
            <p:spPr bwMode="auto">
              <a:xfrm>
                <a:off x="4032" y="2581"/>
                <a:ext cx="174" cy="13"/>
              </a:xfrm>
              <a:prstGeom prst="rect">
                <a:avLst/>
              </a:prstGeom>
              <a:solidFill>
                <a:srgbClr val="C0C0C0"/>
              </a:solidFill>
              <a:ln w="3175">
                <a:solidFill>
                  <a:srgbClr val="000000"/>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ClrTx/>
                  <a:buSzTx/>
                  <a:buFontTx/>
                  <a:buNone/>
                </a:pPr>
                <a:endParaRPr lang="el-GR" altLang="el-GR" sz="1200">
                  <a:solidFill>
                    <a:srgbClr val="000000"/>
                  </a:solidFill>
                </a:endParaRPr>
              </a:p>
            </p:txBody>
          </p:sp>
        </p:grpSp>
        <p:sp>
          <p:nvSpPr>
            <p:cNvPr id="26668" name="Text Box 28"/>
            <p:cNvSpPr txBox="1">
              <a:spLocks noChangeArrowheads="1"/>
            </p:cNvSpPr>
            <p:nvPr/>
          </p:nvSpPr>
          <p:spPr bwMode="auto">
            <a:xfrm>
              <a:off x="3992" y="2568"/>
              <a:ext cx="385"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l-GR" sz="1000"/>
                <a:t>BSC </a:t>
              </a:r>
            </a:p>
          </p:txBody>
        </p:sp>
      </p:grpSp>
      <p:sp>
        <p:nvSpPr>
          <p:cNvPr id="26629" name="Rectangle 29">
            <a:hlinkClick r:id="rId2" action="ppaction://hlinksldjump"/>
          </p:cNvPr>
          <p:cNvSpPr>
            <a:spLocks noChangeArrowheads="1"/>
          </p:cNvSpPr>
          <p:nvPr/>
        </p:nvSpPr>
        <p:spPr bwMode="auto">
          <a:xfrm>
            <a:off x="2090738" y="2376488"/>
            <a:ext cx="1130300" cy="755650"/>
          </a:xfrm>
          <a:prstGeom prst="rect">
            <a:avLst/>
          </a:prstGeom>
          <a:gradFill rotWithShape="1">
            <a:gsLst>
              <a:gs pos="0">
                <a:srgbClr val="FF6600"/>
              </a:gs>
              <a:gs pos="50000">
                <a:srgbClr val="FFFFFF"/>
              </a:gs>
              <a:gs pos="100000">
                <a:srgbClr val="FF6600"/>
              </a:gs>
            </a:gsLst>
            <a:lin ang="5400000" scaled="1"/>
          </a:gradFill>
          <a:ln w="34925">
            <a:solidFill>
              <a:srgbClr val="000000"/>
            </a:solidFill>
            <a:miter lim="800000"/>
            <a:headEnd/>
            <a:tailEnd/>
          </a:ln>
        </p:spPr>
        <p:txBody>
          <a:bodyPr lIns="74981" tIns="37490" rIns="74981" bIns="37490"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endParaRPr lang="en-US" altLang="el-GR" sz="1400"/>
          </a:p>
          <a:p>
            <a:pPr algn="ctr" eaLnBrk="1" hangingPunct="1">
              <a:spcBef>
                <a:spcPct val="0"/>
              </a:spcBef>
              <a:buClrTx/>
              <a:buSzTx/>
              <a:buFontTx/>
              <a:buNone/>
            </a:pPr>
            <a:r>
              <a:rPr lang="en-US" altLang="el-GR" sz="1200"/>
              <a:t>MSC</a:t>
            </a:r>
            <a:endParaRPr lang="en-US" altLang="el-GR" sz="1300"/>
          </a:p>
        </p:txBody>
      </p:sp>
      <p:sp>
        <p:nvSpPr>
          <p:cNvPr id="26630" name="Rectangle 30"/>
          <p:cNvSpPr>
            <a:spLocks noChangeArrowheads="1"/>
          </p:cNvSpPr>
          <p:nvPr/>
        </p:nvSpPr>
        <p:spPr bwMode="auto">
          <a:xfrm>
            <a:off x="3241675" y="2376488"/>
            <a:ext cx="71438" cy="3816350"/>
          </a:xfrm>
          <a:prstGeom prst="rect">
            <a:avLst/>
          </a:prstGeom>
          <a:solidFill>
            <a:schemeClr val="tx1"/>
          </a:solidFill>
          <a:ln w="9525">
            <a:solidFill>
              <a:schemeClr val="tx1"/>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ClrTx/>
              <a:buSzTx/>
              <a:buFontTx/>
              <a:buNone/>
            </a:pPr>
            <a:endParaRPr lang="el-GR" altLang="el-GR" sz="1200">
              <a:solidFill>
                <a:srgbClr val="000000"/>
              </a:solidFill>
            </a:endParaRPr>
          </a:p>
        </p:txBody>
      </p:sp>
      <p:sp>
        <p:nvSpPr>
          <p:cNvPr id="26631" name="Rectangle 31"/>
          <p:cNvSpPr>
            <a:spLocks noChangeArrowheads="1"/>
          </p:cNvSpPr>
          <p:nvPr/>
        </p:nvSpPr>
        <p:spPr bwMode="auto">
          <a:xfrm>
            <a:off x="9363075" y="2376488"/>
            <a:ext cx="71438" cy="3816350"/>
          </a:xfrm>
          <a:prstGeom prst="rect">
            <a:avLst/>
          </a:prstGeom>
          <a:solidFill>
            <a:schemeClr val="tx1"/>
          </a:solidFill>
          <a:ln w="9525">
            <a:solidFill>
              <a:schemeClr val="tx1"/>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ClrTx/>
              <a:buSzTx/>
              <a:buFontTx/>
              <a:buNone/>
            </a:pPr>
            <a:endParaRPr lang="el-GR" altLang="el-GR" sz="1200">
              <a:solidFill>
                <a:srgbClr val="000000"/>
              </a:solidFill>
            </a:endParaRPr>
          </a:p>
        </p:txBody>
      </p:sp>
      <p:sp>
        <p:nvSpPr>
          <p:cNvPr id="26632" name="Rectangle 32"/>
          <p:cNvSpPr>
            <a:spLocks noChangeArrowheads="1"/>
          </p:cNvSpPr>
          <p:nvPr/>
        </p:nvSpPr>
        <p:spPr bwMode="auto">
          <a:xfrm>
            <a:off x="2017713" y="2016126"/>
            <a:ext cx="8208962" cy="4321175"/>
          </a:xfrm>
          <a:prstGeom prst="rect">
            <a:avLst/>
          </a:prstGeom>
          <a:noFill/>
          <a:ln w="3175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ClrTx/>
              <a:buSzTx/>
              <a:buFontTx/>
              <a:buNone/>
            </a:pPr>
            <a:endParaRPr lang="el-GR" altLang="el-GR" sz="1200">
              <a:solidFill>
                <a:srgbClr val="000000"/>
              </a:solidFill>
            </a:endParaRPr>
          </a:p>
        </p:txBody>
      </p:sp>
      <p:sp>
        <p:nvSpPr>
          <p:cNvPr id="26633" name="Line 33"/>
          <p:cNvSpPr>
            <a:spLocks noChangeShapeType="1"/>
          </p:cNvSpPr>
          <p:nvPr/>
        </p:nvSpPr>
        <p:spPr bwMode="auto">
          <a:xfrm>
            <a:off x="3314701" y="2663826"/>
            <a:ext cx="6048375" cy="360363"/>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26634" name="Line 34"/>
          <p:cNvSpPr>
            <a:spLocks noChangeShapeType="1"/>
          </p:cNvSpPr>
          <p:nvPr/>
        </p:nvSpPr>
        <p:spPr bwMode="auto">
          <a:xfrm flipH="1">
            <a:off x="3314701" y="3097213"/>
            <a:ext cx="6048375" cy="430212"/>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26635" name="Line 35"/>
          <p:cNvSpPr>
            <a:spLocks noChangeShapeType="1"/>
          </p:cNvSpPr>
          <p:nvPr/>
        </p:nvSpPr>
        <p:spPr bwMode="auto">
          <a:xfrm>
            <a:off x="3314701" y="3600451"/>
            <a:ext cx="6048375" cy="792163"/>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26636" name="Line 36"/>
          <p:cNvSpPr>
            <a:spLocks noChangeShapeType="1"/>
          </p:cNvSpPr>
          <p:nvPr/>
        </p:nvSpPr>
        <p:spPr bwMode="auto">
          <a:xfrm flipH="1">
            <a:off x="3314701" y="3887788"/>
            <a:ext cx="6048375" cy="64770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26637" name="Line 37"/>
          <p:cNvSpPr>
            <a:spLocks noChangeShapeType="1"/>
          </p:cNvSpPr>
          <p:nvPr/>
        </p:nvSpPr>
        <p:spPr bwMode="auto">
          <a:xfrm>
            <a:off x="3314701" y="4608513"/>
            <a:ext cx="6048375" cy="360362"/>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26638" name="Line 38"/>
          <p:cNvSpPr>
            <a:spLocks noChangeShapeType="1"/>
          </p:cNvSpPr>
          <p:nvPr/>
        </p:nvSpPr>
        <p:spPr bwMode="auto">
          <a:xfrm flipH="1">
            <a:off x="3314701" y="5040313"/>
            <a:ext cx="6048375" cy="360362"/>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26639" name="Line 39"/>
          <p:cNvSpPr>
            <a:spLocks noChangeShapeType="1"/>
          </p:cNvSpPr>
          <p:nvPr/>
        </p:nvSpPr>
        <p:spPr bwMode="auto">
          <a:xfrm>
            <a:off x="3314701" y="5473701"/>
            <a:ext cx="6048375" cy="358775"/>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26640" name="Text Box 40"/>
          <p:cNvSpPr txBox="1">
            <a:spLocks noChangeArrowheads="1"/>
          </p:cNvSpPr>
          <p:nvPr/>
        </p:nvSpPr>
        <p:spPr bwMode="auto">
          <a:xfrm rot="197085">
            <a:off x="4681539" y="2592389"/>
            <a:ext cx="403383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l-GR" sz="1200">
                <a:solidFill>
                  <a:srgbClr val="FF0000"/>
                </a:solidFill>
              </a:rPr>
              <a:t>FSN=71</a:t>
            </a:r>
            <a:r>
              <a:rPr lang="en-US" altLang="el-GR" sz="1200"/>
              <a:t> 	BSN=18 	FIB=1 	BIB=1 </a:t>
            </a:r>
            <a:r>
              <a:rPr lang="en-US" altLang="el-GR" sz="1200">
                <a:solidFill>
                  <a:srgbClr val="FF0000"/>
                </a:solidFill>
              </a:rPr>
              <a:t>(A)</a:t>
            </a:r>
            <a:endParaRPr lang="el-GR" altLang="el-GR" sz="1200">
              <a:solidFill>
                <a:srgbClr val="FF0000"/>
              </a:solidFill>
            </a:endParaRPr>
          </a:p>
        </p:txBody>
      </p:sp>
      <p:sp>
        <p:nvSpPr>
          <p:cNvPr id="26641" name="Text Box 41"/>
          <p:cNvSpPr txBox="1">
            <a:spLocks noChangeArrowheads="1"/>
          </p:cNvSpPr>
          <p:nvPr/>
        </p:nvSpPr>
        <p:spPr bwMode="auto">
          <a:xfrm rot="-195134">
            <a:off x="3241675" y="3109914"/>
            <a:ext cx="40338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l-GR" sz="1200">
                <a:solidFill>
                  <a:srgbClr val="008000"/>
                </a:solidFill>
              </a:rPr>
              <a:t>FSN=19</a:t>
            </a:r>
            <a:r>
              <a:rPr lang="en-US" altLang="el-GR" sz="1200"/>
              <a:t> 	</a:t>
            </a:r>
            <a:r>
              <a:rPr lang="en-US" altLang="el-GR" sz="1200">
                <a:solidFill>
                  <a:srgbClr val="FF0000"/>
                </a:solidFill>
              </a:rPr>
              <a:t>BSN=71</a:t>
            </a:r>
            <a:r>
              <a:rPr lang="en-US" altLang="el-GR" sz="1200"/>
              <a:t> 	FIB=1 	BIB=1 </a:t>
            </a:r>
            <a:r>
              <a:rPr lang="en-US" altLang="el-GR" sz="1200">
                <a:solidFill>
                  <a:srgbClr val="FF0000"/>
                </a:solidFill>
              </a:rPr>
              <a:t>(B)</a:t>
            </a:r>
            <a:endParaRPr lang="el-GR" altLang="el-GR" sz="1200">
              <a:solidFill>
                <a:srgbClr val="FF0000"/>
              </a:solidFill>
            </a:endParaRPr>
          </a:p>
        </p:txBody>
      </p:sp>
      <p:sp>
        <p:nvSpPr>
          <p:cNvPr id="26642" name="Text Box 42"/>
          <p:cNvSpPr txBox="1">
            <a:spLocks noChangeArrowheads="1"/>
          </p:cNvSpPr>
          <p:nvPr/>
        </p:nvSpPr>
        <p:spPr bwMode="auto">
          <a:xfrm rot="315892">
            <a:off x="3744914" y="3600450"/>
            <a:ext cx="403383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l-GR" sz="1200"/>
              <a:t>FSN=72	</a:t>
            </a:r>
            <a:r>
              <a:rPr lang="en-US" altLang="el-GR" sz="1200">
                <a:solidFill>
                  <a:srgbClr val="008000"/>
                </a:solidFill>
              </a:rPr>
              <a:t>BSN=19</a:t>
            </a:r>
            <a:r>
              <a:rPr lang="en-US" altLang="el-GR" sz="1200"/>
              <a:t>	FIB=1 	BIB=1 </a:t>
            </a:r>
            <a:r>
              <a:rPr lang="en-US" altLang="el-GR" sz="1200">
                <a:solidFill>
                  <a:srgbClr val="FF0000"/>
                </a:solidFill>
              </a:rPr>
              <a:t>(C)</a:t>
            </a:r>
            <a:endParaRPr lang="el-GR" altLang="el-GR" sz="1200">
              <a:solidFill>
                <a:srgbClr val="FF0000"/>
              </a:solidFill>
            </a:endParaRPr>
          </a:p>
        </p:txBody>
      </p:sp>
      <p:sp>
        <p:nvSpPr>
          <p:cNvPr id="26643" name="Text Box 43"/>
          <p:cNvSpPr txBox="1">
            <a:spLocks noChangeArrowheads="1"/>
          </p:cNvSpPr>
          <p:nvPr/>
        </p:nvSpPr>
        <p:spPr bwMode="auto">
          <a:xfrm rot="-392948">
            <a:off x="2882900" y="4117975"/>
            <a:ext cx="403383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l-GR" sz="1200"/>
              <a:t>FSN=20	BSN=71	FIB=1 	BIB=1 </a:t>
            </a:r>
            <a:r>
              <a:rPr lang="en-US" altLang="el-GR" sz="1200">
                <a:solidFill>
                  <a:srgbClr val="FF0000"/>
                </a:solidFill>
              </a:rPr>
              <a:t>(D)</a:t>
            </a:r>
            <a:endParaRPr lang="el-GR" altLang="el-GR" sz="1200">
              <a:solidFill>
                <a:srgbClr val="FF0000"/>
              </a:solidFill>
            </a:endParaRPr>
          </a:p>
        </p:txBody>
      </p:sp>
      <p:sp>
        <p:nvSpPr>
          <p:cNvPr id="26644" name="Text Box 44"/>
          <p:cNvSpPr txBox="1">
            <a:spLocks noChangeArrowheads="1"/>
          </p:cNvSpPr>
          <p:nvPr/>
        </p:nvSpPr>
        <p:spPr bwMode="auto">
          <a:xfrm rot="236867">
            <a:off x="5257800" y="4608514"/>
            <a:ext cx="40338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l-GR" sz="1200"/>
              <a:t>FSN=73 	BSN=20	FIB=1 	BIB=1 </a:t>
            </a:r>
            <a:r>
              <a:rPr lang="en-US" altLang="el-GR" sz="1200">
                <a:solidFill>
                  <a:srgbClr val="FF0000"/>
                </a:solidFill>
              </a:rPr>
              <a:t>(E)</a:t>
            </a:r>
            <a:endParaRPr lang="el-GR" altLang="el-GR" sz="1200">
              <a:solidFill>
                <a:srgbClr val="FF0000"/>
              </a:solidFill>
            </a:endParaRPr>
          </a:p>
        </p:txBody>
      </p:sp>
      <p:sp>
        <p:nvSpPr>
          <p:cNvPr id="26645" name="Text Box 45"/>
          <p:cNvSpPr txBox="1">
            <a:spLocks noChangeArrowheads="1"/>
          </p:cNvSpPr>
          <p:nvPr/>
        </p:nvSpPr>
        <p:spPr bwMode="auto">
          <a:xfrm rot="-160334">
            <a:off x="3170239" y="5054600"/>
            <a:ext cx="403383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l-GR" sz="1200">
                <a:solidFill>
                  <a:srgbClr val="800000"/>
                </a:solidFill>
              </a:rPr>
              <a:t>FSN=21</a:t>
            </a:r>
            <a:r>
              <a:rPr lang="en-US" altLang="el-GR" sz="1200"/>
              <a:t>	BSN=72 	FIB=1 	BIB=0 </a:t>
            </a:r>
            <a:r>
              <a:rPr lang="en-US" altLang="el-GR" sz="1200">
                <a:solidFill>
                  <a:srgbClr val="FF0000"/>
                </a:solidFill>
              </a:rPr>
              <a:t>(F)</a:t>
            </a:r>
            <a:endParaRPr lang="el-GR" altLang="el-GR" sz="1200">
              <a:solidFill>
                <a:srgbClr val="FF0000"/>
              </a:solidFill>
            </a:endParaRPr>
          </a:p>
        </p:txBody>
      </p:sp>
      <p:sp>
        <p:nvSpPr>
          <p:cNvPr id="26646" name="Text Box 46"/>
          <p:cNvSpPr txBox="1">
            <a:spLocks noChangeArrowheads="1"/>
          </p:cNvSpPr>
          <p:nvPr/>
        </p:nvSpPr>
        <p:spPr bwMode="auto">
          <a:xfrm rot="236721">
            <a:off x="5329239" y="5472114"/>
            <a:ext cx="403383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l-GR" sz="1200">
                <a:solidFill>
                  <a:srgbClr val="000000"/>
                </a:solidFill>
              </a:rPr>
              <a:t>FSN= 73	</a:t>
            </a:r>
            <a:r>
              <a:rPr lang="en-US" altLang="el-GR" sz="1200">
                <a:solidFill>
                  <a:srgbClr val="800000"/>
                </a:solidFill>
              </a:rPr>
              <a:t>BSN= 21</a:t>
            </a:r>
            <a:r>
              <a:rPr lang="en-US" altLang="el-GR" sz="1200">
                <a:solidFill>
                  <a:srgbClr val="000000"/>
                </a:solidFill>
              </a:rPr>
              <a:t>	FIB=0	BIB=0 </a:t>
            </a:r>
            <a:r>
              <a:rPr lang="en-US" altLang="el-GR" sz="1200">
                <a:solidFill>
                  <a:srgbClr val="FF0000"/>
                </a:solidFill>
              </a:rPr>
              <a:t>(G)</a:t>
            </a:r>
            <a:endParaRPr lang="el-GR" altLang="el-GR" sz="1200">
              <a:solidFill>
                <a:srgbClr val="FF0000"/>
              </a:solidFill>
            </a:endParaRPr>
          </a:p>
        </p:txBody>
      </p:sp>
      <p:sp>
        <p:nvSpPr>
          <p:cNvPr id="26647" name="Text Box 47"/>
          <p:cNvSpPr txBox="1">
            <a:spLocks noChangeArrowheads="1"/>
          </p:cNvSpPr>
          <p:nvPr/>
        </p:nvSpPr>
        <p:spPr bwMode="auto">
          <a:xfrm>
            <a:off x="2233614" y="3816350"/>
            <a:ext cx="86518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l-GR" sz="1200"/>
              <a:t>FIB=BIB</a:t>
            </a:r>
            <a:endParaRPr lang="el-GR" altLang="el-GR" sz="1200"/>
          </a:p>
        </p:txBody>
      </p:sp>
      <p:sp>
        <p:nvSpPr>
          <p:cNvPr id="26648" name="Text Box 48"/>
          <p:cNvSpPr txBox="1">
            <a:spLocks noChangeArrowheads="1"/>
          </p:cNvSpPr>
          <p:nvPr/>
        </p:nvSpPr>
        <p:spPr bwMode="auto">
          <a:xfrm>
            <a:off x="2162176" y="4117975"/>
            <a:ext cx="9366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l-GR" sz="1200"/>
              <a:t>FSN=BSN</a:t>
            </a:r>
            <a:endParaRPr lang="el-GR" altLang="el-GR" sz="1200"/>
          </a:p>
        </p:txBody>
      </p:sp>
      <p:sp>
        <p:nvSpPr>
          <p:cNvPr id="26649" name="Text Box 49"/>
          <p:cNvSpPr txBox="1">
            <a:spLocks noChangeArrowheads="1"/>
          </p:cNvSpPr>
          <p:nvPr/>
        </p:nvSpPr>
        <p:spPr bwMode="auto">
          <a:xfrm>
            <a:off x="3078163" y="2519363"/>
            <a:ext cx="381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l-GR" sz="800">
                <a:solidFill>
                  <a:schemeClr val="bg1"/>
                </a:solidFill>
              </a:rPr>
              <a:t>A</a:t>
            </a:r>
            <a:endParaRPr lang="el-GR" altLang="el-GR" sz="800">
              <a:solidFill>
                <a:schemeClr val="bg1"/>
              </a:solidFill>
            </a:endParaRPr>
          </a:p>
        </p:txBody>
      </p:sp>
      <p:sp>
        <p:nvSpPr>
          <p:cNvPr id="26650" name="Text Box 50"/>
          <p:cNvSpPr txBox="1">
            <a:spLocks noChangeArrowheads="1"/>
          </p:cNvSpPr>
          <p:nvPr/>
        </p:nvSpPr>
        <p:spPr bwMode="auto">
          <a:xfrm>
            <a:off x="3078163" y="3384551"/>
            <a:ext cx="381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l-GR" sz="800">
                <a:solidFill>
                  <a:schemeClr val="bg1"/>
                </a:solidFill>
              </a:rPr>
              <a:t>B</a:t>
            </a:r>
            <a:endParaRPr lang="el-GR" altLang="el-GR" sz="800">
              <a:solidFill>
                <a:schemeClr val="bg1"/>
              </a:solidFill>
            </a:endParaRPr>
          </a:p>
        </p:txBody>
      </p:sp>
      <p:sp>
        <p:nvSpPr>
          <p:cNvPr id="26651" name="Text Box 51"/>
          <p:cNvSpPr txBox="1">
            <a:spLocks noChangeArrowheads="1"/>
          </p:cNvSpPr>
          <p:nvPr/>
        </p:nvSpPr>
        <p:spPr bwMode="auto">
          <a:xfrm>
            <a:off x="9218613" y="3887788"/>
            <a:ext cx="381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l-GR" sz="800">
                <a:solidFill>
                  <a:schemeClr val="bg1"/>
                </a:solidFill>
              </a:rPr>
              <a:t>C</a:t>
            </a:r>
            <a:endParaRPr lang="el-GR" altLang="el-GR" sz="800">
              <a:solidFill>
                <a:schemeClr val="bg1"/>
              </a:solidFill>
            </a:endParaRPr>
          </a:p>
        </p:txBody>
      </p:sp>
      <p:sp>
        <p:nvSpPr>
          <p:cNvPr id="26652" name="Text Box 52"/>
          <p:cNvSpPr txBox="1">
            <a:spLocks noChangeArrowheads="1"/>
          </p:cNvSpPr>
          <p:nvPr/>
        </p:nvSpPr>
        <p:spPr bwMode="auto">
          <a:xfrm>
            <a:off x="3078163" y="4392613"/>
            <a:ext cx="381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l-GR" sz="800">
                <a:solidFill>
                  <a:schemeClr val="bg1"/>
                </a:solidFill>
              </a:rPr>
              <a:t>D</a:t>
            </a:r>
            <a:endParaRPr lang="el-GR" altLang="el-GR" sz="800">
              <a:solidFill>
                <a:schemeClr val="bg1"/>
              </a:solidFill>
            </a:endParaRPr>
          </a:p>
        </p:txBody>
      </p:sp>
      <p:sp>
        <p:nvSpPr>
          <p:cNvPr id="26653" name="Text Box 53"/>
          <p:cNvSpPr txBox="1">
            <a:spLocks noChangeArrowheads="1"/>
          </p:cNvSpPr>
          <p:nvPr/>
        </p:nvSpPr>
        <p:spPr bwMode="auto">
          <a:xfrm>
            <a:off x="9218613" y="4824413"/>
            <a:ext cx="381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l-GR" sz="800">
                <a:solidFill>
                  <a:schemeClr val="bg1"/>
                </a:solidFill>
              </a:rPr>
              <a:t>E</a:t>
            </a:r>
            <a:endParaRPr lang="el-GR" altLang="el-GR" sz="800">
              <a:solidFill>
                <a:schemeClr val="bg1"/>
              </a:solidFill>
            </a:endParaRPr>
          </a:p>
        </p:txBody>
      </p:sp>
      <p:sp>
        <p:nvSpPr>
          <p:cNvPr id="26654" name="Text Box 54"/>
          <p:cNvSpPr txBox="1">
            <a:spLocks noChangeArrowheads="1"/>
          </p:cNvSpPr>
          <p:nvPr/>
        </p:nvSpPr>
        <p:spPr bwMode="auto">
          <a:xfrm>
            <a:off x="3078163" y="5256213"/>
            <a:ext cx="381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l-GR" sz="800">
                <a:solidFill>
                  <a:schemeClr val="bg1"/>
                </a:solidFill>
              </a:rPr>
              <a:t>F</a:t>
            </a:r>
            <a:endParaRPr lang="el-GR" altLang="el-GR" sz="800">
              <a:solidFill>
                <a:schemeClr val="bg1"/>
              </a:solidFill>
            </a:endParaRPr>
          </a:p>
        </p:txBody>
      </p:sp>
      <p:sp>
        <p:nvSpPr>
          <p:cNvPr id="26655" name="Text Box 55"/>
          <p:cNvSpPr txBox="1">
            <a:spLocks noChangeArrowheads="1"/>
          </p:cNvSpPr>
          <p:nvPr/>
        </p:nvSpPr>
        <p:spPr bwMode="auto">
          <a:xfrm>
            <a:off x="9218613" y="5688013"/>
            <a:ext cx="381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l-GR" sz="800">
                <a:solidFill>
                  <a:schemeClr val="bg1"/>
                </a:solidFill>
              </a:rPr>
              <a:t>G</a:t>
            </a:r>
            <a:endParaRPr lang="el-GR" altLang="el-GR" sz="800">
              <a:solidFill>
                <a:schemeClr val="bg1"/>
              </a:solidFill>
            </a:endParaRPr>
          </a:p>
        </p:txBody>
      </p:sp>
      <p:sp>
        <p:nvSpPr>
          <p:cNvPr id="26656" name="Rectangle 56"/>
          <p:cNvSpPr>
            <a:spLocks noChangeArrowheads="1"/>
          </p:cNvSpPr>
          <p:nvPr/>
        </p:nvSpPr>
        <p:spPr bwMode="auto">
          <a:xfrm>
            <a:off x="5546726" y="4537075"/>
            <a:ext cx="720725" cy="287338"/>
          </a:xfrm>
          <a:prstGeom prst="rect">
            <a:avLst/>
          </a:prstGeom>
          <a:noFill/>
          <a:ln w="25400">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ClrTx/>
              <a:buSzTx/>
              <a:buFontTx/>
              <a:buNone/>
            </a:pPr>
            <a:endParaRPr lang="el-GR" altLang="el-GR" sz="1200">
              <a:solidFill>
                <a:srgbClr val="000000"/>
              </a:solidFill>
            </a:endParaRPr>
          </a:p>
        </p:txBody>
      </p:sp>
      <p:sp>
        <p:nvSpPr>
          <p:cNvPr id="26657" name="Rectangle 57"/>
          <p:cNvSpPr>
            <a:spLocks noChangeArrowheads="1"/>
          </p:cNvSpPr>
          <p:nvPr/>
        </p:nvSpPr>
        <p:spPr bwMode="auto">
          <a:xfrm>
            <a:off x="7346951" y="4681539"/>
            <a:ext cx="720725" cy="287337"/>
          </a:xfrm>
          <a:prstGeom prst="rect">
            <a:avLst/>
          </a:prstGeom>
          <a:noFill/>
          <a:ln w="25400">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ClrTx/>
              <a:buSzTx/>
              <a:buFontTx/>
              <a:buNone/>
            </a:pPr>
            <a:endParaRPr lang="el-GR" altLang="el-GR" sz="1200">
              <a:solidFill>
                <a:srgbClr val="000000"/>
              </a:solidFill>
            </a:endParaRPr>
          </a:p>
        </p:txBody>
      </p:sp>
      <p:sp>
        <p:nvSpPr>
          <p:cNvPr id="26658" name="Rectangle 58"/>
          <p:cNvSpPr>
            <a:spLocks noChangeArrowheads="1"/>
          </p:cNvSpPr>
          <p:nvPr/>
        </p:nvSpPr>
        <p:spPr bwMode="auto">
          <a:xfrm>
            <a:off x="6122989" y="4968875"/>
            <a:ext cx="720725" cy="287338"/>
          </a:xfrm>
          <a:prstGeom prst="rect">
            <a:avLst/>
          </a:prstGeom>
          <a:noFill/>
          <a:ln w="25400">
            <a:solidFill>
              <a:srgbClr val="FF00FF"/>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ClrTx/>
              <a:buSzTx/>
              <a:buFontTx/>
              <a:buNone/>
            </a:pPr>
            <a:endParaRPr lang="el-GR" altLang="el-GR" sz="1200">
              <a:solidFill>
                <a:srgbClr val="000000"/>
              </a:solidFill>
            </a:endParaRPr>
          </a:p>
        </p:txBody>
      </p:sp>
      <p:sp>
        <p:nvSpPr>
          <p:cNvPr id="26659" name="Text Box 59"/>
          <p:cNvSpPr txBox="1">
            <a:spLocks noChangeArrowheads="1"/>
          </p:cNvSpPr>
          <p:nvPr/>
        </p:nvSpPr>
        <p:spPr bwMode="auto">
          <a:xfrm>
            <a:off x="6915150" y="4818063"/>
            <a:ext cx="431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l-GR" altLang="el-GR" sz="1800"/>
              <a:t>≠</a:t>
            </a:r>
          </a:p>
        </p:txBody>
      </p:sp>
      <p:sp>
        <p:nvSpPr>
          <p:cNvPr id="26660" name="Line 60"/>
          <p:cNvSpPr>
            <a:spLocks noChangeShapeType="1"/>
          </p:cNvSpPr>
          <p:nvPr/>
        </p:nvSpPr>
        <p:spPr bwMode="auto">
          <a:xfrm>
            <a:off x="4178300" y="3455988"/>
            <a:ext cx="863600" cy="1444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26661" name="AutoShape 61"/>
          <p:cNvSpPr>
            <a:spLocks noChangeArrowheads="1"/>
          </p:cNvSpPr>
          <p:nvPr/>
        </p:nvSpPr>
        <p:spPr bwMode="auto">
          <a:xfrm>
            <a:off x="7202488" y="5111751"/>
            <a:ext cx="1295400" cy="288925"/>
          </a:xfrm>
          <a:prstGeom prst="wedgeRectCallout">
            <a:avLst>
              <a:gd name="adj1" fmla="val -78065"/>
              <a:gd name="adj2" fmla="val -100551"/>
            </a:avLst>
          </a:prstGeom>
          <a:solidFill>
            <a:srgbClr val="969696"/>
          </a:solidFill>
          <a:ln w="9525">
            <a:solidFill>
              <a:schemeClr val="tx1"/>
            </a:solidFill>
            <a:miter lim="800000"/>
            <a:headEnd/>
            <a:tailEnd/>
          </a:ln>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r>
              <a:rPr lang="en-US" altLang="el-GR" sz="1200">
                <a:solidFill>
                  <a:srgbClr val="000000"/>
                </a:solidFill>
              </a:rPr>
              <a:t>FIB=(BIB)’</a:t>
            </a:r>
            <a:endParaRPr lang="el-GR" altLang="el-GR" sz="1200">
              <a:solidFill>
                <a:srgbClr val="000000"/>
              </a:solidFill>
            </a:endParaRPr>
          </a:p>
        </p:txBody>
      </p:sp>
      <p:sp>
        <p:nvSpPr>
          <p:cNvPr id="26662" name="Oval 62"/>
          <p:cNvSpPr>
            <a:spLocks noChangeArrowheads="1"/>
          </p:cNvSpPr>
          <p:nvPr/>
        </p:nvSpPr>
        <p:spPr bwMode="auto">
          <a:xfrm>
            <a:off x="4394200" y="5040314"/>
            <a:ext cx="863600" cy="288925"/>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ClrTx/>
              <a:buSzTx/>
              <a:buFontTx/>
              <a:buNone/>
            </a:pPr>
            <a:endParaRPr lang="el-GR" altLang="el-GR" sz="1200">
              <a:solidFill>
                <a:srgbClr val="000000"/>
              </a:solidFill>
            </a:endParaRPr>
          </a:p>
        </p:txBody>
      </p:sp>
      <p:sp>
        <p:nvSpPr>
          <p:cNvPr id="26663" name="Line 63"/>
          <p:cNvSpPr>
            <a:spLocks noChangeShapeType="1"/>
          </p:cNvSpPr>
          <p:nvPr/>
        </p:nvSpPr>
        <p:spPr bwMode="auto">
          <a:xfrm flipH="1" flipV="1">
            <a:off x="4610100" y="3744913"/>
            <a:ext cx="431800" cy="1295400"/>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26664" name="Oval 64"/>
          <p:cNvSpPr>
            <a:spLocks noChangeArrowheads="1"/>
          </p:cNvSpPr>
          <p:nvPr/>
        </p:nvSpPr>
        <p:spPr bwMode="auto">
          <a:xfrm>
            <a:off x="4106864" y="3384550"/>
            <a:ext cx="719137" cy="503238"/>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ClrTx/>
              <a:buSzTx/>
              <a:buFontTx/>
              <a:buNone/>
            </a:pPr>
            <a:endParaRPr lang="el-GR" altLang="el-GR" sz="1200">
              <a:solidFill>
                <a:srgbClr val="000000"/>
              </a:solidFill>
            </a:endParaRPr>
          </a:p>
        </p:txBody>
      </p:sp>
      <p:sp>
        <p:nvSpPr>
          <p:cNvPr id="26665" name="Text Box 65"/>
          <p:cNvSpPr txBox="1">
            <a:spLocks noChangeArrowheads="1"/>
          </p:cNvSpPr>
          <p:nvPr/>
        </p:nvSpPr>
        <p:spPr bwMode="auto">
          <a:xfrm>
            <a:off x="5041900" y="4679951"/>
            <a:ext cx="431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l-GR" altLang="el-GR" sz="1800"/>
              <a:t>≠</a:t>
            </a:r>
          </a:p>
        </p:txBody>
      </p:sp>
      <p:sp>
        <p:nvSpPr>
          <p:cNvPr id="26666" name="Line 66"/>
          <p:cNvSpPr>
            <a:spLocks noChangeShapeType="1"/>
          </p:cNvSpPr>
          <p:nvPr/>
        </p:nvSpPr>
        <p:spPr bwMode="auto">
          <a:xfrm flipV="1">
            <a:off x="5114925" y="4824413"/>
            <a:ext cx="503238" cy="2159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Tree>
    <p:extLst>
      <p:ext uri="{BB962C8B-B14F-4D97-AF65-F5344CB8AC3E}">
        <p14:creationId xmlns:p14="http://schemas.microsoft.com/office/powerpoint/2010/main" val="89330051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50" name="Group 2"/>
          <p:cNvGrpSpPr>
            <a:grpSpLocks/>
          </p:cNvGrpSpPr>
          <p:nvPr/>
        </p:nvGrpSpPr>
        <p:grpSpPr bwMode="auto">
          <a:xfrm>
            <a:off x="9410700" y="2638426"/>
            <a:ext cx="827088" cy="747713"/>
            <a:chOff x="3992" y="2251"/>
            <a:chExt cx="521" cy="471"/>
          </a:xfrm>
        </p:grpSpPr>
        <p:grpSp>
          <p:nvGrpSpPr>
            <p:cNvPr id="27687" name="Group 3"/>
            <p:cNvGrpSpPr>
              <a:grpSpLocks/>
            </p:cNvGrpSpPr>
            <p:nvPr/>
          </p:nvGrpSpPr>
          <p:grpSpPr bwMode="auto">
            <a:xfrm>
              <a:off x="4060" y="2251"/>
              <a:ext cx="453" cy="452"/>
              <a:chOff x="3765" y="2433"/>
              <a:chExt cx="476" cy="579"/>
            </a:xfrm>
          </p:grpSpPr>
          <p:sp>
            <p:nvSpPr>
              <p:cNvPr id="27689" name="Rectangle 4"/>
              <p:cNvSpPr>
                <a:spLocks noChangeArrowheads="1"/>
              </p:cNvSpPr>
              <p:nvPr/>
            </p:nvSpPr>
            <p:spPr bwMode="auto">
              <a:xfrm>
                <a:off x="3765" y="2433"/>
                <a:ext cx="476" cy="579"/>
              </a:xfrm>
              <a:prstGeom prst="rect">
                <a:avLst/>
              </a:prstGeom>
              <a:solidFill>
                <a:schemeClr val="bg1"/>
              </a:solidFill>
              <a:ln w="12700">
                <a:solidFill>
                  <a:srgbClr val="000000"/>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ClrTx/>
                  <a:buSzTx/>
                  <a:buFontTx/>
                  <a:buNone/>
                </a:pPr>
                <a:endParaRPr lang="el-GR" altLang="el-GR" sz="1200">
                  <a:solidFill>
                    <a:srgbClr val="000000"/>
                  </a:solidFill>
                </a:endParaRPr>
              </a:p>
            </p:txBody>
          </p:sp>
          <p:sp>
            <p:nvSpPr>
              <p:cNvPr id="27690" name="Line 5"/>
              <p:cNvSpPr>
                <a:spLocks noChangeShapeType="1"/>
              </p:cNvSpPr>
              <p:nvPr/>
            </p:nvSpPr>
            <p:spPr bwMode="auto">
              <a:xfrm>
                <a:off x="3997" y="2433"/>
                <a:ext cx="0" cy="579"/>
              </a:xfrm>
              <a:prstGeom prst="line">
                <a:avLst/>
              </a:prstGeom>
              <a:noFill/>
              <a:ln w="9525">
                <a:solidFill>
                  <a:srgbClr val="C0C0C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7691" name="Rectangle 6"/>
              <p:cNvSpPr>
                <a:spLocks noChangeArrowheads="1"/>
              </p:cNvSpPr>
              <p:nvPr/>
            </p:nvSpPr>
            <p:spPr bwMode="auto">
              <a:xfrm>
                <a:off x="3788" y="2470"/>
                <a:ext cx="186" cy="12"/>
              </a:xfrm>
              <a:prstGeom prst="rect">
                <a:avLst/>
              </a:prstGeom>
              <a:solidFill>
                <a:schemeClr val="bg1"/>
              </a:solidFill>
              <a:ln w="9525">
                <a:solidFill>
                  <a:srgbClr val="000000"/>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ClrTx/>
                  <a:buSzTx/>
                  <a:buFontTx/>
                  <a:buNone/>
                </a:pPr>
                <a:endParaRPr lang="el-GR" altLang="el-GR" sz="1200">
                  <a:solidFill>
                    <a:srgbClr val="000000"/>
                  </a:solidFill>
                </a:endParaRPr>
              </a:p>
            </p:txBody>
          </p:sp>
          <p:grpSp>
            <p:nvGrpSpPr>
              <p:cNvPr id="27692" name="Group 7"/>
              <p:cNvGrpSpPr>
                <a:grpSpLocks/>
              </p:cNvGrpSpPr>
              <p:nvPr/>
            </p:nvGrpSpPr>
            <p:grpSpPr bwMode="auto">
              <a:xfrm>
                <a:off x="4043" y="2532"/>
                <a:ext cx="151" cy="12"/>
                <a:chOff x="340" y="3725"/>
                <a:chExt cx="295" cy="23"/>
              </a:xfrm>
            </p:grpSpPr>
            <p:sp>
              <p:nvSpPr>
                <p:cNvPr id="27703" name="Rectangle 8"/>
                <p:cNvSpPr>
                  <a:spLocks noChangeArrowheads="1"/>
                </p:cNvSpPr>
                <p:nvPr/>
              </p:nvSpPr>
              <p:spPr bwMode="auto">
                <a:xfrm>
                  <a:off x="340" y="3725"/>
                  <a:ext cx="23" cy="23"/>
                </a:xfrm>
                <a:prstGeom prst="rect">
                  <a:avLst/>
                </a:prstGeom>
                <a:solidFill>
                  <a:srgbClr val="000000"/>
                </a:solidFill>
                <a:ln w="9525">
                  <a:solidFill>
                    <a:srgbClr val="000000"/>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ClrTx/>
                    <a:buSzTx/>
                    <a:buFontTx/>
                    <a:buNone/>
                  </a:pPr>
                  <a:endParaRPr lang="el-GR" altLang="el-GR" sz="1200">
                    <a:solidFill>
                      <a:srgbClr val="000000"/>
                    </a:solidFill>
                  </a:endParaRPr>
                </a:p>
              </p:txBody>
            </p:sp>
            <p:sp>
              <p:nvSpPr>
                <p:cNvPr id="27704" name="Rectangle 9"/>
                <p:cNvSpPr>
                  <a:spLocks noChangeArrowheads="1"/>
                </p:cNvSpPr>
                <p:nvPr/>
              </p:nvSpPr>
              <p:spPr bwMode="auto">
                <a:xfrm>
                  <a:off x="430" y="3725"/>
                  <a:ext cx="23" cy="23"/>
                </a:xfrm>
                <a:prstGeom prst="rect">
                  <a:avLst/>
                </a:prstGeom>
                <a:solidFill>
                  <a:srgbClr val="000000"/>
                </a:solidFill>
                <a:ln w="9525">
                  <a:solidFill>
                    <a:srgbClr val="000000"/>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ClrTx/>
                    <a:buSzTx/>
                    <a:buFontTx/>
                    <a:buNone/>
                  </a:pPr>
                  <a:endParaRPr lang="el-GR" altLang="el-GR" sz="1200">
                    <a:solidFill>
                      <a:srgbClr val="000000"/>
                    </a:solidFill>
                  </a:endParaRPr>
                </a:p>
              </p:txBody>
            </p:sp>
            <p:sp>
              <p:nvSpPr>
                <p:cNvPr id="27705" name="Rectangle 10"/>
                <p:cNvSpPr>
                  <a:spLocks noChangeArrowheads="1"/>
                </p:cNvSpPr>
                <p:nvPr/>
              </p:nvSpPr>
              <p:spPr bwMode="auto">
                <a:xfrm>
                  <a:off x="521" y="3725"/>
                  <a:ext cx="23" cy="23"/>
                </a:xfrm>
                <a:prstGeom prst="rect">
                  <a:avLst/>
                </a:prstGeom>
                <a:solidFill>
                  <a:srgbClr val="000000"/>
                </a:solidFill>
                <a:ln w="9525">
                  <a:solidFill>
                    <a:srgbClr val="000000"/>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ClrTx/>
                    <a:buSzTx/>
                    <a:buFontTx/>
                    <a:buNone/>
                  </a:pPr>
                  <a:endParaRPr lang="el-GR" altLang="el-GR" sz="1200">
                    <a:solidFill>
                      <a:srgbClr val="000000"/>
                    </a:solidFill>
                  </a:endParaRPr>
                </a:p>
              </p:txBody>
            </p:sp>
            <p:sp>
              <p:nvSpPr>
                <p:cNvPr id="27706" name="Rectangle 11"/>
                <p:cNvSpPr>
                  <a:spLocks noChangeArrowheads="1"/>
                </p:cNvSpPr>
                <p:nvPr/>
              </p:nvSpPr>
              <p:spPr bwMode="auto">
                <a:xfrm>
                  <a:off x="612" y="3725"/>
                  <a:ext cx="23" cy="23"/>
                </a:xfrm>
                <a:prstGeom prst="rect">
                  <a:avLst/>
                </a:prstGeom>
                <a:solidFill>
                  <a:srgbClr val="000000"/>
                </a:solidFill>
                <a:ln w="9525">
                  <a:solidFill>
                    <a:srgbClr val="000000"/>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ClrTx/>
                    <a:buSzTx/>
                    <a:buFontTx/>
                    <a:buNone/>
                  </a:pPr>
                  <a:endParaRPr lang="el-GR" altLang="el-GR" sz="1200">
                    <a:solidFill>
                      <a:srgbClr val="000000"/>
                    </a:solidFill>
                  </a:endParaRPr>
                </a:p>
              </p:txBody>
            </p:sp>
          </p:grpSp>
          <p:sp>
            <p:nvSpPr>
              <p:cNvPr id="27693" name="Line 12"/>
              <p:cNvSpPr>
                <a:spLocks noChangeShapeType="1"/>
              </p:cNvSpPr>
              <p:nvPr/>
            </p:nvSpPr>
            <p:spPr bwMode="auto">
              <a:xfrm>
                <a:off x="3997" y="2840"/>
                <a:ext cx="244" cy="0"/>
              </a:xfrm>
              <a:prstGeom prst="line">
                <a:avLst/>
              </a:prstGeom>
              <a:noFill/>
              <a:ln w="9525">
                <a:solidFill>
                  <a:srgbClr val="80808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7694" name="Rectangle 13"/>
              <p:cNvSpPr>
                <a:spLocks noChangeArrowheads="1"/>
              </p:cNvSpPr>
              <p:nvPr/>
            </p:nvSpPr>
            <p:spPr bwMode="auto">
              <a:xfrm>
                <a:off x="4032" y="2470"/>
                <a:ext cx="174" cy="12"/>
              </a:xfrm>
              <a:prstGeom prst="rect">
                <a:avLst/>
              </a:prstGeom>
              <a:solidFill>
                <a:srgbClr val="808080"/>
              </a:solidFill>
              <a:ln w="9525">
                <a:solidFill>
                  <a:schemeClr val="bg1"/>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ClrTx/>
                  <a:buSzTx/>
                  <a:buFontTx/>
                  <a:buNone/>
                </a:pPr>
                <a:endParaRPr lang="el-GR" altLang="el-GR" sz="1200">
                  <a:solidFill>
                    <a:srgbClr val="000000"/>
                  </a:solidFill>
                </a:endParaRPr>
              </a:p>
            </p:txBody>
          </p:sp>
          <p:grpSp>
            <p:nvGrpSpPr>
              <p:cNvPr id="27695" name="Group 14"/>
              <p:cNvGrpSpPr>
                <a:grpSpLocks/>
              </p:cNvGrpSpPr>
              <p:nvPr/>
            </p:nvGrpSpPr>
            <p:grpSpPr bwMode="auto">
              <a:xfrm>
                <a:off x="4043" y="2704"/>
                <a:ext cx="151" cy="13"/>
                <a:chOff x="340" y="3725"/>
                <a:chExt cx="295" cy="23"/>
              </a:xfrm>
            </p:grpSpPr>
            <p:sp>
              <p:nvSpPr>
                <p:cNvPr id="27699" name="Rectangle 15"/>
                <p:cNvSpPr>
                  <a:spLocks noChangeArrowheads="1"/>
                </p:cNvSpPr>
                <p:nvPr/>
              </p:nvSpPr>
              <p:spPr bwMode="auto">
                <a:xfrm>
                  <a:off x="340" y="3725"/>
                  <a:ext cx="23" cy="23"/>
                </a:xfrm>
                <a:prstGeom prst="rect">
                  <a:avLst/>
                </a:prstGeom>
                <a:solidFill>
                  <a:srgbClr val="000000"/>
                </a:solidFill>
                <a:ln w="9525">
                  <a:solidFill>
                    <a:srgbClr val="000000"/>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ClrTx/>
                    <a:buSzTx/>
                    <a:buFontTx/>
                    <a:buNone/>
                  </a:pPr>
                  <a:endParaRPr lang="el-GR" altLang="el-GR" sz="1200">
                    <a:solidFill>
                      <a:srgbClr val="000000"/>
                    </a:solidFill>
                  </a:endParaRPr>
                </a:p>
              </p:txBody>
            </p:sp>
            <p:sp>
              <p:nvSpPr>
                <p:cNvPr id="27700" name="Rectangle 16"/>
                <p:cNvSpPr>
                  <a:spLocks noChangeArrowheads="1"/>
                </p:cNvSpPr>
                <p:nvPr/>
              </p:nvSpPr>
              <p:spPr bwMode="auto">
                <a:xfrm>
                  <a:off x="430" y="3725"/>
                  <a:ext cx="23" cy="23"/>
                </a:xfrm>
                <a:prstGeom prst="rect">
                  <a:avLst/>
                </a:prstGeom>
                <a:solidFill>
                  <a:srgbClr val="000000"/>
                </a:solidFill>
                <a:ln w="9525">
                  <a:solidFill>
                    <a:srgbClr val="000000"/>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ClrTx/>
                    <a:buSzTx/>
                    <a:buFontTx/>
                    <a:buNone/>
                  </a:pPr>
                  <a:endParaRPr lang="el-GR" altLang="el-GR" sz="1200">
                    <a:solidFill>
                      <a:srgbClr val="000000"/>
                    </a:solidFill>
                  </a:endParaRPr>
                </a:p>
              </p:txBody>
            </p:sp>
            <p:sp>
              <p:nvSpPr>
                <p:cNvPr id="27701" name="Rectangle 17"/>
                <p:cNvSpPr>
                  <a:spLocks noChangeArrowheads="1"/>
                </p:cNvSpPr>
                <p:nvPr/>
              </p:nvSpPr>
              <p:spPr bwMode="auto">
                <a:xfrm>
                  <a:off x="521" y="3725"/>
                  <a:ext cx="23" cy="23"/>
                </a:xfrm>
                <a:prstGeom prst="rect">
                  <a:avLst/>
                </a:prstGeom>
                <a:solidFill>
                  <a:srgbClr val="000000"/>
                </a:solidFill>
                <a:ln w="9525">
                  <a:solidFill>
                    <a:srgbClr val="000000"/>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ClrTx/>
                    <a:buSzTx/>
                    <a:buFontTx/>
                    <a:buNone/>
                  </a:pPr>
                  <a:endParaRPr lang="el-GR" altLang="el-GR" sz="1200">
                    <a:solidFill>
                      <a:srgbClr val="000000"/>
                    </a:solidFill>
                  </a:endParaRPr>
                </a:p>
              </p:txBody>
            </p:sp>
            <p:sp>
              <p:nvSpPr>
                <p:cNvPr id="27702" name="Rectangle 18"/>
                <p:cNvSpPr>
                  <a:spLocks noChangeArrowheads="1"/>
                </p:cNvSpPr>
                <p:nvPr/>
              </p:nvSpPr>
              <p:spPr bwMode="auto">
                <a:xfrm>
                  <a:off x="612" y="3725"/>
                  <a:ext cx="23" cy="23"/>
                </a:xfrm>
                <a:prstGeom prst="rect">
                  <a:avLst/>
                </a:prstGeom>
                <a:solidFill>
                  <a:srgbClr val="000000"/>
                </a:solidFill>
                <a:ln w="9525">
                  <a:solidFill>
                    <a:srgbClr val="000000"/>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ClrTx/>
                    <a:buSzTx/>
                    <a:buFontTx/>
                    <a:buNone/>
                  </a:pPr>
                  <a:endParaRPr lang="el-GR" altLang="el-GR" sz="1200">
                    <a:solidFill>
                      <a:srgbClr val="000000"/>
                    </a:solidFill>
                  </a:endParaRPr>
                </a:p>
              </p:txBody>
            </p:sp>
          </p:grpSp>
          <p:sp>
            <p:nvSpPr>
              <p:cNvPr id="27696" name="Rectangle 19"/>
              <p:cNvSpPr>
                <a:spLocks noChangeArrowheads="1"/>
              </p:cNvSpPr>
              <p:nvPr/>
            </p:nvSpPr>
            <p:spPr bwMode="auto">
              <a:xfrm>
                <a:off x="4032" y="2655"/>
                <a:ext cx="174" cy="13"/>
              </a:xfrm>
              <a:prstGeom prst="rect">
                <a:avLst/>
              </a:prstGeom>
              <a:solidFill>
                <a:srgbClr val="808080"/>
              </a:solidFill>
              <a:ln w="9525">
                <a:solidFill>
                  <a:schemeClr val="bg1"/>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ClrTx/>
                  <a:buSzTx/>
                  <a:buFontTx/>
                  <a:buNone/>
                </a:pPr>
                <a:endParaRPr lang="el-GR" altLang="el-GR" sz="1200">
                  <a:solidFill>
                    <a:srgbClr val="000000"/>
                  </a:solidFill>
                </a:endParaRPr>
              </a:p>
            </p:txBody>
          </p:sp>
          <p:sp>
            <p:nvSpPr>
              <p:cNvPr id="27697" name="Rectangle 20"/>
              <p:cNvSpPr>
                <a:spLocks noChangeArrowheads="1"/>
              </p:cNvSpPr>
              <p:nvPr/>
            </p:nvSpPr>
            <p:spPr bwMode="auto">
              <a:xfrm>
                <a:off x="4032" y="2507"/>
                <a:ext cx="174" cy="12"/>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ClrTx/>
                  <a:buSzTx/>
                  <a:buFontTx/>
                  <a:buNone/>
                </a:pPr>
                <a:endParaRPr lang="el-GR" altLang="el-GR" sz="1200">
                  <a:solidFill>
                    <a:srgbClr val="000000"/>
                  </a:solidFill>
                </a:endParaRPr>
              </a:p>
            </p:txBody>
          </p:sp>
          <p:sp>
            <p:nvSpPr>
              <p:cNvPr id="27698" name="Rectangle 21"/>
              <p:cNvSpPr>
                <a:spLocks noChangeArrowheads="1"/>
              </p:cNvSpPr>
              <p:nvPr/>
            </p:nvSpPr>
            <p:spPr bwMode="auto">
              <a:xfrm>
                <a:off x="4032" y="2581"/>
                <a:ext cx="174" cy="13"/>
              </a:xfrm>
              <a:prstGeom prst="rect">
                <a:avLst/>
              </a:prstGeom>
              <a:solidFill>
                <a:srgbClr val="C0C0C0"/>
              </a:solidFill>
              <a:ln w="3175">
                <a:solidFill>
                  <a:srgbClr val="000000"/>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ClrTx/>
                  <a:buSzTx/>
                  <a:buFontTx/>
                  <a:buNone/>
                </a:pPr>
                <a:endParaRPr lang="el-GR" altLang="el-GR" sz="1200">
                  <a:solidFill>
                    <a:srgbClr val="000000"/>
                  </a:solidFill>
                </a:endParaRPr>
              </a:p>
            </p:txBody>
          </p:sp>
        </p:grpSp>
        <p:sp>
          <p:nvSpPr>
            <p:cNvPr id="27688" name="Text Box 22"/>
            <p:cNvSpPr txBox="1">
              <a:spLocks noChangeArrowheads="1"/>
            </p:cNvSpPr>
            <p:nvPr/>
          </p:nvSpPr>
          <p:spPr bwMode="auto">
            <a:xfrm>
              <a:off x="3992" y="2568"/>
              <a:ext cx="385"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l-GR" sz="1000"/>
                <a:t>BSC </a:t>
              </a:r>
            </a:p>
          </p:txBody>
        </p:sp>
      </p:grpSp>
      <p:sp>
        <p:nvSpPr>
          <p:cNvPr id="27651" name="Rectangle 23">
            <a:hlinkClick r:id="rId2" action="ppaction://hlinksldjump"/>
          </p:cNvPr>
          <p:cNvSpPr>
            <a:spLocks noChangeArrowheads="1"/>
          </p:cNvSpPr>
          <p:nvPr/>
        </p:nvSpPr>
        <p:spPr bwMode="auto">
          <a:xfrm>
            <a:off x="2173288" y="2638425"/>
            <a:ext cx="1130300" cy="755650"/>
          </a:xfrm>
          <a:prstGeom prst="rect">
            <a:avLst/>
          </a:prstGeom>
          <a:gradFill rotWithShape="1">
            <a:gsLst>
              <a:gs pos="0">
                <a:srgbClr val="FF6600"/>
              </a:gs>
              <a:gs pos="50000">
                <a:srgbClr val="FFFFFF"/>
              </a:gs>
              <a:gs pos="100000">
                <a:srgbClr val="FF6600"/>
              </a:gs>
            </a:gsLst>
            <a:lin ang="5400000" scaled="1"/>
          </a:gradFill>
          <a:ln w="34925">
            <a:solidFill>
              <a:srgbClr val="000000"/>
            </a:solidFill>
            <a:miter lim="800000"/>
            <a:headEnd/>
            <a:tailEnd/>
          </a:ln>
        </p:spPr>
        <p:txBody>
          <a:bodyPr lIns="74981" tIns="37490" rIns="74981" bIns="37490"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ClrTx/>
              <a:buSzTx/>
              <a:buFontTx/>
              <a:buNone/>
            </a:pPr>
            <a:endParaRPr lang="en-US" altLang="el-GR" sz="1400"/>
          </a:p>
          <a:p>
            <a:pPr algn="ctr" eaLnBrk="1" hangingPunct="1">
              <a:spcBef>
                <a:spcPct val="0"/>
              </a:spcBef>
              <a:buClrTx/>
              <a:buSzTx/>
              <a:buFontTx/>
              <a:buNone/>
            </a:pPr>
            <a:r>
              <a:rPr lang="en-US" altLang="el-GR" sz="1200"/>
              <a:t>MSC</a:t>
            </a:r>
            <a:endParaRPr lang="en-US" altLang="el-GR" sz="1300"/>
          </a:p>
        </p:txBody>
      </p:sp>
      <p:sp>
        <p:nvSpPr>
          <p:cNvPr id="27652" name="Rectangle 24"/>
          <p:cNvSpPr>
            <a:spLocks noChangeArrowheads="1"/>
          </p:cNvSpPr>
          <p:nvPr/>
        </p:nvSpPr>
        <p:spPr bwMode="auto">
          <a:xfrm>
            <a:off x="3324225" y="2638425"/>
            <a:ext cx="71438" cy="3816350"/>
          </a:xfrm>
          <a:prstGeom prst="rect">
            <a:avLst/>
          </a:prstGeom>
          <a:solidFill>
            <a:schemeClr val="tx1"/>
          </a:solidFill>
          <a:ln w="9525">
            <a:solidFill>
              <a:schemeClr val="tx1"/>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ClrTx/>
              <a:buSzTx/>
              <a:buFontTx/>
              <a:buNone/>
            </a:pPr>
            <a:endParaRPr lang="el-GR" altLang="el-GR" sz="1200">
              <a:solidFill>
                <a:srgbClr val="000000"/>
              </a:solidFill>
            </a:endParaRPr>
          </a:p>
        </p:txBody>
      </p:sp>
      <p:sp>
        <p:nvSpPr>
          <p:cNvPr id="27653" name="Rectangle 25"/>
          <p:cNvSpPr>
            <a:spLocks noChangeArrowheads="1"/>
          </p:cNvSpPr>
          <p:nvPr/>
        </p:nvSpPr>
        <p:spPr bwMode="auto">
          <a:xfrm>
            <a:off x="9445625" y="2638425"/>
            <a:ext cx="71438" cy="3816350"/>
          </a:xfrm>
          <a:prstGeom prst="rect">
            <a:avLst/>
          </a:prstGeom>
          <a:solidFill>
            <a:schemeClr val="tx1"/>
          </a:solidFill>
          <a:ln w="9525">
            <a:solidFill>
              <a:schemeClr val="tx1"/>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ClrTx/>
              <a:buSzTx/>
              <a:buFontTx/>
              <a:buNone/>
            </a:pPr>
            <a:endParaRPr lang="el-GR" altLang="el-GR" sz="1200">
              <a:solidFill>
                <a:srgbClr val="000000"/>
              </a:solidFill>
            </a:endParaRPr>
          </a:p>
        </p:txBody>
      </p:sp>
      <p:sp>
        <p:nvSpPr>
          <p:cNvPr id="27654" name="Rectangle 26"/>
          <p:cNvSpPr>
            <a:spLocks noChangeArrowheads="1"/>
          </p:cNvSpPr>
          <p:nvPr/>
        </p:nvSpPr>
        <p:spPr bwMode="auto">
          <a:xfrm>
            <a:off x="2208213" y="2393951"/>
            <a:ext cx="8208962" cy="4321175"/>
          </a:xfrm>
          <a:prstGeom prst="rect">
            <a:avLst/>
          </a:prstGeom>
          <a:noFill/>
          <a:ln w="3175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ClrTx/>
              <a:buSzTx/>
              <a:buFontTx/>
              <a:buNone/>
            </a:pPr>
            <a:endParaRPr lang="el-GR" altLang="el-GR" sz="1200">
              <a:solidFill>
                <a:srgbClr val="000000"/>
              </a:solidFill>
            </a:endParaRPr>
          </a:p>
        </p:txBody>
      </p:sp>
      <p:sp>
        <p:nvSpPr>
          <p:cNvPr id="204827" name="Line 27"/>
          <p:cNvSpPr>
            <a:spLocks noChangeShapeType="1"/>
          </p:cNvSpPr>
          <p:nvPr/>
        </p:nvSpPr>
        <p:spPr bwMode="auto">
          <a:xfrm>
            <a:off x="3397251" y="2925763"/>
            <a:ext cx="6048375" cy="360362"/>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204828" name="Line 28"/>
          <p:cNvSpPr>
            <a:spLocks noChangeShapeType="1"/>
          </p:cNvSpPr>
          <p:nvPr/>
        </p:nvSpPr>
        <p:spPr bwMode="auto">
          <a:xfrm flipH="1">
            <a:off x="3397251" y="3359151"/>
            <a:ext cx="6048375" cy="430213"/>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204829" name="Line 29"/>
          <p:cNvSpPr>
            <a:spLocks noChangeShapeType="1"/>
          </p:cNvSpPr>
          <p:nvPr/>
        </p:nvSpPr>
        <p:spPr bwMode="auto">
          <a:xfrm>
            <a:off x="3397250" y="3790950"/>
            <a:ext cx="5976938" cy="719138"/>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204830" name="Line 30"/>
          <p:cNvSpPr>
            <a:spLocks noChangeShapeType="1"/>
          </p:cNvSpPr>
          <p:nvPr/>
        </p:nvSpPr>
        <p:spPr bwMode="auto">
          <a:xfrm flipH="1">
            <a:off x="3397251" y="4222751"/>
            <a:ext cx="6048375" cy="574675"/>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204831" name="Line 31"/>
          <p:cNvSpPr>
            <a:spLocks noChangeShapeType="1"/>
          </p:cNvSpPr>
          <p:nvPr/>
        </p:nvSpPr>
        <p:spPr bwMode="auto">
          <a:xfrm>
            <a:off x="3397251" y="4870451"/>
            <a:ext cx="6048375" cy="360363"/>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204832" name="Line 32"/>
          <p:cNvSpPr>
            <a:spLocks noChangeShapeType="1"/>
          </p:cNvSpPr>
          <p:nvPr/>
        </p:nvSpPr>
        <p:spPr bwMode="auto">
          <a:xfrm flipH="1">
            <a:off x="3397251" y="5302251"/>
            <a:ext cx="6048375" cy="360363"/>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204833" name="Line 33"/>
          <p:cNvSpPr>
            <a:spLocks noChangeShapeType="1"/>
          </p:cNvSpPr>
          <p:nvPr/>
        </p:nvSpPr>
        <p:spPr bwMode="auto">
          <a:xfrm>
            <a:off x="3397251" y="5735639"/>
            <a:ext cx="6048375" cy="358775"/>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204834" name="Text Box 34"/>
          <p:cNvSpPr txBox="1">
            <a:spLocks noChangeArrowheads="1"/>
          </p:cNvSpPr>
          <p:nvPr/>
        </p:nvSpPr>
        <p:spPr bwMode="auto">
          <a:xfrm rot="197085">
            <a:off x="4765675" y="2854325"/>
            <a:ext cx="403383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l-GR" sz="1200"/>
              <a:t>FSN=71 	BSN=18 	FIB=1 	BIB=1 </a:t>
            </a:r>
            <a:r>
              <a:rPr lang="en-US" altLang="el-GR" sz="1200">
                <a:solidFill>
                  <a:srgbClr val="FF0000"/>
                </a:solidFill>
              </a:rPr>
              <a:t>(A)</a:t>
            </a:r>
            <a:endParaRPr lang="el-GR" altLang="el-GR" sz="1200">
              <a:solidFill>
                <a:srgbClr val="FF0000"/>
              </a:solidFill>
            </a:endParaRPr>
          </a:p>
        </p:txBody>
      </p:sp>
      <p:sp>
        <p:nvSpPr>
          <p:cNvPr id="204835" name="Text Box 35"/>
          <p:cNvSpPr txBox="1">
            <a:spLocks noChangeArrowheads="1"/>
          </p:cNvSpPr>
          <p:nvPr/>
        </p:nvSpPr>
        <p:spPr bwMode="auto">
          <a:xfrm rot="-195134">
            <a:off x="3468689" y="3430589"/>
            <a:ext cx="403383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l-GR" sz="1200"/>
              <a:t>FSN=19 	BSN=71 	FIB=1 	BIB=1 </a:t>
            </a:r>
            <a:r>
              <a:rPr lang="en-US" altLang="el-GR" sz="1200">
                <a:solidFill>
                  <a:srgbClr val="FF0000"/>
                </a:solidFill>
              </a:rPr>
              <a:t>(B)</a:t>
            </a:r>
            <a:endParaRPr lang="el-GR" altLang="el-GR" sz="1200">
              <a:solidFill>
                <a:srgbClr val="FF0000"/>
              </a:solidFill>
            </a:endParaRPr>
          </a:p>
        </p:txBody>
      </p:sp>
      <p:sp>
        <p:nvSpPr>
          <p:cNvPr id="204836" name="Text Box 36"/>
          <p:cNvSpPr txBox="1">
            <a:spLocks noChangeArrowheads="1"/>
          </p:cNvSpPr>
          <p:nvPr/>
        </p:nvSpPr>
        <p:spPr bwMode="auto">
          <a:xfrm rot="236867">
            <a:off x="4260850" y="3862389"/>
            <a:ext cx="40338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l-GR" sz="1200"/>
              <a:t>FSN=72	BSN=19	FIB=1 	BIB=1 </a:t>
            </a:r>
            <a:r>
              <a:rPr lang="en-US" altLang="el-GR" sz="1200">
                <a:solidFill>
                  <a:srgbClr val="FF0000"/>
                </a:solidFill>
              </a:rPr>
              <a:t>(C)</a:t>
            </a:r>
            <a:endParaRPr lang="el-GR" altLang="el-GR" sz="1200">
              <a:solidFill>
                <a:srgbClr val="FF0000"/>
              </a:solidFill>
            </a:endParaRPr>
          </a:p>
        </p:txBody>
      </p:sp>
      <p:sp>
        <p:nvSpPr>
          <p:cNvPr id="204837" name="Text Box 37"/>
          <p:cNvSpPr txBox="1">
            <a:spLocks noChangeArrowheads="1"/>
          </p:cNvSpPr>
          <p:nvPr/>
        </p:nvSpPr>
        <p:spPr bwMode="auto">
          <a:xfrm rot="-195749">
            <a:off x="3125789" y="4365625"/>
            <a:ext cx="403383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l-GR" sz="1200"/>
              <a:t>FSN=20	BSN=71	FIB=1 	BIB=1 </a:t>
            </a:r>
            <a:r>
              <a:rPr lang="en-US" altLang="el-GR" sz="1200">
                <a:solidFill>
                  <a:srgbClr val="FF0000"/>
                </a:solidFill>
              </a:rPr>
              <a:t>(D)</a:t>
            </a:r>
            <a:endParaRPr lang="el-GR" altLang="el-GR" sz="1200">
              <a:solidFill>
                <a:srgbClr val="FF0000"/>
              </a:solidFill>
            </a:endParaRPr>
          </a:p>
        </p:txBody>
      </p:sp>
      <p:sp>
        <p:nvSpPr>
          <p:cNvPr id="204838" name="Text Box 38"/>
          <p:cNvSpPr txBox="1">
            <a:spLocks noChangeArrowheads="1"/>
          </p:cNvSpPr>
          <p:nvPr/>
        </p:nvSpPr>
        <p:spPr bwMode="auto">
          <a:xfrm rot="236867">
            <a:off x="5340350" y="4870450"/>
            <a:ext cx="403383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l-GR" sz="1200"/>
              <a:t>FSN=73 	BSN=20	FIB=1 	BIB=1 </a:t>
            </a:r>
            <a:r>
              <a:rPr lang="en-US" altLang="el-GR" sz="1200">
                <a:solidFill>
                  <a:srgbClr val="FF0000"/>
                </a:solidFill>
              </a:rPr>
              <a:t>(E)</a:t>
            </a:r>
            <a:endParaRPr lang="el-GR" altLang="el-GR" sz="1200">
              <a:solidFill>
                <a:srgbClr val="FF0000"/>
              </a:solidFill>
            </a:endParaRPr>
          </a:p>
        </p:txBody>
      </p:sp>
      <p:sp>
        <p:nvSpPr>
          <p:cNvPr id="204839" name="Text Box 39"/>
          <p:cNvSpPr txBox="1">
            <a:spLocks noChangeArrowheads="1"/>
          </p:cNvSpPr>
          <p:nvPr/>
        </p:nvSpPr>
        <p:spPr bwMode="auto">
          <a:xfrm rot="-160334">
            <a:off x="3252789" y="5316539"/>
            <a:ext cx="403383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l-GR" sz="1200"/>
              <a:t>FSN=21	BSN=72 	FIB=1 	BIB=0 </a:t>
            </a:r>
            <a:r>
              <a:rPr lang="en-US" altLang="el-GR" sz="1200">
                <a:solidFill>
                  <a:srgbClr val="FF0000"/>
                </a:solidFill>
              </a:rPr>
              <a:t>(F)</a:t>
            </a:r>
            <a:endParaRPr lang="el-GR" altLang="el-GR" sz="1200">
              <a:solidFill>
                <a:srgbClr val="FF0000"/>
              </a:solidFill>
            </a:endParaRPr>
          </a:p>
        </p:txBody>
      </p:sp>
      <p:sp>
        <p:nvSpPr>
          <p:cNvPr id="204840" name="Text Box 40"/>
          <p:cNvSpPr txBox="1">
            <a:spLocks noChangeArrowheads="1"/>
          </p:cNvSpPr>
          <p:nvPr/>
        </p:nvSpPr>
        <p:spPr bwMode="auto">
          <a:xfrm rot="236721">
            <a:off x="5411789" y="5734050"/>
            <a:ext cx="403383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l-GR" sz="1200"/>
              <a:t>FSN= 73	BSN= 21	FIB=0	BIB=0 </a:t>
            </a:r>
            <a:r>
              <a:rPr lang="en-US" altLang="el-GR" sz="1200">
                <a:solidFill>
                  <a:srgbClr val="FF0000"/>
                </a:solidFill>
              </a:rPr>
              <a:t>(G)</a:t>
            </a:r>
            <a:endParaRPr lang="el-GR" altLang="el-GR" sz="1200">
              <a:solidFill>
                <a:srgbClr val="FF0000"/>
              </a:solidFill>
            </a:endParaRPr>
          </a:p>
        </p:txBody>
      </p:sp>
      <p:sp>
        <p:nvSpPr>
          <p:cNvPr id="27669" name="Text Box 41"/>
          <p:cNvSpPr txBox="1">
            <a:spLocks noChangeArrowheads="1"/>
          </p:cNvSpPr>
          <p:nvPr/>
        </p:nvSpPr>
        <p:spPr bwMode="auto">
          <a:xfrm>
            <a:off x="2316164" y="4078289"/>
            <a:ext cx="86518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l-GR" sz="1200"/>
              <a:t>FIB=BIB</a:t>
            </a:r>
            <a:endParaRPr lang="el-GR" altLang="el-GR" sz="1200"/>
          </a:p>
        </p:txBody>
      </p:sp>
      <p:sp>
        <p:nvSpPr>
          <p:cNvPr id="27670" name="Text Box 42"/>
          <p:cNvSpPr txBox="1">
            <a:spLocks noChangeArrowheads="1"/>
          </p:cNvSpPr>
          <p:nvPr/>
        </p:nvSpPr>
        <p:spPr bwMode="auto">
          <a:xfrm>
            <a:off x="2244726" y="4379914"/>
            <a:ext cx="9366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l-GR" sz="1200"/>
              <a:t>FSN=BSN</a:t>
            </a:r>
            <a:endParaRPr lang="el-GR" altLang="el-GR" sz="1200"/>
          </a:p>
        </p:txBody>
      </p:sp>
      <p:sp>
        <p:nvSpPr>
          <p:cNvPr id="27671" name="Text Box 43"/>
          <p:cNvSpPr txBox="1">
            <a:spLocks noChangeArrowheads="1"/>
          </p:cNvSpPr>
          <p:nvPr/>
        </p:nvSpPr>
        <p:spPr bwMode="auto">
          <a:xfrm>
            <a:off x="3160713" y="2781301"/>
            <a:ext cx="381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l-GR" sz="800">
                <a:solidFill>
                  <a:schemeClr val="bg1"/>
                </a:solidFill>
              </a:rPr>
              <a:t>A</a:t>
            </a:r>
            <a:endParaRPr lang="el-GR" altLang="el-GR" sz="800">
              <a:solidFill>
                <a:schemeClr val="bg1"/>
              </a:solidFill>
            </a:endParaRPr>
          </a:p>
        </p:txBody>
      </p:sp>
      <p:sp>
        <p:nvSpPr>
          <p:cNvPr id="27672" name="Text Box 44"/>
          <p:cNvSpPr txBox="1">
            <a:spLocks noChangeArrowheads="1"/>
          </p:cNvSpPr>
          <p:nvPr/>
        </p:nvSpPr>
        <p:spPr bwMode="auto">
          <a:xfrm>
            <a:off x="3160713" y="3646488"/>
            <a:ext cx="3810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l-GR" sz="800">
                <a:solidFill>
                  <a:schemeClr val="bg1"/>
                </a:solidFill>
              </a:rPr>
              <a:t>B</a:t>
            </a:r>
            <a:endParaRPr lang="el-GR" altLang="el-GR" sz="800">
              <a:solidFill>
                <a:schemeClr val="bg1"/>
              </a:solidFill>
            </a:endParaRPr>
          </a:p>
        </p:txBody>
      </p:sp>
      <p:sp>
        <p:nvSpPr>
          <p:cNvPr id="27673" name="Text Box 45"/>
          <p:cNvSpPr txBox="1">
            <a:spLocks noChangeArrowheads="1"/>
          </p:cNvSpPr>
          <p:nvPr/>
        </p:nvSpPr>
        <p:spPr bwMode="auto">
          <a:xfrm>
            <a:off x="9301163" y="4149726"/>
            <a:ext cx="381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l-GR" sz="800">
                <a:solidFill>
                  <a:schemeClr val="bg1"/>
                </a:solidFill>
              </a:rPr>
              <a:t>C</a:t>
            </a:r>
            <a:endParaRPr lang="el-GR" altLang="el-GR" sz="800">
              <a:solidFill>
                <a:schemeClr val="bg1"/>
              </a:solidFill>
            </a:endParaRPr>
          </a:p>
        </p:txBody>
      </p:sp>
      <p:sp>
        <p:nvSpPr>
          <p:cNvPr id="27674" name="Text Box 46"/>
          <p:cNvSpPr txBox="1">
            <a:spLocks noChangeArrowheads="1"/>
          </p:cNvSpPr>
          <p:nvPr/>
        </p:nvSpPr>
        <p:spPr bwMode="auto">
          <a:xfrm>
            <a:off x="3160713" y="4654551"/>
            <a:ext cx="381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l-GR" sz="800">
                <a:solidFill>
                  <a:schemeClr val="bg1"/>
                </a:solidFill>
              </a:rPr>
              <a:t>D</a:t>
            </a:r>
            <a:endParaRPr lang="el-GR" altLang="el-GR" sz="800">
              <a:solidFill>
                <a:schemeClr val="bg1"/>
              </a:solidFill>
            </a:endParaRPr>
          </a:p>
        </p:txBody>
      </p:sp>
      <p:sp>
        <p:nvSpPr>
          <p:cNvPr id="27675" name="Text Box 47"/>
          <p:cNvSpPr txBox="1">
            <a:spLocks noChangeArrowheads="1"/>
          </p:cNvSpPr>
          <p:nvPr/>
        </p:nvSpPr>
        <p:spPr bwMode="auto">
          <a:xfrm>
            <a:off x="9301163" y="5086351"/>
            <a:ext cx="381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l-GR" sz="800">
                <a:solidFill>
                  <a:schemeClr val="bg1"/>
                </a:solidFill>
              </a:rPr>
              <a:t>E</a:t>
            </a:r>
            <a:endParaRPr lang="el-GR" altLang="el-GR" sz="800">
              <a:solidFill>
                <a:schemeClr val="bg1"/>
              </a:solidFill>
            </a:endParaRPr>
          </a:p>
        </p:txBody>
      </p:sp>
      <p:sp>
        <p:nvSpPr>
          <p:cNvPr id="27676" name="Text Box 48"/>
          <p:cNvSpPr txBox="1">
            <a:spLocks noChangeArrowheads="1"/>
          </p:cNvSpPr>
          <p:nvPr/>
        </p:nvSpPr>
        <p:spPr bwMode="auto">
          <a:xfrm>
            <a:off x="3160713" y="5518151"/>
            <a:ext cx="381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l-GR" sz="800">
                <a:solidFill>
                  <a:schemeClr val="bg1"/>
                </a:solidFill>
              </a:rPr>
              <a:t>F</a:t>
            </a:r>
            <a:endParaRPr lang="el-GR" altLang="el-GR" sz="800">
              <a:solidFill>
                <a:schemeClr val="bg1"/>
              </a:solidFill>
            </a:endParaRPr>
          </a:p>
        </p:txBody>
      </p:sp>
      <p:sp>
        <p:nvSpPr>
          <p:cNvPr id="27677" name="Text Box 49"/>
          <p:cNvSpPr txBox="1">
            <a:spLocks noChangeArrowheads="1"/>
          </p:cNvSpPr>
          <p:nvPr/>
        </p:nvSpPr>
        <p:spPr bwMode="auto">
          <a:xfrm>
            <a:off x="9301163" y="5949951"/>
            <a:ext cx="3810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l-GR" sz="800">
                <a:solidFill>
                  <a:schemeClr val="bg1"/>
                </a:solidFill>
              </a:rPr>
              <a:t>G</a:t>
            </a:r>
            <a:endParaRPr lang="el-GR" altLang="el-GR" sz="800">
              <a:solidFill>
                <a:schemeClr val="bg1"/>
              </a:solidFill>
            </a:endParaRPr>
          </a:p>
        </p:txBody>
      </p:sp>
      <p:sp>
        <p:nvSpPr>
          <p:cNvPr id="27678" name="AutoShape 53"/>
          <p:cNvSpPr>
            <a:spLocks noChangeArrowheads="1"/>
          </p:cNvSpPr>
          <p:nvPr/>
        </p:nvSpPr>
        <p:spPr bwMode="auto">
          <a:xfrm>
            <a:off x="1452563" y="-26988"/>
            <a:ext cx="3378201" cy="779463"/>
          </a:xfrm>
          <a:prstGeom prst="roundRect">
            <a:avLst>
              <a:gd name="adj" fmla="val 21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b"/>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ct val="0"/>
              </a:spcBef>
              <a:buClrTx/>
              <a:buSzTx/>
              <a:buFontTx/>
              <a:buNone/>
            </a:pPr>
            <a:r>
              <a:rPr lang="el-GR" altLang="el-GR" sz="3600">
                <a:solidFill>
                  <a:schemeClr val="tx2"/>
                </a:solidFill>
              </a:rPr>
              <a:t>Θεωρία </a:t>
            </a:r>
            <a:r>
              <a:rPr lang="en-US" altLang="el-GR" sz="3600">
                <a:solidFill>
                  <a:schemeClr val="tx2"/>
                </a:solidFill>
              </a:rPr>
              <a:t>MTP</a:t>
            </a:r>
            <a:endParaRPr lang="el-GR" altLang="el-GR" sz="3600">
              <a:solidFill>
                <a:schemeClr val="tx2"/>
              </a:solidFill>
            </a:endParaRPr>
          </a:p>
        </p:txBody>
      </p:sp>
      <p:sp>
        <p:nvSpPr>
          <p:cNvPr id="27679" name="Text Box 54"/>
          <p:cNvSpPr txBox="1">
            <a:spLocks noChangeArrowheads="1"/>
          </p:cNvSpPr>
          <p:nvPr/>
        </p:nvSpPr>
        <p:spPr bwMode="auto">
          <a:xfrm>
            <a:off x="6780214" y="1846263"/>
            <a:ext cx="21605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r" eaLnBrk="1" hangingPunct="1">
              <a:spcBef>
                <a:spcPct val="50000"/>
              </a:spcBef>
              <a:buClrTx/>
              <a:buSzTx/>
              <a:buFontTx/>
              <a:buNone/>
            </a:pPr>
            <a:r>
              <a:rPr lang="en-US" altLang="el-GR" sz="1400">
                <a:solidFill>
                  <a:schemeClr val="bg1"/>
                </a:solidFill>
              </a:rPr>
              <a:t>MTP </a:t>
            </a:r>
            <a:r>
              <a:rPr lang="el-GR" altLang="el-GR" sz="1400">
                <a:solidFill>
                  <a:schemeClr val="bg1"/>
                </a:solidFill>
              </a:rPr>
              <a:t>ΕΠΙΠΕΔΟ 2</a:t>
            </a:r>
          </a:p>
        </p:txBody>
      </p:sp>
      <p:sp>
        <p:nvSpPr>
          <p:cNvPr id="204856" name="Text Box 56"/>
          <p:cNvSpPr txBox="1">
            <a:spLocks noChangeArrowheads="1"/>
          </p:cNvSpPr>
          <p:nvPr/>
        </p:nvSpPr>
        <p:spPr bwMode="auto">
          <a:xfrm>
            <a:off x="3541714" y="4078289"/>
            <a:ext cx="1081087" cy="27463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l-GR" sz="1200">
                <a:solidFill>
                  <a:srgbClr val="FF0000"/>
                </a:solidFill>
              </a:rPr>
              <a:t>!! ERROR=</a:t>
            </a:r>
            <a:endParaRPr lang="el-GR" altLang="el-GR" sz="1200">
              <a:solidFill>
                <a:srgbClr val="FF0000"/>
              </a:solidFill>
            </a:endParaRPr>
          </a:p>
        </p:txBody>
      </p:sp>
      <p:sp>
        <p:nvSpPr>
          <p:cNvPr id="204857" name="Text Box 57"/>
          <p:cNvSpPr txBox="1">
            <a:spLocks noChangeArrowheads="1"/>
          </p:cNvSpPr>
          <p:nvPr/>
        </p:nvSpPr>
        <p:spPr bwMode="auto">
          <a:xfrm>
            <a:off x="4116389" y="5099050"/>
            <a:ext cx="1296987" cy="27463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l-GR" sz="1200">
                <a:solidFill>
                  <a:srgbClr val="FF0000"/>
                </a:solidFill>
              </a:rPr>
              <a:t>!! E=Damaged</a:t>
            </a:r>
            <a:endParaRPr lang="el-GR" altLang="el-GR" sz="1200">
              <a:solidFill>
                <a:srgbClr val="FF0000"/>
              </a:solidFill>
            </a:endParaRPr>
          </a:p>
        </p:txBody>
      </p:sp>
      <p:sp>
        <p:nvSpPr>
          <p:cNvPr id="204858" name="Rectangle 58"/>
          <p:cNvSpPr>
            <a:spLocks noChangeArrowheads="1"/>
          </p:cNvSpPr>
          <p:nvPr/>
        </p:nvSpPr>
        <p:spPr bwMode="auto">
          <a:xfrm rot="344776">
            <a:off x="5773738" y="5734051"/>
            <a:ext cx="3384550" cy="290513"/>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ClrTx/>
              <a:buSzTx/>
              <a:buFontTx/>
              <a:buNone/>
            </a:pPr>
            <a:endParaRPr lang="el-GR" altLang="el-GR" sz="1200">
              <a:solidFill>
                <a:srgbClr val="000000"/>
              </a:solidFill>
            </a:endParaRPr>
          </a:p>
        </p:txBody>
      </p:sp>
      <p:sp>
        <p:nvSpPr>
          <p:cNvPr id="204859" name="Text Box 59"/>
          <p:cNvSpPr txBox="1">
            <a:spLocks noChangeArrowheads="1"/>
          </p:cNvSpPr>
          <p:nvPr/>
        </p:nvSpPr>
        <p:spPr bwMode="auto">
          <a:xfrm rot="240016">
            <a:off x="5988051" y="6032500"/>
            <a:ext cx="26701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l-GR" sz="1200"/>
              <a:t>RETRANSMISSION OF FSN=73</a:t>
            </a:r>
            <a:endParaRPr lang="el-GR" altLang="el-GR" sz="1200"/>
          </a:p>
        </p:txBody>
      </p:sp>
      <p:sp>
        <p:nvSpPr>
          <p:cNvPr id="27686" name="Text Box 62"/>
          <p:cNvSpPr txBox="1">
            <a:spLocks noChangeArrowheads="1"/>
          </p:cNvSpPr>
          <p:nvPr/>
        </p:nvSpPr>
        <p:spPr bwMode="auto">
          <a:xfrm>
            <a:off x="1562100" y="982663"/>
            <a:ext cx="8604250" cy="369332"/>
          </a:xfrm>
          <a:prstGeom prst="rect">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ClrTx/>
              <a:buSzTx/>
              <a:buFontTx/>
              <a:buNone/>
            </a:pPr>
            <a:r>
              <a:rPr lang="el-GR" altLang="el-GR" sz="1800">
                <a:solidFill>
                  <a:srgbClr val="000000"/>
                </a:solidFill>
              </a:rPr>
              <a:t>Το πακέτο </a:t>
            </a:r>
            <a:r>
              <a:rPr lang="en-US" altLang="el-GR" sz="1800">
                <a:solidFill>
                  <a:srgbClr val="FF0000"/>
                </a:solidFill>
              </a:rPr>
              <a:t>C</a:t>
            </a:r>
            <a:r>
              <a:rPr lang="el-GR" altLang="el-GR" sz="1800">
                <a:solidFill>
                  <a:srgbClr val="000000"/>
                </a:solidFill>
              </a:rPr>
              <a:t> δεν έχει ληφθεί σωστά και το πακέτο </a:t>
            </a:r>
            <a:r>
              <a:rPr lang="el-GR" altLang="el-GR" sz="1800">
                <a:solidFill>
                  <a:srgbClr val="FF0000"/>
                </a:solidFill>
              </a:rPr>
              <a:t>Ε</a:t>
            </a:r>
            <a:r>
              <a:rPr lang="el-GR" altLang="el-GR" sz="1800">
                <a:solidFill>
                  <a:srgbClr val="000000"/>
                </a:solidFill>
              </a:rPr>
              <a:t> είναι επανάληψη του </a:t>
            </a:r>
            <a:r>
              <a:rPr lang="en-US" altLang="el-GR" sz="1800">
                <a:solidFill>
                  <a:srgbClr val="FF0000"/>
                </a:solidFill>
              </a:rPr>
              <a:t>C</a:t>
            </a:r>
            <a:r>
              <a:rPr lang="el-GR" altLang="el-GR" sz="1800">
                <a:solidFill>
                  <a:srgbClr val="000000"/>
                </a:solidFill>
              </a:rPr>
              <a:t>.</a:t>
            </a:r>
          </a:p>
        </p:txBody>
      </p:sp>
    </p:spTree>
    <p:extLst>
      <p:ext uri="{BB962C8B-B14F-4D97-AF65-F5344CB8AC3E}">
        <p14:creationId xmlns:p14="http://schemas.microsoft.com/office/powerpoint/2010/main" val="12019202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204827"/>
                                        </p:tgtEl>
                                        <p:attrNameLst>
                                          <p:attrName>style.visibility</p:attrName>
                                        </p:attrNameLst>
                                      </p:cBhvr>
                                      <p:to>
                                        <p:strVal val="visible"/>
                                      </p:to>
                                    </p:set>
                                    <p:animEffect transition="in" filter="dissolve">
                                      <p:cBhvr>
                                        <p:cTn id="7" dur="500"/>
                                        <p:tgtEl>
                                          <p:spTgt spid="204827"/>
                                        </p:tgtEl>
                                      </p:cBhvr>
                                    </p:animEffect>
                                  </p:childTnLst>
                                </p:cTn>
                              </p:par>
                            </p:childTnLst>
                          </p:cTn>
                        </p:par>
                        <p:par>
                          <p:cTn id="8" fill="hold" nodeType="afterGroup">
                            <p:stCondLst>
                              <p:cond delay="1500"/>
                            </p:stCondLst>
                            <p:childTnLst>
                              <p:par>
                                <p:cTn id="9" presetID="9" presetClass="entr" presetSubtype="0" fill="hold" grpId="0" nodeType="afterEffect">
                                  <p:stCondLst>
                                    <p:cond delay="1000"/>
                                  </p:stCondLst>
                                  <p:childTnLst>
                                    <p:set>
                                      <p:cBhvr>
                                        <p:cTn id="10" dur="1" fill="hold">
                                          <p:stCondLst>
                                            <p:cond delay="0"/>
                                          </p:stCondLst>
                                        </p:cTn>
                                        <p:tgtEl>
                                          <p:spTgt spid="204834"/>
                                        </p:tgtEl>
                                        <p:attrNameLst>
                                          <p:attrName>style.visibility</p:attrName>
                                        </p:attrNameLst>
                                      </p:cBhvr>
                                      <p:to>
                                        <p:strVal val="visible"/>
                                      </p:to>
                                    </p:set>
                                    <p:animEffect transition="in" filter="dissolve">
                                      <p:cBhvr>
                                        <p:cTn id="11" dur="500"/>
                                        <p:tgtEl>
                                          <p:spTgt spid="204834"/>
                                        </p:tgtEl>
                                      </p:cBhvr>
                                    </p:animEffect>
                                  </p:childTnLst>
                                </p:cTn>
                              </p:par>
                            </p:childTnLst>
                          </p:cTn>
                        </p:par>
                        <p:par>
                          <p:cTn id="12" fill="hold" nodeType="afterGroup">
                            <p:stCondLst>
                              <p:cond delay="3000"/>
                            </p:stCondLst>
                            <p:childTnLst>
                              <p:par>
                                <p:cTn id="13" presetID="9" presetClass="entr" presetSubtype="0" fill="hold" grpId="0" nodeType="afterEffect">
                                  <p:stCondLst>
                                    <p:cond delay="1000"/>
                                  </p:stCondLst>
                                  <p:childTnLst>
                                    <p:set>
                                      <p:cBhvr>
                                        <p:cTn id="14" dur="1" fill="hold">
                                          <p:stCondLst>
                                            <p:cond delay="0"/>
                                          </p:stCondLst>
                                        </p:cTn>
                                        <p:tgtEl>
                                          <p:spTgt spid="204828"/>
                                        </p:tgtEl>
                                        <p:attrNameLst>
                                          <p:attrName>style.visibility</p:attrName>
                                        </p:attrNameLst>
                                      </p:cBhvr>
                                      <p:to>
                                        <p:strVal val="visible"/>
                                      </p:to>
                                    </p:set>
                                    <p:animEffect transition="in" filter="dissolve">
                                      <p:cBhvr>
                                        <p:cTn id="15" dur="500"/>
                                        <p:tgtEl>
                                          <p:spTgt spid="204828"/>
                                        </p:tgtEl>
                                      </p:cBhvr>
                                    </p:animEffect>
                                  </p:childTnLst>
                                </p:cTn>
                              </p:par>
                            </p:childTnLst>
                          </p:cTn>
                        </p:par>
                        <p:par>
                          <p:cTn id="16" fill="hold" nodeType="afterGroup">
                            <p:stCondLst>
                              <p:cond delay="4500"/>
                            </p:stCondLst>
                            <p:childTnLst>
                              <p:par>
                                <p:cTn id="17" presetID="9" presetClass="entr" presetSubtype="0" fill="hold" grpId="0" nodeType="afterEffect">
                                  <p:stCondLst>
                                    <p:cond delay="1000"/>
                                  </p:stCondLst>
                                  <p:childTnLst>
                                    <p:set>
                                      <p:cBhvr>
                                        <p:cTn id="18" dur="1" fill="hold">
                                          <p:stCondLst>
                                            <p:cond delay="0"/>
                                          </p:stCondLst>
                                        </p:cTn>
                                        <p:tgtEl>
                                          <p:spTgt spid="204835"/>
                                        </p:tgtEl>
                                        <p:attrNameLst>
                                          <p:attrName>style.visibility</p:attrName>
                                        </p:attrNameLst>
                                      </p:cBhvr>
                                      <p:to>
                                        <p:strVal val="visible"/>
                                      </p:to>
                                    </p:set>
                                    <p:animEffect transition="in" filter="dissolve">
                                      <p:cBhvr>
                                        <p:cTn id="19" dur="500"/>
                                        <p:tgtEl>
                                          <p:spTgt spid="204835"/>
                                        </p:tgtEl>
                                      </p:cBhvr>
                                    </p:animEffect>
                                  </p:childTnLst>
                                </p:cTn>
                              </p:par>
                            </p:childTnLst>
                          </p:cTn>
                        </p:par>
                        <p:par>
                          <p:cTn id="20" fill="hold" nodeType="afterGroup">
                            <p:stCondLst>
                              <p:cond delay="6000"/>
                            </p:stCondLst>
                            <p:childTnLst>
                              <p:par>
                                <p:cTn id="21" presetID="9" presetClass="entr" presetSubtype="0" fill="hold" grpId="0" nodeType="afterEffect">
                                  <p:stCondLst>
                                    <p:cond delay="1000"/>
                                  </p:stCondLst>
                                  <p:childTnLst>
                                    <p:set>
                                      <p:cBhvr>
                                        <p:cTn id="22" dur="1" fill="hold">
                                          <p:stCondLst>
                                            <p:cond delay="0"/>
                                          </p:stCondLst>
                                        </p:cTn>
                                        <p:tgtEl>
                                          <p:spTgt spid="204829"/>
                                        </p:tgtEl>
                                        <p:attrNameLst>
                                          <p:attrName>style.visibility</p:attrName>
                                        </p:attrNameLst>
                                      </p:cBhvr>
                                      <p:to>
                                        <p:strVal val="visible"/>
                                      </p:to>
                                    </p:set>
                                    <p:animEffect transition="in" filter="dissolve">
                                      <p:cBhvr>
                                        <p:cTn id="23" dur="500"/>
                                        <p:tgtEl>
                                          <p:spTgt spid="204829"/>
                                        </p:tgtEl>
                                      </p:cBhvr>
                                    </p:animEffect>
                                  </p:childTnLst>
                                </p:cTn>
                              </p:par>
                            </p:childTnLst>
                          </p:cTn>
                        </p:par>
                        <p:par>
                          <p:cTn id="24" fill="hold" nodeType="afterGroup">
                            <p:stCondLst>
                              <p:cond delay="7500"/>
                            </p:stCondLst>
                            <p:childTnLst>
                              <p:par>
                                <p:cTn id="25" presetID="9" presetClass="entr" presetSubtype="0" fill="hold" grpId="0" nodeType="afterEffect">
                                  <p:stCondLst>
                                    <p:cond delay="1000"/>
                                  </p:stCondLst>
                                  <p:childTnLst>
                                    <p:set>
                                      <p:cBhvr>
                                        <p:cTn id="26" dur="1" fill="hold">
                                          <p:stCondLst>
                                            <p:cond delay="0"/>
                                          </p:stCondLst>
                                        </p:cTn>
                                        <p:tgtEl>
                                          <p:spTgt spid="204836"/>
                                        </p:tgtEl>
                                        <p:attrNameLst>
                                          <p:attrName>style.visibility</p:attrName>
                                        </p:attrNameLst>
                                      </p:cBhvr>
                                      <p:to>
                                        <p:strVal val="visible"/>
                                      </p:to>
                                    </p:set>
                                    <p:animEffect transition="in" filter="dissolve">
                                      <p:cBhvr>
                                        <p:cTn id="27" dur="500"/>
                                        <p:tgtEl>
                                          <p:spTgt spid="204836"/>
                                        </p:tgtEl>
                                      </p:cBhvr>
                                    </p:animEffect>
                                  </p:childTnLst>
                                </p:cTn>
                              </p:par>
                            </p:childTnLst>
                          </p:cTn>
                        </p:par>
                        <p:par>
                          <p:cTn id="28" fill="hold" nodeType="afterGroup">
                            <p:stCondLst>
                              <p:cond delay="9000"/>
                            </p:stCondLst>
                            <p:childTnLst>
                              <p:par>
                                <p:cTn id="29" presetID="9" presetClass="entr" presetSubtype="0" fill="hold" grpId="0" nodeType="afterEffect">
                                  <p:stCondLst>
                                    <p:cond delay="1000"/>
                                  </p:stCondLst>
                                  <p:childTnLst>
                                    <p:set>
                                      <p:cBhvr>
                                        <p:cTn id="30" dur="1" fill="hold">
                                          <p:stCondLst>
                                            <p:cond delay="0"/>
                                          </p:stCondLst>
                                        </p:cTn>
                                        <p:tgtEl>
                                          <p:spTgt spid="204830"/>
                                        </p:tgtEl>
                                        <p:attrNameLst>
                                          <p:attrName>style.visibility</p:attrName>
                                        </p:attrNameLst>
                                      </p:cBhvr>
                                      <p:to>
                                        <p:strVal val="visible"/>
                                      </p:to>
                                    </p:set>
                                    <p:animEffect transition="in" filter="dissolve">
                                      <p:cBhvr>
                                        <p:cTn id="31" dur="500"/>
                                        <p:tgtEl>
                                          <p:spTgt spid="204830"/>
                                        </p:tgtEl>
                                      </p:cBhvr>
                                    </p:animEffect>
                                  </p:childTnLst>
                                </p:cTn>
                              </p:par>
                            </p:childTnLst>
                          </p:cTn>
                        </p:par>
                        <p:par>
                          <p:cTn id="32" fill="hold" nodeType="afterGroup">
                            <p:stCondLst>
                              <p:cond delay="10500"/>
                            </p:stCondLst>
                            <p:childTnLst>
                              <p:par>
                                <p:cTn id="33" presetID="9" presetClass="entr" presetSubtype="0" fill="hold" grpId="0" nodeType="afterEffect">
                                  <p:stCondLst>
                                    <p:cond delay="1000"/>
                                  </p:stCondLst>
                                  <p:childTnLst>
                                    <p:set>
                                      <p:cBhvr>
                                        <p:cTn id="34" dur="1" fill="hold">
                                          <p:stCondLst>
                                            <p:cond delay="0"/>
                                          </p:stCondLst>
                                        </p:cTn>
                                        <p:tgtEl>
                                          <p:spTgt spid="204837"/>
                                        </p:tgtEl>
                                        <p:attrNameLst>
                                          <p:attrName>style.visibility</p:attrName>
                                        </p:attrNameLst>
                                      </p:cBhvr>
                                      <p:to>
                                        <p:strVal val="visible"/>
                                      </p:to>
                                    </p:set>
                                    <p:animEffect transition="in" filter="dissolve">
                                      <p:cBhvr>
                                        <p:cTn id="35" dur="500"/>
                                        <p:tgtEl>
                                          <p:spTgt spid="204837"/>
                                        </p:tgtEl>
                                      </p:cBhvr>
                                    </p:animEffect>
                                  </p:childTnLst>
                                </p:cTn>
                              </p:par>
                              <p:par>
                                <p:cTn id="36" presetID="9" presetClass="entr" presetSubtype="0" fill="hold" grpId="0" nodeType="withEffect">
                                  <p:stCondLst>
                                    <p:cond delay="1000"/>
                                  </p:stCondLst>
                                  <p:childTnLst>
                                    <p:set>
                                      <p:cBhvr>
                                        <p:cTn id="37" dur="1" fill="hold">
                                          <p:stCondLst>
                                            <p:cond delay="0"/>
                                          </p:stCondLst>
                                        </p:cTn>
                                        <p:tgtEl>
                                          <p:spTgt spid="204856"/>
                                        </p:tgtEl>
                                        <p:attrNameLst>
                                          <p:attrName>style.visibility</p:attrName>
                                        </p:attrNameLst>
                                      </p:cBhvr>
                                      <p:to>
                                        <p:strVal val="visible"/>
                                      </p:to>
                                    </p:set>
                                    <p:animEffect transition="in" filter="dissolve">
                                      <p:cBhvr>
                                        <p:cTn id="38" dur="500"/>
                                        <p:tgtEl>
                                          <p:spTgt spid="204856"/>
                                        </p:tgtEl>
                                      </p:cBhvr>
                                    </p:animEffect>
                                  </p:childTnLst>
                                </p:cTn>
                              </p:par>
                              <p:par>
                                <p:cTn id="39" presetID="26" presetClass="emph" presetSubtype="0" repeatCount="indefinite" fill="hold" grpId="1" nodeType="withEffect">
                                  <p:stCondLst>
                                    <p:cond delay="1000"/>
                                  </p:stCondLst>
                                  <p:childTnLst>
                                    <p:animEffect transition="out" filter="fade">
                                      <p:cBhvr>
                                        <p:cTn id="40" dur="500" tmFilter="0, 0; .2, .5; .8, .5; 1, 0"/>
                                        <p:tgtEl>
                                          <p:spTgt spid="204856"/>
                                        </p:tgtEl>
                                      </p:cBhvr>
                                    </p:animEffect>
                                    <p:animScale>
                                      <p:cBhvr>
                                        <p:cTn id="41" dur="250" autoRev="1" fill="hold"/>
                                        <p:tgtEl>
                                          <p:spTgt spid="204856"/>
                                        </p:tgtEl>
                                      </p:cBhvr>
                                      <p:by x="105000" y="105000"/>
                                    </p:animScale>
                                  </p:childTnLst>
                                </p:cTn>
                              </p:par>
                            </p:childTnLst>
                          </p:cTn>
                        </p:par>
                        <p:par>
                          <p:cTn id="42" fill="hold" nodeType="afterGroup">
                            <p:stCondLst>
                              <p:cond delay="12000"/>
                            </p:stCondLst>
                            <p:childTnLst>
                              <p:par>
                                <p:cTn id="43" presetID="9" presetClass="entr" presetSubtype="0" fill="hold" grpId="0" nodeType="afterEffect">
                                  <p:stCondLst>
                                    <p:cond delay="0"/>
                                  </p:stCondLst>
                                  <p:childTnLst>
                                    <p:set>
                                      <p:cBhvr>
                                        <p:cTn id="44" dur="1" fill="hold">
                                          <p:stCondLst>
                                            <p:cond delay="0"/>
                                          </p:stCondLst>
                                        </p:cTn>
                                        <p:tgtEl>
                                          <p:spTgt spid="204831"/>
                                        </p:tgtEl>
                                        <p:attrNameLst>
                                          <p:attrName>style.visibility</p:attrName>
                                        </p:attrNameLst>
                                      </p:cBhvr>
                                      <p:to>
                                        <p:strVal val="visible"/>
                                      </p:to>
                                    </p:set>
                                    <p:animEffect transition="in" filter="dissolve">
                                      <p:cBhvr>
                                        <p:cTn id="45" dur="500"/>
                                        <p:tgtEl>
                                          <p:spTgt spid="204831"/>
                                        </p:tgtEl>
                                      </p:cBhvr>
                                    </p:animEffect>
                                  </p:childTnLst>
                                </p:cTn>
                              </p:par>
                            </p:childTnLst>
                          </p:cTn>
                        </p:par>
                        <p:par>
                          <p:cTn id="46" fill="hold" nodeType="afterGroup">
                            <p:stCondLst>
                              <p:cond delay="12500"/>
                            </p:stCondLst>
                            <p:childTnLst>
                              <p:par>
                                <p:cTn id="47" presetID="9" presetClass="entr" presetSubtype="0" fill="hold" grpId="0" nodeType="afterEffect">
                                  <p:stCondLst>
                                    <p:cond delay="3000"/>
                                  </p:stCondLst>
                                  <p:childTnLst>
                                    <p:set>
                                      <p:cBhvr>
                                        <p:cTn id="48" dur="1" fill="hold">
                                          <p:stCondLst>
                                            <p:cond delay="0"/>
                                          </p:stCondLst>
                                        </p:cTn>
                                        <p:tgtEl>
                                          <p:spTgt spid="204838"/>
                                        </p:tgtEl>
                                        <p:attrNameLst>
                                          <p:attrName>style.visibility</p:attrName>
                                        </p:attrNameLst>
                                      </p:cBhvr>
                                      <p:to>
                                        <p:strVal val="visible"/>
                                      </p:to>
                                    </p:set>
                                    <p:animEffect transition="in" filter="dissolve">
                                      <p:cBhvr>
                                        <p:cTn id="49" dur="500"/>
                                        <p:tgtEl>
                                          <p:spTgt spid="204838"/>
                                        </p:tgtEl>
                                      </p:cBhvr>
                                    </p:animEffect>
                                  </p:childTnLst>
                                </p:cTn>
                              </p:par>
                            </p:childTnLst>
                          </p:cTn>
                        </p:par>
                        <p:par>
                          <p:cTn id="50" fill="hold" nodeType="afterGroup">
                            <p:stCondLst>
                              <p:cond delay="16000"/>
                            </p:stCondLst>
                            <p:childTnLst>
                              <p:par>
                                <p:cTn id="51" presetID="9" presetClass="entr" presetSubtype="0" fill="hold" grpId="0" nodeType="afterEffect">
                                  <p:stCondLst>
                                    <p:cond delay="1000"/>
                                  </p:stCondLst>
                                  <p:childTnLst>
                                    <p:set>
                                      <p:cBhvr>
                                        <p:cTn id="52" dur="1" fill="hold">
                                          <p:stCondLst>
                                            <p:cond delay="0"/>
                                          </p:stCondLst>
                                        </p:cTn>
                                        <p:tgtEl>
                                          <p:spTgt spid="204832"/>
                                        </p:tgtEl>
                                        <p:attrNameLst>
                                          <p:attrName>style.visibility</p:attrName>
                                        </p:attrNameLst>
                                      </p:cBhvr>
                                      <p:to>
                                        <p:strVal val="visible"/>
                                      </p:to>
                                    </p:set>
                                    <p:animEffect transition="in" filter="dissolve">
                                      <p:cBhvr>
                                        <p:cTn id="53" dur="500"/>
                                        <p:tgtEl>
                                          <p:spTgt spid="204832"/>
                                        </p:tgtEl>
                                      </p:cBhvr>
                                    </p:animEffect>
                                  </p:childTnLst>
                                </p:cTn>
                              </p:par>
                            </p:childTnLst>
                          </p:cTn>
                        </p:par>
                        <p:par>
                          <p:cTn id="54" fill="hold" nodeType="afterGroup">
                            <p:stCondLst>
                              <p:cond delay="17500"/>
                            </p:stCondLst>
                            <p:childTnLst>
                              <p:par>
                                <p:cTn id="55" presetID="9" presetClass="entr" presetSubtype="0" fill="hold" grpId="0" nodeType="afterEffect">
                                  <p:stCondLst>
                                    <p:cond delay="1000"/>
                                  </p:stCondLst>
                                  <p:childTnLst>
                                    <p:set>
                                      <p:cBhvr>
                                        <p:cTn id="56" dur="1" fill="hold">
                                          <p:stCondLst>
                                            <p:cond delay="0"/>
                                          </p:stCondLst>
                                        </p:cTn>
                                        <p:tgtEl>
                                          <p:spTgt spid="204839"/>
                                        </p:tgtEl>
                                        <p:attrNameLst>
                                          <p:attrName>style.visibility</p:attrName>
                                        </p:attrNameLst>
                                      </p:cBhvr>
                                      <p:to>
                                        <p:strVal val="visible"/>
                                      </p:to>
                                    </p:set>
                                    <p:animEffect transition="in" filter="dissolve">
                                      <p:cBhvr>
                                        <p:cTn id="57" dur="500"/>
                                        <p:tgtEl>
                                          <p:spTgt spid="204839"/>
                                        </p:tgtEl>
                                      </p:cBhvr>
                                    </p:animEffect>
                                  </p:childTnLst>
                                </p:cTn>
                              </p:par>
                              <p:par>
                                <p:cTn id="58" presetID="9" presetClass="entr" presetSubtype="0" fill="hold" grpId="0" nodeType="withEffect">
                                  <p:stCondLst>
                                    <p:cond delay="0"/>
                                  </p:stCondLst>
                                  <p:childTnLst>
                                    <p:set>
                                      <p:cBhvr>
                                        <p:cTn id="59" dur="1" fill="hold">
                                          <p:stCondLst>
                                            <p:cond delay="0"/>
                                          </p:stCondLst>
                                        </p:cTn>
                                        <p:tgtEl>
                                          <p:spTgt spid="204857"/>
                                        </p:tgtEl>
                                        <p:attrNameLst>
                                          <p:attrName>style.visibility</p:attrName>
                                        </p:attrNameLst>
                                      </p:cBhvr>
                                      <p:to>
                                        <p:strVal val="visible"/>
                                      </p:to>
                                    </p:set>
                                    <p:animEffect transition="in" filter="dissolve">
                                      <p:cBhvr>
                                        <p:cTn id="60" dur="500"/>
                                        <p:tgtEl>
                                          <p:spTgt spid="204857"/>
                                        </p:tgtEl>
                                      </p:cBhvr>
                                    </p:animEffect>
                                  </p:childTnLst>
                                </p:cTn>
                              </p:par>
                              <p:par>
                                <p:cTn id="61" presetID="26" presetClass="emph" presetSubtype="0" repeatCount="indefinite" fill="hold" grpId="1" nodeType="withEffect">
                                  <p:stCondLst>
                                    <p:cond delay="3000"/>
                                  </p:stCondLst>
                                  <p:childTnLst>
                                    <p:animEffect transition="out" filter="fade">
                                      <p:cBhvr>
                                        <p:cTn id="62" dur="500" tmFilter="0, 0; .2, .5; .8, .5; 1, 0"/>
                                        <p:tgtEl>
                                          <p:spTgt spid="204857"/>
                                        </p:tgtEl>
                                      </p:cBhvr>
                                    </p:animEffect>
                                    <p:animScale>
                                      <p:cBhvr>
                                        <p:cTn id="63" dur="250" autoRev="1" fill="hold"/>
                                        <p:tgtEl>
                                          <p:spTgt spid="204857"/>
                                        </p:tgtEl>
                                      </p:cBhvr>
                                      <p:by x="105000" y="105000"/>
                                    </p:animScale>
                                  </p:childTnLst>
                                </p:cTn>
                              </p:par>
                            </p:childTnLst>
                          </p:cTn>
                        </p:par>
                        <p:par>
                          <p:cTn id="64" fill="hold" nodeType="afterGroup">
                            <p:stCondLst>
                              <p:cond delay="21000"/>
                            </p:stCondLst>
                            <p:childTnLst>
                              <p:par>
                                <p:cTn id="65" presetID="9" presetClass="entr" presetSubtype="0" fill="hold" grpId="0" nodeType="afterEffect">
                                  <p:stCondLst>
                                    <p:cond delay="1000"/>
                                  </p:stCondLst>
                                  <p:childTnLst>
                                    <p:set>
                                      <p:cBhvr>
                                        <p:cTn id="66" dur="1" fill="hold">
                                          <p:stCondLst>
                                            <p:cond delay="0"/>
                                          </p:stCondLst>
                                        </p:cTn>
                                        <p:tgtEl>
                                          <p:spTgt spid="204833"/>
                                        </p:tgtEl>
                                        <p:attrNameLst>
                                          <p:attrName>style.visibility</p:attrName>
                                        </p:attrNameLst>
                                      </p:cBhvr>
                                      <p:to>
                                        <p:strVal val="visible"/>
                                      </p:to>
                                    </p:set>
                                    <p:animEffect transition="in" filter="dissolve">
                                      <p:cBhvr>
                                        <p:cTn id="67" dur="500"/>
                                        <p:tgtEl>
                                          <p:spTgt spid="204833"/>
                                        </p:tgtEl>
                                      </p:cBhvr>
                                    </p:animEffect>
                                  </p:childTnLst>
                                </p:cTn>
                              </p:par>
                            </p:childTnLst>
                          </p:cTn>
                        </p:par>
                        <p:par>
                          <p:cTn id="68" fill="hold" nodeType="afterGroup">
                            <p:stCondLst>
                              <p:cond delay="22500"/>
                            </p:stCondLst>
                            <p:childTnLst>
                              <p:par>
                                <p:cTn id="69" presetID="9" presetClass="entr" presetSubtype="0" fill="hold" grpId="0" nodeType="afterEffect">
                                  <p:stCondLst>
                                    <p:cond delay="1000"/>
                                  </p:stCondLst>
                                  <p:childTnLst>
                                    <p:set>
                                      <p:cBhvr>
                                        <p:cTn id="70" dur="1" fill="hold">
                                          <p:stCondLst>
                                            <p:cond delay="0"/>
                                          </p:stCondLst>
                                        </p:cTn>
                                        <p:tgtEl>
                                          <p:spTgt spid="204840"/>
                                        </p:tgtEl>
                                        <p:attrNameLst>
                                          <p:attrName>style.visibility</p:attrName>
                                        </p:attrNameLst>
                                      </p:cBhvr>
                                      <p:to>
                                        <p:strVal val="visible"/>
                                      </p:to>
                                    </p:set>
                                    <p:animEffect transition="in" filter="dissolve">
                                      <p:cBhvr>
                                        <p:cTn id="71" dur="500"/>
                                        <p:tgtEl>
                                          <p:spTgt spid="204840"/>
                                        </p:tgtEl>
                                      </p:cBhvr>
                                    </p:animEffect>
                                  </p:childTnLst>
                                </p:cTn>
                              </p:par>
                              <p:par>
                                <p:cTn id="72" presetID="9" presetClass="entr" presetSubtype="0" fill="hold" grpId="0" nodeType="withEffect">
                                  <p:stCondLst>
                                    <p:cond delay="1000"/>
                                  </p:stCondLst>
                                  <p:childTnLst>
                                    <p:set>
                                      <p:cBhvr>
                                        <p:cTn id="73" dur="1" fill="hold">
                                          <p:stCondLst>
                                            <p:cond delay="0"/>
                                          </p:stCondLst>
                                        </p:cTn>
                                        <p:tgtEl>
                                          <p:spTgt spid="204858"/>
                                        </p:tgtEl>
                                        <p:attrNameLst>
                                          <p:attrName>style.visibility</p:attrName>
                                        </p:attrNameLst>
                                      </p:cBhvr>
                                      <p:to>
                                        <p:strVal val="visible"/>
                                      </p:to>
                                    </p:set>
                                    <p:animEffect transition="in" filter="dissolve">
                                      <p:cBhvr>
                                        <p:cTn id="74" dur="500"/>
                                        <p:tgtEl>
                                          <p:spTgt spid="204858"/>
                                        </p:tgtEl>
                                      </p:cBhvr>
                                    </p:animEffect>
                                  </p:childTnLst>
                                </p:cTn>
                              </p:par>
                              <p:par>
                                <p:cTn id="75" presetID="9" presetClass="entr" presetSubtype="0" fill="hold" grpId="0" nodeType="withEffect">
                                  <p:stCondLst>
                                    <p:cond delay="1000"/>
                                  </p:stCondLst>
                                  <p:childTnLst>
                                    <p:set>
                                      <p:cBhvr>
                                        <p:cTn id="76" dur="1" fill="hold">
                                          <p:stCondLst>
                                            <p:cond delay="0"/>
                                          </p:stCondLst>
                                        </p:cTn>
                                        <p:tgtEl>
                                          <p:spTgt spid="204859"/>
                                        </p:tgtEl>
                                        <p:attrNameLst>
                                          <p:attrName>style.visibility</p:attrName>
                                        </p:attrNameLst>
                                      </p:cBhvr>
                                      <p:to>
                                        <p:strVal val="visible"/>
                                      </p:to>
                                    </p:set>
                                    <p:animEffect transition="in" filter="dissolve">
                                      <p:cBhvr>
                                        <p:cTn id="77" dur="500"/>
                                        <p:tgtEl>
                                          <p:spTgt spid="2048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7" grpId="0" animBg="1"/>
      <p:bldP spid="204828" grpId="0" animBg="1"/>
      <p:bldP spid="204829" grpId="0" animBg="1"/>
      <p:bldP spid="204830" grpId="0" animBg="1"/>
      <p:bldP spid="204831" grpId="0" animBg="1"/>
      <p:bldP spid="204832" grpId="0" animBg="1"/>
      <p:bldP spid="204833" grpId="0" animBg="1"/>
      <p:bldP spid="204834" grpId="0"/>
      <p:bldP spid="204835" grpId="0"/>
      <p:bldP spid="204836" grpId="0"/>
      <p:bldP spid="204837" grpId="0"/>
      <p:bldP spid="204838" grpId="0"/>
      <p:bldP spid="204839" grpId="0"/>
      <p:bldP spid="204840" grpId="0"/>
      <p:bldP spid="204856" grpId="0" animBg="1"/>
      <p:bldP spid="204856" grpId="1" animBg="1"/>
      <p:bldP spid="204857" grpId="0" animBg="1"/>
      <p:bldP spid="204857" grpId="1" animBg="1"/>
      <p:bldP spid="204858" grpId="0" animBg="1"/>
      <p:bldP spid="204859"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2459038" y="2528513"/>
            <a:ext cx="8208962" cy="4321175"/>
          </a:xfrm>
          <a:prstGeom prst="rect">
            <a:avLst/>
          </a:prstGeom>
          <a:noFill/>
          <a:ln w="3175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ClrTx/>
              <a:buSzTx/>
              <a:buFontTx/>
              <a:buNone/>
            </a:pPr>
            <a:endParaRPr lang="el-GR" altLang="el-GR" sz="1200">
              <a:solidFill>
                <a:srgbClr val="000000"/>
              </a:solidFill>
            </a:endParaRPr>
          </a:p>
        </p:txBody>
      </p:sp>
      <p:grpSp>
        <p:nvGrpSpPr>
          <p:cNvPr id="28675" name="Group 3"/>
          <p:cNvGrpSpPr>
            <a:grpSpLocks/>
          </p:cNvGrpSpPr>
          <p:nvPr/>
        </p:nvGrpSpPr>
        <p:grpSpPr bwMode="auto">
          <a:xfrm>
            <a:off x="3863976" y="2492375"/>
            <a:ext cx="6480175" cy="3816350"/>
            <a:chOff x="1202" y="1750"/>
            <a:chExt cx="4082" cy="2404"/>
          </a:xfrm>
        </p:grpSpPr>
        <p:sp>
          <p:nvSpPr>
            <p:cNvPr id="28684" name="Line 4"/>
            <p:cNvSpPr>
              <a:spLocks noChangeShapeType="1"/>
            </p:cNvSpPr>
            <p:nvPr/>
          </p:nvSpPr>
          <p:spPr bwMode="auto">
            <a:xfrm>
              <a:off x="1338" y="1931"/>
              <a:ext cx="3810" cy="227"/>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28685" name="Line 5"/>
            <p:cNvSpPr>
              <a:spLocks noChangeShapeType="1"/>
            </p:cNvSpPr>
            <p:nvPr/>
          </p:nvSpPr>
          <p:spPr bwMode="auto">
            <a:xfrm flipH="1">
              <a:off x="1338" y="2204"/>
              <a:ext cx="3810" cy="271"/>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28686" name="Line 6"/>
            <p:cNvSpPr>
              <a:spLocks noChangeShapeType="1"/>
            </p:cNvSpPr>
            <p:nvPr/>
          </p:nvSpPr>
          <p:spPr bwMode="auto">
            <a:xfrm>
              <a:off x="1338" y="2522"/>
              <a:ext cx="3810" cy="272"/>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28687" name="Line 7"/>
            <p:cNvSpPr>
              <a:spLocks noChangeShapeType="1"/>
            </p:cNvSpPr>
            <p:nvPr/>
          </p:nvSpPr>
          <p:spPr bwMode="auto">
            <a:xfrm flipH="1">
              <a:off x="1338" y="2840"/>
              <a:ext cx="3810" cy="271"/>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28688" name="Line 8"/>
            <p:cNvSpPr>
              <a:spLocks noChangeShapeType="1"/>
            </p:cNvSpPr>
            <p:nvPr/>
          </p:nvSpPr>
          <p:spPr bwMode="auto">
            <a:xfrm>
              <a:off x="1338" y="3158"/>
              <a:ext cx="3810" cy="227"/>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28689" name="Line 9"/>
            <p:cNvSpPr>
              <a:spLocks noChangeShapeType="1"/>
            </p:cNvSpPr>
            <p:nvPr/>
          </p:nvSpPr>
          <p:spPr bwMode="auto">
            <a:xfrm flipH="1">
              <a:off x="1338" y="3430"/>
              <a:ext cx="3810" cy="227"/>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grpSp>
          <p:nvGrpSpPr>
            <p:cNvPr id="28690" name="Group 10"/>
            <p:cNvGrpSpPr>
              <a:grpSpLocks/>
            </p:cNvGrpSpPr>
            <p:nvPr/>
          </p:nvGrpSpPr>
          <p:grpSpPr bwMode="auto">
            <a:xfrm>
              <a:off x="5012" y="1750"/>
              <a:ext cx="272" cy="2404"/>
              <a:chOff x="5012" y="1752"/>
              <a:chExt cx="272" cy="2404"/>
            </a:xfrm>
          </p:grpSpPr>
          <p:sp>
            <p:nvSpPr>
              <p:cNvPr id="28697" name="Rectangle 11"/>
              <p:cNvSpPr>
                <a:spLocks noChangeArrowheads="1"/>
              </p:cNvSpPr>
              <p:nvPr/>
            </p:nvSpPr>
            <p:spPr bwMode="auto">
              <a:xfrm>
                <a:off x="5148" y="1752"/>
                <a:ext cx="45" cy="2404"/>
              </a:xfrm>
              <a:prstGeom prst="rect">
                <a:avLst/>
              </a:prstGeom>
              <a:solidFill>
                <a:schemeClr val="tx1"/>
              </a:solidFill>
              <a:ln w="9525">
                <a:solidFill>
                  <a:schemeClr val="tx1"/>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ClrTx/>
                  <a:buSzTx/>
                  <a:buFontTx/>
                  <a:buNone/>
                </a:pPr>
                <a:endParaRPr lang="el-GR" altLang="el-GR" sz="1200">
                  <a:solidFill>
                    <a:srgbClr val="000000"/>
                  </a:solidFill>
                </a:endParaRPr>
              </a:p>
            </p:txBody>
          </p:sp>
          <p:sp>
            <p:nvSpPr>
              <p:cNvPr id="28698" name="Text Box 12"/>
              <p:cNvSpPr txBox="1">
                <a:spLocks noChangeArrowheads="1"/>
              </p:cNvSpPr>
              <p:nvPr/>
            </p:nvSpPr>
            <p:spPr bwMode="auto">
              <a:xfrm>
                <a:off x="5044" y="2115"/>
                <a:ext cx="240"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l-GR" sz="800">
                    <a:solidFill>
                      <a:schemeClr val="bg1"/>
                    </a:solidFill>
                  </a:rPr>
                  <a:t>B</a:t>
                </a:r>
                <a:endParaRPr lang="el-GR" altLang="el-GR" sz="800">
                  <a:solidFill>
                    <a:schemeClr val="bg1"/>
                  </a:solidFill>
                </a:endParaRPr>
              </a:p>
            </p:txBody>
          </p:sp>
          <p:sp>
            <p:nvSpPr>
              <p:cNvPr id="28699" name="Text Box 13"/>
              <p:cNvSpPr txBox="1">
                <a:spLocks noChangeArrowheads="1"/>
              </p:cNvSpPr>
              <p:nvPr/>
            </p:nvSpPr>
            <p:spPr bwMode="auto">
              <a:xfrm>
                <a:off x="5012" y="2795"/>
                <a:ext cx="240"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l-GR" sz="800">
                    <a:solidFill>
                      <a:schemeClr val="bg1"/>
                    </a:solidFill>
                  </a:rPr>
                  <a:t>D</a:t>
                </a:r>
                <a:endParaRPr lang="el-GR" altLang="el-GR" sz="800">
                  <a:solidFill>
                    <a:schemeClr val="bg1"/>
                  </a:solidFill>
                </a:endParaRPr>
              </a:p>
            </p:txBody>
          </p:sp>
          <p:sp>
            <p:nvSpPr>
              <p:cNvPr id="28700" name="Text Box 14"/>
              <p:cNvSpPr txBox="1">
                <a:spLocks noChangeArrowheads="1"/>
              </p:cNvSpPr>
              <p:nvPr/>
            </p:nvSpPr>
            <p:spPr bwMode="auto">
              <a:xfrm>
                <a:off x="5012" y="3385"/>
                <a:ext cx="240"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l-GR" sz="800" dirty="0">
                    <a:solidFill>
                      <a:schemeClr val="bg1"/>
                    </a:solidFill>
                  </a:rPr>
                  <a:t>F</a:t>
                </a:r>
                <a:endParaRPr lang="el-GR" altLang="el-GR" sz="800" dirty="0">
                  <a:solidFill>
                    <a:schemeClr val="bg1"/>
                  </a:solidFill>
                </a:endParaRPr>
              </a:p>
            </p:txBody>
          </p:sp>
        </p:grpSp>
        <p:grpSp>
          <p:nvGrpSpPr>
            <p:cNvPr id="28691" name="Group 15"/>
            <p:cNvGrpSpPr>
              <a:grpSpLocks/>
            </p:cNvGrpSpPr>
            <p:nvPr/>
          </p:nvGrpSpPr>
          <p:grpSpPr bwMode="auto">
            <a:xfrm>
              <a:off x="1202" y="1750"/>
              <a:ext cx="259" cy="2404"/>
              <a:chOff x="1241" y="1752"/>
              <a:chExt cx="259" cy="2404"/>
            </a:xfrm>
          </p:grpSpPr>
          <p:sp>
            <p:nvSpPr>
              <p:cNvPr id="28692" name="Rectangle 16"/>
              <p:cNvSpPr>
                <a:spLocks noChangeArrowheads="1"/>
              </p:cNvSpPr>
              <p:nvPr/>
            </p:nvSpPr>
            <p:spPr bwMode="auto">
              <a:xfrm>
                <a:off x="1338" y="1752"/>
                <a:ext cx="45" cy="2404"/>
              </a:xfrm>
              <a:prstGeom prst="rect">
                <a:avLst/>
              </a:prstGeom>
              <a:solidFill>
                <a:schemeClr val="tx1"/>
              </a:solidFill>
              <a:ln w="9525">
                <a:solidFill>
                  <a:schemeClr val="tx1"/>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ClrTx/>
                  <a:buSzTx/>
                  <a:buFontTx/>
                  <a:buNone/>
                </a:pPr>
                <a:endParaRPr lang="el-GR" altLang="el-GR" sz="1200">
                  <a:solidFill>
                    <a:srgbClr val="000000"/>
                  </a:solidFill>
                </a:endParaRPr>
              </a:p>
            </p:txBody>
          </p:sp>
          <p:sp>
            <p:nvSpPr>
              <p:cNvPr id="28693" name="Text Box 17"/>
              <p:cNvSpPr txBox="1">
                <a:spLocks noChangeArrowheads="1"/>
              </p:cNvSpPr>
              <p:nvPr/>
            </p:nvSpPr>
            <p:spPr bwMode="auto">
              <a:xfrm>
                <a:off x="1254" y="1842"/>
                <a:ext cx="240"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l-GR" sz="800">
                    <a:solidFill>
                      <a:schemeClr val="bg1"/>
                    </a:solidFill>
                  </a:rPr>
                  <a:t>A</a:t>
                </a:r>
                <a:endParaRPr lang="el-GR" altLang="el-GR" sz="800">
                  <a:solidFill>
                    <a:schemeClr val="bg1"/>
                  </a:solidFill>
                </a:endParaRPr>
              </a:p>
            </p:txBody>
          </p:sp>
          <p:sp>
            <p:nvSpPr>
              <p:cNvPr id="28694" name="Text Box 18"/>
              <p:cNvSpPr txBox="1">
                <a:spLocks noChangeArrowheads="1"/>
              </p:cNvSpPr>
              <p:nvPr/>
            </p:nvSpPr>
            <p:spPr bwMode="auto">
              <a:xfrm>
                <a:off x="1260" y="2478"/>
                <a:ext cx="240"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l-GR" sz="800">
                    <a:solidFill>
                      <a:schemeClr val="bg1"/>
                    </a:solidFill>
                  </a:rPr>
                  <a:t>C</a:t>
                </a:r>
                <a:endParaRPr lang="el-GR" altLang="el-GR" sz="800">
                  <a:solidFill>
                    <a:schemeClr val="bg1"/>
                  </a:solidFill>
                </a:endParaRPr>
              </a:p>
            </p:txBody>
          </p:sp>
          <p:sp>
            <p:nvSpPr>
              <p:cNvPr id="28695" name="Text Box 19"/>
              <p:cNvSpPr txBox="1">
                <a:spLocks noChangeArrowheads="1"/>
              </p:cNvSpPr>
              <p:nvPr/>
            </p:nvSpPr>
            <p:spPr bwMode="auto">
              <a:xfrm>
                <a:off x="1254" y="3067"/>
                <a:ext cx="240"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l-GR" sz="800">
                    <a:solidFill>
                      <a:schemeClr val="bg1"/>
                    </a:solidFill>
                  </a:rPr>
                  <a:t>E</a:t>
                </a:r>
                <a:endParaRPr lang="el-GR" altLang="el-GR" sz="800">
                  <a:solidFill>
                    <a:schemeClr val="bg1"/>
                  </a:solidFill>
                </a:endParaRPr>
              </a:p>
            </p:txBody>
          </p:sp>
          <p:sp>
            <p:nvSpPr>
              <p:cNvPr id="28696" name="Text Box 20"/>
              <p:cNvSpPr txBox="1">
                <a:spLocks noChangeArrowheads="1"/>
              </p:cNvSpPr>
              <p:nvPr/>
            </p:nvSpPr>
            <p:spPr bwMode="auto">
              <a:xfrm>
                <a:off x="1241" y="3612"/>
                <a:ext cx="240"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l-GR" sz="800">
                    <a:solidFill>
                      <a:schemeClr val="bg1"/>
                    </a:solidFill>
                  </a:rPr>
                  <a:t>G</a:t>
                </a:r>
                <a:endParaRPr lang="el-GR" altLang="el-GR" sz="800">
                  <a:solidFill>
                    <a:schemeClr val="bg1"/>
                  </a:solidFill>
                </a:endParaRPr>
              </a:p>
            </p:txBody>
          </p:sp>
        </p:grpSp>
      </p:grpSp>
      <p:sp>
        <p:nvSpPr>
          <p:cNvPr id="189465" name="Text Box 25"/>
          <p:cNvSpPr txBox="1">
            <a:spLocks noChangeArrowheads="1"/>
          </p:cNvSpPr>
          <p:nvPr/>
        </p:nvSpPr>
        <p:spPr bwMode="auto">
          <a:xfrm rot="197085">
            <a:off x="5727700" y="2720975"/>
            <a:ext cx="403383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l-GR" sz="1200"/>
              <a:t>FSN=</a:t>
            </a:r>
            <a:r>
              <a:rPr lang="el-GR" altLang="el-GR" sz="1200"/>
              <a:t>4</a:t>
            </a:r>
            <a:r>
              <a:rPr lang="en-US" altLang="el-GR" sz="1200"/>
              <a:t>0 	BSN=</a:t>
            </a:r>
            <a:r>
              <a:rPr lang="el-GR" altLang="el-GR" sz="1200"/>
              <a:t>1</a:t>
            </a:r>
            <a:r>
              <a:rPr lang="en-US" altLang="el-GR" sz="1200"/>
              <a:t>0 	FIB=1 	BIB=1 </a:t>
            </a:r>
            <a:r>
              <a:rPr lang="en-US" altLang="el-GR" sz="1200">
                <a:solidFill>
                  <a:srgbClr val="FF0000"/>
                </a:solidFill>
              </a:rPr>
              <a:t>(A)</a:t>
            </a:r>
            <a:endParaRPr lang="el-GR" altLang="el-GR" sz="1200">
              <a:solidFill>
                <a:srgbClr val="FF0000"/>
              </a:solidFill>
            </a:endParaRPr>
          </a:p>
        </p:txBody>
      </p:sp>
      <p:sp>
        <p:nvSpPr>
          <p:cNvPr id="189466" name="Text Box 26"/>
          <p:cNvSpPr txBox="1">
            <a:spLocks noChangeArrowheads="1"/>
          </p:cNvSpPr>
          <p:nvPr/>
        </p:nvSpPr>
        <p:spPr bwMode="auto">
          <a:xfrm rot="-195766">
            <a:off x="4448175" y="3225800"/>
            <a:ext cx="403383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l-GR" sz="1200"/>
              <a:t>FSN=</a:t>
            </a:r>
            <a:r>
              <a:rPr lang="el-GR" altLang="el-GR" sz="1200"/>
              <a:t>1</a:t>
            </a:r>
            <a:r>
              <a:rPr lang="en-US" altLang="el-GR" sz="1200"/>
              <a:t>1 	BSN=</a:t>
            </a:r>
            <a:r>
              <a:rPr lang="el-GR" altLang="el-GR" sz="1200"/>
              <a:t>4</a:t>
            </a:r>
            <a:r>
              <a:rPr lang="en-US" altLang="el-GR" sz="1200"/>
              <a:t>0 	FIB=1 	BIB=1 </a:t>
            </a:r>
            <a:r>
              <a:rPr lang="en-US" altLang="el-GR" sz="1200">
                <a:solidFill>
                  <a:srgbClr val="FF0000"/>
                </a:solidFill>
              </a:rPr>
              <a:t>(B)</a:t>
            </a:r>
            <a:endParaRPr lang="el-GR" altLang="el-GR" sz="1200">
              <a:solidFill>
                <a:srgbClr val="FF0000"/>
              </a:solidFill>
            </a:endParaRPr>
          </a:p>
        </p:txBody>
      </p:sp>
      <p:sp>
        <p:nvSpPr>
          <p:cNvPr id="189467" name="Text Box 27"/>
          <p:cNvSpPr txBox="1">
            <a:spLocks noChangeArrowheads="1"/>
          </p:cNvSpPr>
          <p:nvPr/>
        </p:nvSpPr>
        <p:spPr bwMode="auto">
          <a:xfrm rot="-195766">
            <a:off x="4440239" y="4221164"/>
            <a:ext cx="403383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l-GR" sz="1200"/>
              <a:t>FSN=</a:t>
            </a:r>
            <a:r>
              <a:rPr lang="el-GR" altLang="el-GR" sz="1200"/>
              <a:t>12</a:t>
            </a:r>
            <a:r>
              <a:rPr lang="en-US" altLang="el-GR" sz="1200"/>
              <a:t>	BSN= </a:t>
            </a:r>
            <a:r>
              <a:rPr lang="el-GR" altLang="el-GR" sz="1200"/>
              <a:t>41</a:t>
            </a:r>
            <a:r>
              <a:rPr lang="en-US" altLang="el-GR" sz="1200"/>
              <a:t>	FIB= </a:t>
            </a:r>
            <a:r>
              <a:rPr lang="el-GR" altLang="el-GR" sz="1200"/>
              <a:t>1</a:t>
            </a:r>
            <a:r>
              <a:rPr lang="en-US" altLang="el-GR" sz="1200"/>
              <a:t>	BIB=</a:t>
            </a:r>
            <a:r>
              <a:rPr lang="el-GR" altLang="el-GR" sz="1200"/>
              <a:t>1</a:t>
            </a:r>
            <a:r>
              <a:rPr lang="en-US" altLang="el-GR" sz="1200"/>
              <a:t> </a:t>
            </a:r>
            <a:r>
              <a:rPr lang="en-US" altLang="el-GR" sz="1200">
                <a:solidFill>
                  <a:srgbClr val="FF0000"/>
                </a:solidFill>
              </a:rPr>
              <a:t>(D)</a:t>
            </a:r>
            <a:endParaRPr lang="el-GR" altLang="el-GR" sz="1200">
              <a:solidFill>
                <a:srgbClr val="FF0000"/>
              </a:solidFill>
            </a:endParaRPr>
          </a:p>
        </p:txBody>
      </p:sp>
      <p:sp>
        <p:nvSpPr>
          <p:cNvPr id="189468" name="Text Box 28"/>
          <p:cNvSpPr txBox="1">
            <a:spLocks noChangeArrowheads="1"/>
          </p:cNvSpPr>
          <p:nvPr/>
        </p:nvSpPr>
        <p:spPr bwMode="auto">
          <a:xfrm rot="-195766">
            <a:off x="4295775" y="5157789"/>
            <a:ext cx="40338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l-GR" sz="1200"/>
              <a:t>FSN=</a:t>
            </a:r>
            <a:r>
              <a:rPr lang="el-GR" altLang="el-GR" sz="1200"/>
              <a:t>12</a:t>
            </a:r>
            <a:r>
              <a:rPr lang="en-US" altLang="el-GR" sz="1200"/>
              <a:t>	BSN=</a:t>
            </a:r>
            <a:r>
              <a:rPr lang="el-GR" altLang="el-GR" sz="1200"/>
              <a:t>42</a:t>
            </a:r>
            <a:r>
              <a:rPr lang="en-US" altLang="el-GR" sz="1200"/>
              <a:t>	FIB=</a:t>
            </a:r>
            <a:r>
              <a:rPr lang="el-GR" altLang="el-GR" sz="1200"/>
              <a:t>0</a:t>
            </a:r>
            <a:r>
              <a:rPr lang="en-US" altLang="el-GR" sz="1200"/>
              <a:t>	BIB=</a:t>
            </a:r>
            <a:r>
              <a:rPr lang="el-GR" altLang="el-GR" sz="1200"/>
              <a:t>0</a:t>
            </a:r>
            <a:r>
              <a:rPr lang="en-US" altLang="el-GR" sz="1200"/>
              <a:t> </a:t>
            </a:r>
            <a:r>
              <a:rPr lang="en-US" altLang="el-GR" sz="1200">
                <a:solidFill>
                  <a:srgbClr val="FF0000"/>
                </a:solidFill>
              </a:rPr>
              <a:t>(F)</a:t>
            </a:r>
            <a:endParaRPr lang="el-GR" altLang="el-GR" sz="1200">
              <a:solidFill>
                <a:srgbClr val="FF0000"/>
              </a:solidFill>
            </a:endParaRPr>
          </a:p>
        </p:txBody>
      </p:sp>
      <p:sp>
        <p:nvSpPr>
          <p:cNvPr id="189469" name="Text Box 29"/>
          <p:cNvSpPr txBox="1">
            <a:spLocks noChangeArrowheads="1"/>
          </p:cNvSpPr>
          <p:nvPr/>
        </p:nvSpPr>
        <p:spPr bwMode="auto">
          <a:xfrm rot="197085">
            <a:off x="5986464" y="3751264"/>
            <a:ext cx="403383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l-GR" sz="1200"/>
              <a:t>FSN=41	BSN=11	FIB=1	BIB=1 </a:t>
            </a:r>
            <a:r>
              <a:rPr lang="en-US" altLang="el-GR" sz="1200">
                <a:solidFill>
                  <a:srgbClr val="FF0000"/>
                </a:solidFill>
              </a:rPr>
              <a:t>(C)</a:t>
            </a:r>
            <a:endParaRPr lang="el-GR" altLang="el-GR" sz="1200">
              <a:solidFill>
                <a:srgbClr val="FF0000"/>
              </a:solidFill>
            </a:endParaRPr>
          </a:p>
        </p:txBody>
      </p:sp>
      <p:sp>
        <p:nvSpPr>
          <p:cNvPr id="189470" name="Text Box 30"/>
          <p:cNvSpPr txBox="1">
            <a:spLocks noChangeArrowheads="1"/>
          </p:cNvSpPr>
          <p:nvPr/>
        </p:nvSpPr>
        <p:spPr bwMode="auto">
          <a:xfrm rot="197085">
            <a:off x="5951539" y="4724400"/>
            <a:ext cx="403383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l-GR" sz="1200"/>
              <a:t>FSN=</a:t>
            </a:r>
            <a:r>
              <a:rPr lang="el-GR" altLang="el-GR" sz="1200"/>
              <a:t>42</a:t>
            </a:r>
            <a:r>
              <a:rPr lang="en-US" altLang="el-GR" sz="1200"/>
              <a:t>	BSN=</a:t>
            </a:r>
            <a:r>
              <a:rPr lang="el-GR" altLang="el-GR" sz="1200"/>
              <a:t>11</a:t>
            </a:r>
            <a:r>
              <a:rPr lang="en-US" altLang="el-GR" sz="1200"/>
              <a:t> 	FIB= </a:t>
            </a:r>
            <a:r>
              <a:rPr lang="el-GR" altLang="el-GR" sz="1200"/>
              <a:t>1</a:t>
            </a:r>
            <a:r>
              <a:rPr lang="en-US" altLang="el-GR" sz="1200"/>
              <a:t>	BIB=</a:t>
            </a:r>
            <a:r>
              <a:rPr lang="el-GR" altLang="el-GR" sz="1200"/>
              <a:t>0</a:t>
            </a:r>
            <a:r>
              <a:rPr lang="en-US" altLang="el-GR" sz="1200"/>
              <a:t> </a:t>
            </a:r>
            <a:r>
              <a:rPr lang="en-US" altLang="el-GR" sz="1200">
                <a:solidFill>
                  <a:srgbClr val="FF0000"/>
                </a:solidFill>
              </a:rPr>
              <a:t>(E)</a:t>
            </a:r>
            <a:endParaRPr lang="el-GR" altLang="el-GR" sz="1200">
              <a:solidFill>
                <a:srgbClr val="FF0000"/>
              </a:solidFill>
            </a:endParaRPr>
          </a:p>
        </p:txBody>
      </p:sp>
      <p:sp>
        <p:nvSpPr>
          <p:cNvPr id="28682" name="Text Box 31"/>
          <p:cNvSpPr txBox="1">
            <a:spLocks noChangeArrowheads="1"/>
          </p:cNvSpPr>
          <p:nvPr/>
        </p:nvSpPr>
        <p:spPr bwMode="auto">
          <a:xfrm>
            <a:off x="1524001" y="1052514"/>
            <a:ext cx="8964613" cy="584775"/>
          </a:xfrm>
          <a:prstGeom prst="rect">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ClrTx/>
              <a:buSzTx/>
              <a:buFontTx/>
              <a:buNone/>
            </a:pPr>
            <a:r>
              <a:rPr lang="el-GR" altLang="el-GR" sz="1600">
                <a:solidFill>
                  <a:srgbClr val="000000"/>
                </a:solidFill>
              </a:rPr>
              <a:t>Στην παρακάτω ανταλλαγή πακέτων το πακέτο </a:t>
            </a:r>
            <a:r>
              <a:rPr lang="en-US" altLang="el-GR" sz="1600">
                <a:solidFill>
                  <a:srgbClr val="FF0000"/>
                </a:solidFill>
              </a:rPr>
              <a:t>D</a:t>
            </a:r>
            <a:r>
              <a:rPr lang="el-GR" altLang="el-GR" sz="1600">
                <a:solidFill>
                  <a:srgbClr val="000000"/>
                </a:solidFill>
              </a:rPr>
              <a:t> δεν έχει ληφθεί σωστά, να συμπληρώσετε τα κενά πεδία.</a:t>
            </a:r>
          </a:p>
        </p:txBody>
      </p:sp>
      <p:pic>
        <p:nvPicPr>
          <p:cNvPr id="28683" name="Picture 32"/>
          <p:cNvPicPr>
            <a:picLocks noChangeAspect="1" noChangeArrowheads="1"/>
          </p:cNvPicPr>
          <p:nvPr/>
        </p:nvPicPr>
        <p:blipFill>
          <a:blip r:embed="rId2">
            <a:lum bright="10000"/>
            <a:extLst>
              <a:ext uri="{28A0092B-C50C-407E-A947-70E740481C1C}">
                <a14:useLocalDpi xmlns:a14="http://schemas.microsoft.com/office/drawing/2010/main" val="0"/>
              </a:ext>
            </a:extLst>
          </a:blip>
          <a:srcRect/>
          <a:stretch>
            <a:fillRect/>
          </a:stretch>
        </p:blipFill>
        <p:spPr bwMode="auto">
          <a:xfrm rot="60000">
            <a:off x="1524001" y="2852738"/>
            <a:ext cx="2422525" cy="2159000"/>
          </a:xfrm>
          <a:prstGeom prst="rect">
            <a:avLst/>
          </a:prstGeom>
          <a:solidFill>
            <a:schemeClr val="accent1"/>
          </a:solidFill>
          <a:ln>
            <a:noFill/>
          </a:ln>
          <a:extLst>
            <a:ext uri="{91240B29-F687-4F45-9708-019B960494DF}">
              <a14:hiddenLine xmlns:a14="http://schemas.microsoft.com/office/drawing/2010/main" w="38100">
                <a:solidFill>
                  <a:srgbClr val="000000"/>
                </a:solidFill>
                <a:miter lim="800000"/>
                <a:headEnd/>
                <a:tailEnd/>
              </a14:hiddenLine>
            </a:ext>
          </a:extLst>
        </p:spPr>
      </p:pic>
      <mc:AlternateContent xmlns:mc="http://schemas.openxmlformats.org/markup-compatibility/2006">
        <mc:Choice xmlns:p14="http://schemas.microsoft.com/office/powerpoint/2010/main" Requires="p14">
          <p:contentPart p14:bwMode="auto" r:id="rId3">
            <p14:nvContentPartPr>
              <p14:cNvPr id="8" name="Γραφή 7">
                <a:extLst>
                  <a:ext uri="{FF2B5EF4-FFF2-40B4-BE49-F238E27FC236}">
                    <a16:creationId xmlns:a16="http://schemas.microsoft.com/office/drawing/2014/main" id="{0E5E27A7-ED6B-4042-AB83-75424A574C0F}"/>
                  </a:ext>
                </a:extLst>
              </p14:cNvPr>
              <p14:cNvContentPartPr/>
              <p14:nvPr/>
            </p14:nvContentPartPr>
            <p14:xfrm>
              <a:off x="3936506" y="2662483"/>
              <a:ext cx="412200" cy="171000"/>
            </p14:xfrm>
          </p:contentPart>
        </mc:Choice>
        <mc:Fallback>
          <p:pic>
            <p:nvPicPr>
              <p:cNvPr id="8" name="Γραφή 7">
                <a:extLst>
                  <a:ext uri="{FF2B5EF4-FFF2-40B4-BE49-F238E27FC236}">
                    <a16:creationId xmlns:a16="http://schemas.microsoft.com/office/drawing/2014/main" id="{0E5E27A7-ED6B-4042-AB83-75424A574C0F}"/>
                  </a:ext>
                </a:extLst>
              </p:cNvPr>
              <p:cNvPicPr/>
              <p:nvPr/>
            </p:nvPicPr>
            <p:blipFill>
              <a:blip r:embed="rId4"/>
              <a:stretch>
                <a:fillRect/>
              </a:stretch>
            </p:blipFill>
            <p:spPr>
              <a:xfrm>
                <a:off x="3927866" y="2653483"/>
                <a:ext cx="42984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9" name="Γραφή 8">
                <a:extLst>
                  <a:ext uri="{FF2B5EF4-FFF2-40B4-BE49-F238E27FC236}">
                    <a16:creationId xmlns:a16="http://schemas.microsoft.com/office/drawing/2014/main" id="{C7BF9843-733F-40CB-83DA-EB75978365F4}"/>
                  </a:ext>
                </a:extLst>
              </p14:cNvPr>
              <p14:cNvContentPartPr/>
              <p14:nvPr/>
            </p14:nvContentPartPr>
            <p14:xfrm>
              <a:off x="5887706" y="2611003"/>
              <a:ext cx="895320" cy="274680"/>
            </p14:xfrm>
          </p:contentPart>
        </mc:Choice>
        <mc:Fallback>
          <p:pic>
            <p:nvPicPr>
              <p:cNvPr id="9" name="Γραφή 8">
                <a:extLst>
                  <a:ext uri="{FF2B5EF4-FFF2-40B4-BE49-F238E27FC236}">
                    <a16:creationId xmlns:a16="http://schemas.microsoft.com/office/drawing/2014/main" id="{C7BF9843-733F-40CB-83DA-EB75978365F4}"/>
                  </a:ext>
                </a:extLst>
              </p:cNvPr>
              <p:cNvPicPr/>
              <p:nvPr/>
            </p:nvPicPr>
            <p:blipFill>
              <a:blip r:embed="rId6"/>
              <a:stretch>
                <a:fillRect/>
              </a:stretch>
            </p:blipFill>
            <p:spPr>
              <a:xfrm>
                <a:off x="5878706" y="2602003"/>
                <a:ext cx="912960" cy="2923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0" name="Γραφή 9">
                <a:extLst>
                  <a:ext uri="{FF2B5EF4-FFF2-40B4-BE49-F238E27FC236}">
                    <a16:creationId xmlns:a16="http://schemas.microsoft.com/office/drawing/2014/main" id="{F03712DB-DDFC-49BB-AA59-EEF073B22368}"/>
                  </a:ext>
                </a:extLst>
              </p14:cNvPr>
              <p14:cNvContentPartPr/>
              <p14:nvPr/>
            </p14:nvContentPartPr>
            <p14:xfrm>
              <a:off x="6753866" y="2690563"/>
              <a:ext cx="936720" cy="246960"/>
            </p14:xfrm>
          </p:contentPart>
        </mc:Choice>
        <mc:Fallback>
          <p:pic>
            <p:nvPicPr>
              <p:cNvPr id="10" name="Γραφή 9">
                <a:extLst>
                  <a:ext uri="{FF2B5EF4-FFF2-40B4-BE49-F238E27FC236}">
                    <a16:creationId xmlns:a16="http://schemas.microsoft.com/office/drawing/2014/main" id="{F03712DB-DDFC-49BB-AA59-EEF073B22368}"/>
                  </a:ext>
                </a:extLst>
              </p:cNvPr>
              <p:cNvPicPr/>
              <p:nvPr/>
            </p:nvPicPr>
            <p:blipFill>
              <a:blip r:embed="rId8"/>
              <a:stretch>
                <a:fillRect/>
              </a:stretch>
            </p:blipFill>
            <p:spPr>
              <a:xfrm>
                <a:off x="6745226" y="2681923"/>
                <a:ext cx="954360" cy="2646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4" name="Γραφή 13">
                <a:extLst>
                  <a:ext uri="{FF2B5EF4-FFF2-40B4-BE49-F238E27FC236}">
                    <a16:creationId xmlns:a16="http://schemas.microsoft.com/office/drawing/2014/main" id="{7E512E9F-65A5-4062-B2C2-EC78409A7DFF}"/>
                  </a:ext>
                </a:extLst>
              </p14:cNvPr>
              <p14:cNvContentPartPr/>
              <p14:nvPr/>
            </p14:nvContentPartPr>
            <p14:xfrm>
              <a:off x="7021706" y="2690563"/>
              <a:ext cx="573480" cy="249840"/>
            </p14:xfrm>
          </p:contentPart>
        </mc:Choice>
        <mc:Fallback>
          <p:pic>
            <p:nvPicPr>
              <p:cNvPr id="14" name="Γραφή 13">
                <a:extLst>
                  <a:ext uri="{FF2B5EF4-FFF2-40B4-BE49-F238E27FC236}">
                    <a16:creationId xmlns:a16="http://schemas.microsoft.com/office/drawing/2014/main" id="{7E512E9F-65A5-4062-B2C2-EC78409A7DFF}"/>
                  </a:ext>
                </a:extLst>
              </p:cNvPr>
              <p:cNvPicPr/>
              <p:nvPr/>
            </p:nvPicPr>
            <p:blipFill>
              <a:blip r:embed="rId10"/>
              <a:stretch>
                <a:fillRect/>
              </a:stretch>
            </p:blipFill>
            <p:spPr>
              <a:xfrm>
                <a:off x="7013066" y="2681563"/>
                <a:ext cx="591120" cy="2674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5" name="Γραφή 14">
                <a:extLst>
                  <a:ext uri="{FF2B5EF4-FFF2-40B4-BE49-F238E27FC236}">
                    <a16:creationId xmlns:a16="http://schemas.microsoft.com/office/drawing/2014/main" id="{679EEAE1-FF6C-40BF-9B4F-2055E5708B0B}"/>
                  </a:ext>
                </a:extLst>
              </p14:cNvPr>
              <p14:cNvContentPartPr/>
              <p14:nvPr/>
            </p14:nvContentPartPr>
            <p14:xfrm>
              <a:off x="4006346" y="1865443"/>
              <a:ext cx="535320" cy="307800"/>
            </p14:xfrm>
          </p:contentPart>
        </mc:Choice>
        <mc:Fallback>
          <p:pic>
            <p:nvPicPr>
              <p:cNvPr id="15" name="Γραφή 14">
                <a:extLst>
                  <a:ext uri="{FF2B5EF4-FFF2-40B4-BE49-F238E27FC236}">
                    <a16:creationId xmlns:a16="http://schemas.microsoft.com/office/drawing/2014/main" id="{679EEAE1-FF6C-40BF-9B4F-2055E5708B0B}"/>
                  </a:ext>
                </a:extLst>
              </p:cNvPr>
              <p:cNvPicPr/>
              <p:nvPr/>
            </p:nvPicPr>
            <p:blipFill>
              <a:blip r:embed="rId12"/>
              <a:stretch>
                <a:fillRect/>
              </a:stretch>
            </p:blipFill>
            <p:spPr>
              <a:xfrm>
                <a:off x="3997346" y="1856443"/>
                <a:ext cx="552960" cy="3254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6" name="Γραφή 15">
                <a:extLst>
                  <a:ext uri="{FF2B5EF4-FFF2-40B4-BE49-F238E27FC236}">
                    <a16:creationId xmlns:a16="http://schemas.microsoft.com/office/drawing/2014/main" id="{7D414B98-D69A-4559-A978-D85A219C6C58}"/>
                  </a:ext>
                </a:extLst>
              </p14:cNvPr>
              <p14:cNvContentPartPr/>
              <p14:nvPr/>
            </p14:nvContentPartPr>
            <p14:xfrm>
              <a:off x="10083506" y="1839523"/>
              <a:ext cx="420120" cy="254160"/>
            </p14:xfrm>
          </p:contentPart>
        </mc:Choice>
        <mc:Fallback>
          <p:pic>
            <p:nvPicPr>
              <p:cNvPr id="16" name="Γραφή 15">
                <a:extLst>
                  <a:ext uri="{FF2B5EF4-FFF2-40B4-BE49-F238E27FC236}">
                    <a16:creationId xmlns:a16="http://schemas.microsoft.com/office/drawing/2014/main" id="{7D414B98-D69A-4559-A978-D85A219C6C58}"/>
                  </a:ext>
                </a:extLst>
              </p:cNvPr>
              <p:cNvPicPr/>
              <p:nvPr/>
            </p:nvPicPr>
            <p:blipFill>
              <a:blip r:embed="rId14"/>
              <a:stretch>
                <a:fillRect/>
              </a:stretch>
            </p:blipFill>
            <p:spPr>
              <a:xfrm>
                <a:off x="10074506" y="1830523"/>
                <a:ext cx="437760" cy="2718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39" name="Γραφή 38">
                <a:extLst>
                  <a:ext uri="{FF2B5EF4-FFF2-40B4-BE49-F238E27FC236}">
                    <a16:creationId xmlns:a16="http://schemas.microsoft.com/office/drawing/2014/main" id="{6BAEAB25-B2E6-4371-896C-4F67D26F8E04}"/>
                  </a:ext>
                </a:extLst>
              </p14:cNvPr>
              <p14:cNvContentPartPr/>
              <p14:nvPr/>
            </p14:nvContentPartPr>
            <p14:xfrm>
              <a:off x="10002146" y="4162603"/>
              <a:ext cx="275400" cy="164880"/>
            </p14:xfrm>
          </p:contentPart>
        </mc:Choice>
        <mc:Fallback>
          <p:pic>
            <p:nvPicPr>
              <p:cNvPr id="39" name="Γραφή 38">
                <a:extLst>
                  <a:ext uri="{FF2B5EF4-FFF2-40B4-BE49-F238E27FC236}">
                    <a16:creationId xmlns:a16="http://schemas.microsoft.com/office/drawing/2014/main" id="{6BAEAB25-B2E6-4371-896C-4F67D26F8E04}"/>
                  </a:ext>
                </a:extLst>
              </p:cNvPr>
              <p:cNvPicPr/>
              <p:nvPr/>
            </p:nvPicPr>
            <p:blipFill>
              <a:blip r:embed="rId16"/>
              <a:stretch>
                <a:fillRect/>
              </a:stretch>
            </p:blipFill>
            <p:spPr>
              <a:xfrm>
                <a:off x="9993506" y="4153963"/>
                <a:ext cx="29304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43" name="Γραφή 42">
                <a:extLst>
                  <a:ext uri="{FF2B5EF4-FFF2-40B4-BE49-F238E27FC236}">
                    <a16:creationId xmlns:a16="http://schemas.microsoft.com/office/drawing/2014/main" id="{0D0516D6-24A3-4192-8734-45854279A8AC}"/>
                  </a:ext>
                </a:extLst>
              </p14:cNvPr>
              <p14:cNvContentPartPr/>
              <p14:nvPr/>
            </p14:nvContentPartPr>
            <p14:xfrm>
              <a:off x="7396826" y="3917443"/>
              <a:ext cx="5760" cy="1080"/>
            </p14:xfrm>
          </p:contentPart>
        </mc:Choice>
        <mc:Fallback>
          <p:pic>
            <p:nvPicPr>
              <p:cNvPr id="43" name="Γραφή 42">
                <a:extLst>
                  <a:ext uri="{FF2B5EF4-FFF2-40B4-BE49-F238E27FC236}">
                    <a16:creationId xmlns:a16="http://schemas.microsoft.com/office/drawing/2014/main" id="{0D0516D6-24A3-4192-8734-45854279A8AC}"/>
                  </a:ext>
                </a:extLst>
              </p:cNvPr>
              <p:cNvPicPr/>
              <p:nvPr/>
            </p:nvPicPr>
            <p:blipFill>
              <a:blip r:embed="rId18"/>
              <a:stretch>
                <a:fillRect/>
              </a:stretch>
            </p:blipFill>
            <p:spPr>
              <a:xfrm>
                <a:off x="7387826" y="3908803"/>
                <a:ext cx="2340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58" name="Γραφή 57">
                <a:extLst>
                  <a:ext uri="{FF2B5EF4-FFF2-40B4-BE49-F238E27FC236}">
                    <a16:creationId xmlns:a16="http://schemas.microsoft.com/office/drawing/2014/main" id="{09835AD7-4E00-4403-8932-5238E39A5947}"/>
                  </a:ext>
                </a:extLst>
              </p14:cNvPr>
              <p14:cNvContentPartPr/>
              <p14:nvPr/>
            </p14:nvContentPartPr>
            <p14:xfrm>
              <a:off x="9162626" y="4830403"/>
              <a:ext cx="10440" cy="360"/>
            </p14:xfrm>
          </p:contentPart>
        </mc:Choice>
        <mc:Fallback>
          <p:pic>
            <p:nvPicPr>
              <p:cNvPr id="58" name="Γραφή 57">
                <a:extLst>
                  <a:ext uri="{FF2B5EF4-FFF2-40B4-BE49-F238E27FC236}">
                    <a16:creationId xmlns:a16="http://schemas.microsoft.com/office/drawing/2014/main" id="{09835AD7-4E00-4403-8932-5238E39A5947}"/>
                  </a:ext>
                </a:extLst>
              </p:cNvPr>
              <p:cNvPicPr/>
              <p:nvPr/>
            </p:nvPicPr>
            <p:blipFill>
              <a:blip r:embed="rId20"/>
              <a:stretch>
                <a:fillRect/>
              </a:stretch>
            </p:blipFill>
            <p:spPr>
              <a:xfrm>
                <a:off x="9153626" y="4821403"/>
                <a:ext cx="2808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59" name="Γραφή 58">
                <a:extLst>
                  <a:ext uri="{FF2B5EF4-FFF2-40B4-BE49-F238E27FC236}">
                    <a16:creationId xmlns:a16="http://schemas.microsoft.com/office/drawing/2014/main" id="{A084E365-9796-4F2D-9372-0392B42315A0}"/>
                  </a:ext>
                </a:extLst>
              </p14:cNvPr>
              <p14:cNvContentPartPr/>
              <p14:nvPr/>
            </p14:nvContentPartPr>
            <p14:xfrm>
              <a:off x="8904866" y="4800883"/>
              <a:ext cx="617040" cy="223920"/>
            </p14:xfrm>
          </p:contentPart>
        </mc:Choice>
        <mc:Fallback>
          <p:pic>
            <p:nvPicPr>
              <p:cNvPr id="59" name="Γραφή 58">
                <a:extLst>
                  <a:ext uri="{FF2B5EF4-FFF2-40B4-BE49-F238E27FC236}">
                    <a16:creationId xmlns:a16="http://schemas.microsoft.com/office/drawing/2014/main" id="{A084E365-9796-4F2D-9372-0392B42315A0}"/>
                  </a:ext>
                </a:extLst>
              </p:cNvPr>
              <p:cNvPicPr/>
              <p:nvPr/>
            </p:nvPicPr>
            <p:blipFill>
              <a:blip r:embed="rId22"/>
              <a:stretch>
                <a:fillRect/>
              </a:stretch>
            </p:blipFill>
            <p:spPr>
              <a:xfrm>
                <a:off x="8895866" y="4791883"/>
                <a:ext cx="634680" cy="241560"/>
              </a:xfrm>
              <a:prstGeom prst="rect">
                <a:avLst/>
              </a:prstGeom>
            </p:spPr>
          </p:pic>
        </mc:Fallback>
      </mc:AlternateContent>
      <p:grpSp>
        <p:nvGrpSpPr>
          <p:cNvPr id="28704" name="Ομάδα 28703">
            <a:extLst>
              <a:ext uri="{FF2B5EF4-FFF2-40B4-BE49-F238E27FC236}">
                <a16:creationId xmlns:a16="http://schemas.microsoft.com/office/drawing/2014/main" id="{D082065F-325A-43DF-AE5A-35374612D8AB}"/>
              </a:ext>
            </a:extLst>
          </p:cNvPr>
          <p:cNvGrpSpPr/>
          <p:nvPr/>
        </p:nvGrpSpPr>
        <p:grpSpPr>
          <a:xfrm>
            <a:off x="4489826" y="2776963"/>
            <a:ext cx="5153760" cy="2757240"/>
            <a:chOff x="4489826" y="2776963"/>
            <a:chExt cx="5153760" cy="2757240"/>
          </a:xfrm>
        </p:grpSpPr>
        <mc:AlternateContent xmlns:mc="http://schemas.openxmlformats.org/markup-compatibility/2006">
          <mc:Choice xmlns:p14="http://schemas.microsoft.com/office/powerpoint/2010/main" Requires="p14">
            <p:contentPart p14:bwMode="auto" r:id="rId23">
              <p14:nvContentPartPr>
                <p14:cNvPr id="54" name="Γραφή 53">
                  <a:extLst>
                    <a:ext uri="{FF2B5EF4-FFF2-40B4-BE49-F238E27FC236}">
                      <a16:creationId xmlns:a16="http://schemas.microsoft.com/office/drawing/2014/main" id="{D747B0A7-ABE9-481E-A64C-6A0E241B5601}"/>
                    </a:ext>
                  </a:extLst>
                </p14:cNvPr>
                <p14:cNvContentPartPr/>
                <p14:nvPr/>
              </p14:nvContentPartPr>
              <p14:xfrm>
                <a:off x="7113146" y="4720243"/>
                <a:ext cx="766800" cy="219600"/>
              </p14:xfrm>
            </p:contentPart>
          </mc:Choice>
          <mc:Fallback>
            <p:pic>
              <p:nvPicPr>
                <p:cNvPr id="54" name="Γραφή 53">
                  <a:extLst>
                    <a:ext uri="{FF2B5EF4-FFF2-40B4-BE49-F238E27FC236}">
                      <a16:creationId xmlns:a16="http://schemas.microsoft.com/office/drawing/2014/main" id="{D747B0A7-ABE9-481E-A64C-6A0E241B5601}"/>
                    </a:ext>
                  </a:extLst>
                </p:cNvPr>
                <p:cNvPicPr/>
                <p:nvPr/>
              </p:nvPicPr>
              <p:blipFill>
                <a:blip r:embed="rId24"/>
                <a:stretch>
                  <a:fillRect/>
                </a:stretch>
              </p:blipFill>
              <p:spPr>
                <a:xfrm>
                  <a:off x="7104146" y="4711603"/>
                  <a:ext cx="784440" cy="23724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1" name="Γραφή 10">
                  <a:extLst>
                    <a:ext uri="{FF2B5EF4-FFF2-40B4-BE49-F238E27FC236}">
                      <a16:creationId xmlns:a16="http://schemas.microsoft.com/office/drawing/2014/main" id="{33417BD7-F647-4E3A-AD83-3E5D53F71393}"/>
                    </a:ext>
                  </a:extLst>
                </p14:cNvPr>
                <p14:cNvContentPartPr/>
                <p14:nvPr/>
              </p14:nvContentPartPr>
              <p14:xfrm>
                <a:off x="7811546" y="2776963"/>
                <a:ext cx="586800" cy="200160"/>
              </p14:xfrm>
            </p:contentPart>
          </mc:Choice>
          <mc:Fallback>
            <p:pic>
              <p:nvPicPr>
                <p:cNvPr id="11" name="Γραφή 10">
                  <a:extLst>
                    <a:ext uri="{FF2B5EF4-FFF2-40B4-BE49-F238E27FC236}">
                      <a16:creationId xmlns:a16="http://schemas.microsoft.com/office/drawing/2014/main" id="{33417BD7-F647-4E3A-AD83-3E5D53F71393}"/>
                    </a:ext>
                  </a:extLst>
                </p:cNvPr>
                <p:cNvPicPr/>
                <p:nvPr/>
              </p:nvPicPr>
              <p:blipFill>
                <a:blip r:embed="rId26"/>
                <a:stretch>
                  <a:fillRect/>
                </a:stretch>
              </p:blipFill>
              <p:spPr>
                <a:xfrm>
                  <a:off x="7802906" y="2767963"/>
                  <a:ext cx="604440" cy="2178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2" name="Γραφή 11">
                  <a:extLst>
                    <a:ext uri="{FF2B5EF4-FFF2-40B4-BE49-F238E27FC236}">
                      <a16:creationId xmlns:a16="http://schemas.microsoft.com/office/drawing/2014/main" id="{6504941B-EA3D-4770-BD37-43146B94FB8C}"/>
                    </a:ext>
                  </a:extLst>
                </p14:cNvPr>
                <p14:cNvContentPartPr/>
                <p14:nvPr/>
              </p14:nvContentPartPr>
              <p14:xfrm>
                <a:off x="8670146" y="2809723"/>
                <a:ext cx="574200" cy="188640"/>
              </p14:xfrm>
            </p:contentPart>
          </mc:Choice>
          <mc:Fallback>
            <p:pic>
              <p:nvPicPr>
                <p:cNvPr id="12" name="Γραφή 11">
                  <a:extLst>
                    <a:ext uri="{FF2B5EF4-FFF2-40B4-BE49-F238E27FC236}">
                      <a16:creationId xmlns:a16="http://schemas.microsoft.com/office/drawing/2014/main" id="{6504941B-EA3D-4770-BD37-43146B94FB8C}"/>
                    </a:ext>
                  </a:extLst>
                </p:cNvPr>
                <p:cNvPicPr/>
                <p:nvPr/>
              </p:nvPicPr>
              <p:blipFill>
                <a:blip r:embed="rId28"/>
                <a:stretch>
                  <a:fillRect/>
                </a:stretch>
              </p:blipFill>
              <p:spPr>
                <a:xfrm>
                  <a:off x="8661146" y="2800723"/>
                  <a:ext cx="59184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7" name="Γραφή 16">
                  <a:extLst>
                    <a:ext uri="{FF2B5EF4-FFF2-40B4-BE49-F238E27FC236}">
                      <a16:creationId xmlns:a16="http://schemas.microsoft.com/office/drawing/2014/main" id="{CC7A705A-544A-4573-ACBA-E31BA0507875}"/>
                    </a:ext>
                  </a:extLst>
                </p14:cNvPr>
                <p14:cNvContentPartPr/>
                <p14:nvPr/>
              </p14:nvContentPartPr>
              <p14:xfrm>
                <a:off x="5132426" y="3305083"/>
                <a:ext cx="423360" cy="245880"/>
              </p14:xfrm>
            </p:contentPart>
          </mc:Choice>
          <mc:Fallback>
            <p:pic>
              <p:nvPicPr>
                <p:cNvPr id="17" name="Γραφή 16">
                  <a:extLst>
                    <a:ext uri="{FF2B5EF4-FFF2-40B4-BE49-F238E27FC236}">
                      <a16:creationId xmlns:a16="http://schemas.microsoft.com/office/drawing/2014/main" id="{CC7A705A-544A-4573-ACBA-E31BA0507875}"/>
                    </a:ext>
                  </a:extLst>
                </p:cNvPr>
                <p:cNvPicPr/>
                <p:nvPr/>
              </p:nvPicPr>
              <p:blipFill>
                <a:blip r:embed="rId30"/>
                <a:stretch>
                  <a:fillRect/>
                </a:stretch>
              </p:blipFill>
              <p:spPr>
                <a:xfrm>
                  <a:off x="5123786" y="3296083"/>
                  <a:ext cx="441000" cy="26352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8" name="Γραφή 17">
                  <a:extLst>
                    <a:ext uri="{FF2B5EF4-FFF2-40B4-BE49-F238E27FC236}">
                      <a16:creationId xmlns:a16="http://schemas.microsoft.com/office/drawing/2014/main" id="{8171A43C-974A-4430-BA77-CC5154707B7D}"/>
                    </a:ext>
                  </a:extLst>
                </p14:cNvPr>
                <p14:cNvContentPartPr/>
                <p14:nvPr/>
              </p14:nvContentPartPr>
              <p14:xfrm>
                <a:off x="5426186" y="2879923"/>
                <a:ext cx="1448280" cy="401760"/>
              </p14:xfrm>
            </p:contentPart>
          </mc:Choice>
          <mc:Fallback>
            <p:pic>
              <p:nvPicPr>
                <p:cNvPr id="18" name="Γραφή 17">
                  <a:extLst>
                    <a:ext uri="{FF2B5EF4-FFF2-40B4-BE49-F238E27FC236}">
                      <a16:creationId xmlns:a16="http://schemas.microsoft.com/office/drawing/2014/main" id="{8171A43C-974A-4430-BA77-CC5154707B7D}"/>
                    </a:ext>
                  </a:extLst>
                </p:cNvPr>
                <p:cNvPicPr/>
                <p:nvPr/>
              </p:nvPicPr>
              <p:blipFill>
                <a:blip r:embed="rId32"/>
                <a:stretch>
                  <a:fillRect/>
                </a:stretch>
              </p:blipFill>
              <p:spPr>
                <a:xfrm>
                  <a:off x="5417186" y="2871283"/>
                  <a:ext cx="1465920" cy="41940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19" name="Γραφή 18">
                  <a:extLst>
                    <a:ext uri="{FF2B5EF4-FFF2-40B4-BE49-F238E27FC236}">
                      <a16:creationId xmlns:a16="http://schemas.microsoft.com/office/drawing/2014/main" id="{8BDF276B-289F-4647-804E-736F2AE43492}"/>
                    </a:ext>
                  </a:extLst>
                </p14:cNvPr>
                <p14:cNvContentPartPr/>
                <p14:nvPr/>
              </p14:nvContentPartPr>
              <p14:xfrm>
                <a:off x="5357066" y="3158923"/>
                <a:ext cx="261000" cy="206280"/>
              </p14:xfrm>
            </p:contentPart>
          </mc:Choice>
          <mc:Fallback>
            <p:pic>
              <p:nvPicPr>
                <p:cNvPr id="19" name="Γραφή 18">
                  <a:extLst>
                    <a:ext uri="{FF2B5EF4-FFF2-40B4-BE49-F238E27FC236}">
                      <a16:creationId xmlns:a16="http://schemas.microsoft.com/office/drawing/2014/main" id="{8BDF276B-289F-4647-804E-736F2AE43492}"/>
                    </a:ext>
                  </a:extLst>
                </p:cNvPr>
                <p:cNvPicPr/>
                <p:nvPr/>
              </p:nvPicPr>
              <p:blipFill>
                <a:blip r:embed="rId34"/>
                <a:stretch>
                  <a:fillRect/>
                </a:stretch>
              </p:blipFill>
              <p:spPr>
                <a:xfrm>
                  <a:off x="5348426" y="3149923"/>
                  <a:ext cx="278640" cy="22392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1" name="Γραφή 20">
                  <a:extLst>
                    <a:ext uri="{FF2B5EF4-FFF2-40B4-BE49-F238E27FC236}">
                      <a16:creationId xmlns:a16="http://schemas.microsoft.com/office/drawing/2014/main" id="{DBD8229D-65B6-4AE7-9A52-BBCEF521B4E1}"/>
                    </a:ext>
                  </a:extLst>
                </p14:cNvPr>
                <p14:cNvContentPartPr/>
                <p14:nvPr/>
              </p14:nvContentPartPr>
              <p14:xfrm>
                <a:off x="5626346" y="3233443"/>
                <a:ext cx="765000" cy="253440"/>
              </p14:xfrm>
            </p:contentPart>
          </mc:Choice>
          <mc:Fallback>
            <p:pic>
              <p:nvPicPr>
                <p:cNvPr id="21" name="Γραφή 20">
                  <a:extLst>
                    <a:ext uri="{FF2B5EF4-FFF2-40B4-BE49-F238E27FC236}">
                      <a16:creationId xmlns:a16="http://schemas.microsoft.com/office/drawing/2014/main" id="{DBD8229D-65B6-4AE7-9A52-BBCEF521B4E1}"/>
                    </a:ext>
                  </a:extLst>
                </p:cNvPr>
                <p:cNvPicPr/>
                <p:nvPr/>
              </p:nvPicPr>
              <p:blipFill>
                <a:blip r:embed="rId36"/>
                <a:stretch>
                  <a:fillRect/>
                </a:stretch>
              </p:blipFill>
              <p:spPr>
                <a:xfrm>
                  <a:off x="5617706" y="3224443"/>
                  <a:ext cx="782640" cy="27108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3" name="Γραφή 22">
                  <a:extLst>
                    <a:ext uri="{FF2B5EF4-FFF2-40B4-BE49-F238E27FC236}">
                      <a16:creationId xmlns:a16="http://schemas.microsoft.com/office/drawing/2014/main" id="{380F4096-6258-45D5-9795-B65C5086B1B1}"/>
                    </a:ext>
                  </a:extLst>
                </p14:cNvPr>
                <p14:cNvContentPartPr/>
                <p14:nvPr/>
              </p14:nvContentPartPr>
              <p14:xfrm>
                <a:off x="6194066" y="2830243"/>
                <a:ext cx="189360" cy="389880"/>
              </p14:xfrm>
            </p:contentPart>
          </mc:Choice>
          <mc:Fallback>
            <p:pic>
              <p:nvPicPr>
                <p:cNvPr id="23" name="Γραφή 22">
                  <a:extLst>
                    <a:ext uri="{FF2B5EF4-FFF2-40B4-BE49-F238E27FC236}">
                      <a16:creationId xmlns:a16="http://schemas.microsoft.com/office/drawing/2014/main" id="{380F4096-6258-45D5-9795-B65C5086B1B1}"/>
                    </a:ext>
                  </a:extLst>
                </p:cNvPr>
                <p:cNvPicPr/>
                <p:nvPr/>
              </p:nvPicPr>
              <p:blipFill>
                <a:blip r:embed="rId38"/>
                <a:stretch>
                  <a:fillRect/>
                </a:stretch>
              </p:blipFill>
              <p:spPr>
                <a:xfrm>
                  <a:off x="6185066" y="2821243"/>
                  <a:ext cx="207000" cy="40752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4" name="Γραφή 23">
                  <a:extLst>
                    <a:ext uri="{FF2B5EF4-FFF2-40B4-BE49-F238E27FC236}">
                      <a16:creationId xmlns:a16="http://schemas.microsoft.com/office/drawing/2014/main" id="{A6961B77-93EE-4B71-A0D3-7F26E29A4F68}"/>
                    </a:ext>
                  </a:extLst>
                </p14:cNvPr>
                <p14:cNvContentPartPr/>
                <p14:nvPr/>
              </p14:nvContentPartPr>
              <p14:xfrm>
                <a:off x="6095066" y="3053083"/>
                <a:ext cx="450720" cy="225720"/>
              </p14:xfrm>
            </p:contentPart>
          </mc:Choice>
          <mc:Fallback>
            <p:pic>
              <p:nvPicPr>
                <p:cNvPr id="24" name="Γραφή 23">
                  <a:extLst>
                    <a:ext uri="{FF2B5EF4-FFF2-40B4-BE49-F238E27FC236}">
                      <a16:creationId xmlns:a16="http://schemas.microsoft.com/office/drawing/2014/main" id="{A6961B77-93EE-4B71-A0D3-7F26E29A4F68}"/>
                    </a:ext>
                  </a:extLst>
                </p:cNvPr>
                <p:cNvPicPr/>
                <p:nvPr/>
              </p:nvPicPr>
              <p:blipFill>
                <a:blip r:embed="rId40"/>
                <a:stretch>
                  <a:fillRect/>
                </a:stretch>
              </p:blipFill>
              <p:spPr>
                <a:xfrm>
                  <a:off x="6086426" y="3044443"/>
                  <a:ext cx="468360" cy="24336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6" name="Γραφή 25">
                  <a:extLst>
                    <a:ext uri="{FF2B5EF4-FFF2-40B4-BE49-F238E27FC236}">
                      <a16:creationId xmlns:a16="http://schemas.microsoft.com/office/drawing/2014/main" id="{76F6A66A-7793-4338-9639-F3BA373AFDDA}"/>
                    </a:ext>
                  </a:extLst>
                </p14:cNvPr>
                <p14:cNvContentPartPr/>
                <p14:nvPr/>
              </p14:nvContentPartPr>
              <p14:xfrm>
                <a:off x="6518066" y="3225883"/>
                <a:ext cx="596880" cy="237240"/>
              </p14:xfrm>
            </p:contentPart>
          </mc:Choice>
          <mc:Fallback>
            <p:pic>
              <p:nvPicPr>
                <p:cNvPr id="26" name="Γραφή 25">
                  <a:extLst>
                    <a:ext uri="{FF2B5EF4-FFF2-40B4-BE49-F238E27FC236}">
                      <a16:creationId xmlns:a16="http://schemas.microsoft.com/office/drawing/2014/main" id="{76F6A66A-7793-4338-9639-F3BA373AFDDA}"/>
                    </a:ext>
                  </a:extLst>
                </p:cNvPr>
                <p:cNvPicPr/>
                <p:nvPr/>
              </p:nvPicPr>
              <p:blipFill>
                <a:blip r:embed="rId42"/>
                <a:stretch>
                  <a:fillRect/>
                </a:stretch>
              </p:blipFill>
              <p:spPr>
                <a:xfrm>
                  <a:off x="6509066" y="3217243"/>
                  <a:ext cx="614520" cy="25488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7" name="Γραφή 26">
                  <a:extLst>
                    <a:ext uri="{FF2B5EF4-FFF2-40B4-BE49-F238E27FC236}">
                      <a16:creationId xmlns:a16="http://schemas.microsoft.com/office/drawing/2014/main" id="{35DA6D61-38FC-4875-9C1F-D755127CBF6A}"/>
                    </a:ext>
                  </a:extLst>
                </p14:cNvPr>
                <p14:cNvContentPartPr/>
                <p14:nvPr/>
              </p14:nvContentPartPr>
              <p14:xfrm>
                <a:off x="7419146" y="3169363"/>
                <a:ext cx="593280" cy="230760"/>
              </p14:xfrm>
            </p:contentPart>
          </mc:Choice>
          <mc:Fallback>
            <p:pic>
              <p:nvPicPr>
                <p:cNvPr id="27" name="Γραφή 26">
                  <a:extLst>
                    <a:ext uri="{FF2B5EF4-FFF2-40B4-BE49-F238E27FC236}">
                      <a16:creationId xmlns:a16="http://schemas.microsoft.com/office/drawing/2014/main" id="{35DA6D61-38FC-4875-9C1F-D755127CBF6A}"/>
                    </a:ext>
                  </a:extLst>
                </p:cNvPr>
                <p:cNvPicPr/>
                <p:nvPr/>
              </p:nvPicPr>
              <p:blipFill>
                <a:blip r:embed="rId44"/>
                <a:stretch>
                  <a:fillRect/>
                </a:stretch>
              </p:blipFill>
              <p:spPr>
                <a:xfrm>
                  <a:off x="7410506" y="3160363"/>
                  <a:ext cx="610920" cy="24840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9" name="Γραφή 28">
                  <a:extLst>
                    <a:ext uri="{FF2B5EF4-FFF2-40B4-BE49-F238E27FC236}">
                      <a16:creationId xmlns:a16="http://schemas.microsoft.com/office/drawing/2014/main" id="{5F3E4F6D-1A85-4E58-B9A2-D0AA72DBEB09}"/>
                    </a:ext>
                  </a:extLst>
                </p14:cNvPr>
                <p14:cNvContentPartPr/>
                <p14:nvPr/>
              </p14:nvContentPartPr>
              <p14:xfrm>
                <a:off x="6101906" y="3478603"/>
                <a:ext cx="518400" cy="173520"/>
              </p14:xfrm>
            </p:contentPart>
          </mc:Choice>
          <mc:Fallback>
            <p:pic>
              <p:nvPicPr>
                <p:cNvPr id="29" name="Γραφή 28">
                  <a:extLst>
                    <a:ext uri="{FF2B5EF4-FFF2-40B4-BE49-F238E27FC236}">
                      <a16:creationId xmlns:a16="http://schemas.microsoft.com/office/drawing/2014/main" id="{5F3E4F6D-1A85-4E58-B9A2-D0AA72DBEB09}"/>
                    </a:ext>
                  </a:extLst>
                </p:cNvPr>
                <p:cNvPicPr/>
                <p:nvPr/>
              </p:nvPicPr>
              <p:blipFill>
                <a:blip r:embed="rId46"/>
                <a:stretch>
                  <a:fillRect/>
                </a:stretch>
              </p:blipFill>
              <p:spPr>
                <a:xfrm>
                  <a:off x="6093266" y="3469963"/>
                  <a:ext cx="53604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0" name="Γραφή 29">
                  <a:extLst>
                    <a:ext uri="{FF2B5EF4-FFF2-40B4-BE49-F238E27FC236}">
                      <a16:creationId xmlns:a16="http://schemas.microsoft.com/office/drawing/2014/main" id="{01D34141-8063-4F3F-9199-19F47A038D75}"/>
                    </a:ext>
                  </a:extLst>
                </p14:cNvPr>
                <p14:cNvContentPartPr/>
                <p14:nvPr/>
              </p14:nvContentPartPr>
              <p14:xfrm>
                <a:off x="6518426" y="3518563"/>
                <a:ext cx="180360" cy="261720"/>
              </p14:xfrm>
            </p:contentPart>
          </mc:Choice>
          <mc:Fallback>
            <p:pic>
              <p:nvPicPr>
                <p:cNvPr id="30" name="Γραφή 29">
                  <a:extLst>
                    <a:ext uri="{FF2B5EF4-FFF2-40B4-BE49-F238E27FC236}">
                      <a16:creationId xmlns:a16="http://schemas.microsoft.com/office/drawing/2014/main" id="{01D34141-8063-4F3F-9199-19F47A038D75}"/>
                    </a:ext>
                  </a:extLst>
                </p:cNvPr>
                <p:cNvPicPr/>
                <p:nvPr/>
              </p:nvPicPr>
              <p:blipFill>
                <a:blip r:embed="rId48"/>
                <a:stretch>
                  <a:fillRect/>
                </a:stretch>
              </p:blipFill>
              <p:spPr>
                <a:xfrm>
                  <a:off x="6509426" y="3509563"/>
                  <a:ext cx="198000" cy="27936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2" name="Γραφή 31">
                  <a:extLst>
                    <a:ext uri="{FF2B5EF4-FFF2-40B4-BE49-F238E27FC236}">
                      <a16:creationId xmlns:a16="http://schemas.microsoft.com/office/drawing/2014/main" id="{B75DED21-B37A-4204-8A9B-FC5A4B8E3911}"/>
                    </a:ext>
                  </a:extLst>
                </p14:cNvPr>
                <p14:cNvContentPartPr/>
                <p14:nvPr/>
              </p14:nvContentPartPr>
              <p14:xfrm>
                <a:off x="5248706" y="3484723"/>
                <a:ext cx="2512440" cy="311400"/>
              </p14:xfrm>
            </p:contentPart>
          </mc:Choice>
          <mc:Fallback>
            <p:pic>
              <p:nvPicPr>
                <p:cNvPr id="32" name="Γραφή 31">
                  <a:extLst>
                    <a:ext uri="{FF2B5EF4-FFF2-40B4-BE49-F238E27FC236}">
                      <a16:creationId xmlns:a16="http://schemas.microsoft.com/office/drawing/2014/main" id="{B75DED21-B37A-4204-8A9B-FC5A4B8E3911}"/>
                    </a:ext>
                  </a:extLst>
                </p:cNvPr>
                <p:cNvPicPr/>
                <p:nvPr/>
              </p:nvPicPr>
              <p:blipFill>
                <a:blip r:embed="rId50"/>
                <a:stretch>
                  <a:fillRect/>
                </a:stretch>
              </p:blipFill>
              <p:spPr>
                <a:xfrm>
                  <a:off x="5240066" y="3475723"/>
                  <a:ext cx="2530080" cy="32904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3" name="Γραφή 32">
                  <a:extLst>
                    <a:ext uri="{FF2B5EF4-FFF2-40B4-BE49-F238E27FC236}">
                      <a16:creationId xmlns:a16="http://schemas.microsoft.com/office/drawing/2014/main" id="{98552031-775B-4393-B478-E8841932E2BD}"/>
                    </a:ext>
                  </a:extLst>
                </p14:cNvPr>
                <p14:cNvContentPartPr/>
                <p14:nvPr/>
              </p14:nvContentPartPr>
              <p14:xfrm>
                <a:off x="7512746" y="3618643"/>
                <a:ext cx="201960" cy="222840"/>
              </p14:xfrm>
            </p:contentPart>
          </mc:Choice>
          <mc:Fallback>
            <p:pic>
              <p:nvPicPr>
                <p:cNvPr id="33" name="Γραφή 32">
                  <a:extLst>
                    <a:ext uri="{FF2B5EF4-FFF2-40B4-BE49-F238E27FC236}">
                      <a16:creationId xmlns:a16="http://schemas.microsoft.com/office/drawing/2014/main" id="{98552031-775B-4393-B478-E8841932E2BD}"/>
                    </a:ext>
                  </a:extLst>
                </p:cNvPr>
                <p:cNvPicPr/>
                <p:nvPr/>
              </p:nvPicPr>
              <p:blipFill>
                <a:blip r:embed="rId52"/>
                <a:stretch>
                  <a:fillRect/>
                </a:stretch>
              </p:blipFill>
              <p:spPr>
                <a:xfrm>
                  <a:off x="7503746" y="3610003"/>
                  <a:ext cx="219600" cy="24048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5" name="Γραφή 34">
                  <a:extLst>
                    <a:ext uri="{FF2B5EF4-FFF2-40B4-BE49-F238E27FC236}">
                      <a16:creationId xmlns:a16="http://schemas.microsoft.com/office/drawing/2014/main" id="{60324F20-A579-4BF4-B053-8961A7E8A1F1}"/>
                    </a:ext>
                  </a:extLst>
                </p14:cNvPr>
                <p14:cNvContentPartPr/>
                <p14:nvPr/>
              </p14:nvContentPartPr>
              <p14:xfrm>
                <a:off x="7989386" y="3781003"/>
                <a:ext cx="792720" cy="278280"/>
              </p14:xfrm>
            </p:contentPart>
          </mc:Choice>
          <mc:Fallback>
            <p:pic>
              <p:nvPicPr>
                <p:cNvPr id="35" name="Γραφή 34">
                  <a:extLst>
                    <a:ext uri="{FF2B5EF4-FFF2-40B4-BE49-F238E27FC236}">
                      <a16:creationId xmlns:a16="http://schemas.microsoft.com/office/drawing/2014/main" id="{60324F20-A579-4BF4-B053-8961A7E8A1F1}"/>
                    </a:ext>
                  </a:extLst>
                </p:cNvPr>
                <p:cNvPicPr/>
                <p:nvPr/>
              </p:nvPicPr>
              <p:blipFill>
                <a:blip r:embed="rId54"/>
                <a:stretch>
                  <a:fillRect/>
                </a:stretch>
              </p:blipFill>
              <p:spPr>
                <a:xfrm>
                  <a:off x="7980746" y="3772363"/>
                  <a:ext cx="810360" cy="29592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7" name="Γραφή 36">
                  <a:extLst>
                    <a:ext uri="{FF2B5EF4-FFF2-40B4-BE49-F238E27FC236}">
                      <a16:creationId xmlns:a16="http://schemas.microsoft.com/office/drawing/2014/main" id="{1E3E0B21-6707-4FCF-9613-BE13E5293AB3}"/>
                    </a:ext>
                  </a:extLst>
                </p14:cNvPr>
                <p14:cNvContentPartPr/>
                <p14:nvPr/>
              </p14:nvContentPartPr>
              <p14:xfrm>
                <a:off x="8860946" y="3824923"/>
                <a:ext cx="782640" cy="241200"/>
              </p14:xfrm>
            </p:contentPart>
          </mc:Choice>
          <mc:Fallback>
            <p:pic>
              <p:nvPicPr>
                <p:cNvPr id="37" name="Γραφή 36">
                  <a:extLst>
                    <a:ext uri="{FF2B5EF4-FFF2-40B4-BE49-F238E27FC236}">
                      <a16:creationId xmlns:a16="http://schemas.microsoft.com/office/drawing/2014/main" id="{1E3E0B21-6707-4FCF-9613-BE13E5293AB3}"/>
                    </a:ext>
                  </a:extLst>
                </p:cNvPr>
                <p:cNvPicPr/>
                <p:nvPr/>
              </p:nvPicPr>
              <p:blipFill>
                <a:blip r:embed="rId56"/>
                <a:stretch>
                  <a:fillRect/>
                </a:stretch>
              </p:blipFill>
              <p:spPr>
                <a:xfrm>
                  <a:off x="8852306" y="3815923"/>
                  <a:ext cx="800280" cy="25884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40" name="Γραφή 39">
                  <a:extLst>
                    <a:ext uri="{FF2B5EF4-FFF2-40B4-BE49-F238E27FC236}">
                      <a16:creationId xmlns:a16="http://schemas.microsoft.com/office/drawing/2014/main" id="{1B22B4A3-D09A-4DFE-886C-F7F9CE42FDCD}"/>
                    </a:ext>
                  </a:extLst>
                </p14:cNvPr>
                <p14:cNvContentPartPr/>
                <p14:nvPr/>
              </p14:nvContentPartPr>
              <p14:xfrm>
                <a:off x="8657906" y="4243243"/>
                <a:ext cx="311760" cy="142560"/>
              </p14:xfrm>
            </p:contentPart>
          </mc:Choice>
          <mc:Fallback>
            <p:pic>
              <p:nvPicPr>
                <p:cNvPr id="40" name="Γραφή 39">
                  <a:extLst>
                    <a:ext uri="{FF2B5EF4-FFF2-40B4-BE49-F238E27FC236}">
                      <a16:creationId xmlns:a16="http://schemas.microsoft.com/office/drawing/2014/main" id="{1B22B4A3-D09A-4DFE-886C-F7F9CE42FDCD}"/>
                    </a:ext>
                  </a:extLst>
                </p:cNvPr>
                <p:cNvPicPr/>
                <p:nvPr/>
              </p:nvPicPr>
              <p:blipFill>
                <a:blip r:embed="rId58"/>
                <a:stretch>
                  <a:fillRect/>
                </a:stretch>
              </p:blipFill>
              <p:spPr>
                <a:xfrm>
                  <a:off x="8649266" y="4234603"/>
                  <a:ext cx="32940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41" name="Γραφή 40">
                  <a:extLst>
                    <a:ext uri="{FF2B5EF4-FFF2-40B4-BE49-F238E27FC236}">
                      <a16:creationId xmlns:a16="http://schemas.microsoft.com/office/drawing/2014/main" id="{A82C6A3B-A602-4FC7-99E9-ACB28B06D1F5}"/>
                    </a:ext>
                  </a:extLst>
                </p14:cNvPr>
                <p14:cNvContentPartPr/>
                <p14:nvPr/>
              </p14:nvContentPartPr>
              <p14:xfrm>
                <a:off x="8624066" y="4201123"/>
                <a:ext cx="240840" cy="254160"/>
              </p14:xfrm>
            </p:contentPart>
          </mc:Choice>
          <mc:Fallback>
            <p:pic>
              <p:nvPicPr>
                <p:cNvPr id="41" name="Γραφή 40">
                  <a:extLst>
                    <a:ext uri="{FF2B5EF4-FFF2-40B4-BE49-F238E27FC236}">
                      <a16:creationId xmlns:a16="http://schemas.microsoft.com/office/drawing/2014/main" id="{A82C6A3B-A602-4FC7-99E9-ACB28B06D1F5}"/>
                    </a:ext>
                  </a:extLst>
                </p:cNvPr>
                <p:cNvPicPr/>
                <p:nvPr/>
              </p:nvPicPr>
              <p:blipFill>
                <a:blip r:embed="rId60"/>
                <a:stretch>
                  <a:fillRect/>
                </a:stretch>
              </p:blipFill>
              <p:spPr>
                <a:xfrm>
                  <a:off x="8615426" y="4192123"/>
                  <a:ext cx="258480" cy="27180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44" name="Γραφή 43">
                  <a:extLst>
                    <a:ext uri="{FF2B5EF4-FFF2-40B4-BE49-F238E27FC236}">
                      <a16:creationId xmlns:a16="http://schemas.microsoft.com/office/drawing/2014/main" id="{44463744-8F85-49C7-9577-5B57FCB356E1}"/>
                    </a:ext>
                  </a:extLst>
                </p14:cNvPr>
                <p14:cNvContentPartPr/>
                <p14:nvPr/>
              </p14:nvContentPartPr>
              <p14:xfrm>
                <a:off x="5188226" y="3932203"/>
                <a:ext cx="2190240" cy="405360"/>
              </p14:xfrm>
            </p:contentPart>
          </mc:Choice>
          <mc:Fallback>
            <p:pic>
              <p:nvPicPr>
                <p:cNvPr id="44" name="Γραφή 43">
                  <a:extLst>
                    <a:ext uri="{FF2B5EF4-FFF2-40B4-BE49-F238E27FC236}">
                      <a16:creationId xmlns:a16="http://schemas.microsoft.com/office/drawing/2014/main" id="{44463744-8F85-49C7-9577-5B57FCB356E1}"/>
                    </a:ext>
                  </a:extLst>
                </p:cNvPr>
                <p:cNvPicPr/>
                <p:nvPr/>
              </p:nvPicPr>
              <p:blipFill>
                <a:blip r:embed="rId62"/>
                <a:stretch>
                  <a:fillRect/>
                </a:stretch>
              </p:blipFill>
              <p:spPr>
                <a:xfrm>
                  <a:off x="5179586" y="3923563"/>
                  <a:ext cx="2207880" cy="42300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5" name="Γραφή 44">
                  <a:extLst>
                    <a:ext uri="{FF2B5EF4-FFF2-40B4-BE49-F238E27FC236}">
                      <a16:creationId xmlns:a16="http://schemas.microsoft.com/office/drawing/2014/main" id="{860014E5-C46A-4FE7-AA88-88749E5B95A8}"/>
                    </a:ext>
                  </a:extLst>
                </p14:cNvPr>
                <p14:cNvContentPartPr/>
                <p14:nvPr/>
              </p14:nvContentPartPr>
              <p14:xfrm>
                <a:off x="5170586" y="4199323"/>
                <a:ext cx="253800" cy="147600"/>
              </p14:xfrm>
            </p:contentPart>
          </mc:Choice>
          <mc:Fallback>
            <p:pic>
              <p:nvPicPr>
                <p:cNvPr id="45" name="Γραφή 44">
                  <a:extLst>
                    <a:ext uri="{FF2B5EF4-FFF2-40B4-BE49-F238E27FC236}">
                      <a16:creationId xmlns:a16="http://schemas.microsoft.com/office/drawing/2014/main" id="{860014E5-C46A-4FE7-AA88-88749E5B95A8}"/>
                    </a:ext>
                  </a:extLst>
                </p:cNvPr>
                <p:cNvPicPr/>
                <p:nvPr/>
              </p:nvPicPr>
              <p:blipFill>
                <a:blip r:embed="rId64"/>
                <a:stretch>
                  <a:fillRect/>
                </a:stretch>
              </p:blipFill>
              <p:spPr>
                <a:xfrm>
                  <a:off x="5161946" y="4190683"/>
                  <a:ext cx="27144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8" name="Γραφή 47">
                  <a:extLst>
                    <a:ext uri="{FF2B5EF4-FFF2-40B4-BE49-F238E27FC236}">
                      <a16:creationId xmlns:a16="http://schemas.microsoft.com/office/drawing/2014/main" id="{491ABFA6-B909-4EEE-A625-AC6706A8C810}"/>
                    </a:ext>
                  </a:extLst>
                </p14:cNvPr>
                <p14:cNvContentPartPr/>
                <p14:nvPr/>
              </p14:nvContentPartPr>
              <p14:xfrm>
                <a:off x="6203426" y="3896203"/>
                <a:ext cx="321840" cy="357480"/>
              </p14:xfrm>
            </p:contentPart>
          </mc:Choice>
          <mc:Fallback>
            <p:pic>
              <p:nvPicPr>
                <p:cNvPr id="48" name="Γραφή 47">
                  <a:extLst>
                    <a:ext uri="{FF2B5EF4-FFF2-40B4-BE49-F238E27FC236}">
                      <a16:creationId xmlns:a16="http://schemas.microsoft.com/office/drawing/2014/main" id="{491ABFA6-B909-4EEE-A625-AC6706A8C810}"/>
                    </a:ext>
                  </a:extLst>
                </p:cNvPr>
                <p:cNvPicPr/>
                <p:nvPr/>
              </p:nvPicPr>
              <p:blipFill>
                <a:blip r:embed="rId66"/>
                <a:stretch>
                  <a:fillRect/>
                </a:stretch>
              </p:blipFill>
              <p:spPr>
                <a:xfrm>
                  <a:off x="6194786" y="3887203"/>
                  <a:ext cx="339480" cy="37512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9" name="Γραφή 48">
                  <a:extLst>
                    <a:ext uri="{FF2B5EF4-FFF2-40B4-BE49-F238E27FC236}">
                      <a16:creationId xmlns:a16="http://schemas.microsoft.com/office/drawing/2014/main" id="{03A4BA70-4254-4DCA-AC6E-ABF03E650696}"/>
                    </a:ext>
                  </a:extLst>
                </p14:cNvPr>
                <p14:cNvContentPartPr/>
                <p14:nvPr/>
              </p14:nvContentPartPr>
              <p14:xfrm>
                <a:off x="6172826" y="4105363"/>
                <a:ext cx="288360" cy="154440"/>
              </p14:xfrm>
            </p:contentPart>
          </mc:Choice>
          <mc:Fallback>
            <p:pic>
              <p:nvPicPr>
                <p:cNvPr id="49" name="Γραφή 48">
                  <a:extLst>
                    <a:ext uri="{FF2B5EF4-FFF2-40B4-BE49-F238E27FC236}">
                      <a16:creationId xmlns:a16="http://schemas.microsoft.com/office/drawing/2014/main" id="{03A4BA70-4254-4DCA-AC6E-ABF03E650696}"/>
                    </a:ext>
                  </a:extLst>
                </p:cNvPr>
                <p:cNvPicPr/>
                <p:nvPr/>
              </p:nvPicPr>
              <p:blipFill>
                <a:blip r:embed="rId68"/>
                <a:stretch>
                  <a:fillRect/>
                </a:stretch>
              </p:blipFill>
              <p:spPr>
                <a:xfrm>
                  <a:off x="6164186" y="4096363"/>
                  <a:ext cx="30600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51" name="Γραφή 50">
                  <a:extLst>
                    <a:ext uri="{FF2B5EF4-FFF2-40B4-BE49-F238E27FC236}">
                      <a16:creationId xmlns:a16="http://schemas.microsoft.com/office/drawing/2014/main" id="{51C61BF2-8D5B-4956-BD88-C9FAEE45A69D}"/>
                    </a:ext>
                  </a:extLst>
                </p14:cNvPr>
                <p14:cNvContentPartPr/>
                <p14:nvPr/>
              </p14:nvContentPartPr>
              <p14:xfrm>
                <a:off x="6526706" y="4192123"/>
                <a:ext cx="577440" cy="252720"/>
              </p14:xfrm>
            </p:contentPart>
          </mc:Choice>
          <mc:Fallback>
            <p:pic>
              <p:nvPicPr>
                <p:cNvPr id="51" name="Γραφή 50">
                  <a:extLst>
                    <a:ext uri="{FF2B5EF4-FFF2-40B4-BE49-F238E27FC236}">
                      <a16:creationId xmlns:a16="http://schemas.microsoft.com/office/drawing/2014/main" id="{51C61BF2-8D5B-4956-BD88-C9FAEE45A69D}"/>
                    </a:ext>
                  </a:extLst>
                </p:cNvPr>
                <p:cNvPicPr/>
                <p:nvPr/>
              </p:nvPicPr>
              <p:blipFill>
                <a:blip r:embed="rId70"/>
                <a:stretch>
                  <a:fillRect/>
                </a:stretch>
              </p:blipFill>
              <p:spPr>
                <a:xfrm>
                  <a:off x="6518066" y="4183123"/>
                  <a:ext cx="595080" cy="27036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52" name="Γραφή 51">
                  <a:extLst>
                    <a:ext uri="{FF2B5EF4-FFF2-40B4-BE49-F238E27FC236}">
                      <a16:creationId xmlns:a16="http://schemas.microsoft.com/office/drawing/2014/main" id="{4A926878-7B0D-470C-BE56-42F950C298D1}"/>
                    </a:ext>
                  </a:extLst>
                </p14:cNvPr>
                <p14:cNvContentPartPr/>
                <p14:nvPr/>
              </p14:nvContentPartPr>
              <p14:xfrm>
                <a:off x="7407626" y="4173043"/>
                <a:ext cx="595080" cy="200160"/>
              </p14:xfrm>
            </p:contentPart>
          </mc:Choice>
          <mc:Fallback>
            <p:pic>
              <p:nvPicPr>
                <p:cNvPr id="52" name="Γραφή 51">
                  <a:extLst>
                    <a:ext uri="{FF2B5EF4-FFF2-40B4-BE49-F238E27FC236}">
                      <a16:creationId xmlns:a16="http://schemas.microsoft.com/office/drawing/2014/main" id="{4A926878-7B0D-470C-BE56-42F950C298D1}"/>
                    </a:ext>
                  </a:extLst>
                </p:cNvPr>
                <p:cNvPicPr/>
                <p:nvPr/>
              </p:nvPicPr>
              <p:blipFill>
                <a:blip r:embed="rId72"/>
                <a:stretch>
                  <a:fillRect/>
                </a:stretch>
              </p:blipFill>
              <p:spPr>
                <a:xfrm>
                  <a:off x="7398986" y="4164403"/>
                  <a:ext cx="612720" cy="21780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55" name="Γραφή 54">
                  <a:extLst>
                    <a:ext uri="{FF2B5EF4-FFF2-40B4-BE49-F238E27FC236}">
                      <a16:creationId xmlns:a16="http://schemas.microsoft.com/office/drawing/2014/main" id="{2DD69814-0543-4A67-9033-2D812CC9F85F}"/>
                    </a:ext>
                  </a:extLst>
                </p14:cNvPr>
                <p14:cNvContentPartPr/>
                <p14:nvPr/>
              </p14:nvContentPartPr>
              <p14:xfrm>
                <a:off x="4879346" y="4372483"/>
                <a:ext cx="291960" cy="139680"/>
              </p14:xfrm>
            </p:contentPart>
          </mc:Choice>
          <mc:Fallback>
            <p:pic>
              <p:nvPicPr>
                <p:cNvPr id="55" name="Γραφή 54">
                  <a:extLst>
                    <a:ext uri="{FF2B5EF4-FFF2-40B4-BE49-F238E27FC236}">
                      <a16:creationId xmlns:a16="http://schemas.microsoft.com/office/drawing/2014/main" id="{2DD69814-0543-4A67-9033-2D812CC9F85F}"/>
                    </a:ext>
                  </a:extLst>
                </p:cNvPr>
                <p:cNvPicPr/>
                <p:nvPr/>
              </p:nvPicPr>
              <p:blipFill>
                <a:blip r:embed="rId74"/>
                <a:stretch>
                  <a:fillRect/>
                </a:stretch>
              </p:blipFill>
              <p:spPr>
                <a:xfrm>
                  <a:off x="4870346" y="4363843"/>
                  <a:ext cx="30960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56" name="Γραφή 55">
                  <a:extLst>
                    <a:ext uri="{FF2B5EF4-FFF2-40B4-BE49-F238E27FC236}">
                      <a16:creationId xmlns:a16="http://schemas.microsoft.com/office/drawing/2014/main" id="{5E059BF1-7B0D-4029-800A-6139F5871387}"/>
                    </a:ext>
                  </a:extLst>
                </p14:cNvPr>
                <p14:cNvContentPartPr/>
                <p14:nvPr/>
              </p14:nvContentPartPr>
              <p14:xfrm>
                <a:off x="4815986" y="4291843"/>
                <a:ext cx="236880" cy="280800"/>
              </p14:xfrm>
            </p:contentPart>
          </mc:Choice>
          <mc:Fallback>
            <p:pic>
              <p:nvPicPr>
                <p:cNvPr id="56" name="Γραφή 55">
                  <a:extLst>
                    <a:ext uri="{FF2B5EF4-FFF2-40B4-BE49-F238E27FC236}">
                      <a16:creationId xmlns:a16="http://schemas.microsoft.com/office/drawing/2014/main" id="{5E059BF1-7B0D-4029-800A-6139F5871387}"/>
                    </a:ext>
                  </a:extLst>
                </p:cNvPr>
                <p:cNvPicPr/>
                <p:nvPr/>
              </p:nvPicPr>
              <p:blipFill>
                <a:blip r:embed="rId76"/>
                <a:stretch>
                  <a:fillRect/>
                </a:stretch>
              </p:blipFill>
              <p:spPr>
                <a:xfrm>
                  <a:off x="4806986" y="4282843"/>
                  <a:ext cx="254520" cy="29844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60" name="Γραφή 59">
                  <a:extLst>
                    <a:ext uri="{FF2B5EF4-FFF2-40B4-BE49-F238E27FC236}">
                      <a16:creationId xmlns:a16="http://schemas.microsoft.com/office/drawing/2014/main" id="{7DD38047-E203-4A2C-AB92-ADC90817BDFA}"/>
                    </a:ext>
                  </a:extLst>
                </p14:cNvPr>
                <p14:cNvContentPartPr/>
                <p14:nvPr/>
              </p14:nvContentPartPr>
              <p14:xfrm>
                <a:off x="7134386" y="4530883"/>
                <a:ext cx="1950840" cy="150840"/>
              </p14:xfrm>
            </p:contentPart>
          </mc:Choice>
          <mc:Fallback>
            <p:pic>
              <p:nvPicPr>
                <p:cNvPr id="60" name="Γραφή 59">
                  <a:extLst>
                    <a:ext uri="{FF2B5EF4-FFF2-40B4-BE49-F238E27FC236}">
                      <a16:creationId xmlns:a16="http://schemas.microsoft.com/office/drawing/2014/main" id="{7DD38047-E203-4A2C-AB92-ADC90817BDFA}"/>
                    </a:ext>
                  </a:extLst>
                </p:cNvPr>
                <p:cNvPicPr/>
                <p:nvPr/>
              </p:nvPicPr>
              <p:blipFill>
                <a:blip r:embed="rId78"/>
                <a:stretch>
                  <a:fillRect/>
                </a:stretch>
              </p:blipFill>
              <p:spPr>
                <a:xfrm>
                  <a:off x="7125746" y="4522243"/>
                  <a:ext cx="196848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61" name="Γραφή 60">
                  <a:extLst>
                    <a:ext uri="{FF2B5EF4-FFF2-40B4-BE49-F238E27FC236}">
                      <a16:creationId xmlns:a16="http://schemas.microsoft.com/office/drawing/2014/main" id="{A44B26FC-B2D2-4D7C-AD9A-09E855A9F9AD}"/>
                    </a:ext>
                  </a:extLst>
                </p14:cNvPr>
                <p14:cNvContentPartPr/>
                <p14:nvPr/>
              </p14:nvContentPartPr>
              <p14:xfrm>
                <a:off x="8952746" y="4567603"/>
                <a:ext cx="190440" cy="163080"/>
              </p14:xfrm>
            </p:contentPart>
          </mc:Choice>
          <mc:Fallback>
            <p:pic>
              <p:nvPicPr>
                <p:cNvPr id="61" name="Γραφή 60">
                  <a:extLst>
                    <a:ext uri="{FF2B5EF4-FFF2-40B4-BE49-F238E27FC236}">
                      <a16:creationId xmlns:a16="http://schemas.microsoft.com/office/drawing/2014/main" id="{A44B26FC-B2D2-4D7C-AD9A-09E855A9F9AD}"/>
                    </a:ext>
                  </a:extLst>
                </p:cNvPr>
                <p:cNvPicPr/>
                <p:nvPr/>
              </p:nvPicPr>
              <p:blipFill>
                <a:blip r:embed="rId80"/>
                <a:stretch>
                  <a:fillRect/>
                </a:stretch>
              </p:blipFill>
              <p:spPr>
                <a:xfrm>
                  <a:off x="8943746" y="4558963"/>
                  <a:ext cx="20808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63" name="Γραφή 62">
                  <a:extLst>
                    <a:ext uri="{FF2B5EF4-FFF2-40B4-BE49-F238E27FC236}">
                      <a16:creationId xmlns:a16="http://schemas.microsoft.com/office/drawing/2014/main" id="{2729F3B2-24BC-4ED0-B256-F1385BA2B097}"/>
                    </a:ext>
                  </a:extLst>
                </p14:cNvPr>
                <p14:cNvContentPartPr/>
                <p14:nvPr/>
              </p14:nvContentPartPr>
              <p14:xfrm>
                <a:off x="7040066" y="4441243"/>
                <a:ext cx="477360" cy="185400"/>
              </p14:xfrm>
            </p:contentPart>
          </mc:Choice>
          <mc:Fallback>
            <p:pic>
              <p:nvPicPr>
                <p:cNvPr id="63" name="Γραφή 62">
                  <a:extLst>
                    <a:ext uri="{FF2B5EF4-FFF2-40B4-BE49-F238E27FC236}">
                      <a16:creationId xmlns:a16="http://schemas.microsoft.com/office/drawing/2014/main" id="{2729F3B2-24BC-4ED0-B256-F1385BA2B097}"/>
                    </a:ext>
                  </a:extLst>
                </p:cNvPr>
                <p:cNvPicPr/>
                <p:nvPr/>
              </p:nvPicPr>
              <p:blipFill>
                <a:blip r:embed="rId82"/>
                <a:stretch>
                  <a:fillRect/>
                </a:stretch>
              </p:blipFill>
              <p:spPr>
                <a:xfrm>
                  <a:off x="7031066" y="4432243"/>
                  <a:ext cx="49500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28673" name="Γραφή 28672">
                  <a:extLst>
                    <a:ext uri="{FF2B5EF4-FFF2-40B4-BE49-F238E27FC236}">
                      <a16:creationId xmlns:a16="http://schemas.microsoft.com/office/drawing/2014/main" id="{A9330063-9F73-42CD-A611-668EF54CFF62}"/>
                    </a:ext>
                  </a:extLst>
                </p14:cNvPr>
                <p14:cNvContentPartPr/>
                <p14:nvPr/>
              </p14:nvContentPartPr>
              <p14:xfrm>
                <a:off x="6139346" y="4448803"/>
                <a:ext cx="420120" cy="172800"/>
              </p14:xfrm>
            </p:contentPart>
          </mc:Choice>
          <mc:Fallback>
            <p:pic>
              <p:nvPicPr>
                <p:cNvPr id="28673" name="Γραφή 28672">
                  <a:extLst>
                    <a:ext uri="{FF2B5EF4-FFF2-40B4-BE49-F238E27FC236}">
                      <a16:creationId xmlns:a16="http://schemas.microsoft.com/office/drawing/2014/main" id="{A9330063-9F73-42CD-A611-668EF54CFF62}"/>
                    </a:ext>
                  </a:extLst>
                </p:cNvPr>
                <p:cNvPicPr/>
                <p:nvPr/>
              </p:nvPicPr>
              <p:blipFill>
                <a:blip r:embed="rId84"/>
                <a:stretch>
                  <a:fillRect/>
                </a:stretch>
              </p:blipFill>
              <p:spPr>
                <a:xfrm>
                  <a:off x="6130346" y="4440163"/>
                  <a:ext cx="43776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28676" name="Γραφή 28675">
                  <a:extLst>
                    <a:ext uri="{FF2B5EF4-FFF2-40B4-BE49-F238E27FC236}">
                      <a16:creationId xmlns:a16="http://schemas.microsoft.com/office/drawing/2014/main" id="{561F1D7D-3BD7-4C46-982C-0327D0B76706}"/>
                    </a:ext>
                  </a:extLst>
                </p14:cNvPr>
                <p14:cNvContentPartPr/>
                <p14:nvPr/>
              </p14:nvContentPartPr>
              <p14:xfrm>
                <a:off x="6413306" y="4520803"/>
                <a:ext cx="150120" cy="176400"/>
              </p14:xfrm>
            </p:contentPart>
          </mc:Choice>
          <mc:Fallback>
            <p:pic>
              <p:nvPicPr>
                <p:cNvPr id="28676" name="Γραφή 28675">
                  <a:extLst>
                    <a:ext uri="{FF2B5EF4-FFF2-40B4-BE49-F238E27FC236}">
                      <a16:creationId xmlns:a16="http://schemas.microsoft.com/office/drawing/2014/main" id="{561F1D7D-3BD7-4C46-982C-0327D0B76706}"/>
                    </a:ext>
                  </a:extLst>
                </p:cNvPr>
                <p:cNvPicPr/>
                <p:nvPr/>
              </p:nvPicPr>
              <p:blipFill>
                <a:blip r:embed="rId86"/>
                <a:stretch>
                  <a:fillRect/>
                </a:stretch>
              </p:blipFill>
              <p:spPr>
                <a:xfrm>
                  <a:off x="6404666" y="4511803"/>
                  <a:ext cx="16776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28678" name="Γραφή 28677">
                  <a:extLst>
                    <a:ext uri="{FF2B5EF4-FFF2-40B4-BE49-F238E27FC236}">
                      <a16:creationId xmlns:a16="http://schemas.microsoft.com/office/drawing/2014/main" id="{317BE955-D175-4A54-9FBB-46B829BFC4C0}"/>
                    </a:ext>
                  </a:extLst>
                </p14:cNvPr>
                <p14:cNvContentPartPr/>
                <p14:nvPr/>
              </p14:nvContentPartPr>
              <p14:xfrm>
                <a:off x="7200986" y="4682443"/>
                <a:ext cx="713160" cy="272520"/>
              </p14:xfrm>
            </p:contentPart>
          </mc:Choice>
          <mc:Fallback>
            <p:pic>
              <p:nvPicPr>
                <p:cNvPr id="28678" name="Γραφή 28677">
                  <a:extLst>
                    <a:ext uri="{FF2B5EF4-FFF2-40B4-BE49-F238E27FC236}">
                      <a16:creationId xmlns:a16="http://schemas.microsoft.com/office/drawing/2014/main" id="{317BE955-D175-4A54-9FBB-46B829BFC4C0}"/>
                    </a:ext>
                  </a:extLst>
                </p:cNvPr>
                <p:cNvPicPr/>
                <p:nvPr/>
              </p:nvPicPr>
              <p:blipFill>
                <a:blip r:embed="rId88"/>
                <a:stretch>
                  <a:fillRect/>
                </a:stretch>
              </p:blipFill>
              <p:spPr>
                <a:xfrm>
                  <a:off x="7191986" y="4673443"/>
                  <a:ext cx="730800" cy="29016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28680" name="Γραφή 28679">
                  <a:extLst>
                    <a:ext uri="{FF2B5EF4-FFF2-40B4-BE49-F238E27FC236}">
                      <a16:creationId xmlns:a16="http://schemas.microsoft.com/office/drawing/2014/main" id="{CFFCAFD1-8B54-4116-8B54-5C8AFEC73900}"/>
                    </a:ext>
                  </a:extLst>
                </p14:cNvPr>
                <p14:cNvContentPartPr/>
                <p14:nvPr/>
              </p14:nvContentPartPr>
              <p14:xfrm>
                <a:off x="4489826" y="5219563"/>
                <a:ext cx="906120" cy="314640"/>
              </p14:xfrm>
            </p:contentPart>
          </mc:Choice>
          <mc:Fallback>
            <p:pic>
              <p:nvPicPr>
                <p:cNvPr id="28680" name="Γραφή 28679">
                  <a:extLst>
                    <a:ext uri="{FF2B5EF4-FFF2-40B4-BE49-F238E27FC236}">
                      <a16:creationId xmlns:a16="http://schemas.microsoft.com/office/drawing/2014/main" id="{CFFCAFD1-8B54-4116-8B54-5C8AFEC73900}"/>
                    </a:ext>
                  </a:extLst>
                </p:cNvPr>
                <p:cNvPicPr/>
                <p:nvPr/>
              </p:nvPicPr>
              <p:blipFill>
                <a:blip r:embed="rId90"/>
                <a:stretch>
                  <a:fillRect/>
                </a:stretch>
              </p:blipFill>
              <p:spPr>
                <a:xfrm>
                  <a:off x="4480826" y="5210563"/>
                  <a:ext cx="923760" cy="33228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28681" name="Γραφή 28680">
                  <a:extLst>
                    <a:ext uri="{FF2B5EF4-FFF2-40B4-BE49-F238E27FC236}">
                      <a16:creationId xmlns:a16="http://schemas.microsoft.com/office/drawing/2014/main" id="{B051E8CA-74DA-4FCC-8667-AABC5FF4E12D}"/>
                    </a:ext>
                  </a:extLst>
                </p14:cNvPr>
                <p14:cNvContentPartPr/>
                <p14:nvPr/>
              </p14:nvContentPartPr>
              <p14:xfrm>
                <a:off x="4889786" y="4566163"/>
                <a:ext cx="61200" cy="574200"/>
              </p14:xfrm>
            </p:contentPart>
          </mc:Choice>
          <mc:Fallback>
            <p:pic>
              <p:nvPicPr>
                <p:cNvPr id="28681" name="Γραφή 28680">
                  <a:extLst>
                    <a:ext uri="{FF2B5EF4-FFF2-40B4-BE49-F238E27FC236}">
                      <a16:creationId xmlns:a16="http://schemas.microsoft.com/office/drawing/2014/main" id="{B051E8CA-74DA-4FCC-8667-AABC5FF4E12D}"/>
                    </a:ext>
                  </a:extLst>
                </p:cNvPr>
                <p:cNvPicPr/>
                <p:nvPr/>
              </p:nvPicPr>
              <p:blipFill>
                <a:blip r:embed="rId92"/>
                <a:stretch>
                  <a:fillRect/>
                </a:stretch>
              </p:blipFill>
              <p:spPr>
                <a:xfrm>
                  <a:off x="4881146" y="4557523"/>
                  <a:ext cx="78840" cy="59184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28701" name="Γραφή 28700">
                  <a:extLst>
                    <a:ext uri="{FF2B5EF4-FFF2-40B4-BE49-F238E27FC236}">
                      <a16:creationId xmlns:a16="http://schemas.microsoft.com/office/drawing/2014/main" id="{916FDD27-4C15-4FD8-9B6D-A0F6C8AB3117}"/>
                    </a:ext>
                  </a:extLst>
                </p14:cNvPr>
                <p14:cNvContentPartPr/>
                <p14:nvPr/>
              </p14:nvContentPartPr>
              <p14:xfrm>
                <a:off x="4706906" y="4968283"/>
                <a:ext cx="505080" cy="221400"/>
              </p14:xfrm>
            </p:contentPart>
          </mc:Choice>
          <mc:Fallback>
            <p:pic>
              <p:nvPicPr>
                <p:cNvPr id="28701" name="Γραφή 28700">
                  <a:extLst>
                    <a:ext uri="{FF2B5EF4-FFF2-40B4-BE49-F238E27FC236}">
                      <a16:creationId xmlns:a16="http://schemas.microsoft.com/office/drawing/2014/main" id="{916FDD27-4C15-4FD8-9B6D-A0F6C8AB3117}"/>
                    </a:ext>
                  </a:extLst>
                </p:cNvPr>
                <p:cNvPicPr/>
                <p:nvPr/>
              </p:nvPicPr>
              <p:blipFill>
                <a:blip r:embed="rId94"/>
                <a:stretch>
                  <a:fillRect/>
                </a:stretch>
              </p:blipFill>
              <p:spPr>
                <a:xfrm>
                  <a:off x="4698266" y="4959643"/>
                  <a:ext cx="522720" cy="23904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28703" name="Γραφή 28702">
                  <a:extLst>
                    <a:ext uri="{FF2B5EF4-FFF2-40B4-BE49-F238E27FC236}">
                      <a16:creationId xmlns:a16="http://schemas.microsoft.com/office/drawing/2014/main" id="{A0DAC083-ECA1-48D4-B0D5-8856A900A858}"/>
                    </a:ext>
                  </a:extLst>
                </p14:cNvPr>
                <p14:cNvContentPartPr/>
                <p14:nvPr/>
              </p14:nvContentPartPr>
              <p14:xfrm>
                <a:off x="5494586" y="5156203"/>
                <a:ext cx="666000" cy="286560"/>
              </p14:xfrm>
            </p:contentPart>
          </mc:Choice>
          <mc:Fallback>
            <p:pic>
              <p:nvPicPr>
                <p:cNvPr id="28703" name="Γραφή 28702">
                  <a:extLst>
                    <a:ext uri="{FF2B5EF4-FFF2-40B4-BE49-F238E27FC236}">
                      <a16:creationId xmlns:a16="http://schemas.microsoft.com/office/drawing/2014/main" id="{A0DAC083-ECA1-48D4-B0D5-8856A900A858}"/>
                    </a:ext>
                  </a:extLst>
                </p:cNvPr>
                <p:cNvPicPr/>
                <p:nvPr/>
              </p:nvPicPr>
              <p:blipFill>
                <a:blip r:embed="rId96"/>
                <a:stretch>
                  <a:fillRect/>
                </a:stretch>
              </p:blipFill>
              <p:spPr>
                <a:xfrm>
                  <a:off x="5485586" y="5147203"/>
                  <a:ext cx="683640" cy="304200"/>
                </a:xfrm>
                <a:prstGeom prst="rect">
                  <a:avLst/>
                </a:prstGeom>
              </p:spPr>
            </p:pic>
          </mc:Fallback>
        </mc:AlternateContent>
      </p:grpSp>
      <p:grpSp>
        <p:nvGrpSpPr>
          <p:cNvPr id="28707" name="Ομάδα 28706">
            <a:extLst>
              <a:ext uri="{FF2B5EF4-FFF2-40B4-BE49-F238E27FC236}">
                <a16:creationId xmlns:a16="http://schemas.microsoft.com/office/drawing/2014/main" id="{C57FBFBC-C100-4573-80F1-35EA64F4B4B8}"/>
              </a:ext>
            </a:extLst>
          </p:cNvPr>
          <p:cNvGrpSpPr/>
          <p:nvPr/>
        </p:nvGrpSpPr>
        <p:grpSpPr>
          <a:xfrm>
            <a:off x="6246626" y="5089963"/>
            <a:ext cx="1748520" cy="392760"/>
            <a:chOff x="6246626" y="5089963"/>
            <a:chExt cx="1748520" cy="392760"/>
          </a:xfrm>
        </p:grpSpPr>
        <mc:AlternateContent xmlns:mc="http://schemas.openxmlformats.org/markup-compatibility/2006">
          <mc:Choice xmlns:p14="http://schemas.microsoft.com/office/powerpoint/2010/main" Requires="p14">
            <p:contentPart p14:bwMode="auto" r:id="rId97">
              <p14:nvContentPartPr>
                <p14:cNvPr id="28705" name="Γραφή 28704">
                  <a:extLst>
                    <a:ext uri="{FF2B5EF4-FFF2-40B4-BE49-F238E27FC236}">
                      <a16:creationId xmlns:a16="http://schemas.microsoft.com/office/drawing/2014/main" id="{AA6E5836-5A5F-4C58-BB00-1819521B7E1F}"/>
                    </a:ext>
                  </a:extLst>
                </p14:cNvPr>
                <p14:cNvContentPartPr/>
                <p14:nvPr/>
              </p14:nvContentPartPr>
              <p14:xfrm>
                <a:off x="6246626" y="5120923"/>
                <a:ext cx="673200" cy="361800"/>
              </p14:xfrm>
            </p:contentPart>
          </mc:Choice>
          <mc:Fallback>
            <p:pic>
              <p:nvPicPr>
                <p:cNvPr id="28705" name="Γραφή 28704">
                  <a:extLst>
                    <a:ext uri="{FF2B5EF4-FFF2-40B4-BE49-F238E27FC236}">
                      <a16:creationId xmlns:a16="http://schemas.microsoft.com/office/drawing/2014/main" id="{AA6E5836-5A5F-4C58-BB00-1819521B7E1F}"/>
                    </a:ext>
                  </a:extLst>
                </p:cNvPr>
                <p:cNvPicPr/>
                <p:nvPr/>
              </p:nvPicPr>
              <p:blipFill>
                <a:blip r:embed="rId98"/>
                <a:stretch>
                  <a:fillRect/>
                </a:stretch>
              </p:blipFill>
              <p:spPr>
                <a:xfrm>
                  <a:off x="6237626" y="5112283"/>
                  <a:ext cx="690840" cy="37944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28706" name="Γραφή 28705">
                  <a:extLst>
                    <a:ext uri="{FF2B5EF4-FFF2-40B4-BE49-F238E27FC236}">
                      <a16:creationId xmlns:a16="http://schemas.microsoft.com/office/drawing/2014/main" id="{9022F7EF-72E4-449F-B53F-077CC07A0462}"/>
                    </a:ext>
                  </a:extLst>
                </p14:cNvPr>
                <p14:cNvContentPartPr/>
                <p14:nvPr/>
              </p14:nvContentPartPr>
              <p14:xfrm>
                <a:off x="7204226" y="5089963"/>
                <a:ext cx="790920" cy="367200"/>
              </p14:xfrm>
            </p:contentPart>
          </mc:Choice>
          <mc:Fallback>
            <p:pic>
              <p:nvPicPr>
                <p:cNvPr id="28706" name="Γραφή 28705">
                  <a:extLst>
                    <a:ext uri="{FF2B5EF4-FFF2-40B4-BE49-F238E27FC236}">
                      <a16:creationId xmlns:a16="http://schemas.microsoft.com/office/drawing/2014/main" id="{9022F7EF-72E4-449F-B53F-077CC07A0462}"/>
                    </a:ext>
                  </a:extLst>
                </p:cNvPr>
                <p:cNvPicPr/>
                <p:nvPr/>
              </p:nvPicPr>
              <p:blipFill>
                <a:blip r:embed="rId100"/>
                <a:stretch>
                  <a:fillRect/>
                </a:stretch>
              </p:blipFill>
              <p:spPr>
                <a:xfrm>
                  <a:off x="7195226" y="5080963"/>
                  <a:ext cx="808560" cy="384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1">
            <p14:nvContentPartPr>
              <p14:cNvPr id="28708" name="Γραφή 28707">
                <a:extLst>
                  <a:ext uri="{FF2B5EF4-FFF2-40B4-BE49-F238E27FC236}">
                    <a16:creationId xmlns:a16="http://schemas.microsoft.com/office/drawing/2014/main" id="{E000FF36-AD98-4BE2-A472-D90850C93143}"/>
                  </a:ext>
                </a:extLst>
              </p14:cNvPr>
              <p14:cNvContentPartPr/>
              <p14:nvPr/>
            </p14:nvContentPartPr>
            <p14:xfrm>
              <a:off x="5040626" y="913963"/>
              <a:ext cx="1238040" cy="524160"/>
            </p14:xfrm>
          </p:contentPart>
        </mc:Choice>
        <mc:Fallback>
          <p:pic>
            <p:nvPicPr>
              <p:cNvPr id="28708" name="Γραφή 28707">
                <a:extLst>
                  <a:ext uri="{FF2B5EF4-FFF2-40B4-BE49-F238E27FC236}">
                    <a16:creationId xmlns:a16="http://schemas.microsoft.com/office/drawing/2014/main" id="{E000FF36-AD98-4BE2-A472-D90850C93143}"/>
                  </a:ext>
                </a:extLst>
              </p:cNvPr>
              <p:cNvPicPr/>
              <p:nvPr/>
            </p:nvPicPr>
            <p:blipFill>
              <a:blip r:embed="rId102"/>
              <a:stretch>
                <a:fillRect/>
              </a:stretch>
            </p:blipFill>
            <p:spPr>
              <a:xfrm>
                <a:off x="5031626" y="905323"/>
                <a:ext cx="1255680" cy="541800"/>
              </a:xfrm>
              <a:prstGeom prst="rect">
                <a:avLst/>
              </a:prstGeom>
            </p:spPr>
          </p:pic>
        </mc:Fallback>
      </mc:AlternateContent>
    </p:spTree>
    <p:extLst>
      <p:ext uri="{BB962C8B-B14F-4D97-AF65-F5344CB8AC3E}">
        <p14:creationId xmlns:p14="http://schemas.microsoft.com/office/powerpoint/2010/main" val="33321310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189465"/>
                                        </p:tgtEl>
                                        <p:attrNameLst>
                                          <p:attrName>style.visibility</p:attrName>
                                        </p:attrNameLst>
                                      </p:cBhvr>
                                      <p:to>
                                        <p:strVal val="visible"/>
                                      </p:to>
                                    </p:set>
                                    <p:animEffect transition="in" filter="dissolve">
                                      <p:cBhvr>
                                        <p:cTn id="7" dur="500"/>
                                        <p:tgtEl>
                                          <p:spTgt spid="189465"/>
                                        </p:tgtEl>
                                      </p:cBhvr>
                                    </p:animEffect>
                                  </p:childTnLst>
                                </p:cTn>
                              </p:par>
                            </p:childTnLst>
                          </p:cTn>
                        </p:par>
                        <p:par>
                          <p:cTn id="8" fill="hold" nodeType="afterGroup">
                            <p:stCondLst>
                              <p:cond delay="1500"/>
                            </p:stCondLst>
                            <p:childTnLst>
                              <p:par>
                                <p:cTn id="9" presetID="9" presetClass="entr" presetSubtype="0" fill="hold" grpId="0" nodeType="afterEffect">
                                  <p:stCondLst>
                                    <p:cond delay="1000"/>
                                  </p:stCondLst>
                                  <p:childTnLst>
                                    <p:set>
                                      <p:cBhvr>
                                        <p:cTn id="10" dur="1" fill="hold">
                                          <p:stCondLst>
                                            <p:cond delay="0"/>
                                          </p:stCondLst>
                                        </p:cTn>
                                        <p:tgtEl>
                                          <p:spTgt spid="189466"/>
                                        </p:tgtEl>
                                        <p:attrNameLst>
                                          <p:attrName>style.visibility</p:attrName>
                                        </p:attrNameLst>
                                      </p:cBhvr>
                                      <p:to>
                                        <p:strVal val="visible"/>
                                      </p:to>
                                    </p:set>
                                    <p:animEffect transition="in" filter="dissolve">
                                      <p:cBhvr>
                                        <p:cTn id="11" dur="500"/>
                                        <p:tgtEl>
                                          <p:spTgt spid="189466"/>
                                        </p:tgtEl>
                                      </p:cBhvr>
                                    </p:animEffect>
                                  </p:childTnLst>
                                </p:cTn>
                              </p:par>
                            </p:childTnLst>
                          </p:cTn>
                        </p:par>
                        <p:par>
                          <p:cTn id="12" fill="hold" nodeType="afterGroup">
                            <p:stCondLst>
                              <p:cond delay="3000"/>
                            </p:stCondLst>
                            <p:childTnLst>
                              <p:par>
                                <p:cTn id="13" presetID="9" presetClass="entr" presetSubtype="0" fill="hold" grpId="0" nodeType="afterEffect">
                                  <p:stCondLst>
                                    <p:cond delay="1000"/>
                                  </p:stCondLst>
                                  <p:childTnLst>
                                    <p:set>
                                      <p:cBhvr>
                                        <p:cTn id="14" dur="1" fill="hold">
                                          <p:stCondLst>
                                            <p:cond delay="0"/>
                                          </p:stCondLst>
                                        </p:cTn>
                                        <p:tgtEl>
                                          <p:spTgt spid="189467"/>
                                        </p:tgtEl>
                                        <p:attrNameLst>
                                          <p:attrName>style.visibility</p:attrName>
                                        </p:attrNameLst>
                                      </p:cBhvr>
                                      <p:to>
                                        <p:strVal val="visible"/>
                                      </p:to>
                                    </p:set>
                                    <p:animEffect transition="in" filter="dissolve">
                                      <p:cBhvr>
                                        <p:cTn id="15" dur="500"/>
                                        <p:tgtEl>
                                          <p:spTgt spid="189467"/>
                                        </p:tgtEl>
                                      </p:cBhvr>
                                    </p:animEffect>
                                  </p:childTnLst>
                                </p:cTn>
                              </p:par>
                            </p:childTnLst>
                          </p:cTn>
                        </p:par>
                        <p:par>
                          <p:cTn id="16" fill="hold" nodeType="afterGroup">
                            <p:stCondLst>
                              <p:cond delay="4500"/>
                            </p:stCondLst>
                            <p:childTnLst>
                              <p:par>
                                <p:cTn id="17" presetID="9" presetClass="entr" presetSubtype="0" fill="hold" grpId="0" nodeType="afterEffect">
                                  <p:stCondLst>
                                    <p:cond delay="1000"/>
                                  </p:stCondLst>
                                  <p:childTnLst>
                                    <p:set>
                                      <p:cBhvr>
                                        <p:cTn id="18" dur="1" fill="hold">
                                          <p:stCondLst>
                                            <p:cond delay="0"/>
                                          </p:stCondLst>
                                        </p:cTn>
                                        <p:tgtEl>
                                          <p:spTgt spid="189468"/>
                                        </p:tgtEl>
                                        <p:attrNameLst>
                                          <p:attrName>style.visibility</p:attrName>
                                        </p:attrNameLst>
                                      </p:cBhvr>
                                      <p:to>
                                        <p:strVal val="visible"/>
                                      </p:to>
                                    </p:set>
                                    <p:animEffect transition="in" filter="dissolve">
                                      <p:cBhvr>
                                        <p:cTn id="19" dur="500"/>
                                        <p:tgtEl>
                                          <p:spTgt spid="189468"/>
                                        </p:tgtEl>
                                      </p:cBhvr>
                                    </p:animEffect>
                                  </p:childTnLst>
                                </p:cTn>
                              </p:par>
                            </p:childTnLst>
                          </p:cTn>
                        </p:par>
                        <p:par>
                          <p:cTn id="20" fill="hold" nodeType="afterGroup">
                            <p:stCondLst>
                              <p:cond delay="6000"/>
                            </p:stCondLst>
                            <p:childTnLst>
                              <p:par>
                                <p:cTn id="21" presetID="9" presetClass="entr" presetSubtype="0" fill="hold" grpId="0" nodeType="afterEffect">
                                  <p:stCondLst>
                                    <p:cond delay="1000"/>
                                  </p:stCondLst>
                                  <p:childTnLst>
                                    <p:set>
                                      <p:cBhvr>
                                        <p:cTn id="22" dur="1" fill="hold">
                                          <p:stCondLst>
                                            <p:cond delay="0"/>
                                          </p:stCondLst>
                                        </p:cTn>
                                        <p:tgtEl>
                                          <p:spTgt spid="189469"/>
                                        </p:tgtEl>
                                        <p:attrNameLst>
                                          <p:attrName>style.visibility</p:attrName>
                                        </p:attrNameLst>
                                      </p:cBhvr>
                                      <p:to>
                                        <p:strVal val="visible"/>
                                      </p:to>
                                    </p:set>
                                    <p:animEffect transition="in" filter="dissolve">
                                      <p:cBhvr>
                                        <p:cTn id="23" dur="500"/>
                                        <p:tgtEl>
                                          <p:spTgt spid="189469"/>
                                        </p:tgtEl>
                                      </p:cBhvr>
                                    </p:animEffect>
                                  </p:childTnLst>
                                </p:cTn>
                              </p:par>
                            </p:childTnLst>
                          </p:cTn>
                        </p:par>
                        <p:par>
                          <p:cTn id="24" fill="hold" nodeType="afterGroup">
                            <p:stCondLst>
                              <p:cond delay="7500"/>
                            </p:stCondLst>
                            <p:childTnLst>
                              <p:par>
                                <p:cTn id="25" presetID="9" presetClass="entr" presetSubtype="0" fill="hold" grpId="0" nodeType="afterEffect">
                                  <p:stCondLst>
                                    <p:cond delay="1000"/>
                                  </p:stCondLst>
                                  <p:childTnLst>
                                    <p:set>
                                      <p:cBhvr>
                                        <p:cTn id="26" dur="1" fill="hold">
                                          <p:stCondLst>
                                            <p:cond delay="0"/>
                                          </p:stCondLst>
                                        </p:cTn>
                                        <p:tgtEl>
                                          <p:spTgt spid="189470"/>
                                        </p:tgtEl>
                                        <p:attrNameLst>
                                          <p:attrName>style.visibility</p:attrName>
                                        </p:attrNameLst>
                                      </p:cBhvr>
                                      <p:to>
                                        <p:strVal val="visible"/>
                                      </p:to>
                                    </p:set>
                                    <p:animEffect transition="in" filter="dissolve">
                                      <p:cBhvr>
                                        <p:cTn id="27" dur="500"/>
                                        <p:tgtEl>
                                          <p:spTgt spid="1894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65" grpId="0"/>
      <p:bldP spid="189466" grpId="0"/>
      <p:bldP spid="189467" grpId="0"/>
      <p:bldP spid="189468" grpId="0"/>
      <p:bldP spid="189469" grpId="0"/>
      <p:bldP spid="189470"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3" name="Text Box 3"/>
          <p:cNvSpPr txBox="1">
            <a:spLocks noChangeArrowheads="1"/>
          </p:cNvSpPr>
          <p:nvPr/>
        </p:nvSpPr>
        <p:spPr bwMode="auto">
          <a:xfrm>
            <a:off x="1343026" y="6640514"/>
            <a:ext cx="1008063" cy="244475"/>
          </a:xfrm>
          <a:prstGeom prst="rect">
            <a:avLst/>
          </a:prstGeom>
          <a:noFill/>
          <a:ln w="9525">
            <a:noFill/>
            <a:miter lim="800000"/>
            <a:headEnd/>
            <a:tailEnd/>
          </a:ln>
          <a:effectLst/>
        </p:spPr>
        <p:txBody>
          <a:bodyPr>
            <a:spAutoFit/>
          </a:bodyPr>
          <a:lstStyle/>
          <a:p>
            <a:pPr algn="ctr" eaLnBrk="1" hangingPunct="1">
              <a:spcBef>
                <a:spcPct val="50000"/>
              </a:spcBef>
              <a:defRPr/>
            </a:pPr>
            <a:r>
              <a:rPr lang="en-US" sz="1000">
                <a:effectLst>
                  <a:outerShdw blurRad="38100" dist="38100" dir="2700000" algn="tl">
                    <a:srgbClr val="000000"/>
                  </a:outerShdw>
                </a:effectLst>
                <a:latin typeface="Times New Roman" pitchFamily="18" charset="0"/>
                <a:cs typeface="Times New Roman" pitchFamily="18" charset="0"/>
              </a:rPr>
              <a:t>©</a:t>
            </a:r>
            <a:r>
              <a:rPr lang="en-US" sz="1000">
                <a:effectLst>
                  <a:outerShdw blurRad="38100" dist="38100" dir="2700000" algn="tl">
                    <a:srgbClr val="000000"/>
                  </a:outerShdw>
                </a:effectLst>
                <a:latin typeface="Times New Roman" pitchFamily="18" charset="0"/>
                <a:cs typeface="Arial" charset="0"/>
              </a:rPr>
              <a:t>StvII</a:t>
            </a:r>
            <a:endParaRPr lang="el-GR" sz="1000">
              <a:effectLst>
                <a:outerShdw blurRad="38100" dist="38100" dir="2700000" algn="tl">
                  <a:srgbClr val="000000"/>
                </a:outerShdw>
              </a:effectLst>
              <a:latin typeface="Times New Roman" pitchFamily="18" charset="0"/>
              <a:cs typeface="Arial" charset="0"/>
            </a:endParaRPr>
          </a:p>
        </p:txBody>
      </p:sp>
      <p:sp>
        <p:nvSpPr>
          <p:cNvPr id="29699" name="Text Box 4"/>
          <p:cNvSpPr txBox="1">
            <a:spLocks noChangeArrowheads="1"/>
          </p:cNvSpPr>
          <p:nvPr/>
        </p:nvSpPr>
        <p:spPr bwMode="auto">
          <a:xfrm>
            <a:off x="1524000" y="0"/>
            <a:ext cx="9144000" cy="523220"/>
          </a:xfrm>
          <a:prstGeom prst="rect">
            <a:avLst/>
          </a:prstGeom>
          <a:solidFill>
            <a:schemeClr val="accent1"/>
          </a:solidFill>
          <a:ln w="38100" algn="ctr">
            <a:solidFill>
              <a:srgbClr val="FF0000"/>
            </a:solidFill>
            <a:miter lim="800000"/>
            <a:headEnd/>
            <a:tailEnd/>
          </a:ln>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ClrTx/>
              <a:buSzTx/>
              <a:buFontTx/>
              <a:buNone/>
            </a:pPr>
            <a:r>
              <a:rPr lang="en-US" altLang="el-GR" sz="1400">
                <a:solidFill>
                  <a:srgbClr val="000000"/>
                </a:solidFill>
              </a:rPr>
              <a:t>	</a:t>
            </a:r>
            <a:r>
              <a:rPr lang="el-GR" altLang="el-GR" sz="1400">
                <a:solidFill>
                  <a:srgbClr val="000000"/>
                </a:solidFill>
              </a:rPr>
              <a:t>Στην παρακάτω ανταλλαγή πακέτων τα πακέτα </a:t>
            </a:r>
            <a:r>
              <a:rPr lang="en-US" altLang="el-GR" sz="1400">
                <a:solidFill>
                  <a:srgbClr val="FF0000"/>
                </a:solidFill>
              </a:rPr>
              <a:t>B, G, L </a:t>
            </a:r>
            <a:r>
              <a:rPr lang="el-GR" altLang="el-GR" sz="1400">
                <a:solidFill>
                  <a:srgbClr val="000000"/>
                </a:solidFill>
              </a:rPr>
              <a:t>και</a:t>
            </a:r>
            <a:r>
              <a:rPr lang="el-GR" altLang="el-GR" sz="1400">
                <a:solidFill>
                  <a:srgbClr val="FF0000"/>
                </a:solidFill>
              </a:rPr>
              <a:t> </a:t>
            </a:r>
            <a:r>
              <a:rPr lang="en-US" altLang="el-GR" sz="1400">
                <a:solidFill>
                  <a:srgbClr val="FF0000"/>
                </a:solidFill>
              </a:rPr>
              <a:t>O</a:t>
            </a:r>
            <a:r>
              <a:rPr lang="el-GR" altLang="el-GR" sz="1400">
                <a:solidFill>
                  <a:srgbClr val="000000"/>
                </a:solidFill>
              </a:rPr>
              <a:t> δεν έχουν ληφθεί σωστά, να συμπληρώσετε τα κενά πεδία.</a:t>
            </a:r>
          </a:p>
        </p:txBody>
      </p:sp>
      <p:grpSp>
        <p:nvGrpSpPr>
          <p:cNvPr id="29700" name="Group 5"/>
          <p:cNvGrpSpPr>
            <a:grpSpLocks/>
          </p:cNvGrpSpPr>
          <p:nvPr/>
        </p:nvGrpSpPr>
        <p:grpSpPr bwMode="auto">
          <a:xfrm>
            <a:off x="4114801" y="471488"/>
            <a:ext cx="6530975" cy="6386512"/>
            <a:chOff x="793" y="297"/>
            <a:chExt cx="4114" cy="4023"/>
          </a:xfrm>
        </p:grpSpPr>
        <p:grpSp>
          <p:nvGrpSpPr>
            <p:cNvPr id="29718" name="Group 6"/>
            <p:cNvGrpSpPr>
              <a:grpSpLocks/>
            </p:cNvGrpSpPr>
            <p:nvPr/>
          </p:nvGrpSpPr>
          <p:grpSpPr bwMode="auto">
            <a:xfrm>
              <a:off x="793" y="297"/>
              <a:ext cx="4114" cy="4023"/>
              <a:chOff x="775" y="297"/>
              <a:chExt cx="4114" cy="4023"/>
            </a:xfrm>
          </p:grpSpPr>
          <p:sp>
            <p:nvSpPr>
              <p:cNvPr id="29736" name="Rectangle 7"/>
              <p:cNvSpPr>
                <a:spLocks noChangeArrowheads="1"/>
              </p:cNvSpPr>
              <p:nvPr/>
            </p:nvSpPr>
            <p:spPr bwMode="auto">
              <a:xfrm>
                <a:off x="4736" y="297"/>
                <a:ext cx="45" cy="4013"/>
              </a:xfrm>
              <a:prstGeom prst="rect">
                <a:avLst/>
              </a:prstGeom>
              <a:solidFill>
                <a:schemeClr val="tx1"/>
              </a:solidFill>
              <a:ln w="9525">
                <a:solidFill>
                  <a:schemeClr val="tx1"/>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ClrTx/>
                  <a:buSzTx/>
                  <a:buFontTx/>
                  <a:buNone/>
                </a:pPr>
                <a:endParaRPr lang="el-GR" altLang="el-GR" sz="1200">
                  <a:solidFill>
                    <a:srgbClr val="000000"/>
                  </a:solidFill>
                </a:endParaRPr>
              </a:p>
            </p:txBody>
          </p:sp>
          <p:sp>
            <p:nvSpPr>
              <p:cNvPr id="29737" name="Rectangle 8"/>
              <p:cNvSpPr>
                <a:spLocks noChangeArrowheads="1"/>
              </p:cNvSpPr>
              <p:nvPr/>
            </p:nvSpPr>
            <p:spPr bwMode="auto">
              <a:xfrm>
                <a:off x="880" y="297"/>
                <a:ext cx="45" cy="4013"/>
              </a:xfrm>
              <a:prstGeom prst="rect">
                <a:avLst/>
              </a:prstGeom>
              <a:solidFill>
                <a:schemeClr val="tx1"/>
              </a:solidFill>
              <a:ln w="9525">
                <a:solidFill>
                  <a:schemeClr val="tx1"/>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ClrTx/>
                  <a:buSzTx/>
                  <a:buFontTx/>
                  <a:buNone/>
                </a:pPr>
                <a:endParaRPr lang="el-GR" altLang="el-GR" sz="1200">
                  <a:solidFill>
                    <a:srgbClr val="000000"/>
                  </a:solidFill>
                </a:endParaRPr>
              </a:p>
            </p:txBody>
          </p:sp>
          <p:sp>
            <p:nvSpPr>
              <p:cNvPr id="29738" name="Text Box 9"/>
              <p:cNvSpPr txBox="1">
                <a:spLocks noChangeArrowheads="1"/>
              </p:cNvSpPr>
              <p:nvPr/>
            </p:nvSpPr>
            <p:spPr bwMode="auto">
              <a:xfrm>
                <a:off x="786" y="320"/>
                <a:ext cx="2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l-GR" sz="1200">
                    <a:solidFill>
                      <a:schemeClr val="bg1"/>
                    </a:solidFill>
                  </a:rPr>
                  <a:t>A</a:t>
                </a:r>
                <a:endParaRPr lang="el-GR" altLang="el-GR" sz="1200">
                  <a:solidFill>
                    <a:schemeClr val="bg1"/>
                  </a:solidFill>
                </a:endParaRPr>
              </a:p>
            </p:txBody>
          </p:sp>
          <p:sp>
            <p:nvSpPr>
              <p:cNvPr id="29739" name="Text Box 10"/>
              <p:cNvSpPr txBox="1">
                <a:spLocks noChangeArrowheads="1"/>
              </p:cNvSpPr>
              <p:nvPr/>
            </p:nvSpPr>
            <p:spPr bwMode="auto">
              <a:xfrm>
                <a:off x="4646" y="1133"/>
                <a:ext cx="2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l-GR" sz="1200">
                    <a:solidFill>
                      <a:schemeClr val="bg1"/>
                    </a:solidFill>
                  </a:rPr>
                  <a:t>D</a:t>
                </a:r>
                <a:endParaRPr lang="el-GR" altLang="el-GR" sz="1200">
                  <a:solidFill>
                    <a:schemeClr val="bg1"/>
                  </a:solidFill>
                </a:endParaRPr>
              </a:p>
            </p:txBody>
          </p:sp>
          <p:sp>
            <p:nvSpPr>
              <p:cNvPr id="29740" name="Text Box 11"/>
              <p:cNvSpPr txBox="1">
                <a:spLocks noChangeArrowheads="1"/>
              </p:cNvSpPr>
              <p:nvPr/>
            </p:nvSpPr>
            <p:spPr bwMode="auto">
              <a:xfrm>
                <a:off x="787" y="843"/>
                <a:ext cx="2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l-GR" sz="1200">
                    <a:solidFill>
                      <a:schemeClr val="bg1"/>
                    </a:solidFill>
                  </a:rPr>
                  <a:t>C</a:t>
                </a:r>
                <a:endParaRPr lang="el-GR" altLang="el-GR" sz="1200">
                  <a:solidFill>
                    <a:schemeClr val="bg1"/>
                  </a:solidFill>
                </a:endParaRPr>
              </a:p>
            </p:txBody>
          </p:sp>
          <p:sp>
            <p:nvSpPr>
              <p:cNvPr id="29741" name="Text Box 12"/>
              <p:cNvSpPr txBox="1">
                <a:spLocks noChangeArrowheads="1"/>
              </p:cNvSpPr>
              <p:nvPr/>
            </p:nvSpPr>
            <p:spPr bwMode="auto">
              <a:xfrm>
                <a:off x="4643" y="1653"/>
                <a:ext cx="2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l-GR" sz="1200">
                    <a:solidFill>
                      <a:schemeClr val="bg1"/>
                    </a:solidFill>
                  </a:rPr>
                  <a:t>F</a:t>
                </a:r>
                <a:endParaRPr lang="el-GR" altLang="el-GR" sz="1200">
                  <a:solidFill>
                    <a:schemeClr val="bg1"/>
                  </a:solidFill>
                </a:endParaRPr>
              </a:p>
            </p:txBody>
          </p:sp>
          <p:sp>
            <p:nvSpPr>
              <p:cNvPr id="29742" name="Text Box 13"/>
              <p:cNvSpPr txBox="1">
                <a:spLocks noChangeArrowheads="1"/>
              </p:cNvSpPr>
              <p:nvPr/>
            </p:nvSpPr>
            <p:spPr bwMode="auto">
              <a:xfrm>
                <a:off x="782" y="1403"/>
                <a:ext cx="2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l-GR" sz="1200">
                    <a:solidFill>
                      <a:schemeClr val="bg1"/>
                    </a:solidFill>
                  </a:rPr>
                  <a:t>E</a:t>
                </a:r>
                <a:endParaRPr lang="el-GR" altLang="el-GR" sz="1200">
                  <a:solidFill>
                    <a:schemeClr val="bg1"/>
                  </a:solidFill>
                </a:endParaRPr>
              </a:p>
            </p:txBody>
          </p:sp>
          <p:sp>
            <p:nvSpPr>
              <p:cNvPr id="29743" name="Text Box 14"/>
              <p:cNvSpPr txBox="1">
                <a:spLocks noChangeArrowheads="1"/>
              </p:cNvSpPr>
              <p:nvPr/>
            </p:nvSpPr>
            <p:spPr bwMode="auto">
              <a:xfrm>
                <a:off x="777" y="1870"/>
                <a:ext cx="2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l-GR" sz="1200">
                    <a:solidFill>
                      <a:schemeClr val="bg1"/>
                    </a:solidFill>
                  </a:rPr>
                  <a:t>G</a:t>
                </a:r>
                <a:endParaRPr lang="el-GR" altLang="el-GR" sz="1200">
                  <a:solidFill>
                    <a:schemeClr val="bg1"/>
                  </a:solidFill>
                </a:endParaRPr>
              </a:p>
            </p:txBody>
          </p:sp>
          <p:sp>
            <p:nvSpPr>
              <p:cNvPr id="29744" name="Text Box 15"/>
              <p:cNvSpPr txBox="1">
                <a:spLocks noChangeArrowheads="1"/>
              </p:cNvSpPr>
              <p:nvPr/>
            </p:nvSpPr>
            <p:spPr bwMode="auto">
              <a:xfrm>
                <a:off x="777" y="2793"/>
                <a:ext cx="2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l-GR" sz="1200">
                    <a:solidFill>
                      <a:schemeClr val="bg1"/>
                    </a:solidFill>
                  </a:rPr>
                  <a:t>K</a:t>
                </a:r>
                <a:endParaRPr lang="el-GR" altLang="el-GR" sz="1200">
                  <a:solidFill>
                    <a:schemeClr val="bg1"/>
                  </a:solidFill>
                </a:endParaRPr>
              </a:p>
            </p:txBody>
          </p:sp>
          <p:sp>
            <p:nvSpPr>
              <p:cNvPr id="29745" name="Text Box 16"/>
              <p:cNvSpPr txBox="1">
                <a:spLocks noChangeArrowheads="1"/>
              </p:cNvSpPr>
              <p:nvPr/>
            </p:nvSpPr>
            <p:spPr bwMode="auto">
              <a:xfrm>
                <a:off x="4635" y="2115"/>
                <a:ext cx="2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l-GR" sz="1200">
                    <a:solidFill>
                      <a:schemeClr val="bg1"/>
                    </a:solidFill>
                  </a:rPr>
                  <a:t>H</a:t>
                </a:r>
                <a:endParaRPr lang="el-GR" altLang="el-GR" sz="1200">
                  <a:solidFill>
                    <a:schemeClr val="bg1"/>
                  </a:solidFill>
                </a:endParaRPr>
              </a:p>
            </p:txBody>
          </p:sp>
          <p:sp>
            <p:nvSpPr>
              <p:cNvPr id="29746" name="Text Box 17"/>
              <p:cNvSpPr txBox="1">
                <a:spLocks noChangeArrowheads="1"/>
              </p:cNvSpPr>
              <p:nvPr/>
            </p:nvSpPr>
            <p:spPr bwMode="auto">
              <a:xfrm>
                <a:off x="776" y="4147"/>
                <a:ext cx="2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endParaRPr lang="el-GR" altLang="el-GR" sz="1200">
                  <a:solidFill>
                    <a:schemeClr val="bg1"/>
                  </a:solidFill>
                </a:endParaRPr>
              </a:p>
            </p:txBody>
          </p:sp>
          <p:sp>
            <p:nvSpPr>
              <p:cNvPr id="29747" name="Text Box 18"/>
              <p:cNvSpPr txBox="1">
                <a:spLocks noChangeArrowheads="1"/>
              </p:cNvSpPr>
              <p:nvPr/>
            </p:nvSpPr>
            <p:spPr bwMode="auto">
              <a:xfrm>
                <a:off x="4632" y="2582"/>
                <a:ext cx="2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l-GR" sz="1200">
                    <a:solidFill>
                      <a:schemeClr val="bg1"/>
                    </a:solidFill>
                  </a:rPr>
                  <a:t>J</a:t>
                </a:r>
                <a:endParaRPr lang="el-GR" altLang="el-GR" sz="1200">
                  <a:solidFill>
                    <a:schemeClr val="bg1"/>
                  </a:solidFill>
                </a:endParaRPr>
              </a:p>
            </p:txBody>
          </p:sp>
          <p:sp>
            <p:nvSpPr>
              <p:cNvPr id="29748" name="Text Box 19"/>
              <p:cNvSpPr txBox="1">
                <a:spLocks noChangeArrowheads="1"/>
              </p:cNvSpPr>
              <p:nvPr/>
            </p:nvSpPr>
            <p:spPr bwMode="auto">
              <a:xfrm>
                <a:off x="4632" y="3475"/>
                <a:ext cx="2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l-GR" sz="1200">
                    <a:solidFill>
                      <a:schemeClr val="bg1"/>
                    </a:solidFill>
                  </a:rPr>
                  <a:t>N</a:t>
                </a:r>
                <a:endParaRPr lang="el-GR" altLang="el-GR" sz="1200">
                  <a:solidFill>
                    <a:schemeClr val="bg1"/>
                  </a:solidFill>
                </a:endParaRPr>
              </a:p>
            </p:txBody>
          </p:sp>
          <p:sp>
            <p:nvSpPr>
              <p:cNvPr id="29749" name="Text Box 20"/>
              <p:cNvSpPr txBox="1">
                <a:spLocks noChangeArrowheads="1"/>
              </p:cNvSpPr>
              <p:nvPr/>
            </p:nvSpPr>
            <p:spPr bwMode="auto">
              <a:xfrm>
                <a:off x="4632" y="3917"/>
                <a:ext cx="2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l-GR" sz="1200">
                    <a:solidFill>
                      <a:schemeClr val="bg1"/>
                    </a:solidFill>
                  </a:rPr>
                  <a:t>P</a:t>
                </a:r>
                <a:endParaRPr lang="el-GR" altLang="el-GR" sz="1200">
                  <a:solidFill>
                    <a:schemeClr val="bg1"/>
                  </a:solidFill>
                </a:endParaRPr>
              </a:p>
            </p:txBody>
          </p:sp>
          <p:sp>
            <p:nvSpPr>
              <p:cNvPr id="29750" name="Text Box 21"/>
              <p:cNvSpPr txBox="1">
                <a:spLocks noChangeArrowheads="1"/>
              </p:cNvSpPr>
              <p:nvPr/>
            </p:nvSpPr>
            <p:spPr bwMode="auto">
              <a:xfrm>
                <a:off x="4635" y="3038"/>
                <a:ext cx="2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l-GR" sz="1200">
                    <a:solidFill>
                      <a:schemeClr val="bg1"/>
                    </a:solidFill>
                  </a:rPr>
                  <a:t>L</a:t>
                </a:r>
                <a:endParaRPr lang="el-GR" altLang="el-GR" sz="1200">
                  <a:solidFill>
                    <a:schemeClr val="bg1"/>
                  </a:solidFill>
                </a:endParaRPr>
              </a:p>
            </p:txBody>
          </p:sp>
          <p:sp>
            <p:nvSpPr>
              <p:cNvPr id="29751" name="Text Box 22"/>
              <p:cNvSpPr txBox="1">
                <a:spLocks noChangeArrowheads="1"/>
              </p:cNvSpPr>
              <p:nvPr/>
            </p:nvSpPr>
            <p:spPr bwMode="auto">
              <a:xfrm>
                <a:off x="777" y="2340"/>
                <a:ext cx="2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l-GR" sz="1200">
                    <a:solidFill>
                      <a:schemeClr val="bg1"/>
                    </a:solidFill>
                  </a:rPr>
                  <a:t>I</a:t>
                </a:r>
                <a:endParaRPr lang="el-GR" altLang="el-GR" sz="1200">
                  <a:solidFill>
                    <a:schemeClr val="bg1"/>
                  </a:solidFill>
                </a:endParaRPr>
              </a:p>
            </p:txBody>
          </p:sp>
          <p:sp>
            <p:nvSpPr>
              <p:cNvPr id="29752" name="Text Box 23"/>
              <p:cNvSpPr txBox="1">
                <a:spLocks noChangeArrowheads="1"/>
              </p:cNvSpPr>
              <p:nvPr/>
            </p:nvSpPr>
            <p:spPr bwMode="auto">
              <a:xfrm>
                <a:off x="775" y="3247"/>
                <a:ext cx="2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l-GR" sz="1200">
                    <a:solidFill>
                      <a:schemeClr val="bg1"/>
                    </a:solidFill>
                  </a:rPr>
                  <a:t>M</a:t>
                </a:r>
                <a:endParaRPr lang="el-GR" altLang="el-GR" sz="1200">
                  <a:solidFill>
                    <a:schemeClr val="bg1"/>
                  </a:solidFill>
                </a:endParaRPr>
              </a:p>
            </p:txBody>
          </p:sp>
          <p:sp>
            <p:nvSpPr>
              <p:cNvPr id="29753" name="Text Box 24"/>
              <p:cNvSpPr txBox="1">
                <a:spLocks noChangeArrowheads="1"/>
              </p:cNvSpPr>
              <p:nvPr/>
            </p:nvSpPr>
            <p:spPr bwMode="auto">
              <a:xfrm>
                <a:off x="776" y="3695"/>
                <a:ext cx="2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l-GR" sz="1200">
                    <a:solidFill>
                      <a:schemeClr val="bg1"/>
                    </a:solidFill>
                  </a:rPr>
                  <a:t>O</a:t>
                </a:r>
                <a:endParaRPr lang="el-GR" altLang="el-GR" sz="1200">
                  <a:solidFill>
                    <a:schemeClr val="bg1"/>
                  </a:solidFill>
                </a:endParaRPr>
              </a:p>
            </p:txBody>
          </p:sp>
          <p:sp>
            <p:nvSpPr>
              <p:cNvPr id="29754" name="Text Box 25"/>
              <p:cNvSpPr txBox="1">
                <a:spLocks noChangeArrowheads="1"/>
              </p:cNvSpPr>
              <p:nvPr/>
            </p:nvSpPr>
            <p:spPr bwMode="auto">
              <a:xfrm>
                <a:off x="4649" y="570"/>
                <a:ext cx="2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l-GR" sz="1200">
                    <a:solidFill>
                      <a:schemeClr val="bg1"/>
                    </a:solidFill>
                  </a:rPr>
                  <a:t>B</a:t>
                </a:r>
                <a:endParaRPr lang="el-GR" altLang="el-GR" sz="1200">
                  <a:solidFill>
                    <a:schemeClr val="bg1"/>
                  </a:solidFill>
                </a:endParaRPr>
              </a:p>
            </p:txBody>
          </p:sp>
        </p:grpSp>
        <p:grpSp>
          <p:nvGrpSpPr>
            <p:cNvPr id="29719" name="Group 26"/>
            <p:cNvGrpSpPr>
              <a:grpSpLocks/>
            </p:cNvGrpSpPr>
            <p:nvPr/>
          </p:nvGrpSpPr>
          <p:grpSpPr bwMode="auto">
            <a:xfrm>
              <a:off x="940" y="436"/>
              <a:ext cx="3810" cy="3884"/>
              <a:chOff x="930" y="379"/>
              <a:chExt cx="3810" cy="3884"/>
            </a:xfrm>
          </p:grpSpPr>
          <p:sp>
            <p:nvSpPr>
              <p:cNvPr id="29720" name="Line 27"/>
              <p:cNvSpPr>
                <a:spLocks noChangeShapeType="1"/>
              </p:cNvSpPr>
              <p:nvPr/>
            </p:nvSpPr>
            <p:spPr bwMode="auto">
              <a:xfrm>
                <a:off x="930" y="379"/>
                <a:ext cx="3810" cy="227"/>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29721" name="Line 28"/>
              <p:cNvSpPr>
                <a:spLocks noChangeShapeType="1"/>
              </p:cNvSpPr>
              <p:nvPr/>
            </p:nvSpPr>
            <p:spPr bwMode="auto">
              <a:xfrm flipH="1">
                <a:off x="930" y="617"/>
                <a:ext cx="3810" cy="271"/>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29722" name="Line 29"/>
              <p:cNvSpPr>
                <a:spLocks noChangeShapeType="1"/>
              </p:cNvSpPr>
              <p:nvPr/>
            </p:nvSpPr>
            <p:spPr bwMode="auto">
              <a:xfrm>
                <a:off x="930" y="905"/>
                <a:ext cx="3810" cy="272"/>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29723" name="Line 30"/>
              <p:cNvSpPr>
                <a:spLocks noChangeShapeType="1"/>
              </p:cNvSpPr>
              <p:nvPr/>
            </p:nvSpPr>
            <p:spPr bwMode="auto">
              <a:xfrm flipH="1">
                <a:off x="930" y="1167"/>
                <a:ext cx="3810" cy="271"/>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29724" name="Line 31"/>
              <p:cNvSpPr>
                <a:spLocks noChangeShapeType="1"/>
              </p:cNvSpPr>
              <p:nvPr/>
            </p:nvSpPr>
            <p:spPr bwMode="auto">
              <a:xfrm>
                <a:off x="930" y="1466"/>
                <a:ext cx="3810" cy="227"/>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29725" name="Line 32"/>
              <p:cNvSpPr>
                <a:spLocks noChangeShapeType="1"/>
              </p:cNvSpPr>
              <p:nvPr/>
            </p:nvSpPr>
            <p:spPr bwMode="auto">
              <a:xfrm flipH="1">
                <a:off x="930" y="1680"/>
                <a:ext cx="3810" cy="227"/>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29726" name="Line 33"/>
              <p:cNvSpPr>
                <a:spLocks noChangeShapeType="1"/>
              </p:cNvSpPr>
              <p:nvPr/>
            </p:nvSpPr>
            <p:spPr bwMode="auto">
              <a:xfrm>
                <a:off x="930" y="1907"/>
                <a:ext cx="3810" cy="227"/>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29727" name="Line 34"/>
              <p:cNvSpPr>
                <a:spLocks noChangeShapeType="1"/>
              </p:cNvSpPr>
              <p:nvPr/>
            </p:nvSpPr>
            <p:spPr bwMode="auto">
              <a:xfrm flipH="1">
                <a:off x="930" y="2139"/>
                <a:ext cx="3810" cy="227"/>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29728" name="Line 35"/>
              <p:cNvSpPr>
                <a:spLocks noChangeShapeType="1"/>
              </p:cNvSpPr>
              <p:nvPr/>
            </p:nvSpPr>
            <p:spPr bwMode="auto">
              <a:xfrm>
                <a:off x="930" y="3323"/>
                <a:ext cx="3810" cy="227"/>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29729" name="Line 36"/>
              <p:cNvSpPr>
                <a:spLocks noChangeShapeType="1"/>
              </p:cNvSpPr>
              <p:nvPr/>
            </p:nvSpPr>
            <p:spPr bwMode="auto">
              <a:xfrm flipH="1">
                <a:off x="930" y="3553"/>
                <a:ext cx="3810" cy="227"/>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29730" name="Line 37"/>
              <p:cNvSpPr>
                <a:spLocks noChangeShapeType="1"/>
              </p:cNvSpPr>
              <p:nvPr/>
            </p:nvSpPr>
            <p:spPr bwMode="auto">
              <a:xfrm>
                <a:off x="930" y="2377"/>
                <a:ext cx="3810" cy="227"/>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29731" name="Line 38"/>
              <p:cNvSpPr>
                <a:spLocks noChangeShapeType="1"/>
              </p:cNvSpPr>
              <p:nvPr/>
            </p:nvSpPr>
            <p:spPr bwMode="auto">
              <a:xfrm flipH="1">
                <a:off x="930" y="2617"/>
                <a:ext cx="3810" cy="227"/>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29732" name="Line 39"/>
              <p:cNvSpPr>
                <a:spLocks noChangeShapeType="1"/>
              </p:cNvSpPr>
              <p:nvPr/>
            </p:nvSpPr>
            <p:spPr bwMode="auto">
              <a:xfrm>
                <a:off x="930" y="2857"/>
                <a:ext cx="3810" cy="227"/>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29733" name="Line 40"/>
              <p:cNvSpPr>
                <a:spLocks noChangeShapeType="1"/>
              </p:cNvSpPr>
              <p:nvPr/>
            </p:nvSpPr>
            <p:spPr bwMode="auto">
              <a:xfrm flipH="1">
                <a:off x="930" y="3097"/>
                <a:ext cx="3810" cy="227"/>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29734" name="Line 41"/>
              <p:cNvSpPr>
                <a:spLocks noChangeShapeType="1"/>
              </p:cNvSpPr>
              <p:nvPr/>
            </p:nvSpPr>
            <p:spPr bwMode="auto">
              <a:xfrm>
                <a:off x="930" y="3793"/>
                <a:ext cx="3810" cy="227"/>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29735" name="Line 42"/>
              <p:cNvSpPr>
                <a:spLocks noChangeShapeType="1"/>
              </p:cNvSpPr>
              <p:nvPr/>
            </p:nvSpPr>
            <p:spPr bwMode="auto">
              <a:xfrm flipH="1">
                <a:off x="930" y="4036"/>
                <a:ext cx="3810" cy="227"/>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grpSp>
      </p:grpSp>
      <p:sp>
        <p:nvSpPr>
          <p:cNvPr id="194603" name="Text Box 43"/>
          <p:cNvSpPr txBox="1">
            <a:spLocks noChangeArrowheads="1"/>
          </p:cNvSpPr>
          <p:nvPr/>
        </p:nvSpPr>
        <p:spPr bwMode="auto">
          <a:xfrm rot="197085">
            <a:off x="6208714" y="684214"/>
            <a:ext cx="403383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l-GR" sz="1200">
                <a:solidFill>
                  <a:srgbClr val="000000"/>
                </a:solidFill>
              </a:rPr>
              <a:t>FSN=</a:t>
            </a:r>
            <a:r>
              <a:rPr lang="el-GR" altLang="el-GR" sz="1200">
                <a:solidFill>
                  <a:srgbClr val="000000"/>
                </a:solidFill>
              </a:rPr>
              <a:t>71</a:t>
            </a:r>
            <a:r>
              <a:rPr lang="en-US" altLang="el-GR" sz="1200">
                <a:solidFill>
                  <a:srgbClr val="000000"/>
                </a:solidFill>
              </a:rPr>
              <a:t>	BSN=</a:t>
            </a:r>
            <a:r>
              <a:rPr lang="el-GR" altLang="el-GR" sz="1200">
                <a:solidFill>
                  <a:srgbClr val="000000"/>
                </a:solidFill>
              </a:rPr>
              <a:t>18</a:t>
            </a:r>
            <a:r>
              <a:rPr lang="en-US" altLang="el-GR" sz="1200">
                <a:solidFill>
                  <a:srgbClr val="000000"/>
                </a:solidFill>
              </a:rPr>
              <a:t>	FIB=</a:t>
            </a:r>
            <a:r>
              <a:rPr lang="el-GR" altLang="el-GR" sz="1200">
                <a:solidFill>
                  <a:srgbClr val="000000"/>
                </a:solidFill>
              </a:rPr>
              <a:t>0</a:t>
            </a:r>
            <a:r>
              <a:rPr lang="en-US" altLang="el-GR" sz="1200">
                <a:solidFill>
                  <a:srgbClr val="000000"/>
                </a:solidFill>
              </a:rPr>
              <a:t>	BIB=</a:t>
            </a:r>
            <a:r>
              <a:rPr lang="el-GR" altLang="el-GR" sz="1200">
                <a:solidFill>
                  <a:srgbClr val="000000"/>
                </a:solidFill>
              </a:rPr>
              <a:t>0</a:t>
            </a:r>
            <a:r>
              <a:rPr lang="en-US" altLang="el-GR" sz="1200">
                <a:solidFill>
                  <a:srgbClr val="000000"/>
                </a:solidFill>
              </a:rPr>
              <a:t> </a:t>
            </a:r>
            <a:r>
              <a:rPr lang="en-US" altLang="el-GR" sz="1200">
                <a:solidFill>
                  <a:srgbClr val="FF0000"/>
                </a:solidFill>
              </a:rPr>
              <a:t>(A)</a:t>
            </a:r>
            <a:endParaRPr lang="el-GR" altLang="el-GR" sz="1200">
              <a:solidFill>
                <a:srgbClr val="FF0000"/>
              </a:solidFill>
            </a:endParaRPr>
          </a:p>
        </p:txBody>
      </p:sp>
      <p:sp>
        <p:nvSpPr>
          <p:cNvPr id="194604" name="Text Box 44"/>
          <p:cNvSpPr txBox="1">
            <a:spLocks noChangeArrowheads="1"/>
          </p:cNvSpPr>
          <p:nvPr/>
        </p:nvSpPr>
        <p:spPr bwMode="auto">
          <a:xfrm rot="-195766">
            <a:off x="4259264" y="1125539"/>
            <a:ext cx="403383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l-GR" sz="1200">
                <a:solidFill>
                  <a:srgbClr val="000000"/>
                </a:solidFill>
              </a:rPr>
              <a:t>FSN=	BSN=	FIB= 	BIB= </a:t>
            </a:r>
            <a:r>
              <a:rPr lang="en-US" altLang="el-GR" sz="1200">
                <a:solidFill>
                  <a:srgbClr val="FF0000"/>
                </a:solidFill>
              </a:rPr>
              <a:t>(B)</a:t>
            </a:r>
            <a:endParaRPr lang="el-GR" altLang="el-GR" sz="1200">
              <a:solidFill>
                <a:srgbClr val="FF0000"/>
              </a:solidFill>
            </a:endParaRPr>
          </a:p>
        </p:txBody>
      </p:sp>
      <p:sp>
        <p:nvSpPr>
          <p:cNvPr id="194605" name="Text Box 45"/>
          <p:cNvSpPr txBox="1">
            <a:spLocks noChangeArrowheads="1"/>
          </p:cNvSpPr>
          <p:nvPr/>
        </p:nvSpPr>
        <p:spPr bwMode="auto">
          <a:xfrm rot="-195766">
            <a:off x="4268789" y="1993900"/>
            <a:ext cx="4033837" cy="27463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l-GR" sz="1200">
                <a:solidFill>
                  <a:srgbClr val="000000"/>
                </a:solidFill>
              </a:rPr>
              <a:t>FSN=	BSN= 	FIB= 	BIB= </a:t>
            </a:r>
            <a:r>
              <a:rPr lang="en-US" altLang="el-GR" sz="1200">
                <a:solidFill>
                  <a:srgbClr val="FF0000"/>
                </a:solidFill>
              </a:rPr>
              <a:t>(D)</a:t>
            </a:r>
            <a:endParaRPr lang="el-GR" altLang="el-GR" sz="1200">
              <a:solidFill>
                <a:srgbClr val="FF0000"/>
              </a:solidFill>
            </a:endParaRPr>
          </a:p>
        </p:txBody>
      </p:sp>
      <p:sp>
        <p:nvSpPr>
          <p:cNvPr id="194606" name="Text Box 46"/>
          <p:cNvSpPr txBox="1">
            <a:spLocks noChangeArrowheads="1"/>
          </p:cNvSpPr>
          <p:nvPr/>
        </p:nvSpPr>
        <p:spPr bwMode="auto">
          <a:xfrm rot="-195766">
            <a:off x="4230689" y="2773364"/>
            <a:ext cx="403383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l-GR" sz="1200">
                <a:solidFill>
                  <a:srgbClr val="000000"/>
                </a:solidFill>
              </a:rPr>
              <a:t>FSN=	BSN=	FIB=	BIB= </a:t>
            </a:r>
            <a:r>
              <a:rPr lang="en-US" altLang="el-GR" sz="1200">
                <a:solidFill>
                  <a:srgbClr val="FF0000"/>
                </a:solidFill>
              </a:rPr>
              <a:t>(F)</a:t>
            </a:r>
            <a:endParaRPr lang="el-GR" altLang="el-GR" sz="1200">
              <a:solidFill>
                <a:srgbClr val="FF0000"/>
              </a:solidFill>
            </a:endParaRPr>
          </a:p>
        </p:txBody>
      </p:sp>
      <p:sp>
        <p:nvSpPr>
          <p:cNvPr id="194607" name="Text Box 47"/>
          <p:cNvSpPr txBox="1">
            <a:spLocks noChangeArrowheads="1"/>
          </p:cNvSpPr>
          <p:nvPr/>
        </p:nvSpPr>
        <p:spPr bwMode="auto">
          <a:xfrm rot="197085">
            <a:off x="6356350" y="1562100"/>
            <a:ext cx="403383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l-GR" sz="1200">
                <a:solidFill>
                  <a:srgbClr val="000000"/>
                </a:solidFill>
              </a:rPr>
              <a:t>FSN=	BSN= 	FIB= 	BIB= </a:t>
            </a:r>
            <a:r>
              <a:rPr lang="en-US" altLang="el-GR" sz="1200">
                <a:solidFill>
                  <a:srgbClr val="FF0000"/>
                </a:solidFill>
              </a:rPr>
              <a:t>(C)</a:t>
            </a:r>
            <a:endParaRPr lang="el-GR" altLang="el-GR" sz="1200">
              <a:solidFill>
                <a:srgbClr val="FF0000"/>
              </a:solidFill>
            </a:endParaRPr>
          </a:p>
        </p:txBody>
      </p:sp>
      <p:sp>
        <p:nvSpPr>
          <p:cNvPr id="194608" name="Text Box 48"/>
          <p:cNvSpPr txBox="1">
            <a:spLocks noChangeArrowheads="1"/>
          </p:cNvSpPr>
          <p:nvPr/>
        </p:nvSpPr>
        <p:spPr bwMode="auto">
          <a:xfrm rot="197085">
            <a:off x="6356350" y="2413000"/>
            <a:ext cx="403383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l-GR" sz="1200">
                <a:solidFill>
                  <a:srgbClr val="000000"/>
                </a:solidFill>
              </a:rPr>
              <a:t>FSN=	BSN= 	FIB= 	BIB= </a:t>
            </a:r>
            <a:r>
              <a:rPr lang="en-US" altLang="el-GR" sz="1200">
                <a:solidFill>
                  <a:srgbClr val="FF0000"/>
                </a:solidFill>
              </a:rPr>
              <a:t>(E)</a:t>
            </a:r>
            <a:endParaRPr lang="el-GR" altLang="el-GR" sz="1200">
              <a:solidFill>
                <a:srgbClr val="FF0000"/>
              </a:solidFill>
            </a:endParaRPr>
          </a:p>
        </p:txBody>
      </p:sp>
      <p:sp>
        <p:nvSpPr>
          <p:cNvPr id="194609" name="Text Box 49"/>
          <p:cNvSpPr txBox="1">
            <a:spLocks noChangeArrowheads="1"/>
          </p:cNvSpPr>
          <p:nvPr/>
        </p:nvSpPr>
        <p:spPr bwMode="auto">
          <a:xfrm rot="-195766">
            <a:off x="4332289" y="3500439"/>
            <a:ext cx="403383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l-GR" sz="1200">
                <a:solidFill>
                  <a:srgbClr val="000000"/>
                </a:solidFill>
              </a:rPr>
              <a:t>FSN=	BSN= 	FIB=	BIB= </a:t>
            </a:r>
            <a:r>
              <a:rPr lang="en-US" altLang="el-GR" sz="1200">
                <a:solidFill>
                  <a:srgbClr val="FF0000"/>
                </a:solidFill>
              </a:rPr>
              <a:t>(H)</a:t>
            </a:r>
            <a:endParaRPr lang="el-GR" altLang="el-GR" sz="1200">
              <a:solidFill>
                <a:srgbClr val="FF0000"/>
              </a:solidFill>
            </a:endParaRPr>
          </a:p>
        </p:txBody>
      </p:sp>
      <p:sp>
        <p:nvSpPr>
          <p:cNvPr id="194610" name="Text Box 50"/>
          <p:cNvSpPr txBox="1">
            <a:spLocks noChangeArrowheads="1"/>
          </p:cNvSpPr>
          <p:nvPr/>
        </p:nvSpPr>
        <p:spPr bwMode="auto">
          <a:xfrm rot="-195766">
            <a:off x="4303714" y="4251325"/>
            <a:ext cx="403383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l-GR" sz="1200">
                <a:solidFill>
                  <a:srgbClr val="000000"/>
                </a:solidFill>
              </a:rPr>
              <a:t>FSN=	BSN= 	FIB=	BIB= </a:t>
            </a:r>
            <a:r>
              <a:rPr lang="en-US" altLang="el-GR" sz="1200">
                <a:solidFill>
                  <a:srgbClr val="FF0000"/>
                </a:solidFill>
              </a:rPr>
              <a:t>(J)</a:t>
            </a:r>
            <a:endParaRPr lang="el-GR" altLang="el-GR" sz="1200">
              <a:solidFill>
                <a:srgbClr val="FF0000"/>
              </a:solidFill>
            </a:endParaRPr>
          </a:p>
        </p:txBody>
      </p:sp>
      <p:sp>
        <p:nvSpPr>
          <p:cNvPr id="194611" name="Text Box 51"/>
          <p:cNvSpPr txBox="1">
            <a:spLocks noChangeArrowheads="1"/>
          </p:cNvSpPr>
          <p:nvPr/>
        </p:nvSpPr>
        <p:spPr bwMode="auto">
          <a:xfrm rot="-195766">
            <a:off x="4230689" y="5019675"/>
            <a:ext cx="403383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l-GR" sz="1200">
                <a:solidFill>
                  <a:srgbClr val="000000"/>
                </a:solidFill>
              </a:rPr>
              <a:t>FSN=	BSN=	FIB</a:t>
            </a:r>
            <a:r>
              <a:rPr lang="el-GR" altLang="el-GR" sz="1200">
                <a:solidFill>
                  <a:srgbClr val="000000"/>
                </a:solidFill>
              </a:rPr>
              <a:t>=</a:t>
            </a:r>
            <a:r>
              <a:rPr lang="en-US" altLang="el-GR" sz="1200">
                <a:solidFill>
                  <a:srgbClr val="000000"/>
                </a:solidFill>
              </a:rPr>
              <a:t>	BIB= </a:t>
            </a:r>
            <a:r>
              <a:rPr lang="en-US" altLang="el-GR" sz="1200">
                <a:solidFill>
                  <a:srgbClr val="FF0000"/>
                </a:solidFill>
              </a:rPr>
              <a:t>(L)</a:t>
            </a:r>
            <a:endParaRPr lang="el-GR" altLang="el-GR" sz="1200">
              <a:solidFill>
                <a:srgbClr val="FF0000"/>
              </a:solidFill>
            </a:endParaRPr>
          </a:p>
        </p:txBody>
      </p:sp>
      <p:sp>
        <p:nvSpPr>
          <p:cNvPr id="194612" name="Text Box 52"/>
          <p:cNvSpPr txBox="1">
            <a:spLocks noChangeArrowheads="1"/>
          </p:cNvSpPr>
          <p:nvPr/>
        </p:nvSpPr>
        <p:spPr bwMode="auto">
          <a:xfrm rot="-195766">
            <a:off x="4187825" y="5757864"/>
            <a:ext cx="40338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l-GR" sz="1200">
                <a:solidFill>
                  <a:srgbClr val="000000"/>
                </a:solidFill>
              </a:rPr>
              <a:t>FSN=	BSN=	FIB=	BIB= </a:t>
            </a:r>
            <a:r>
              <a:rPr lang="en-US" altLang="el-GR" sz="1200">
                <a:solidFill>
                  <a:srgbClr val="FF0000"/>
                </a:solidFill>
              </a:rPr>
              <a:t>(N)</a:t>
            </a:r>
            <a:endParaRPr lang="el-GR" altLang="el-GR" sz="1200">
              <a:solidFill>
                <a:srgbClr val="FF0000"/>
              </a:solidFill>
            </a:endParaRPr>
          </a:p>
        </p:txBody>
      </p:sp>
      <p:sp>
        <p:nvSpPr>
          <p:cNvPr id="194613" name="Text Box 53"/>
          <p:cNvSpPr txBox="1">
            <a:spLocks noChangeArrowheads="1"/>
          </p:cNvSpPr>
          <p:nvPr/>
        </p:nvSpPr>
        <p:spPr bwMode="auto">
          <a:xfrm rot="-195766">
            <a:off x="4114800" y="6507164"/>
            <a:ext cx="40338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l-GR" sz="1200">
                <a:solidFill>
                  <a:srgbClr val="000000"/>
                </a:solidFill>
              </a:rPr>
              <a:t>FSN=	BSN=	FIB=	BIB= </a:t>
            </a:r>
            <a:r>
              <a:rPr lang="en-US" altLang="el-GR" sz="1200">
                <a:solidFill>
                  <a:srgbClr val="FF0000"/>
                </a:solidFill>
              </a:rPr>
              <a:t>(P)</a:t>
            </a:r>
            <a:endParaRPr lang="el-GR" altLang="el-GR" sz="1200">
              <a:solidFill>
                <a:srgbClr val="FF0000"/>
              </a:solidFill>
            </a:endParaRPr>
          </a:p>
        </p:txBody>
      </p:sp>
      <p:sp>
        <p:nvSpPr>
          <p:cNvPr id="194614" name="Text Box 54"/>
          <p:cNvSpPr txBox="1">
            <a:spLocks noChangeArrowheads="1"/>
          </p:cNvSpPr>
          <p:nvPr/>
        </p:nvSpPr>
        <p:spPr bwMode="auto">
          <a:xfrm rot="197085">
            <a:off x="6564314" y="3141664"/>
            <a:ext cx="403383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l-GR" sz="1200">
                <a:solidFill>
                  <a:srgbClr val="000000"/>
                </a:solidFill>
              </a:rPr>
              <a:t>FSN=	BSN= 	FIB=	BIB= </a:t>
            </a:r>
            <a:r>
              <a:rPr lang="en-US" altLang="el-GR" sz="1200">
                <a:solidFill>
                  <a:srgbClr val="FF0000"/>
                </a:solidFill>
              </a:rPr>
              <a:t>(G)</a:t>
            </a:r>
            <a:endParaRPr lang="el-GR" altLang="el-GR" sz="1200">
              <a:solidFill>
                <a:srgbClr val="FF0000"/>
              </a:solidFill>
            </a:endParaRPr>
          </a:p>
        </p:txBody>
      </p:sp>
      <p:sp>
        <p:nvSpPr>
          <p:cNvPr id="194615" name="Text Box 55"/>
          <p:cNvSpPr txBox="1">
            <a:spLocks noChangeArrowheads="1"/>
          </p:cNvSpPr>
          <p:nvPr/>
        </p:nvSpPr>
        <p:spPr bwMode="auto">
          <a:xfrm rot="197085">
            <a:off x="6607175" y="3898900"/>
            <a:ext cx="403383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l-GR" sz="1200">
                <a:solidFill>
                  <a:srgbClr val="000000"/>
                </a:solidFill>
              </a:rPr>
              <a:t>FSN=	BSN= 	FIB=	BIB= </a:t>
            </a:r>
            <a:r>
              <a:rPr lang="en-US" altLang="el-GR" sz="1200">
                <a:solidFill>
                  <a:srgbClr val="FF0000"/>
                </a:solidFill>
              </a:rPr>
              <a:t>(I)</a:t>
            </a:r>
            <a:endParaRPr lang="el-GR" altLang="el-GR" sz="1200">
              <a:solidFill>
                <a:srgbClr val="FF0000"/>
              </a:solidFill>
            </a:endParaRPr>
          </a:p>
        </p:txBody>
      </p:sp>
      <p:sp>
        <p:nvSpPr>
          <p:cNvPr id="194616" name="Text Box 56"/>
          <p:cNvSpPr txBox="1">
            <a:spLocks noChangeArrowheads="1"/>
          </p:cNvSpPr>
          <p:nvPr/>
        </p:nvSpPr>
        <p:spPr bwMode="auto">
          <a:xfrm rot="197085">
            <a:off x="6635750" y="4652964"/>
            <a:ext cx="40338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l-GR" sz="1200">
                <a:solidFill>
                  <a:srgbClr val="000000"/>
                </a:solidFill>
              </a:rPr>
              <a:t>FSN=	BSN= 	FIB= 	BIB= </a:t>
            </a:r>
            <a:r>
              <a:rPr lang="en-US" altLang="el-GR" sz="1200">
                <a:solidFill>
                  <a:srgbClr val="FF0000"/>
                </a:solidFill>
              </a:rPr>
              <a:t>(K)</a:t>
            </a:r>
            <a:endParaRPr lang="el-GR" altLang="el-GR" sz="1200">
              <a:solidFill>
                <a:srgbClr val="FF0000"/>
              </a:solidFill>
            </a:endParaRPr>
          </a:p>
        </p:txBody>
      </p:sp>
      <p:sp>
        <p:nvSpPr>
          <p:cNvPr id="194617" name="Text Box 57"/>
          <p:cNvSpPr txBox="1">
            <a:spLocks noChangeArrowheads="1"/>
          </p:cNvSpPr>
          <p:nvPr/>
        </p:nvSpPr>
        <p:spPr bwMode="auto">
          <a:xfrm rot="197085">
            <a:off x="6500814" y="5372100"/>
            <a:ext cx="403383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l-GR" sz="1200">
                <a:solidFill>
                  <a:srgbClr val="000000"/>
                </a:solidFill>
              </a:rPr>
              <a:t>FSN=	BSN= 	FIB</a:t>
            </a:r>
            <a:r>
              <a:rPr lang="el-GR" altLang="el-GR" sz="1200">
                <a:solidFill>
                  <a:srgbClr val="000000"/>
                </a:solidFill>
              </a:rPr>
              <a:t>=</a:t>
            </a:r>
            <a:r>
              <a:rPr lang="en-US" altLang="el-GR" sz="1200">
                <a:solidFill>
                  <a:srgbClr val="000000"/>
                </a:solidFill>
              </a:rPr>
              <a:t>	BIB= </a:t>
            </a:r>
            <a:r>
              <a:rPr lang="en-US" altLang="el-GR" sz="1200">
                <a:solidFill>
                  <a:srgbClr val="FF0000"/>
                </a:solidFill>
              </a:rPr>
              <a:t>(M)</a:t>
            </a:r>
            <a:endParaRPr lang="el-GR" altLang="el-GR" sz="1200">
              <a:solidFill>
                <a:srgbClr val="FF0000"/>
              </a:solidFill>
            </a:endParaRPr>
          </a:p>
        </p:txBody>
      </p:sp>
      <p:sp>
        <p:nvSpPr>
          <p:cNvPr id="194618" name="Text Box 58"/>
          <p:cNvSpPr txBox="1">
            <a:spLocks noChangeArrowheads="1"/>
          </p:cNvSpPr>
          <p:nvPr/>
        </p:nvSpPr>
        <p:spPr bwMode="auto">
          <a:xfrm rot="197085">
            <a:off x="6419850" y="6127750"/>
            <a:ext cx="403383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l-GR" sz="1200">
                <a:solidFill>
                  <a:srgbClr val="000000"/>
                </a:solidFill>
              </a:rPr>
              <a:t>FSN=	BSN= 	FIB= 	BIB= </a:t>
            </a:r>
            <a:r>
              <a:rPr lang="en-US" altLang="el-GR" sz="1200">
                <a:solidFill>
                  <a:srgbClr val="FF0000"/>
                </a:solidFill>
              </a:rPr>
              <a:t>(O)</a:t>
            </a:r>
            <a:endParaRPr lang="el-GR" altLang="el-GR" sz="1200">
              <a:solidFill>
                <a:srgbClr val="FF0000"/>
              </a:solidFill>
            </a:endParaRPr>
          </a:p>
        </p:txBody>
      </p:sp>
      <p:pic>
        <p:nvPicPr>
          <p:cNvPr id="29717" name="Picture 59"/>
          <p:cNvPicPr>
            <a:picLocks noChangeAspect="1" noChangeArrowheads="1"/>
          </p:cNvPicPr>
          <p:nvPr/>
        </p:nvPicPr>
        <p:blipFill>
          <a:blip r:embed="rId2">
            <a:lum bright="10000"/>
            <a:extLst>
              <a:ext uri="{28A0092B-C50C-407E-A947-70E740481C1C}">
                <a14:useLocalDpi xmlns:a14="http://schemas.microsoft.com/office/drawing/2010/main" val="0"/>
              </a:ext>
            </a:extLst>
          </a:blip>
          <a:srcRect/>
          <a:stretch>
            <a:fillRect/>
          </a:stretch>
        </p:blipFill>
        <p:spPr bwMode="auto">
          <a:xfrm rot="60000">
            <a:off x="1600200" y="1196975"/>
            <a:ext cx="2624138" cy="2338388"/>
          </a:xfrm>
          <a:prstGeom prst="rect">
            <a:avLst/>
          </a:prstGeom>
          <a:solidFill>
            <a:schemeClr val="accent1"/>
          </a:solidFill>
          <a:ln>
            <a:noFill/>
          </a:ln>
          <a:extLst>
            <a:ext uri="{91240B29-F687-4F45-9708-019B960494DF}">
              <a14:hiddenLine xmlns:a14="http://schemas.microsoft.com/office/drawing/2010/main" w="38100">
                <a:solidFill>
                  <a:srgbClr val="000000"/>
                </a:solidFill>
                <a:miter lim="800000"/>
                <a:headEnd/>
                <a:tailEnd/>
              </a14:hiddenLine>
            </a:ext>
          </a:extLst>
        </p:spPr>
      </p:pic>
      <p:grpSp>
        <p:nvGrpSpPr>
          <p:cNvPr id="6" name="Ομάδα 5">
            <a:extLst>
              <a:ext uri="{FF2B5EF4-FFF2-40B4-BE49-F238E27FC236}">
                <a16:creationId xmlns:a16="http://schemas.microsoft.com/office/drawing/2014/main" id="{D2AC8CBE-392A-4D99-97DD-44E98AC0B17D}"/>
              </a:ext>
            </a:extLst>
          </p:cNvPr>
          <p:cNvGrpSpPr/>
          <p:nvPr/>
        </p:nvGrpSpPr>
        <p:grpSpPr>
          <a:xfrm>
            <a:off x="6670706" y="280169"/>
            <a:ext cx="758160" cy="93600"/>
            <a:chOff x="6670706" y="280169"/>
            <a:chExt cx="758160" cy="93600"/>
          </a:xfrm>
        </p:grpSpPr>
        <mc:AlternateContent xmlns:mc="http://schemas.openxmlformats.org/markup-compatibility/2006">
          <mc:Choice xmlns:p14="http://schemas.microsoft.com/office/powerpoint/2010/main" Requires="p14">
            <p:contentPart p14:bwMode="auto" r:id="rId3">
              <p14:nvContentPartPr>
                <p14:cNvPr id="2" name="Γραφή 1">
                  <a:extLst>
                    <a:ext uri="{FF2B5EF4-FFF2-40B4-BE49-F238E27FC236}">
                      <a16:creationId xmlns:a16="http://schemas.microsoft.com/office/drawing/2014/main" id="{9CD4EAA2-6573-4B18-9070-CD5392440923}"/>
                    </a:ext>
                  </a:extLst>
                </p14:cNvPr>
                <p14:cNvContentPartPr/>
                <p14:nvPr/>
              </p14:nvContentPartPr>
              <p14:xfrm>
                <a:off x="6670706" y="280169"/>
                <a:ext cx="328680" cy="9000"/>
              </p14:xfrm>
            </p:contentPart>
          </mc:Choice>
          <mc:Fallback>
            <p:pic>
              <p:nvPicPr>
                <p:cNvPr id="2" name="Γραφή 1">
                  <a:extLst>
                    <a:ext uri="{FF2B5EF4-FFF2-40B4-BE49-F238E27FC236}">
                      <a16:creationId xmlns:a16="http://schemas.microsoft.com/office/drawing/2014/main" id="{9CD4EAA2-6573-4B18-9070-CD5392440923}"/>
                    </a:ext>
                  </a:extLst>
                </p:cNvPr>
                <p:cNvPicPr/>
                <p:nvPr/>
              </p:nvPicPr>
              <p:blipFill>
                <a:blip r:embed="rId4"/>
                <a:stretch>
                  <a:fillRect/>
                </a:stretch>
              </p:blipFill>
              <p:spPr>
                <a:xfrm>
                  <a:off x="6662066" y="271169"/>
                  <a:ext cx="34632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Γραφή 2">
                  <a:extLst>
                    <a:ext uri="{FF2B5EF4-FFF2-40B4-BE49-F238E27FC236}">
                      <a16:creationId xmlns:a16="http://schemas.microsoft.com/office/drawing/2014/main" id="{F0752346-538A-45C6-B477-114870C6400C}"/>
                    </a:ext>
                  </a:extLst>
                </p14:cNvPr>
                <p14:cNvContentPartPr/>
                <p14:nvPr/>
              </p14:nvContentPartPr>
              <p14:xfrm>
                <a:off x="6961946" y="363689"/>
                <a:ext cx="246240" cy="10080"/>
              </p14:xfrm>
            </p:contentPart>
          </mc:Choice>
          <mc:Fallback>
            <p:pic>
              <p:nvPicPr>
                <p:cNvPr id="3" name="Γραφή 2">
                  <a:extLst>
                    <a:ext uri="{FF2B5EF4-FFF2-40B4-BE49-F238E27FC236}">
                      <a16:creationId xmlns:a16="http://schemas.microsoft.com/office/drawing/2014/main" id="{F0752346-538A-45C6-B477-114870C6400C}"/>
                    </a:ext>
                  </a:extLst>
                </p:cNvPr>
                <p:cNvPicPr/>
                <p:nvPr/>
              </p:nvPicPr>
              <p:blipFill>
                <a:blip r:embed="rId6"/>
                <a:stretch>
                  <a:fillRect/>
                </a:stretch>
              </p:blipFill>
              <p:spPr>
                <a:xfrm>
                  <a:off x="6952946" y="354689"/>
                  <a:ext cx="26388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Γραφή 3">
                  <a:extLst>
                    <a:ext uri="{FF2B5EF4-FFF2-40B4-BE49-F238E27FC236}">
                      <a16:creationId xmlns:a16="http://schemas.microsoft.com/office/drawing/2014/main" id="{AA56B9B9-5D80-4944-BAD2-17970E13365A}"/>
                    </a:ext>
                  </a:extLst>
                </p14:cNvPr>
                <p14:cNvContentPartPr/>
                <p14:nvPr/>
              </p14:nvContentPartPr>
              <p14:xfrm>
                <a:off x="7253186" y="296009"/>
                <a:ext cx="175680" cy="16560"/>
              </p14:xfrm>
            </p:contentPart>
          </mc:Choice>
          <mc:Fallback>
            <p:pic>
              <p:nvPicPr>
                <p:cNvPr id="4" name="Γραφή 3">
                  <a:extLst>
                    <a:ext uri="{FF2B5EF4-FFF2-40B4-BE49-F238E27FC236}">
                      <a16:creationId xmlns:a16="http://schemas.microsoft.com/office/drawing/2014/main" id="{AA56B9B9-5D80-4944-BAD2-17970E13365A}"/>
                    </a:ext>
                  </a:extLst>
                </p:cNvPr>
                <p:cNvPicPr/>
                <p:nvPr/>
              </p:nvPicPr>
              <p:blipFill>
                <a:blip r:embed="rId8"/>
                <a:stretch>
                  <a:fillRect/>
                </a:stretch>
              </p:blipFill>
              <p:spPr>
                <a:xfrm>
                  <a:off x="7244186" y="287369"/>
                  <a:ext cx="193320" cy="34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
            <p14:nvContentPartPr>
              <p14:cNvPr id="5" name="Γραφή 4">
                <a:extLst>
                  <a:ext uri="{FF2B5EF4-FFF2-40B4-BE49-F238E27FC236}">
                    <a16:creationId xmlns:a16="http://schemas.microsoft.com/office/drawing/2014/main" id="{04792ACA-CBC6-4D1C-BEFB-AB879226B113}"/>
                  </a:ext>
                </a:extLst>
              </p14:cNvPr>
              <p14:cNvContentPartPr/>
              <p14:nvPr/>
            </p14:nvContentPartPr>
            <p14:xfrm>
              <a:off x="7748546" y="316529"/>
              <a:ext cx="348120" cy="20880"/>
            </p14:xfrm>
          </p:contentPart>
        </mc:Choice>
        <mc:Fallback>
          <p:pic>
            <p:nvPicPr>
              <p:cNvPr id="5" name="Γραφή 4">
                <a:extLst>
                  <a:ext uri="{FF2B5EF4-FFF2-40B4-BE49-F238E27FC236}">
                    <a16:creationId xmlns:a16="http://schemas.microsoft.com/office/drawing/2014/main" id="{04792ACA-CBC6-4D1C-BEFB-AB879226B113}"/>
                  </a:ext>
                </a:extLst>
              </p:cNvPr>
              <p:cNvPicPr/>
              <p:nvPr/>
            </p:nvPicPr>
            <p:blipFill>
              <a:blip r:embed="rId10"/>
              <a:stretch>
                <a:fillRect/>
              </a:stretch>
            </p:blipFill>
            <p:spPr>
              <a:xfrm>
                <a:off x="7739546" y="307889"/>
                <a:ext cx="365760" cy="38520"/>
              </a:xfrm>
              <a:prstGeom prst="rect">
                <a:avLst/>
              </a:prstGeom>
            </p:spPr>
          </p:pic>
        </mc:Fallback>
      </mc:AlternateContent>
    </p:spTree>
    <p:extLst>
      <p:ext uri="{BB962C8B-B14F-4D97-AF65-F5344CB8AC3E}">
        <p14:creationId xmlns:p14="http://schemas.microsoft.com/office/powerpoint/2010/main" val="39339033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194603"/>
                                        </p:tgtEl>
                                        <p:attrNameLst>
                                          <p:attrName>style.visibility</p:attrName>
                                        </p:attrNameLst>
                                      </p:cBhvr>
                                      <p:to>
                                        <p:strVal val="visible"/>
                                      </p:to>
                                    </p:set>
                                    <p:animEffect transition="in" filter="dissolve">
                                      <p:cBhvr>
                                        <p:cTn id="7" dur="500"/>
                                        <p:tgtEl>
                                          <p:spTgt spid="194603"/>
                                        </p:tgtEl>
                                      </p:cBhvr>
                                    </p:animEffect>
                                  </p:childTnLst>
                                </p:cTn>
                              </p:par>
                            </p:childTnLst>
                          </p:cTn>
                        </p:par>
                        <p:par>
                          <p:cTn id="8" fill="hold" nodeType="afterGroup">
                            <p:stCondLst>
                              <p:cond delay="1500"/>
                            </p:stCondLst>
                            <p:childTnLst>
                              <p:par>
                                <p:cTn id="9" presetID="9" presetClass="entr" presetSubtype="0" fill="hold" grpId="0" nodeType="afterEffect">
                                  <p:stCondLst>
                                    <p:cond delay="1000"/>
                                  </p:stCondLst>
                                  <p:childTnLst>
                                    <p:set>
                                      <p:cBhvr>
                                        <p:cTn id="10" dur="1" fill="hold">
                                          <p:stCondLst>
                                            <p:cond delay="0"/>
                                          </p:stCondLst>
                                        </p:cTn>
                                        <p:tgtEl>
                                          <p:spTgt spid="194604"/>
                                        </p:tgtEl>
                                        <p:attrNameLst>
                                          <p:attrName>style.visibility</p:attrName>
                                        </p:attrNameLst>
                                      </p:cBhvr>
                                      <p:to>
                                        <p:strVal val="visible"/>
                                      </p:to>
                                    </p:set>
                                    <p:animEffect transition="in" filter="dissolve">
                                      <p:cBhvr>
                                        <p:cTn id="11" dur="500"/>
                                        <p:tgtEl>
                                          <p:spTgt spid="194604"/>
                                        </p:tgtEl>
                                      </p:cBhvr>
                                    </p:animEffect>
                                  </p:childTnLst>
                                </p:cTn>
                              </p:par>
                            </p:childTnLst>
                          </p:cTn>
                        </p:par>
                        <p:par>
                          <p:cTn id="12" fill="hold" nodeType="afterGroup">
                            <p:stCondLst>
                              <p:cond delay="3000"/>
                            </p:stCondLst>
                            <p:childTnLst>
                              <p:par>
                                <p:cTn id="13" presetID="9" presetClass="entr" presetSubtype="0" fill="hold" grpId="0" nodeType="afterEffect">
                                  <p:stCondLst>
                                    <p:cond delay="1000"/>
                                  </p:stCondLst>
                                  <p:childTnLst>
                                    <p:set>
                                      <p:cBhvr>
                                        <p:cTn id="14" dur="1" fill="hold">
                                          <p:stCondLst>
                                            <p:cond delay="0"/>
                                          </p:stCondLst>
                                        </p:cTn>
                                        <p:tgtEl>
                                          <p:spTgt spid="194605"/>
                                        </p:tgtEl>
                                        <p:attrNameLst>
                                          <p:attrName>style.visibility</p:attrName>
                                        </p:attrNameLst>
                                      </p:cBhvr>
                                      <p:to>
                                        <p:strVal val="visible"/>
                                      </p:to>
                                    </p:set>
                                    <p:animEffect transition="in" filter="dissolve">
                                      <p:cBhvr>
                                        <p:cTn id="15" dur="500"/>
                                        <p:tgtEl>
                                          <p:spTgt spid="194605"/>
                                        </p:tgtEl>
                                      </p:cBhvr>
                                    </p:animEffect>
                                  </p:childTnLst>
                                </p:cTn>
                              </p:par>
                            </p:childTnLst>
                          </p:cTn>
                        </p:par>
                        <p:par>
                          <p:cTn id="16" fill="hold" nodeType="afterGroup">
                            <p:stCondLst>
                              <p:cond delay="4500"/>
                            </p:stCondLst>
                            <p:childTnLst>
                              <p:par>
                                <p:cTn id="17" presetID="9" presetClass="entr" presetSubtype="0" fill="hold" grpId="0" nodeType="afterEffect">
                                  <p:stCondLst>
                                    <p:cond delay="1000"/>
                                  </p:stCondLst>
                                  <p:childTnLst>
                                    <p:set>
                                      <p:cBhvr>
                                        <p:cTn id="18" dur="1" fill="hold">
                                          <p:stCondLst>
                                            <p:cond delay="0"/>
                                          </p:stCondLst>
                                        </p:cTn>
                                        <p:tgtEl>
                                          <p:spTgt spid="194606"/>
                                        </p:tgtEl>
                                        <p:attrNameLst>
                                          <p:attrName>style.visibility</p:attrName>
                                        </p:attrNameLst>
                                      </p:cBhvr>
                                      <p:to>
                                        <p:strVal val="visible"/>
                                      </p:to>
                                    </p:set>
                                    <p:animEffect transition="in" filter="dissolve">
                                      <p:cBhvr>
                                        <p:cTn id="19" dur="500"/>
                                        <p:tgtEl>
                                          <p:spTgt spid="194606"/>
                                        </p:tgtEl>
                                      </p:cBhvr>
                                    </p:animEffect>
                                  </p:childTnLst>
                                </p:cTn>
                              </p:par>
                            </p:childTnLst>
                          </p:cTn>
                        </p:par>
                        <p:par>
                          <p:cTn id="20" fill="hold" nodeType="afterGroup">
                            <p:stCondLst>
                              <p:cond delay="6000"/>
                            </p:stCondLst>
                            <p:childTnLst>
                              <p:par>
                                <p:cTn id="21" presetID="9" presetClass="entr" presetSubtype="0" fill="hold" grpId="0" nodeType="afterEffect">
                                  <p:stCondLst>
                                    <p:cond delay="1000"/>
                                  </p:stCondLst>
                                  <p:childTnLst>
                                    <p:set>
                                      <p:cBhvr>
                                        <p:cTn id="22" dur="1" fill="hold">
                                          <p:stCondLst>
                                            <p:cond delay="0"/>
                                          </p:stCondLst>
                                        </p:cTn>
                                        <p:tgtEl>
                                          <p:spTgt spid="194607"/>
                                        </p:tgtEl>
                                        <p:attrNameLst>
                                          <p:attrName>style.visibility</p:attrName>
                                        </p:attrNameLst>
                                      </p:cBhvr>
                                      <p:to>
                                        <p:strVal val="visible"/>
                                      </p:to>
                                    </p:set>
                                    <p:animEffect transition="in" filter="dissolve">
                                      <p:cBhvr>
                                        <p:cTn id="23" dur="500"/>
                                        <p:tgtEl>
                                          <p:spTgt spid="194607"/>
                                        </p:tgtEl>
                                      </p:cBhvr>
                                    </p:animEffect>
                                  </p:childTnLst>
                                </p:cTn>
                              </p:par>
                            </p:childTnLst>
                          </p:cTn>
                        </p:par>
                        <p:par>
                          <p:cTn id="24" fill="hold" nodeType="afterGroup">
                            <p:stCondLst>
                              <p:cond delay="7500"/>
                            </p:stCondLst>
                            <p:childTnLst>
                              <p:par>
                                <p:cTn id="25" presetID="9" presetClass="entr" presetSubtype="0" fill="hold" grpId="0" nodeType="afterEffect">
                                  <p:stCondLst>
                                    <p:cond delay="1000"/>
                                  </p:stCondLst>
                                  <p:childTnLst>
                                    <p:set>
                                      <p:cBhvr>
                                        <p:cTn id="26" dur="1" fill="hold">
                                          <p:stCondLst>
                                            <p:cond delay="0"/>
                                          </p:stCondLst>
                                        </p:cTn>
                                        <p:tgtEl>
                                          <p:spTgt spid="194608"/>
                                        </p:tgtEl>
                                        <p:attrNameLst>
                                          <p:attrName>style.visibility</p:attrName>
                                        </p:attrNameLst>
                                      </p:cBhvr>
                                      <p:to>
                                        <p:strVal val="visible"/>
                                      </p:to>
                                    </p:set>
                                    <p:animEffect transition="in" filter="dissolve">
                                      <p:cBhvr>
                                        <p:cTn id="27" dur="500"/>
                                        <p:tgtEl>
                                          <p:spTgt spid="194608"/>
                                        </p:tgtEl>
                                      </p:cBhvr>
                                    </p:animEffect>
                                  </p:childTnLst>
                                </p:cTn>
                              </p:par>
                            </p:childTnLst>
                          </p:cTn>
                        </p:par>
                        <p:par>
                          <p:cTn id="28" fill="hold" nodeType="afterGroup">
                            <p:stCondLst>
                              <p:cond delay="9000"/>
                            </p:stCondLst>
                            <p:childTnLst>
                              <p:par>
                                <p:cTn id="29" presetID="9" presetClass="entr" presetSubtype="0" fill="hold" grpId="0" nodeType="afterEffect">
                                  <p:stCondLst>
                                    <p:cond delay="1000"/>
                                  </p:stCondLst>
                                  <p:childTnLst>
                                    <p:set>
                                      <p:cBhvr>
                                        <p:cTn id="30" dur="1" fill="hold">
                                          <p:stCondLst>
                                            <p:cond delay="0"/>
                                          </p:stCondLst>
                                        </p:cTn>
                                        <p:tgtEl>
                                          <p:spTgt spid="194609"/>
                                        </p:tgtEl>
                                        <p:attrNameLst>
                                          <p:attrName>style.visibility</p:attrName>
                                        </p:attrNameLst>
                                      </p:cBhvr>
                                      <p:to>
                                        <p:strVal val="visible"/>
                                      </p:to>
                                    </p:set>
                                    <p:animEffect transition="in" filter="dissolve">
                                      <p:cBhvr>
                                        <p:cTn id="31" dur="500"/>
                                        <p:tgtEl>
                                          <p:spTgt spid="194609"/>
                                        </p:tgtEl>
                                      </p:cBhvr>
                                    </p:animEffect>
                                  </p:childTnLst>
                                </p:cTn>
                              </p:par>
                            </p:childTnLst>
                          </p:cTn>
                        </p:par>
                        <p:par>
                          <p:cTn id="32" fill="hold" nodeType="afterGroup">
                            <p:stCondLst>
                              <p:cond delay="10500"/>
                            </p:stCondLst>
                            <p:childTnLst>
                              <p:par>
                                <p:cTn id="33" presetID="9" presetClass="entr" presetSubtype="0" fill="hold" grpId="0" nodeType="afterEffect">
                                  <p:stCondLst>
                                    <p:cond delay="1000"/>
                                  </p:stCondLst>
                                  <p:childTnLst>
                                    <p:set>
                                      <p:cBhvr>
                                        <p:cTn id="34" dur="1" fill="hold">
                                          <p:stCondLst>
                                            <p:cond delay="0"/>
                                          </p:stCondLst>
                                        </p:cTn>
                                        <p:tgtEl>
                                          <p:spTgt spid="194610"/>
                                        </p:tgtEl>
                                        <p:attrNameLst>
                                          <p:attrName>style.visibility</p:attrName>
                                        </p:attrNameLst>
                                      </p:cBhvr>
                                      <p:to>
                                        <p:strVal val="visible"/>
                                      </p:to>
                                    </p:set>
                                    <p:animEffect transition="in" filter="dissolve">
                                      <p:cBhvr>
                                        <p:cTn id="35" dur="500"/>
                                        <p:tgtEl>
                                          <p:spTgt spid="194610"/>
                                        </p:tgtEl>
                                      </p:cBhvr>
                                    </p:animEffect>
                                  </p:childTnLst>
                                </p:cTn>
                              </p:par>
                            </p:childTnLst>
                          </p:cTn>
                        </p:par>
                        <p:par>
                          <p:cTn id="36" fill="hold" nodeType="afterGroup">
                            <p:stCondLst>
                              <p:cond delay="12000"/>
                            </p:stCondLst>
                            <p:childTnLst>
                              <p:par>
                                <p:cTn id="37" presetID="9" presetClass="entr" presetSubtype="0" fill="hold" grpId="0" nodeType="afterEffect">
                                  <p:stCondLst>
                                    <p:cond delay="1000"/>
                                  </p:stCondLst>
                                  <p:childTnLst>
                                    <p:set>
                                      <p:cBhvr>
                                        <p:cTn id="38" dur="1" fill="hold">
                                          <p:stCondLst>
                                            <p:cond delay="0"/>
                                          </p:stCondLst>
                                        </p:cTn>
                                        <p:tgtEl>
                                          <p:spTgt spid="194611"/>
                                        </p:tgtEl>
                                        <p:attrNameLst>
                                          <p:attrName>style.visibility</p:attrName>
                                        </p:attrNameLst>
                                      </p:cBhvr>
                                      <p:to>
                                        <p:strVal val="visible"/>
                                      </p:to>
                                    </p:set>
                                    <p:animEffect transition="in" filter="dissolve">
                                      <p:cBhvr>
                                        <p:cTn id="39" dur="500"/>
                                        <p:tgtEl>
                                          <p:spTgt spid="194611"/>
                                        </p:tgtEl>
                                      </p:cBhvr>
                                    </p:animEffect>
                                  </p:childTnLst>
                                </p:cTn>
                              </p:par>
                            </p:childTnLst>
                          </p:cTn>
                        </p:par>
                        <p:par>
                          <p:cTn id="40" fill="hold" nodeType="afterGroup">
                            <p:stCondLst>
                              <p:cond delay="13500"/>
                            </p:stCondLst>
                            <p:childTnLst>
                              <p:par>
                                <p:cTn id="41" presetID="9" presetClass="entr" presetSubtype="0" fill="hold" grpId="0" nodeType="afterEffect">
                                  <p:stCondLst>
                                    <p:cond delay="1000"/>
                                  </p:stCondLst>
                                  <p:childTnLst>
                                    <p:set>
                                      <p:cBhvr>
                                        <p:cTn id="42" dur="1" fill="hold">
                                          <p:stCondLst>
                                            <p:cond delay="0"/>
                                          </p:stCondLst>
                                        </p:cTn>
                                        <p:tgtEl>
                                          <p:spTgt spid="194612"/>
                                        </p:tgtEl>
                                        <p:attrNameLst>
                                          <p:attrName>style.visibility</p:attrName>
                                        </p:attrNameLst>
                                      </p:cBhvr>
                                      <p:to>
                                        <p:strVal val="visible"/>
                                      </p:to>
                                    </p:set>
                                    <p:animEffect transition="in" filter="dissolve">
                                      <p:cBhvr>
                                        <p:cTn id="43" dur="500"/>
                                        <p:tgtEl>
                                          <p:spTgt spid="194612"/>
                                        </p:tgtEl>
                                      </p:cBhvr>
                                    </p:animEffect>
                                  </p:childTnLst>
                                </p:cTn>
                              </p:par>
                            </p:childTnLst>
                          </p:cTn>
                        </p:par>
                        <p:par>
                          <p:cTn id="44" fill="hold" nodeType="afterGroup">
                            <p:stCondLst>
                              <p:cond delay="15000"/>
                            </p:stCondLst>
                            <p:childTnLst>
                              <p:par>
                                <p:cTn id="45" presetID="9" presetClass="entr" presetSubtype="0" fill="hold" grpId="0" nodeType="afterEffect">
                                  <p:stCondLst>
                                    <p:cond delay="1000"/>
                                  </p:stCondLst>
                                  <p:childTnLst>
                                    <p:set>
                                      <p:cBhvr>
                                        <p:cTn id="46" dur="1" fill="hold">
                                          <p:stCondLst>
                                            <p:cond delay="0"/>
                                          </p:stCondLst>
                                        </p:cTn>
                                        <p:tgtEl>
                                          <p:spTgt spid="194613"/>
                                        </p:tgtEl>
                                        <p:attrNameLst>
                                          <p:attrName>style.visibility</p:attrName>
                                        </p:attrNameLst>
                                      </p:cBhvr>
                                      <p:to>
                                        <p:strVal val="visible"/>
                                      </p:to>
                                    </p:set>
                                    <p:animEffect transition="in" filter="dissolve">
                                      <p:cBhvr>
                                        <p:cTn id="47" dur="500"/>
                                        <p:tgtEl>
                                          <p:spTgt spid="194613"/>
                                        </p:tgtEl>
                                      </p:cBhvr>
                                    </p:animEffect>
                                  </p:childTnLst>
                                </p:cTn>
                              </p:par>
                            </p:childTnLst>
                          </p:cTn>
                        </p:par>
                        <p:par>
                          <p:cTn id="48" fill="hold" nodeType="afterGroup">
                            <p:stCondLst>
                              <p:cond delay="16500"/>
                            </p:stCondLst>
                            <p:childTnLst>
                              <p:par>
                                <p:cTn id="49" presetID="9" presetClass="entr" presetSubtype="0" fill="hold" grpId="0" nodeType="afterEffect">
                                  <p:stCondLst>
                                    <p:cond delay="1000"/>
                                  </p:stCondLst>
                                  <p:childTnLst>
                                    <p:set>
                                      <p:cBhvr>
                                        <p:cTn id="50" dur="1" fill="hold">
                                          <p:stCondLst>
                                            <p:cond delay="0"/>
                                          </p:stCondLst>
                                        </p:cTn>
                                        <p:tgtEl>
                                          <p:spTgt spid="194614"/>
                                        </p:tgtEl>
                                        <p:attrNameLst>
                                          <p:attrName>style.visibility</p:attrName>
                                        </p:attrNameLst>
                                      </p:cBhvr>
                                      <p:to>
                                        <p:strVal val="visible"/>
                                      </p:to>
                                    </p:set>
                                    <p:animEffect transition="in" filter="dissolve">
                                      <p:cBhvr>
                                        <p:cTn id="51" dur="500"/>
                                        <p:tgtEl>
                                          <p:spTgt spid="194614"/>
                                        </p:tgtEl>
                                      </p:cBhvr>
                                    </p:animEffect>
                                  </p:childTnLst>
                                </p:cTn>
                              </p:par>
                            </p:childTnLst>
                          </p:cTn>
                        </p:par>
                        <p:par>
                          <p:cTn id="52" fill="hold" nodeType="afterGroup">
                            <p:stCondLst>
                              <p:cond delay="18000"/>
                            </p:stCondLst>
                            <p:childTnLst>
                              <p:par>
                                <p:cTn id="53" presetID="9" presetClass="entr" presetSubtype="0" fill="hold" grpId="0" nodeType="afterEffect">
                                  <p:stCondLst>
                                    <p:cond delay="1000"/>
                                  </p:stCondLst>
                                  <p:childTnLst>
                                    <p:set>
                                      <p:cBhvr>
                                        <p:cTn id="54" dur="1" fill="hold">
                                          <p:stCondLst>
                                            <p:cond delay="0"/>
                                          </p:stCondLst>
                                        </p:cTn>
                                        <p:tgtEl>
                                          <p:spTgt spid="194615"/>
                                        </p:tgtEl>
                                        <p:attrNameLst>
                                          <p:attrName>style.visibility</p:attrName>
                                        </p:attrNameLst>
                                      </p:cBhvr>
                                      <p:to>
                                        <p:strVal val="visible"/>
                                      </p:to>
                                    </p:set>
                                    <p:animEffect transition="in" filter="dissolve">
                                      <p:cBhvr>
                                        <p:cTn id="55" dur="500"/>
                                        <p:tgtEl>
                                          <p:spTgt spid="194615"/>
                                        </p:tgtEl>
                                      </p:cBhvr>
                                    </p:animEffect>
                                  </p:childTnLst>
                                </p:cTn>
                              </p:par>
                            </p:childTnLst>
                          </p:cTn>
                        </p:par>
                        <p:par>
                          <p:cTn id="56" fill="hold" nodeType="afterGroup">
                            <p:stCondLst>
                              <p:cond delay="19500"/>
                            </p:stCondLst>
                            <p:childTnLst>
                              <p:par>
                                <p:cTn id="57" presetID="9" presetClass="entr" presetSubtype="0" fill="hold" grpId="0" nodeType="afterEffect">
                                  <p:stCondLst>
                                    <p:cond delay="1000"/>
                                  </p:stCondLst>
                                  <p:childTnLst>
                                    <p:set>
                                      <p:cBhvr>
                                        <p:cTn id="58" dur="1" fill="hold">
                                          <p:stCondLst>
                                            <p:cond delay="0"/>
                                          </p:stCondLst>
                                        </p:cTn>
                                        <p:tgtEl>
                                          <p:spTgt spid="194616"/>
                                        </p:tgtEl>
                                        <p:attrNameLst>
                                          <p:attrName>style.visibility</p:attrName>
                                        </p:attrNameLst>
                                      </p:cBhvr>
                                      <p:to>
                                        <p:strVal val="visible"/>
                                      </p:to>
                                    </p:set>
                                    <p:animEffect transition="in" filter="dissolve">
                                      <p:cBhvr>
                                        <p:cTn id="59" dur="500"/>
                                        <p:tgtEl>
                                          <p:spTgt spid="194616"/>
                                        </p:tgtEl>
                                      </p:cBhvr>
                                    </p:animEffect>
                                  </p:childTnLst>
                                </p:cTn>
                              </p:par>
                            </p:childTnLst>
                          </p:cTn>
                        </p:par>
                        <p:par>
                          <p:cTn id="60" fill="hold" nodeType="afterGroup">
                            <p:stCondLst>
                              <p:cond delay="21000"/>
                            </p:stCondLst>
                            <p:childTnLst>
                              <p:par>
                                <p:cTn id="61" presetID="9" presetClass="entr" presetSubtype="0" fill="hold" grpId="0" nodeType="afterEffect">
                                  <p:stCondLst>
                                    <p:cond delay="1000"/>
                                  </p:stCondLst>
                                  <p:childTnLst>
                                    <p:set>
                                      <p:cBhvr>
                                        <p:cTn id="62" dur="1" fill="hold">
                                          <p:stCondLst>
                                            <p:cond delay="0"/>
                                          </p:stCondLst>
                                        </p:cTn>
                                        <p:tgtEl>
                                          <p:spTgt spid="194617"/>
                                        </p:tgtEl>
                                        <p:attrNameLst>
                                          <p:attrName>style.visibility</p:attrName>
                                        </p:attrNameLst>
                                      </p:cBhvr>
                                      <p:to>
                                        <p:strVal val="visible"/>
                                      </p:to>
                                    </p:set>
                                    <p:animEffect transition="in" filter="dissolve">
                                      <p:cBhvr>
                                        <p:cTn id="63" dur="500"/>
                                        <p:tgtEl>
                                          <p:spTgt spid="194617"/>
                                        </p:tgtEl>
                                      </p:cBhvr>
                                    </p:animEffect>
                                  </p:childTnLst>
                                </p:cTn>
                              </p:par>
                            </p:childTnLst>
                          </p:cTn>
                        </p:par>
                        <p:par>
                          <p:cTn id="64" fill="hold" nodeType="afterGroup">
                            <p:stCondLst>
                              <p:cond delay="22500"/>
                            </p:stCondLst>
                            <p:childTnLst>
                              <p:par>
                                <p:cTn id="65" presetID="9" presetClass="entr" presetSubtype="0" fill="hold" grpId="0" nodeType="afterEffect">
                                  <p:stCondLst>
                                    <p:cond delay="1000"/>
                                  </p:stCondLst>
                                  <p:childTnLst>
                                    <p:set>
                                      <p:cBhvr>
                                        <p:cTn id="66" dur="1" fill="hold">
                                          <p:stCondLst>
                                            <p:cond delay="0"/>
                                          </p:stCondLst>
                                        </p:cTn>
                                        <p:tgtEl>
                                          <p:spTgt spid="194618"/>
                                        </p:tgtEl>
                                        <p:attrNameLst>
                                          <p:attrName>style.visibility</p:attrName>
                                        </p:attrNameLst>
                                      </p:cBhvr>
                                      <p:to>
                                        <p:strVal val="visible"/>
                                      </p:to>
                                    </p:set>
                                    <p:animEffect transition="in" filter="dissolve">
                                      <p:cBhvr>
                                        <p:cTn id="67" dur="500"/>
                                        <p:tgtEl>
                                          <p:spTgt spid="1946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3" grpId="0"/>
      <p:bldP spid="194604" grpId="0"/>
      <p:bldP spid="194605" grpId="0" animBg="1"/>
      <p:bldP spid="194606" grpId="0"/>
      <p:bldP spid="194607" grpId="0"/>
      <p:bldP spid="194608" grpId="0"/>
      <p:bldP spid="194609" grpId="0"/>
      <p:bldP spid="194610" grpId="0"/>
      <p:bldP spid="194611" grpId="0"/>
      <p:bldP spid="194612" grpId="0"/>
      <p:bldP spid="194613" grpId="0"/>
      <p:bldP spid="194614" grpId="0"/>
      <p:bldP spid="194615" grpId="0"/>
      <p:bldP spid="194616" grpId="0"/>
      <p:bldP spid="194617" grpId="0"/>
      <p:bldP spid="194618"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4"/>
          <p:cNvSpPr txBox="1">
            <a:spLocks noChangeArrowheads="1"/>
          </p:cNvSpPr>
          <p:nvPr/>
        </p:nvSpPr>
        <p:spPr bwMode="auto">
          <a:xfrm>
            <a:off x="1524000" y="0"/>
            <a:ext cx="9144000" cy="523220"/>
          </a:xfrm>
          <a:prstGeom prst="rect">
            <a:avLst/>
          </a:prstGeom>
          <a:solidFill>
            <a:schemeClr val="accent1"/>
          </a:solidFill>
          <a:ln w="38100" algn="ctr">
            <a:solidFill>
              <a:srgbClr val="FF0000"/>
            </a:solidFill>
            <a:miter lim="800000"/>
            <a:headEnd/>
            <a:tailEnd/>
          </a:ln>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ClrTx/>
              <a:buSzTx/>
              <a:buFontTx/>
              <a:buNone/>
            </a:pPr>
            <a:r>
              <a:rPr lang="en-US" altLang="el-GR" sz="1400">
                <a:solidFill>
                  <a:srgbClr val="000000"/>
                </a:solidFill>
              </a:rPr>
              <a:t>	</a:t>
            </a:r>
            <a:r>
              <a:rPr lang="el-GR" altLang="el-GR" sz="1400">
                <a:solidFill>
                  <a:srgbClr val="000000"/>
                </a:solidFill>
              </a:rPr>
              <a:t>Στην παρακάτω ανταλλαγή πακέτων τα πακέτα </a:t>
            </a:r>
            <a:r>
              <a:rPr lang="en-US" altLang="el-GR" sz="1400">
                <a:solidFill>
                  <a:srgbClr val="FF0000"/>
                </a:solidFill>
              </a:rPr>
              <a:t>B, G, L </a:t>
            </a:r>
            <a:r>
              <a:rPr lang="el-GR" altLang="el-GR" sz="1400">
                <a:solidFill>
                  <a:srgbClr val="000000"/>
                </a:solidFill>
              </a:rPr>
              <a:t>και</a:t>
            </a:r>
            <a:r>
              <a:rPr lang="el-GR" altLang="el-GR" sz="1400">
                <a:solidFill>
                  <a:srgbClr val="FF0000"/>
                </a:solidFill>
              </a:rPr>
              <a:t> </a:t>
            </a:r>
            <a:r>
              <a:rPr lang="en-US" altLang="el-GR" sz="1400">
                <a:solidFill>
                  <a:srgbClr val="FF0000"/>
                </a:solidFill>
              </a:rPr>
              <a:t>O</a:t>
            </a:r>
            <a:r>
              <a:rPr lang="el-GR" altLang="el-GR" sz="1400">
                <a:solidFill>
                  <a:srgbClr val="000000"/>
                </a:solidFill>
              </a:rPr>
              <a:t> δεν έχουν ληφθεί σωστά, να συμπληρώσετε τα κενά πεδία.</a:t>
            </a:r>
          </a:p>
        </p:txBody>
      </p:sp>
      <p:grpSp>
        <p:nvGrpSpPr>
          <p:cNvPr id="30723" name="Group 5"/>
          <p:cNvGrpSpPr>
            <a:grpSpLocks/>
          </p:cNvGrpSpPr>
          <p:nvPr/>
        </p:nvGrpSpPr>
        <p:grpSpPr bwMode="auto">
          <a:xfrm>
            <a:off x="4114801" y="471488"/>
            <a:ext cx="6530975" cy="6386512"/>
            <a:chOff x="793" y="297"/>
            <a:chExt cx="4114" cy="4023"/>
          </a:xfrm>
        </p:grpSpPr>
        <p:grpSp>
          <p:nvGrpSpPr>
            <p:cNvPr id="30741" name="Group 6"/>
            <p:cNvGrpSpPr>
              <a:grpSpLocks/>
            </p:cNvGrpSpPr>
            <p:nvPr/>
          </p:nvGrpSpPr>
          <p:grpSpPr bwMode="auto">
            <a:xfrm>
              <a:off x="793" y="297"/>
              <a:ext cx="4114" cy="4023"/>
              <a:chOff x="775" y="297"/>
              <a:chExt cx="4114" cy="4023"/>
            </a:xfrm>
          </p:grpSpPr>
          <p:sp>
            <p:nvSpPr>
              <p:cNvPr id="30759" name="Rectangle 7"/>
              <p:cNvSpPr>
                <a:spLocks noChangeArrowheads="1"/>
              </p:cNvSpPr>
              <p:nvPr/>
            </p:nvSpPr>
            <p:spPr bwMode="auto">
              <a:xfrm>
                <a:off x="4736" y="297"/>
                <a:ext cx="45" cy="4013"/>
              </a:xfrm>
              <a:prstGeom prst="rect">
                <a:avLst/>
              </a:prstGeom>
              <a:solidFill>
                <a:schemeClr val="tx1"/>
              </a:solidFill>
              <a:ln w="9525">
                <a:solidFill>
                  <a:schemeClr val="tx1"/>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ClrTx/>
                  <a:buSzTx/>
                  <a:buFontTx/>
                  <a:buNone/>
                </a:pPr>
                <a:endParaRPr lang="el-GR" altLang="el-GR" sz="1200">
                  <a:solidFill>
                    <a:srgbClr val="000000"/>
                  </a:solidFill>
                </a:endParaRPr>
              </a:p>
            </p:txBody>
          </p:sp>
          <p:sp>
            <p:nvSpPr>
              <p:cNvPr id="30760" name="Rectangle 8"/>
              <p:cNvSpPr>
                <a:spLocks noChangeArrowheads="1"/>
              </p:cNvSpPr>
              <p:nvPr/>
            </p:nvSpPr>
            <p:spPr bwMode="auto">
              <a:xfrm>
                <a:off x="880" y="297"/>
                <a:ext cx="45" cy="4013"/>
              </a:xfrm>
              <a:prstGeom prst="rect">
                <a:avLst/>
              </a:prstGeom>
              <a:solidFill>
                <a:schemeClr val="tx1"/>
              </a:solidFill>
              <a:ln w="9525">
                <a:solidFill>
                  <a:schemeClr val="tx1"/>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ClrTx/>
                  <a:buSzTx/>
                  <a:buFontTx/>
                  <a:buNone/>
                </a:pPr>
                <a:endParaRPr lang="el-GR" altLang="el-GR" sz="1200">
                  <a:solidFill>
                    <a:srgbClr val="000000"/>
                  </a:solidFill>
                </a:endParaRPr>
              </a:p>
            </p:txBody>
          </p:sp>
          <p:sp>
            <p:nvSpPr>
              <p:cNvPr id="30761" name="Text Box 9"/>
              <p:cNvSpPr txBox="1">
                <a:spLocks noChangeArrowheads="1"/>
              </p:cNvSpPr>
              <p:nvPr/>
            </p:nvSpPr>
            <p:spPr bwMode="auto">
              <a:xfrm>
                <a:off x="786" y="320"/>
                <a:ext cx="2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l-GR" sz="1200">
                    <a:solidFill>
                      <a:schemeClr val="bg1"/>
                    </a:solidFill>
                  </a:rPr>
                  <a:t>A</a:t>
                </a:r>
                <a:endParaRPr lang="el-GR" altLang="el-GR" sz="1200">
                  <a:solidFill>
                    <a:schemeClr val="bg1"/>
                  </a:solidFill>
                </a:endParaRPr>
              </a:p>
            </p:txBody>
          </p:sp>
          <p:sp>
            <p:nvSpPr>
              <p:cNvPr id="30762" name="Text Box 10"/>
              <p:cNvSpPr txBox="1">
                <a:spLocks noChangeArrowheads="1"/>
              </p:cNvSpPr>
              <p:nvPr/>
            </p:nvSpPr>
            <p:spPr bwMode="auto">
              <a:xfrm>
                <a:off x="4646" y="1133"/>
                <a:ext cx="2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l-GR" sz="1200">
                    <a:solidFill>
                      <a:schemeClr val="bg1"/>
                    </a:solidFill>
                  </a:rPr>
                  <a:t>D</a:t>
                </a:r>
                <a:endParaRPr lang="el-GR" altLang="el-GR" sz="1200">
                  <a:solidFill>
                    <a:schemeClr val="bg1"/>
                  </a:solidFill>
                </a:endParaRPr>
              </a:p>
            </p:txBody>
          </p:sp>
          <p:sp>
            <p:nvSpPr>
              <p:cNvPr id="30763" name="Text Box 11"/>
              <p:cNvSpPr txBox="1">
                <a:spLocks noChangeArrowheads="1"/>
              </p:cNvSpPr>
              <p:nvPr/>
            </p:nvSpPr>
            <p:spPr bwMode="auto">
              <a:xfrm>
                <a:off x="787" y="843"/>
                <a:ext cx="2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l-GR" sz="1200">
                    <a:solidFill>
                      <a:schemeClr val="bg1"/>
                    </a:solidFill>
                  </a:rPr>
                  <a:t>C</a:t>
                </a:r>
                <a:endParaRPr lang="el-GR" altLang="el-GR" sz="1200">
                  <a:solidFill>
                    <a:schemeClr val="bg1"/>
                  </a:solidFill>
                </a:endParaRPr>
              </a:p>
            </p:txBody>
          </p:sp>
          <p:sp>
            <p:nvSpPr>
              <p:cNvPr id="30764" name="Text Box 12"/>
              <p:cNvSpPr txBox="1">
                <a:spLocks noChangeArrowheads="1"/>
              </p:cNvSpPr>
              <p:nvPr/>
            </p:nvSpPr>
            <p:spPr bwMode="auto">
              <a:xfrm>
                <a:off x="4643" y="1653"/>
                <a:ext cx="2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l-GR" sz="1200">
                    <a:solidFill>
                      <a:schemeClr val="bg1"/>
                    </a:solidFill>
                  </a:rPr>
                  <a:t>F</a:t>
                </a:r>
                <a:endParaRPr lang="el-GR" altLang="el-GR" sz="1200">
                  <a:solidFill>
                    <a:schemeClr val="bg1"/>
                  </a:solidFill>
                </a:endParaRPr>
              </a:p>
            </p:txBody>
          </p:sp>
          <p:sp>
            <p:nvSpPr>
              <p:cNvPr id="30765" name="Text Box 13"/>
              <p:cNvSpPr txBox="1">
                <a:spLocks noChangeArrowheads="1"/>
              </p:cNvSpPr>
              <p:nvPr/>
            </p:nvSpPr>
            <p:spPr bwMode="auto">
              <a:xfrm>
                <a:off x="782" y="1403"/>
                <a:ext cx="2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l-GR" sz="1200">
                    <a:solidFill>
                      <a:schemeClr val="bg1"/>
                    </a:solidFill>
                  </a:rPr>
                  <a:t>E</a:t>
                </a:r>
                <a:endParaRPr lang="el-GR" altLang="el-GR" sz="1200">
                  <a:solidFill>
                    <a:schemeClr val="bg1"/>
                  </a:solidFill>
                </a:endParaRPr>
              </a:p>
            </p:txBody>
          </p:sp>
          <p:sp>
            <p:nvSpPr>
              <p:cNvPr id="30766" name="Text Box 14"/>
              <p:cNvSpPr txBox="1">
                <a:spLocks noChangeArrowheads="1"/>
              </p:cNvSpPr>
              <p:nvPr/>
            </p:nvSpPr>
            <p:spPr bwMode="auto">
              <a:xfrm>
                <a:off x="777" y="1870"/>
                <a:ext cx="2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l-GR" sz="1200">
                    <a:solidFill>
                      <a:schemeClr val="bg1"/>
                    </a:solidFill>
                  </a:rPr>
                  <a:t>G</a:t>
                </a:r>
                <a:endParaRPr lang="el-GR" altLang="el-GR" sz="1200">
                  <a:solidFill>
                    <a:schemeClr val="bg1"/>
                  </a:solidFill>
                </a:endParaRPr>
              </a:p>
            </p:txBody>
          </p:sp>
          <p:sp>
            <p:nvSpPr>
              <p:cNvPr id="30767" name="Text Box 15"/>
              <p:cNvSpPr txBox="1">
                <a:spLocks noChangeArrowheads="1"/>
              </p:cNvSpPr>
              <p:nvPr/>
            </p:nvSpPr>
            <p:spPr bwMode="auto">
              <a:xfrm>
                <a:off x="777" y="2793"/>
                <a:ext cx="2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l-GR" sz="1200">
                    <a:solidFill>
                      <a:schemeClr val="bg1"/>
                    </a:solidFill>
                  </a:rPr>
                  <a:t>K</a:t>
                </a:r>
                <a:endParaRPr lang="el-GR" altLang="el-GR" sz="1200">
                  <a:solidFill>
                    <a:schemeClr val="bg1"/>
                  </a:solidFill>
                </a:endParaRPr>
              </a:p>
            </p:txBody>
          </p:sp>
          <p:sp>
            <p:nvSpPr>
              <p:cNvPr id="30768" name="Text Box 16"/>
              <p:cNvSpPr txBox="1">
                <a:spLocks noChangeArrowheads="1"/>
              </p:cNvSpPr>
              <p:nvPr/>
            </p:nvSpPr>
            <p:spPr bwMode="auto">
              <a:xfrm>
                <a:off x="4635" y="2115"/>
                <a:ext cx="2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l-GR" sz="1200">
                    <a:solidFill>
                      <a:schemeClr val="bg1"/>
                    </a:solidFill>
                  </a:rPr>
                  <a:t>H</a:t>
                </a:r>
                <a:endParaRPr lang="el-GR" altLang="el-GR" sz="1200">
                  <a:solidFill>
                    <a:schemeClr val="bg1"/>
                  </a:solidFill>
                </a:endParaRPr>
              </a:p>
            </p:txBody>
          </p:sp>
          <p:sp>
            <p:nvSpPr>
              <p:cNvPr id="30769" name="Text Box 17"/>
              <p:cNvSpPr txBox="1">
                <a:spLocks noChangeArrowheads="1"/>
              </p:cNvSpPr>
              <p:nvPr/>
            </p:nvSpPr>
            <p:spPr bwMode="auto">
              <a:xfrm>
                <a:off x="776" y="4147"/>
                <a:ext cx="2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endParaRPr lang="el-GR" altLang="el-GR" sz="1200">
                  <a:solidFill>
                    <a:schemeClr val="bg1"/>
                  </a:solidFill>
                </a:endParaRPr>
              </a:p>
            </p:txBody>
          </p:sp>
          <p:sp>
            <p:nvSpPr>
              <p:cNvPr id="30770" name="Text Box 18"/>
              <p:cNvSpPr txBox="1">
                <a:spLocks noChangeArrowheads="1"/>
              </p:cNvSpPr>
              <p:nvPr/>
            </p:nvSpPr>
            <p:spPr bwMode="auto">
              <a:xfrm>
                <a:off x="4632" y="2582"/>
                <a:ext cx="2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l-GR" sz="1200">
                    <a:solidFill>
                      <a:schemeClr val="bg1"/>
                    </a:solidFill>
                  </a:rPr>
                  <a:t>J</a:t>
                </a:r>
                <a:endParaRPr lang="el-GR" altLang="el-GR" sz="1200">
                  <a:solidFill>
                    <a:schemeClr val="bg1"/>
                  </a:solidFill>
                </a:endParaRPr>
              </a:p>
            </p:txBody>
          </p:sp>
          <p:sp>
            <p:nvSpPr>
              <p:cNvPr id="30771" name="Text Box 19"/>
              <p:cNvSpPr txBox="1">
                <a:spLocks noChangeArrowheads="1"/>
              </p:cNvSpPr>
              <p:nvPr/>
            </p:nvSpPr>
            <p:spPr bwMode="auto">
              <a:xfrm>
                <a:off x="4632" y="3475"/>
                <a:ext cx="2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l-GR" sz="1200">
                    <a:solidFill>
                      <a:schemeClr val="bg1"/>
                    </a:solidFill>
                  </a:rPr>
                  <a:t>N</a:t>
                </a:r>
                <a:endParaRPr lang="el-GR" altLang="el-GR" sz="1200">
                  <a:solidFill>
                    <a:schemeClr val="bg1"/>
                  </a:solidFill>
                </a:endParaRPr>
              </a:p>
            </p:txBody>
          </p:sp>
          <p:sp>
            <p:nvSpPr>
              <p:cNvPr id="30772" name="Text Box 20"/>
              <p:cNvSpPr txBox="1">
                <a:spLocks noChangeArrowheads="1"/>
              </p:cNvSpPr>
              <p:nvPr/>
            </p:nvSpPr>
            <p:spPr bwMode="auto">
              <a:xfrm>
                <a:off x="4632" y="3917"/>
                <a:ext cx="2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l-GR" sz="1200">
                    <a:solidFill>
                      <a:schemeClr val="bg1"/>
                    </a:solidFill>
                  </a:rPr>
                  <a:t>P</a:t>
                </a:r>
                <a:endParaRPr lang="el-GR" altLang="el-GR" sz="1200">
                  <a:solidFill>
                    <a:schemeClr val="bg1"/>
                  </a:solidFill>
                </a:endParaRPr>
              </a:p>
            </p:txBody>
          </p:sp>
          <p:sp>
            <p:nvSpPr>
              <p:cNvPr id="30773" name="Text Box 21"/>
              <p:cNvSpPr txBox="1">
                <a:spLocks noChangeArrowheads="1"/>
              </p:cNvSpPr>
              <p:nvPr/>
            </p:nvSpPr>
            <p:spPr bwMode="auto">
              <a:xfrm>
                <a:off x="4635" y="3038"/>
                <a:ext cx="2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l-GR" sz="1200">
                    <a:solidFill>
                      <a:schemeClr val="bg1"/>
                    </a:solidFill>
                  </a:rPr>
                  <a:t>L</a:t>
                </a:r>
                <a:endParaRPr lang="el-GR" altLang="el-GR" sz="1200">
                  <a:solidFill>
                    <a:schemeClr val="bg1"/>
                  </a:solidFill>
                </a:endParaRPr>
              </a:p>
            </p:txBody>
          </p:sp>
          <p:sp>
            <p:nvSpPr>
              <p:cNvPr id="30774" name="Text Box 22"/>
              <p:cNvSpPr txBox="1">
                <a:spLocks noChangeArrowheads="1"/>
              </p:cNvSpPr>
              <p:nvPr/>
            </p:nvSpPr>
            <p:spPr bwMode="auto">
              <a:xfrm>
                <a:off x="777" y="2340"/>
                <a:ext cx="2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l-GR" sz="1200">
                    <a:solidFill>
                      <a:schemeClr val="bg1"/>
                    </a:solidFill>
                  </a:rPr>
                  <a:t>I</a:t>
                </a:r>
                <a:endParaRPr lang="el-GR" altLang="el-GR" sz="1200">
                  <a:solidFill>
                    <a:schemeClr val="bg1"/>
                  </a:solidFill>
                </a:endParaRPr>
              </a:p>
            </p:txBody>
          </p:sp>
          <p:sp>
            <p:nvSpPr>
              <p:cNvPr id="30775" name="Text Box 23"/>
              <p:cNvSpPr txBox="1">
                <a:spLocks noChangeArrowheads="1"/>
              </p:cNvSpPr>
              <p:nvPr/>
            </p:nvSpPr>
            <p:spPr bwMode="auto">
              <a:xfrm>
                <a:off x="775" y="3247"/>
                <a:ext cx="2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l-GR" sz="1200">
                    <a:solidFill>
                      <a:schemeClr val="bg1"/>
                    </a:solidFill>
                  </a:rPr>
                  <a:t>M</a:t>
                </a:r>
                <a:endParaRPr lang="el-GR" altLang="el-GR" sz="1200">
                  <a:solidFill>
                    <a:schemeClr val="bg1"/>
                  </a:solidFill>
                </a:endParaRPr>
              </a:p>
            </p:txBody>
          </p:sp>
          <p:sp>
            <p:nvSpPr>
              <p:cNvPr id="30776" name="Text Box 24"/>
              <p:cNvSpPr txBox="1">
                <a:spLocks noChangeArrowheads="1"/>
              </p:cNvSpPr>
              <p:nvPr/>
            </p:nvSpPr>
            <p:spPr bwMode="auto">
              <a:xfrm>
                <a:off x="776" y="3695"/>
                <a:ext cx="2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l-GR" sz="1200">
                    <a:solidFill>
                      <a:schemeClr val="bg1"/>
                    </a:solidFill>
                  </a:rPr>
                  <a:t>O</a:t>
                </a:r>
                <a:endParaRPr lang="el-GR" altLang="el-GR" sz="1200">
                  <a:solidFill>
                    <a:schemeClr val="bg1"/>
                  </a:solidFill>
                </a:endParaRPr>
              </a:p>
            </p:txBody>
          </p:sp>
          <p:sp>
            <p:nvSpPr>
              <p:cNvPr id="30777" name="Text Box 25"/>
              <p:cNvSpPr txBox="1">
                <a:spLocks noChangeArrowheads="1"/>
              </p:cNvSpPr>
              <p:nvPr/>
            </p:nvSpPr>
            <p:spPr bwMode="auto">
              <a:xfrm>
                <a:off x="4649" y="570"/>
                <a:ext cx="2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l-GR" sz="1200">
                    <a:solidFill>
                      <a:schemeClr val="bg1"/>
                    </a:solidFill>
                  </a:rPr>
                  <a:t>B</a:t>
                </a:r>
                <a:endParaRPr lang="el-GR" altLang="el-GR" sz="1200">
                  <a:solidFill>
                    <a:schemeClr val="bg1"/>
                  </a:solidFill>
                </a:endParaRPr>
              </a:p>
            </p:txBody>
          </p:sp>
        </p:grpSp>
        <p:grpSp>
          <p:nvGrpSpPr>
            <p:cNvPr id="30742" name="Group 26"/>
            <p:cNvGrpSpPr>
              <a:grpSpLocks/>
            </p:cNvGrpSpPr>
            <p:nvPr/>
          </p:nvGrpSpPr>
          <p:grpSpPr bwMode="auto">
            <a:xfrm>
              <a:off x="940" y="436"/>
              <a:ext cx="3810" cy="3884"/>
              <a:chOff x="930" y="379"/>
              <a:chExt cx="3810" cy="3884"/>
            </a:xfrm>
          </p:grpSpPr>
          <p:sp>
            <p:nvSpPr>
              <p:cNvPr id="30743" name="Line 27"/>
              <p:cNvSpPr>
                <a:spLocks noChangeShapeType="1"/>
              </p:cNvSpPr>
              <p:nvPr/>
            </p:nvSpPr>
            <p:spPr bwMode="auto">
              <a:xfrm>
                <a:off x="930" y="379"/>
                <a:ext cx="3810" cy="227"/>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30744" name="Line 28"/>
              <p:cNvSpPr>
                <a:spLocks noChangeShapeType="1"/>
              </p:cNvSpPr>
              <p:nvPr/>
            </p:nvSpPr>
            <p:spPr bwMode="auto">
              <a:xfrm flipH="1">
                <a:off x="930" y="617"/>
                <a:ext cx="3810" cy="271"/>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30745" name="Line 29"/>
              <p:cNvSpPr>
                <a:spLocks noChangeShapeType="1"/>
              </p:cNvSpPr>
              <p:nvPr/>
            </p:nvSpPr>
            <p:spPr bwMode="auto">
              <a:xfrm>
                <a:off x="930" y="905"/>
                <a:ext cx="3810" cy="272"/>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30746" name="Line 30"/>
              <p:cNvSpPr>
                <a:spLocks noChangeShapeType="1"/>
              </p:cNvSpPr>
              <p:nvPr/>
            </p:nvSpPr>
            <p:spPr bwMode="auto">
              <a:xfrm flipH="1">
                <a:off x="930" y="1167"/>
                <a:ext cx="3810" cy="271"/>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30747" name="Line 31"/>
              <p:cNvSpPr>
                <a:spLocks noChangeShapeType="1"/>
              </p:cNvSpPr>
              <p:nvPr/>
            </p:nvSpPr>
            <p:spPr bwMode="auto">
              <a:xfrm>
                <a:off x="930" y="1466"/>
                <a:ext cx="3810" cy="227"/>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30748" name="Line 32"/>
              <p:cNvSpPr>
                <a:spLocks noChangeShapeType="1"/>
              </p:cNvSpPr>
              <p:nvPr/>
            </p:nvSpPr>
            <p:spPr bwMode="auto">
              <a:xfrm flipH="1">
                <a:off x="930" y="1680"/>
                <a:ext cx="3810" cy="227"/>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30749" name="Line 33"/>
              <p:cNvSpPr>
                <a:spLocks noChangeShapeType="1"/>
              </p:cNvSpPr>
              <p:nvPr/>
            </p:nvSpPr>
            <p:spPr bwMode="auto">
              <a:xfrm>
                <a:off x="930" y="1907"/>
                <a:ext cx="3810" cy="227"/>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30750" name="Line 34"/>
              <p:cNvSpPr>
                <a:spLocks noChangeShapeType="1"/>
              </p:cNvSpPr>
              <p:nvPr/>
            </p:nvSpPr>
            <p:spPr bwMode="auto">
              <a:xfrm flipH="1">
                <a:off x="930" y="2139"/>
                <a:ext cx="3810" cy="227"/>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30751" name="Line 35"/>
              <p:cNvSpPr>
                <a:spLocks noChangeShapeType="1"/>
              </p:cNvSpPr>
              <p:nvPr/>
            </p:nvSpPr>
            <p:spPr bwMode="auto">
              <a:xfrm>
                <a:off x="930" y="3323"/>
                <a:ext cx="3810" cy="227"/>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30752" name="Line 36"/>
              <p:cNvSpPr>
                <a:spLocks noChangeShapeType="1"/>
              </p:cNvSpPr>
              <p:nvPr/>
            </p:nvSpPr>
            <p:spPr bwMode="auto">
              <a:xfrm flipH="1">
                <a:off x="930" y="3553"/>
                <a:ext cx="3810" cy="227"/>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30753" name="Line 37"/>
              <p:cNvSpPr>
                <a:spLocks noChangeShapeType="1"/>
              </p:cNvSpPr>
              <p:nvPr/>
            </p:nvSpPr>
            <p:spPr bwMode="auto">
              <a:xfrm>
                <a:off x="930" y="2377"/>
                <a:ext cx="3810" cy="227"/>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30754" name="Line 38"/>
              <p:cNvSpPr>
                <a:spLocks noChangeShapeType="1"/>
              </p:cNvSpPr>
              <p:nvPr/>
            </p:nvSpPr>
            <p:spPr bwMode="auto">
              <a:xfrm flipH="1">
                <a:off x="930" y="2617"/>
                <a:ext cx="3810" cy="227"/>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30755" name="Line 39"/>
              <p:cNvSpPr>
                <a:spLocks noChangeShapeType="1"/>
              </p:cNvSpPr>
              <p:nvPr/>
            </p:nvSpPr>
            <p:spPr bwMode="auto">
              <a:xfrm>
                <a:off x="930" y="2857"/>
                <a:ext cx="3810" cy="227"/>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30756" name="Line 40"/>
              <p:cNvSpPr>
                <a:spLocks noChangeShapeType="1"/>
              </p:cNvSpPr>
              <p:nvPr/>
            </p:nvSpPr>
            <p:spPr bwMode="auto">
              <a:xfrm flipH="1">
                <a:off x="930" y="3097"/>
                <a:ext cx="3810" cy="227"/>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30757" name="Line 41"/>
              <p:cNvSpPr>
                <a:spLocks noChangeShapeType="1"/>
              </p:cNvSpPr>
              <p:nvPr/>
            </p:nvSpPr>
            <p:spPr bwMode="auto">
              <a:xfrm>
                <a:off x="930" y="3793"/>
                <a:ext cx="3810" cy="227"/>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30758" name="Line 42"/>
              <p:cNvSpPr>
                <a:spLocks noChangeShapeType="1"/>
              </p:cNvSpPr>
              <p:nvPr/>
            </p:nvSpPr>
            <p:spPr bwMode="auto">
              <a:xfrm flipH="1">
                <a:off x="930" y="4036"/>
                <a:ext cx="3810" cy="227"/>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grpSp>
      </p:grpSp>
      <p:sp>
        <p:nvSpPr>
          <p:cNvPr id="195627" name="Text Box 43"/>
          <p:cNvSpPr txBox="1">
            <a:spLocks noChangeArrowheads="1"/>
          </p:cNvSpPr>
          <p:nvPr/>
        </p:nvSpPr>
        <p:spPr bwMode="auto">
          <a:xfrm rot="197085">
            <a:off x="6208714" y="684214"/>
            <a:ext cx="403383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l-GR" sz="1200">
                <a:solidFill>
                  <a:srgbClr val="000000"/>
                </a:solidFill>
              </a:rPr>
              <a:t>FSN=</a:t>
            </a:r>
            <a:r>
              <a:rPr lang="el-GR" altLang="el-GR" sz="1200">
                <a:solidFill>
                  <a:srgbClr val="000000"/>
                </a:solidFill>
              </a:rPr>
              <a:t>71</a:t>
            </a:r>
            <a:r>
              <a:rPr lang="en-US" altLang="el-GR" sz="1200">
                <a:solidFill>
                  <a:srgbClr val="000000"/>
                </a:solidFill>
              </a:rPr>
              <a:t>	BSN=</a:t>
            </a:r>
            <a:r>
              <a:rPr lang="el-GR" altLang="el-GR" sz="1200">
                <a:solidFill>
                  <a:srgbClr val="000000"/>
                </a:solidFill>
              </a:rPr>
              <a:t>18</a:t>
            </a:r>
            <a:r>
              <a:rPr lang="en-US" altLang="el-GR" sz="1200">
                <a:solidFill>
                  <a:srgbClr val="000000"/>
                </a:solidFill>
              </a:rPr>
              <a:t>	FIB=</a:t>
            </a:r>
            <a:r>
              <a:rPr lang="el-GR" altLang="el-GR" sz="1200">
                <a:solidFill>
                  <a:srgbClr val="000000"/>
                </a:solidFill>
              </a:rPr>
              <a:t>0</a:t>
            </a:r>
            <a:r>
              <a:rPr lang="en-US" altLang="el-GR" sz="1200">
                <a:solidFill>
                  <a:srgbClr val="000000"/>
                </a:solidFill>
              </a:rPr>
              <a:t>	BIB=</a:t>
            </a:r>
            <a:r>
              <a:rPr lang="el-GR" altLang="el-GR" sz="1200">
                <a:solidFill>
                  <a:srgbClr val="000000"/>
                </a:solidFill>
              </a:rPr>
              <a:t>0</a:t>
            </a:r>
            <a:r>
              <a:rPr lang="en-US" altLang="el-GR" sz="1200">
                <a:solidFill>
                  <a:srgbClr val="000000"/>
                </a:solidFill>
              </a:rPr>
              <a:t> </a:t>
            </a:r>
            <a:r>
              <a:rPr lang="en-US" altLang="el-GR" sz="1200">
                <a:solidFill>
                  <a:srgbClr val="FF0000"/>
                </a:solidFill>
              </a:rPr>
              <a:t>(A)</a:t>
            </a:r>
            <a:endParaRPr lang="el-GR" altLang="el-GR" sz="1200">
              <a:solidFill>
                <a:srgbClr val="FF0000"/>
              </a:solidFill>
            </a:endParaRPr>
          </a:p>
        </p:txBody>
      </p:sp>
      <p:sp>
        <p:nvSpPr>
          <p:cNvPr id="195628" name="Text Box 44"/>
          <p:cNvSpPr txBox="1">
            <a:spLocks noChangeArrowheads="1"/>
          </p:cNvSpPr>
          <p:nvPr/>
        </p:nvSpPr>
        <p:spPr bwMode="auto">
          <a:xfrm rot="-195766">
            <a:off x="4259264" y="1125539"/>
            <a:ext cx="403383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l-GR" sz="1200">
                <a:solidFill>
                  <a:srgbClr val="000000"/>
                </a:solidFill>
              </a:rPr>
              <a:t>FSN=</a:t>
            </a:r>
            <a:r>
              <a:rPr lang="el-GR" altLang="el-GR" sz="1200">
                <a:solidFill>
                  <a:srgbClr val="000000"/>
                </a:solidFill>
              </a:rPr>
              <a:t>19</a:t>
            </a:r>
            <a:r>
              <a:rPr lang="en-US" altLang="el-GR" sz="1200">
                <a:solidFill>
                  <a:srgbClr val="000000"/>
                </a:solidFill>
              </a:rPr>
              <a:t>	BSN=</a:t>
            </a:r>
            <a:r>
              <a:rPr lang="el-GR" altLang="el-GR" sz="1200">
                <a:solidFill>
                  <a:srgbClr val="000000"/>
                </a:solidFill>
              </a:rPr>
              <a:t>71</a:t>
            </a:r>
            <a:r>
              <a:rPr lang="en-US" altLang="el-GR" sz="1200">
                <a:solidFill>
                  <a:srgbClr val="000000"/>
                </a:solidFill>
              </a:rPr>
              <a:t>	FIB= </a:t>
            </a:r>
            <a:r>
              <a:rPr lang="el-GR" altLang="el-GR" sz="1200">
                <a:solidFill>
                  <a:srgbClr val="000000"/>
                </a:solidFill>
              </a:rPr>
              <a:t>0</a:t>
            </a:r>
            <a:r>
              <a:rPr lang="en-US" altLang="el-GR" sz="1200">
                <a:solidFill>
                  <a:srgbClr val="000000"/>
                </a:solidFill>
              </a:rPr>
              <a:t>	BIB=</a:t>
            </a:r>
            <a:r>
              <a:rPr lang="el-GR" altLang="el-GR" sz="1200">
                <a:solidFill>
                  <a:srgbClr val="000000"/>
                </a:solidFill>
              </a:rPr>
              <a:t>0</a:t>
            </a:r>
            <a:r>
              <a:rPr lang="en-US" altLang="el-GR" sz="1200">
                <a:solidFill>
                  <a:srgbClr val="000000"/>
                </a:solidFill>
              </a:rPr>
              <a:t> </a:t>
            </a:r>
            <a:r>
              <a:rPr lang="en-US" altLang="el-GR" sz="1200">
                <a:solidFill>
                  <a:srgbClr val="FF0000"/>
                </a:solidFill>
              </a:rPr>
              <a:t>(B)</a:t>
            </a:r>
            <a:endParaRPr lang="el-GR" altLang="el-GR" sz="1200">
              <a:solidFill>
                <a:srgbClr val="FF0000"/>
              </a:solidFill>
            </a:endParaRPr>
          </a:p>
        </p:txBody>
      </p:sp>
      <p:sp>
        <p:nvSpPr>
          <p:cNvPr id="195629" name="Text Box 45"/>
          <p:cNvSpPr txBox="1">
            <a:spLocks noChangeArrowheads="1"/>
          </p:cNvSpPr>
          <p:nvPr/>
        </p:nvSpPr>
        <p:spPr bwMode="auto">
          <a:xfrm rot="-195766">
            <a:off x="4268789" y="1993900"/>
            <a:ext cx="4033837" cy="27463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l-GR" sz="1200">
                <a:solidFill>
                  <a:srgbClr val="000000"/>
                </a:solidFill>
              </a:rPr>
              <a:t>FSN=</a:t>
            </a:r>
            <a:r>
              <a:rPr lang="el-GR" altLang="el-GR" sz="1200">
                <a:solidFill>
                  <a:srgbClr val="000000"/>
                </a:solidFill>
              </a:rPr>
              <a:t>19</a:t>
            </a:r>
            <a:r>
              <a:rPr lang="en-US" altLang="el-GR" sz="1200">
                <a:solidFill>
                  <a:srgbClr val="000000"/>
                </a:solidFill>
              </a:rPr>
              <a:t>	BSN=</a:t>
            </a:r>
            <a:r>
              <a:rPr lang="el-GR" altLang="el-GR" sz="1200">
                <a:solidFill>
                  <a:srgbClr val="000000"/>
                </a:solidFill>
              </a:rPr>
              <a:t>72</a:t>
            </a:r>
            <a:r>
              <a:rPr lang="en-US" altLang="el-GR" sz="1200">
                <a:solidFill>
                  <a:srgbClr val="000000"/>
                </a:solidFill>
              </a:rPr>
              <a:t> 	FIB= </a:t>
            </a:r>
            <a:r>
              <a:rPr lang="el-GR" altLang="el-GR" sz="1200">
                <a:solidFill>
                  <a:srgbClr val="000000"/>
                </a:solidFill>
              </a:rPr>
              <a:t>1</a:t>
            </a:r>
            <a:r>
              <a:rPr lang="en-US" altLang="el-GR" sz="1200">
                <a:solidFill>
                  <a:srgbClr val="000000"/>
                </a:solidFill>
              </a:rPr>
              <a:t>	BIB=</a:t>
            </a:r>
            <a:r>
              <a:rPr lang="el-GR" altLang="el-GR" sz="1200">
                <a:solidFill>
                  <a:srgbClr val="000000"/>
                </a:solidFill>
              </a:rPr>
              <a:t>1</a:t>
            </a:r>
            <a:r>
              <a:rPr lang="en-US" altLang="el-GR" sz="1200">
                <a:solidFill>
                  <a:srgbClr val="000000"/>
                </a:solidFill>
              </a:rPr>
              <a:t> </a:t>
            </a:r>
            <a:r>
              <a:rPr lang="en-US" altLang="el-GR" sz="1200">
                <a:solidFill>
                  <a:srgbClr val="FF0000"/>
                </a:solidFill>
              </a:rPr>
              <a:t>(D)</a:t>
            </a:r>
            <a:endParaRPr lang="el-GR" altLang="el-GR" sz="1200">
              <a:solidFill>
                <a:srgbClr val="FF0000"/>
              </a:solidFill>
            </a:endParaRPr>
          </a:p>
        </p:txBody>
      </p:sp>
      <p:sp>
        <p:nvSpPr>
          <p:cNvPr id="195630" name="Text Box 46"/>
          <p:cNvSpPr txBox="1">
            <a:spLocks noChangeArrowheads="1"/>
          </p:cNvSpPr>
          <p:nvPr/>
        </p:nvSpPr>
        <p:spPr bwMode="auto">
          <a:xfrm rot="-195766">
            <a:off x="4259264" y="2781300"/>
            <a:ext cx="403383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l-GR" sz="1200">
                <a:solidFill>
                  <a:srgbClr val="000000"/>
                </a:solidFill>
              </a:rPr>
              <a:t>FSN=</a:t>
            </a:r>
            <a:r>
              <a:rPr lang="el-GR" altLang="el-GR" sz="1200">
                <a:solidFill>
                  <a:srgbClr val="000000"/>
                </a:solidFill>
              </a:rPr>
              <a:t>20</a:t>
            </a:r>
            <a:r>
              <a:rPr lang="en-US" altLang="el-GR" sz="1200">
                <a:solidFill>
                  <a:srgbClr val="000000"/>
                </a:solidFill>
              </a:rPr>
              <a:t>	BSN=</a:t>
            </a:r>
            <a:r>
              <a:rPr lang="el-GR" altLang="el-GR" sz="1200">
                <a:solidFill>
                  <a:srgbClr val="000000"/>
                </a:solidFill>
              </a:rPr>
              <a:t>73</a:t>
            </a:r>
            <a:r>
              <a:rPr lang="en-US" altLang="el-GR" sz="1200">
                <a:solidFill>
                  <a:srgbClr val="000000"/>
                </a:solidFill>
              </a:rPr>
              <a:t>	FIB=</a:t>
            </a:r>
            <a:r>
              <a:rPr lang="el-GR" altLang="el-GR" sz="1200">
                <a:solidFill>
                  <a:srgbClr val="000000"/>
                </a:solidFill>
              </a:rPr>
              <a:t>1</a:t>
            </a:r>
            <a:r>
              <a:rPr lang="en-US" altLang="el-GR" sz="1200">
                <a:solidFill>
                  <a:srgbClr val="000000"/>
                </a:solidFill>
              </a:rPr>
              <a:t>	BIB=</a:t>
            </a:r>
            <a:r>
              <a:rPr lang="el-GR" altLang="el-GR" sz="1200">
                <a:solidFill>
                  <a:srgbClr val="000000"/>
                </a:solidFill>
              </a:rPr>
              <a:t>1</a:t>
            </a:r>
            <a:r>
              <a:rPr lang="en-US" altLang="el-GR" sz="1200">
                <a:solidFill>
                  <a:srgbClr val="000000"/>
                </a:solidFill>
              </a:rPr>
              <a:t> </a:t>
            </a:r>
            <a:r>
              <a:rPr lang="en-US" altLang="el-GR" sz="1200">
                <a:solidFill>
                  <a:srgbClr val="FF0000"/>
                </a:solidFill>
              </a:rPr>
              <a:t>(F)</a:t>
            </a:r>
            <a:endParaRPr lang="el-GR" altLang="el-GR" sz="1200">
              <a:solidFill>
                <a:srgbClr val="FF0000"/>
              </a:solidFill>
            </a:endParaRPr>
          </a:p>
        </p:txBody>
      </p:sp>
      <p:sp>
        <p:nvSpPr>
          <p:cNvPr id="195631" name="Text Box 47"/>
          <p:cNvSpPr txBox="1">
            <a:spLocks noChangeArrowheads="1"/>
          </p:cNvSpPr>
          <p:nvPr/>
        </p:nvSpPr>
        <p:spPr bwMode="auto">
          <a:xfrm rot="197085">
            <a:off x="6356350" y="1562100"/>
            <a:ext cx="403383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l-GR" sz="1200">
                <a:solidFill>
                  <a:srgbClr val="000000"/>
                </a:solidFill>
              </a:rPr>
              <a:t>FSN=</a:t>
            </a:r>
            <a:r>
              <a:rPr lang="el-GR" altLang="el-GR" sz="1200">
                <a:solidFill>
                  <a:srgbClr val="000000"/>
                </a:solidFill>
              </a:rPr>
              <a:t>72</a:t>
            </a:r>
            <a:r>
              <a:rPr lang="en-US" altLang="el-GR" sz="1200">
                <a:solidFill>
                  <a:srgbClr val="000000"/>
                </a:solidFill>
              </a:rPr>
              <a:t>	BSN= </a:t>
            </a:r>
            <a:r>
              <a:rPr lang="el-GR" altLang="el-GR" sz="1200">
                <a:solidFill>
                  <a:srgbClr val="000000"/>
                </a:solidFill>
              </a:rPr>
              <a:t>18</a:t>
            </a:r>
            <a:r>
              <a:rPr lang="en-US" altLang="el-GR" sz="1200">
                <a:solidFill>
                  <a:srgbClr val="000000"/>
                </a:solidFill>
              </a:rPr>
              <a:t>	FIB=</a:t>
            </a:r>
            <a:r>
              <a:rPr lang="el-GR" altLang="el-GR" sz="1200">
                <a:solidFill>
                  <a:srgbClr val="000000"/>
                </a:solidFill>
              </a:rPr>
              <a:t>0</a:t>
            </a:r>
            <a:r>
              <a:rPr lang="en-US" altLang="el-GR" sz="1200">
                <a:solidFill>
                  <a:srgbClr val="000000"/>
                </a:solidFill>
              </a:rPr>
              <a:t> 	BIB=</a:t>
            </a:r>
            <a:r>
              <a:rPr lang="el-GR" altLang="el-GR" sz="1200">
                <a:solidFill>
                  <a:srgbClr val="000000"/>
                </a:solidFill>
              </a:rPr>
              <a:t>1</a:t>
            </a:r>
            <a:r>
              <a:rPr lang="en-US" altLang="el-GR" sz="1200">
                <a:solidFill>
                  <a:srgbClr val="000000"/>
                </a:solidFill>
              </a:rPr>
              <a:t> </a:t>
            </a:r>
            <a:r>
              <a:rPr lang="en-US" altLang="el-GR" sz="1200">
                <a:solidFill>
                  <a:srgbClr val="FF0000"/>
                </a:solidFill>
              </a:rPr>
              <a:t>(C)</a:t>
            </a:r>
            <a:endParaRPr lang="el-GR" altLang="el-GR" sz="1200">
              <a:solidFill>
                <a:srgbClr val="FF0000"/>
              </a:solidFill>
            </a:endParaRPr>
          </a:p>
        </p:txBody>
      </p:sp>
      <p:sp>
        <p:nvSpPr>
          <p:cNvPr id="195632" name="Text Box 48"/>
          <p:cNvSpPr txBox="1">
            <a:spLocks noChangeArrowheads="1"/>
          </p:cNvSpPr>
          <p:nvPr/>
        </p:nvSpPr>
        <p:spPr bwMode="auto">
          <a:xfrm rot="197085">
            <a:off x="6356350" y="2413000"/>
            <a:ext cx="403383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l-GR" sz="1200">
                <a:solidFill>
                  <a:srgbClr val="000000"/>
                </a:solidFill>
              </a:rPr>
              <a:t>FSN=</a:t>
            </a:r>
            <a:r>
              <a:rPr lang="el-GR" altLang="el-GR" sz="1200">
                <a:solidFill>
                  <a:srgbClr val="000000"/>
                </a:solidFill>
              </a:rPr>
              <a:t>73</a:t>
            </a:r>
            <a:r>
              <a:rPr lang="en-US" altLang="el-GR" sz="1200">
                <a:solidFill>
                  <a:srgbClr val="000000"/>
                </a:solidFill>
              </a:rPr>
              <a:t>	BSN= </a:t>
            </a:r>
            <a:r>
              <a:rPr lang="el-GR" altLang="el-GR" sz="1200">
                <a:solidFill>
                  <a:srgbClr val="000000"/>
                </a:solidFill>
              </a:rPr>
              <a:t>19</a:t>
            </a:r>
            <a:r>
              <a:rPr lang="en-US" altLang="el-GR" sz="1200">
                <a:solidFill>
                  <a:srgbClr val="000000"/>
                </a:solidFill>
              </a:rPr>
              <a:t>	FIB=</a:t>
            </a:r>
            <a:r>
              <a:rPr lang="el-GR" altLang="el-GR" sz="1200">
                <a:solidFill>
                  <a:srgbClr val="000000"/>
                </a:solidFill>
              </a:rPr>
              <a:t>1</a:t>
            </a:r>
            <a:r>
              <a:rPr lang="en-US" altLang="el-GR" sz="1200">
                <a:solidFill>
                  <a:srgbClr val="000000"/>
                </a:solidFill>
              </a:rPr>
              <a:t> 	BIB=</a:t>
            </a:r>
            <a:r>
              <a:rPr lang="el-GR" altLang="el-GR" sz="1200">
                <a:solidFill>
                  <a:srgbClr val="000000"/>
                </a:solidFill>
              </a:rPr>
              <a:t>1</a:t>
            </a:r>
            <a:r>
              <a:rPr lang="en-US" altLang="el-GR" sz="1200">
                <a:solidFill>
                  <a:srgbClr val="000000"/>
                </a:solidFill>
              </a:rPr>
              <a:t> </a:t>
            </a:r>
            <a:r>
              <a:rPr lang="en-US" altLang="el-GR" sz="1200">
                <a:solidFill>
                  <a:srgbClr val="FF0000"/>
                </a:solidFill>
              </a:rPr>
              <a:t>(E)</a:t>
            </a:r>
            <a:endParaRPr lang="el-GR" altLang="el-GR" sz="1200">
              <a:solidFill>
                <a:srgbClr val="FF0000"/>
              </a:solidFill>
            </a:endParaRPr>
          </a:p>
        </p:txBody>
      </p:sp>
      <p:sp>
        <p:nvSpPr>
          <p:cNvPr id="195633" name="Text Box 49"/>
          <p:cNvSpPr txBox="1">
            <a:spLocks noChangeArrowheads="1"/>
          </p:cNvSpPr>
          <p:nvPr/>
        </p:nvSpPr>
        <p:spPr bwMode="auto">
          <a:xfrm rot="-195766">
            <a:off x="4303714" y="3494089"/>
            <a:ext cx="403383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l-GR" sz="1200">
                <a:solidFill>
                  <a:srgbClr val="000000"/>
                </a:solidFill>
              </a:rPr>
              <a:t>FSN=</a:t>
            </a:r>
            <a:r>
              <a:rPr lang="el-GR" altLang="el-GR" sz="1200">
                <a:solidFill>
                  <a:srgbClr val="000000"/>
                </a:solidFill>
              </a:rPr>
              <a:t>21</a:t>
            </a:r>
            <a:r>
              <a:rPr lang="en-US" altLang="el-GR" sz="1200">
                <a:solidFill>
                  <a:srgbClr val="000000"/>
                </a:solidFill>
              </a:rPr>
              <a:t>	BSN=</a:t>
            </a:r>
            <a:r>
              <a:rPr lang="el-GR" altLang="el-GR" sz="1200">
                <a:solidFill>
                  <a:srgbClr val="000000"/>
                </a:solidFill>
              </a:rPr>
              <a:t>73</a:t>
            </a:r>
            <a:r>
              <a:rPr lang="en-US" altLang="el-GR" sz="1200">
                <a:solidFill>
                  <a:srgbClr val="000000"/>
                </a:solidFill>
              </a:rPr>
              <a:t> 	FIB=</a:t>
            </a:r>
            <a:r>
              <a:rPr lang="el-GR" altLang="el-GR" sz="1200">
                <a:solidFill>
                  <a:srgbClr val="000000"/>
                </a:solidFill>
              </a:rPr>
              <a:t>1</a:t>
            </a:r>
            <a:r>
              <a:rPr lang="en-US" altLang="el-GR" sz="1200">
                <a:solidFill>
                  <a:srgbClr val="000000"/>
                </a:solidFill>
              </a:rPr>
              <a:t>	BIB=</a:t>
            </a:r>
            <a:r>
              <a:rPr lang="el-GR" altLang="el-GR" sz="1200">
                <a:solidFill>
                  <a:srgbClr val="000000"/>
                </a:solidFill>
              </a:rPr>
              <a:t>0</a:t>
            </a:r>
            <a:r>
              <a:rPr lang="en-US" altLang="el-GR" sz="1200">
                <a:solidFill>
                  <a:srgbClr val="000000"/>
                </a:solidFill>
              </a:rPr>
              <a:t> </a:t>
            </a:r>
            <a:r>
              <a:rPr lang="en-US" altLang="el-GR" sz="1200">
                <a:solidFill>
                  <a:srgbClr val="FF0000"/>
                </a:solidFill>
              </a:rPr>
              <a:t>(H)</a:t>
            </a:r>
            <a:endParaRPr lang="el-GR" altLang="el-GR" sz="1200">
              <a:solidFill>
                <a:srgbClr val="FF0000"/>
              </a:solidFill>
            </a:endParaRPr>
          </a:p>
        </p:txBody>
      </p:sp>
      <p:sp>
        <p:nvSpPr>
          <p:cNvPr id="195634" name="Text Box 50"/>
          <p:cNvSpPr txBox="1">
            <a:spLocks noChangeArrowheads="1"/>
          </p:cNvSpPr>
          <p:nvPr/>
        </p:nvSpPr>
        <p:spPr bwMode="auto">
          <a:xfrm rot="-195766">
            <a:off x="4303714" y="4251325"/>
            <a:ext cx="403383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l-GR" sz="1200">
                <a:solidFill>
                  <a:srgbClr val="000000"/>
                </a:solidFill>
              </a:rPr>
              <a:t>FSN=</a:t>
            </a:r>
            <a:r>
              <a:rPr lang="el-GR" altLang="el-GR" sz="1200">
                <a:solidFill>
                  <a:srgbClr val="000000"/>
                </a:solidFill>
              </a:rPr>
              <a:t>22</a:t>
            </a:r>
            <a:r>
              <a:rPr lang="en-US" altLang="el-GR" sz="1200">
                <a:solidFill>
                  <a:srgbClr val="000000"/>
                </a:solidFill>
              </a:rPr>
              <a:t>	BSN=</a:t>
            </a:r>
            <a:r>
              <a:rPr lang="el-GR" altLang="el-GR" sz="1200">
                <a:solidFill>
                  <a:srgbClr val="000000"/>
                </a:solidFill>
              </a:rPr>
              <a:t>74</a:t>
            </a:r>
            <a:r>
              <a:rPr lang="en-US" altLang="el-GR" sz="1200">
                <a:solidFill>
                  <a:srgbClr val="000000"/>
                </a:solidFill>
              </a:rPr>
              <a:t>	FIB=</a:t>
            </a:r>
            <a:r>
              <a:rPr lang="el-GR" altLang="el-GR" sz="1200">
                <a:solidFill>
                  <a:srgbClr val="000000"/>
                </a:solidFill>
              </a:rPr>
              <a:t>0</a:t>
            </a:r>
            <a:r>
              <a:rPr lang="en-US" altLang="el-GR" sz="1200">
                <a:solidFill>
                  <a:srgbClr val="000000"/>
                </a:solidFill>
              </a:rPr>
              <a:t>	BIB=</a:t>
            </a:r>
            <a:r>
              <a:rPr lang="el-GR" altLang="el-GR" sz="1200">
                <a:solidFill>
                  <a:srgbClr val="000000"/>
                </a:solidFill>
              </a:rPr>
              <a:t>0</a:t>
            </a:r>
            <a:r>
              <a:rPr lang="en-US" altLang="el-GR" sz="1200">
                <a:solidFill>
                  <a:srgbClr val="000000"/>
                </a:solidFill>
              </a:rPr>
              <a:t> </a:t>
            </a:r>
            <a:r>
              <a:rPr lang="en-US" altLang="el-GR" sz="1200">
                <a:solidFill>
                  <a:srgbClr val="FF0000"/>
                </a:solidFill>
              </a:rPr>
              <a:t>(J)</a:t>
            </a:r>
            <a:endParaRPr lang="el-GR" altLang="el-GR" sz="1200">
              <a:solidFill>
                <a:srgbClr val="FF0000"/>
              </a:solidFill>
            </a:endParaRPr>
          </a:p>
        </p:txBody>
      </p:sp>
      <p:sp>
        <p:nvSpPr>
          <p:cNvPr id="195635" name="Text Box 51"/>
          <p:cNvSpPr txBox="1">
            <a:spLocks noChangeArrowheads="1"/>
          </p:cNvSpPr>
          <p:nvPr/>
        </p:nvSpPr>
        <p:spPr bwMode="auto">
          <a:xfrm rot="-195766">
            <a:off x="4230689" y="5019675"/>
            <a:ext cx="403383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l-GR" sz="1200">
                <a:solidFill>
                  <a:srgbClr val="000000"/>
                </a:solidFill>
              </a:rPr>
              <a:t>FSN=</a:t>
            </a:r>
            <a:r>
              <a:rPr lang="el-GR" altLang="el-GR" sz="1200">
                <a:solidFill>
                  <a:srgbClr val="000000"/>
                </a:solidFill>
              </a:rPr>
              <a:t>23</a:t>
            </a:r>
            <a:r>
              <a:rPr lang="en-US" altLang="el-GR" sz="1200">
                <a:solidFill>
                  <a:srgbClr val="000000"/>
                </a:solidFill>
              </a:rPr>
              <a:t>	BSN=</a:t>
            </a:r>
            <a:r>
              <a:rPr lang="el-GR" altLang="el-GR" sz="1200">
                <a:solidFill>
                  <a:srgbClr val="000000"/>
                </a:solidFill>
              </a:rPr>
              <a:t>75</a:t>
            </a:r>
            <a:r>
              <a:rPr lang="en-US" altLang="el-GR" sz="1200">
                <a:solidFill>
                  <a:srgbClr val="000000"/>
                </a:solidFill>
              </a:rPr>
              <a:t>	FIB</a:t>
            </a:r>
            <a:r>
              <a:rPr lang="el-GR" altLang="el-GR" sz="1200">
                <a:solidFill>
                  <a:srgbClr val="000000"/>
                </a:solidFill>
              </a:rPr>
              <a:t>=0</a:t>
            </a:r>
            <a:r>
              <a:rPr lang="en-US" altLang="el-GR" sz="1200">
                <a:solidFill>
                  <a:srgbClr val="000000"/>
                </a:solidFill>
              </a:rPr>
              <a:t>	BIB=</a:t>
            </a:r>
            <a:r>
              <a:rPr lang="el-GR" altLang="el-GR" sz="1200">
                <a:solidFill>
                  <a:srgbClr val="000000"/>
                </a:solidFill>
              </a:rPr>
              <a:t>0</a:t>
            </a:r>
            <a:r>
              <a:rPr lang="en-US" altLang="el-GR" sz="1200">
                <a:solidFill>
                  <a:srgbClr val="000000"/>
                </a:solidFill>
              </a:rPr>
              <a:t> </a:t>
            </a:r>
            <a:r>
              <a:rPr lang="en-US" altLang="el-GR" sz="1200">
                <a:solidFill>
                  <a:srgbClr val="FF0000"/>
                </a:solidFill>
              </a:rPr>
              <a:t>(L)</a:t>
            </a:r>
            <a:endParaRPr lang="el-GR" altLang="el-GR" sz="1200">
              <a:solidFill>
                <a:srgbClr val="FF0000"/>
              </a:solidFill>
            </a:endParaRPr>
          </a:p>
        </p:txBody>
      </p:sp>
      <p:sp>
        <p:nvSpPr>
          <p:cNvPr id="195636" name="Text Box 52"/>
          <p:cNvSpPr txBox="1">
            <a:spLocks noChangeArrowheads="1"/>
          </p:cNvSpPr>
          <p:nvPr/>
        </p:nvSpPr>
        <p:spPr bwMode="auto">
          <a:xfrm rot="-195766">
            <a:off x="4187825" y="5757864"/>
            <a:ext cx="40338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l-GR" sz="1200">
                <a:solidFill>
                  <a:srgbClr val="000000"/>
                </a:solidFill>
              </a:rPr>
              <a:t>FSN=</a:t>
            </a:r>
            <a:r>
              <a:rPr lang="el-GR" altLang="el-GR" sz="1200">
                <a:solidFill>
                  <a:srgbClr val="000000"/>
                </a:solidFill>
              </a:rPr>
              <a:t>23</a:t>
            </a:r>
            <a:r>
              <a:rPr lang="en-US" altLang="el-GR" sz="1200">
                <a:solidFill>
                  <a:srgbClr val="000000"/>
                </a:solidFill>
              </a:rPr>
              <a:t>	BSN=</a:t>
            </a:r>
            <a:r>
              <a:rPr lang="el-GR" altLang="el-GR" sz="1200">
                <a:solidFill>
                  <a:srgbClr val="000000"/>
                </a:solidFill>
              </a:rPr>
              <a:t>76</a:t>
            </a:r>
            <a:r>
              <a:rPr lang="en-US" altLang="el-GR" sz="1200">
                <a:solidFill>
                  <a:srgbClr val="000000"/>
                </a:solidFill>
              </a:rPr>
              <a:t>	FIB=</a:t>
            </a:r>
            <a:r>
              <a:rPr lang="el-GR" altLang="el-GR" sz="1200">
                <a:solidFill>
                  <a:srgbClr val="000000"/>
                </a:solidFill>
              </a:rPr>
              <a:t>1</a:t>
            </a:r>
            <a:r>
              <a:rPr lang="en-US" altLang="el-GR" sz="1200">
                <a:solidFill>
                  <a:srgbClr val="000000"/>
                </a:solidFill>
              </a:rPr>
              <a:t>	BIB=</a:t>
            </a:r>
            <a:r>
              <a:rPr lang="el-GR" altLang="el-GR" sz="1200">
                <a:solidFill>
                  <a:srgbClr val="000000"/>
                </a:solidFill>
              </a:rPr>
              <a:t>1</a:t>
            </a:r>
            <a:r>
              <a:rPr lang="en-US" altLang="el-GR" sz="1200">
                <a:solidFill>
                  <a:srgbClr val="000000"/>
                </a:solidFill>
              </a:rPr>
              <a:t> </a:t>
            </a:r>
            <a:r>
              <a:rPr lang="en-US" altLang="el-GR" sz="1200">
                <a:solidFill>
                  <a:srgbClr val="FF0000"/>
                </a:solidFill>
              </a:rPr>
              <a:t>(N)</a:t>
            </a:r>
            <a:endParaRPr lang="el-GR" altLang="el-GR" sz="1200">
              <a:solidFill>
                <a:srgbClr val="FF0000"/>
              </a:solidFill>
            </a:endParaRPr>
          </a:p>
        </p:txBody>
      </p:sp>
      <p:sp>
        <p:nvSpPr>
          <p:cNvPr id="195637" name="Text Box 53"/>
          <p:cNvSpPr txBox="1">
            <a:spLocks noChangeArrowheads="1"/>
          </p:cNvSpPr>
          <p:nvPr/>
        </p:nvSpPr>
        <p:spPr bwMode="auto">
          <a:xfrm rot="-195766">
            <a:off x="4114800" y="6507164"/>
            <a:ext cx="40338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l-GR" sz="1200">
                <a:solidFill>
                  <a:srgbClr val="000000"/>
                </a:solidFill>
              </a:rPr>
              <a:t>FSN=</a:t>
            </a:r>
            <a:r>
              <a:rPr lang="el-GR" altLang="el-GR" sz="1200">
                <a:solidFill>
                  <a:srgbClr val="000000"/>
                </a:solidFill>
              </a:rPr>
              <a:t>24</a:t>
            </a:r>
            <a:r>
              <a:rPr lang="en-US" altLang="el-GR" sz="1200">
                <a:solidFill>
                  <a:srgbClr val="000000"/>
                </a:solidFill>
              </a:rPr>
              <a:t>	BSN=</a:t>
            </a:r>
            <a:r>
              <a:rPr lang="el-GR" altLang="el-GR" sz="1200">
                <a:solidFill>
                  <a:srgbClr val="000000"/>
                </a:solidFill>
              </a:rPr>
              <a:t>76</a:t>
            </a:r>
            <a:r>
              <a:rPr lang="en-US" altLang="el-GR" sz="1200">
                <a:solidFill>
                  <a:srgbClr val="000000"/>
                </a:solidFill>
              </a:rPr>
              <a:t>	FIB=</a:t>
            </a:r>
            <a:r>
              <a:rPr lang="el-GR" altLang="el-GR" sz="1200">
                <a:solidFill>
                  <a:srgbClr val="000000"/>
                </a:solidFill>
              </a:rPr>
              <a:t>1</a:t>
            </a:r>
            <a:r>
              <a:rPr lang="en-US" altLang="el-GR" sz="1200">
                <a:solidFill>
                  <a:srgbClr val="000000"/>
                </a:solidFill>
              </a:rPr>
              <a:t>	BIB=</a:t>
            </a:r>
            <a:r>
              <a:rPr lang="el-GR" altLang="el-GR" sz="1200">
                <a:solidFill>
                  <a:srgbClr val="000000"/>
                </a:solidFill>
              </a:rPr>
              <a:t>0</a:t>
            </a:r>
            <a:r>
              <a:rPr lang="en-US" altLang="el-GR" sz="1200">
                <a:solidFill>
                  <a:srgbClr val="000000"/>
                </a:solidFill>
              </a:rPr>
              <a:t> </a:t>
            </a:r>
            <a:r>
              <a:rPr lang="en-US" altLang="el-GR" sz="1200">
                <a:solidFill>
                  <a:srgbClr val="FF0000"/>
                </a:solidFill>
              </a:rPr>
              <a:t>(P)</a:t>
            </a:r>
            <a:endParaRPr lang="el-GR" altLang="el-GR" sz="1200">
              <a:solidFill>
                <a:srgbClr val="FF0000"/>
              </a:solidFill>
            </a:endParaRPr>
          </a:p>
        </p:txBody>
      </p:sp>
      <p:sp>
        <p:nvSpPr>
          <p:cNvPr id="195638" name="Text Box 54"/>
          <p:cNvSpPr txBox="1">
            <a:spLocks noChangeArrowheads="1"/>
          </p:cNvSpPr>
          <p:nvPr/>
        </p:nvSpPr>
        <p:spPr bwMode="auto">
          <a:xfrm rot="197085">
            <a:off x="6564314" y="3141664"/>
            <a:ext cx="403383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l-GR" sz="1200">
                <a:solidFill>
                  <a:srgbClr val="000000"/>
                </a:solidFill>
              </a:rPr>
              <a:t>FSN=</a:t>
            </a:r>
            <a:r>
              <a:rPr lang="el-GR" altLang="el-GR" sz="1200">
                <a:solidFill>
                  <a:srgbClr val="000000"/>
                </a:solidFill>
              </a:rPr>
              <a:t>74</a:t>
            </a:r>
            <a:r>
              <a:rPr lang="en-US" altLang="el-GR" sz="1200">
                <a:solidFill>
                  <a:srgbClr val="000000"/>
                </a:solidFill>
              </a:rPr>
              <a:t>	BSN=</a:t>
            </a:r>
            <a:r>
              <a:rPr lang="el-GR" altLang="el-GR" sz="1200">
                <a:solidFill>
                  <a:srgbClr val="000000"/>
                </a:solidFill>
              </a:rPr>
              <a:t>20</a:t>
            </a:r>
            <a:r>
              <a:rPr lang="en-US" altLang="el-GR" sz="1200">
                <a:solidFill>
                  <a:srgbClr val="000000"/>
                </a:solidFill>
              </a:rPr>
              <a:t> 	FIB=</a:t>
            </a:r>
            <a:r>
              <a:rPr lang="el-GR" altLang="el-GR" sz="1200">
                <a:solidFill>
                  <a:srgbClr val="000000"/>
                </a:solidFill>
              </a:rPr>
              <a:t>1</a:t>
            </a:r>
            <a:r>
              <a:rPr lang="en-US" altLang="el-GR" sz="1200">
                <a:solidFill>
                  <a:srgbClr val="000000"/>
                </a:solidFill>
              </a:rPr>
              <a:t>	BIB=</a:t>
            </a:r>
            <a:r>
              <a:rPr lang="el-GR" altLang="el-GR" sz="1200">
                <a:solidFill>
                  <a:srgbClr val="000000"/>
                </a:solidFill>
              </a:rPr>
              <a:t>1</a:t>
            </a:r>
            <a:r>
              <a:rPr lang="en-US" altLang="el-GR" sz="1200">
                <a:solidFill>
                  <a:srgbClr val="000000"/>
                </a:solidFill>
              </a:rPr>
              <a:t> </a:t>
            </a:r>
            <a:r>
              <a:rPr lang="en-US" altLang="el-GR" sz="1200">
                <a:solidFill>
                  <a:srgbClr val="FF0000"/>
                </a:solidFill>
              </a:rPr>
              <a:t>(G)</a:t>
            </a:r>
            <a:endParaRPr lang="el-GR" altLang="el-GR" sz="1200">
              <a:solidFill>
                <a:srgbClr val="FF0000"/>
              </a:solidFill>
            </a:endParaRPr>
          </a:p>
        </p:txBody>
      </p:sp>
      <p:sp>
        <p:nvSpPr>
          <p:cNvPr id="195639" name="Text Box 55"/>
          <p:cNvSpPr txBox="1">
            <a:spLocks noChangeArrowheads="1"/>
          </p:cNvSpPr>
          <p:nvPr/>
        </p:nvSpPr>
        <p:spPr bwMode="auto">
          <a:xfrm rot="197085">
            <a:off x="6607175" y="3898900"/>
            <a:ext cx="403383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l-GR" sz="1200">
                <a:solidFill>
                  <a:srgbClr val="000000"/>
                </a:solidFill>
              </a:rPr>
              <a:t>FSN=</a:t>
            </a:r>
            <a:r>
              <a:rPr lang="el-GR" altLang="el-GR" sz="1200">
                <a:solidFill>
                  <a:srgbClr val="000000"/>
                </a:solidFill>
              </a:rPr>
              <a:t>74</a:t>
            </a:r>
            <a:r>
              <a:rPr lang="en-US" altLang="el-GR" sz="1200">
                <a:solidFill>
                  <a:srgbClr val="000000"/>
                </a:solidFill>
              </a:rPr>
              <a:t>	BSN=</a:t>
            </a:r>
            <a:r>
              <a:rPr lang="el-GR" altLang="el-GR" sz="1200">
                <a:solidFill>
                  <a:srgbClr val="000000"/>
                </a:solidFill>
              </a:rPr>
              <a:t>21</a:t>
            </a:r>
            <a:r>
              <a:rPr lang="en-US" altLang="el-GR" sz="1200">
                <a:solidFill>
                  <a:srgbClr val="000000"/>
                </a:solidFill>
              </a:rPr>
              <a:t> 	FIB=</a:t>
            </a:r>
            <a:r>
              <a:rPr lang="el-GR" altLang="el-GR" sz="1200">
                <a:solidFill>
                  <a:srgbClr val="000000"/>
                </a:solidFill>
              </a:rPr>
              <a:t>0</a:t>
            </a:r>
            <a:r>
              <a:rPr lang="en-US" altLang="el-GR" sz="1200">
                <a:solidFill>
                  <a:srgbClr val="000000"/>
                </a:solidFill>
              </a:rPr>
              <a:t>	BIB=</a:t>
            </a:r>
            <a:r>
              <a:rPr lang="el-GR" altLang="el-GR" sz="1200">
                <a:solidFill>
                  <a:srgbClr val="000000"/>
                </a:solidFill>
              </a:rPr>
              <a:t>0</a:t>
            </a:r>
            <a:r>
              <a:rPr lang="en-US" altLang="el-GR" sz="1200">
                <a:solidFill>
                  <a:srgbClr val="000000"/>
                </a:solidFill>
              </a:rPr>
              <a:t> </a:t>
            </a:r>
            <a:r>
              <a:rPr lang="en-US" altLang="el-GR" sz="1200">
                <a:solidFill>
                  <a:srgbClr val="FF0000"/>
                </a:solidFill>
              </a:rPr>
              <a:t>(I)</a:t>
            </a:r>
            <a:endParaRPr lang="el-GR" altLang="el-GR" sz="1200">
              <a:solidFill>
                <a:srgbClr val="FF0000"/>
              </a:solidFill>
            </a:endParaRPr>
          </a:p>
        </p:txBody>
      </p:sp>
      <p:sp>
        <p:nvSpPr>
          <p:cNvPr id="195640" name="Text Box 56"/>
          <p:cNvSpPr txBox="1">
            <a:spLocks noChangeArrowheads="1"/>
          </p:cNvSpPr>
          <p:nvPr/>
        </p:nvSpPr>
        <p:spPr bwMode="auto">
          <a:xfrm rot="197085">
            <a:off x="6635750" y="4652964"/>
            <a:ext cx="40338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l-GR" sz="1200">
                <a:solidFill>
                  <a:srgbClr val="000000"/>
                </a:solidFill>
              </a:rPr>
              <a:t>FSN=</a:t>
            </a:r>
            <a:r>
              <a:rPr lang="el-GR" altLang="el-GR" sz="1200">
                <a:solidFill>
                  <a:srgbClr val="000000"/>
                </a:solidFill>
              </a:rPr>
              <a:t>75</a:t>
            </a:r>
            <a:r>
              <a:rPr lang="en-US" altLang="el-GR" sz="1200">
                <a:solidFill>
                  <a:srgbClr val="000000"/>
                </a:solidFill>
              </a:rPr>
              <a:t>	BSN=</a:t>
            </a:r>
            <a:r>
              <a:rPr lang="el-GR" altLang="el-GR" sz="1200">
                <a:solidFill>
                  <a:srgbClr val="000000"/>
                </a:solidFill>
              </a:rPr>
              <a:t>22</a:t>
            </a:r>
            <a:r>
              <a:rPr lang="en-US" altLang="el-GR" sz="1200">
                <a:solidFill>
                  <a:srgbClr val="000000"/>
                </a:solidFill>
              </a:rPr>
              <a:t> 	FIB= </a:t>
            </a:r>
            <a:r>
              <a:rPr lang="el-GR" altLang="el-GR" sz="1200">
                <a:solidFill>
                  <a:srgbClr val="000000"/>
                </a:solidFill>
              </a:rPr>
              <a:t>0</a:t>
            </a:r>
            <a:r>
              <a:rPr lang="en-US" altLang="el-GR" sz="1200">
                <a:solidFill>
                  <a:srgbClr val="000000"/>
                </a:solidFill>
              </a:rPr>
              <a:t>	BIB=</a:t>
            </a:r>
            <a:r>
              <a:rPr lang="el-GR" altLang="el-GR" sz="1200">
                <a:solidFill>
                  <a:srgbClr val="000000"/>
                </a:solidFill>
              </a:rPr>
              <a:t>0</a:t>
            </a:r>
            <a:r>
              <a:rPr lang="en-US" altLang="el-GR" sz="1200">
                <a:solidFill>
                  <a:srgbClr val="000000"/>
                </a:solidFill>
              </a:rPr>
              <a:t> </a:t>
            </a:r>
            <a:r>
              <a:rPr lang="en-US" altLang="el-GR" sz="1200">
                <a:solidFill>
                  <a:srgbClr val="FF0000"/>
                </a:solidFill>
              </a:rPr>
              <a:t>(K)</a:t>
            </a:r>
            <a:endParaRPr lang="el-GR" altLang="el-GR" sz="1200">
              <a:solidFill>
                <a:srgbClr val="FF0000"/>
              </a:solidFill>
            </a:endParaRPr>
          </a:p>
        </p:txBody>
      </p:sp>
      <p:sp>
        <p:nvSpPr>
          <p:cNvPr id="195641" name="Text Box 57"/>
          <p:cNvSpPr txBox="1">
            <a:spLocks noChangeArrowheads="1"/>
          </p:cNvSpPr>
          <p:nvPr/>
        </p:nvSpPr>
        <p:spPr bwMode="auto">
          <a:xfrm rot="197085">
            <a:off x="6491289" y="5373689"/>
            <a:ext cx="403383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l-GR" sz="1200">
                <a:solidFill>
                  <a:srgbClr val="000000"/>
                </a:solidFill>
              </a:rPr>
              <a:t>FSN=</a:t>
            </a:r>
            <a:r>
              <a:rPr lang="el-GR" altLang="el-GR" sz="1200">
                <a:solidFill>
                  <a:srgbClr val="000000"/>
                </a:solidFill>
              </a:rPr>
              <a:t>76</a:t>
            </a:r>
            <a:r>
              <a:rPr lang="en-US" altLang="el-GR" sz="1200">
                <a:solidFill>
                  <a:srgbClr val="000000"/>
                </a:solidFill>
              </a:rPr>
              <a:t>	BSN=</a:t>
            </a:r>
            <a:r>
              <a:rPr lang="el-GR" altLang="el-GR" sz="1200">
                <a:solidFill>
                  <a:srgbClr val="000000"/>
                </a:solidFill>
              </a:rPr>
              <a:t>22</a:t>
            </a:r>
            <a:r>
              <a:rPr lang="en-US" altLang="el-GR" sz="1200">
                <a:solidFill>
                  <a:srgbClr val="000000"/>
                </a:solidFill>
              </a:rPr>
              <a:t>	FIB</a:t>
            </a:r>
            <a:r>
              <a:rPr lang="el-GR" altLang="el-GR" sz="1200">
                <a:solidFill>
                  <a:srgbClr val="000000"/>
                </a:solidFill>
              </a:rPr>
              <a:t>=0</a:t>
            </a:r>
            <a:r>
              <a:rPr lang="en-US" altLang="el-GR" sz="1200">
                <a:solidFill>
                  <a:srgbClr val="000000"/>
                </a:solidFill>
              </a:rPr>
              <a:t>	BIB=</a:t>
            </a:r>
            <a:r>
              <a:rPr lang="el-GR" altLang="el-GR" sz="1200">
                <a:solidFill>
                  <a:srgbClr val="000000"/>
                </a:solidFill>
              </a:rPr>
              <a:t>1</a:t>
            </a:r>
            <a:r>
              <a:rPr lang="en-US" altLang="el-GR" sz="1200">
                <a:solidFill>
                  <a:srgbClr val="000000"/>
                </a:solidFill>
              </a:rPr>
              <a:t> </a:t>
            </a:r>
            <a:r>
              <a:rPr lang="en-US" altLang="el-GR" sz="1200">
                <a:solidFill>
                  <a:srgbClr val="FF0000"/>
                </a:solidFill>
              </a:rPr>
              <a:t>(M)</a:t>
            </a:r>
            <a:endParaRPr lang="el-GR" altLang="el-GR" sz="1200">
              <a:solidFill>
                <a:srgbClr val="FF0000"/>
              </a:solidFill>
            </a:endParaRPr>
          </a:p>
        </p:txBody>
      </p:sp>
      <p:sp>
        <p:nvSpPr>
          <p:cNvPr id="195642" name="Text Box 58"/>
          <p:cNvSpPr txBox="1">
            <a:spLocks noChangeArrowheads="1"/>
          </p:cNvSpPr>
          <p:nvPr/>
        </p:nvSpPr>
        <p:spPr bwMode="auto">
          <a:xfrm rot="197085">
            <a:off x="6419850" y="6127750"/>
            <a:ext cx="403383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l-GR" sz="1200">
                <a:solidFill>
                  <a:srgbClr val="000000"/>
                </a:solidFill>
              </a:rPr>
              <a:t>FSN=</a:t>
            </a:r>
            <a:r>
              <a:rPr lang="el-GR" altLang="el-GR" sz="1200">
                <a:solidFill>
                  <a:srgbClr val="000000"/>
                </a:solidFill>
              </a:rPr>
              <a:t>77</a:t>
            </a:r>
            <a:r>
              <a:rPr lang="en-US" altLang="el-GR" sz="1200">
                <a:solidFill>
                  <a:srgbClr val="000000"/>
                </a:solidFill>
              </a:rPr>
              <a:t>	BSN=</a:t>
            </a:r>
            <a:r>
              <a:rPr lang="el-GR" altLang="el-GR" sz="1200">
                <a:solidFill>
                  <a:srgbClr val="000000"/>
                </a:solidFill>
              </a:rPr>
              <a:t>23</a:t>
            </a:r>
            <a:r>
              <a:rPr lang="en-US" altLang="el-GR" sz="1200">
                <a:solidFill>
                  <a:srgbClr val="000000"/>
                </a:solidFill>
              </a:rPr>
              <a:t> 	FIB= </a:t>
            </a:r>
            <a:r>
              <a:rPr lang="el-GR" altLang="el-GR" sz="1200">
                <a:solidFill>
                  <a:srgbClr val="000000"/>
                </a:solidFill>
              </a:rPr>
              <a:t>1</a:t>
            </a:r>
            <a:r>
              <a:rPr lang="en-US" altLang="el-GR" sz="1200">
                <a:solidFill>
                  <a:srgbClr val="000000"/>
                </a:solidFill>
              </a:rPr>
              <a:t>	BIB=</a:t>
            </a:r>
            <a:r>
              <a:rPr lang="el-GR" altLang="el-GR" sz="1200">
                <a:solidFill>
                  <a:srgbClr val="000000"/>
                </a:solidFill>
              </a:rPr>
              <a:t>1</a:t>
            </a:r>
            <a:r>
              <a:rPr lang="en-US" altLang="el-GR" sz="1200">
                <a:solidFill>
                  <a:srgbClr val="000000"/>
                </a:solidFill>
              </a:rPr>
              <a:t> </a:t>
            </a:r>
            <a:r>
              <a:rPr lang="en-US" altLang="el-GR" sz="1200">
                <a:solidFill>
                  <a:srgbClr val="FF0000"/>
                </a:solidFill>
              </a:rPr>
              <a:t>(O)</a:t>
            </a:r>
            <a:endParaRPr lang="el-GR" altLang="el-GR" sz="1200">
              <a:solidFill>
                <a:srgbClr val="FF0000"/>
              </a:solidFill>
            </a:endParaRPr>
          </a:p>
        </p:txBody>
      </p:sp>
      <p:pic>
        <p:nvPicPr>
          <p:cNvPr id="30740" name="Picture 59"/>
          <p:cNvPicPr>
            <a:picLocks noChangeAspect="1" noChangeArrowheads="1"/>
          </p:cNvPicPr>
          <p:nvPr/>
        </p:nvPicPr>
        <p:blipFill>
          <a:blip r:embed="rId2">
            <a:lum bright="10000"/>
            <a:extLst>
              <a:ext uri="{28A0092B-C50C-407E-A947-70E740481C1C}">
                <a14:useLocalDpi xmlns:a14="http://schemas.microsoft.com/office/drawing/2010/main" val="0"/>
              </a:ext>
            </a:extLst>
          </a:blip>
          <a:srcRect/>
          <a:stretch>
            <a:fillRect/>
          </a:stretch>
        </p:blipFill>
        <p:spPr bwMode="auto">
          <a:xfrm rot="60000">
            <a:off x="1600200" y="1268414"/>
            <a:ext cx="2624138" cy="2338387"/>
          </a:xfrm>
          <a:prstGeom prst="rect">
            <a:avLst/>
          </a:prstGeom>
          <a:solidFill>
            <a:schemeClr val="accent1"/>
          </a:solidFill>
          <a:ln>
            <a:noFill/>
          </a:ln>
          <a:extLst>
            <a:ext uri="{91240B29-F687-4F45-9708-019B960494DF}">
              <a14:hiddenLine xmlns:a14="http://schemas.microsoft.com/office/drawing/2010/main" w="38100">
                <a:solidFill>
                  <a:srgbClr val="000000"/>
                </a:solidFill>
                <a:miter lim="800000"/>
                <a:headEnd/>
                <a:tailEnd/>
              </a14:hiddenLine>
            </a:ext>
          </a:extLst>
        </p:spPr>
      </p:pic>
      <mc:AlternateContent xmlns:mc="http://schemas.openxmlformats.org/markup-compatibility/2006">
        <mc:Choice xmlns:p14="http://schemas.microsoft.com/office/powerpoint/2010/main" Requires="p14">
          <p:contentPart p14:bwMode="auto" r:id="rId3">
            <p14:nvContentPartPr>
              <p14:cNvPr id="2" name="Γραφή 1">
                <a:extLst>
                  <a:ext uri="{FF2B5EF4-FFF2-40B4-BE49-F238E27FC236}">
                    <a16:creationId xmlns:a16="http://schemas.microsoft.com/office/drawing/2014/main" id="{168430D9-670D-4E09-B342-7710E7D1B040}"/>
                  </a:ext>
                </a:extLst>
              </p14:cNvPr>
              <p14:cNvContentPartPr/>
              <p14:nvPr/>
            </p14:nvContentPartPr>
            <p14:xfrm>
              <a:off x="6487106" y="538289"/>
              <a:ext cx="89280" cy="345240"/>
            </p14:xfrm>
          </p:contentPart>
        </mc:Choice>
        <mc:Fallback>
          <p:pic>
            <p:nvPicPr>
              <p:cNvPr id="2" name="Γραφή 1">
                <a:extLst>
                  <a:ext uri="{FF2B5EF4-FFF2-40B4-BE49-F238E27FC236}">
                    <a16:creationId xmlns:a16="http://schemas.microsoft.com/office/drawing/2014/main" id="{168430D9-670D-4E09-B342-7710E7D1B040}"/>
                  </a:ext>
                </a:extLst>
              </p:cNvPr>
              <p:cNvPicPr/>
              <p:nvPr/>
            </p:nvPicPr>
            <p:blipFill>
              <a:blip r:embed="rId4"/>
              <a:stretch>
                <a:fillRect/>
              </a:stretch>
            </p:blipFill>
            <p:spPr>
              <a:xfrm>
                <a:off x="6478106" y="529289"/>
                <a:ext cx="106920" cy="3628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Γραφή 2">
                <a:extLst>
                  <a:ext uri="{FF2B5EF4-FFF2-40B4-BE49-F238E27FC236}">
                    <a16:creationId xmlns:a16="http://schemas.microsoft.com/office/drawing/2014/main" id="{211A4374-787D-476C-9523-93BFD68F07BF}"/>
                  </a:ext>
                </a:extLst>
              </p14:cNvPr>
              <p14:cNvContentPartPr/>
              <p14:nvPr/>
            </p14:nvContentPartPr>
            <p14:xfrm>
              <a:off x="6349226" y="527849"/>
              <a:ext cx="3566160" cy="548280"/>
            </p14:xfrm>
          </p:contentPart>
        </mc:Choice>
        <mc:Fallback>
          <p:pic>
            <p:nvPicPr>
              <p:cNvPr id="3" name="Γραφή 2">
                <a:extLst>
                  <a:ext uri="{FF2B5EF4-FFF2-40B4-BE49-F238E27FC236}">
                    <a16:creationId xmlns:a16="http://schemas.microsoft.com/office/drawing/2014/main" id="{211A4374-787D-476C-9523-93BFD68F07BF}"/>
                  </a:ext>
                </a:extLst>
              </p:cNvPr>
              <p:cNvPicPr/>
              <p:nvPr/>
            </p:nvPicPr>
            <p:blipFill>
              <a:blip r:embed="rId6"/>
              <a:stretch>
                <a:fillRect/>
              </a:stretch>
            </p:blipFill>
            <p:spPr>
              <a:xfrm>
                <a:off x="6340226" y="519209"/>
                <a:ext cx="3583800" cy="5659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0" name="Γραφή 9">
                <a:extLst>
                  <a:ext uri="{FF2B5EF4-FFF2-40B4-BE49-F238E27FC236}">
                    <a16:creationId xmlns:a16="http://schemas.microsoft.com/office/drawing/2014/main" id="{05A2A3B7-9975-457E-8128-F5D72E97ADB1}"/>
                  </a:ext>
                </a:extLst>
              </p14:cNvPr>
              <p14:cNvContentPartPr/>
              <p14:nvPr/>
            </p14:nvContentPartPr>
            <p14:xfrm>
              <a:off x="3725186" y="531089"/>
              <a:ext cx="477720" cy="333720"/>
            </p14:xfrm>
          </p:contentPart>
        </mc:Choice>
        <mc:Fallback>
          <p:pic>
            <p:nvPicPr>
              <p:cNvPr id="10" name="Γραφή 9">
                <a:extLst>
                  <a:ext uri="{FF2B5EF4-FFF2-40B4-BE49-F238E27FC236}">
                    <a16:creationId xmlns:a16="http://schemas.microsoft.com/office/drawing/2014/main" id="{05A2A3B7-9975-457E-8128-F5D72E97ADB1}"/>
                  </a:ext>
                </a:extLst>
              </p:cNvPr>
              <p:cNvPicPr/>
              <p:nvPr/>
            </p:nvPicPr>
            <p:blipFill>
              <a:blip r:embed="rId8"/>
              <a:stretch>
                <a:fillRect/>
              </a:stretch>
            </p:blipFill>
            <p:spPr>
              <a:xfrm>
                <a:off x="3716546" y="522089"/>
                <a:ext cx="495360" cy="3513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1" name="Γραφή 10">
                <a:extLst>
                  <a:ext uri="{FF2B5EF4-FFF2-40B4-BE49-F238E27FC236}">
                    <a16:creationId xmlns:a16="http://schemas.microsoft.com/office/drawing/2014/main" id="{7A6EA5D2-A092-4DFA-B3DB-0F1803BC209D}"/>
                  </a:ext>
                </a:extLst>
              </p14:cNvPr>
              <p14:cNvContentPartPr/>
              <p14:nvPr/>
            </p14:nvContentPartPr>
            <p14:xfrm>
              <a:off x="10651226" y="575009"/>
              <a:ext cx="380520" cy="291240"/>
            </p14:xfrm>
          </p:contentPart>
        </mc:Choice>
        <mc:Fallback>
          <p:pic>
            <p:nvPicPr>
              <p:cNvPr id="11" name="Γραφή 10">
                <a:extLst>
                  <a:ext uri="{FF2B5EF4-FFF2-40B4-BE49-F238E27FC236}">
                    <a16:creationId xmlns:a16="http://schemas.microsoft.com/office/drawing/2014/main" id="{7A6EA5D2-A092-4DFA-B3DB-0F1803BC209D}"/>
                  </a:ext>
                </a:extLst>
              </p:cNvPr>
              <p:cNvPicPr/>
              <p:nvPr/>
            </p:nvPicPr>
            <p:blipFill>
              <a:blip r:embed="rId10"/>
              <a:stretch>
                <a:fillRect/>
              </a:stretch>
            </p:blipFill>
            <p:spPr>
              <a:xfrm>
                <a:off x="10642226" y="566369"/>
                <a:ext cx="398160" cy="3088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20" name="Γραφή 19">
                <a:extLst>
                  <a:ext uri="{FF2B5EF4-FFF2-40B4-BE49-F238E27FC236}">
                    <a16:creationId xmlns:a16="http://schemas.microsoft.com/office/drawing/2014/main" id="{DA6FBB4E-1916-4E83-944B-8C4AA0A77D5F}"/>
                  </a:ext>
                </a:extLst>
              </p14:cNvPr>
              <p14:cNvContentPartPr/>
              <p14:nvPr/>
            </p14:nvContentPartPr>
            <p14:xfrm>
              <a:off x="6568826" y="35009"/>
              <a:ext cx="425160" cy="183240"/>
            </p14:xfrm>
          </p:contentPart>
        </mc:Choice>
        <mc:Fallback>
          <p:pic>
            <p:nvPicPr>
              <p:cNvPr id="20" name="Γραφή 19">
                <a:extLst>
                  <a:ext uri="{FF2B5EF4-FFF2-40B4-BE49-F238E27FC236}">
                    <a16:creationId xmlns:a16="http://schemas.microsoft.com/office/drawing/2014/main" id="{DA6FBB4E-1916-4E83-944B-8C4AA0A77D5F}"/>
                  </a:ext>
                </a:extLst>
              </p:cNvPr>
              <p:cNvPicPr/>
              <p:nvPr/>
            </p:nvPicPr>
            <p:blipFill>
              <a:blip r:embed="rId12"/>
              <a:stretch>
                <a:fillRect/>
              </a:stretch>
            </p:blipFill>
            <p:spPr>
              <a:xfrm>
                <a:off x="6559826" y="26009"/>
                <a:ext cx="44280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21" name="Γραφή 20">
                <a:extLst>
                  <a:ext uri="{FF2B5EF4-FFF2-40B4-BE49-F238E27FC236}">
                    <a16:creationId xmlns:a16="http://schemas.microsoft.com/office/drawing/2014/main" id="{612891F0-C6A4-4433-82D4-E85E48AA19A9}"/>
                  </a:ext>
                </a:extLst>
              </p14:cNvPr>
              <p14:cNvContentPartPr/>
              <p14:nvPr/>
            </p14:nvContentPartPr>
            <p14:xfrm>
              <a:off x="9375026" y="1643129"/>
              <a:ext cx="489240" cy="248040"/>
            </p14:xfrm>
          </p:contentPart>
        </mc:Choice>
        <mc:Fallback>
          <p:pic>
            <p:nvPicPr>
              <p:cNvPr id="21" name="Γραφή 20">
                <a:extLst>
                  <a:ext uri="{FF2B5EF4-FFF2-40B4-BE49-F238E27FC236}">
                    <a16:creationId xmlns:a16="http://schemas.microsoft.com/office/drawing/2014/main" id="{612891F0-C6A4-4433-82D4-E85E48AA19A9}"/>
                  </a:ext>
                </a:extLst>
              </p:cNvPr>
              <p:cNvPicPr/>
              <p:nvPr/>
            </p:nvPicPr>
            <p:blipFill>
              <a:blip r:embed="rId14"/>
              <a:stretch>
                <a:fillRect/>
              </a:stretch>
            </p:blipFill>
            <p:spPr>
              <a:xfrm>
                <a:off x="9366386" y="1634489"/>
                <a:ext cx="506880" cy="2656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34" name="Γραφή 33">
                <a:extLst>
                  <a:ext uri="{FF2B5EF4-FFF2-40B4-BE49-F238E27FC236}">
                    <a16:creationId xmlns:a16="http://schemas.microsoft.com/office/drawing/2014/main" id="{407D81B5-7FBC-40ED-AB21-F084187BD522}"/>
                  </a:ext>
                </a:extLst>
              </p14:cNvPr>
              <p14:cNvContentPartPr/>
              <p14:nvPr/>
            </p14:nvContentPartPr>
            <p14:xfrm>
              <a:off x="6609146" y="1437929"/>
              <a:ext cx="645840" cy="274680"/>
            </p14:xfrm>
          </p:contentPart>
        </mc:Choice>
        <mc:Fallback>
          <p:pic>
            <p:nvPicPr>
              <p:cNvPr id="34" name="Γραφή 33">
                <a:extLst>
                  <a:ext uri="{FF2B5EF4-FFF2-40B4-BE49-F238E27FC236}">
                    <a16:creationId xmlns:a16="http://schemas.microsoft.com/office/drawing/2014/main" id="{407D81B5-7FBC-40ED-AB21-F084187BD522}"/>
                  </a:ext>
                </a:extLst>
              </p:cNvPr>
              <p:cNvPicPr/>
              <p:nvPr/>
            </p:nvPicPr>
            <p:blipFill>
              <a:blip r:embed="rId16"/>
              <a:stretch>
                <a:fillRect/>
              </a:stretch>
            </p:blipFill>
            <p:spPr>
              <a:xfrm>
                <a:off x="6600146" y="1429289"/>
                <a:ext cx="663480" cy="2923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36" name="Γραφή 35">
                <a:extLst>
                  <a:ext uri="{FF2B5EF4-FFF2-40B4-BE49-F238E27FC236}">
                    <a16:creationId xmlns:a16="http://schemas.microsoft.com/office/drawing/2014/main" id="{3CBA70E8-CEB9-47E8-943D-01EB66E01DDA}"/>
                  </a:ext>
                </a:extLst>
              </p14:cNvPr>
              <p14:cNvContentPartPr/>
              <p14:nvPr/>
            </p14:nvContentPartPr>
            <p14:xfrm>
              <a:off x="6349946" y="1939769"/>
              <a:ext cx="1526400" cy="291240"/>
            </p14:xfrm>
          </p:contentPart>
        </mc:Choice>
        <mc:Fallback>
          <p:pic>
            <p:nvPicPr>
              <p:cNvPr id="36" name="Γραφή 35">
                <a:extLst>
                  <a:ext uri="{FF2B5EF4-FFF2-40B4-BE49-F238E27FC236}">
                    <a16:creationId xmlns:a16="http://schemas.microsoft.com/office/drawing/2014/main" id="{3CBA70E8-CEB9-47E8-943D-01EB66E01DDA}"/>
                  </a:ext>
                </a:extLst>
              </p:cNvPr>
              <p:cNvPicPr/>
              <p:nvPr/>
            </p:nvPicPr>
            <p:blipFill>
              <a:blip r:embed="rId18"/>
              <a:stretch>
                <a:fillRect/>
              </a:stretch>
            </p:blipFill>
            <p:spPr>
              <a:xfrm>
                <a:off x="6341306" y="1931129"/>
                <a:ext cx="1544040" cy="3088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37" name="Γραφή 36">
                <a:extLst>
                  <a:ext uri="{FF2B5EF4-FFF2-40B4-BE49-F238E27FC236}">
                    <a16:creationId xmlns:a16="http://schemas.microsoft.com/office/drawing/2014/main" id="{C75FE7FB-626D-483B-A2B0-003FEDA05B39}"/>
                  </a:ext>
                </a:extLst>
              </p14:cNvPr>
              <p14:cNvContentPartPr/>
              <p14:nvPr/>
            </p14:nvContentPartPr>
            <p14:xfrm>
              <a:off x="7923506" y="1773449"/>
              <a:ext cx="1527840" cy="276480"/>
            </p14:xfrm>
          </p:contentPart>
        </mc:Choice>
        <mc:Fallback>
          <p:pic>
            <p:nvPicPr>
              <p:cNvPr id="37" name="Γραφή 36">
                <a:extLst>
                  <a:ext uri="{FF2B5EF4-FFF2-40B4-BE49-F238E27FC236}">
                    <a16:creationId xmlns:a16="http://schemas.microsoft.com/office/drawing/2014/main" id="{C75FE7FB-626D-483B-A2B0-003FEDA05B39}"/>
                  </a:ext>
                </a:extLst>
              </p:cNvPr>
              <p:cNvPicPr/>
              <p:nvPr/>
            </p:nvPicPr>
            <p:blipFill>
              <a:blip r:embed="rId20"/>
              <a:stretch>
                <a:fillRect/>
              </a:stretch>
            </p:blipFill>
            <p:spPr>
              <a:xfrm>
                <a:off x="7914506" y="1764809"/>
                <a:ext cx="1545480" cy="29412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38" name="Γραφή 37">
                <a:extLst>
                  <a:ext uri="{FF2B5EF4-FFF2-40B4-BE49-F238E27FC236}">
                    <a16:creationId xmlns:a16="http://schemas.microsoft.com/office/drawing/2014/main" id="{B2226D62-26D7-4814-B40A-EE391317A2D3}"/>
                  </a:ext>
                </a:extLst>
              </p14:cNvPr>
              <p14:cNvContentPartPr/>
              <p14:nvPr/>
            </p14:nvContentPartPr>
            <p14:xfrm>
              <a:off x="5434106" y="2017529"/>
              <a:ext cx="864360" cy="255960"/>
            </p14:xfrm>
          </p:contentPart>
        </mc:Choice>
        <mc:Fallback>
          <p:pic>
            <p:nvPicPr>
              <p:cNvPr id="38" name="Γραφή 37">
                <a:extLst>
                  <a:ext uri="{FF2B5EF4-FFF2-40B4-BE49-F238E27FC236}">
                    <a16:creationId xmlns:a16="http://schemas.microsoft.com/office/drawing/2014/main" id="{B2226D62-26D7-4814-B40A-EE391317A2D3}"/>
                  </a:ext>
                </a:extLst>
              </p:cNvPr>
              <p:cNvPicPr/>
              <p:nvPr/>
            </p:nvPicPr>
            <p:blipFill>
              <a:blip r:embed="rId22"/>
              <a:stretch>
                <a:fillRect/>
              </a:stretch>
            </p:blipFill>
            <p:spPr>
              <a:xfrm>
                <a:off x="5425466" y="2008529"/>
                <a:ext cx="882000" cy="2736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39" name="Γραφή 38">
                <a:extLst>
                  <a:ext uri="{FF2B5EF4-FFF2-40B4-BE49-F238E27FC236}">
                    <a16:creationId xmlns:a16="http://schemas.microsoft.com/office/drawing/2014/main" id="{2E87FA30-C5C9-4F88-A9E1-60D9AFFC7D46}"/>
                  </a:ext>
                </a:extLst>
              </p14:cNvPr>
              <p14:cNvContentPartPr/>
              <p14:nvPr/>
            </p14:nvContentPartPr>
            <p14:xfrm>
              <a:off x="4445906" y="2057129"/>
              <a:ext cx="729000" cy="264600"/>
            </p14:xfrm>
          </p:contentPart>
        </mc:Choice>
        <mc:Fallback>
          <p:pic>
            <p:nvPicPr>
              <p:cNvPr id="39" name="Γραφή 38">
                <a:extLst>
                  <a:ext uri="{FF2B5EF4-FFF2-40B4-BE49-F238E27FC236}">
                    <a16:creationId xmlns:a16="http://schemas.microsoft.com/office/drawing/2014/main" id="{2E87FA30-C5C9-4F88-A9E1-60D9AFFC7D46}"/>
                  </a:ext>
                </a:extLst>
              </p:cNvPr>
              <p:cNvPicPr/>
              <p:nvPr/>
            </p:nvPicPr>
            <p:blipFill>
              <a:blip r:embed="rId24"/>
              <a:stretch>
                <a:fillRect/>
              </a:stretch>
            </p:blipFill>
            <p:spPr>
              <a:xfrm>
                <a:off x="4436906" y="2048489"/>
                <a:ext cx="746640" cy="282240"/>
              </a:xfrm>
              <a:prstGeom prst="rect">
                <a:avLst/>
              </a:prstGeom>
            </p:spPr>
          </p:pic>
        </mc:Fallback>
      </mc:AlternateContent>
      <p:grpSp>
        <p:nvGrpSpPr>
          <p:cNvPr id="42" name="Ομάδα 41">
            <a:extLst>
              <a:ext uri="{FF2B5EF4-FFF2-40B4-BE49-F238E27FC236}">
                <a16:creationId xmlns:a16="http://schemas.microsoft.com/office/drawing/2014/main" id="{444AA70A-55BC-465A-A098-03EF1D03D997}"/>
              </a:ext>
            </a:extLst>
          </p:cNvPr>
          <p:cNvGrpSpPr/>
          <p:nvPr/>
        </p:nvGrpSpPr>
        <p:grpSpPr>
          <a:xfrm>
            <a:off x="4534466" y="609209"/>
            <a:ext cx="5032440" cy="1367280"/>
            <a:chOff x="4534466" y="609209"/>
            <a:chExt cx="5032440" cy="1367280"/>
          </a:xfrm>
        </p:grpSpPr>
        <mc:AlternateContent xmlns:mc="http://schemas.openxmlformats.org/markup-compatibility/2006">
          <mc:Choice xmlns:p14="http://schemas.microsoft.com/office/powerpoint/2010/main" Requires="p14">
            <p:contentPart p14:bwMode="auto" r:id="rId25">
              <p14:nvContentPartPr>
                <p14:cNvPr id="22" name="Γραφή 21">
                  <a:extLst>
                    <a:ext uri="{FF2B5EF4-FFF2-40B4-BE49-F238E27FC236}">
                      <a16:creationId xmlns:a16="http://schemas.microsoft.com/office/drawing/2014/main" id="{2F5B47C6-5DFE-41ED-AB70-410FCFF92F2B}"/>
                    </a:ext>
                  </a:extLst>
                </p14:cNvPr>
                <p14:cNvContentPartPr/>
                <p14:nvPr/>
              </p14:nvContentPartPr>
              <p14:xfrm>
                <a:off x="6822986" y="1342529"/>
                <a:ext cx="2678400" cy="217440"/>
              </p14:xfrm>
            </p:contentPart>
          </mc:Choice>
          <mc:Fallback>
            <p:pic>
              <p:nvPicPr>
                <p:cNvPr id="22" name="Γραφή 21">
                  <a:extLst>
                    <a:ext uri="{FF2B5EF4-FFF2-40B4-BE49-F238E27FC236}">
                      <a16:creationId xmlns:a16="http://schemas.microsoft.com/office/drawing/2014/main" id="{2F5B47C6-5DFE-41ED-AB70-410FCFF92F2B}"/>
                    </a:ext>
                  </a:extLst>
                </p:cNvPr>
                <p:cNvPicPr/>
                <p:nvPr/>
              </p:nvPicPr>
              <p:blipFill>
                <a:blip r:embed="rId26"/>
                <a:stretch>
                  <a:fillRect/>
                </a:stretch>
              </p:blipFill>
              <p:spPr>
                <a:xfrm>
                  <a:off x="6814346" y="1333529"/>
                  <a:ext cx="2696040" cy="23508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3" name="Γραφή 22">
                  <a:extLst>
                    <a:ext uri="{FF2B5EF4-FFF2-40B4-BE49-F238E27FC236}">
                      <a16:creationId xmlns:a16="http://schemas.microsoft.com/office/drawing/2014/main" id="{9039781A-9149-4D0B-8DA3-43174767A5CE}"/>
                    </a:ext>
                  </a:extLst>
                </p14:cNvPr>
                <p14:cNvContentPartPr/>
                <p14:nvPr/>
              </p14:nvContentPartPr>
              <p14:xfrm>
                <a:off x="9419666" y="1455569"/>
                <a:ext cx="147240" cy="174960"/>
              </p14:xfrm>
            </p:contentPart>
          </mc:Choice>
          <mc:Fallback>
            <p:pic>
              <p:nvPicPr>
                <p:cNvPr id="23" name="Γραφή 22">
                  <a:extLst>
                    <a:ext uri="{FF2B5EF4-FFF2-40B4-BE49-F238E27FC236}">
                      <a16:creationId xmlns:a16="http://schemas.microsoft.com/office/drawing/2014/main" id="{9039781A-9149-4D0B-8DA3-43174767A5CE}"/>
                    </a:ext>
                  </a:extLst>
                </p:cNvPr>
                <p:cNvPicPr/>
                <p:nvPr/>
              </p:nvPicPr>
              <p:blipFill>
                <a:blip r:embed="rId28"/>
                <a:stretch>
                  <a:fillRect/>
                </a:stretch>
              </p:blipFill>
              <p:spPr>
                <a:xfrm>
                  <a:off x="9411026" y="1446569"/>
                  <a:ext cx="16488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4" name="Γραφή 3">
                  <a:extLst>
                    <a:ext uri="{FF2B5EF4-FFF2-40B4-BE49-F238E27FC236}">
                      <a16:creationId xmlns:a16="http://schemas.microsoft.com/office/drawing/2014/main" id="{24E8D524-40A7-4985-B088-F04BAA9D4C5D}"/>
                    </a:ext>
                  </a:extLst>
                </p14:cNvPr>
                <p14:cNvContentPartPr/>
                <p14:nvPr/>
              </p14:nvContentPartPr>
              <p14:xfrm>
                <a:off x="6358586" y="1102769"/>
                <a:ext cx="567000" cy="243000"/>
              </p14:xfrm>
            </p:contentPart>
          </mc:Choice>
          <mc:Fallback>
            <p:pic>
              <p:nvPicPr>
                <p:cNvPr id="4" name="Γραφή 3">
                  <a:extLst>
                    <a:ext uri="{FF2B5EF4-FFF2-40B4-BE49-F238E27FC236}">
                      <a16:creationId xmlns:a16="http://schemas.microsoft.com/office/drawing/2014/main" id="{24E8D524-40A7-4985-B088-F04BAA9D4C5D}"/>
                    </a:ext>
                  </a:extLst>
                </p:cNvPr>
                <p:cNvPicPr/>
                <p:nvPr/>
              </p:nvPicPr>
              <p:blipFill>
                <a:blip r:embed="rId30"/>
                <a:stretch>
                  <a:fillRect/>
                </a:stretch>
              </p:blipFill>
              <p:spPr>
                <a:xfrm>
                  <a:off x="6349946" y="1094129"/>
                  <a:ext cx="584640" cy="26064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5" name="Γραφή 4">
                  <a:extLst>
                    <a:ext uri="{FF2B5EF4-FFF2-40B4-BE49-F238E27FC236}">
                      <a16:creationId xmlns:a16="http://schemas.microsoft.com/office/drawing/2014/main" id="{0509BA63-59A6-40CC-9C8F-33ECF9681A3C}"/>
                    </a:ext>
                  </a:extLst>
                </p14:cNvPr>
                <p14:cNvContentPartPr/>
                <p14:nvPr/>
              </p14:nvContentPartPr>
              <p14:xfrm>
                <a:off x="7286666" y="1076849"/>
                <a:ext cx="735120" cy="236520"/>
              </p14:xfrm>
            </p:contentPart>
          </mc:Choice>
          <mc:Fallback>
            <p:pic>
              <p:nvPicPr>
                <p:cNvPr id="5" name="Γραφή 4">
                  <a:extLst>
                    <a:ext uri="{FF2B5EF4-FFF2-40B4-BE49-F238E27FC236}">
                      <a16:creationId xmlns:a16="http://schemas.microsoft.com/office/drawing/2014/main" id="{0509BA63-59A6-40CC-9C8F-33ECF9681A3C}"/>
                    </a:ext>
                  </a:extLst>
                </p:cNvPr>
                <p:cNvPicPr/>
                <p:nvPr/>
              </p:nvPicPr>
              <p:blipFill>
                <a:blip r:embed="rId32"/>
                <a:stretch>
                  <a:fillRect/>
                </a:stretch>
              </p:blipFill>
              <p:spPr>
                <a:xfrm>
                  <a:off x="7278026" y="1068209"/>
                  <a:ext cx="752760" cy="25416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7" name="Γραφή 6">
                  <a:extLst>
                    <a:ext uri="{FF2B5EF4-FFF2-40B4-BE49-F238E27FC236}">
                      <a16:creationId xmlns:a16="http://schemas.microsoft.com/office/drawing/2014/main" id="{AF2DC85D-F630-428E-A070-FBF93223A3A5}"/>
                    </a:ext>
                  </a:extLst>
                </p14:cNvPr>
                <p14:cNvContentPartPr/>
                <p14:nvPr/>
              </p14:nvContentPartPr>
              <p14:xfrm>
                <a:off x="5116586" y="846449"/>
                <a:ext cx="2404080" cy="422640"/>
              </p14:xfrm>
            </p:contentPart>
          </mc:Choice>
          <mc:Fallback>
            <p:pic>
              <p:nvPicPr>
                <p:cNvPr id="7" name="Γραφή 6">
                  <a:extLst>
                    <a:ext uri="{FF2B5EF4-FFF2-40B4-BE49-F238E27FC236}">
                      <a16:creationId xmlns:a16="http://schemas.microsoft.com/office/drawing/2014/main" id="{AF2DC85D-F630-428E-A070-FBF93223A3A5}"/>
                    </a:ext>
                  </a:extLst>
                </p:cNvPr>
                <p:cNvPicPr/>
                <p:nvPr/>
              </p:nvPicPr>
              <p:blipFill>
                <a:blip r:embed="rId34"/>
                <a:stretch>
                  <a:fillRect/>
                </a:stretch>
              </p:blipFill>
              <p:spPr>
                <a:xfrm>
                  <a:off x="5107946" y="837809"/>
                  <a:ext cx="2421720" cy="44028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8" name="Γραφή 7">
                  <a:extLst>
                    <a:ext uri="{FF2B5EF4-FFF2-40B4-BE49-F238E27FC236}">
                      <a16:creationId xmlns:a16="http://schemas.microsoft.com/office/drawing/2014/main" id="{7B08A29B-E3CB-4214-A461-3679128420F2}"/>
                    </a:ext>
                  </a:extLst>
                </p14:cNvPr>
                <p14:cNvContentPartPr/>
                <p14:nvPr/>
              </p14:nvContentPartPr>
              <p14:xfrm>
                <a:off x="5084906" y="1157489"/>
                <a:ext cx="289440" cy="159120"/>
              </p14:xfrm>
            </p:contentPart>
          </mc:Choice>
          <mc:Fallback>
            <p:pic>
              <p:nvPicPr>
                <p:cNvPr id="8" name="Γραφή 7">
                  <a:extLst>
                    <a:ext uri="{FF2B5EF4-FFF2-40B4-BE49-F238E27FC236}">
                      <a16:creationId xmlns:a16="http://schemas.microsoft.com/office/drawing/2014/main" id="{7B08A29B-E3CB-4214-A461-3679128420F2}"/>
                    </a:ext>
                  </a:extLst>
                </p:cNvPr>
                <p:cNvPicPr/>
                <p:nvPr/>
              </p:nvPicPr>
              <p:blipFill>
                <a:blip r:embed="rId36"/>
                <a:stretch>
                  <a:fillRect/>
                </a:stretch>
              </p:blipFill>
              <p:spPr>
                <a:xfrm>
                  <a:off x="5076266" y="1148849"/>
                  <a:ext cx="30708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12" name="Γραφή 11">
                  <a:extLst>
                    <a:ext uri="{FF2B5EF4-FFF2-40B4-BE49-F238E27FC236}">
                      <a16:creationId xmlns:a16="http://schemas.microsoft.com/office/drawing/2014/main" id="{6BB6FF3F-1150-486D-88EF-E2894DC5F0F4}"/>
                    </a:ext>
                  </a:extLst>
                </p14:cNvPr>
                <p14:cNvContentPartPr/>
                <p14:nvPr/>
              </p14:nvContentPartPr>
              <p14:xfrm>
                <a:off x="5450666" y="1171889"/>
                <a:ext cx="703440" cy="221400"/>
              </p14:xfrm>
            </p:contentPart>
          </mc:Choice>
          <mc:Fallback>
            <p:pic>
              <p:nvPicPr>
                <p:cNvPr id="12" name="Γραφή 11">
                  <a:extLst>
                    <a:ext uri="{FF2B5EF4-FFF2-40B4-BE49-F238E27FC236}">
                      <a16:creationId xmlns:a16="http://schemas.microsoft.com/office/drawing/2014/main" id="{6BB6FF3F-1150-486D-88EF-E2894DC5F0F4}"/>
                    </a:ext>
                  </a:extLst>
                </p:cNvPr>
                <p:cNvPicPr/>
                <p:nvPr/>
              </p:nvPicPr>
              <p:blipFill>
                <a:blip r:embed="rId38"/>
                <a:stretch>
                  <a:fillRect/>
                </a:stretch>
              </p:blipFill>
              <p:spPr>
                <a:xfrm>
                  <a:off x="5442026" y="1162889"/>
                  <a:ext cx="721080" cy="23904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14" name="Γραφή 13">
                  <a:extLst>
                    <a:ext uri="{FF2B5EF4-FFF2-40B4-BE49-F238E27FC236}">
                      <a16:creationId xmlns:a16="http://schemas.microsoft.com/office/drawing/2014/main" id="{9975334B-94AD-4E74-BF8E-D82E8D1C05D6}"/>
                    </a:ext>
                  </a:extLst>
                </p14:cNvPr>
                <p14:cNvContentPartPr/>
                <p14:nvPr/>
              </p14:nvContentPartPr>
              <p14:xfrm>
                <a:off x="6503666" y="609209"/>
                <a:ext cx="613080" cy="261360"/>
              </p14:xfrm>
            </p:contentPart>
          </mc:Choice>
          <mc:Fallback>
            <p:pic>
              <p:nvPicPr>
                <p:cNvPr id="14" name="Γραφή 13">
                  <a:extLst>
                    <a:ext uri="{FF2B5EF4-FFF2-40B4-BE49-F238E27FC236}">
                      <a16:creationId xmlns:a16="http://schemas.microsoft.com/office/drawing/2014/main" id="{9975334B-94AD-4E74-BF8E-D82E8D1C05D6}"/>
                    </a:ext>
                  </a:extLst>
                </p:cNvPr>
                <p:cNvPicPr/>
                <p:nvPr/>
              </p:nvPicPr>
              <p:blipFill>
                <a:blip r:embed="rId40"/>
                <a:stretch>
                  <a:fillRect/>
                </a:stretch>
              </p:blipFill>
              <p:spPr>
                <a:xfrm>
                  <a:off x="6494666" y="600569"/>
                  <a:ext cx="630720" cy="27900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15" name="Γραφή 14">
                  <a:extLst>
                    <a:ext uri="{FF2B5EF4-FFF2-40B4-BE49-F238E27FC236}">
                      <a16:creationId xmlns:a16="http://schemas.microsoft.com/office/drawing/2014/main" id="{0CBFA798-E6BF-4332-A673-FE3206574103}"/>
                    </a:ext>
                  </a:extLst>
                </p14:cNvPr>
                <p14:cNvContentPartPr/>
                <p14:nvPr/>
              </p14:nvContentPartPr>
              <p14:xfrm>
                <a:off x="5915786" y="971369"/>
                <a:ext cx="244080" cy="95760"/>
              </p14:xfrm>
            </p:contentPart>
          </mc:Choice>
          <mc:Fallback>
            <p:pic>
              <p:nvPicPr>
                <p:cNvPr id="15" name="Γραφή 14">
                  <a:extLst>
                    <a:ext uri="{FF2B5EF4-FFF2-40B4-BE49-F238E27FC236}">
                      <a16:creationId xmlns:a16="http://schemas.microsoft.com/office/drawing/2014/main" id="{0CBFA798-E6BF-4332-A673-FE3206574103}"/>
                    </a:ext>
                  </a:extLst>
                </p:cNvPr>
                <p:cNvPicPr/>
                <p:nvPr/>
              </p:nvPicPr>
              <p:blipFill>
                <a:blip r:embed="rId42"/>
                <a:stretch>
                  <a:fillRect/>
                </a:stretch>
              </p:blipFill>
              <p:spPr>
                <a:xfrm>
                  <a:off x="5906786" y="962369"/>
                  <a:ext cx="26172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16" name="Γραφή 15">
                  <a:extLst>
                    <a:ext uri="{FF2B5EF4-FFF2-40B4-BE49-F238E27FC236}">
                      <a16:creationId xmlns:a16="http://schemas.microsoft.com/office/drawing/2014/main" id="{9B0F9AE7-F101-404C-9D6B-34D56169513F}"/>
                    </a:ext>
                  </a:extLst>
                </p14:cNvPr>
                <p14:cNvContentPartPr/>
                <p14:nvPr/>
              </p14:nvContentPartPr>
              <p14:xfrm>
                <a:off x="5929106" y="1050569"/>
                <a:ext cx="298440" cy="100080"/>
              </p14:xfrm>
            </p:contentPart>
          </mc:Choice>
          <mc:Fallback>
            <p:pic>
              <p:nvPicPr>
                <p:cNvPr id="16" name="Γραφή 15">
                  <a:extLst>
                    <a:ext uri="{FF2B5EF4-FFF2-40B4-BE49-F238E27FC236}">
                      <a16:creationId xmlns:a16="http://schemas.microsoft.com/office/drawing/2014/main" id="{9B0F9AE7-F101-404C-9D6B-34D56169513F}"/>
                    </a:ext>
                  </a:extLst>
                </p:cNvPr>
                <p:cNvPicPr/>
                <p:nvPr/>
              </p:nvPicPr>
              <p:blipFill>
                <a:blip r:embed="rId44"/>
                <a:stretch>
                  <a:fillRect/>
                </a:stretch>
              </p:blipFill>
              <p:spPr>
                <a:xfrm>
                  <a:off x="5920466" y="1041569"/>
                  <a:ext cx="31608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17" name="Γραφή 16">
                  <a:extLst>
                    <a:ext uri="{FF2B5EF4-FFF2-40B4-BE49-F238E27FC236}">
                      <a16:creationId xmlns:a16="http://schemas.microsoft.com/office/drawing/2014/main" id="{9ECDB4C7-EB33-4900-B5C6-36E8B052FAC0}"/>
                    </a:ext>
                  </a:extLst>
                </p14:cNvPr>
                <p14:cNvContentPartPr/>
                <p14:nvPr/>
              </p14:nvContentPartPr>
              <p14:xfrm>
                <a:off x="6354626" y="841049"/>
                <a:ext cx="208440" cy="58680"/>
              </p14:xfrm>
            </p:contentPart>
          </mc:Choice>
          <mc:Fallback>
            <p:pic>
              <p:nvPicPr>
                <p:cNvPr id="17" name="Γραφή 16">
                  <a:extLst>
                    <a:ext uri="{FF2B5EF4-FFF2-40B4-BE49-F238E27FC236}">
                      <a16:creationId xmlns:a16="http://schemas.microsoft.com/office/drawing/2014/main" id="{9ECDB4C7-EB33-4900-B5C6-36E8B052FAC0}"/>
                    </a:ext>
                  </a:extLst>
                </p:cNvPr>
                <p:cNvPicPr/>
                <p:nvPr/>
              </p:nvPicPr>
              <p:blipFill>
                <a:blip r:embed="rId46"/>
                <a:stretch>
                  <a:fillRect/>
                </a:stretch>
              </p:blipFill>
              <p:spPr>
                <a:xfrm>
                  <a:off x="6345626" y="832409"/>
                  <a:ext cx="22608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18" name="Γραφή 17">
                  <a:extLst>
                    <a:ext uri="{FF2B5EF4-FFF2-40B4-BE49-F238E27FC236}">
                      <a16:creationId xmlns:a16="http://schemas.microsoft.com/office/drawing/2014/main" id="{0D5228C6-45CD-4CCB-96BD-62F9B7D37FA6}"/>
                    </a:ext>
                  </a:extLst>
                </p14:cNvPr>
                <p14:cNvContentPartPr/>
                <p14:nvPr/>
              </p14:nvContentPartPr>
              <p14:xfrm>
                <a:off x="6366146" y="918449"/>
                <a:ext cx="362520" cy="97200"/>
              </p14:xfrm>
            </p:contentPart>
          </mc:Choice>
          <mc:Fallback>
            <p:pic>
              <p:nvPicPr>
                <p:cNvPr id="18" name="Γραφή 17">
                  <a:extLst>
                    <a:ext uri="{FF2B5EF4-FFF2-40B4-BE49-F238E27FC236}">
                      <a16:creationId xmlns:a16="http://schemas.microsoft.com/office/drawing/2014/main" id="{0D5228C6-45CD-4CCB-96BD-62F9B7D37FA6}"/>
                    </a:ext>
                  </a:extLst>
                </p:cNvPr>
                <p:cNvPicPr/>
                <p:nvPr/>
              </p:nvPicPr>
              <p:blipFill>
                <a:blip r:embed="rId48"/>
                <a:stretch>
                  <a:fillRect/>
                </a:stretch>
              </p:blipFill>
              <p:spPr>
                <a:xfrm>
                  <a:off x="6357146" y="909449"/>
                  <a:ext cx="38016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25" name="Γραφή 24">
                  <a:extLst>
                    <a:ext uri="{FF2B5EF4-FFF2-40B4-BE49-F238E27FC236}">
                      <a16:creationId xmlns:a16="http://schemas.microsoft.com/office/drawing/2014/main" id="{104F96E6-EF5A-4EA5-9F85-F4BE01C7E314}"/>
                    </a:ext>
                  </a:extLst>
                </p14:cNvPr>
                <p14:cNvContentPartPr/>
                <p14:nvPr/>
              </p14:nvContentPartPr>
              <p14:xfrm>
                <a:off x="4774946" y="1239929"/>
                <a:ext cx="369360" cy="194040"/>
              </p14:xfrm>
            </p:contentPart>
          </mc:Choice>
          <mc:Fallback>
            <p:pic>
              <p:nvPicPr>
                <p:cNvPr id="25" name="Γραφή 24">
                  <a:extLst>
                    <a:ext uri="{FF2B5EF4-FFF2-40B4-BE49-F238E27FC236}">
                      <a16:creationId xmlns:a16="http://schemas.microsoft.com/office/drawing/2014/main" id="{104F96E6-EF5A-4EA5-9F85-F4BE01C7E314}"/>
                    </a:ext>
                  </a:extLst>
                </p:cNvPr>
                <p:cNvPicPr/>
                <p:nvPr/>
              </p:nvPicPr>
              <p:blipFill>
                <a:blip r:embed="rId50"/>
                <a:stretch>
                  <a:fillRect/>
                </a:stretch>
              </p:blipFill>
              <p:spPr>
                <a:xfrm>
                  <a:off x="4765946" y="1230929"/>
                  <a:ext cx="387000" cy="21168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26" name="Γραφή 25">
                  <a:extLst>
                    <a:ext uri="{FF2B5EF4-FFF2-40B4-BE49-F238E27FC236}">
                      <a16:creationId xmlns:a16="http://schemas.microsoft.com/office/drawing/2014/main" id="{4051D56A-1BF1-4BBE-9613-DECA287508D9}"/>
                    </a:ext>
                  </a:extLst>
                </p14:cNvPr>
                <p14:cNvContentPartPr/>
                <p14:nvPr/>
              </p14:nvContentPartPr>
              <p14:xfrm>
                <a:off x="4799786" y="1203209"/>
                <a:ext cx="134640" cy="306720"/>
              </p14:xfrm>
            </p:contentPart>
          </mc:Choice>
          <mc:Fallback>
            <p:pic>
              <p:nvPicPr>
                <p:cNvPr id="26" name="Γραφή 25">
                  <a:extLst>
                    <a:ext uri="{FF2B5EF4-FFF2-40B4-BE49-F238E27FC236}">
                      <a16:creationId xmlns:a16="http://schemas.microsoft.com/office/drawing/2014/main" id="{4051D56A-1BF1-4BBE-9613-DECA287508D9}"/>
                    </a:ext>
                  </a:extLst>
                </p:cNvPr>
                <p:cNvPicPr/>
                <p:nvPr/>
              </p:nvPicPr>
              <p:blipFill>
                <a:blip r:embed="rId52"/>
                <a:stretch>
                  <a:fillRect/>
                </a:stretch>
              </p:blipFill>
              <p:spPr>
                <a:xfrm>
                  <a:off x="4790786" y="1194209"/>
                  <a:ext cx="152280" cy="32436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28" name="Γραφή 27">
                  <a:extLst>
                    <a:ext uri="{FF2B5EF4-FFF2-40B4-BE49-F238E27FC236}">
                      <a16:creationId xmlns:a16="http://schemas.microsoft.com/office/drawing/2014/main" id="{6953E613-824C-4E07-B861-EA76090F6AD7}"/>
                    </a:ext>
                  </a:extLst>
                </p14:cNvPr>
                <p14:cNvContentPartPr/>
                <p14:nvPr/>
              </p14:nvContentPartPr>
              <p14:xfrm>
                <a:off x="7536506" y="1548089"/>
                <a:ext cx="778680" cy="223560"/>
              </p14:xfrm>
            </p:contentPart>
          </mc:Choice>
          <mc:Fallback>
            <p:pic>
              <p:nvPicPr>
                <p:cNvPr id="28" name="Γραφή 27">
                  <a:extLst>
                    <a:ext uri="{FF2B5EF4-FFF2-40B4-BE49-F238E27FC236}">
                      <a16:creationId xmlns:a16="http://schemas.microsoft.com/office/drawing/2014/main" id="{6953E613-824C-4E07-B861-EA76090F6AD7}"/>
                    </a:ext>
                  </a:extLst>
                </p:cNvPr>
                <p:cNvPicPr/>
                <p:nvPr/>
              </p:nvPicPr>
              <p:blipFill>
                <a:blip r:embed="rId54"/>
                <a:stretch>
                  <a:fillRect/>
                </a:stretch>
              </p:blipFill>
              <p:spPr>
                <a:xfrm>
                  <a:off x="7527506" y="1539089"/>
                  <a:ext cx="796320" cy="24120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29" name="Γραφή 28">
                  <a:extLst>
                    <a:ext uri="{FF2B5EF4-FFF2-40B4-BE49-F238E27FC236}">
                      <a16:creationId xmlns:a16="http://schemas.microsoft.com/office/drawing/2014/main" id="{0DB5E65A-0A4C-43CB-B69D-8DEB3B5928A6}"/>
                    </a:ext>
                  </a:extLst>
                </p14:cNvPr>
                <p14:cNvContentPartPr/>
                <p14:nvPr/>
              </p14:nvContentPartPr>
              <p14:xfrm>
                <a:off x="7320146" y="642329"/>
                <a:ext cx="861120" cy="288360"/>
              </p14:xfrm>
            </p:contentPart>
          </mc:Choice>
          <mc:Fallback>
            <p:pic>
              <p:nvPicPr>
                <p:cNvPr id="29" name="Γραφή 28">
                  <a:extLst>
                    <a:ext uri="{FF2B5EF4-FFF2-40B4-BE49-F238E27FC236}">
                      <a16:creationId xmlns:a16="http://schemas.microsoft.com/office/drawing/2014/main" id="{0DB5E65A-0A4C-43CB-B69D-8DEB3B5928A6}"/>
                    </a:ext>
                  </a:extLst>
                </p:cNvPr>
                <p:cNvPicPr/>
                <p:nvPr/>
              </p:nvPicPr>
              <p:blipFill>
                <a:blip r:embed="rId56"/>
                <a:stretch>
                  <a:fillRect/>
                </a:stretch>
              </p:blipFill>
              <p:spPr>
                <a:xfrm>
                  <a:off x="7311506" y="633329"/>
                  <a:ext cx="878760" cy="30600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1" name="Γραφή 30">
                  <a:extLst>
                    <a:ext uri="{FF2B5EF4-FFF2-40B4-BE49-F238E27FC236}">
                      <a16:creationId xmlns:a16="http://schemas.microsoft.com/office/drawing/2014/main" id="{496A8511-B719-43E0-BECA-22349D91A9AA}"/>
                    </a:ext>
                  </a:extLst>
                </p14:cNvPr>
                <p14:cNvContentPartPr/>
                <p14:nvPr/>
              </p14:nvContentPartPr>
              <p14:xfrm>
                <a:off x="8448746" y="1068209"/>
                <a:ext cx="473760" cy="203400"/>
              </p14:xfrm>
            </p:contentPart>
          </mc:Choice>
          <mc:Fallback>
            <p:pic>
              <p:nvPicPr>
                <p:cNvPr id="31" name="Γραφή 30">
                  <a:extLst>
                    <a:ext uri="{FF2B5EF4-FFF2-40B4-BE49-F238E27FC236}">
                      <a16:creationId xmlns:a16="http://schemas.microsoft.com/office/drawing/2014/main" id="{496A8511-B719-43E0-BECA-22349D91A9AA}"/>
                    </a:ext>
                  </a:extLst>
                </p:cNvPr>
                <p:cNvPicPr/>
                <p:nvPr/>
              </p:nvPicPr>
              <p:blipFill>
                <a:blip r:embed="rId58"/>
                <a:stretch>
                  <a:fillRect/>
                </a:stretch>
              </p:blipFill>
              <p:spPr>
                <a:xfrm>
                  <a:off x="8439746" y="1059209"/>
                  <a:ext cx="491400" cy="22104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2" name="Γραφή 31">
                  <a:extLst>
                    <a:ext uri="{FF2B5EF4-FFF2-40B4-BE49-F238E27FC236}">
                      <a16:creationId xmlns:a16="http://schemas.microsoft.com/office/drawing/2014/main" id="{6C46852B-1465-418C-8742-36861F0B7186}"/>
                    </a:ext>
                  </a:extLst>
                </p14:cNvPr>
                <p14:cNvContentPartPr/>
                <p14:nvPr/>
              </p14:nvContentPartPr>
              <p14:xfrm>
                <a:off x="8498786" y="1054889"/>
                <a:ext cx="288000" cy="295200"/>
              </p14:xfrm>
            </p:contentPart>
          </mc:Choice>
          <mc:Fallback>
            <p:pic>
              <p:nvPicPr>
                <p:cNvPr id="32" name="Γραφή 31">
                  <a:extLst>
                    <a:ext uri="{FF2B5EF4-FFF2-40B4-BE49-F238E27FC236}">
                      <a16:creationId xmlns:a16="http://schemas.microsoft.com/office/drawing/2014/main" id="{6C46852B-1465-418C-8742-36861F0B7186}"/>
                    </a:ext>
                  </a:extLst>
                </p:cNvPr>
                <p:cNvPicPr/>
                <p:nvPr/>
              </p:nvPicPr>
              <p:blipFill>
                <a:blip r:embed="rId60"/>
                <a:stretch>
                  <a:fillRect/>
                </a:stretch>
              </p:blipFill>
              <p:spPr>
                <a:xfrm>
                  <a:off x="8490146" y="1045889"/>
                  <a:ext cx="305640" cy="31284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40" name="Γραφή 39">
                  <a:extLst>
                    <a:ext uri="{FF2B5EF4-FFF2-40B4-BE49-F238E27FC236}">
                      <a16:creationId xmlns:a16="http://schemas.microsoft.com/office/drawing/2014/main" id="{F7B2067A-C328-4CAA-9571-A92FEBF80E3A}"/>
                    </a:ext>
                  </a:extLst>
                </p14:cNvPr>
                <p14:cNvContentPartPr/>
                <p14:nvPr/>
              </p14:nvContentPartPr>
              <p14:xfrm>
                <a:off x="4699706" y="1405529"/>
                <a:ext cx="180360" cy="465480"/>
              </p14:xfrm>
            </p:contentPart>
          </mc:Choice>
          <mc:Fallback>
            <p:pic>
              <p:nvPicPr>
                <p:cNvPr id="40" name="Γραφή 39">
                  <a:extLst>
                    <a:ext uri="{FF2B5EF4-FFF2-40B4-BE49-F238E27FC236}">
                      <a16:creationId xmlns:a16="http://schemas.microsoft.com/office/drawing/2014/main" id="{F7B2067A-C328-4CAA-9571-A92FEBF80E3A}"/>
                    </a:ext>
                  </a:extLst>
                </p:cNvPr>
                <p:cNvPicPr/>
                <p:nvPr/>
              </p:nvPicPr>
              <p:blipFill>
                <a:blip r:embed="rId62"/>
                <a:stretch>
                  <a:fillRect/>
                </a:stretch>
              </p:blipFill>
              <p:spPr>
                <a:xfrm>
                  <a:off x="4691066" y="1396889"/>
                  <a:ext cx="198000" cy="48312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1" name="Γραφή 40">
                  <a:extLst>
                    <a:ext uri="{FF2B5EF4-FFF2-40B4-BE49-F238E27FC236}">
                      <a16:creationId xmlns:a16="http://schemas.microsoft.com/office/drawing/2014/main" id="{E173CA2B-CC1C-44E2-B746-82A452007B7B}"/>
                    </a:ext>
                  </a:extLst>
                </p14:cNvPr>
                <p14:cNvContentPartPr/>
                <p14:nvPr/>
              </p14:nvContentPartPr>
              <p14:xfrm>
                <a:off x="4534466" y="1800449"/>
                <a:ext cx="393120" cy="176040"/>
              </p14:xfrm>
            </p:contentPart>
          </mc:Choice>
          <mc:Fallback>
            <p:pic>
              <p:nvPicPr>
                <p:cNvPr id="41" name="Γραφή 40">
                  <a:extLst>
                    <a:ext uri="{FF2B5EF4-FFF2-40B4-BE49-F238E27FC236}">
                      <a16:creationId xmlns:a16="http://schemas.microsoft.com/office/drawing/2014/main" id="{E173CA2B-CC1C-44E2-B746-82A452007B7B}"/>
                    </a:ext>
                  </a:extLst>
                </p:cNvPr>
                <p:cNvPicPr/>
                <p:nvPr/>
              </p:nvPicPr>
              <p:blipFill>
                <a:blip r:embed="rId64"/>
                <a:stretch>
                  <a:fillRect/>
                </a:stretch>
              </p:blipFill>
              <p:spPr>
                <a:xfrm>
                  <a:off x="4525466" y="1791449"/>
                  <a:ext cx="410760" cy="193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5">
            <p14:nvContentPartPr>
              <p14:cNvPr id="30737" name="Γραφή 30736">
                <a:extLst>
                  <a:ext uri="{FF2B5EF4-FFF2-40B4-BE49-F238E27FC236}">
                    <a16:creationId xmlns:a16="http://schemas.microsoft.com/office/drawing/2014/main" id="{5746F50E-8276-4D83-99D3-2DB396AF2E1B}"/>
                  </a:ext>
                </a:extLst>
              </p14:cNvPr>
              <p14:cNvContentPartPr/>
              <p14:nvPr/>
            </p14:nvContentPartPr>
            <p14:xfrm>
              <a:off x="7225826" y="3415769"/>
              <a:ext cx="775800" cy="255600"/>
            </p14:xfrm>
          </p:contentPart>
        </mc:Choice>
        <mc:Fallback>
          <p:pic>
            <p:nvPicPr>
              <p:cNvPr id="30737" name="Γραφή 30736">
                <a:extLst>
                  <a:ext uri="{FF2B5EF4-FFF2-40B4-BE49-F238E27FC236}">
                    <a16:creationId xmlns:a16="http://schemas.microsoft.com/office/drawing/2014/main" id="{5746F50E-8276-4D83-99D3-2DB396AF2E1B}"/>
                  </a:ext>
                </a:extLst>
              </p:cNvPr>
              <p:cNvPicPr/>
              <p:nvPr/>
            </p:nvPicPr>
            <p:blipFill>
              <a:blip r:embed="rId66"/>
              <a:stretch>
                <a:fillRect/>
              </a:stretch>
            </p:blipFill>
            <p:spPr>
              <a:xfrm>
                <a:off x="7217186" y="3406769"/>
                <a:ext cx="793440" cy="27324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195597" name="Γραφή 195596">
                <a:extLst>
                  <a:ext uri="{FF2B5EF4-FFF2-40B4-BE49-F238E27FC236}">
                    <a16:creationId xmlns:a16="http://schemas.microsoft.com/office/drawing/2014/main" id="{5F2C03DD-B54B-4D5E-B6D7-FF6F656414A7}"/>
                  </a:ext>
                </a:extLst>
              </p14:cNvPr>
              <p14:cNvContentPartPr/>
              <p14:nvPr/>
            </p14:nvContentPartPr>
            <p14:xfrm>
              <a:off x="6023786" y="3725009"/>
              <a:ext cx="1001160" cy="407520"/>
            </p14:xfrm>
          </p:contentPart>
        </mc:Choice>
        <mc:Fallback>
          <p:pic>
            <p:nvPicPr>
              <p:cNvPr id="195597" name="Γραφή 195596">
                <a:extLst>
                  <a:ext uri="{FF2B5EF4-FFF2-40B4-BE49-F238E27FC236}">
                    <a16:creationId xmlns:a16="http://schemas.microsoft.com/office/drawing/2014/main" id="{5F2C03DD-B54B-4D5E-B6D7-FF6F656414A7}"/>
                  </a:ext>
                </a:extLst>
              </p:cNvPr>
              <p:cNvPicPr/>
              <p:nvPr/>
            </p:nvPicPr>
            <p:blipFill>
              <a:blip r:embed="rId68"/>
              <a:stretch>
                <a:fillRect/>
              </a:stretch>
            </p:blipFill>
            <p:spPr>
              <a:xfrm>
                <a:off x="6014786" y="3716369"/>
                <a:ext cx="1018800" cy="42516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195618" name="Γραφή 195617">
                <a:extLst>
                  <a:ext uri="{FF2B5EF4-FFF2-40B4-BE49-F238E27FC236}">
                    <a16:creationId xmlns:a16="http://schemas.microsoft.com/office/drawing/2014/main" id="{A2187AA0-6D83-4800-83B0-8F87D1D9A308}"/>
                  </a:ext>
                </a:extLst>
              </p14:cNvPr>
              <p14:cNvContentPartPr/>
              <p14:nvPr/>
            </p14:nvContentPartPr>
            <p14:xfrm>
              <a:off x="6003626" y="4462649"/>
              <a:ext cx="1250280" cy="377640"/>
            </p14:xfrm>
          </p:contentPart>
        </mc:Choice>
        <mc:Fallback>
          <p:pic>
            <p:nvPicPr>
              <p:cNvPr id="195618" name="Γραφή 195617">
                <a:extLst>
                  <a:ext uri="{FF2B5EF4-FFF2-40B4-BE49-F238E27FC236}">
                    <a16:creationId xmlns:a16="http://schemas.microsoft.com/office/drawing/2014/main" id="{A2187AA0-6D83-4800-83B0-8F87D1D9A308}"/>
                  </a:ext>
                </a:extLst>
              </p:cNvPr>
              <p:cNvPicPr/>
              <p:nvPr/>
            </p:nvPicPr>
            <p:blipFill>
              <a:blip r:embed="rId70"/>
              <a:stretch>
                <a:fillRect/>
              </a:stretch>
            </p:blipFill>
            <p:spPr>
              <a:xfrm>
                <a:off x="5994986" y="4453649"/>
                <a:ext cx="1267920" cy="39528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195623" name="Γραφή 195622">
                <a:extLst>
                  <a:ext uri="{FF2B5EF4-FFF2-40B4-BE49-F238E27FC236}">
                    <a16:creationId xmlns:a16="http://schemas.microsoft.com/office/drawing/2014/main" id="{D680D8B5-BEEF-4BE1-ACE8-B320F465D0A0}"/>
                  </a:ext>
                </a:extLst>
              </p14:cNvPr>
              <p14:cNvContentPartPr/>
              <p14:nvPr/>
            </p14:nvContentPartPr>
            <p14:xfrm>
              <a:off x="6325466" y="4960889"/>
              <a:ext cx="670680" cy="257400"/>
            </p14:xfrm>
          </p:contentPart>
        </mc:Choice>
        <mc:Fallback>
          <p:pic>
            <p:nvPicPr>
              <p:cNvPr id="195623" name="Γραφή 195622">
                <a:extLst>
                  <a:ext uri="{FF2B5EF4-FFF2-40B4-BE49-F238E27FC236}">
                    <a16:creationId xmlns:a16="http://schemas.microsoft.com/office/drawing/2014/main" id="{D680D8B5-BEEF-4BE1-ACE8-B320F465D0A0}"/>
                  </a:ext>
                </a:extLst>
              </p:cNvPr>
              <p:cNvPicPr/>
              <p:nvPr/>
            </p:nvPicPr>
            <p:blipFill>
              <a:blip r:embed="rId72"/>
              <a:stretch>
                <a:fillRect/>
              </a:stretch>
            </p:blipFill>
            <p:spPr>
              <a:xfrm>
                <a:off x="6316466" y="4951889"/>
                <a:ext cx="688320" cy="27504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195624" name="Γραφή 195623">
                <a:extLst>
                  <a:ext uri="{FF2B5EF4-FFF2-40B4-BE49-F238E27FC236}">
                    <a16:creationId xmlns:a16="http://schemas.microsoft.com/office/drawing/2014/main" id="{CA57D8E3-CEA6-43F9-A560-1F607BC33C07}"/>
                  </a:ext>
                </a:extLst>
              </p14:cNvPr>
              <p14:cNvContentPartPr/>
              <p14:nvPr/>
            </p14:nvContentPartPr>
            <p14:xfrm>
              <a:off x="7231586" y="4951169"/>
              <a:ext cx="678960" cy="244440"/>
            </p14:xfrm>
          </p:contentPart>
        </mc:Choice>
        <mc:Fallback>
          <p:pic>
            <p:nvPicPr>
              <p:cNvPr id="195624" name="Γραφή 195623">
                <a:extLst>
                  <a:ext uri="{FF2B5EF4-FFF2-40B4-BE49-F238E27FC236}">
                    <a16:creationId xmlns:a16="http://schemas.microsoft.com/office/drawing/2014/main" id="{CA57D8E3-CEA6-43F9-A560-1F607BC33C07}"/>
                  </a:ext>
                </a:extLst>
              </p:cNvPr>
              <p:cNvPicPr/>
              <p:nvPr/>
            </p:nvPicPr>
            <p:blipFill>
              <a:blip r:embed="rId74"/>
              <a:stretch>
                <a:fillRect/>
              </a:stretch>
            </p:blipFill>
            <p:spPr>
              <a:xfrm>
                <a:off x="7222586" y="4942529"/>
                <a:ext cx="696600" cy="26208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195650" name="Γραφή 195649">
                <a:extLst>
                  <a:ext uri="{FF2B5EF4-FFF2-40B4-BE49-F238E27FC236}">
                    <a16:creationId xmlns:a16="http://schemas.microsoft.com/office/drawing/2014/main" id="{31EB6D12-E0B9-416B-A314-E75A5D24DA34}"/>
                  </a:ext>
                </a:extLst>
              </p14:cNvPr>
              <p14:cNvContentPartPr/>
              <p14:nvPr/>
            </p14:nvContentPartPr>
            <p14:xfrm>
              <a:off x="9264146" y="5365529"/>
              <a:ext cx="1154880" cy="404280"/>
            </p14:xfrm>
          </p:contentPart>
        </mc:Choice>
        <mc:Fallback>
          <p:pic>
            <p:nvPicPr>
              <p:cNvPr id="195650" name="Γραφή 195649">
                <a:extLst>
                  <a:ext uri="{FF2B5EF4-FFF2-40B4-BE49-F238E27FC236}">
                    <a16:creationId xmlns:a16="http://schemas.microsoft.com/office/drawing/2014/main" id="{31EB6D12-E0B9-416B-A314-E75A5D24DA34}"/>
                  </a:ext>
                </a:extLst>
              </p:cNvPr>
              <p:cNvPicPr/>
              <p:nvPr/>
            </p:nvPicPr>
            <p:blipFill>
              <a:blip r:embed="rId76"/>
              <a:stretch>
                <a:fillRect/>
              </a:stretch>
            </p:blipFill>
            <p:spPr>
              <a:xfrm>
                <a:off x="9255146" y="5356529"/>
                <a:ext cx="1172520" cy="42192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195665" name="Γραφή 195664">
                <a:extLst>
                  <a:ext uri="{FF2B5EF4-FFF2-40B4-BE49-F238E27FC236}">
                    <a16:creationId xmlns:a16="http://schemas.microsoft.com/office/drawing/2014/main" id="{5602E5F8-5F9C-4CB1-8994-5DFF6C65A9F5}"/>
                  </a:ext>
                </a:extLst>
              </p14:cNvPr>
              <p14:cNvContentPartPr/>
              <p14:nvPr/>
            </p14:nvContentPartPr>
            <p14:xfrm>
              <a:off x="7747466" y="5710049"/>
              <a:ext cx="455400" cy="161640"/>
            </p14:xfrm>
          </p:contentPart>
        </mc:Choice>
        <mc:Fallback>
          <p:pic>
            <p:nvPicPr>
              <p:cNvPr id="195665" name="Γραφή 195664">
                <a:extLst>
                  <a:ext uri="{FF2B5EF4-FFF2-40B4-BE49-F238E27FC236}">
                    <a16:creationId xmlns:a16="http://schemas.microsoft.com/office/drawing/2014/main" id="{5602E5F8-5F9C-4CB1-8994-5DFF6C65A9F5}"/>
                  </a:ext>
                </a:extLst>
              </p:cNvPr>
              <p:cNvPicPr/>
              <p:nvPr/>
            </p:nvPicPr>
            <p:blipFill>
              <a:blip r:embed="rId78"/>
              <a:stretch>
                <a:fillRect/>
              </a:stretch>
            </p:blipFill>
            <p:spPr>
              <a:xfrm>
                <a:off x="7738466" y="5701409"/>
                <a:ext cx="47304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195694" name="Γραφή 195693">
                <a:extLst>
                  <a:ext uri="{FF2B5EF4-FFF2-40B4-BE49-F238E27FC236}">
                    <a16:creationId xmlns:a16="http://schemas.microsoft.com/office/drawing/2014/main" id="{13C519C7-4248-4205-B01F-24A5923317D8}"/>
                  </a:ext>
                </a:extLst>
              </p14:cNvPr>
              <p14:cNvContentPartPr/>
              <p14:nvPr/>
            </p14:nvContentPartPr>
            <p14:xfrm>
              <a:off x="7770506" y="28529"/>
              <a:ext cx="333360" cy="250920"/>
            </p14:xfrm>
          </p:contentPart>
        </mc:Choice>
        <mc:Fallback>
          <p:pic>
            <p:nvPicPr>
              <p:cNvPr id="195694" name="Γραφή 195693">
                <a:extLst>
                  <a:ext uri="{FF2B5EF4-FFF2-40B4-BE49-F238E27FC236}">
                    <a16:creationId xmlns:a16="http://schemas.microsoft.com/office/drawing/2014/main" id="{13C519C7-4248-4205-B01F-24A5923317D8}"/>
                  </a:ext>
                </a:extLst>
              </p:cNvPr>
              <p:cNvPicPr/>
              <p:nvPr/>
            </p:nvPicPr>
            <p:blipFill>
              <a:blip r:embed="rId80"/>
              <a:stretch>
                <a:fillRect/>
              </a:stretch>
            </p:blipFill>
            <p:spPr>
              <a:xfrm>
                <a:off x="7761506" y="19529"/>
                <a:ext cx="351000" cy="26856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195695" name="Γραφή 195694">
                <a:extLst>
                  <a:ext uri="{FF2B5EF4-FFF2-40B4-BE49-F238E27FC236}">
                    <a16:creationId xmlns:a16="http://schemas.microsoft.com/office/drawing/2014/main" id="{2A5C4520-AC62-4017-A0C4-1390C6909CA2}"/>
                  </a:ext>
                </a:extLst>
              </p14:cNvPr>
              <p14:cNvContentPartPr/>
              <p14:nvPr/>
            </p14:nvContentPartPr>
            <p14:xfrm>
              <a:off x="10293026" y="6248609"/>
              <a:ext cx="359280" cy="160200"/>
            </p14:xfrm>
          </p:contentPart>
        </mc:Choice>
        <mc:Fallback>
          <p:pic>
            <p:nvPicPr>
              <p:cNvPr id="195695" name="Γραφή 195694">
                <a:extLst>
                  <a:ext uri="{FF2B5EF4-FFF2-40B4-BE49-F238E27FC236}">
                    <a16:creationId xmlns:a16="http://schemas.microsoft.com/office/drawing/2014/main" id="{2A5C4520-AC62-4017-A0C4-1390C6909CA2}"/>
                  </a:ext>
                </a:extLst>
              </p:cNvPr>
              <p:cNvPicPr/>
              <p:nvPr/>
            </p:nvPicPr>
            <p:blipFill>
              <a:blip r:embed="rId82"/>
              <a:stretch>
                <a:fillRect/>
              </a:stretch>
            </p:blipFill>
            <p:spPr>
              <a:xfrm>
                <a:off x="10284386" y="6239609"/>
                <a:ext cx="37692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195696" name="Γραφή 195695">
                <a:extLst>
                  <a:ext uri="{FF2B5EF4-FFF2-40B4-BE49-F238E27FC236}">
                    <a16:creationId xmlns:a16="http://schemas.microsoft.com/office/drawing/2014/main" id="{B083D2F0-BE6B-4D27-AF1E-701F164D4DC3}"/>
                  </a:ext>
                </a:extLst>
              </p14:cNvPr>
              <p14:cNvContentPartPr/>
              <p14:nvPr/>
            </p14:nvContentPartPr>
            <p14:xfrm>
              <a:off x="7187306" y="6403049"/>
              <a:ext cx="658800" cy="277200"/>
            </p14:xfrm>
          </p:contentPart>
        </mc:Choice>
        <mc:Fallback>
          <p:pic>
            <p:nvPicPr>
              <p:cNvPr id="195696" name="Γραφή 195695">
                <a:extLst>
                  <a:ext uri="{FF2B5EF4-FFF2-40B4-BE49-F238E27FC236}">
                    <a16:creationId xmlns:a16="http://schemas.microsoft.com/office/drawing/2014/main" id="{B083D2F0-BE6B-4D27-AF1E-701F164D4DC3}"/>
                  </a:ext>
                </a:extLst>
              </p:cNvPr>
              <p:cNvPicPr/>
              <p:nvPr/>
            </p:nvPicPr>
            <p:blipFill>
              <a:blip r:embed="rId84"/>
              <a:stretch>
                <a:fillRect/>
              </a:stretch>
            </p:blipFill>
            <p:spPr>
              <a:xfrm>
                <a:off x="7178306" y="6394409"/>
                <a:ext cx="676440" cy="294840"/>
              </a:xfrm>
              <a:prstGeom prst="rect">
                <a:avLst/>
              </a:prstGeom>
            </p:spPr>
          </p:pic>
        </mc:Fallback>
      </mc:AlternateContent>
      <p:grpSp>
        <p:nvGrpSpPr>
          <p:cNvPr id="195705" name="Ομάδα 195704">
            <a:extLst>
              <a:ext uri="{FF2B5EF4-FFF2-40B4-BE49-F238E27FC236}">
                <a16:creationId xmlns:a16="http://schemas.microsoft.com/office/drawing/2014/main" id="{FAE46401-EBE2-4A69-914B-731C0A496331}"/>
              </a:ext>
            </a:extLst>
          </p:cNvPr>
          <p:cNvGrpSpPr/>
          <p:nvPr/>
        </p:nvGrpSpPr>
        <p:grpSpPr>
          <a:xfrm>
            <a:off x="4348706" y="2269889"/>
            <a:ext cx="6071040" cy="4556880"/>
            <a:chOff x="4348706" y="2269889"/>
            <a:chExt cx="6071040" cy="4556880"/>
          </a:xfrm>
        </p:grpSpPr>
        <mc:AlternateContent xmlns:mc="http://schemas.openxmlformats.org/markup-compatibility/2006">
          <mc:Choice xmlns:p14="http://schemas.microsoft.com/office/powerpoint/2010/main" Requires="p14">
            <p:contentPart p14:bwMode="auto" r:id="rId85">
              <p14:nvContentPartPr>
                <p14:cNvPr id="195685" name="Γραφή 195684">
                  <a:extLst>
                    <a:ext uri="{FF2B5EF4-FFF2-40B4-BE49-F238E27FC236}">
                      <a16:creationId xmlns:a16="http://schemas.microsoft.com/office/drawing/2014/main" id="{0510FEE1-A10F-4970-8056-7183B3D78D67}"/>
                    </a:ext>
                  </a:extLst>
                </p14:cNvPr>
                <p14:cNvContentPartPr/>
                <p14:nvPr/>
              </p14:nvContentPartPr>
              <p14:xfrm>
                <a:off x="8332106" y="6169769"/>
                <a:ext cx="784800" cy="230040"/>
              </p14:xfrm>
            </p:contentPart>
          </mc:Choice>
          <mc:Fallback>
            <p:pic>
              <p:nvPicPr>
                <p:cNvPr id="195685" name="Γραφή 195684">
                  <a:extLst>
                    <a:ext uri="{FF2B5EF4-FFF2-40B4-BE49-F238E27FC236}">
                      <a16:creationId xmlns:a16="http://schemas.microsoft.com/office/drawing/2014/main" id="{0510FEE1-A10F-4970-8056-7183B3D78D67}"/>
                    </a:ext>
                  </a:extLst>
                </p:cNvPr>
                <p:cNvPicPr/>
                <p:nvPr/>
              </p:nvPicPr>
              <p:blipFill>
                <a:blip r:embed="rId86"/>
                <a:stretch>
                  <a:fillRect/>
                </a:stretch>
              </p:blipFill>
              <p:spPr>
                <a:xfrm>
                  <a:off x="8323106" y="6161129"/>
                  <a:ext cx="802440" cy="24768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195686" name="Γραφή 195685">
                  <a:extLst>
                    <a:ext uri="{FF2B5EF4-FFF2-40B4-BE49-F238E27FC236}">
                      <a16:creationId xmlns:a16="http://schemas.microsoft.com/office/drawing/2014/main" id="{44E2A987-BEEF-433B-A37C-69CC34A3FDF9}"/>
                    </a:ext>
                  </a:extLst>
                </p14:cNvPr>
                <p14:cNvContentPartPr/>
                <p14:nvPr/>
              </p14:nvContentPartPr>
              <p14:xfrm>
                <a:off x="9338306" y="6239249"/>
                <a:ext cx="711360" cy="210240"/>
              </p14:xfrm>
            </p:contentPart>
          </mc:Choice>
          <mc:Fallback>
            <p:pic>
              <p:nvPicPr>
                <p:cNvPr id="195686" name="Γραφή 195685">
                  <a:extLst>
                    <a:ext uri="{FF2B5EF4-FFF2-40B4-BE49-F238E27FC236}">
                      <a16:creationId xmlns:a16="http://schemas.microsoft.com/office/drawing/2014/main" id="{44E2A987-BEEF-433B-A37C-69CC34A3FDF9}"/>
                    </a:ext>
                  </a:extLst>
                </p:cNvPr>
                <p:cNvPicPr/>
                <p:nvPr/>
              </p:nvPicPr>
              <p:blipFill>
                <a:blip r:embed="rId88"/>
                <a:stretch>
                  <a:fillRect/>
                </a:stretch>
              </p:blipFill>
              <p:spPr>
                <a:xfrm>
                  <a:off x="9329666" y="6230249"/>
                  <a:ext cx="729000" cy="22788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43" name="Γραφή 42">
                  <a:extLst>
                    <a:ext uri="{FF2B5EF4-FFF2-40B4-BE49-F238E27FC236}">
                      <a16:creationId xmlns:a16="http://schemas.microsoft.com/office/drawing/2014/main" id="{4476A73A-008B-4443-82DD-A86FFAC25DF4}"/>
                    </a:ext>
                  </a:extLst>
                </p14:cNvPr>
                <p14:cNvContentPartPr/>
                <p14:nvPr/>
              </p14:nvContentPartPr>
              <p14:xfrm>
                <a:off x="8424626" y="2441969"/>
                <a:ext cx="525240" cy="229320"/>
              </p14:xfrm>
            </p:contentPart>
          </mc:Choice>
          <mc:Fallback>
            <p:pic>
              <p:nvPicPr>
                <p:cNvPr id="43" name="Γραφή 42">
                  <a:extLst>
                    <a:ext uri="{FF2B5EF4-FFF2-40B4-BE49-F238E27FC236}">
                      <a16:creationId xmlns:a16="http://schemas.microsoft.com/office/drawing/2014/main" id="{4476A73A-008B-4443-82DD-A86FFAC25DF4}"/>
                    </a:ext>
                  </a:extLst>
                </p:cNvPr>
                <p:cNvPicPr/>
                <p:nvPr/>
              </p:nvPicPr>
              <p:blipFill>
                <a:blip r:embed="rId90"/>
                <a:stretch>
                  <a:fillRect/>
                </a:stretch>
              </p:blipFill>
              <p:spPr>
                <a:xfrm>
                  <a:off x="8415626" y="2433329"/>
                  <a:ext cx="542880" cy="24696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44" name="Γραφή 43">
                  <a:extLst>
                    <a:ext uri="{FF2B5EF4-FFF2-40B4-BE49-F238E27FC236}">
                      <a16:creationId xmlns:a16="http://schemas.microsoft.com/office/drawing/2014/main" id="{9106589A-5A5A-4679-A0A5-BB955868BE60}"/>
                    </a:ext>
                  </a:extLst>
                </p14:cNvPr>
                <p14:cNvContentPartPr/>
                <p14:nvPr/>
              </p14:nvContentPartPr>
              <p14:xfrm>
                <a:off x="9392666" y="2511809"/>
                <a:ext cx="566280" cy="249840"/>
              </p14:xfrm>
            </p:contentPart>
          </mc:Choice>
          <mc:Fallback>
            <p:pic>
              <p:nvPicPr>
                <p:cNvPr id="44" name="Γραφή 43">
                  <a:extLst>
                    <a:ext uri="{FF2B5EF4-FFF2-40B4-BE49-F238E27FC236}">
                      <a16:creationId xmlns:a16="http://schemas.microsoft.com/office/drawing/2014/main" id="{9106589A-5A5A-4679-A0A5-BB955868BE60}"/>
                    </a:ext>
                  </a:extLst>
                </p:cNvPr>
                <p:cNvPicPr/>
                <p:nvPr/>
              </p:nvPicPr>
              <p:blipFill>
                <a:blip r:embed="rId92"/>
                <a:stretch>
                  <a:fillRect/>
                </a:stretch>
              </p:blipFill>
              <p:spPr>
                <a:xfrm>
                  <a:off x="9383666" y="2502809"/>
                  <a:ext cx="583920" cy="26748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30720" name="Γραφή 30719">
                  <a:extLst>
                    <a:ext uri="{FF2B5EF4-FFF2-40B4-BE49-F238E27FC236}">
                      <a16:creationId xmlns:a16="http://schemas.microsoft.com/office/drawing/2014/main" id="{0A201C7A-E08F-4934-9974-CD45B10B7BA7}"/>
                    </a:ext>
                  </a:extLst>
                </p14:cNvPr>
                <p14:cNvContentPartPr/>
                <p14:nvPr/>
              </p14:nvContentPartPr>
              <p14:xfrm>
                <a:off x="10157306" y="3270689"/>
                <a:ext cx="262440" cy="137880"/>
              </p14:xfrm>
            </p:contentPart>
          </mc:Choice>
          <mc:Fallback>
            <p:pic>
              <p:nvPicPr>
                <p:cNvPr id="30720" name="Γραφή 30719">
                  <a:extLst>
                    <a:ext uri="{FF2B5EF4-FFF2-40B4-BE49-F238E27FC236}">
                      <a16:creationId xmlns:a16="http://schemas.microsoft.com/office/drawing/2014/main" id="{0A201C7A-E08F-4934-9974-CD45B10B7BA7}"/>
                    </a:ext>
                  </a:extLst>
                </p:cNvPr>
                <p:cNvPicPr/>
                <p:nvPr/>
              </p:nvPicPr>
              <p:blipFill>
                <a:blip r:embed="rId94"/>
                <a:stretch>
                  <a:fillRect/>
                </a:stretch>
              </p:blipFill>
              <p:spPr>
                <a:xfrm>
                  <a:off x="10148666" y="3262049"/>
                  <a:ext cx="28008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30726" name="Γραφή 30725">
                  <a:extLst>
                    <a:ext uri="{FF2B5EF4-FFF2-40B4-BE49-F238E27FC236}">
                      <a16:creationId xmlns:a16="http://schemas.microsoft.com/office/drawing/2014/main" id="{E00BF2AF-B850-4E8A-860A-759F6BE8282A}"/>
                    </a:ext>
                  </a:extLst>
                </p14:cNvPr>
                <p14:cNvContentPartPr/>
                <p14:nvPr/>
              </p14:nvContentPartPr>
              <p14:xfrm>
                <a:off x="8666906" y="3154769"/>
                <a:ext cx="631080" cy="270000"/>
              </p14:xfrm>
            </p:contentPart>
          </mc:Choice>
          <mc:Fallback>
            <p:pic>
              <p:nvPicPr>
                <p:cNvPr id="30726" name="Γραφή 30725">
                  <a:extLst>
                    <a:ext uri="{FF2B5EF4-FFF2-40B4-BE49-F238E27FC236}">
                      <a16:creationId xmlns:a16="http://schemas.microsoft.com/office/drawing/2014/main" id="{E00BF2AF-B850-4E8A-860A-759F6BE8282A}"/>
                    </a:ext>
                  </a:extLst>
                </p:cNvPr>
                <p:cNvPicPr/>
                <p:nvPr/>
              </p:nvPicPr>
              <p:blipFill>
                <a:blip r:embed="rId96"/>
                <a:stretch>
                  <a:fillRect/>
                </a:stretch>
              </p:blipFill>
              <p:spPr>
                <a:xfrm>
                  <a:off x="8657906" y="3146129"/>
                  <a:ext cx="648720" cy="28764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30727" name="Γραφή 30726">
                  <a:extLst>
                    <a:ext uri="{FF2B5EF4-FFF2-40B4-BE49-F238E27FC236}">
                      <a16:creationId xmlns:a16="http://schemas.microsoft.com/office/drawing/2014/main" id="{E1F4D222-E4F2-4266-94F4-55C1DCE49A40}"/>
                    </a:ext>
                  </a:extLst>
                </p14:cNvPr>
                <p14:cNvContentPartPr/>
                <p14:nvPr/>
              </p14:nvContentPartPr>
              <p14:xfrm>
                <a:off x="9588866" y="3261329"/>
                <a:ext cx="583560" cy="236880"/>
              </p14:xfrm>
            </p:contentPart>
          </mc:Choice>
          <mc:Fallback>
            <p:pic>
              <p:nvPicPr>
                <p:cNvPr id="30727" name="Γραφή 30726">
                  <a:extLst>
                    <a:ext uri="{FF2B5EF4-FFF2-40B4-BE49-F238E27FC236}">
                      <a16:creationId xmlns:a16="http://schemas.microsoft.com/office/drawing/2014/main" id="{E1F4D222-E4F2-4266-94F4-55C1DCE49A40}"/>
                    </a:ext>
                  </a:extLst>
                </p:cNvPr>
                <p:cNvPicPr/>
                <p:nvPr/>
              </p:nvPicPr>
              <p:blipFill>
                <a:blip r:embed="rId98"/>
                <a:stretch>
                  <a:fillRect/>
                </a:stretch>
              </p:blipFill>
              <p:spPr>
                <a:xfrm>
                  <a:off x="9580226" y="3252329"/>
                  <a:ext cx="601200" cy="25452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46" name="Γραφή 45">
                  <a:extLst>
                    <a:ext uri="{FF2B5EF4-FFF2-40B4-BE49-F238E27FC236}">
                      <a16:creationId xmlns:a16="http://schemas.microsoft.com/office/drawing/2014/main" id="{996D1B01-DA50-417B-BD30-246138A2F679}"/>
                    </a:ext>
                  </a:extLst>
                </p14:cNvPr>
                <p14:cNvContentPartPr/>
                <p14:nvPr/>
              </p14:nvContentPartPr>
              <p14:xfrm>
                <a:off x="4944146" y="2278889"/>
                <a:ext cx="2901960" cy="78120"/>
              </p14:xfrm>
            </p:contentPart>
          </mc:Choice>
          <mc:Fallback>
            <p:pic>
              <p:nvPicPr>
                <p:cNvPr id="46" name="Γραφή 45">
                  <a:extLst>
                    <a:ext uri="{FF2B5EF4-FFF2-40B4-BE49-F238E27FC236}">
                      <a16:creationId xmlns:a16="http://schemas.microsoft.com/office/drawing/2014/main" id="{996D1B01-DA50-417B-BD30-246138A2F679}"/>
                    </a:ext>
                  </a:extLst>
                </p:cNvPr>
                <p:cNvPicPr/>
                <p:nvPr/>
              </p:nvPicPr>
              <p:blipFill>
                <a:blip r:embed="rId100"/>
                <a:stretch>
                  <a:fillRect/>
                </a:stretch>
              </p:blipFill>
              <p:spPr>
                <a:xfrm>
                  <a:off x="4935146" y="2269889"/>
                  <a:ext cx="291960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47" name="Γραφή 46">
                  <a:extLst>
                    <a:ext uri="{FF2B5EF4-FFF2-40B4-BE49-F238E27FC236}">
                      <a16:creationId xmlns:a16="http://schemas.microsoft.com/office/drawing/2014/main" id="{DFEB106D-C1C5-4D70-83DD-8298657C199B}"/>
                    </a:ext>
                  </a:extLst>
                </p14:cNvPr>
                <p14:cNvContentPartPr/>
                <p14:nvPr/>
              </p14:nvContentPartPr>
              <p14:xfrm>
                <a:off x="7784546" y="2269889"/>
                <a:ext cx="138960" cy="173520"/>
              </p14:xfrm>
            </p:contentPart>
          </mc:Choice>
          <mc:Fallback>
            <p:pic>
              <p:nvPicPr>
                <p:cNvPr id="47" name="Γραφή 46">
                  <a:extLst>
                    <a:ext uri="{FF2B5EF4-FFF2-40B4-BE49-F238E27FC236}">
                      <a16:creationId xmlns:a16="http://schemas.microsoft.com/office/drawing/2014/main" id="{DFEB106D-C1C5-4D70-83DD-8298657C199B}"/>
                    </a:ext>
                  </a:extLst>
                </p:cNvPr>
                <p:cNvPicPr/>
                <p:nvPr/>
              </p:nvPicPr>
              <p:blipFill>
                <a:blip r:embed="rId102"/>
                <a:stretch>
                  <a:fillRect/>
                </a:stretch>
              </p:blipFill>
              <p:spPr>
                <a:xfrm>
                  <a:off x="7775906" y="2261249"/>
                  <a:ext cx="15660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49" name="Γραφή 48">
                  <a:extLst>
                    <a:ext uri="{FF2B5EF4-FFF2-40B4-BE49-F238E27FC236}">
                      <a16:creationId xmlns:a16="http://schemas.microsoft.com/office/drawing/2014/main" id="{C3EEF613-D1CA-432C-951F-4E240F30CE4E}"/>
                    </a:ext>
                  </a:extLst>
                </p14:cNvPr>
                <p14:cNvContentPartPr/>
                <p14:nvPr/>
              </p14:nvContentPartPr>
              <p14:xfrm>
                <a:off x="4348706" y="2413889"/>
                <a:ext cx="57240" cy="1800"/>
              </p14:xfrm>
            </p:contentPart>
          </mc:Choice>
          <mc:Fallback>
            <p:pic>
              <p:nvPicPr>
                <p:cNvPr id="49" name="Γραφή 48">
                  <a:extLst>
                    <a:ext uri="{FF2B5EF4-FFF2-40B4-BE49-F238E27FC236}">
                      <a16:creationId xmlns:a16="http://schemas.microsoft.com/office/drawing/2014/main" id="{C3EEF613-D1CA-432C-951F-4E240F30CE4E}"/>
                    </a:ext>
                  </a:extLst>
                </p:cNvPr>
                <p:cNvPicPr/>
                <p:nvPr/>
              </p:nvPicPr>
              <p:blipFill>
                <a:blip r:embed="rId104"/>
                <a:stretch>
                  <a:fillRect/>
                </a:stretch>
              </p:blipFill>
              <p:spPr>
                <a:xfrm>
                  <a:off x="4340066" y="2404889"/>
                  <a:ext cx="7488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50" name="Γραφή 49">
                  <a:extLst>
                    <a:ext uri="{FF2B5EF4-FFF2-40B4-BE49-F238E27FC236}">
                      <a16:creationId xmlns:a16="http://schemas.microsoft.com/office/drawing/2014/main" id="{2A96657D-9FA4-43F6-BA87-2652189C636F}"/>
                    </a:ext>
                  </a:extLst>
                </p14:cNvPr>
                <p14:cNvContentPartPr/>
                <p14:nvPr/>
              </p14:nvContentPartPr>
              <p14:xfrm>
                <a:off x="6662426" y="2357729"/>
                <a:ext cx="784440" cy="195480"/>
              </p14:xfrm>
            </p:contentPart>
          </mc:Choice>
          <mc:Fallback>
            <p:pic>
              <p:nvPicPr>
                <p:cNvPr id="50" name="Γραφή 49">
                  <a:extLst>
                    <a:ext uri="{FF2B5EF4-FFF2-40B4-BE49-F238E27FC236}">
                      <a16:creationId xmlns:a16="http://schemas.microsoft.com/office/drawing/2014/main" id="{2A96657D-9FA4-43F6-BA87-2652189C636F}"/>
                    </a:ext>
                  </a:extLst>
                </p:cNvPr>
                <p:cNvPicPr/>
                <p:nvPr/>
              </p:nvPicPr>
              <p:blipFill>
                <a:blip r:embed="rId106"/>
                <a:stretch>
                  <a:fillRect/>
                </a:stretch>
              </p:blipFill>
              <p:spPr>
                <a:xfrm>
                  <a:off x="6653786" y="2348729"/>
                  <a:ext cx="802080"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52" name="Γραφή 51">
                  <a:extLst>
                    <a:ext uri="{FF2B5EF4-FFF2-40B4-BE49-F238E27FC236}">
                      <a16:creationId xmlns:a16="http://schemas.microsoft.com/office/drawing/2014/main" id="{E4A027E0-2712-40CD-9CC9-1A5F035C4AE7}"/>
                    </a:ext>
                  </a:extLst>
                </p14:cNvPr>
                <p14:cNvContentPartPr/>
                <p14:nvPr/>
              </p14:nvContentPartPr>
              <p14:xfrm>
                <a:off x="7239506" y="2754089"/>
                <a:ext cx="655560" cy="189360"/>
              </p14:xfrm>
            </p:contentPart>
          </mc:Choice>
          <mc:Fallback>
            <p:pic>
              <p:nvPicPr>
                <p:cNvPr id="52" name="Γραφή 51">
                  <a:extLst>
                    <a:ext uri="{FF2B5EF4-FFF2-40B4-BE49-F238E27FC236}">
                      <a16:creationId xmlns:a16="http://schemas.microsoft.com/office/drawing/2014/main" id="{E4A027E0-2712-40CD-9CC9-1A5F035C4AE7}"/>
                    </a:ext>
                  </a:extLst>
                </p:cNvPr>
                <p:cNvPicPr/>
                <p:nvPr/>
              </p:nvPicPr>
              <p:blipFill>
                <a:blip r:embed="rId108"/>
                <a:stretch>
                  <a:fillRect/>
                </a:stretch>
              </p:blipFill>
              <p:spPr>
                <a:xfrm>
                  <a:off x="7230506" y="2745449"/>
                  <a:ext cx="67320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53" name="Γραφή 52">
                  <a:extLst>
                    <a:ext uri="{FF2B5EF4-FFF2-40B4-BE49-F238E27FC236}">
                      <a16:creationId xmlns:a16="http://schemas.microsoft.com/office/drawing/2014/main" id="{B3960B3E-7157-486F-BEA2-D3FD2AB200BF}"/>
                    </a:ext>
                  </a:extLst>
                </p14:cNvPr>
                <p14:cNvContentPartPr/>
                <p14:nvPr/>
              </p14:nvContentPartPr>
              <p14:xfrm>
                <a:off x="6287666" y="2804129"/>
                <a:ext cx="827280" cy="219600"/>
              </p14:xfrm>
            </p:contentPart>
          </mc:Choice>
          <mc:Fallback>
            <p:pic>
              <p:nvPicPr>
                <p:cNvPr id="53" name="Γραφή 52">
                  <a:extLst>
                    <a:ext uri="{FF2B5EF4-FFF2-40B4-BE49-F238E27FC236}">
                      <a16:creationId xmlns:a16="http://schemas.microsoft.com/office/drawing/2014/main" id="{B3960B3E-7157-486F-BEA2-D3FD2AB200BF}"/>
                    </a:ext>
                  </a:extLst>
                </p:cNvPr>
                <p:cNvPicPr/>
                <p:nvPr/>
              </p:nvPicPr>
              <p:blipFill>
                <a:blip r:embed="rId110"/>
                <a:stretch>
                  <a:fillRect/>
                </a:stretch>
              </p:blipFill>
              <p:spPr>
                <a:xfrm>
                  <a:off x="6278666" y="2795129"/>
                  <a:ext cx="844920" cy="23724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55" name="Γραφή 54">
                  <a:extLst>
                    <a:ext uri="{FF2B5EF4-FFF2-40B4-BE49-F238E27FC236}">
                      <a16:creationId xmlns:a16="http://schemas.microsoft.com/office/drawing/2014/main" id="{232D71BB-E4D4-42EA-94B3-DDD7759B2805}"/>
                    </a:ext>
                  </a:extLst>
                </p14:cNvPr>
                <p14:cNvContentPartPr/>
                <p14:nvPr/>
              </p14:nvContentPartPr>
              <p14:xfrm>
                <a:off x="6044306" y="2711609"/>
                <a:ext cx="244080" cy="44280"/>
              </p14:xfrm>
            </p:contentPart>
          </mc:Choice>
          <mc:Fallback>
            <p:pic>
              <p:nvPicPr>
                <p:cNvPr id="55" name="Γραφή 54">
                  <a:extLst>
                    <a:ext uri="{FF2B5EF4-FFF2-40B4-BE49-F238E27FC236}">
                      <a16:creationId xmlns:a16="http://schemas.microsoft.com/office/drawing/2014/main" id="{232D71BB-E4D4-42EA-94B3-DDD7759B2805}"/>
                    </a:ext>
                  </a:extLst>
                </p:cNvPr>
                <p:cNvPicPr/>
                <p:nvPr/>
              </p:nvPicPr>
              <p:blipFill>
                <a:blip r:embed="rId112"/>
                <a:stretch>
                  <a:fillRect/>
                </a:stretch>
              </p:blipFill>
              <p:spPr>
                <a:xfrm>
                  <a:off x="6035666" y="2702969"/>
                  <a:ext cx="26172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56" name="Γραφή 55">
                  <a:extLst>
                    <a:ext uri="{FF2B5EF4-FFF2-40B4-BE49-F238E27FC236}">
                      <a16:creationId xmlns:a16="http://schemas.microsoft.com/office/drawing/2014/main" id="{F6B419DE-CD0A-47A7-98F1-941B7C68B66F}"/>
                    </a:ext>
                  </a:extLst>
                </p14:cNvPr>
                <p14:cNvContentPartPr/>
                <p14:nvPr/>
              </p14:nvContentPartPr>
              <p14:xfrm>
                <a:off x="6074186" y="2752649"/>
                <a:ext cx="380160" cy="64800"/>
              </p14:xfrm>
            </p:contentPart>
          </mc:Choice>
          <mc:Fallback>
            <p:pic>
              <p:nvPicPr>
                <p:cNvPr id="56" name="Γραφή 55">
                  <a:extLst>
                    <a:ext uri="{FF2B5EF4-FFF2-40B4-BE49-F238E27FC236}">
                      <a16:creationId xmlns:a16="http://schemas.microsoft.com/office/drawing/2014/main" id="{F6B419DE-CD0A-47A7-98F1-941B7C68B66F}"/>
                    </a:ext>
                  </a:extLst>
                </p:cNvPr>
                <p:cNvPicPr/>
                <p:nvPr/>
              </p:nvPicPr>
              <p:blipFill>
                <a:blip r:embed="rId114"/>
                <a:stretch>
                  <a:fillRect/>
                </a:stretch>
              </p:blipFill>
              <p:spPr>
                <a:xfrm>
                  <a:off x="6065186" y="2744009"/>
                  <a:ext cx="39780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57" name="Γραφή 56">
                  <a:extLst>
                    <a:ext uri="{FF2B5EF4-FFF2-40B4-BE49-F238E27FC236}">
                      <a16:creationId xmlns:a16="http://schemas.microsoft.com/office/drawing/2014/main" id="{23E69C7E-EE76-470F-87D7-CD2C206D355E}"/>
                    </a:ext>
                  </a:extLst>
                </p14:cNvPr>
                <p14:cNvContentPartPr/>
                <p14:nvPr/>
              </p14:nvContentPartPr>
              <p14:xfrm>
                <a:off x="6487826" y="2588489"/>
                <a:ext cx="250920" cy="70920"/>
              </p14:xfrm>
            </p:contentPart>
          </mc:Choice>
          <mc:Fallback>
            <p:pic>
              <p:nvPicPr>
                <p:cNvPr id="57" name="Γραφή 56">
                  <a:extLst>
                    <a:ext uri="{FF2B5EF4-FFF2-40B4-BE49-F238E27FC236}">
                      <a16:creationId xmlns:a16="http://schemas.microsoft.com/office/drawing/2014/main" id="{23E69C7E-EE76-470F-87D7-CD2C206D355E}"/>
                    </a:ext>
                  </a:extLst>
                </p:cNvPr>
                <p:cNvPicPr/>
                <p:nvPr/>
              </p:nvPicPr>
              <p:blipFill>
                <a:blip r:embed="rId116"/>
                <a:stretch>
                  <a:fillRect/>
                </a:stretch>
              </p:blipFill>
              <p:spPr>
                <a:xfrm>
                  <a:off x="6479186" y="2579489"/>
                  <a:ext cx="26856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58" name="Γραφή 57">
                  <a:extLst>
                    <a:ext uri="{FF2B5EF4-FFF2-40B4-BE49-F238E27FC236}">
                      <a16:creationId xmlns:a16="http://schemas.microsoft.com/office/drawing/2014/main" id="{AC2B66E0-F893-4BB1-9428-A75DDFBF3B04}"/>
                    </a:ext>
                  </a:extLst>
                </p14:cNvPr>
                <p14:cNvContentPartPr/>
                <p14:nvPr/>
              </p14:nvContentPartPr>
              <p14:xfrm>
                <a:off x="6562346" y="2645729"/>
                <a:ext cx="369360" cy="104400"/>
              </p14:xfrm>
            </p:contentPart>
          </mc:Choice>
          <mc:Fallback>
            <p:pic>
              <p:nvPicPr>
                <p:cNvPr id="58" name="Γραφή 57">
                  <a:extLst>
                    <a:ext uri="{FF2B5EF4-FFF2-40B4-BE49-F238E27FC236}">
                      <a16:creationId xmlns:a16="http://schemas.microsoft.com/office/drawing/2014/main" id="{AC2B66E0-F893-4BB1-9428-A75DDFBF3B04}"/>
                    </a:ext>
                  </a:extLst>
                </p:cNvPr>
                <p:cNvPicPr/>
                <p:nvPr/>
              </p:nvPicPr>
              <p:blipFill>
                <a:blip r:embed="rId118"/>
                <a:stretch>
                  <a:fillRect/>
                </a:stretch>
              </p:blipFill>
              <p:spPr>
                <a:xfrm>
                  <a:off x="6553706" y="2636729"/>
                  <a:ext cx="38700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60" name="Γραφή 59">
                  <a:extLst>
                    <a:ext uri="{FF2B5EF4-FFF2-40B4-BE49-F238E27FC236}">
                      <a16:creationId xmlns:a16="http://schemas.microsoft.com/office/drawing/2014/main" id="{F92B8150-A567-496A-B05C-1DB79E1A7032}"/>
                    </a:ext>
                  </a:extLst>
                </p14:cNvPr>
                <p14:cNvContentPartPr/>
                <p14:nvPr/>
              </p14:nvContentPartPr>
              <p14:xfrm>
                <a:off x="7823426" y="2384369"/>
                <a:ext cx="706680" cy="277920"/>
              </p14:xfrm>
            </p:contentPart>
          </mc:Choice>
          <mc:Fallback>
            <p:pic>
              <p:nvPicPr>
                <p:cNvPr id="60" name="Γραφή 59">
                  <a:extLst>
                    <a:ext uri="{FF2B5EF4-FFF2-40B4-BE49-F238E27FC236}">
                      <a16:creationId xmlns:a16="http://schemas.microsoft.com/office/drawing/2014/main" id="{F92B8150-A567-496A-B05C-1DB79E1A7032}"/>
                    </a:ext>
                  </a:extLst>
                </p:cNvPr>
                <p:cNvPicPr/>
                <p:nvPr/>
              </p:nvPicPr>
              <p:blipFill>
                <a:blip r:embed="rId120"/>
                <a:stretch>
                  <a:fillRect/>
                </a:stretch>
              </p:blipFill>
              <p:spPr>
                <a:xfrm>
                  <a:off x="7814786" y="2375729"/>
                  <a:ext cx="724320" cy="29556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61" name="Γραφή 60">
                  <a:extLst>
                    <a:ext uri="{FF2B5EF4-FFF2-40B4-BE49-F238E27FC236}">
                      <a16:creationId xmlns:a16="http://schemas.microsoft.com/office/drawing/2014/main" id="{308581EA-03B3-40C2-A633-DC295A5F7A7B}"/>
                    </a:ext>
                  </a:extLst>
                </p14:cNvPr>
                <p14:cNvContentPartPr/>
                <p14:nvPr/>
              </p14:nvContentPartPr>
              <p14:xfrm>
                <a:off x="5029106" y="2548889"/>
                <a:ext cx="2847240" cy="293760"/>
              </p14:xfrm>
            </p:contentPart>
          </mc:Choice>
          <mc:Fallback>
            <p:pic>
              <p:nvPicPr>
                <p:cNvPr id="61" name="Γραφή 60">
                  <a:extLst>
                    <a:ext uri="{FF2B5EF4-FFF2-40B4-BE49-F238E27FC236}">
                      <a16:creationId xmlns:a16="http://schemas.microsoft.com/office/drawing/2014/main" id="{308581EA-03B3-40C2-A633-DC295A5F7A7B}"/>
                    </a:ext>
                  </a:extLst>
                </p:cNvPr>
                <p:cNvPicPr/>
                <p:nvPr/>
              </p:nvPicPr>
              <p:blipFill>
                <a:blip r:embed="rId122"/>
                <a:stretch>
                  <a:fillRect/>
                </a:stretch>
              </p:blipFill>
              <p:spPr>
                <a:xfrm>
                  <a:off x="5020466" y="2540249"/>
                  <a:ext cx="2864880" cy="31140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62" name="Γραφή 61">
                  <a:extLst>
                    <a:ext uri="{FF2B5EF4-FFF2-40B4-BE49-F238E27FC236}">
                      <a16:creationId xmlns:a16="http://schemas.microsoft.com/office/drawing/2014/main" id="{691885B2-C6D0-495A-8198-716FB4EB4AAF}"/>
                    </a:ext>
                  </a:extLst>
                </p14:cNvPr>
                <p14:cNvContentPartPr/>
                <p14:nvPr/>
              </p14:nvContentPartPr>
              <p14:xfrm>
                <a:off x="4988066" y="2675609"/>
                <a:ext cx="413280" cy="197640"/>
              </p14:xfrm>
            </p:contentPart>
          </mc:Choice>
          <mc:Fallback>
            <p:pic>
              <p:nvPicPr>
                <p:cNvPr id="62" name="Γραφή 61">
                  <a:extLst>
                    <a:ext uri="{FF2B5EF4-FFF2-40B4-BE49-F238E27FC236}">
                      <a16:creationId xmlns:a16="http://schemas.microsoft.com/office/drawing/2014/main" id="{691885B2-C6D0-495A-8198-716FB4EB4AAF}"/>
                    </a:ext>
                  </a:extLst>
                </p:cNvPr>
                <p:cNvPicPr/>
                <p:nvPr/>
              </p:nvPicPr>
              <p:blipFill>
                <a:blip r:embed="rId124"/>
                <a:stretch>
                  <a:fillRect/>
                </a:stretch>
              </p:blipFill>
              <p:spPr>
                <a:xfrm>
                  <a:off x="4979066" y="2666969"/>
                  <a:ext cx="43092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30721" name="Γραφή 30720">
                  <a:extLst>
                    <a:ext uri="{FF2B5EF4-FFF2-40B4-BE49-F238E27FC236}">
                      <a16:creationId xmlns:a16="http://schemas.microsoft.com/office/drawing/2014/main" id="{3FECF25E-136E-4AB6-B5AC-FCD8A65E597E}"/>
                    </a:ext>
                  </a:extLst>
                </p14:cNvPr>
                <p14:cNvContentPartPr/>
                <p14:nvPr/>
              </p14:nvContentPartPr>
              <p14:xfrm>
                <a:off x="6355346" y="3137129"/>
                <a:ext cx="309600" cy="218880"/>
              </p14:xfrm>
            </p:contentPart>
          </mc:Choice>
          <mc:Fallback>
            <p:pic>
              <p:nvPicPr>
                <p:cNvPr id="30721" name="Γραφή 30720">
                  <a:extLst>
                    <a:ext uri="{FF2B5EF4-FFF2-40B4-BE49-F238E27FC236}">
                      <a16:creationId xmlns:a16="http://schemas.microsoft.com/office/drawing/2014/main" id="{3FECF25E-136E-4AB6-B5AC-FCD8A65E597E}"/>
                    </a:ext>
                  </a:extLst>
                </p:cNvPr>
                <p:cNvPicPr/>
                <p:nvPr/>
              </p:nvPicPr>
              <p:blipFill>
                <a:blip r:embed="rId126"/>
                <a:stretch>
                  <a:fillRect/>
                </a:stretch>
              </p:blipFill>
              <p:spPr>
                <a:xfrm>
                  <a:off x="6346706" y="3128489"/>
                  <a:ext cx="327240" cy="23652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30724" name="Γραφή 30723">
                  <a:extLst>
                    <a:ext uri="{FF2B5EF4-FFF2-40B4-BE49-F238E27FC236}">
                      <a16:creationId xmlns:a16="http://schemas.microsoft.com/office/drawing/2014/main" id="{A9474FCE-613C-41FE-A4B0-DB87177B7818}"/>
                    </a:ext>
                  </a:extLst>
                </p14:cNvPr>
                <p14:cNvContentPartPr/>
                <p14:nvPr/>
              </p14:nvContentPartPr>
              <p14:xfrm>
                <a:off x="6169586" y="3105089"/>
                <a:ext cx="386280" cy="318960"/>
              </p14:xfrm>
            </p:contentPart>
          </mc:Choice>
          <mc:Fallback>
            <p:pic>
              <p:nvPicPr>
                <p:cNvPr id="30724" name="Γραφή 30723">
                  <a:extLst>
                    <a:ext uri="{FF2B5EF4-FFF2-40B4-BE49-F238E27FC236}">
                      <a16:creationId xmlns:a16="http://schemas.microsoft.com/office/drawing/2014/main" id="{A9474FCE-613C-41FE-A4B0-DB87177B7818}"/>
                    </a:ext>
                  </a:extLst>
                </p:cNvPr>
                <p:cNvPicPr/>
                <p:nvPr/>
              </p:nvPicPr>
              <p:blipFill>
                <a:blip r:embed="rId128"/>
                <a:stretch>
                  <a:fillRect/>
                </a:stretch>
              </p:blipFill>
              <p:spPr>
                <a:xfrm>
                  <a:off x="6160946" y="3096089"/>
                  <a:ext cx="403920" cy="33660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30729" name="Γραφή 30728">
                  <a:extLst>
                    <a:ext uri="{FF2B5EF4-FFF2-40B4-BE49-F238E27FC236}">
                      <a16:creationId xmlns:a16="http://schemas.microsoft.com/office/drawing/2014/main" id="{1ACC94AE-9D95-4F95-A4F8-18E0FF832FCA}"/>
                    </a:ext>
                  </a:extLst>
                </p14:cNvPr>
                <p14:cNvContentPartPr/>
                <p14:nvPr/>
              </p14:nvContentPartPr>
              <p14:xfrm>
                <a:off x="5157266" y="3027329"/>
                <a:ext cx="3115080" cy="118080"/>
              </p14:xfrm>
            </p:contentPart>
          </mc:Choice>
          <mc:Fallback>
            <p:pic>
              <p:nvPicPr>
                <p:cNvPr id="30729" name="Γραφή 30728">
                  <a:extLst>
                    <a:ext uri="{FF2B5EF4-FFF2-40B4-BE49-F238E27FC236}">
                      <a16:creationId xmlns:a16="http://schemas.microsoft.com/office/drawing/2014/main" id="{1ACC94AE-9D95-4F95-A4F8-18E0FF832FCA}"/>
                    </a:ext>
                  </a:extLst>
                </p:cNvPr>
                <p:cNvPicPr/>
                <p:nvPr/>
              </p:nvPicPr>
              <p:blipFill>
                <a:blip r:embed="rId130"/>
                <a:stretch>
                  <a:fillRect/>
                </a:stretch>
              </p:blipFill>
              <p:spPr>
                <a:xfrm>
                  <a:off x="5148626" y="3018329"/>
                  <a:ext cx="313272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30730" name="Γραφή 30729">
                  <a:extLst>
                    <a:ext uri="{FF2B5EF4-FFF2-40B4-BE49-F238E27FC236}">
                      <a16:creationId xmlns:a16="http://schemas.microsoft.com/office/drawing/2014/main" id="{94DE4520-17E1-4420-9485-C0C49DD6461A}"/>
                    </a:ext>
                  </a:extLst>
                </p14:cNvPr>
                <p14:cNvContentPartPr/>
                <p14:nvPr/>
              </p14:nvContentPartPr>
              <p14:xfrm>
                <a:off x="8106386" y="3006809"/>
                <a:ext cx="257760" cy="245520"/>
              </p14:xfrm>
            </p:contentPart>
          </mc:Choice>
          <mc:Fallback>
            <p:pic>
              <p:nvPicPr>
                <p:cNvPr id="30730" name="Γραφή 30729">
                  <a:extLst>
                    <a:ext uri="{FF2B5EF4-FFF2-40B4-BE49-F238E27FC236}">
                      <a16:creationId xmlns:a16="http://schemas.microsoft.com/office/drawing/2014/main" id="{94DE4520-17E1-4420-9485-C0C49DD6461A}"/>
                    </a:ext>
                  </a:extLst>
                </p:cNvPr>
                <p:cNvPicPr/>
                <p:nvPr/>
              </p:nvPicPr>
              <p:blipFill>
                <a:blip r:embed="rId132"/>
                <a:stretch>
                  <a:fillRect/>
                </a:stretch>
              </p:blipFill>
              <p:spPr>
                <a:xfrm>
                  <a:off x="8097386" y="2997809"/>
                  <a:ext cx="275400" cy="26316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30732" name="Γραφή 30731">
                  <a:extLst>
                    <a:ext uri="{FF2B5EF4-FFF2-40B4-BE49-F238E27FC236}">
                      <a16:creationId xmlns:a16="http://schemas.microsoft.com/office/drawing/2014/main" id="{3A9869D6-BEAC-45A3-A7D8-7E759F878176}"/>
                    </a:ext>
                  </a:extLst>
                </p14:cNvPr>
                <p14:cNvContentPartPr/>
                <p14:nvPr/>
              </p14:nvContentPartPr>
              <p14:xfrm>
                <a:off x="5460746" y="2813489"/>
                <a:ext cx="726120" cy="299880"/>
              </p14:xfrm>
            </p:contentPart>
          </mc:Choice>
          <mc:Fallback>
            <p:pic>
              <p:nvPicPr>
                <p:cNvPr id="30732" name="Γραφή 30731">
                  <a:extLst>
                    <a:ext uri="{FF2B5EF4-FFF2-40B4-BE49-F238E27FC236}">
                      <a16:creationId xmlns:a16="http://schemas.microsoft.com/office/drawing/2014/main" id="{3A9869D6-BEAC-45A3-A7D8-7E759F878176}"/>
                    </a:ext>
                  </a:extLst>
                </p:cNvPr>
                <p:cNvPicPr/>
                <p:nvPr/>
              </p:nvPicPr>
              <p:blipFill>
                <a:blip r:embed="rId134"/>
                <a:stretch>
                  <a:fillRect/>
                </a:stretch>
              </p:blipFill>
              <p:spPr>
                <a:xfrm>
                  <a:off x="5452106" y="2804849"/>
                  <a:ext cx="743760" cy="31752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30734" name="Γραφή 30733">
                  <a:extLst>
                    <a:ext uri="{FF2B5EF4-FFF2-40B4-BE49-F238E27FC236}">
                      <a16:creationId xmlns:a16="http://schemas.microsoft.com/office/drawing/2014/main" id="{E32FF4D4-793C-45FC-9FBE-A0CEB0BE3912}"/>
                    </a:ext>
                  </a:extLst>
                </p14:cNvPr>
                <p14:cNvContentPartPr/>
                <p14:nvPr/>
              </p14:nvContentPartPr>
              <p14:xfrm>
                <a:off x="6149426" y="3014009"/>
                <a:ext cx="758880" cy="114840"/>
              </p14:xfrm>
            </p:contentPart>
          </mc:Choice>
          <mc:Fallback>
            <p:pic>
              <p:nvPicPr>
                <p:cNvPr id="30734" name="Γραφή 30733">
                  <a:extLst>
                    <a:ext uri="{FF2B5EF4-FFF2-40B4-BE49-F238E27FC236}">
                      <a16:creationId xmlns:a16="http://schemas.microsoft.com/office/drawing/2014/main" id="{E32FF4D4-793C-45FC-9FBE-A0CEB0BE3912}"/>
                    </a:ext>
                  </a:extLst>
                </p:cNvPr>
                <p:cNvPicPr/>
                <p:nvPr/>
              </p:nvPicPr>
              <p:blipFill>
                <a:blip r:embed="rId136"/>
                <a:stretch>
                  <a:fillRect/>
                </a:stretch>
              </p:blipFill>
              <p:spPr>
                <a:xfrm>
                  <a:off x="6140426" y="3005369"/>
                  <a:ext cx="776520" cy="13248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30735" name="Γραφή 30734">
                  <a:extLst>
                    <a:ext uri="{FF2B5EF4-FFF2-40B4-BE49-F238E27FC236}">
                      <a16:creationId xmlns:a16="http://schemas.microsoft.com/office/drawing/2014/main" id="{66FD7963-CB99-4FCE-9D9B-2159895B202E}"/>
                    </a:ext>
                  </a:extLst>
                </p14:cNvPr>
                <p14:cNvContentPartPr/>
                <p14:nvPr/>
              </p14:nvContentPartPr>
              <p14:xfrm>
                <a:off x="6714626" y="3040289"/>
                <a:ext cx="213480" cy="172080"/>
              </p14:xfrm>
            </p:contentPart>
          </mc:Choice>
          <mc:Fallback>
            <p:pic>
              <p:nvPicPr>
                <p:cNvPr id="30735" name="Γραφή 30734">
                  <a:extLst>
                    <a:ext uri="{FF2B5EF4-FFF2-40B4-BE49-F238E27FC236}">
                      <a16:creationId xmlns:a16="http://schemas.microsoft.com/office/drawing/2014/main" id="{66FD7963-CB99-4FCE-9D9B-2159895B202E}"/>
                    </a:ext>
                  </a:extLst>
                </p:cNvPr>
                <p:cNvPicPr/>
                <p:nvPr/>
              </p:nvPicPr>
              <p:blipFill>
                <a:blip r:embed="rId138"/>
                <a:stretch>
                  <a:fillRect/>
                </a:stretch>
              </p:blipFill>
              <p:spPr>
                <a:xfrm>
                  <a:off x="6705986" y="3031649"/>
                  <a:ext cx="23112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30739" name="Γραφή 30738">
                  <a:extLst>
                    <a:ext uri="{FF2B5EF4-FFF2-40B4-BE49-F238E27FC236}">
                      <a16:creationId xmlns:a16="http://schemas.microsoft.com/office/drawing/2014/main" id="{22A3E427-1763-4A30-BA08-7AEEDBEACE4A}"/>
                    </a:ext>
                  </a:extLst>
                </p14:cNvPr>
                <p14:cNvContentPartPr/>
                <p14:nvPr/>
              </p14:nvContentPartPr>
              <p14:xfrm>
                <a:off x="5827586" y="3098969"/>
                <a:ext cx="34200" cy="361440"/>
              </p14:xfrm>
            </p:contentPart>
          </mc:Choice>
          <mc:Fallback>
            <p:pic>
              <p:nvPicPr>
                <p:cNvPr id="30739" name="Γραφή 30738">
                  <a:extLst>
                    <a:ext uri="{FF2B5EF4-FFF2-40B4-BE49-F238E27FC236}">
                      <a16:creationId xmlns:a16="http://schemas.microsoft.com/office/drawing/2014/main" id="{22A3E427-1763-4A30-BA08-7AEEDBEACE4A}"/>
                    </a:ext>
                  </a:extLst>
                </p:cNvPr>
                <p:cNvPicPr/>
                <p:nvPr/>
              </p:nvPicPr>
              <p:blipFill>
                <a:blip r:embed="rId140"/>
                <a:stretch>
                  <a:fillRect/>
                </a:stretch>
              </p:blipFill>
              <p:spPr>
                <a:xfrm>
                  <a:off x="5818946" y="3090329"/>
                  <a:ext cx="51840" cy="37908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30778" name="Γραφή 30777">
                  <a:extLst>
                    <a:ext uri="{FF2B5EF4-FFF2-40B4-BE49-F238E27FC236}">
                      <a16:creationId xmlns:a16="http://schemas.microsoft.com/office/drawing/2014/main" id="{8FBD8348-B1E2-4683-929D-872DCCECE43C}"/>
                    </a:ext>
                  </a:extLst>
                </p14:cNvPr>
                <p14:cNvContentPartPr/>
                <p14:nvPr/>
              </p14:nvContentPartPr>
              <p14:xfrm>
                <a:off x="5644706" y="3339809"/>
                <a:ext cx="460800" cy="159480"/>
              </p14:xfrm>
            </p:contentPart>
          </mc:Choice>
          <mc:Fallback>
            <p:pic>
              <p:nvPicPr>
                <p:cNvPr id="30778" name="Γραφή 30777">
                  <a:extLst>
                    <a:ext uri="{FF2B5EF4-FFF2-40B4-BE49-F238E27FC236}">
                      <a16:creationId xmlns:a16="http://schemas.microsoft.com/office/drawing/2014/main" id="{8FBD8348-B1E2-4683-929D-872DCCECE43C}"/>
                    </a:ext>
                  </a:extLst>
                </p:cNvPr>
                <p:cNvPicPr/>
                <p:nvPr/>
              </p:nvPicPr>
              <p:blipFill>
                <a:blip r:embed="rId142"/>
                <a:stretch>
                  <a:fillRect/>
                </a:stretch>
              </p:blipFill>
              <p:spPr>
                <a:xfrm>
                  <a:off x="5636066" y="3331169"/>
                  <a:ext cx="47844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30780" name="Γραφή 30779">
                  <a:extLst>
                    <a:ext uri="{FF2B5EF4-FFF2-40B4-BE49-F238E27FC236}">
                      <a16:creationId xmlns:a16="http://schemas.microsoft.com/office/drawing/2014/main" id="{EEB845A2-0F04-45D8-B87E-42FCD73B6CB5}"/>
                    </a:ext>
                  </a:extLst>
                </p14:cNvPr>
                <p14:cNvContentPartPr/>
                <p14:nvPr/>
              </p14:nvContentPartPr>
              <p14:xfrm>
                <a:off x="6815066" y="3084569"/>
                <a:ext cx="790560" cy="182520"/>
              </p14:xfrm>
            </p:contentPart>
          </mc:Choice>
          <mc:Fallback>
            <p:pic>
              <p:nvPicPr>
                <p:cNvPr id="30780" name="Γραφή 30779">
                  <a:extLst>
                    <a:ext uri="{FF2B5EF4-FFF2-40B4-BE49-F238E27FC236}">
                      <a16:creationId xmlns:a16="http://schemas.microsoft.com/office/drawing/2014/main" id="{EEB845A2-0F04-45D8-B87E-42FCD73B6CB5}"/>
                    </a:ext>
                  </a:extLst>
                </p:cNvPr>
                <p:cNvPicPr/>
                <p:nvPr/>
              </p:nvPicPr>
              <p:blipFill>
                <a:blip r:embed="rId144"/>
                <a:stretch>
                  <a:fillRect/>
                </a:stretch>
              </p:blipFill>
              <p:spPr>
                <a:xfrm>
                  <a:off x="6806066" y="3075569"/>
                  <a:ext cx="80820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30782" name="Γραφή 30781">
                  <a:extLst>
                    <a:ext uri="{FF2B5EF4-FFF2-40B4-BE49-F238E27FC236}">
                      <a16:creationId xmlns:a16="http://schemas.microsoft.com/office/drawing/2014/main" id="{C32AEC2B-FF78-4F02-AA98-CDD05C950267}"/>
                    </a:ext>
                  </a:extLst>
                </p14:cNvPr>
                <p14:cNvContentPartPr/>
                <p14:nvPr/>
              </p14:nvContentPartPr>
              <p14:xfrm>
                <a:off x="5504306" y="3480569"/>
                <a:ext cx="720360" cy="245520"/>
              </p14:xfrm>
            </p:contentPart>
          </mc:Choice>
          <mc:Fallback>
            <p:pic>
              <p:nvPicPr>
                <p:cNvPr id="30782" name="Γραφή 30781">
                  <a:extLst>
                    <a:ext uri="{FF2B5EF4-FFF2-40B4-BE49-F238E27FC236}">
                      <a16:creationId xmlns:a16="http://schemas.microsoft.com/office/drawing/2014/main" id="{C32AEC2B-FF78-4F02-AA98-CDD05C950267}"/>
                    </a:ext>
                  </a:extLst>
                </p:cNvPr>
                <p:cNvPicPr/>
                <p:nvPr/>
              </p:nvPicPr>
              <p:blipFill>
                <a:blip r:embed="rId146"/>
                <a:stretch>
                  <a:fillRect/>
                </a:stretch>
              </p:blipFill>
              <p:spPr>
                <a:xfrm>
                  <a:off x="5495666" y="3471929"/>
                  <a:ext cx="738000" cy="26316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195584" name="Γραφή 195583">
                  <a:extLst>
                    <a:ext uri="{FF2B5EF4-FFF2-40B4-BE49-F238E27FC236}">
                      <a16:creationId xmlns:a16="http://schemas.microsoft.com/office/drawing/2014/main" id="{ED40EBFE-8E98-4486-83A4-ADB4A702CDF4}"/>
                    </a:ext>
                  </a:extLst>
                </p14:cNvPr>
                <p14:cNvContentPartPr/>
                <p14:nvPr/>
              </p14:nvContentPartPr>
              <p14:xfrm>
                <a:off x="4541306" y="3575969"/>
                <a:ext cx="787320" cy="234000"/>
              </p14:xfrm>
            </p:contentPart>
          </mc:Choice>
          <mc:Fallback>
            <p:pic>
              <p:nvPicPr>
                <p:cNvPr id="195584" name="Γραφή 195583">
                  <a:extLst>
                    <a:ext uri="{FF2B5EF4-FFF2-40B4-BE49-F238E27FC236}">
                      <a16:creationId xmlns:a16="http://schemas.microsoft.com/office/drawing/2014/main" id="{ED40EBFE-8E98-4486-83A4-ADB4A702CDF4}"/>
                    </a:ext>
                  </a:extLst>
                </p:cNvPr>
                <p:cNvPicPr/>
                <p:nvPr/>
              </p:nvPicPr>
              <p:blipFill>
                <a:blip r:embed="rId148"/>
                <a:stretch>
                  <a:fillRect/>
                </a:stretch>
              </p:blipFill>
              <p:spPr>
                <a:xfrm>
                  <a:off x="4532306" y="3566969"/>
                  <a:ext cx="804960" cy="25164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195586" name="Γραφή 195585">
                  <a:extLst>
                    <a:ext uri="{FF2B5EF4-FFF2-40B4-BE49-F238E27FC236}">
                      <a16:creationId xmlns:a16="http://schemas.microsoft.com/office/drawing/2014/main" id="{6D0398E5-ABA1-4110-94C0-559BA98667D4}"/>
                    </a:ext>
                  </a:extLst>
                </p14:cNvPr>
                <p14:cNvContentPartPr/>
                <p14:nvPr/>
              </p14:nvContentPartPr>
              <p14:xfrm>
                <a:off x="7652426" y="3125249"/>
                <a:ext cx="887040" cy="210240"/>
              </p14:xfrm>
            </p:contentPart>
          </mc:Choice>
          <mc:Fallback>
            <p:pic>
              <p:nvPicPr>
                <p:cNvPr id="195586" name="Γραφή 195585">
                  <a:extLst>
                    <a:ext uri="{FF2B5EF4-FFF2-40B4-BE49-F238E27FC236}">
                      <a16:creationId xmlns:a16="http://schemas.microsoft.com/office/drawing/2014/main" id="{6D0398E5-ABA1-4110-94C0-559BA98667D4}"/>
                    </a:ext>
                  </a:extLst>
                </p:cNvPr>
                <p:cNvPicPr/>
                <p:nvPr/>
              </p:nvPicPr>
              <p:blipFill>
                <a:blip r:embed="rId150"/>
                <a:stretch>
                  <a:fillRect/>
                </a:stretch>
              </p:blipFill>
              <p:spPr>
                <a:xfrm>
                  <a:off x="7643786" y="3116249"/>
                  <a:ext cx="904680" cy="22788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195588" name="Γραφή 195587">
                  <a:extLst>
                    <a:ext uri="{FF2B5EF4-FFF2-40B4-BE49-F238E27FC236}">
                      <a16:creationId xmlns:a16="http://schemas.microsoft.com/office/drawing/2014/main" id="{D995C875-84EA-4383-925E-DD08C0AA5781}"/>
                    </a:ext>
                  </a:extLst>
                </p14:cNvPr>
                <p14:cNvContentPartPr/>
                <p14:nvPr/>
              </p14:nvContentPartPr>
              <p14:xfrm>
                <a:off x="7801466" y="3642209"/>
                <a:ext cx="897480" cy="214560"/>
              </p14:xfrm>
            </p:contentPart>
          </mc:Choice>
          <mc:Fallback>
            <p:pic>
              <p:nvPicPr>
                <p:cNvPr id="195588" name="Γραφή 195587">
                  <a:extLst>
                    <a:ext uri="{FF2B5EF4-FFF2-40B4-BE49-F238E27FC236}">
                      <a16:creationId xmlns:a16="http://schemas.microsoft.com/office/drawing/2014/main" id="{D995C875-84EA-4383-925E-DD08C0AA5781}"/>
                    </a:ext>
                  </a:extLst>
                </p:cNvPr>
                <p:cNvPicPr/>
                <p:nvPr/>
              </p:nvPicPr>
              <p:blipFill>
                <a:blip r:embed="rId152"/>
                <a:stretch>
                  <a:fillRect/>
                </a:stretch>
              </p:blipFill>
              <p:spPr>
                <a:xfrm>
                  <a:off x="7792826" y="3633209"/>
                  <a:ext cx="915120" cy="23220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195589" name="Γραφή 195588">
                  <a:extLst>
                    <a:ext uri="{FF2B5EF4-FFF2-40B4-BE49-F238E27FC236}">
                      <a16:creationId xmlns:a16="http://schemas.microsoft.com/office/drawing/2014/main" id="{EECBEDE1-F1FA-446A-9F6E-A71F8EAA4F9C}"/>
                    </a:ext>
                  </a:extLst>
                </p14:cNvPr>
                <p14:cNvContentPartPr/>
                <p14:nvPr/>
              </p14:nvContentPartPr>
              <p14:xfrm>
                <a:off x="8617586" y="3693329"/>
                <a:ext cx="187560" cy="220320"/>
              </p14:xfrm>
            </p:contentPart>
          </mc:Choice>
          <mc:Fallback>
            <p:pic>
              <p:nvPicPr>
                <p:cNvPr id="195589" name="Γραφή 195588">
                  <a:extLst>
                    <a:ext uri="{FF2B5EF4-FFF2-40B4-BE49-F238E27FC236}">
                      <a16:creationId xmlns:a16="http://schemas.microsoft.com/office/drawing/2014/main" id="{EECBEDE1-F1FA-446A-9F6E-A71F8EAA4F9C}"/>
                    </a:ext>
                  </a:extLst>
                </p:cNvPr>
                <p:cNvPicPr/>
                <p:nvPr/>
              </p:nvPicPr>
              <p:blipFill>
                <a:blip r:embed="rId154"/>
                <a:stretch>
                  <a:fillRect/>
                </a:stretch>
              </p:blipFill>
              <p:spPr>
                <a:xfrm>
                  <a:off x="8608586" y="3684689"/>
                  <a:ext cx="205200" cy="23796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195591" name="Γραφή 195590">
                  <a:extLst>
                    <a:ext uri="{FF2B5EF4-FFF2-40B4-BE49-F238E27FC236}">
                      <a16:creationId xmlns:a16="http://schemas.microsoft.com/office/drawing/2014/main" id="{289F9D6B-A749-4A3E-8372-AC43D54B6F1C}"/>
                    </a:ext>
                  </a:extLst>
                </p14:cNvPr>
                <p14:cNvContentPartPr/>
                <p14:nvPr/>
              </p14:nvContentPartPr>
              <p14:xfrm>
                <a:off x="7970666" y="3556889"/>
                <a:ext cx="1917360" cy="332280"/>
              </p14:xfrm>
            </p:contentPart>
          </mc:Choice>
          <mc:Fallback>
            <p:pic>
              <p:nvPicPr>
                <p:cNvPr id="195591" name="Γραφή 195590">
                  <a:extLst>
                    <a:ext uri="{FF2B5EF4-FFF2-40B4-BE49-F238E27FC236}">
                      <a16:creationId xmlns:a16="http://schemas.microsoft.com/office/drawing/2014/main" id="{289F9D6B-A749-4A3E-8372-AC43D54B6F1C}"/>
                    </a:ext>
                  </a:extLst>
                </p:cNvPr>
                <p:cNvPicPr/>
                <p:nvPr/>
              </p:nvPicPr>
              <p:blipFill>
                <a:blip r:embed="rId156"/>
                <a:stretch>
                  <a:fillRect/>
                </a:stretch>
              </p:blipFill>
              <p:spPr>
                <a:xfrm>
                  <a:off x="7962026" y="3548249"/>
                  <a:ext cx="1935000" cy="34992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95592" name="Γραφή 195591">
                  <a:extLst>
                    <a:ext uri="{FF2B5EF4-FFF2-40B4-BE49-F238E27FC236}">
                      <a16:creationId xmlns:a16="http://schemas.microsoft.com/office/drawing/2014/main" id="{CC8E4C0B-657F-4AE6-9D5E-EA6A2BA594F9}"/>
                    </a:ext>
                  </a:extLst>
                </p14:cNvPr>
                <p14:cNvContentPartPr/>
                <p14:nvPr/>
              </p14:nvContentPartPr>
              <p14:xfrm>
                <a:off x="9737906" y="3746249"/>
                <a:ext cx="227160" cy="208800"/>
              </p14:xfrm>
            </p:contentPart>
          </mc:Choice>
          <mc:Fallback>
            <p:pic>
              <p:nvPicPr>
                <p:cNvPr id="195592" name="Γραφή 195591">
                  <a:extLst>
                    <a:ext uri="{FF2B5EF4-FFF2-40B4-BE49-F238E27FC236}">
                      <a16:creationId xmlns:a16="http://schemas.microsoft.com/office/drawing/2014/main" id="{CC8E4C0B-657F-4AE6-9D5E-EA6A2BA594F9}"/>
                    </a:ext>
                  </a:extLst>
                </p:cNvPr>
                <p:cNvPicPr/>
                <p:nvPr/>
              </p:nvPicPr>
              <p:blipFill>
                <a:blip r:embed="rId158"/>
                <a:stretch>
                  <a:fillRect/>
                </a:stretch>
              </p:blipFill>
              <p:spPr>
                <a:xfrm>
                  <a:off x="9729266" y="3737609"/>
                  <a:ext cx="244800" cy="22644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95594" name="Γραφή 195593">
                  <a:extLst>
                    <a:ext uri="{FF2B5EF4-FFF2-40B4-BE49-F238E27FC236}">
                      <a16:creationId xmlns:a16="http://schemas.microsoft.com/office/drawing/2014/main" id="{E4804A21-E1B6-4DC2-A6DF-EC55295A4FB6}"/>
                    </a:ext>
                  </a:extLst>
                </p14:cNvPr>
                <p14:cNvContentPartPr/>
                <p14:nvPr/>
              </p14:nvContentPartPr>
              <p14:xfrm>
                <a:off x="5173826" y="3754169"/>
                <a:ext cx="3051000" cy="190800"/>
              </p14:xfrm>
            </p:contentPart>
          </mc:Choice>
          <mc:Fallback>
            <p:pic>
              <p:nvPicPr>
                <p:cNvPr id="195594" name="Γραφή 195593">
                  <a:extLst>
                    <a:ext uri="{FF2B5EF4-FFF2-40B4-BE49-F238E27FC236}">
                      <a16:creationId xmlns:a16="http://schemas.microsoft.com/office/drawing/2014/main" id="{E4804A21-E1B6-4DC2-A6DF-EC55295A4FB6}"/>
                    </a:ext>
                  </a:extLst>
                </p:cNvPr>
                <p:cNvPicPr/>
                <p:nvPr/>
              </p:nvPicPr>
              <p:blipFill>
                <a:blip r:embed="rId160"/>
                <a:stretch>
                  <a:fillRect/>
                </a:stretch>
              </p:blipFill>
              <p:spPr>
                <a:xfrm>
                  <a:off x="5165186" y="3745169"/>
                  <a:ext cx="306864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95595" name="Γραφή 195594">
                  <a:extLst>
                    <a:ext uri="{FF2B5EF4-FFF2-40B4-BE49-F238E27FC236}">
                      <a16:creationId xmlns:a16="http://schemas.microsoft.com/office/drawing/2014/main" id="{45E0981E-3903-4AFD-AB0B-06E9FB80CA53}"/>
                    </a:ext>
                  </a:extLst>
                </p14:cNvPr>
                <p14:cNvContentPartPr/>
                <p14:nvPr/>
              </p14:nvContentPartPr>
              <p14:xfrm>
                <a:off x="8001266" y="3783329"/>
                <a:ext cx="240840" cy="215640"/>
              </p14:xfrm>
            </p:contentPart>
          </mc:Choice>
          <mc:Fallback>
            <p:pic>
              <p:nvPicPr>
                <p:cNvPr id="195595" name="Γραφή 195594">
                  <a:extLst>
                    <a:ext uri="{FF2B5EF4-FFF2-40B4-BE49-F238E27FC236}">
                      <a16:creationId xmlns:a16="http://schemas.microsoft.com/office/drawing/2014/main" id="{45E0981E-3903-4AFD-AB0B-06E9FB80CA53}"/>
                    </a:ext>
                  </a:extLst>
                </p:cNvPr>
                <p:cNvPicPr/>
                <p:nvPr/>
              </p:nvPicPr>
              <p:blipFill>
                <a:blip r:embed="rId162"/>
                <a:stretch>
                  <a:fillRect/>
                </a:stretch>
              </p:blipFill>
              <p:spPr>
                <a:xfrm>
                  <a:off x="7992266" y="3774689"/>
                  <a:ext cx="258480" cy="23328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95598" name="Γραφή 195597">
                  <a:extLst>
                    <a:ext uri="{FF2B5EF4-FFF2-40B4-BE49-F238E27FC236}">
                      <a16:creationId xmlns:a16="http://schemas.microsoft.com/office/drawing/2014/main" id="{576A3042-44D9-4114-B3EE-2AE09E9ACF38}"/>
                    </a:ext>
                  </a:extLst>
                </p14:cNvPr>
                <p14:cNvContentPartPr/>
                <p14:nvPr/>
              </p14:nvContentPartPr>
              <p14:xfrm>
                <a:off x="6440306" y="4223969"/>
                <a:ext cx="499680" cy="214200"/>
              </p14:xfrm>
            </p:contentPart>
          </mc:Choice>
          <mc:Fallback>
            <p:pic>
              <p:nvPicPr>
                <p:cNvPr id="195598" name="Γραφή 195597">
                  <a:extLst>
                    <a:ext uri="{FF2B5EF4-FFF2-40B4-BE49-F238E27FC236}">
                      <a16:creationId xmlns:a16="http://schemas.microsoft.com/office/drawing/2014/main" id="{576A3042-44D9-4114-B3EE-2AE09E9ACF38}"/>
                    </a:ext>
                  </a:extLst>
                </p:cNvPr>
                <p:cNvPicPr/>
                <p:nvPr/>
              </p:nvPicPr>
              <p:blipFill>
                <a:blip r:embed="rId164"/>
                <a:stretch>
                  <a:fillRect/>
                </a:stretch>
              </p:blipFill>
              <p:spPr>
                <a:xfrm>
                  <a:off x="6431306" y="4215329"/>
                  <a:ext cx="517320" cy="23184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95599" name="Γραφή 195598">
                  <a:extLst>
                    <a:ext uri="{FF2B5EF4-FFF2-40B4-BE49-F238E27FC236}">
                      <a16:creationId xmlns:a16="http://schemas.microsoft.com/office/drawing/2014/main" id="{E2F909C4-AA62-4246-AFBF-A6B94FD8EBFA}"/>
                    </a:ext>
                  </a:extLst>
                </p14:cNvPr>
                <p14:cNvContentPartPr/>
                <p14:nvPr/>
              </p14:nvContentPartPr>
              <p14:xfrm>
                <a:off x="7350026" y="4207409"/>
                <a:ext cx="567000" cy="204120"/>
              </p14:xfrm>
            </p:contentPart>
          </mc:Choice>
          <mc:Fallback>
            <p:pic>
              <p:nvPicPr>
                <p:cNvPr id="195599" name="Γραφή 195598">
                  <a:extLst>
                    <a:ext uri="{FF2B5EF4-FFF2-40B4-BE49-F238E27FC236}">
                      <a16:creationId xmlns:a16="http://schemas.microsoft.com/office/drawing/2014/main" id="{E2F909C4-AA62-4246-AFBF-A6B94FD8EBFA}"/>
                    </a:ext>
                  </a:extLst>
                </p:cNvPr>
                <p:cNvPicPr/>
                <p:nvPr/>
              </p:nvPicPr>
              <p:blipFill>
                <a:blip r:embed="rId166"/>
                <a:stretch>
                  <a:fillRect/>
                </a:stretch>
              </p:blipFill>
              <p:spPr>
                <a:xfrm>
                  <a:off x="7341026" y="4198769"/>
                  <a:ext cx="584640" cy="22176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95601" name="Γραφή 195600">
                  <a:extLst>
                    <a:ext uri="{FF2B5EF4-FFF2-40B4-BE49-F238E27FC236}">
                      <a16:creationId xmlns:a16="http://schemas.microsoft.com/office/drawing/2014/main" id="{48809FBA-FBEF-42F6-AC7E-A21F43A51B52}"/>
                    </a:ext>
                  </a:extLst>
                </p14:cNvPr>
                <p14:cNvContentPartPr/>
                <p14:nvPr/>
              </p14:nvContentPartPr>
              <p14:xfrm>
                <a:off x="5851346" y="4202729"/>
                <a:ext cx="233280" cy="75240"/>
              </p14:xfrm>
            </p:contentPart>
          </mc:Choice>
          <mc:Fallback>
            <p:pic>
              <p:nvPicPr>
                <p:cNvPr id="195601" name="Γραφή 195600">
                  <a:extLst>
                    <a:ext uri="{FF2B5EF4-FFF2-40B4-BE49-F238E27FC236}">
                      <a16:creationId xmlns:a16="http://schemas.microsoft.com/office/drawing/2014/main" id="{48809FBA-FBEF-42F6-AC7E-A21F43A51B52}"/>
                    </a:ext>
                  </a:extLst>
                </p:cNvPr>
                <p:cNvPicPr/>
                <p:nvPr/>
              </p:nvPicPr>
              <p:blipFill>
                <a:blip r:embed="rId168"/>
                <a:stretch>
                  <a:fillRect/>
                </a:stretch>
              </p:blipFill>
              <p:spPr>
                <a:xfrm>
                  <a:off x="5842706" y="4194089"/>
                  <a:ext cx="25092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95602" name="Γραφή 195601">
                  <a:extLst>
                    <a:ext uri="{FF2B5EF4-FFF2-40B4-BE49-F238E27FC236}">
                      <a16:creationId xmlns:a16="http://schemas.microsoft.com/office/drawing/2014/main" id="{FB9A259D-E5BB-44CF-AB98-B4395FBE0FE1}"/>
                    </a:ext>
                  </a:extLst>
                </p14:cNvPr>
                <p14:cNvContentPartPr/>
                <p14:nvPr/>
              </p14:nvContentPartPr>
              <p14:xfrm>
                <a:off x="5997146" y="4230449"/>
                <a:ext cx="349200" cy="107640"/>
              </p14:xfrm>
            </p:contentPart>
          </mc:Choice>
          <mc:Fallback>
            <p:pic>
              <p:nvPicPr>
                <p:cNvPr id="195602" name="Γραφή 195601">
                  <a:extLst>
                    <a:ext uri="{FF2B5EF4-FFF2-40B4-BE49-F238E27FC236}">
                      <a16:creationId xmlns:a16="http://schemas.microsoft.com/office/drawing/2014/main" id="{FB9A259D-E5BB-44CF-AB98-B4395FBE0FE1}"/>
                    </a:ext>
                  </a:extLst>
                </p:cNvPr>
                <p:cNvPicPr/>
                <p:nvPr/>
              </p:nvPicPr>
              <p:blipFill>
                <a:blip r:embed="rId170"/>
                <a:stretch>
                  <a:fillRect/>
                </a:stretch>
              </p:blipFill>
              <p:spPr>
                <a:xfrm>
                  <a:off x="5988146" y="4221809"/>
                  <a:ext cx="366840" cy="12528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95603" name="Γραφή 195602">
                  <a:extLst>
                    <a:ext uri="{FF2B5EF4-FFF2-40B4-BE49-F238E27FC236}">
                      <a16:creationId xmlns:a16="http://schemas.microsoft.com/office/drawing/2014/main" id="{1BC4F250-99AF-4C3A-9C27-C0552FBE8EE1}"/>
                    </a:ext>
                  </a:extLst>
                </p14:cNvPr>
                <p14:cNvContentPartPr/>
                <p14:nvPr/>
              </p14:nvContentPartPr>
              <p14:xfrm>
                <a:off x="6508346" y="4016249"/>
                <a:ext cx="261000" cy="70920"/>
              </p14:xfrm>
            </p:contentPart>
          </mc:Choice>
          <mc:Fallback>
            <p:pic>
              <p:nvPicPr>
                <p:cNvPr id="195603" name="Γραφή 195602">
                  <a:extLst>
                    <a:ext uri="{FF2B5EF4-FFF2-40B4-BE49-F238E27FC236}">
                      <a16:creationId xmlns:a16="http://schemas.microsoft.com/office/drawing/2014/main" id="{1BC4F250-99AF-4C3A-9C27-C0552FBE8EE1}"/>
                    </a:ext>
                  </a:extLst>
                </p:cNvPr>
                <p:cNvPicPr/>
                <p:nvPr/>
              </p:nvPicPr>
              <p:blipFill>
                <a:blip r:embed="rId172"/>
                <a:stretch>
                  <a:fillRect/>
                </a:stretch>
              </p:blipFill>
              <p:spPr>
                <a:xfrm>
                  <a:off x="6499346" y="4007609"/>
                  <a:ext cx="27864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95604" name="Γραφή 195603">
                  <a:extLst>
                    <a:ext uri="{FF2B5EF4-FFF2-40B4-BE49-F238E27FC236}">
                      <a16:creationId xmlns:a16="http://schemas.microsoft.com/office/drawing/2014/main" id="{5DF62F2B-F644-4CF7-9F53-6E2A5A5FD3EB}"/>
                    </a:ext>
                  </a:extLst>
                </p14:cNvPr>
                <p14:cNvContentPartPr/>
                <p14:nvPr/>
              </p14:nvContentPartPr>
              <p14:xfrm>
                <a:off x="6511586" y="4085369"/>
                <a:ext cx="470880" cy="106200"/>
              </p14:xfrm>
            </p:contentPart>
          </mc:Choice>
          <mc:Fallback>
            <p:pic>
              <p:nvPicPr>
                <p:cNvPr id="195604" name="Γραφή 195603">
                  <a:extLst>
                    <a:ext uri="{FF2B5EF4-FFF2-40B4-BE49-F238E27FC236}">
                      <a16:creationId xmlns:a16="http://schemas.microsoft.com/office/drawing/2014/main" id="{5DF62F2B-F644-4CF7-9F53-6E2A5A5FD3EB}"/>
                    </a:ext>
                  </a:extLst>
                </p:cNvPr>
                <p:cNvPicPr/>
                <p:nvPr/>
              </p:nvPicPr>
              <p:blipFill>
                <a:blip r:embed="rId174"/>
                <a:stretch>
                  <a:fillRect/>
                </a:stretch>
              </p:blipFill>
              <p:spPr>
                <a:xfrm>
                  <a:off x="6502946" y="4076369"/>
                  <a:ext cx="48852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95606" name="Γραφή 195605">
                  <a:extLst>
                    <a:ext uri="{FF2B5EF4-FFF2-40B4-BE49-F238E27FC236}">
                      <a16:creationId xmlns:a16="http://schemas.microsoft.com/office/drawing/2014/main" id="{43A56465-1F69-44D1-AB86-26BABD0D37E0}"/>
                    </a:ext>
                  </a:extLst>
                </p14:cNvPr>
                <p14:cNvContentPartPr/>
                <p14:nvPr/>
              </p14:nvContentPartPr>
              <p14:xfrm>
                <a:off x="7841426" y="3897449"/>
                <a:ext cx="664920" cy="217440"/>
              </p14:xfrm>
            </p:contentPart>
          </mc:Choice>
          <mc:Fallback>
            <p:pic>
              <p:nvPicPr>
                <p:cNvPr id="195606" name="Γραφή 195605">
                  <a:extLst>
                    <a:ext uri="{FF2B5EF4-FFF2-40B4-BE49-F238E27FC236}">
                      <a16:creationId xmlns:a16="http://schemas.microsoft.com/office/drawing/2014/main" id="{43A56465-1F69-44D1-AB86-26BABD0D37E0}"/>
                    </a:ext>
                  </a:extLst>
                </p:cNvPr>
                <p:cNvPicPr/>
                <p:nvPr/>
              </p:nvPicPr>
              <p:blipFill>
                <a:blip r:embed="rId176"/>
                <a:stretch>
                  <a:fillRect/>
                </a:stretch>
              </p:blipFill>
              <p:spPr>
                <a:xfrm>
                  <a:off x="7832426" y="3888809"/>
                  <a:ext cx="682560" cy="23508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95608" name="Γραφή 195607">
                  <a:extLst>
                    <a:ext uri="{FF2B5EF4-FFF2-40B4-BE49-F238E27FC236}">
                      <a16:creationId xmlns:a16="http://schemas.microsoft.com/office/drawing/2014/main" id="{460CD7C0-D61D-4DCD-BC53-8676FCC55650}"/>
                    </a:ext>
                  </a:extLst>
                </p14:cNvPr>
                <p14:cNvContentPartPr/>
                <p14:nvPr/>
              </p14:nvContentPartPr>
              <p14:xfrm>
                <a:off x="5377226" y="3947489"/>
                <a:ext cx="2630880" cy="275040"/>
              </p14:xfrm>
            </p:contentPart>
          </mc:Choice>
          <mc:Fallback>
            <p:pic>
              <p:nvPicPr>
                <p:cNvPr id="195608" name="Γραφή 195607">
                  <a:extLst>
                    <a:ext uri="{FF2B5EF4-FFF2-40B4-BE49-F238E27FC236}">
                      <a16:creationId xmlns:a16="http://schemas.microsoft.com/office/drawing/2014/main" id="{460CD7C0-D61D-4DCD-BC53-8676FCC55650}"/>
                    </a:ext>
                  </a:extLst>
                </p:cNvPr>
                <p:cNvPicPr/>
                <p:nvPr/>
              </p:nvPicPr>
              <p:blipFill>
                <a:blip r:embed="rId178"/>
                <a:stretch>
                  <a:fillRect/>
                </a:stretch>
              </p:blipFill>
              <p:spPr>
                <a:xfrm>
                  <a:off x="5368586" y="3938489"/>
                  <a:ext cx="2648520" cy="29268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95609" name="Γραφή 195608">
                  <a:extLst>
                    <a:ext uri="{FF2B5EF4-FFF2-40B4-BE49-F238E27FC236}">
                      <a16:creationId xmlns:a16="http://schemas.microsoft.com/office/drawing/2014/main" id="{A9ABA604-E6D6-4446-BD5A-973E57BD774F}"/>
                    </a:ext>
                  </a:extLst>
                </p14:cNvPr>
                <p14:cNvContentPartPr/>
                <p14:nvPr/>
              </p14:nvContentPartPr>
              <p14:xfrm>
                <a:off x="5353466" y="4081049"/>
                <a:ext cx="166680" cy="217440"/>
              </p14:xfrm>
            </p:contentPart>
          </mc:Choice>
          <mc:Fallback>
            <p:pic>
              <p:nvPicPr>
                <p:cNvPr id="195609" name="Γραφή 195608">
                  <a:extLst>
                    <a:ext uri="{FF2B5EF4-FFF2-40B4-BE49-F238E27FC236}">
                      <a16:creationId xmlns:a16="http://schemas.microsoft.com/office/drawing/2014/main" id="{A9ABA604-E6D6-4446-BD5A-973E57BD774F}"/>
                    </a:ext>
                  </a:extLst>
                </p:cNvPr>
                <p:cNvPicPr/>
                <p:nvPr/>
              </p:nvPicPr>
              <p:blipFill>
                <a:blip r:embed="rId180"/>
                <a:stretch>
                  <a:fillRect/>
                </a:stretch>
              </p:blipFill>
              <p:spPr>
                <a:xfrm>
                  <a:off x="5344466" y="4072049"/>
                  <a:ext cx="184320" cy="23508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95610" name="Γραφή 195609">
                  <a:extLst>
                    <a:ext uri="{FF2B5EF4-FFF2-40B4-BE49-F238E27FC236}">
                      <a16:creationId xmlns:a16="http://schemas.microsoft.com/office/drawing/2014/main" id="{7FC0389C-E9DD-442B-9C58-67DF383321FA}"/>
                    </a:ext>
                  </a:extLst>
                </p14:cNvPr>
                <p14:cNvContentPartPr/>
                <p14:nvPr/>
              </p14:nvContentPartPr>
              <p14:xfrm>
                <a:off x="4570106" y="4252769"/>
                <a:ext cx="795600" cy="285480"/>
              </p14:xfrm>
            </p:contentPart>
          </mc:Choice>
          <mc:Fallback>
            <p:pic>
              <p:nvPicPr>
                <p:cNvPr id="195610" name="Γραφή 195609">
                  <a:extLst>
                    <a:ext uri="{FF2B5EF4-FFF2-40B4-BE49-F238E27FC236}">
                      <a16:creationId xmlns:a16="http://schemas.microsoft.com/office/drawing/2014/main" id="{7FC0389C-E9DD-442B-9C58-67DF383321FA}"/>
                    </a:ext>
                  </a:extLst>
                </p:cNvPr>
                <p:cNvPicPr/>
                <p:nvPr/>
              </p:nvPicPr>
              <p:blipFill>
                <a:blip r:embed="rId182"/>
                <a:stretch>
                  <a:fillRect/>
                </a:stretch>
              </p:blipFill>
              <p:spPr>
                <a:xfrm>
                  <a:off x="4561466" y="4243769"/>
                  <a:ext cx="813240" cy="30312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95612" name="Γραφή 195611">
                  <a:extLst>
                    <a:ext uri="{FF2B5EF4-FFF2-40B4-BE49-F238E27FC236}">
                      <a16:creationId xmlns:a16="http://schemas.microsoft.com/office/drawing/2014/main" id="{3095546A-9A36-419E-9E48-3431F03401C1}"/>
                    </a:ext>
                  </a:extLst>
                </p14:cNvPr>
                <p14:cNvContentPartPr/>
                <p14:nvPr/>
              </p14:nvContentPartPr>
              <p14:xfrm>
                <a:off x="8776706" y="4682609"/>
                <a:ext cx="549360" cy="216360"/>
              </p14:xfrm>
            </p:contentPart>
          </mc:Choice>
          <mc:Fallback>
            <p:pic>
              <p:nvPicPr>
                <p:cNvPr id="195612" name="Γραφή 195611">
                  <a:extLst>
                    <a:ext uri="{FF2B5EF4-FFF2-40B4-BE49-F238E27FC236}">
                      <a16:creationId xmlns:a16="http://schemas.microsoft.com/office/drawing/2014/main" id="{3095546A-9A36-419E-9E48-3431F03401C1}"/>
                    </a:ext>
                  </a:extLst>
                </p:cNvPr>
                <p:cNvPicPr/>
                <p:nvPr/>
              </p:nvPicPr>
              <p:blipFill>
                <a:blip r:embed="rId184"/>
                <a:stretch>
                  <a:fillRect/>
                </a:stretch>
              </p:blipFill>
              <p:spPr>
                <a:xfrm>
                  <a:off x="8767706" y="4673969"/>
                  <a:ext cx="567000" cy="23400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95613" name="Γραφή 195612">
                  <a:extLst>
                    <a:ext uri="{FF2B5EF4-FFF2-40B4-BE49-F238E27FC236}">
                      <a16:creationId xmlns:a16="http://schemas.microsoft.com/office/drawing/2014/main" id="{07BB90D8-C066-4FE7-9144-E613A7D8575E}"/>
                    </a:ext>
                  </a:extLst>
                </p14:cNvPr>
                <p14:cNvContentPartPr/>
                <p14:nvPr/>
              </p14:nvContentPartPr>
              <p14:xfrm>
                <a:off x="9615866" y="4752809"/>
                <a:ext cx="552960" cy="202680"/>
              </p14:xfrm>
            </p:contentPart>
          </mc:Choice>
          <mc:Fallback>
            <p:pic>
              <p:nvPicPr>
                <p:cNvPr id="195613" name="Γραφή 195612">
                  <a:extLst>
                    <a:ext uri="{FF2B5EF4-FFF2-40B4-BE49-F238E27FC236}">
                      <a16:creationId xmlns:a16="http://schemas.microsoft.com/office/drawing/2014/main" id="{07BB90D8-C066-4FE7-9144-E613A7D8575E}"/>
                    </a:ext>
                  </a:extLst>
                </p:cNvPr>
                <p:cNvPicPr/>
                <p:nvPr/>
              </p:nvPicPr>
              <p:blipFill>
                <a:blip r:embed="rId186"/>
                <a:stretch>
                  <a:fillRect/>
                </a:stretch>
              </p:blipFill>
              <p:spPr>
                <a:xfrm>
                  <a:off x="9607226" y="4743809"/>
                  <a:ext cx="570600" cy="22032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95615" name="Γραφή 195614">
                  <a:extLst>
                    <a:ext uri="{FF2B5EF4-FFF2-40B4-BE49-F238E27FC236}">
                      <a16:creationId xmlns:a16="http://schemas.microsoft.com/office/drawing/2014/main" id="{FDB41608-23F5-424C-BF38-5AFEEDB51337}"/>
                    </a:ext>
                  </a:extLst>
                </p14:cNvPr>
                <p14:cNvContentPartPr/>
                <p14:nvPr/>
              </p14:nvContentPartPr>
              <p14:xfrm>
                <a:off x="5038826" y="4481729"/>
                <a:ext cx="3081240" cy="190080"/>
              </p14:xfrm>
            </p:contentPart>
          </mc:Choice>
          <mc:Fallback>
            <p:pic>
              <p:nvPicPr>
                <p:cNvPr id="195615" name="Γραφή 195614">
                  <a:extLst>
                    <a:ext uri="{FF2B5EF4-FFF2-40B4-BE49-F238E27FC236}">
                      <a16:creationId xmlns:a16="http://schemas.microsoft.com/office/drawing/2014/main" id="{FDB41608-23F5-424C-BF38-5AFEEDB51337}"/>
                    </a:ext>
                  </a:extLst>
                </p:cNvPr>
                <p:cNvPicPr/>
                <p:nvPr/>
              </p:nvPicPr>
              <p:blipFill>
                <a:blip r:embed="rId188"/>
                <a:stretch>
                  <a:fillRect/>
                </a:stretch>
              </p:blipFill>
              <p:spPr>
                <a:xfrm>
                  <a:off x="5030186" y="4472729"/>
                  <a:ext cx="309888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95616" name="Γραφή 195615">
                  <a:extLst>
                    <a:ext uri="{FF2B5EF4-FFF2-40B4-BE49-F238E27FC236}">
                      <a16:creationId xmlns:a16="http://schemas.microsoft.com/office/drawing/2014/main" id="{1422345A-EF73-4F93-AC33-40C41341AC4B}"/>
                    </a:ext>
                  </a:extLst>
                </p14:cNvPr>
                <p14:cNvContentPartPr/>
                <p14:nvPr/>
              </p14:nvContentPartPr>
              <p14:xfrm>
                <a:off x="7815146" y="4499009"/>
                <a:ext cx="258480" cy="210240"/>
              </p14:xfrm>
            </p:contentPart>
          </mc:Choice>
          <mc:Fallback>
            <p:pic>
              <p:nvPicPr>
                <p:cNvPr id="195616" name="Γραφή 195615">
                  <a:extLst>
                    <a:ext uri="{FF2B5EF4-FFF2-40B4-BE49-F238E27FC236}">
                      <a16:creationId xmlns:a16="http://schemas.microsoft.com/office/drawing/2014/main" id="{1422345A-EF73-4F93-AC33-40C41341AC4B}"/>
                    </a:ext>
                  </a:extLst>
                </p:cNvPr>
                <p:cNvPicPr/>
                <p:nvPr/>
              </p:nvPicPr>
              <p:blipFill>
                <a:blip r:embed="rId190"/>
                <a:stretch>
                  <a:fillRect/>
                </a:stretch>
              </p:blipFill>
              <p:spPr>
                <a:xfrm>
                  <a:off x="7806146" y="4490369"/>
                  <a:ext cx="276120" cy="22788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95620" name="Γραφή 195619">
                  <a:extLst>
                    <a:ext uri="{FF2B5EF4-FFF2-40B4-BE49-F238E27FC236}">
                      <a16:creationId xmlns:a16="http://schemas.microsoft.com/office/drawing/2014/main" id="{E8308724-9584-4998-9CB2-79DF7E5A5AB2}"/>
                    </a:ext>
                  </a:extLst>
                </p14:cNvPr>
                <p14:cNvContentPartPr/>
                <p14:nvPr/>
              </p14:nvContentPartPr>
              <p14:xfrm>
                <a:off x="8543066" y="5050889"/>
                <a:ext cx="312120" cy="135000"/>
              </p14:xfrm>
            </p:contentPart>
          </mc:Choice>
          <mc:Fallback>
            <p:pic>
              <p:nvPicPr>
                <p:cNvPr id="195620" name="Γραφή 195619">
                  <a:extLst>
                    <a:ext uri="{FF2B5EF4-FFF2-40B4-BE49-F238E27FC236}">
                      <a16:creationId xmlns:a16="http://schemas.microsoft.com/office/drawing/2014/main" id="{E8308724-9584-4998-9CB2-79DF7E5A5AB2}"/>
                    </a:ext>
                  </a:extLst>
                </p:cNvPr>
                <p:cNvPicPr/>
                <p:nvPr/>
              </p:nvPicPr>
              <p:blipFill>
                <a:blip r:embed="rId192"/>
                <a:stretch>
                  <a:fillRect/>
                </a:stretch>
              </p:blipFill>
              <p:spPr>
                <a:xfrm>
                  <a:off x="8534066" y="5042249"/>
                  <a:ext cx="32976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95621" name="Γραφή 195620">
                  <a:extLst>
                    <a:ext uri="{FF2B5EF4-FFF2-40B4-BE49-F238E27FC236}">
                      <a16:creationId xmlns:a16="http://schemas.microsoft.com/office/drawing/2014/main" id="{C0A9918B-AA46-4450-85B8-BF0AD5373361}"/>
                    </a:ext>
                  </a:extLst>
                </p14:cNvPr>
                <p14:cNvContentPartPr/>
                <p14:nvPr/>
              </p14:nvContentPartPr>
              <p14:xfrm>
                <a:off x="8505626" y="4965929"/>
                <a:ext cx="217080" cy="264600"/>
              </p14:xfrm>
            </p:contentPart>
          </mc:Choice>
          <mc:Fallback>
            <p:pic>
              <p:nvPicPr>
                <p:cNvPr id="195621" name="Γραφή 195620">
                  <a:extLst>
                    <a:ext uri="{FF2B5EF4-FFF2-40B4-BE49-F238E27FC236}">
                      <a16:creationId xmlns:a16="http://schemas.microsoft.com/office/drawing/2014/main" id="{C0A9918B-AA46-4450-85B8-BF0AD5373361}"/>
                    </a:ext>
                  </a:extLst>
                </p:cNvPr>
                <p:cNvPicPr/>
                <p:nvPr/>
              </p:nvPicPr>
              <p:blipFill>
                <a:blip r:embed="rId194"/>
                <a:stretch>
                  <a:fillRect/>
                </a:stretch>
              </p:blipFill>
              <p:spPr>
                <a:xfrm>
                  <a:off x="8496986" y="4956929"/>
                  <a:ext cx="234720" cy="28224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95626" name="Γραφή 195625">
                  <a:extLst>
                    <a:ext uri="{FF2B5EF4-FFF2-40B4-BE49-F238E27FC236}">
                      <a16:creationId xmlns:a16="http://schemas.microsoft.com/office/drawing/2014/main" id="{CCB050AB-8260-49F8-B2C6-8CF659EE1B80}"/>
                    </a:ext>
                  </a:extLst>
                </p14:cNvPr>
                <p14:cNvContentPartPr/>
                <p14:nvPr/>
              </p14:nvContentPartPr>
              <p14:xfrm>
                <a:off x="5942786" y="4929569"/>
                <a:ext cx="361080" cy="77760"/>
              </p14:xfrm>
            </p:contentPart>
          </mc:Choice>
          <mc:Fallback>
            <p:pic>
              <p:nvPicPr>
                <p:cNvPr id="195626" name="Γραφή 195625">
                  <a:extLst>
                    <a:ext uri="{FF2B5EF4-FFF2-40B4-BE49-F238E27FC236}">
                      <a16:creationId xmlns:a16="http://schemas.microsoft.com/office/drawing/2014/main" id="{CCB050AB-8260-49F8-B2C6-8CF659EE1B80}"/>
                    </a:ext>
                  </a:extLst>
                </p:cNvPr>
                <p:cNvPicPr/>
                <p:nvPr/>
              </p:nvPicPr>
              <p:blipFill>
                <a:blip r:embed="rId196"/>
                <a:stretch>
                  <a:fillRect/>
                </a:stretch>
              </p:blipFill>
              <p:spPr>
                <a:xfrm>
                  <a:off x="5934146" y="4920569"/>
                  <a:ext cx="37872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95643" name="Γραφή 195642">
                  <a:extLst>
                    <a:ext uri="{FF2B5EF4-FFF2-40B4-BE49-F238E27FC236}">
                      <a16:creationId xmlns:a16="http://schemas.microsoft.com/office/drawing/2014/main" id="{77BB5C15-AD4B-4C12-96ED-151952B7D537}"/>
                    </a:ext>
                  </a:extLst>
                </p14:cNvPr>
                <p14:cNvContentPartPr/>
                <p14:nvPr/>
              </p14:nvContentPartPr>
              <p14:xfrm>
                <a:off x="6020546" y="4967369"/>
                <a:ext cx="393120" cy="106200"/>
              </p14:xfrm>
            </p:contentPart>
          </mc:Choice>
          <mc:Fallback>
            <p:pic>
              <p:nvPicPr>
                <p:cNvPr id="195643" name="Γραφή 195642">
                  <a:extLst>
                    <a:ext uri="{FF2B5EF4-FFF2-40B4-BE49-F238E27FC236}">
                      <a16:creationId xmlns:a16="http://schemas.microsoft.com/office/drawing/2014/main" id="{77BB5C15-AD4B-4C12-96ED-151952B7D537}"/>
                    </a:ext>
                  </a:extLst>
                </p:cNvPr>
                <p:cNvPicPr/>
                <p:nvPr/>
              </p:nvPicPr>
              <p:blipFill>
                <a:blip r:embed="rId198"/>
                <a:stretch>
                  <a:fillRect/>
                </a:stretch>
              </p:blipFill>
              <p:spPr>
                <a:xfrm>
                  <a:off x="6011906" y="4958369"/>
                  <a:ext cx="41076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95644" name="Γραφή 195643">
                  <a:extLst>
                    <a:ext uri="{FF2B5EF4-FFF2-40B4-BE49-F238E27FC236}">
                      <a16:creationId xmlns:a16="http://schemas.microsoft.com/office/drawing/2014/main" id="{E083845E-CD79-49C1-9FA9-3DEEABFB41FA}"/>
                    </a:ext>
                  </a:extLst>
                </p14:cNvPr>
                <p14:cNvContentPartPr/>
                <p14:nvPr/>
              </p14:nvContentPartPr>
              <p14:xfrm>
                <a:off x="6542546" y="4789889"/>
                <a:ext cx="317880" cy="59040"/>
              </p14:xfrm>
            </p:contentPart>
          </mc:Choice>
          <mc:Fallback>
            <p:pic>
              <p:nvPicPr>
                <p:cNvPr id="195644" name="Γραφή 195643">
                  <a:extLst>
                    <a:ext uri="{FF2B5EF4-FFF2-40B4-BE49-F238E27FC236}">
                      <a16:creationId xmlns:a16="http://schemas.microsoft.com/office/drawing/2014/main" id="{E083845E-CD79-49C1-9FA9-3DEEABFB41FA}"/>
                    </a:ext>
                  </a:extLst>
                </p:cNvPr>
                <p:cNvPicPr/>
                <p:nvPr/>
              </p:nvPicPr>
              <p:blipFill>
                <a:blip r:embed="rId200"/>
                <a:stretch>
                  <a:fillRect/>
                </a:stretch>
              </p:blipFill>
              <p:spPr>
                <a:xfrm>
                  <a:off x="6533906" y="4780889"/>
                  <a:ext cx="33552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95645" name="Γραφή 195644">
                  <a:extLst>
                    <a:ext uri="{FF2B5EF4-FFF2-40B4-BE49-F238E27FC236}">
                      <a16:creationId xmlns:a16="http://schemas.microsoft.com/office/drawing/2014/main" id="{315141A4-926D-438D-A5EB-368789C82F5A}"/>
                    </a:ext>
                  </a:extLst>
                </p14:cNvPr>
                <p14:cNvContentPartPr/>
                <p14:nvPr/>
              </p14:nvContentPartPr>
              <p14:xfrm>
                <a:off x="6670706" y="4824809"/>
                <a:ext cx="474480" cy="97200"/>
              </p14:xfrm>
            </p:contentPart>
          </mc:Choice>
          <mc:Fallback>
            <p:pic>
              <p:nvPicPr>
                <p:cNvPr id="195645" name="Γραφή 195644">
                  <a:extLst>
                    <a:ext uri="{FF2B5EF4-FFF2-40B4-BE49-F238E27FC236}">
                      <a16:creationId xmlns:a16="http://schemas.microsoft.com/office/drawing/2014/main" id="{315141A4-926D-438D-A5EB-368789C82F5A}"/>
                    </a:ext>
                  </a:extLst>
                </p:cNvPr>
                <p:cNvPicPr/>
                <p:nvPr/>
              </p:nvPicPr>
              <p:blipFill>
                <a:blip r:embed="rId202"/>
                <a:stretch>
                  <a:fillRect/>
                </a:stretch>
              </p:blipFill>
              <p:spPr>
                <a:xfrm>
                  <a:off x="6662066" y="4816169"/>
                  <a:ext cx="49212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95647" name="Γραφή 195646">
                  <a:extLst>
                    <a:ext uri="{FF2B5EF4-FFF2-40B4-BE49-F238E27FC236}">
                      <a16:creationId xmlns:a16="http://schemas.microsoft.com/office/drawing/2014/main" id="{E1EAA6D2-AED5-4B04-8001-BB029818DD21}"/>
                    </a:ext>
                  </a:extLst>
                </p14:cNvPr>
                <p14:cNvContentPartPr/>
                <p14:nvPr/>
              </p14:nvContentPartPr>
              <p14:xfrm>
                <a:off x="4933706" y="4785209"/>
                <a:ext cx="3159720" cy="352440"/>
              </p14:xfrm>
            </p:contentPart>
          </mc:Choice>
          <mc:Fallback>
            <p:pic>
              <p:nvPicPr>
                <p:cNvPr id="195647" name="Γραφή 195646">
                  <a:extLst>
                    <a:ext uri="{FF2B5EF4-FFF2-40B4-BE49-F238E27FC236}">
                      <a16:creationId xmlns:a16="http://schemas.microsoft.com/office/drawing/2014/main" id="{E1EAA6D2-AED5-4B04-8001-BB029818DD21}"/>
                    </a:ext>
                  </a:extLst>
                </p:cNvPr>
                <p:cNvPicPr/>
                <p:nvPr/>
              </p:nvPicPr>
              <p:blipFill>
                <a:blip r:embed="rId204"/>
                <a:stretch>
                  <a:fillRect/>
                </a:stretch>
              </p:blipFill>
              <p:spPr>
                <a:xfrm>
                  <a:off x="4924706" y="4776569"/>
                  <a:ext cx="3177360" cy="37008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95648" name="Γραφή 195647">
                  <a:extLst>
                    <a:ext uri="{FF2B5EF4-FFF2-40B4-BE49-F238E27FC236}">
                      <a16:creationId xmlns:a16="http://schemas.microsoft.com/office/drawing/2014/main" id="{27801CD2-39E6-47E1-94F5-822753FDB470}"/>
                    </a:ext>
                  </a:extLst>
                </p14:cNvPr>
                <p14:cNvContentPartPr/>
                <p14:nvPr/>
              </p14:nvContentPartPr>
              <p14:xfrm>
                <a:off x="4930466" y="4930649"/>
                <a:ext cx="423720" cy="215280"/>
              </p14:xfrm>
            </p:contentPart>
          </mc:Choice>
          <mc:Fallback>
            <p:pic>
              <p:nvPicPr>
                <p:cNvPr id="195648" name="Γραφή 195647">
                  <a:extLst>
                    <a:ext uri="{FF2B5EF4-FFF2-40B4-BE49-F238E27FC236}">
                      <a16:creationId xmlns:a16="http://schemas.microsoft.com/office/drawing/2014/main" id="{27801CD2-39E6-47E1-94F5-822753FDB470}"/>
                    </a:ext>
                  </a:extLst>
                </p:cNvPr>
                <p:cNvPicPr/>
                <p:nvPr/>
              </p:nvPicPr>
              <p:blipFill>
                <a:blip r:embed="rId206"/>
                <a:stretch>
                  <a:fillRect/>
                </a:stretch>
              </p:blipFill>
              <p:spPr>
                <a:xfrm>
                  <a:off x="4921826" y="4921649"/>
                  <a:ext cx="441360" cy="23292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95651" name="Γραφή 195650">
                  <a:extLst>
                    <a:ext uri="{FF2B5EF4-FFF2-40B4-BE49-F238E27FC236}">
                      <a16:creationId xmlns:a16="http://schemas.microsoft.com/office/drawing/2014/main" id="{24A6F9EA-333E-4E97-805C-698A7E7C6DED}"/>
                    </a:ext>
                  </a:extLst>
                </p14:cNvPr>
                <p14:cNvContentPartPr/>
                <p14:nvPr/>
              </p14:nvContentPartPr>
              <p14:xfrm>
                <a:off x="4713746" y="5124329"/>
                <a:ext cx="450720" cy="187200"/>
              </p14:xfrm>
            </p:contentPart>
          </mc:Choice>
          <mc:Fallback>
            <p:pic>
              <p:nvPicPr>
                <p:cNvPr id="195651" name="Γραφή 195650">
                  <a:extLst>
                    <a:ext uri="{FF2B5EF4-FFF2-40B4-BE49-F238E27FC236}">
                      <a16:creationId xmlns:a16="http://schemas.microsoft.com/office/drawing/2014/main" id="{24A6F9EA-333E-4E97-805C-698A7E7C6DED}"/>
                    </a:ext>
                  </a:extLst>
                </p:cNvPr>
                <p:cNvPicPr/>
                <p:nvPr/>
              </p:nvPicPr>
              <p:blipFill>
                <a:blip r:embed="rId208"/>
                <a:stretch>
                  <a:fillRect/>
                </a:stretch>
              </p:blipFill>
              <p:spPr>
                <a:xfrm>
                  <a:off x="4705106" y="5115689"/>
                  <a:ext cx="46836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95652" name="Γραφή 195651">
                  <a:extLst>
                    <a:ext uri="{FF2B5EF4-FFF2-40B4-BE49-F238E27FC236}">
                      <a16:creationId xmlns:a16="http://schemas.microsoft.com/office/drawing/2014/main" id="{5B4E8DD5-4F4F-4348-AA6B-034D174DF64F}"/>
                    </a:ext>
                  </a:extLst>
                </p14:cNvPr>
                <p14:cNvContentPartPr/>
                <p14:nvPr/>
              </p14:nvContentPartPr>
              <p14:xfrm>
                <a:off x="4774946" y="5106689"/>
                <a:ext cx="193320" cy="230760"/>
              </p14:xfrm>
            </p:contentPart>
          </mc:Choice>
          <mc:Fallback>
            <p:pic>
              <p:nvPicPr>
                <p:cNvPr id="195652" name="Γραφή 195651">
                  <a:extLst>
                    <a:ext uri="{FF2B5EF4-FFF2-40B4-BE49-F238E27FC236}">
                      <a16:creationId xmlns:a16="http://schemas.microsoft.com/office/drawing/2014/main" id="{5B4E8DD5-4F4F-4348-AA6B-034D174DF64F}"/>
                    </a:ext>
                  </a:extLst>
                </p:cNvPr>
                <p:cNvPicPr/>
                <p:nvPr/>
              </p:nvPicPr>
              <p:blipFill>
                <a:blip r:embed="rId210"/>
                <a:stretch>
                  <a:fillRect/>
                </a:stretch>
              </p:blipFill>
              <p:spPr>
                <a:xfrm>
                  <a:off x="4765946" y="5098049"/>
                  <a:ext cx="210960" cy="24840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95654" name="Γραφή 195653">
                  <a:extLst>
                    <a:ext uri="{FF2B5EF4-FFF2-40B4-BE49-F238E27FC236}">
                      <a16:creationId xmlns:a16="http://schemas.microsoft.com/office/drawing/2014/main" id="{F4BA7AE1-9C93-4F44-A980-06F466CF9D93}"/>
                    </a:ext>
                  </a:extLst>
                </p14:cNvPr>
                <p14:cNvContentPartPr/>
                <p14:nvPr/>
              </p14:nvContentPartPr>
              <p14:xfrm>
                <a:off x="8157146" y="4826609"/>
                <a:ext cx="41040" cy="486720"/>
              </p14:xfrm>
            </p:contentPart>
          </mc:Choice>
          <mc:Fallback>
            <p:pic>
              <p:nvPicPr>
                <p:cNvPr id="195654" name="Γραφή 195653">
                  <a:extLst>
                    <a:ext uri="{FF2B5EF4-FFF2-40B4-BE49-F238E27FC236}">
                      <a16:creationId xmlns:a16="http://schemas.microsoft.com/office/drawing/2014/main" id="{F4BA7AE1-9C93-4F44-A980-06F466CF9D93}"/>
                    </a:ext>
                  </a:extLst>
                </p:cNvPr>
                <p:cNvPicPr/>
                <p:nvPr/>
              </p:nvPicPr>
              <p:blipFill>
                <a:blip r:embed="rId212"/>
                <a:stretch>
                  <a:fillRect/>
                </a:stretch>
              </p:blipFill>
              <p:spPr>
                <a:xfrm>
                  <a:off x="8148146" y="4817609"/>
                  <a:ext cx="58680" cy="50436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95655" name="Γραφή 195654">
                  <a:extLst>
                    <a:ext uri="{FF2B5EF4-FFF2-40B4-BE49-F238E27FC236}">
                      <a16:creationId xmlns:a16="http://schemas.microsoft.com/office/drawing/2014/main" id="{BDB6DC5B-8409-480A-9DA8-402CA6986284}"/>
                    </a:ext>
                  </a:extLst>
                </p14:cNvPr>
                <p14:cNvContentPartPr/>
                <p14:nvPr/>
              </p14:nvContentPartPr>
              <p14:xfrm>
                <a:off x="8021426" y="5156729"/>
                <a:ext cx="455760" cy="167760"/>
              </p14:xfrm>
            </p:contentPart>
          </mc:Choice>
          <mc:Fallback>
            <p:pic>
              <p:nvPicPr>
                <p:cNvPr id="195655" name="Γραφή 195654">
                  <a:extLst>
                    <a:ext uri="{FF2B5EF4-FFF2-40B4-BE49-F238E27FC236}">
                      <a16:creationId xmlns:a16="http://schemas.microsoft.com/office/drawing/2014/main" id="{BDB6DC5B-8409-480A-9DA8-402CA6986284}"/>
                    </a:ext>
                  </a:extLst>
                </p:cNvPr>
                <p:cNvPicPr/>
                <p:nvPr/>
              </p:nvPicPr>
              <p:blipFill>
                <a:blip r:embed="rId214"/>
                <a:stretch>
                  <a:fillRect/>
                </a:stretch>
              </p:blipFill>
              <p:spPr>
                <a:xfrm>
                  <a:off x="8012786" y="5147729"/>
                  <a:ext cx="47340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95657" name="Γραφή 195656">
                  <a:extLst>
                    <a:ext uri="{FF2B5EF4-FFF2-40B4-BE49-F238E27FC236}">
                      <a16:creationId xmlns:a16="http://schemas.microsoft.com/office/drawing/2014/main" id="{575B613F-7B79-4030-8184-9161273B1148}"/>
                    </a:ext>
                  </a:extLst>
                </p14:cNvPr>
                <p14:cNvContentPartPr/>
                <p14:nvPr/>
              </p14:nvContentPartPr>
              <p14:xfrm>
                <a:off x="5851346" y="5255009"/>
                <a:ext cx="420120" cy="85320"/>
              </p14:xfrm>
            </p:contentPart>
          </mc:Choice>
          <mc:Fallback>
            <p:pic>
              <p:nvPicPr>
                <p:cNvPr id="195657" name="Γραφή 195656">
                  <a:extLst>
                    <a:ext uri="{FF2B5EF4-FFF2-40B4-BE49-F238E27FC236}">
                      <a16:creationId xmlns:a16="http://schemas.microsoft.com/office/drawing/2014/main" id="{575B613F-7B79-4030-8184-9161273B1148}"/>
                    </a:ext>
                  </a:extLst>
                </p:cNvPr>
                <p:cNvPicPr/>
                <p:nvPr/>
              </p:nvPicPr>
              <p:blipFill>
                <a:blip r:embed="rId216"/>
                <a:stretch>
                  <a:fillRect/>
                </a:stretch>
              </p:blipFill>
              <p:spPr>
                <a:xfrm>
                  <a:off x="5842706" y="5246009"/>
                  <a:ext cx="43776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95658" name="Γραφή 195657">
                  <a:extLst>
                    <a:ext uri="{FF2B5EF4-FFF2-40B4-BE49-F238E27FC236}">
                      <a16:creationId xmlns:a16="http://schemas.microsoft.com/office/drawing/2014/main" id="{F86D8A9E-B114-4EA5-9F6B-CFFD8D72D6D3}"/>
                    </a:ext>
                  </a:extLst>
                </p14:cNvPr>
                <p14:cNvContentPartPr/>
                <p14:nvPr/>
              </p14:nvContentPartPr>
              <p14:xfrm>
                <a:off x="6183266" y="5255009"/>
                <a:ext cx="212040" cy="174960"/>
              </p14:xfrm>
            </p:contentPart>
          </mc:Choice>
          <mc:Fallback>
            <p:pic>
              <p:nvPicPr>
                <p:cNvPr id="195658" name="Γραφή 195657">
                  <a:extLst>
                    <a:ext uri="{FF2B5EF4-FFF2-40B4-BE49-F238E27FC236}">
                      <a16:creationId xmlns:a16="http://schemas.microsoft.com/office/drawing/2014/main" id="{F86D8A9E-B114-4EA5-9F6B-CFFD8D72D6D3}"/>
                    </a:ext>
                  </a:extLst>
                </p:cNvPr>
                <p:cNvPicPr/>
                <p:nvPr/>
              </p:nvPicPr>
              <p:blipFill>
                <a:blip r:embed="rId218"/>
                <a:stretch>
                  <a:fillRect/>
                </a:stretch>
              </p:blipFill>
              <p:spPr>
                <a:xfrm>
                  <a:off x="6174266" y="5246009"/>
                  <a:ext cx="22968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95659" name="Γραφή 195658">
                  <a:extLst>
                    <a:ext uri="{FF2B5EF4-FFF2-40B4-BE49-F238E27FC236}">
                      <a16:creationId xmlns:a16="http://schemas.microsoft.com/office/drawing/2014/main" id="{A121FB56-7EC8-4758-A29D-D994FA2995D0}"/>
                    </a:ext>
                  </a:extLst>
                </p14:cNvPr>
                <p14:cNvContentPartPr/>
                <p14:nvPr/>
              </p14:nvContentPartPr>
              <p14:xfrm>
                <a:off x="6437786" y="5313689"/>
                <a:ext cx="223200" cy="38520"/>
              </p14:xfrm>
            </p:contentPart>
          </mc:Choice>
          <mc:Fallback>
            <p:pic>
              <p:nvPicPr>
                <p:cNvPr id="195659" name="Γραφή 195658">
                  <a:extLst>
                    <a:ext uri="{FF2B5EF4-FFF2-40B4-BE49-F238E27FC236}">
                      <a16:creationId xmlns:a16="http://schemas.microsoft.com/office/drawing/2014/main" id="{A121FB56-7EC8-4758-A29D-D994FA2995D0}"/>
                    </a:ext>
                  </a:extLst>
                </p:cNvPr>
                <p:cNvPicPr/>
                <p:nvPr/>
              </p:nvPicPr>
              <p:blipFill>
                <a:blip r:embed="rId220"/>
                <a:stretch>
                  <a:fillRect/>
                </a:stretch>
              </p:blipFill>
              <p:spPr>
                <a:xfrm>
                  <a:off x="6428786" y="5304689"/>
                  <a:ext cx="24084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95660" name="Γραφή 195659">
                  <a:extLst>
                    <a:ext uri="{FF2B5EF4-FFF2-40B4-BE49-F238E27FC236}">
                      <a16:creationId xmlns:a16="http://schemas.microsoft.com/office/drawing/2014/main" id="{0FFBE380-2AF6-469B-91FA-F400C170C9CD}"/>
                    </a:ext>
                  </a:extLst>
                </p14:cNvPr>
                <p14:cNvContentPartPr/>
                <p14:nvPr/>
              </p14:nvContentPartPr>
              <p14:xfrm>
                <a:off x="6511586" y="5250689"/>
                <a:ext cx="54360" cy="154440"/>
              </p14:xfrm>
            </p:contentPart>
          </mc:Choice>
          <mc:Fallback>
            <p:pic>
              <p:nvPicPr>
                <p:cNvPr id="195660" name="Γραφή 195659">
                  <a:extLst>
                    <a:ext uri="{FF2B5EF4-FFF2-40B4-BE49-F238E27FC236}">
                      <a16:creationId xmlns:a16="http://schemas.microsoft.com/office/drawing/2014/main" id="{0FFBE380-2AF6-469B-91FA-F400C170C9CD}"/>
                    </a:ext>
                  </a:extLst>
                </p:cNvPr>
                <p:cNvPicPr/>
                <p:nvPr/>
              </p:nvPicPr>
              <p:blipFill>
                <a:blip r:embed="rId222"/>
                <a:stretch>
                  <a:fillRect/>
                </a:stretch>
              </p:blipFill>
              <p:spPr>
                <a:xfrm>
                  <a:off x="6502946" y="5241689"/>
                  <a:ext cx="7200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95661" name="Γραφή 195660">
                  <a:extLst>
                    <a:ext uri="{FF2B5EF4-FFF2-40B4-BE49-F238E27FC236}">
                      <a16:creationId xmlns:a16="http://schemas.microsoft.com/office/drawing/2014/main" id="{D1F710D3-5980-4FA7-BE13-81F28BF9B33A}"/>
                    </a:ext>
                  </a:extLst>
                </p14:cNvPr>
                <p14:cNvContentPartPr/>
                <p14:nvPr/>
              </p14:nvContentPartPr>
              <p14:xfrm>
                <a:off x="6697346" y="5263649"/>
                <a:ext cx="183600" cy="189720"/>
              </p14:xfrm>
            </p:contentPart>
          </mc:Choice>
          <mc:Fallback>
            <p:pic>
              <p:nvPicPr>
                <p:cNvPr id="195661" name="Γραφή 195660">
                  <a:extLst>
                    <a:ext uri="{FF2B5EF4-FFF2-40B4-BE49-F238E27FC236}">
                      <a16:creationId xmlns:a16="http://schemas.microsoft.com/office/drawing/2014/main" id="{D1F710D3-5980-4FA7-BE13-81F28BF9B33A}"/>
                    </a:ext>
                  </a:extLst>
                </p:cNvPr>
                <p:cNvPicPr/>
                <p:nvPr/>
              </p:nvPicPr>
              <p:blipFill>
                <a:blip r:embed="rId224"/>
                <a:stretch>
                  <a:fillRect/>
                </a:stretch>
              </p:blipFill>
              <p:spPr>
                <a:xfrm>
                  <a:off x="6688706" y="5255009"/>
                  <a:ext cx="20124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95662" name="Γραφή 195661">
                  <a:extLst>
                    <a:ext uri="{FF2B5EF4-FFF2-40B4-BE49-F238E27FC236}">
                      <a16:creationId xmlns:a16="http://schemas.microsoft.com/office/drawing/2014/main" id="{6468A08D-3980-4CB7-9867-A36D6ACB6B76}"/>
                    </a:ext>
                  </a:extLst>
                </p14:cNvPr>
                <p14:cNvContentPartPr/>
                <p14:nvPr/>
              </p14:nvContentPartPr>
              <p14:xfrm>
                <a:off x="6776906" y="5254289"/>
                <a:ext cx="605520" cy="77400"/>
              </p14:xfrm>
            </p:contentPart>
          </mc:Choice>
          <mc:Fallback>
            <p:pic>
              <p:nvPicPr>
                <p:cNvPr id="195662" name="Γραφή 195661">
                  <a:extLst>
                    <a:ext uri="{FF2B5EF4-FFF2-40B4-BE49-F238E27FC236}">
                      <a16:creationId xmlns:a16="http://schemas.microsoft.com/office/drawing/2014/main" id="{6468A08D-3980-4CB7-9867-A36D6ACB6B76}"/>
                    </a:ext>
                  </a:extLst>
                </p:cNvPr>
                <p:cNvPicPr/>
                <p:nvPr/>
              </p:nvPicPr>
              <p:blipFill>
                <a:blip r:embed="rId226"/>
                <a:stretch>
                  <a:fillRect/>
                </a:stretch>
              </p:blipFill>
              <p:spPr>
                <a:xfrm>
                  <a:off x="6767906" y="5245649"/>
                  <a:ext cx="62316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95663" name="Γραφή 195662">
                  <a:extLst>
                    <a:ext uri="{FF2B5EF4-FFF2-40B4-BE49-F238E27FC236}">
                      <a16:creationId xmlns:a16="http://schemas.microsoft.com/office/drawing/2014/main" id="{0184AAA3-96AD-444A-B56A-E2E3E6F2E2E0}"/>
                    </a:ext>
                  </a:extLst>
                </p14:cNvPr>
                <p14:cNvContentPartPr/>
                <p14:nvPr/>
              </p14:nvContentPartPr>
              <p14:xfrm>
                <a:off x="7222586" y="5213969"/>
                <a:ext cx="183960" cy="194040"/>
              </p14:xfrm>
            </p:contentPart>
          </mc:Choice>
          <mc:Fallback>
            <p:pic>
              <p:nvPicPr>
                <p:cNvPr id="195663" name="Γραφή 195662">
                  <a:extLst>
                    <a:ext uri="{FF2B5EF4-FFF2-40B4-BE49-F238E27FC236}">
                      <a16:creationId xmlns:a16="http://schemas.microsoft.com/office/drawing/2014/main" id="{0184AAA3-96AD-444A-B56A-E2E3E6F2E2E0}"/>
                    </a:ext>
                  </a:extLst>
                </p:cNvPr>
                <p:cNvPicPr/>
                <p:nvPr/>
              </p:nvPicPr>
              <p:blipFill>
                <a:blip r:embed="rId228"/>
                <a:stretch>
                  <a:fillRect/>
                </a:stretch>
              </p:blipFill>
              <p:spPr>
                <a:xfrm>
                  <a:off x="7213586" y="5204969"/>
                  <a:ext cx="201600" cy="21168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95666" name="Γραφή 195665">
                  <a:extLst>
                    <a:ext uri="{FF2B5EF4-FFF2-40B4-BE49-F238E27FC236}">
                      <a16:creationId xmlns:a16="http://schemas.microsoft.com/office/drawing/2014/main" id="{CC4FAB85-FAD4-48F6-A7E8-0F7B99A0DDE6}"/>
                    </a:ext>
                  </a:extLst>
                </p14:cNvPr>
                <p14:cNvContentPartPr/>
                <p14:nvPr/>
              </p14:nvContentPartPr>
              <p14:xfrm>
                <a:off x="6849986" y="5517809"/>
                <a:ext cx="2522520" cy="221760"/>
              </p14:xfrm>
            </p:contentPart>
          </mc:Choice>
          <mc:Fallback>
            <p:pic>
              <p:nvPicPr>
                <p:cNvPr id="195666" name="Γραφή 195665">
                  <a:extLst>
                    <a:ext uri="{FF2B5EF4-FFF2-40B4-BE49-F238E27FC236}">
                      <a16:creationId xmlns:a16="http://schemas.microsoft.com/office/drawing/2014/main" id="{CC4FAB85-FAD4-48F6-A7E8-0F7B99A0DDE6}"/>
                    </a:ext>
                  </a:extLst>
                </p:cNvPr>
                <p:cNvPicPr/>
                <p:nvPr/>
              </p:nvPicPr>
              <p:blipFill>
                <a:blip r:embed="rId230"/>
                <a:stretch>
                  <a:fillRect/>
                </a:stretch>
              </p:blipFill>
              <p:spPr>
                <a:xfrm>
                  <a:off x="6841346" y="5508809"/>
                  <a:ext cx="2540160" cy="23940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95667" name="Γραφή 195666">
                  <a:extLst>
                    <a:ext uri="{FF2B5EF4-FFF2-40B4-BE49-F238E27FC236}">
                      <a16:creationId xmlns:a16="http://schemas.microsoft.com/office/drawing/2014/main" id="{4081C757-71C2-4D56-BB7F-FB9B884DE935}"/>
                    </a:ext>
                  </a:extLst>
                </p14:cNvPr>
                <p14:cNvContentPartPr/>
                <p14:nvPr/>
              </p14:nvContentPartPr>
              <p14:xfrm>
                <a:off x="6863666" y="5579369"/>
                <a:ext cx="315360" cy="182160"/>
              </p14:xfrm>
            </p:contentPart>
          </mc:Choice>
          <mc:Fallback>
            <p:pic>
              <p:nvPicPr>
                <p:cNvPr id="195667" name="Γραφή 195666">
                  <a:extLst>
                    <a:ext uri="{FF2B5EF4-FFF2-40B4-BE49-F238E27FC236}">
                      <a16:creationId xmlns:a16="http://schemas.microsoft.com/office/drawing/2014/main" id="{4081C757-71C2-4D56-BB7F-FB9B884DE935}"/>
                    </a:ext>
                  </a:extLst>
                </p:cNvPr>
                <p:cNvPicPr/>
                <p:nvPr/>
              </p:nvPicPr>
              <p:blipFill>
                <a:blip r:embed="rId232"/>
                <a:stretch>
                  <a:fillRect/>
                </a:stretch>
              </p:blipFill>
              <p:spPr>
                <a:xfrm>
                  <a:off x="6855026" y="5570369"/>
                  <a:ext cx="33300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95669" name="Γραφή 195668">
                  <a:extLst>
                    <a:ext uri="{FF2B5EF4-FFF2-40B4-BE49-F238E27FC236}">
                      <a16:creationId xmlns:a16="http://schemas.microsoft.com/office/drawing/2014/main" id="{D8431B91-70F3-409A-A935-E0DA3B7D1800}"/>
                    </a:ext>
                  </a:extLst>
                </p14:cNvPr>
                <p14:cNvContentPartPr/>
                <p14:nvPr/>
              </p14:nvContentPartPr>
              <p14:xfrm>
                <a:off x="7300346" y="5570369"/>
                <a:ext cx="2255040" cy="234000"/>
              </p14:xfrm>
            </p:contentPart>
          </mc:Choice>
          <mc:Fallback>
            <p:pic>
              <p:nvPicPr>
                <p:cNvPr id="195669" name="Γραφή 195668">
                  <a:extLst>
                    <a:ext uri="{FF2B5EF4-FFF2-40B4-BE49-F238E27FC236}">
                      <a16:creationId xmlns:a16="http://schemas.microsoft.com/office/drawing/2014/main" id="{D8431B91-70F3-409A-A935-E0DA3B7D1800}"/>
                    </a:ext>
                  </a:extLst>
                </p:cNvPr>
                <p:cNvPicPr/>
                <p:nvPr/>
              </p:nvPicPr>
              <p:blipFill>
                <a:blip r:embed="rId234"/>
                <a:stretch>
                  <a:fillRect/>
                </a:stretch>
              </p:blipFill>
              <p:spPr>
                <a:xfrm>
                  <a:off x="7291706" y="5561729"/>
                  <a:ext cx="2272680" cy="25164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95670" name="Γραφή 195669">
                  <a:extLst>
                    <a:ext uri="{FF2B5EF4-FFF2-40B4-BE49-F238E27FC236}">
                      <a16:creationId xmlns:a16="http://schemas.microsoft.com/office/drawing/2014/main" id="{7C520C0F-E2C7-4E0E-BBDE-1C0226629BB3}"/>
                    </a:ext>
                  </a:extLst>
                </p14:cNvPr>
                <p14:cNvContentPartPr/>
                <p14:nvPr/>
              </p14:nvContentPartPr>
              <p14:xfrm>
                <a:off x="7340306" y="5696729"/>
                <a:ext cx="312480" cy="138240"/>
              </p14:xfrm>
            </p:contentPart>
          </mc:Choice>
          <mc:Fallback>
            <p:pic>
              <p:nvPicPr>
                <p:cNvPr id="195670" name="Γραφή 195669">
                  <a:extLst>
                    <a:ext uri="{FF2B5EF4-FFF2-40B4-BE49-F238E27FC236}">
                      <a16:creationId xmlns:a16="http://schemas.microsoft.com/office/drawing/2014/main" id="{7C520C0F-E2C7-4E0E-BBDE-1C0226629BB3}"/>
                    </a:ext>
                  </a:extLst>
                </p:cNvPr>
                <p:cNvPicPr/>
                <p:nvPr/>
              </p:nvPicPr>
              <p:blipFill>
                <a:blip r:embed="rId236"/>
                <a:stretch>
                  <a:fillRect/>
                </a:stretch>
              </p:blipFill>
              <p:spPr>
                <a:xfrm>
                  <a:off x="7331306" y="5687729"/>
                  <a:ext cx="33012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95672" name="Γραφή 195671">
                  <a:extLst>
                    <a:ext uri="{FF2B5EF4-FFF2-40B4-BE49-F238E27FC236}">
                      <a16:creationId xmlns:a16="http://schemas.microsoft.com/office/drawing/2014/main" id="{29C6CC37-71D4-4B3E-B28A-DCF36DAC3C70}"/>
                    </a:ext>
                  </a:extLst>
                </p14:cNvPr>
                <p14:cNvContentPartPr/>
                <p14:nvPr/>
              </p14:nvContentPartPr>
              <p14:xfrm>
                <a:off x="5814266" y="5655689"/>
                <a:ext cx="244080" cy="94320"/>
              </p14:xfrm>
            </p:contentPart>
          </mc:Choice>
          <mc:Fallback>
            <p:pic>
              <p:nvPicPr>
                <p:cNvPr id="195672" name="Γραφή 195671">
                  <a:extLst>
                    <a:ext uri="{FF2B5EF4-FFF2-40B4-BE49-F238E27FC236}">
                      <a16:creationId xmlns:a16="http://schemas.microsoft.com/office/drawing/2014/main" id="{29C6CC37-71D4-4B3E-B28A-DCF36DAC3C70}"/>
                    </a:ext>
                  </a:extLst>
                </p:cNvPr>
                <p:cNvPicPr/>
                <p:nvPr/>
              </p:nvPicPr>
              <p:blipFill>
                <a:blip r:embed="rId238"/>
                <a:stretch>
                  <a:fillRect/>
                </a:stretch>
              </p:blipFill>
              <p:spPr>
                <a:xfrm>
                  <a:off x="5805266" y="5646689"/>
                  <a:ext cx="26172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95673" name="Γραφή 195672">
                  <a:extLst>
                    <a:ext uri="{FF2B5EF4-FFF2-40B4-BE49-F238E27FC236}">
                      <a16:creationId xmlns:a16="http://schemas.microsoft.com/office/drawing/2014/main" id="{C655349A-6887-4142-B6E8-1ABC0C9FCFEC}"/>
                    </a:ext>
                  </a:extLst>
                </p14:cNvPr>
                <p14:cNvContentPartPr/>
                <p14:nvPr/>
              </p14:nvContentPartPr>
              <p14:xfrm>
                <a:off x="5908946" y="5695289"/>
                <a:ext cx="169560" cy="76680"/>
              </p14:xfrm>
            </p:contentPart>
          </mc:Choice>
          <mc:Fallback>
            <p:pic>
              <p:nvPicPr>
                <p:cNvPr id="195673" name="Γραφή 195672">
                  <a:extLst>
                    <a:ext uri="{FF2B5EF4-FFF2-40B4-BE49-F238E27FC236}">
                      <a16:creationId xmlns:a16="http://schemas.microsoft.com/office/drawing/2014/main" id="{C655349A-6887-4142-B6E8-1ABC0C9FCFEC}"/>
                    </a:ext>
                  </a:extLst>
                </p:cNvPr>
                <p:cNvPicPr/>
                <p:nvPr/>
              </p:nvPicPr>
              <p:blipFill>
                <a:blip r:embed="rId240"/>
                <a:stretch>
                  <a:fillRect/>
                </a:stretch>
              </p:blipFill>
              <p:spPr>
                <a:xfrm>
                  <a:off x="5900306" y="5686289"/>
                  <a:ext cx="18720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95674" name="Γραφή 195673">
                  <a:extLst>
                    <a:ext uri="{FF2B5EF4-FFF2-40B4-BE49-F238E27FC236}">
                      <a16:creationId xmlns:a16="http://schemas.microsoft.com/office/drawing/2014/main" id="{5DAE689D-6088-492A-A0FB-6A95E6493E8E}"/>
                    </a:ext>
                  </a:extLst>
                </p14:cNvPr>
                <p14:cNvContentPartPr/>
                <p14:nvPr/>
              </p14:nvContentPartPr>
              <p14:xfrm>
                <a:off x="6321866" y="5539769"/>
                <a:ext cx="254160" cy="81000"/>
              </p14:xfrm>
            </p:contentPart>
          </mc:Choice>
          <mc:Fallback>
            <p:pic>
              <p:nvPicPr>
                <p:cNvPr id="195674" name="Γραφή 195673">
                  <a:extLst>
                    <a:ext uri="{FF2B5EF4-FFF2-40B4-BE49-F238E27FC236}">
                      <a16:creationId xmlns:a16="http://schemas.microsoft.com/office/drawing/2014/main" id="{5DAE689D-6088-492A-A0FB-6A95E6493E8E}"/>
                    </a:ext>
                  </a:extLst>
                </p:cNvPr>
                <p:cNvPicPr/>
                <p:nvPr/>
              </p:nvPicPr>
              <p:blipFill>
                <a:blip r:embed="rId242"/>
                <a:stretch>
                  <a:fillRect/>
                </a:stretch>
              </p:blipFill>
              <p:spPr>
                <a:xfrm>
                  <a:off x="6313226" y="5530769"/>
                  <a:ext cx="27180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95675" name="Γραφή 195674">
                  <a:extLst>
                    <a:ext uri="{FF2B5EF4-FFF2-40B4-BE49-F238E27FC236}">
                      <a16:creationId xmlns:a16="http://schemas.microsoft.com/office/drawing/2014/main" id="{96063A9B-BAA5-40AD-9300-FFE637BBF61F}"/>
                    </a:ext>
                  </a:extLst>
                </p14:cNvPr>
                <p14:cNvContentPartPr/>
                <p14:nvPr/>
              </p14:nvContentPartPr>
              <p14:xfrm>
                <a:off x="6406466" y="5558849"/>
                <a:ext cx="308520" cy="83880"/>
              </p14:xfrm>
            </p:contentPart>
          </mc:Choice>
          <mc:Fallback>
            <p:pic>
              <p:nvPicPr>
                <p:cNvPr id="195675" name="Γραφή 195674">
                  <a:extLst>
                    <a:ext uri="{FF2B5EF4-FFF2-40B4-BE49-F238E27FC236}">
                      <a16:creationId xmlns:a16="http://schemas.microsoft.com/office/drawing/2014/main" id="{96063A9B-BAA5-40AD-9300-FFE637BBF61F}"/>
                    </a:ext>
                  </a:extLst>
                </p:cNvPr>
                <p:cNvPicPr/>
                <p:nvPr/>
              </p:nvPicPr>
              <p:blipFill>
                <a:blip r:embed="rId244"/>
                <a:stretch>
                  <a:fillRect/>
                </a:stretch>
              </p:blipFill>
              <p:spPr>
                <a:xfrm>
                  <a:off x="6397826" y="5549849"/>
                  <a:ext cx="32616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95677" name="Γραφή 195676">
                  <a:extLst>
                    <a:ext uri="{FF2B5EF4-FFF2-40B4-BE49-F238E27FC236}">
                      <a16:creationId xmlns:a16="http://schemas.microsoft.com/office/drawing/2014/main" id="{2A803F5E-A886-4218-A950-CE8FDD231745}"/>
                    </a:ext>
                  </a:extLst>
                </p14:cNvPr>
                <p14:cNvContentPartPr/>
                <p14:nvPr/>
              </p14:nvContentPartPr>
              <p14:xfrm>
                <a:off x="7600226" y="5392889"/>
                <a:ext cx="782280" cy="180720"/>
              </p14:xfrm>
            </p:contentPart>
          </mc:Choice>
          <mc:Fallback>
            <p:pic>
              <p:nvPicPr>
                <p:cNvPr id="195677" name="Γραφή 195676">
                  <a:extLst>
                    <a:ext uri="{FF2B5EF4-FFF2-40B4-BE49-F238E27FC236}">
                      <a16:creationId xmlns:a16="http://schemas.microsoft.com/office/drawing/2014/main" id="{2A803F5E-A886-4218-A950-CE8FDD231745}"/>
                    </a:ext>
                  </a:extLst>
                </p:cNvPr>
                <p:cNvPicPr/>
                <p:nvPr/>
              </p:nvPicPr>
              <p:blipFill>
                <a:blip r:embed="rId246"/>
                <a:stretch>
                  <a:fillRect/>
                </a:stretch>
              </p:blipFill>
              <p:spPr>
                <a:xfrm>
                  <a:off x="7591586" y="5383889"/>
                  <a:ext cx="79992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95678" name="Γραφή 195677">
                  <a:extLst>
                    <a:ext uri="{FF2B5EF4-FFF2-40B4-BE49-F238E27FC236}">
                      <a16:creationId xmlns:a16="http://schemas.microsoft.com/office/drawing/2014/main" id="{94296FD7-4C3D-47D7-AC28-0E96CDE700B3}"/>
                    </a:ext>
                  </a:extLst>
                </p14:cNvPr>
                <p14:cNvContentPartPr/>
                <p14:nvPr/>
              </p14:nvContentPartPr>
              <p14:xfrm>
                <a:off x="5055746" y="5492609"/>
                <a:ext cx="2543040" cy="331920"/>
              </p14:xfrm>
            </p:contentPart>
          </mc:Choice>
          <mc:Fallback>
            <p:pic>
              <p:nvPicPr>
                <p:cNvPr id="195678" name="Γραφή 195677">
                  <a:extLst>
                    <a:ext uri="{FF2B5EF4-FFF2-40B4-BE49-F238E27FC236}">
                      <a16:creationId xmlns:a16="http://schemas.microsoft.com/office/drawing/2014/main" id="{94296FD7-4C3D-47D7-AC28-0E96CDE700B3}"/>
                    </a:ext>
                  </a:extLst>
                </p:cNvPr>
                <p:cNvPicPr/>
                <p:nvPr/>
              </p:nvPicPr>
              <p:blipFill>
                <a:blip r:embed="rId248"/>
                <a:stretch>
                  <a:fillRect/>
                </a:stretch>
              </p:blipFill>
              <p:spPr>
                <a:xfrm>
                  <a:off x="5046746" y="5483969"/>
                  <a:ext cx="2560680" cy="34956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95679" name="Γραφή 195678">
                  <a:extLst>
                    <a:ext uri="{FF2B5EF4-FFF2-40B4-BE49-F238E27FC236}">
                      <a16:creationId xmlns:a16="http://schemas.microsoft.com/office/drawing/2014/main" id="{31F7FD93-1B13-4A91-AFE6-18388F1E41C6}"/>
                    </a:ext>
                  </a:extLst>
                </p14:cNvPr>
                <p14:cNvContentPartPr/>
                <p14:nvPr/>
              </p14:nvContentPartPr>
              <p14:xfrm>
                <a:off x="4988066" y="5664329"/>
                <a:ext cx="413280" cy="178560"/>
              </p14:xfrm>
            </p:contentPart>
          </mc:Choice>
          <mc:Fallback>
            <p:pic>
              <p:nvPicPr>
                <p:cNvPr id="195679" name="Γραφή 195678">
                  <a:extLst>
                    <a:ext uri="{FF2B5EF4-FFF2-40B4-BE49-F238E27FC236}">
                      <a16:creationId xmlns:a16="http://schemas.microsoft.com/office/drawing/2014/main" id="{31F7FD93-1B13-4A91-AFE6-18388F1E41C6}"/>
                    </a:ext>
                  </a:extLst>
                </p:cNvPr>
                <p:cNvPicPr/>
                <p:nvPr/>
              </p:nvPicPr>
              <p:blipFill>
                <a:blip r:embed="rId250"/>
                <a:stretch>
                  <a:fillRect/>
                </a:stretch>
              </p:blipFill>
              <p:spPr>
                <a:xfrm>
                  <a:off x="4979066" y="5655689"/>
                  <a:ext cx="43092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95681" name="Γραφή 195680">
                  <a:extLst>
                    <a:ext uri="{FF2B5EF4-FFF2-40B4-BE49-F238E27FC236}">
                      <a16:creationId xmlns:a16="http://schemas.microsoft.com/office/drawing/2014/main" id="{2CDC84B5-7D18-46BC-9D45-596395C2C3EF}"/>
                    </a:ext>
                  </a:extLst>
                </p14:cNvPr>
                <p14:cNvContentPartPr/>
                <p14:nvPr/>
              </p14:nvContentPartPr>
              <p14:xfrm>
                <a:off x="4835786" y="5657129"/>
                <a:ext cx="180720" cy="46080"/>
              </p14:xfrm>
            </p:contentPart>
          </mc:Choice>
          <mc:Fallback>
            <p:pic>
              <p:nvPicPr>
                <p:cNvPr id="195681" name="Γραφή 195680">
                  <a:extLst>
                    <a:ext uri="{FF2B5EF4-FFF2-40B4-BE49-F238E27FC236}">
                      <a16:creationId xmlns:a16="http://schemas.microsoft.com/office/drawing/2014/main" id="{2CDC84B5-7D18-46BC-9D45-596395C2C3EF}"/>
                    </a:ext>
                  </a:extLst>
                </p:cNvPr>
                <p:cNvPicPr/>
                <p:nvPr/>
              </p:nvPicPr>
              <p:blipFill>
                <a:blip r:embed="rId252"/>
                <a:stretch>
                  <a:fillRect/>
                </a:stretch>
              </p:blipFill>
              <p:spPr>
                <a:xfrm>
                  <a:off x="4826786" y="5648129"/>
                  <a:ext cx="19836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195682" name="Γραφή 195681">
                  <a:extLst>
                    <a:ext uri="{FF2B5EF4-FFF2-40B4-BE49-F238E27FC236}">
                      <a16:creationId xmlns:a16="http://schemas.microsoft.com/office/drawing/2014/main" id="{3C48AACA-D7CC-4048-97AC-8926DC50FCFF}"/>
                    </a:ext>
                  </a:extLst>
                </p14:cNvPr>
                <p14:cNvContentPartPr/>
                <p14:nvPr/>
              </p14:nvContentPartPr>
              <p14:xfrm>
                <a:off x="4855946" y="5627609"/>
                <a:ext cx="111960" cy="132120"/>
              </p14:xfrm>
            </p:contentPart>
          </mc:Choice>
          <mc:Fallback>
            <p:pic>
              <p:nvPicPr>
                <p:cNvPr id="195682" name="Γραφή 195681">
                  <a:extLst>
                    <a:ext uri="{FF2B5EF4-FFF2-40B4-BE49-F238E27FC236}">
                      <a16:creationId xmlns:a16="http://schemas.microsoft.com/office/drawing/2014/main" id="{3C48AACA-D7CC-4048-97AC-8926DC50FCFF}"/>
                    </a:ext>
                  </a:extLst>
                </p:cNvPr>
                <p:cNvPicPr/>
                <p:nvPr/>
              </p:nvPicPr>
              <p:blipFill>
                <a:blip r:embed="rId254"/>
                <a:stretch>
                  <a:fillRect/>
                </a:stretch>
              </p:blipFill>
              <p:spPr>
                <a:xfrm>
                  <a:off x="4847306" y="5618969"/>
                  <a:ext cx="12960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95683" name="Γραφή 195682">
                  <a:extLst>
                    <a:ext uri="{FF2B5EF4-FFF2-40B4-BE49-F238E27FC236}">
                      <a16:creationId xmlns:a16="http://schemas.microsoft.com/office/drawing/2014/main" id="{50B120E0-19F3-4D82-AC37-27038F6A60BF}"/>
                    </a:ext>
                  </a:extLst>
                </p14:cNvPr>
                <p14:cNvContentPartPr/>
                <p14:nvPr/>
              </p14:nvContentPartPr>
              <p14:xfrm>
                <a:off x="5008226" y="5535809"/>
                <a:ext cx="328680" cy="213480"/>
              </p14:xfrm>
            </p:contentPart>
          </mc:Choice>
          <mc:Fallback>
            <p:pic>
              <p:nvPicPr>
                <p:cNvPr id="195683" name="Γραφή 195682">
                  <a:extLst>
                    <a:ext uri="{FF2B5EF4-FFF2-40B4-BE49-F238E27FC236}">
                      <a16:creationId xmlns:a16="http://schemas.microsoft.com/office/drawing/2014/main" id="{50B120E0-19F3-4D82-AC37-27038F6A60BF}"/>
                    </a:ext>
                  </a:extLst>
                </p:cNvPr>
                <p:cNvPicPr/>
                <p:nvPr/>
              </p:nvPicPr>
              <p:blipFill>
                <a:blip r:embed="rId256"/>
                <a:stretch>
                  <a:fillRect/>
                </a:stretch>
              </p:blipFill>
              <p:spPr>
                <a:xfrm>
                  <a:off x="4999586" y="5527169"/>
                  <a:ext cx="346320" cy="23112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95688" name="Γραφή 195687">
                  <a:extLst>
                    <a:ext uri="{FF2B5EF4-FFF2-40B4-BE49-F238E27FC236}">
                      <a16:creationId xmlns:a16="http://schemas.microsoft.com/office/drawing/2014/main" id="{07291A6E-0809-450F-AC41-598E4881AD1B}"/>
                    </a:ext>
                  </a:extLst>
                </p14:cNvPr>
                <p14:cNvContentPartPr/>
                <p14:nvPr/>
              </p14:nvContentPartPr>
              <p14:xfrm>
                <a:off x="4490546" y="5871689"/>
                <a:ext cx="715680" cy="202320"/>
              </p14:xfrm>
            </p:contentPart>
          </mc:Choice>
          <mc:Fallback>
            <p:pic>
              <p:nvPicPr>
                <p:cNvPr id="195688" name="Γραφή 195687">
                  <a:extLst>
                    <a:ext uri="{FF2B5EF4-FFF2-40B4-BE49-F238E27FC236}">
                      <a16:creationId xmlns:a16="http://schemas.microsoft.com/office/drawing/2014/main" id="{07291A6E-0809-450F-AC41-598E4881AD1B}"/>
                    </a:ext>
                  </a:extLst>
                </p:cNvPr>
                <p:cNvPicPr/>
                <p:nvPr/>
              </p:nvPicPr>
              <p:blipFill>
                <a:blip r:embed="rId258"/>
                <a:stretch>
                  <a:fillRect/>
                </a:stretch>
              </p:blipFill>
              <p:spPr>
                <a:xfrm>
                  <a:off x="4481546" y="5863049"/>
                  <a:ext cx="733320" cy="21996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195690" name="Γραφή 195689">
                  <a:extLst>
                    <a:ext uri="{FF2B5EF4-FFF2-40B4-BE49-F238E27FC236}">
                      <a16:creationId xmlns:a16="http://schemas.microsoft.com/office/drawing/2014/main" id="{E67AE8DB-2BF6-426B-BBC9-6A569433B73C}"/>
                    </a:ext>
                  </a:extLst>
                </p14:cNvPr>
                <p14:cNvContentPartPr/>
                <p14:nvPr/>
              </p14:nvContentPartPr>
              <p14:xfrm>
                <a:off x="7679426" y="6079409"/>
                <a:ext cx="698040" cy="282600"/>
              </p14:xfrm>
            </p:contentPart>
          </mc:Choice>
          <mc:Fallback>
            <p:pic>
              <p:nvPicPr>
                <p:cNvPr id="195690" name="Γραφή 195689">
                  <a:extLst>
                    <a:ext uri="{FF2B5EF4-FFF2-40B4-BE49-F238E27FC236}">
                      <a16:creationId xmlns:a16="http://schemas.microsoft.com/office/drawing/2014/main" id="{E67AE8DB-2BF6-426B-BBC9-6A569433B73C}"/>
                    </a:ext>
                  </a:extLst>
                </p:cNvPr>
                <p:cNvPicPr/>
                <p:nvPr/>
              </p:nvPicPr>
              <p:blipFill>
                <a:blip r:embed="rId260"/>
                <a:stretch>
                  <a:fillRect/>
                </a:stretch>
              </p:blipFill>
              <p:spPr>
                <a:xfrm>
                  <a:off x="7670786" y="6070409"/>
                  <a:ext cx="715680" cy="30024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195691" name="Γραφή 195690">
                  <a:extLst>
                    <a:ext uri="{FF2B5EF4-FFF2-40B4-BE49-F238E27FC236}">
                      <a16:creationId xmlns:a16="http://schemas.microsoft.com/office/drawing/2014/main" id="{98EB96ED-3315-4D02-A7EC-DCB6FE30D96D}"/>
                    </a:ext>
                  </a:extLst>
                </p14:cNvPr>
                <p14:cNvContentPartPr/>
                <p14:nvPr/>
              </p14:nvContentPartPr>
              <p14:xfrm>
                <a:off x="5884106" y="5988329"/>
                <a:ext cx="756720" cy="157680"/>
              </p14:xfrm>
            </p:contentPart>
          </mc:Choice>
          <mc:Fallback>
            <p:pic>
              <p:nvPicPr>
                <p:cNvPr id="195691" name="Γραφή 195690">
                  <a:extLst>
                    <a:ext uri="{FF2B5EF4-FFF2-40B4-BE49-F238E27FC236}">
                      <a16:creationId xmlns:a16="http://schemas.microsoft.com/office/drawing/2014/main" id="{98EB96ED-3315-4D02-A7EC-DCB6FE30D96D}"/>
                    </a:ext>
                  </a:extLst>
                </p:cNvPr>
                <p:cNvPicPr/>
                <p:nvPr/>
              </p:nvPicPr>
              <p:blipFill>
                <a:blip r:embed="rId262"/>
                <a:stretch>
                  <a:fillRect/>
                </a:stretch>
              </p:blipFill>
              <p:spPr>
                <a:xfrm>
                  <a:off x="5875106" y="5979329"/>
                  <a:ext cx="77436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95692" name="Γραφή 195691">
                  <a:extLst>
                    <a:ext uri="{FF2B5EF4-FFF2-40B4-BE49-F238E27FC236}">
                      <a16:creationId xmlns:a16="http://schemas.microsoft.com/office/drawing/2014/main" id="{CF11A372-7623-4829-BD56-BB06787A8D4C}"/>
                    </a:ext>
                  </a:extLst>
                </p14:cNvPr>
                <p14:cNvContentPartPr/>
                <p14:nvPr/>
              </p14:nvContentPartPr>
              <p14:xfrm>
                <a:off x="6403226" y="6025409"/>
                <a:ext cx="329040" cy="235080"/>
              </p14:xfrm>
            </p:contentPart>
          </mc:Choice>
          <mc:Fallback>
            <p:pic>
              <p:nvPicPr>
                <p:cNvPr id="195692" name="Γραφή 195691">
                  <a:extLst>
                    <a:ext uri="{FF2B5EF4-FFF2-40B4-BE49-F238E27FC236}">
                      <a16:creationId xmlns:a16="http://schemas.microsoft.com/office/drawing/2014/main" id="{CF11A372-7623-4829-BD56-BB06787A8D4C}"/>
                    </a:ext>
                  </a:extLst>
                </p:cNvPr>
                <p:cNvPicPr/>
                <p:nvPr/>
              </p:nvPicPr>
              <p:blipFill>
                <a:blip r:embed="rId264"/>
                <a:stretch>
                  <a:fillRect/>
                </a:stretch>
              </p:blipFill>
              <p:spPr>
                <a:xfrm>
                  <a:off x="6394586" y="6016769"/>
                  <a:ext cx="346680" cy="25272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195697" name="Γραφή 195696">
                  <a:extLst>
                    <a:ext uri="{FF2B5EF4-FFF2-40B4-BE49-F238E27FC236}">
                      <a16:creationId xmlns:a16="http://schemas.microsoft.com/office/drawing/2014/main" id="{051263A1-537C-4BAE-8123-9B40B94E2395}"/>
                    </a:ext>
                  </a:extLst>
                </p14:cNvPr>
                <p14:cNvContentPartPr/>
                <p14:nvPr/>
              </p14:nvContentPartPr>
              <p14:xfrm>
                <a:off x="5400986" y="6483329"/>
                <a:ext cx="603000" cy="285120"/>
              </p14:xfrm>
            </p:contentPart>
          </mc:Choice>
          <mc:Fallback>
            <p:pic>
              <p:nvPicPr>
                <p:cNvPr id="195697" name="Γραφή 195696">
                  <a:extLst>
                    <a:ext uri="{FF2B5EF4-FFF2-40B4-BE49-F238E27FC236}">
                      <a16:creationId xmlns:a16="http://schemas.microsoft.com/office/drawing/2014/main" id="{051263A1-537C-4BAE-8123-9B40B94E2395}"/>
                    </a:ext>
                  </a:extLst>
                </p:cNvPr>
                <p:cNvPicPr/>
                <p:nvPr/>
              </p:nvPicPr>
              <p:blipFill>
                <a:blip r:embed="rId266"/>
                <a:stretch>
                  <a:fillRect/>
                </a:stretch>
              </p:blipFill>
              <p:spPr>
                <a:xfrm>
                  <a:off x="5392346" y="6474329"/>
                  <a:ext cx="620640" cy="30276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195698" name="Γραφή 195697">
                  <a:extLst>
                    <a:ext uri="{FF2B5EF4-FFF2-40B4-BE49-F238E27FC236}">
                      <a16:creationId xmlns:a16="http://schemas.microsoft.com/office/drawing/2014/main" id="{74B20A58-B652-4754-B805-D449335C2369}"/>
                    </a:ext>
                  </a:extLst>
                </p14:cNvPr>
                <p14:cNvContentPartPr/>
                <p14:nvPr/>
              </p14:nvContentPartPr>
              <p14:xfrm>
                <a:off x="5735066" y="6012089"/>
                <a:ext cx="102240" cy="577800"/>
              </p14:xfrm>
            </p:contentPart>
          </mc:Choice>
          <mc:Fallback>
            <p:pic>
              <p:nvPicPr>
                <p:cNvPr id="195698" name="Γραφή 195697">
                  <a:extLst>
                    <a:ext uri="{FF2B5EF4-FFF2-40B4-BE49-F238E27FC236}">
                      <a16:creationId xmlns:a16="http://schemas.microsoft.com/office/drawing/2014/main" id="{74B20A58-B652-4754-B805-D449335C2369}"/>
                    </a:ext>
                  </a:extLst>
                </p:cNvPr>
                <p:cNvPicPr/>
                <p:nvPr/>
              </p:nvPicPr>
              <p:blipFill>
                <a:blip r:embed="rId268"/>
                <a:stretch>
                  <a:fillRect/>
                </a:stretch>
              </p:blipFill>
              <p:spPr>
                <a:xfrm>
                  <a:off x="5726426" y="6003449"/>
                  <a:ext cx="119880" cy="59544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195699" name="Γραφή 195698">
                  <a:extLst>
                    <a:ext uri="{FF2B5EF4-FFF2-40B4-BE49-F238E27FC236}">
                      <a16:creationId xmlns:a16="http://schemas.microsoft.com/office/drawing/2014/main" id="{4A3759A5-AA73-4025-AD90-EC11EC639240}"/>
                    </a:ext>
                  </a:extLst>
                </p14:cNvPr>
                <p14:cNvContentPartPr/>
                <p14:nvPr/>
              </p14:nvContentPartPr>
              <p14:xfrm>
                <a:off x="5661626" y="6355529"/>
                <a:ext cx="453960" cy="241560"/>
              </p14:xfrm>
            </p:contentPart>
          </mc:Choice>
          <mc:Fallback>
            <p:pic>
              <p:nvPicPr>
                <p:cNvPr id="195699" name="Γραφή 195698">
                  <a:extLst>
                    <a:ext uri="{FF2B5EF4-FFF2-40B4-BE49-F238E27FC236}">
                      <a16:creationId xmlns:a16="http://schemas.microsoft.com/office/drawing/2014/main" id="{4A3759A5-AA73-4025-AD90-EC11EC639240}"/>
                    </a:ext>
                  </a:extLst>
                </p:cNvPr>
                <p:cNvPicPr/>
                <p:nvPr/>
              </p:nvPicPr>
              <p:blipFill>
                <a:blip r:embed="rId270"/>
                <a:stretch>
                  <a:fillRect/>
                </a:stretch>
              </p:blipFill>
              <p:spPr>
                <a:xfrm>
                  <a:off x="5652986" y="6346889"/>
                  <a:ext cx="471600" cy="25920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195701" name="Γραφή 195700">
                  <a:extLst>
                    <a:ext uri="{FF2B5EF4-FFF2-40B4-BE49-F238E27FC236}">
                      <a16:creationId xmlns:a16="http://schemas.microsoft.com/office/drawing/2014/main" id="{3BBF1377-EC14-4734-9918-3429DDE71ECC}"/>
                    </a:ext>
                  </a:extLst>
                </p14:cNvPr>
                <p14:cNvContentPartPr/>
                <p14:nvPr/>
              </p14:nvContentPartPr>
              <p14:xfrm>
                <a:off x="6890666" y="6078329"/>
                <a:ext cx="351720" cy="187560"/>
              </p14:xfrm>
            </p:contentPart>
          </mc:Choice>
          <mc:Fallback>
            <p:pic>
              <p:nvPicPr>
                <p:cNvPr id="195701" name="Γραφή 195700">
                  <a:extLst>
                    <a:ext uri="{FF2B5EF4-FFF2-40B4-BE49-F238E27FC236}">
                      <a16:creationId xmlns:a16="http://schemas.microsoft.com/office/drawing/2014/main" id="{3BBF1377-EC14-4734-9918-3429DDE71ECC}"/>
                    </a:ext>
                  </a:extLst>
                </p:cNvPr>
                <p:cNvPicPr/>
                <p:nvPr/>
              </p:nvPicPr>
              <p:blipFill>
                <a:blip r:embed="rId272"/>
                <a:stretch>
                  <a:fillRect/>
                </a:stretch>
              </p:blipFill>
              <p:spPr>
                <a:xfrm>
                  <a:off x="6882026" y="6069329"/>
                  <a:ext cx="36936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195702" name="Γραφή 195701">
                  <a:extLst>
                    <a:ext uri="{FF2B5EF4-FFF2-40B4-BE49-F238E27FC236}">
                      <a16:creationId xmlns:a16="http://schemas.microsoft.com/office/drawing/2014/main" id="{520E191F-CAD6-4D51-B050-0B17D34F836F}"/>
                    </a:ext>
                  </a:extLst>
                </p14:cNvPr>
                <p14:cNvContentPartPr/>
                <p14:nvPr/>
              </p14:nvContentPartPr>
              <p14:xfrm>
                <a:off x="6955106" y="6035849"/>
                <a:ext cx="244080" cy="325800"/>
              </p14:xfrm>
            </p:contentPart>
          </mc:Choice>
          <mc:Fallback>
            <p:pic>
              <p:nvPicPr>
                <p:cNvPr id="195702" name="Γραφή 195701">
                  <a:extLst>
                    <a:ext uri="{FF2B5EF4-FFF2-40B4-BE49-F238E27FC236}">
                      <a16:creationId xmlns:a16="http://schemas.microsoft.com/office/drawing/2014/main" id="{520E191F-CAD6-4D51-B050-0B17D34F836F}"/>
                    </a:ext>
                  </a:extLst>
                </p:cNvPr>
                <p:cNvPicPr/>
                <p:nvPr/>
              </p:nvPicPr>
              <p:blipFill>
                <a:blip r:embed="rId274"/>
                <a:stretch>
                  <a:fillRect/>
                </a:stretch>
              </p:blipFill>
              <p:spPr>
                <a:xfrm>
                  <a:off x="6946466" y="6026849"/>
                  <a:ext cx="261720" cy="34344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195704" name="Γραφή 195703">
                  <a:extLst>
                    <a:ext uri="{FF2B5EF4-FFF2-40B4-BE49-F238E27FC236}">
                      <a16:creationId xmlns:a16="http://schemas.microsoft.com/office/drawing/2014/main" id="{DA1ADD69-CECF-4AA7-B873-CB9C020F6F1A}"/>
                    </a:ext>
                  </a:extLst>
                </p14:cNvPr>
                <p14:cNvContentPartPr/>
                <p14:nvPr/>
              </p14:nvContentPartPr>
              <p14:xfrm>
                <a:off x="4380746" y="6559289"/>
                <a:ext cx="892080" cy="267480"/>
              </p14:xfrm>
            </p:contentPart>
          </mc:Choice>
          <mc:Fallback>
            <p:pic>
              <p:nvPicPr>
                <p:cNvPr id="195704" name="Γραφή 195703">
                  <a:extLst>
                    <a:ext uri="{FF2B5EF4-FFF2-40B4-BE49-F238E27FC236}">
                      <a16:creationId xmlns:a16="http://schemas.microsoft.com/office/drawing/2014/main" id="{DA1ADD69-CECF-4AA7-B873-CB9C020F6F1A}"/>
                    </a:ext>
                  </a:extLst>
                </p:cNvPr>
                <p:cNvPicPr/>
                <p:nvPr/>
              </p:nvPicPr>
              <p:blipFill>
                <a:blip r:embed="rId276"/>
                <a:stretch>
                  <a:fillRect/>
                </a:stretch>
              </p:blipFill>
              <p:spPr>
                <a:xfrm>
                  <a:off x="4372106" y="6550289"/>
                  <a:ext cx="909720" cy="285120"/>
                </a:xfrm>
                <a:prstGeom prst="rect">
                  <a:avLst/>
                </a:prstGeom>
              </p:spPr>
            </p:pic>
          </mc:Fallback>
        </mc:AlternateContent>
      </p:grpSp>
    </p:spTree>
    <p:extLst>
      <p:ext uri="{BB962C8B-B14F-4D97-AF65-F5344CB8AC3E}">
        <p14:creationId xmlns:p14="http://schemas.microsoft.com/office/powerpoint/2010/main" val="9517491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195627"/>
                                        </p:tgtEl>
                                        <p:attrNameLst>
                                          <p:attrName>style.visibility</p:attrName>
                                        </p:attrNameLst>
                                      </p:cBhvr>
                                      <p:to>
                                        <p:strVal val="visible"/>
                                      </p:to>
                                    </p:set>
                                    <p:animEffect transition="in" filter="dissolve">
                                      <p:cBhvr>
                                        <p:cTn id="7" dur="500"/>
                                        <p:tgtEl>
                                          <p:spTgt spid="195627"/>
                                        </p:tgtEl>
                                      </p:cBhvr>
                                    </p:animEffect>
                                  </p:childTnLst>
                                </p:cTn>
                              </p:par>
                            </p:childTnLst>
                          </p:cTn>
                        </p:par>
                        <p:par>
                          <p:cTn id="8" fill="hold" nodeType="afterGroup">
                            <p:stCondLst>
                              <p:cond delay="1500"/>
                            </p:stCondLst>
                            <p:childTnLst>
                              <p:par>
                                <p:cTn id="9" presetID="9" presetClass="entr" presetSubtype="0" fill="hold" grpId="0" nodeType="afterEffect">
                                  <p:stCondLst>
                                    <p:cond delay="1000"/>
                                  </p:stCondLst>
                                  <p:childTnLst>
                                    <p:set>
                                      <p:cBhvr>
                                        <p:cTn id="10" dur="1" fill="hold">
                                          <p:stCondLst>
                                            <p:cond delay="0"/>
                                          </p:stCondLst>
                                        </p:cTn>
                                        <p:tgtEl>
                                          <p:spTgt spid="195628"/>
                                        </p:tgtEl>
                                        <p:attrNameLst>
                                          <p:attrName>style.visibility</p:attrName>
                                        </p:attrNameLst>
                                      </p:cBhvr>
                                      <p:to>
                                        <p:strVal val="visible"/>
                                      </p:to>
                                    </p:set>
                                    <p:animEffect transition="in" filter="dissolve">
                                      <p:cBhvr>
                                        <p:cTn id="11" dur="500"/>
                                        <p:tgtEl>
                                          <p:spTgt spid="195628"/>
                                        </p:tgtEl>
                                      </p:cBhvr>
                                    </p:animEffect>
                                  </p:childTnLst>
                                </p:cTn>
                              </p:par>
                            </p:childTnLst>
                          </p:cTn>
                        </p:par>
                        <p:par>
                          <p:cTn id="12" fill="hold" nodeType="afterGroup">
                            <p:stCondLst>
                              <p:cond delay="3000"/>
                            </p:stCondLst>
                            <p:childTnLst>
                              <p:par>
                                <p:cTn id="13" presetID="9" presetClass="entr" presetSubtype="0" fill="hold" grpId="0" nodeType="afterEffect">
                                  <p:stCondLst>
                                    <p:cond delay="1000"/>
                                  </p:stCondLst>
                                  <p:childTnLst>
                                    <p:set>
                                      <p:cBhvr>
                                        <p:cTn id="14" dur="1" fill="hold">
                                          <p:stCondLst>
                                            <p:cond delay="0"/>
                                          </p:stCondLst>
                                        </p:cTn>
                                        <p:tgtEl>
                                          <p:spTgt spid="195629"/>
                                        </p:tgtEl>
                                        <p:attrNameLst>
                                          <p:attrName>style.visibility</p:attrName>
                                        </p:attrNameLst>
                                      </p:cBhvr>
                                      <p:to>
                                        <p:strVal val="visible"/>
                                      </p:to>
                                    </p:set>
                                    <p:animEffect transition="in" filter="dissolve">
                                      <p:cBhvr>
                                        <p:cTn id="15" dur="500"/>
                                        <p:tgtEl>
                                          <p:spTgt spid="195629"/>
                                        </p:tgtEl>
                                      </p:cBhvr>
                                    </p:animEffect>
                                  </p:childTnLst>
                                </p:cTn>
                              </p:par>
                            </p:childTnLst>
                          </p:cTn>
                        </p:par>
                        <p:par>
                          <p:cTn id="16" fill="hold" nodeType="afterGroup">
                            <p:stCondLst>
                              <p:cond delay="4500"/>
                            </p:stCondLst>
                            <p:childTnLst>
                              <p:par>
                                <p:cTn id="17" presetID="9" presetClass="entr" presetSubtype="0" fill="hold" grpId="0" nodeType="afterEffect">
                                  <p:stCondLst>
                                    <p:cond delay="1000"/>
                                  </p:stCondLst>
                                  <p:childTnLst>
                                    <p:set>
                                      <p:cBhvr>
                                        <p:cTn id="18" dur="1" fill="hold">
                                          <p:stCondLst>
                                            <p:cond delay="0"/>
                                          </p:stCondLst>
                                        </p:cTn>
                                        <p:tgtEl>
                                          <p:spTgt spid="195630"/>
                                        </p:tgtEl>
                                        <p:attrNameLst>
                                          <p:attrName>style.visibility</p:attrName>
                                        </p:attrNameLst>
                                      </p:cBhvr>
                                      <p:to>
                                        <p:strVal val="visible"/>
                                      </p:to>
                                    </p:set>
                                    <p:animEffect transition="in" filter="dissolve">
                                      <p:cBhvr>
                                        <p:cTn id="19" dur="500"/>
                                        <p:tgtEl>
                                          <p:spTgt spid="195630"/>
                                        </p:tgtEl>
                                      </p:cBhvr>
                                    </p:animEffect>
                                  </p:childTnLst>
                                </p:cTn>
                              </p:par>
                            </p:childTnLst>
                          </p:cTn>
                        </p:par>
                        <p:par>
                          <p:cTn id="20" fill="hold" nodeType="afterGroup">
                            <p:stCondLst>
                              <p:cond delay="6000"/>
                            </p:stCondLst>
                            <p:childTnLst>
                              <p:par>
                                <p:cTn id="21" presetID="9" presetClass="entr" presetSubtype="0" fill="hold" grpId="0" nodeType="afterEffect">
                                  <p:stCondLst>
                                    <p:cond delay="1000"/>
                                  </p:stCondLst>
                                  <p:childTnLst>
                                    <p:set>
                                      <p:cBhvr>
                                        <p:cTn id="22" dur="1" fill="hold">
                                          <p:stCondLst>
                                            <p:cond delay="0"/>
                                          </p:stCondLst>
                                        </p:cTn>
                                        <p:tgtEl>
                                          <p:spTgt spid="195631"/>
                                        </p:tgtEl>
                                        <p:attrNameLst>
                                          <p:attrName>style.visibility</p:attrName>
                                        </p:attrNameLst>
                                      </p:cBhvr>
                                      <p:to>
                                        <p:strVal val="visible"/>
                                      </p:to>
                                    </p:set>
                                    <p:animEffect transition="in" filter="dissolve">
                                      <p:cBhvr>
                                        <p:cTn id="23" dur="500"/>
                                        <p:tgtEl>
                                          <p:spTgt spid="195631"/>
                                        </p:tgtEl>
                                      </p:cBhvr>
                                    </p:animEffect>
                                  </p:childTnLst>
                                </p:cTn>
                              </p:par>
                            </p:childTnLst>
                          </p:cTn>
                        </p:par>
                        <p:par>
                          <p:cTn id="24" fill="hold" nodeType="afterGroup">
                            <p:stCondLst>
                              <p:cond delay="7500"/>
                            </p:stCondLst>
                            <p:childTnLst>
                              <p:par>
                                <p:cTn id="25" presetID="9" presetClass="entr" presetSubtype="0" fill="hold" grpId="0" nodeType="afterEffect">
                                  <p:stCondLst>
                                    <p:cond delay="1000"/>
                                  </p:stCondLst>
                                  <p:childTnLst>
                                    <p:set>
                                      <p:cBhvr>
                                        <p:cTn id="26" dur="1" fill="hold">
                                          <p:stCondLst>
                                            <p:cond delay="0"/>
                                          </p:stCondLst>
                                        </p:cTn>
                                        <p:tgtEl>
                                          <p:spTgt spid="195632"/>
                                        </p:tgtEl>
                                        <p:attrNameLst>
                                          <p:attrName>style.visibility</p:attrName>
                                        </p:attrNameLst>
                                      </p:cBhvr>
                                      <p:to>
                                        <p:strVal val="visible"/>
                                      </p:to>
                                    </p:set>
                                    <p:animEffect transition="in" filter="dissolve">
                                      <p:cBhvr>
                                        <p:cTn id="27" dur="500"/>
                                        <p:tgtEl>
                                          <p:spTgt spid="195632"/>
                                        </p:tgtEl>
                                      </p:cBhvr>
                                    </p:animEffect>
                                  </p:childTnLst>
                                </p:cTn>
                              </p:par>
                            </p:childTnLst>
                          </p:cTn>
                        </p:par>
                        <p:par>
                          <p:cTn id="28" fill="hold" nodeType="afterGroup">
                            <p:stCondLst>
                              <p:cond delay="9000"/>
                            </p:stCondLst>
                            <p:childTnLst>
                              <p:par>
                                <p:cTn id="29" presetID="9" presetClass="entr" presetSubtype="0" fill="hold" grpId="0" nodeType="afterEffect">
                                  <p:stCondLst>
                                    <p:cond delay="1000"/>
                                  </p:stCondLst>
                                  <p:childTnLst>
                                    <p:set>
                                      <p:cBhvr>
                                        <p:cTn id="30" dur="1" fill="hold">
                                          <p:stCondLst>
                                            <p:cond delay="0"/>
                                          </p:stCondLst>
                                        </p:cTn>
                                        <p:tgtEl>
                                          <p:spTgt spid="195633"/>
                                        </p:tgtEl>
                                        <p:attrNameLst>
                                          <p:attrName>style.visibility</p:attrName>
                                        </p:attrNameLst>
                                      </p:cBhvr>
                                      <p:to>
                                        <p:strVal val="visible"/>
                                      </p:to>
                                    </p:set>
                                    <p:animEffect transition="in" filter="dissolve">
                                      <p:cBhvr>
                                        <p:cTn id="31" dur="500"/>
                                        <p:tgtEl>
                                          <p:spTgt spid="195633"/>
                                        </p:tgtEl>
                                      </p:cBhvr>
                                    </p:animEffect>
                                  </p:childTnLst>
                                </p:cTn>
                              </p:par>
                            </p:childTnLst>
                          </p:cTn>
                        </p:par>
                        <p:par>
                          <p:cTn id="32" fill="hold" nodeType="afterGroup">
                            <p:stCondLst>
                              <p:cond delay="10500"/>
                            </p:stCondLst>
                            <p:childTnLst>
                              <p:par>
                                <p:cTn id="33" presetID="9" presetClass="entr" presetSubtype="0" fill="hold" grpId="0" nodeType="afterEffect">
                                  <p:stCondLst>
                                    <p:cond delay="1000"/>
                                  </p:stCondLst>
                                  <p:childTnLst>
                                    <p:set>
                                      <p:cBhvr>
                                        <p:cTn id="34" dur="1" fill="hold">
                                          <p:stCondLst>
                                            <p:cond delay="0"/>
                                          </p:stCondLst>
                                        </p:cTn>
                                        <p:tgtEl>
                                          <p:spTgt spid="195634"/>
                                        </p:tgtEl>
                                        <p:attrNameLst>
                                          <p:attrName>style.visibility</p:attrName>
                                        </p:attrNameLst>
                                      </p:cBhvr>
                                      <p:to>
                                        <p:strVal val="visible"/>
                                      </p:to>
                                    </p:set>
                                    <p:animEffect transition="in" filter="dissolve">
                                      <p:cBhvr>
                                        <p:cTn id="35" dur="500"/>
                                        <p:tgtEl>
                                          <p:spTgt spid="195634"/>
                                        </p:tgtEl>
                                      </p:cBhvr>
                                    </p:animEffect>
                                  </p:childTnLst>
                                </p:cTn>
                              </p:par>
                            </p:childTnLst>
                          </p:cTn>
                        </p:par>
                        <p:par>
                          <p:cTn id="36" fill="hold" nodeType="afterGroup">
                            <p:stCondLst>
                              <p:cond delay="12000"/>
                            </p:stCondLst>
                            <p:childTnLst>
                              <p:par>
                                <p:cTn id="37" presetID="9" presetClass="entr" presetSubtype="0" fill="hold" grpId="0" nodeType="afterEffect">
                                  <p:stCondLst>
                                    <p:cond delay="1000"/>
                                  </p:stCondLst>
                                  <p:childTnLst>
                                    <p:set>
                                      <p:cBhvr>
                                        <p:cTn id="38" dur="1" fill="hold">
                                          <p:stCondLst>
                                            <p:cond delay="0"/>
                                          </p:stCondLst>
                                        </p:cTn>
                                        <p:tgtEl>
                                          <p:spTgt spid="195635"/>
                                        </p:tgtEl>
                                        <p:attrNameLst>
                                          <p:attrName>style.visibility</p:attrName>
                                        </p:attrNameLst>
                                      </p:cBhvr>
                                      <p:to>
                                        <p:strVal val="visible"/>
                                      </p:to>
                                    </p:set>
                                    <p:animEffect transition="in" filter="dissolve">
                                      <p:cBhvr>
                                        <p:cTn id="39" dur="500"/>
                                        <p:tgtEl>
                                          <p:spTgt spid="195635"/>
                                        </p:tgtEl>
                                      </p:cBhvr>
                                    </p:animEffect>
                                  </p:childTnLst>
                                </p:cTn>
                              </p:par>
                            </p:childTnLst>
                          </p:cTn>
                        </p:par>
                        <p:par>
                          <p:cTn id="40" fill="hold" nodeType="afterGroup">
                            <p:stCondLst>
                              <p:cond delay="13500"/>
                            </p:stCondLst>
                            <p:childTnLst>
                              <p:par>
                                <p:cTn id="41" presetID="9" presetClass="entr" presetSubtype="0" fill="hold" grpId="0" nodeType="afterEffect">
                                  <p:stCondLst>
                                    <p:cond delay="1000"/>
                                  </p:stCondLst>
                                  <p:childTnLst>
                                    <p:set>
                                      <p:cBhvr>
                                        <p:cTn id="42" dur="1" fill="hold">
                                          <p:stCondLst>
                                            <p:cond delay="0"/>
                                          </p:stCondLst>
                                        </p:cTn>
                                        <p:tgtEl>
                                          <p:spTgt spid="195636"/>
                                        </p:tgtEl>
                                        <p:attrNameLst>
                                          <p:attrName>style.visibility</p:attrName>
                                        </p:attrNameLst>
                                      </p:cBhvr>
                                      <p:to>
                                        <p:strVal val="visible"/>
                                      </p:to>
                                    </p:set>
                                    <p:animEffect transition="in" filter="dissolve">
                                      <p:cBhvr>
                                        <p:cTn id="43" dur="500"/>
                                        <p:tgtEl>
                                          <p:spTgt spid="195636"/>
                                        </p:tgtEl>
                                      </p:cBhvr>
                                    </p:animEffect>
                                  </p:childTnLst>
                                </p:cTn>
                              </p:par>
                            </p:childTnLst>
                          </p:cTn>
                        </p:par>
                        <p:par>
                          <p:cTn id="44" fill="hold" nodeType="afterGroup">
                            <p:stCondLst>
                              <p:cond delay="15000"/>
                            </p:stCondLst>
                            <p:childTnLst>
                              <p:par>
                                <p:cTn id="45" presetID="9" presetClass="entr" presetSubtype="0" fill="hold" grpId="0" nodeType="afterEffect">
                                  <p:stCondLst>
                                    <p:cond delay="1000"/>
                                  </p:stCondLst>
                                  <p:childTnLst>
                                    <p:set>
                                      <p:cBhvr>
                                        <p:cTn id="46" dur="1" fill="hold">
                                          <p:stCondLst>
                                            <p:cond delay="0"/>
                                          </p:stCondLst>
                                        </p:cTn>
                                        <p:tgtEl>
                                          <p:spTgt spid="195637"/>
                                        </p:tgtEl>
                                        <p:attrNameLst>
                                          <p:attrName>style.visibility</p:attrName>
                                        </p:attrNameLst>
                                      </p:cBhvr>
                                      <p:to>
                                        <p:strVal val="visible"/>
                                      </p:to>
                                    </p:set>
                                    <p:animEffect transition="in" filter="dissolve">
                                      <p:cBhvr>
                                        <p:cTn id="47" dur="500"/>
                                        <p:tgtEl>
                                          <p:spTgt spid="195637"/>
                                        </p:tgtEl>
                                      </p:cBhvr>
                                    </p:animEffect>
                                  </p:childTnLst>
                                </p:cTn>
                              </p:par>
                            </p:childTnLst>
                          </p:cTn>
                        </p:par>
                        <p:par>
                          <p:cTn id="48" fill="hold" nodeType="afterGroup">
                            <p:stCondLst>
                              <p:cond delay="16500"/>
                            </p:stCondLst>
                            <p:childTnLst>
                              <p:par>
                                <p:cTn id="49" presetID="9" presetClass="entr" presetSubtype="0" fill="hold" grpId="0" nodeType="afterEffect">
                                  <p:stCondLst>
                                    <p:cond delay="1000"/>
                                  </p:stCondLst>
                                  <p:childTnLst>
                                    <p:set>
                                      <p:cBhvr>
                                        <p:cTn id="50" dur="1" fill="hold">
                                          <p:stCondLst>
                                            <p:cond delay="0"/>
                                          </p:stCondLst>
                                        </p:cTn>
                                        <p:tgtEl>
                                          <p:spTgt spid="195638"/>
                                        </p:tgtEl>
                                        <p:attrNameLst>
                                          <p:attrName>style.visibility</p:attrName>
                                        </p:attrNameLst>
                                      </p:cBhvr>
                                      <p:to>
                                        <p:strVal val="visible"/>
                                      </p:to>
                                    </p:set>
                                    <p:animEffect transition="in" filter="dissolve">
                                      <p:cBhvr>
                                        <p:cTn id="51" dur="500"/>
                                        <p:tgtEl>
                                          <p:spTgt spid="195638"/>
                                        </p:tgtEl>
                                      </p:cBhvr>
                                    </p:animEffect>
                                  </p:childTnLst>
                                </p:cTn>
                              </p:par>
                            </p:childTnLst>
                          </p:cTn>
                        </p:par>
                        <p:par>
                          <p:cTn id="52" fill="hold" nodeType="afterGroup">
                            <p:stCondLst>
                              <p:cond delay="18000"/>
                            </p:stCondLst>
                            <p:childTnLst>
                              <p:par>
                                <p:cTn id="53" presetID="9" presetClass="entr" presetSubtype="0" fill="hold" grpId="0" nodeType="afterEffect">
                                  <p:stCondLst>
                                    <p:cond delay="1000"/>
                                  </p:stCondLst>
                                  <p:childTnLst>
                                    <p:set>
                                      <p:cBhvr>
                                        <p:cTn id="54" dur="1" fill="hold">
                                          <p:stCondLst>
                                            <p:cond delay="0"/>
                                          </p:stCondLst>
                                        </p:cTn>
                                        <p:tgtEl>
                                          <p:spTgt spid="195639"/>
                                        </p:tgtEl>
                                        <p:attrNameLst>
                                          <p:attrName>style.visibility</p:attrName>
                                        </p:attrNameLst>
                                      </p:cBhvr>
                                      <p:to>
                                        <p:strVal val="visible"/>
                                      </p:to>
                                    </p:set>
                                    <p:animEffect transition="in" filter="dissolve">
                                      <p:cBhvr>
                                        <p:cTn id="55" dur="500"/>
                                        <p:tgtEl>
                                          <p:spTgt spid="195639"/>
                                        </p:tgtEl>
                                      </p:cBhvr>
                                    </p:animEffect>
                                  </p:childTnLst>
                                </p:cTn>
                              </p:par>
                            </p:childTnLst>
                          </p:cTn>
                        </p:par>
                        <p:par>
                          <p:cTn id="56" fill="hold" nodeType="afterGroup">
                            <p:stCondLst>
                              <p:cond delay="19500"/>
                            </p:stCondLst>
                            <p:childTnLst>
                              <p:par>
                                <p:cTn id="57" presetID="9" presetClass="entr" presetSubtype="0" fill="hold" grpId="0" nodeType="afterEffect">
                                  <p:stCondLst>
                                    <p:cond delay="1000"/>
                                  </p:stCondLst>
                                  <p:childTnLst>
                                    <p:set>
                                      <p:cBhvr>
                                        <p:cTn id="58" dur="1" fill="hold">
                                          <p:stCondLst>
                                            <p:cond delay="0"/>
                                          </p:stCondLst>
                                        </p:cTn>
                                        <p:tgtEl>
                                          <p:spTgt spid="195640"/>
                                        </p:tgtEl>
                                        <p:attrNameLst>
                                          <p:attrName>style.visibility</p:attrName>
                                        </p:attrNameLst>
                                      </p:cBhvr>
                                      <p:to>
                                        <p:strVal val="visible"/>
                                      </p:to>
                                    </p:set>
                                    <p:animEffect transition="in" filter="dissolve">
                                      <p:cBhvr>
                                        <p:cTn id="59" dur="500"/>
                                        <p:tgtEl>
                                          <p:spTgt spid="195640"/>
                                        </p:tgtEl>
                                      </p:cBhvr>
                                    </p:animEffect>
                                  </p:childTnLst>
                                </p:cTn>
                              </p:par>
                            </p:childTnLst>
                          </p:cTn>
                        </p:par>
                        <p:par>
                          <p:cTn id="60" fill="hold" nodeType="afterGroup">
                            <p:stCondLst>
                              <p:cond delay="21000"/>
                            </p:stCondLst>
                            <p:childTnLst>
                              <p:par>
                                <p:cTn id="61" presetID="9" presetClass="entr" presetSubtype="0" fill="hold" grpId="0" nodeType="afterEffect">
                                  <p:stCondLst>
                                    <p:cond delay="1000"/>
                                  </p:stCondLst>
                                  <p:childTnLst>
                                    <p:set>
                                      <p:cBhvr>
                                        <p:cTn id="62" dur="1" fill="hold">
                                          <p:stCondLst>
                                            <p:cond delay="0"/>
                                          </p:stCondLst>
                                        </p:cTn>
                                        <p:tgtEl>
                                          <p:spTgt spid="195641"/>
                                        </p:tgtEl>
                                        <p:attrNameLst>
                                          <p:attrName>style.visibility</p:attrName>
                                        </p:attrNameLst>
                                      </p:cBhvr>
                                      <p:to>
                                        <p:strVal val="visible"/>
                                      </p:to>
                                    </p:set>
                                    <p:animEffect transition="in" filter="dissolve">
                                      <p:cBhvr>
                                        <p:cTn id="63" dur="500"/>
                                        <p:tgtEl>
                                          <p:spTgt spid="195641"/>
                                        </p:tgtEl>
                                      </p:cBhvr>
                                    </p:animEffect>
                                  </p:childTnLst>
                                </p:cTn>
                              </p:par>
                            </p:childTnLst>
                          </p:cTn>
                        </p:par>
                        <p:par>
                          <p:cTn id="64" fill="hold" nodeType="afterGroup">
                            <p:stCondLst>
                              <p:cond delay="22500"/>
                            </p:stCondLst>
                            <p:childTnLst>
                              <p:par>
                                <p:cTn id="65" presetID="9" presetClass="entr" presetSubtype="0" fill="hold" grpId="0" nodeType="afterEffect">
                                  <p:stCondLst>
                                    <p:cond delay="1000"/>
                                  </p:stCondLst>
                                  <p:childTnLst>
                                    <p:set>
                                      <p:cBhvr>
                                        <p:cTn id="66" dur="1" fill="hold">
                                          <p:stCondLst>
                                            <p:cond delay="0"/>
                                          </p:stCondLst>
                                        </p:cTn>
                                        <p:tgtEl>
                                          <p:spTgt spid="195642"/>
                                        </p:tgtEl>
                                        <p:attrNameLst>
                                          <p:attrName>style.visibility</p:attrName>
                                        </p:attrNameLst>
                                      </p:cBhvr>
                                      <p:to>
                                        <p:strVal val="visible"/>
                                      </p:to>
                                    </p:set>
                                    <p:animEffect transition="in" filter="dissolve">
                                      <p:cBhvr>
                                        <p:cTn id="67" dur="500"/>
                                        <p:tgtEl>
                                          <p:spTgt spid="1956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627" grpId="0"/>
      <p:bldP spid="195628" grpId="0"/>
      <p:bldP spid="195629" grpId="0" animBg="1"/>
      <p:bldP spid="195630" grpId="0"/>
      <p:bldP spid="195631" grpId="0"/>
      <p:bldP spid="195632" grpId="0"/>
      <p:bldP spid="195633" grpId="0"/>
      <p:bldP spid="195634" grpId="0"/>
      <p:bldP spid="195635" grpId="0"/>
      <p:bldP spid="195636" grpId="0"/>
      <p:bldP spid="195637" grpId="0"/>
      <p:bldP spid="195638" grpId="0"/>
      <p:bldP spid="195639" grpId="0"/>
      <p:bldP spid="195640" grpId="0"/>
      <p:bldP spid="195641" grpId="0"/>
      <p:bldP spid="195642"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1627188" y="1385889"/>
            <a:ext cx="8964612" cy="3170099"/>
          </a:xfrm>
          <a:prstGeom prst="rect">
            <a:avLst/>
          </a:prstGeom>
          <a:solidFill>
            <a:schemeClr val="accent1"/>
          </a:solidFill>
          <a:ln w="38100" algn="ctr">
            <a:solidFill>
              <a:srgbClr val="FF0000"/>
            </a:solidFill>
            <a:miter lim="800000"/>
            <a:headEnd/>
            <a:tailEnd/>
          </a:ln>
        </p:spPr>
        <p:txBody>
          <a:bodyPr>
            <a:spAutoFit/>
          </a:bodyPr>
          <a:lstStyle>
            <a:lvl1pPr marL="342900" indent="-342900">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ClrTx/>
              <a:buSzTx/>
              <a:buFontTx/>
              <a:buAutoNum type="arabicParenR"/>
            </a:pPr>
            <a:r>
              <a:rPr lang="el-GR" altLang="el-GR" sz="2000">
                <a:solidFill>
                  <a:srgbClr val="000000"/>
                </a:solidFill>
              </a:rPr>
              <a:t>Το πακέτο </a:t>
            </a:r>
            <a:r>
              <a:rPr lang="en-US" altLang="el-GR" sz="2000">
                <a:solidFill>
                  <a:srgbClr val="FF0000"/>
                </a:solidFill>
              </a:rPr>
              <a:t>B</a:t>
            </a:r>
            <a:r>
              <a:rPr lang="el-GR" altLang="el-GR" sz="2000">
                <a:solidFill>
                  <a:srgbClr val="000000"/>
                </a:solidFill>
              </a:rPr>
              <a:t> έφτασε με σφάλμα, το σφάλμα αυτό δηλώθηκε στο πακέτο </a:t>
            </a:r>
            <a:r>
              <a:rPr lang="en-US" altLang="el-GR" sz="2000">
                <a:solidFill>
                  <a:srgbClr val="FF0000"/>
                </a:solidFill>
              </a:rPr>
              <a:t>C</a:t>
            </a:r>
            <a:r>
              <a:rPr lang="el-GR" altLang="el-GR" sz="2000">
                <a:solidFill>
                  <a:srgbClr val="000000"/>
                </a:solidFill>
              </a:rPr>
              <a:t> και το πακέτο </a:t>
            </a:r>
            <a:r>
              <a:rPr lang="en-US" altLang="el-GR" sz="2000">
                <a:solidFill>
                  <a:srgbClr val="FF0000"/>
                </a:solidFill>
              </a:rPr>
              <a:t>D</a:t>
            </a:r>
            <a:r>
              <a:rPr lang="en-US" altLang="el-GR" sz="2000">
                <a:solidFill>
                  <a:srgbClr val="000000"/>
                </a:solidFill>
              </a:rPr>
              <a:t> </a:t>
            </a:r>
            <a:r>
              <a:rPr lang="el-GR" altLang="el-GR" sz="2000">
                <a:solidFill>
                  <a:srgbClr val="000000"/>
                </a:solidFill>
              </a:rPr>
              <a:t>είναι επανάληψη του πακέτου </a:t>
            </a:r>
            <a:r>
              <a:rPr lang="en-US" altLang="el-GR" sz="2000">
                <a:solidFill>
                  <a:srgbClr val="FF0000"/>
                </a:solidFill>
              </a:rPr>
              <a:t>B</a:t>
            </a:r>
            <a:r>
              <a:rPr lang="el-GR" altLang="el-GR" sz="2000">
                <a:solidFill>
                  <a:srgbClr val="000000"/>
                </a:solidFill>
              </a:rPr>
              <a:t>.</a:t>
            </a:r>
          </a:p>
          <a:p>
            <a:pPr algn="just" eaLnBrk="1" hangingPunct="1">
              <a:spcBef>
                <a:spcPct val="0"/>
              </a:spcBef>
              <a:buClrTx/>
              <a:buSzTx/>
              <a:buFontTx/>
              <a:buAutoNum type="arabicParenR"/>
            </a:pPr>
            <a:endParaRPr lang="el-GR" altLang="el-GR" sz="2000">
              <a:solidFill>
                <a:srgbClr val="000000"/>
              </a:solidFill>
            </a:endParaRPr>
          </a:p>
          <a:p>
            <a:pPr algn="just" eaLnBrk="1" hangingPunct="1">
              <a:spcBef>
                <a:spcPct val="0"/>
              </a:spcBef>
              <a:buClrTx/>
              <a:buSzTx/>
              <a:buFontTx/>
              <a:buAutoNum type="arabicParenR"/>
            </a:pPr>
            <a:r>
              <a:rPr lang="el-GR" altLang="el-GR" sz="2000">
                <a:solidFill>
                  <a:srgbClr val="000000"/>
                </a:solidFill>
              </a:rPr>
              <a:t>Το πακέτο </a:t>
            </a:r>
            <a:r>
              <a:rPr lang="en-US" altLang="el-GR" sz="2000">
                <a:solidFill>
                  <a:srgbClr val="FF0000"/>
                </a:solidFill>
              </a:rPr>
              <a:t>G</a:t>
            </a:r>
            <a:r>
              <a:rPr lang="el-GR" altLang="el-GR" sz="2000">
                <a:solidFill>
                  <a:srgbClr val="000000"/>
                </a:solidFill>
              </a:rPr>
              <a:t> έφτασε με σφάλμα, το σφάλμα αυτό δηλώθηκε στο πακέτο </a:t>
            </a:r>
            <a:r>
              <a:rPr lang="en-US" altLang="el-GR" sz="2000">
                <a:solidFill>
                  <a:srgbClr val="FF0000"/>
                </a:solidFill>
              </a:rPr>
              <a:t>H</a:t>
            </a:r>
            <a:r>
              <a:rPr lang="el-GR" altLang="el-GR" sz="2000">
                <a:solidFill>
                  <a:srgbClr val="000000"/>
                </a:solidFill>
              </a:rPr>
              <a:t> και το πακέτο </a:t>
            </a:r>
            <a:r>
              <a:rPr lang="en-US" altLang="el-GR" sz="2000">
                <a:solidFill>
                  <a:srgbClr val="FF0000"/>
                </a:solidFill>
              </a:rPr>
              <a:t>I</a:t>
            </a:r>
            <a:r>
              <a:rPr lang="en-US" altLang="el-GR" sz="2000">
                <a:solidFill>
                  <a:srgbClr val="000000"/>
                </a:solidFill>
              </a:rPr>
              <a:t> </a:t>
            </a:r>
            <a:r>
              <a:rPr lang="el-GR" altLang="el-GR" sz="2000">
                <a:solidFill>
                  <a:srgbClr val="000000"/>
                </a:solidFill>
              </a:rPr>
              <a:t>είναι επανάληψη του πακέτου </a:t>
            </a:r>
            <a:r>
              <a:rPr lang="en-US" altLang="el-GR" sz="2000">
                <a:solidFill>
                  <a:srgbClr val="FF0000"/>
                </a:solidFill>
              </a:rPr>
              <a:t>G</a:t>
            </a:r>
            <a:r>
              <a:rPr lang="el-GR" altLang="el-GR" sz="2000">
                <a:solidFill>
                  <a:srgbClr val="000000"/>
                </a:solidFill>
              </a:rPr>
              <a:t>.</a:t>
            </a:r>
          </a:p>
          <a:p>
            <a:pPr algn="just" eaLnBrk="1" hangingPunct="1">
              <a:spcBef>
                <a:spcPct val="0"/>
              </a:spcBef>
              <a:buClrTx/>
              <a:buSzTx/>
              <a:buFontTx/>
              <a:buAutoNum type="arabicParenR"/>
            </a:pPr>
            <a:endParaRPr lang="el-GR" altLang="el-GR" sz="2000">
              <a:solidFill>
                <a:srgbClr val="000000"/>
              </a:solidFill>
            </a:endParaRPr>
          </a:p>
          <a:p>
            <a:pPr algn="just" eaLnBrk="1" hangingPunct="1">
              <a:spcBef>
                <a:spcPct val="0"/>
              </a:spcBef>
              <a:buClrTx/>
              <a:buSzTx/>
              <a:buFontTx/>
              <a:buAutoNum type="arabicParenR"/>
            </a:pPr>
            <a:r>
              <a:rPr lang="el-GR" altLang="el-GR" sz="2000">
                <a:solidFill>
                  <a:srgbClr val="000000"/>
                </a:solidFill>
              </a:rPr>
              <a:t>Το πακέτο </a:t>
            </a:r>
            <a:r>
              <a:rPr lang="en-US" altLang="el-GR" sz="2000">
                <a:solidFill>
                  <a:srgbClr val="FF0000"/>
                </a:solidFill>
              </a:rPr>
              <a:t>L</a:t>
            </a:r>
            <a:r>
              <a:rPr lang="el-GR" altLang="el-GR" sz="2000">
                <a:solidFill>
                  <a:srgbClr val="000000"/>
                </a:solidFill>
              </a:rPr>
              <a:t> έφτασε με σφάλμα, το σφάλμα αυτό δηλώθηκε στο πακέτο </a:t>
            </a:r>
            <a:r>
              <a:rPr lang="en-US" altLang="el-GR" sz="2000">
                <a:solidFill>
                  <a:srgbClr val="FF0000"/>
                </a:solidFill>
              </a:rPr>
              <a:t>M</a:t>
            </a:r>
            <a:r>
              <a:rPr lang="el-GR" altLang="el-GR" sz="2000">
                <a:solidFill>
                  <a:srgbClr val="000000"/>
                </a:solidFill>
              </a:rPr>
              <a:t> και το πακέτο </a:t>
            </a:r>
            <a:r>
              <a:rPr lang="en-US" altLang="el-GR" sz="2000">
                <a:solidFill>
                  <a:srgbClr val="FF0000"/>
                </a:solidFill>
              </a:rPr>
              <a:t>N</a:t>
            </a:r>
            <a:r>
              <a:rPr lang="en-US" altLang="el-GR" sz="2000">
                <a:solidFill>
                  <a:srgbClr val="000000"/>
                </a:solidFill>
              </a:rPr>
              <a:t> </a:t>
            </a:r>
            <a:r>
              <a:rPr lang="el-GR" altLang="el-GR" sz="2000">
                <a:solidFill>
                  <a:srgbClr val="000000"/>
                </a:solidFill>
              </a:rPr>
              <a:t>είναι επανάληψη του πακέτου </a:t>
            </a:r>
            <a:r>
              <a:rPr lang="en-US" altLang="el-GR" sz="2000">
                <a:solidFill>
                  <a:srgbClr val="FF0000"/>
                </a:solidFill>
              </a:rPr>
              <a:t>L</a:t>
            </a:r>
            <a:r>
              <a:rPr lang="el-GR" altLang="el-GR" sz="2000">
                <a:solidFill>
                  <a:srgbClr val="000000"/>
                </a:solidFill>
              </a:rPr>
              <a:t>.</a:t>
            </a:r>
          </a:p>
          <a:p>
            <a:pPr algn="just" eaLnBrk="1" hangingPunct="1">
              <a:spcBef>
                <a:spcPct val="0"/>
              </a:spcBef>
              <a:buClrTx/>
              <a:buSzTx/>
              <a:buFontTx/>
              <a:buAutoNum type="arabicParenR"/>
            </a:pPr>
            <a:endParaRPr lang="el-GR" altLang="el-GR" sz="2000">
              <a:solidFill>
                <a:srgbClr val="000000"/>
              </a:solidFill>
            </a:endParaRPr>
          </a:p>
          <a:p>
            <a:pPr algn="just" eaLnBrk="1" hangingPunct="1">
              <a:spcBef>
                <a:spcPct val="0"/>
              </a:spcBef>
              <a:buClrTx/>
              <a:buSzTx/>
              <a:buFontTx/>
              <a:buAutoNum type="arabicParenR"/>
            </a:pPr>
            <a:r>
              <a:rPr lang="el-GR" altLang="el-GR" sz="2000">
                <a:solidFill>
                  <a:srgbClr val="000000"/>
                </a:solidFill>
              </a:rPr>
              <a:t>Το πακέτο </a:t>
            </a:r>
            <a:r>
              <a:rPr lang="en-US" altLang="el-GR" sz="2000">
                <a:solidFill>
                  <a:srgbClr val="FF0000"/>
                </a:solidFill>
              </a:rPr>
              <a:t>O</a:t>
            </a:r>
            <a:r>
              <a:rPr lang="el-GR" altLang="el-GR" sz="2000">
                <a:solidFill>
                  <a:srgbClr val="000000"/>
                </a:solidFill>
              </a:rPr>
              <a:t> έφτασε με σφάλμα, το σφάλμα αυτό δηλώθηκε στο πακέτο </a:t>
            </a:r>
            <a:r>
              <a:rPr lang="en-US" altLang="el-GR" sz="2000">
                <a:solidFill>
                  <a:srgbClr val="FF0000"/>
                </a:solidFill>
              </a:rPr>
              <a:t>P</a:t>
            </a:r>
            <a:r>
              <a:rPr lang="en-US" altLang="el-GR" sz="2000">
                <a:solidFill>
                  <a:srgbClr val="000000"/>
                </a:solidFill>
              </a:rPr>
              <a:t>.</a:t>
            </a:r>
            <a:endParaRPr lang="el-GR" altLang="el-GR" sz="2000">
              <a:solidFill>
                <a:srgbClr val="000000"/>
              </a:solidFill>
            </a:endParaRPr>
          </a:p>
        </p:txBody>
      </p:sp>
    </p:spTree>
    <p:extLst>
      <p:ext uri="{BB962C8B-B14F-4D97-AF65-F5344CB8AC3E}">
        <p14:creationId xmlns:p14="http://schemas.microsoft.com/office/powerpoint/2010/main" val="29027467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8" name="Rectangle 8"/>
          <p:cNvSpPr>
            <a:spLocks noChangeArrowheads="1"/>
          </p:cNvSpPr>
          <p:nvPr/>
        </p:nvSpPr>
        <p:spPr bwMode="auto">
          <a:xfrm>
            <a:off x="1524000" y="764560"/>
            <a:ext cx="9144000" cy="4339650"/>
          </a:xfrm>
          <a:prstGeom prst="rect">
            <a:avLst/>
          </a:prstGeom>
          <a:solidFill>
            <a:schemeClr val="bg2"/>
          </a:solidFill>
          <a:ln w="38100">
            <a:solidFill>
              <a:schemeClr val="tx1"/>
            </a:solidFill>
            <a:miter lim="800000"/>
            <a:headEnd/>
            <a:tailEnd/>
          </a:ln>
          <a:effectLst/>
        </p:spPr>
        <p:txBody>
          <a:bodyPr anchor="ctr">
            <a:spAutoFit/>
          </a:bodyPr>
          <a:lstStyle/>
          <a:p>
            <a:pPr algn="ctr">
              <a:lnSpc>
                <a:spcPct val="150000"/>
              </a:lnSpc>
              <a:tabLst>
                <a:tab pos="228600" algn="l"/>
              </a:tabLst>
            </a:pPr>
            <a:r>
              <a:rPr lang="el-GR" sz="1600" b="1" u="sng" dirty="0">
                <a:solidFill>
                  <a:schemeClr val="accent2"/>
                </a:solidFill>
              </a:rPr>
              <a:t>Βασικά μειονεκτήματα.</a:t>
            </a:r>
            <a:r>
              <a:rPr lang="el-GR" sz="1600" u="sng" dirty="0">
                <a:solidFill>
                  <a:schemeClr val="accent2"/>
                </a:solidFill>
              </a:rPr>
              <a:t> </a:t>
            </a:r>
            <a:endParaRPr lang="en-US" sz="1600" b="1" u="sng" dirty="0">
              <a:solidFill>
                <a:schemeClr val="accent2"/>
              </a:solidFill>
            </a:endParaRPr>
          </a:p>
          <a:p>
            <a:pPr algn="just">
              <a:lnSpc>
                <a:spcPct val="150000"/>
              </a:lnSpc>
              <a:tabLst>
                <a:tab pos="228600" algn="l"/>
              </a:tabLst>
            </a:pPr>
            <a:r>
              <a:rPr lang="el-GR" sz="1400" b="1" dirty="0"/>
              <a:t>	Με 4 </a:t>
            </a:r>
            <a:r>
              <a:rPr lang="en-US" sz="1400" b="1" dirty="0"/>
              <a:t>bits</a:t>
            </a:r>
            <a:r>
              <a:rPr lang="el-GR" sz="1400" b="1" dirty="0"/>
              <a:t> ανά δεκαπεντάδα έχουμε την δυνατότητα να κωδικοποιήσουμε μόνο 16 διαφορετικές σηματοδοσίες ανά συνδρομητή.</a:t>
            </a:r>
            <a:endParaRPr lang="en-US" sz="1400" b="1" dirty="0"/>
          </a:p>
          <a:p>
            <a:pPr algn="just">
              <a:lnSpc>
                <a:spcPct val="150000"/>
              </a:lnSpc>
              <a:tabLst>
                <a:tab pos="228600" algn="l"/>
              </a:tabLst>
            </a:pPr>
            <a:endParaRPr lang="el-GR" sz="1400" b="1" dirty="0"/>
          </a:p>
          <a:p>
            <a:pPr algn="just">
              <a:lnSpc>
                <a:spcPct val="150000"/>
              </a:lnSpc>
              <a:tabLst>
                <a:tab pos="228600" algn="l"/>
              </a:tabLst>
            </a:pPr>
            <a:r>
              <a:rPr lang="en-US" sz="1400" b="1" dirty="0"/>
              <a:t>	</a:t>
            </a:r>
            <a:r>
              <a:rPr lang="el-GR" sz="1400" b="1" dirty="0"/>
              <a:t>Χρειαζόμαστε για κάθε γραμμή </a:t>
            </a:r>
            <a:r>
              <a:rPr lang="en-US" sz="1400" b="1" dirty="0"/>
              <a:t>PCM</a:t>
            </a:r>
            <a:r>
              <a:rPr lang="el-GR" sz="1400" b="1" dirty="0"/>
              <a:t>  μία </a:t>
            </a:r>
            <a:r>
              <a:rPr lang="el-GR" sz="1400" b="1" dirty="0" err="1"/>
              <a:t>χρονοθυρίδα</a:t>
            </a:r>
            <a:r>
              <a:rPr lang="el-GR" sz="1400" b="1" dirty="0"/>
              <a:t> σηματοδοσίας. Επομένως στην διασύνδεση κέντρων έχουμε τόσα κανάλια σηματοδοσίας όσες και γραμμές </a:t>
            </a:r>
            <a:r>
              <a:rPr lang="en-US" sz="1400" b="1" dirty="0"/>
              <a:t>PCM</a:t>
            </a:r>
            <a:r>
              <a:rPr lang="el-GR" sz="1400" b="1" dirty="0"/>
              <a:t>.</a:t>
            </a:r>
            <a:endParaRPr lang="en-US" sz="1400" b="1" dirty="0"/>
          </a:p>
          <a:p>
            <a:pPr algn="just">
              <a:lnSpc>
                <a:spcPct val="150000"/>
              </a:lnSpc>
              <a:tabLst>
                <a:tab pos="228600" algn="l"/>
              </a:tabLst>
            </a:pPr>
            <a:endParaRPr lang="el-GR" sz="1400" b="1" dirty="0"/>
          </a:p>
          <a:p>
            <a:pPr algn="just">
              <a:lnSpc>
                <a:spcPct val="150000"/>
              </a:lnSpc>
              <a:tabLst>
                <a:tab pos="228600" algn="l"/>
              </a:tabLst>
            </a:pPr>
            <a:r>
              <a:rPr lang="en-US" sz="1400" b="1" dirty="0"/>
              <a:t>	</a:t>
            </a:r>
            <a:r>
              <a:rPr lang="el-GR" sz="1400" b="1" dirty="0"/>
              <a:t>Ο ρυθμός με τον οποίον εξυπηρετείται ένας συνδρομητής είναι πάρα πολύ μικρός. Πράγματι με ρυθμό εξυπηρέτησης ανά συνδρομητή </a:t>
            </a:r>
            <a:r>
              <a:rPr lang="el-GR" sz="1400" b="1" dirty="0">
                <a:solidFill>
                  <a:schemeClr val="accent2"/>
                </a:solidFill>
              </a:rPr>
              <a:t>4 </a:t>
            </a:r>
            <a:r>
              <a:rPr lang="en-US" sz="1400" b="1" dirty="0">
                <a:solidFill>
                  <a:schemeClr val="accent2"/>
                </a:solidFill>
              </a:rPr>
              <a:t>bits</a:t>
            </a:r>
            <a:r>
              <a:rPr lang="el-GR" sz="1400" b="1" dirty="0">
                <a:solidFill>
                  <a:schemeClr val="accent2"/>
                </a:solidFill>
              </a:rPr>
              <a:t> στα 2 </a:t>
            </a:r>
            <a:r>
              <a:rPr lang="en-US" sz="1400" b="1" dirty="0" err="1">
                <a:solidFill>
                  <a:schemeClr val="accent2"/>
                </a:solidFill>
              </a:rPr>
              <a:t>ms</a:t>
            </a:r>
            <a:r>
              <a:rPr lang="el-GR" sz="1400" b="1" dirty="0">
                <a:solidFill>
                  <a:schemeClr val="accent2"/>
                </a:solidFill>
              </a:rPr>
              <a:t>, έχουμε ρυθμό σηματοδοσίας  2 </a:t>
            </a:r>
            <a:r>
              <a:rPr lang="en-US" sz="1400" b="1" dirty="0">
                <a:solidFill>
                  <a:schemeClr val="accent2"/>
                </a:solidFill>
              </a:rPr>
              <a:t>kb</a:t>
            </a:r>
            <a:r>
              <a:rPr lang="el-GR" sz="1400" b="1" dirty="0">
                <a:solidFill>
                  <a:schemeClr val="accent2"/>
                </a:solidFill>
              </a:rPr>
              <a:t>/</a:t>
            </a:r>
            <a:r>
              <a:rPr lang="en-US" sz="1400" b="1" dirty="0">
                <a:solidFill>
                  <a:schemeClr val="accent2"/>
                </a:solidFill>
              </a:rPr>
              <a:t>s</a:t>
            </a:r>
            <a:r>
              <a:rPr lang="el-GR" sz="1400" b="1" dirty="0"/>
              <a:t>.</a:t>
            </a:r>
            <a:endParaRPr lang="en-US" sz="1400" b="1" dirty="0"/>
          </a:p>
          <a:p>
            <a:pPr algn="just">
              <a:lnSpc>
                <a:spcPct val="150000"/>
              </a:lnSpc>
              <a:tabLst>
                <a:tab pos="228600" algn="l"/>
              </a:tabLst>
            </a:pPr>
            <a:endParaRPr lang="el-GR" sz="1400" b="1" dirty="0"/>
          </a:p>
          <a:p>
            <a:pPr algn="just">
              <a:lnSpc>
                <a:spcPct val="150000"/>
              </a:lnSpc>
              <a:tabLst>
                <a:tab pos="228600" algn="l"/>
              </a:tabLst>
            </a:pPr>
            <a:r>
              <a:rPr lang="en-US" sz="1400" b="1" dirty="0"/>
              <a:t>	</a:t>
            </a:r>
            <a:r>
              <a:rPr lang="el-GR" sz="1400" b="1" dirty="0"/>
              <a:t>Η χωρητικότητα σηματοδοσίας στην </a:t>
            </a:r>
            <a:r>
              <a:rPr lang="el-GR" sz="1400" b="1" dirty="0" err="1"/>
              <a:t>χρονοθυρίδα</a:t>
            </a:r>
            <a:r>
              <a:rPr lang="el-GR" sz="1400" b="1" dirty="0"/>
              <a:t> #16</a:t>
            </a:r>
            <a:r>
              <a:rPr lang="en-US" sz="1400" b="1" dirty="0"/>
              <a:t> </a:t>
            </a:r>
            <a:r>
              <a:rPr lang="el-GR" sz="1400" b="1" dirty="0"/>
              <a:t>είναι χρονικά δεσμευμένη για κάθε </a:t>
            </a:r>
            <a:r>
              <a:rPr lang="el-GR" sz="1400" b="1" dirty="0" err="1"/>
              <a:t>χρονοθυρίδα</a:t>
            </a:r>
            <a:r>
              <a:rPr lang="el-GR" sz="1400" b="1" dirty="0"/>
              <a:t> της γραμμής </a:t>
            </a:r>
            <a:r>
              <a:rPr lang="en-US" sz="1400" b="1" dirty="0"/>
              <a:t>PCM</a:t>
            </a:r>
            <a:r>
              <a:rPr lang="el-GR" sz="1400" b="1" dirty="0"/>
              <a:t>.  Αυτό έχει σαν συνέπεια την άσκοπη σπατάλη σε χωρητικότητα διότι ακόμα και σε στιγμές όπου κάποια </a:t>
            </a:r>
            <a:r>
              <a:rPr lang="el-GR" sz="1400" b="1" dirty="0" err="1"/>
              <a:t>χρονοθυρίδα</a:t>
            </a:r>
            <a:r>
              <a:rPr lang="el-GR" sz="1400" b="1" dirty="0"/>
              <a:t> δεν εξυπηρετεί κλήση.   </a:t>
            </a:r>
          </a:p>
        </p:txBody>
      </p:sp>
    </p:spTree>
    <p:extLst>
      <p:ext uri="{BB962C8B-B14F-4D97-AF65-F5344CB8AC3E}">
        <p14:creationId xmlns:p14="http://schemas.microsoft.com/office/powerpoint/2010/main" val="377547132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2459038" y="2536826"/>
            <a:ext cx="8208962" cy="4321175"/>
          </a:xfrm>
          <a:prstGeom prst="rect">
            <a:avLst/>
          </a:prstGeom>
          <a:noFill/>
          <a:ln w="3175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ClrTx/>
              <a:buSzTx/>
              <a:buFontTx/>
              <a:buNone/>
            </a:pPr>
            <a:endParaRPr lang="el-GR" altLang="el-GR" sz="1200">
              <a:solidFill>
                <a:srgbClr val="000000"/>
              </a:solidFill>
            </a:endParaRPr>
          </a:p>
        </p:txBody>
      </p:sp>
      <p:sp>
        <p:nvSpPr>
          <p:cNvPr id="192515" name="Text Box 3"/>
          <p:cNvSpPr txBox="1">
            <a:spLocks noChangeArrowheads="1"/>
          </p:cNvSpPr>
          <p:nvPr/>
        </p:nvSpPr>
        <p:spPr bwMode="auto">
          <a:xfrm>
            <a:off x="1343026" y="6640514"/>
            <a:ext cx="1008063" cy="244475"/>
          </a:xfrm>
          <a:prstGeom prst="rect">
            <a:avLst/>
          </a:prstGeom>
          <a:noFill/>
          <a:ln w="9525">
            <a:noFill/>
            <a:miter lim="800000"/>
            <a:headEnd/>
            <a:tailEnd/>
          </a:ln>
          <a:effectLst/>
        </p:spPr>
        <p:txBody>
          <a:bodyPr>
            <a:spAutoFit/>
          </a:bodyPr>
          <a:lstStyle/>
          <a:p>
            <a:pPr algn="ctr" eaLnBrk="1" hangingPunct="1">
              <a:spcBef>
                <a:spcPct val="50000"/>
              </a:spcBef>
              <a:defRPr/>
            </a:pPr>
            <a:r>
              <a:rPr lang="en-US" sz="1000">
                <a:effectLst>
                  <a:outerShdw blurRad="38100" dist="38100" dir="2700000" algn="tl">
                    <a:srgbClr val="000000"/>
                  </a:outerShdw>
                </a:effectLst>
                <a:latin typeface="Times New Roman" pitchFamily="18" charset="0"/>
                <a:cs typeface="Times New Roman" pitchFamily="18" charset="0"/>
              </a:rPr>
              <a:t>©</a:t>
            </a:r>
            <a:r>
              <a:rPr lang="en-US" sz="1000">
                <a:effectLst>
                  <a:outerShdw blurRad="38100" dist="38100" dir="2700000" algn="tl">
                    <a:srgbClr val="000000"/>
                  </a:outerShdw>
                </a:effectLst>
                <a:latin typeface="Times New Roman" pitchFamily="18" charset="0"/>
                <a:cs typeface="Arial" charset="0"/>
              </a:rPr>
              <a:t>StvII</a:t>
            </a:r>
            <a:endParaRPr lang="el-GR" sz="1000">
              <a:effectLst>
                <a:outerShdw blurRad="38100" dist="38100" dir="2700000" algn="tl">
                  <a:srgbClr val="000000"/>
                </a:outerShdw>
              </a:effectLst>
              <a:latin typeface="Times New Roman" pitchFamily="18" charset="0"/>
              <a:cs typeface="Arial" charset="0"/>
            </a:endParaRPr>
          </a:p>
        </p:txBody>
      </p:sp>
      <p:sp>
        <p:nvSpPr>
          <p:cNvPr id="192516" name="Text Box 4"/>
          <p:cNvSpPr txBox="1">
            <a:spLocks noChangeArrowheads="1"/>
          </p:cNvSpPr>
          <p:nvPr/>
        </p:nvSpPr>
        <p:spPr bwMode="auto">
          <a:xfrm rot="197085">
            <a:off x="6196014" y="671514"/>
            <a:ext cx="403383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l-GR" sz="1200">
                <a:solidFill>
                  <a:srgbClr val="000000"/>
                </a:solidFill>
              </a:rPr>
              <a:t>FSN=14	BSN=41 	FIB=1 	BIB=1 </a:t>
            </a:r>
            <a:r>
              <a:rPr lang="en-US" altLang="el-GR" sz="1200">
                <a:solidFill>
                  <a:srgbClr val="FF0000"/>
                </a:solidFill>
              </a:rPr>
              <a:t>(A)</a:t>
            </a:r>
            <a:endParaRPr lang="el-GR" altLang="el-GR" sz="1200">
              <a:solidFill>
                <a:srgbClr val="FF0000"/>
              </a:solidFill>
            </a:endParaRPr>
          </a:p>
        </p:txBody>
      </p:sp>
      <p:sp>
        <p:nvSpPr>
          <p:cNvPr id="192517" name="Text Box 5"/>
          <p:cNvSpPr txBox="1">
            <a:spLocks noChangeArrowheads="1"/>
          </p:cNvSpPr>
          <p:nvPr/>
        </p:nvSpPr>
        <p:spPr bwMode="auto">
          <a:xfrm rot="-195766">
            <a:off x="4276725" y="1104900"/>
            <a:ext cx="403383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l-GR" sz="1200">
                <a:solidFill>
                  <a:srgbClr val="000000"/>
                </a:solidFill>
              </a:rPr>
              <a:t>FSN=42 	BSN=13 	FIB=1 	BIB=0 </a:t>
            </a:r>
            <a:r>
              <a:rPr lang="en-US" altLang="el-GR" sz="1200">
                <a:solidFill>
                  <a:srgbClr val="FF0000"/>
                </a:solidFill>
              </a:rPr>
              <a:t>(B)</a:t>
            </a:r>
            <a:endParaRPr lang="el-GR" altLang="el-GR" sz="1200">
              <a:solidFill>
                <a:srgbClr val="FF0000"/>
              </a:solidFill>
            </a:endParaRPr>
          </a:p>
        </p:txBody>
      </p:sp>
      <p:sp>
        <p:nvSpPr>
          <p:cNvPr id="192518" name="Text Box 6"/>
          <p:cNvSpPr txBox="1">
            <a:spLocks noChangeArrowheads="1"/>
          </p:cNvSpPr>
          <p:nvPr/>
        </p:nvSpPr>
        <p:spPr bwMode="auto">
          <a:xfrm rot="-195766">
            <a:off x="4256089" y="2014539"/>
            <a:ext cx="4033837" cy="274637"/>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l-GR" sz="1200">
                <a:solidFill>
                  <a:srgbClr val="000000"/>
                </a:solidFill>
              </a:rPr>
              <a:t>FSN=43	BSN=14 	FIB=0 	BIB=0 </a:t>
            </a:r>
            <a:r>
              <a:rPr lang="en-US" altLang="el-GR" sz="1200">
                <a:solidFill>
                  <a:srgbClr val="FF0000"/>
                </a:solidFill>
              </a:rPr>
              <a:t>(D)</a:t>
            </a:r>
            <a:endParaRPr lang="el-GR" altLang="el-GR" sz="1200">
              <a:solidFill>
                <a:srgbClr val="FF0000"/>
              </a:solidFill>
            </a:endParaRPr>
          </a:p>
        </p:txBody>
      </p:sp>
      <p:sp>
        <p:nvSpPr>
          <p:cNvPr id="192519" name="Text Box 7"/>
          <p:cNvSpPr txBox="1">
            <a:spLocks noChangeArrowheads="1"/>
          </p:cNvSpPr>
          <p:nvPr/>
        </p:nvSpPr>
        <p:spPr bwMode="auto">
          <a:xfrm rot="-195766">
            <a:off x="4217989" y="2781300"/>
            <a:ext cx="403383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l-GR" sz="1200">
                <a:solidFill>
                  <a:srgbClr val="000000"/>
                </a:solidFill>
              </a:rPr>
              <a:t>FSN=44	BSN=15	FIB=0	BIB=0 </a:t>
            </a:r>
            <a:r>
              <a:rPr lang="en-US" altLang="el-GR" sz="1200">
                <a:solidFill>
                  <a:srgbClr val="FF0000"/>
                </a:solidFill>
              </a:rPr>
              <a:t>(F)</a:t>
            </a:r>
            <a:endParaRPr lang="el-GR" altLang="el-GR" sz="1200">
              <a:solidFill>
                <a:srgbClr val="FF0000"/>
              </a:solidFill>
            </a:endParaRPr>
          </a:p>
        </p:txBody>
      </p:sp>
      <p:sp>
        <p:nvSpPr>
          <p:cNvPr id="192520" name="Text Box 8"/>
          <p:cNvSpPr txBox="1">
            <a:spLocks noChangeArrowheads="1"/>
          </p:cNvSpPr>
          <p:nvPr/>
        </p:nvSpPr>
        <p:spPr bwMode="auto">
          <a:xfrm rot="197085">
            <a:off x="6343650" y="1582739"/>
            <a:ext cx="40338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l-GR" sz="1200">
                <a:solidFill>
                  <a:srgbClr val="000000"/>
                </a:solidFill>
              </a:rPr>
              <a:t>FSN=14	BSN=42 	FIB=0 	BIB=0 </a:t>
            </a:r>
            <a:r>
              <a:rPr lang="en-US" altLang="el-GR" sz="1200">
                <a:solidFill>
                  <a:srgbClr val="FF0000"/>
                </a:solidFill>
              </a:rPr>
              <a:t>(C)</a:t>
            </a:r>
            <a:endParaRPr lang="el-GR" altLang="el-GR" sz="1200">
              <a:solidFill>
                <a:srgbClr val="FF0000"/>
              </a:solidFill>
            </a:endParaRPr>
          </a:p>
        </p:txBody>
      </p:sp>
      <p:sp>
        <p:nvSpPr>
          <p:cNvPr id="192521" name="Text Box 9"/>
          <p:cNvSpPr txBox="1">
            <a:spLocks noChangeArrowheads="1"/>
          </p:cNvSpPr>
          <p:nvPr/>
        </p:nvSpPr>
        <p:spPr bwMode="auto">
          <a:xfrm rot="197085">
            <a:off x="6343650" y="2433639"/>
            <a:ext cx="40338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l-GR" sz="1200">
                <a:solidFill>
                  <a:srgbClr val="000000"/>
                </a:solidFill>
              </a:rPr>
              <a:t>FSN=15	BSN= 43	FIB= 0	BIB=0 </a:t>
            </a:r>
            <a:r>
              <a:rPr lang="en-US" altLang="el-GR" sz="1200">
                <a:solidFill>
                  <a:srgbClr val="FF0000"/>
                </a:solidFill>
              </a:rPr>
              <a:t>(E)</a:t>
            </a:r>
            <a:endParaRPr lang="el-GR" altLang="el-GR" sz="1200">
              <a:solidFill>
                <a:srgbClr val="FF0000"/>
              </a:solidFill>
            </a:endParaRPr>
          </a:p>
        </p:txBody>
      </p:sp>
      <p:sp>
        <p:nvSpPr>
          <p:cNvPr id="32778" name="Text Box 10"/>
          <p:cNvSpPr txBox="1">
            <a:spLocks noChangeArrowheads="1"/>
          </p:cNvSpPr>
          <p:nvPr/>
        </p:nvSpPr>
        <p:spPr bwMode="auto">
          <a:xfrm>
            <a:off x="1992314" y="0"/>
            <a:ext cx="8232775" cy="338554"/>
          </a:xfrm>
          <a:prstGeom prst="rect">
            <a:avLst/>
          </a:prstGeom>
          <a:solidFill>
            <a:schemeClr val="accent1"/>
          </a:solidFill>
          <a:ln w="38100" algn="ctr">
            <a:solidFill>
              <a:srgbClr val="FF0000"/>
            </a:solidFill>
            <a:miter lim="800000"/>
            <a:headEnd/>
            <a:tailEnd/>
          </a:ln>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ClrTx/>
              <a:buSzTx/>
              <a:buFontTx/>
              <a:buNone/>
            </a:pPr>
            <a:r>
              <a:rPr lang="el-GR" altLang="el-GR" sz="1600">
                <a:solidFill>
                  <a:srgbClr val="000000"/>
                </a:solidFill>
              </a:rPr>
              <a:t>Στην παρακάτω ανταλλαγή μηνυμάτων ποια πακέτα δεν έχουν ληφθεί σωστά???</a:t>
            </a:r>
          </a:p>
        </p:txBody>
      </p:sp>
      <p:grpSp>
        <p:nvGrpSpPr>
          <p:cNvPr id="32779" name="Group 11"/>
          <p:cNvGrpSpPr>
            <a:grpSpLocks/>
          </p:cNvGrpSpPr>
          <p:nvPr/>
        </p:nvGrpSpPr>
        <p:grpSpPr bwMode="auto">
          <a:xfrm>
            <a:off x="4102101" y="471488"/>
            <a:ext cx="6530975" cy="6386512"/>
            <a:chOff x="793" y="297"/>
            <a:chExt cx="4114" cy="4023"/>
          </a:xfrm>
        </p:grpSpPr>
        <p:grpSp>
          <p:nvGrpSpPr>
            <p:cNvPr id="32791" name="Group 12"/>
            <p:cNvGrpSpPr>
              <a:grpSpLocks/>
            </p:cNvGrpSpPr>
            <p:nvPr/>
          </p:nvGrpSpPr>
          <p:grpSpPr bwMode="auto">
            <a:xfrm>
              <a:off x="793" y="297"/>
              <a:ext cx="4114" cy="4023"/>
              <a:chOff x="775" y="297"/>
              <a:chExt cx="4114" cy="4023"/>
            </a:xfrm>
          </p:grpSpPr>
          <p:sp>
            <p:nvSpPr>
              <p:cNvPr id="32809" name="Rectangle 13"/>
              <p:cNvSpPr>
                <a:spLocks noChangeArrowheads="1"/>
              </p:cNvSpPr>
              <p:nvPr/>
            </p:nvSpPr>
            <p:spPr bwMode="auto">
              <a:xfrm>
                <a:off x="4736" y="297"/>
                <a:ext cx="45" cy="4013"/>
              </a:xfrm>
              <a:prstGeom prst="rect">
                <a:avLst/>
              </a:prstGeom>
              <a:solidFill>
                <a:schemeClr val="tx1"/>
              </a:solidFill>
              <a:ln w="9525">
                <a:solidFill>
                  <a:schemeClr val="tx1"/>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ClrTx/>
                  <a:buSzTx/>
                  <a:buFontTx/>
                  <a:buNone/>
                </a:pPr>
                <a:endParaRPr lang="el-GR" altLang="el-GR" sz="1200">
                  <a:solidFill>
                    <a:srgbClr val="000000"/>
                  </a:solidFill>
                </a:endParaRPr>
              </a:p>
            </p:txBody>
          </p:sp>
          <p:sp>
            <p:nvSpPr>
              <p:cNvPr id="32810" name="Rectangle 14"/>
              <p:cNvSpPr>
                <a:spLocks noChangeArrowheads="1"/>
              </p:cNvSpPr>
              <p:nvPr/>
            </p:nvSpPr>
            <p:spPr bwMode="auto">
              <a:xfrm>
                <a:off x="880" y="297"/>
                <a:ext cx="45" cy="4013"/>
              </a:xfrm>
              <a:prstGeom prst="rect">
                <a:avLst/>
              </a:prstGeom>
              <a:solidFill>
                <a:schemeClr val="tx1"/>
              </a:solidFill>
              <a:ln w="9525">
                <a:solidFill>
                  <a:schemeClr val="tx1"/>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ClrTx/>
                  <a:buSzTx/>
                  <a:buFontTx/>
                  <a:buNone/>
                </a:pPr>
                <a:endParaRPr lang="el-GR" altLang="el-GR" sz="1200">
                  <a:solidFill>
                    <a:srgbClr val="000000"/>
                  </a:solidFill>
                </a:endParaRPr>
              </a:p>
            </p:txBody>
          </p:sp>
          <p:sp>
            <p:nvSpPr>
              <p:cNvPr id="32811" name="Text Box 15"/>
              <p:cNvSpPr txBox="1">
                <a:spLocks noChangeArrowheads="1"/>
              </p:cNvSpPr>
              <p:nvPr/>
            </p:nvSpPr>
            <p:spPr bwMode="auto">
              <a:xfrm>
                <a:off x="786" y="320"/>
                <a:ext cx="2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l-GR" sz="1200">
                    <a:solidFill>
                      <a:schemeClr val="bg1"/>
                    </a:solidFill>
                  </a:rPr>
                  <a:t>A</a:t>
                </a:r>
                <a:endParaRPr lang="el-GR" altLang="el-GR" sz="1200">
                  <a:solidFill>
                    <a:schemeClr val="bg1"/>
                  </a:solidFill>
                </a:endParaRPr>
              </a:p>
            </p:txBody>
          </p:sp>
          <p:sp>
            <p:nvSpPr>
              <p:cNvPr id="32812" name="Text Box 16"/>
              <p:cNvSpPr txBox="1">
                <a:spLocks noChangeArrowheads="1"/>
              </p:cNvSpPr>
              <p:nvPr/>
            </p:nvSpPr>
            <p:spPr bwMode="auto">
              <a:xfrm>
                <a:off x="4646" y="1133"/>
                <a:ext cx="2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l-GR" sz="1200">
                    <a:solidFill>
                      <a:schemeClr val="bg1"/>
                    </a:solidFill>
                  </a:rPr>
                  <a:t>D</a:t>
                </a:r>
                <a:endParaRPr lang="el-GR" altLang="el-GR" sz="1200">
                  <a:solidFill>
                    <a:schemeClr val="bg1"/>
                  </a:solidFill>
                </a:endParaRPr>
              </a:p>
            </p:txBody>
          </p:sp>
          <p:sp>
            <p:nvSpPr>
              <p:cNvPr id="32813" name="Text Box 17"/>
              <p:cNvSpPr txBox="1">
                <a:spLocks noChangeArrowheads="1"/>
              </p:cNvSpPr>
              <p:nvPr/>
            </p:nvSpPr>
            <p:spPr bwMode="auto">
              <a:xfrm>
                <a:off x="787" y="843"/>
                <a:ext cx="2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l-GR" sz="1200">
                    <a:solidFill>
                      <a:schemeClr val="bg1"/>
                    </a:solidFill>
                  </a:rPr>
                  <a:t>C</a:t>
                </a:r>
                <a:endParaRPr lang="el-GR" altLang="el-GR" sz="1200">
                  <a:solidFill>
                    <a:schemeClr val="bg1"/>
                  </a:solidFill>
                </a:endParaRPr>
              </a:p>
            </p:txBody>
          </p:sp>
          <p:sp>
            <p:nvSpPr>
              <p:cNvPr id="32814" name="Text Box 18"/>
              <p:cNvSpPr txBox="1">
                <a:spLocks noChangeArrowheads="1"/>
              </p:cNvSpPr>
              <p:nvPr/>
            </p:nvSpPr>
            <p:spPr bwMode="auto">
              <a:xfrm>
                <a:off x="4643" y="1653"/>
                <a:ext cx="2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l-GR" sz="1200">
                    <a:solidFill>
                      <a:schemeClr val="bg1"/>
                    </a:solidFill>
                  </a:rPr>
                  <a:t>F</a:t>
                </a:r>
                <a:endParaRPr lang="el-GR" altLang="el-GR" sz="1200">
                  <a:solidFill>
                    <a:schemeClr val="bg1"/>
                  </a:solidFill>
                </a:endParaRPr>
              </a:p>
            </p:txBody>
          </p:sp>
          <p:sp>
            <p:nvSpPr>
              <p:cNvPr id="32815" name="Text Box 19"/>
              <p:cNvSpPr txBox="1">
                <a:spLocks noChangeArrowheads="1"/>
              </p:cNvSpPr>
              <p:nvPr/>
            </p:nvSpPr>
            <p:spPr bwMode="auto">
              <a:xfrm>
                <a:off x="782" y="1403"/>
                <a:ext cx="2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l-GR" sz="1200">
                    <a:solidFill>
                      <a:schemeClr val="bg1"/>
                    </a:solidFill>
                  </a:rPr>
                  <a:t>E</a:t>
                </a:r>
                <a:endParaRPr lang="el-GR" altLang="el-GR" sz="1200">
                  <a:solidFill>
                    <a:schemeClr val="bg1"/>
                  </a:solidFill>
                </a:endParaRPr>
              </a:p>
            </p:txBody>
          </p:sp>
          <p:sp>
            <p:nvSpPr>
              <p:cNvPr id="32816" name="Text Box 20"/>
              <p:cNvSpPr txBox="1">
                <a:spLocks noChangeArrowheads="1"/>
              </p:cNvSpPr>
              <p:nvPr/>
            </p:nvSpPr>
            <p:spPr bwMode="auto">
              <a:xfrm>
                <a:off x="777" y="1870"/>
                <a:ext cx="2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l-GR" sz="1200">
                    <a:solidFill>
                      <a:schemeClr val="bg1"/>
                    </a:solidFill>
                  </a:rPr>
                  <a:t>G</a:t>
                </a:r>
                <a:endParaRPr lang="el-GR" altLang="el-GR" sz="1200">
                  <a:solidFill>
                    <a:schemeClr val="bg1"/>
                  </a:solidFill>
                </a:endParaRPr>
              </a:p>
            </p:txBody>
          </p:sp>
          <p:sp>
            <p:nvSpPr>
              <p:cNvPr id="32817" name="Text Box 21"/>
              <p:cNvSpPr txBox="1">
                <a:spLocks noChangeArrowheads="1"/>
              </p:cNvSpPr>
              <p:nvPr/>
            </p:nvSpPr>
            <p:spPr bwMode="auto">
              <a:xfrm>
                <a:off x="777" y="2793"/>
                <a:ext cx="2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l-GR" sz="1200">
                    <a:solidFill>
                      <a:schemeClr val="bg1"/>
                    </a:solidFill>
                  </a:rPr>
                  <a:t>K</a:t>
                </a:r>
                <a:endParaRPr lang="el-GR" altLang="el-GR" sz="1200">
                  <a:solidFill>
                    <a:schemeClr val="bg1"/>
                  </a:solidFill>
                </a:endParaRPr>
              </a:p>
            </p:txBody>
          </p:sp>
          <p:sp>
            <p:nvSpPr>
              <p:cNvPr id="32818" name="Text Box 22"/>
              <p:cNvSpPr txBox="1">
                <a:spLocks noChangeArrowheads="1"/>
              </p:cNvSpPr>
              <p:nvPr/>
            </p:nvSpPr>
            <p:spPr bwMode="auto">
              <a:xfrm>
                <a:off x="4635" y="2115"/>
                <a:ext cx="2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l-GR" sz="1200">
                    <a:solidFill>
                      <a:schemeClr val="bg1"/>
                    </a:solidFill>
                  </a:rPr>
                  <a:t>H</a:t>
                </a:r>
                <a:endParaRPr lang="el-GR" altLang="el-GR" sz="1200">
                  <a:solidFill>
                    <a:schemeClr val="bg1"/>
                  </a:solidFill>
                </a:endParaRPr>
              </a:p>
            </p:txBody>
          </p:sp>
          <p:sp>
            <p:nvSpPr>
              <p:cNvPr id="32819" name="Text Box 23"/>
              <p:cNvSpPr txBox="1">
                <a:spLocks noChangeArrowheads="1"/>
              </p:cNvSpPr>
              <p:nvPr/>
            </p:nvSpPr>
            <p:spPr bwMode="auto">
              <a:xfrm>
                <a:off x="776" y="4147"/>
                <a:ext cx="2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endParaRPr lang="el-GR" altLang="el-GR" sz="1200">
                  <a:solidFill>
                    <a:schemeClr val="bg1"/>
                  </a:solidFill>
                </a:endParaRPr>
              </a:p>
            </p:txBody>
          </p:sp>
          <p:sp>
            <p:nvSpPr>
              <p:cNvPr id="32820" name="Text Box 24"/>
              <p:cNvSpPr txBox="1">
                <a:spLocks noChangeArrowheads="1"/>
              </p:cNvSpPr>
              <p:nvPr/>
            </p:nvSpPr>
            <p:spPr bwMode="auto">
              <a:xfrm>
                <a:off x="4632" y="2582"/>
                <a:ext cx="2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l-GR" sz="1200">
                    <a:solidFill>
                      <a:schemeClr val="bg1"/>
                    </a:solidFill>
                  </a:rPr>
                  <a:t>J</a:t>
                </a:r>
                <a:endParaRPr lang="el-GR" altLang="el-GR" sz="1200">
                  <a:solidFill>
                    <a:schemeClr val="bg1"/>
                  </a:solidFill>
                </a:endParaRPr>
              </a:p>
            </p:txBody>
          </p:sp>
          <p:sp>
            <p:nvSpPr>
              <p:cNvPr id="32821" name="Text Box 25"/>
              <p:cNvSpPr txBox="1">
                <a:spLocks noChangeArrowheads="1"/>
              </p:cNvSpPr>
              <p:nvPr/>
            </p:nvSpPr>
            <p:spPr bwMode="auto">
              <a:xfrm>
                <a:off x="4632" y="3475"/>
                <a:ext cx="2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l-GR" sz="1200">
                    <a:solidFill>
                      <a:schemeClr val="bg1"/>
                    </a:solidFill>
                  </a:rPr>
                  <a:t>N</a:t>
                </a:r>
                <a:endParaRPr lang="el-GR" altLang="el-GR" sz="1200">
                  <a:solidFill>
                    <a:schemeClr val="bg1"/>
                  </a:solidFill>
                </a:endParaRPr>
              </a:p>
            </p:txBody>
          </p:sp>
          <p:sp>
            <p:nvSpPr>
              <p:cNvPr id="32822" name="Text Box 26"/>
              <p:cNvSpPr txBox="1">
                <a:spLocks noChangeArrowheads="1"/>
              </p:cNvSpPr>
              <p:nvPr/>
            </p:nvSpPr>
            <p:spPr bwMode="auto">
              <a:xfrm>
                <a:off x="4632" y="3917"/>
                <a:ext cx="2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l-GR" sz="1200">
                    <a:solidFill>
                      <a:schemeClr val="bg1"/>
                    </a:solidFill>
                  </a:rPr>
                  <a:t>P</a:t>
                </a:r>
                <a:endParaRPr lang="el-GR" altLang="el-GR" sz="1200">
                  <a:solidFill>
                    <a:schemeClr val="bg1"/>
                  </a:solidFill>
                </a:endParaRPr>
              </a:p>
            </p:txBody>
          </p:sp>
          <p:sp>
            <p:nvSpPr>
              <p:cNvPr id="32823" name="Text Box 27"/>
              <p:cNvSpPr txBox="1">
                <a:spLocks noChangeArrowheads="1"/>
              </p:cNvSpPr>
              <p:nvPr/>
            </p:nvSpPr>
            <p:spPr bwMode="auto">
              <a:xfrm>
                <a:off x="4635" y="3038"/>
                <a:ext cx="2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l-GR" sz="1200">
                    <a:solidFill>
                      <a:schemeClr val="bg1"/>
                    </a:solidFill>
                  </a:rPr>
                  <a:t>L</a:t>
                </a:r>
                <a:endParaRPr lang="el-GR" altLang="el-GR" sz="1200">
                  <a:solidFill>
                    <a:schemeClr val="bg1"/>
                  </a:solidFill>
                </a:endParaRPr>
              </a:p>
            </p:txBody>
          </p:sp>
          <p:sp>
            <p:nvSpPr>
              <p:cNvPr id="32824" name="Text Box 28"/>
              <p:cNvSpPr txBox="1">
                <a:spLocks noChangeArrowheads="1"/>
              </p:cNvSpPr>
              <p:nvPr/>
            </p:nvSpPr>
            <p:spPr bwMode="auto">
              <a:xfrm>
                <a:off x="777" y="2340"/>
                <a:ext cx="2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l-GR" sz="1200">
                    <a:solidFill>
                      <a:schemeClr val="bg1"/>
                    </a:solidFill>
                  </a:rPr>
                  <a:t>I</a:t>
                </a:r>
                <a:endParaRPr lang="el-GR" altLang="el-GR" sz="1200">
                  <a:solidFill>
                    <a:schemeClr val="bg1"/>
                  </a:solidFill>
                </a:endParaRPr>
              </a:p>
            </p:txBody>
          </p:sp>
          <p:sp>
            <p:nvSpPr>
              <p:cNvPr id="32825" name="Text Box 29"/>
              <p:cNvSpPr txBox="1">
                <a:spLocks noChangeArrowheads="1"/>
              </p:cNvSpPr>
              <p:nvPr/>
            </p:nvSpPr>
            <p:spPr bwMode="auto">
              <a:xfrm>
                <a:off x="775" y="3247"/>
                <a:ext cx="2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l-GR" sz="1200">
                    <a:solidFill>
                      <a:schemeClr val="bg1"/>
                    </a:solidFill>
                  </a:rPr>
                  <a:t>M</a:t>
                </a:r>
                <a:endParaRPr lang="el-GR" altLang="el-GR" sz="1200">
                  <a:solidFill>
                    <a:schemeClr val="bg1"/>
                  </a:solidFill>
                </a:endParaRPr>
              </a:p>
            </p:txBody>
          </p:sp>
          <p:sp>
            <p:nvSpPr>
              <p:cNvPr id="32826" name="Text Box 30"/>
              <p:cNvSpPr txBox="1">
                <a:spLocks noChangeArrowheads="1"/>
              </p:cNvSpPr>
              <p:nvPr/>
            </p:nvSpPr>
            <p:spPr bwMode="auto">
              <a:xfrm>
                <a:off x="776" y="3695"/>
                <a:ext cx="2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l-GR" sz="1200">
                    <a:solidFill>
                      <a:schemeClr val="bg1"/>
                    </a:solidFill>
                  </a:rPr>
                  <a:t>O</a:t>
                </a:r>
                <a:endParaRPr lang="el-GR" altLang="el-GR" sz="1200">
                  <a:solidFill>
                    <a:schemeClr val="bg1"/>
                  </a:solidFill>
                </a:endParaRPr>
              </a:p>
            </p:txBody>
          </p:sp>
          <p:sp>
            <p:nvSpPr>
              <p:cNvPr id="32827" name="Text Box 31"/>
              <p:cNvSpPr txBox="1">
                <a:spLocks noChangeArrowheads="1"/>
              </p:cNvSpPr>
              <p:nvPr/>
            </p:nvSpPr>
            <p:spPr bwMode="auto">
              <a:xfrm>
                <a:off x="4649" y="570"/>
                <a:ext cx="2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l-GR" sz="1200">
                    <a:solidFill>
                      <a:schemeClr val="bg1"/>
                    </a:solidFill>
                  </a:rPr>
                  <a:t>B</a:t>
                </a:r>
                <a:endParaRPr lang="el-GR" altLang="el-GR" sz="1200">
                  <a:solidFill>
                    <a:schemeClr val="bg1"/>
                  </a:solidFill>
                </a:endParaRPr>
              </a:p>
            </p:txBody>
          </p:sp>
        </p:grpSp>
        <p:grpSp>
          <p:nvGrpSpPr>
            <p:cNvPr id="32792" name="Group 32"/>
            <p:cNvGrpSpPr>
              <a:grpSpLocks/>
            </p:cNvGrpSpPr>
            <p:nvPr/>
          </p:nvGrpSpPr>
          <p:grpSpPr bwMode="auto">
            <a:xfrm>
              <a:off x="940" y="436"/>
              <a:ext cx="3810" cy="3884"/>
              <a:chOff x="930" y="379"/>
              <a:chExt cx="3810" cy="3884"/>
            </a:xfrm>
          </p:grpSpPr>
          <p:sp>
            <p:nvSpPr>
              <p:cNvPr id="32793" name="Line 33"/>
              <p:cNvSpPr>
                <a:spLocks noChangeShapeType="1"/>
              </p:cNvSpPr>
              <p:nvPr/>
            </p:nvSpPr>
            <p:spPr bwMode="auto">
              <a:xfrm>
                <a:off x="930" y="379"/>
                <a:ext cx="3810" cy="227"/>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32794" name="Line 34"/>
              <p:cNvSpPr>
                <a:spLocks noChangeShapeType="1"/>
              </p:cNvSpPr>
              <p:nvPr/>
            </p:nvSpPr>
            <p:spPr bwMode="auto">
              <a:xfrm flipH="1">
                <a:off x="930" y="617"/>
                <a:ext cx="3810" cy="271"/>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32795" name="Line 35"/>
              <p:cNvSpPr>
                <a:spLocks noChangeShapeType="1"/>
              </p:cNvSpPr>
              <p:nvPr/>
            </p:nvSpPr>
            <p:spPr bwMode="auto">
              <a:xfrm>
                <a:off x="930" y="905"/>
                <a:ext cx="3810" cy="272"/>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32796" name="Line 36"/>
              <p:cNvSpPr>
                <a:spLocks noChangeShapeType="1"/>
              </p:cNvSpPr>
              <p:nvPr/>
            </p:nvSpPr>
            <p:spPr bwMode="auto">
              <a:xfrm flipH="1">
                <a:off x="930" y="1167"/>
                <a:ext cx="3810" cy="271"/>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32797" name="Line 37"/>
              <p:cNvSpPr>
                <a:spLocks noChangeShapeType="1"/>
              </p:cNvSpPr>
              <p:nvPr/>
            </p:nvSpPr>
            <p:spPr bwMode="auto">
              <a:xfrm>
                <a:off x="930" y="1466"/>
                <a:ext cx="3810" cy="227"/>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32798" name="Line 38"/>
              <p:cNvSpPr>
                <a:spLocks noChangeShapeType="1"/>
              </p:cNvSpPr>
              <p:nvPr/>
            </p:nvSpPr>
            <p:spPr bwMode="auto">
              <a:xfrm flipH="1">
                <a:off x="930" y="1680"/>
                <a:ext cx="3810" cy="227"/>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32799" name="Line 39"/>
              <p:cNvSpPr>
                <a:spLocks noChangeShapeType="1"/>
              </p:cNvSpPr>
              <p:nvPr/>
            </p:nvSpPr>
            <p:spPr bwMode="auto">
              <a:xfrm>
                <a:off x="930" y="1907"/>
                <a:ext cx="3810" cy="227"/>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32800" name="Line 40"/>
              <p:cNvSpPr>
                <a:spLocks noChangeShapeType="1"/>
              </p:cNvSpPr>
              <p:nvPr/>
            </p:nvSpPr>
            <p:spPr bwMode="auto">
              <a:xfrm flipH="1">
                <a:off x="930" y="2139"/>
                <a:ext cx="3810" cy="227"/>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32801" name="Line 41"/>
              <p:cNvSpPr>
                <a:spLocks noChangeShapeType="1"/>
              </p:cNvSpPr>
              <p:nvPr/>
            </p:nvSpPr>
            <p:spPr bwMode="auto">
              <a:xfrm>
                <a:off x="930" y="3323"/>
                <a:ext cx="3810" cy="227"/>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32802" name="Line 42"/>
              <p:cNvSpPr>
                <a:spLocks noChangeShapeType="1"/>
              </p:cNvSpPr>
              <p:nvPr/>
            </p:nvSpPr>
            <p:spPr bwMode="auto">
              <a:xfrm flipH="1">
                <a:off x="930" y="3553"/>
                <a:ext cx="3810" cy="227"/>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32803" name="Line 43"/>
              <p:cNvSpPr>
                <a:spLocks noChangeShapeType="1"/>
              </p:cNvSpPr>
              <p:nvPr/>
            </p:nvSpPr>
            <p:spPr bwMode="auto">
              <a:xfrm>
                <a:off x="930" y="2377"/>
                <a:ext cx="3810" cy="227"/>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32804" name="Line 44"/>
              <p:cNvSpPr>
                <a:spLocks noChangeShapeType="1"/>
              </p:cNvSpPr>
              <p:nvPr/>
            </p:nvSpPr>
            <p:spPr bwMode="auto">
              <a:xfrm flipH="1">
                <a:off x="930" y="2617"/>
                <a:ext cx="3810" cy="227"/>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32805" name="Line 45"/>
              <p:cNvSpPr>
                <a:spLocks noChangeShapeType="1"/>
              </p:cNvSpPr>
              <p:nvPr/>
            </p:nvSpPr>
            <p:spPr bwMode="auto">
              <a:xfrm>
                <a:off x="930" y="2857"/>
                <a:ext cx="3810" cy="227"/>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32806" name="Line 46"/>
              <p:cNvSpPr>
                <a:spLocks noChangeShapeType="1"/>
              </p:cNvSpPr>
              <p:nvPr/>
            </p:nvSpPr>
            <p:spPr bwMode="auto">
              <a:xfrm flipH="1">
                <a:off x="930" y="3097"/>
                <a:ext cx="3810" cy="227"/>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32807" name="Line 47"/>
              <p:cNvSpPr>
                <a:spLocks noChangeShapeType="1"/>
              </p:cNvSpPr>
              <p:nvPr/>
            </p:nvSpPr>
            <p:spPr bwMode="auto">
              <a:xfrm>
                <a:off x="930" y="3793"/>
                <a:ext cx="3810" cy="227"/>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32808" name="Line 48"/>
              <p:cNvSpPr>
                <a:spLocks noChangeShapeType="1"/>
              </p:cNvSpPr>
              <p:nvPr/>
            </p:nvSpPr>
            <p:spPr bwMode="auto">
              <a:xfrm flipH="1">
                <a:off x="930" y="4036"/>
                <a:ext cx="3810" cy="227"/>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grpSp>
      </p:grpSp>
      <p:sp>
        <p:nvSpPr>
          <p:cNvPr id="192561" name="Text Box 49"/>
          <p:cNvSpPr txBox="1">
            <a:spLocks noChangeArrowheads="1"/>
          </p:cNvSpPr>
          <p:nvPr/>
        </p:nvSpPr>
        <p:spPr bwMode="auto">
          <a:xfrm rot="-195766">
            <a:off x="4291014" y="3500439"/>
            <a:ext cx="403383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l-GR" sz="1200">
                <a:solidFill>
                  <a:srgbClr val="000000"/>
                </a:solidFill>
              </a:rPr>
              <a:t>FSN=44	BSN=16 	FIB=1 	BIB=1 </a:t>
            </a:r>
            <a:r>
              <a:rPr lang="en-US" altLang="el-GR" sz="1200">
                <a:solidFill>
                  <a:srgbClr val="FF0000"/>
                </a:solidFill>
              </a:rPr>
              <a:t>(H)</a:t>
            </a:r>
            <a:endParaRPr lang="el-GR" altLang="el-GR" sz="1200">
              <a:solidFill>
                <a:srgbClr val="FF0000"/>
              </a:solidFill>
            </a:endParaRPr>
          </a:p>
        </p:txBody>
      </p:sp>
      <p:sp>
        <p:nvSpPr>
          <p:cNvPr id="192562" name="Text Box 50"/>
          <p:cNvSpPr txBox="1">
            <a:spLocks noChangeArrowheads="1"/>
          </p:cNvSpPr>
          <p:nvPr/>
        </p:nvSpPr>
        <p:spPr bwMode="auto">
          <a:xfrm rot="-195766">
            <a:off x="4291014" y="4259264"/>
            <a:ext cx="403383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l-GR" sz="1200">
                <a:solidFill>
                  <a:srgbClr val="000000"/>
                </a:solidFill>
              </a:rPr>
              <a:t>FSN=45	BSN=17 	FIB=1 	BIB=1 </a:t>
            </a:r>
            <a:r>
              <a:rPr lang="en-US" altLang="el-GR" sz="1200">
                <a:solidFill>
                  <a:srgbClr val="FF0000"/>
                </a:solidFill>
              </a:rPr>
              <a:t>(J)</a:t>
            </a:r>
            <a:endParaRPr lang="el-GR" altLang="el-GR" sz="1200">
              <a:solidFill>
                <a:srgbClr val="FF0000"/>
              </a:solidFill>
            </a:endParaRPr>
          </a:p>
        </p:txBody>
      </p:sp>
      <p:sp>
        <p:nvSpPr>
          <p:cNvPr id="192563" name="Text Box 51"/>
          <p:cNvSpPr txBox="1">
            <a:spLocks noChangeArrowheads="1"/>
          </p:cNvSpPr>
          <p:nvPr/>
        </p:nvSpPr>
        <p:spPr bwMode="auto">
          <a:xfrm rot="-195766">
            <a:off x="4217989" y="5013325"/>
            <a:ext cx="403383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l-GR" sz="1200">
                <a:solidFill>
                  <a:srgbClr val="000000"/>
                </a:solidFill>
              </a:rPr>
              <a:t>FSN=46	BSN=17 	FIB=1	BIB=0 </a:t>
            </a:r>
            <a:r>
              <a:rPr lang="en-US" altLang="el-GR" sz="1200">
                <a:solidFill>
                  <a:srgbClr val="FF0000"/>
                </a:solidFill>
              </a:rPr>
              <a:t>(L)</a:t>
            </a:r>
            <a:endParaRPr lang="el-GR" altLang="el-GR" sz="1200">
              <a:solidFill>
                <a:srgbClr val="FF0000"/>
              </a:solidFill>
            </a:endParaRPr>
          </a:p>
        </p:txBody>
      </p:sp>
      <p:sp>
        <p:nvSpPr>
          <p:cNvPr id="192564" name="Text Box 52"/>
          <p:cNvSpPr txBox="1">
            <a:spLocks noChangeArrowheads="1"/>
          </p:cNvSpPr>
          <p:nvPr/>
        </p:nvSpPr>
        <p:spPr bwMode="auto">
          <a:xfrm rot="-195766">
            <a:off x="4175125" y="5734050"/>
            <a:ext cx="403383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l-GR" sz="1200">
                <a:solidFill>
                  <a:srgbClr val="000000"/>
                </a:solidFill>
              </a:rPr>
              <a:t>FSN=47	BSN=18 	FIB=0	BIB=0 </a:t>
            </a:r>
            <a:r>
              <a:rPr lang="en-US" altLang="el-GR" sz="1200">
                <a:solidFill>
                  <a:srgbClr val="FF0000"/>
                </a:solidFill>
              </a:rPr>
              <a:t>(N)</a:t>
            </a:r>
            <a:endParaRPr lang="el-GR" altLang="el-GR" sz="1200">
              <a:solidFill>
                <a:srgbClr val="FF0000"/>
              </a:solidFill>
            </a:endParaRPr>
          </a:p>
        </p:txBody>
      </p:sp>
      <p:sp>
        <p:nvSpPr>
          <p:cNvPr id="192565" name="Text Box 53"/>
          <p:cNvSpPr txBox="1">
            <a:spLocks noChangeArrowheads="1"/>
          </p:cNvSpPr>
          <p:nvPr/>
        </p:nvSpPr>
        <p:spPr bwMode="auto">
          <a:xfrm rot="-195766">
            <a:off x="4102100" y="6524625"/>
            <a:ext cx="403383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l-GR" sz="1200">
                <a:solidFill>
                  <a:srgbClr val="000000"/>
                </a:solidFill>
              </a:rPr>
              <a:t>FSN=47	BSN=19 	FIB=1 	BIB=1 </a:t>
            </a:r>
            <a:r>
              <a:rPr lang="en-US" altLang="el-GR" sz="1200">
                <a:solidFill>
                  <a:srgbClr val="FF0000"/>
                </a:solidFill>
              </a:rPr>
              <a:t>(P)</a:t>
            </a:r>
            <a:endParaRPr lang="el-GR" altLang="el-GR" sz="1200">
              <a:solidFill>
                <a:srgbClr val="FF0000"/>
              </a:solidFill>
            </a:endParaRPr>
          </a:p>
        </p:txBody>
      </p:sp>
      <p:sp>
        <p:nvSpPr>
          <p:cNvPr id="192566" name="Text Box 54"/>
          <p:cNvSpPr txBox="1">
            <a:spLocks noChangeArrowheads="1"/>
          </p:cNvSpPr>
          <p:nvPr/>
        </p:nvSpPr>
        <p:spPr bwMode="auto">
          <a:xfrm rot="197085">
            <a:off x="6523039" y="3141664"/>
            <a:ext cx="403383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l-GR" sz="1200">
                <a:solidFill>
                  <a:srgbClr val="000000"/>
                </a:solidFill>
              </a:rPr>
              <a:t>FSN=16	BSN=43 	FIB=0	BIB=1 </a:t>
            </a:r>
            <a:r>
              <a:rPr lang="en-US" altLang="el-GR" sz="1200">
                <a:solidFill>
                  <a:srgbClr val="FF0000"/>
                </a:solidFill>
              </a:rPr>
              <a:t>(G)</a:t>
            </a:r>
            <a:endParaRPr lang="el-GR" altLang="el-GR" sz="1200">
              <a:solidFill>
                <a:srgbClr val="FF0000"/>
              </a:solidFill>
            </a:endParaRPr>
          </a:p>
        </p:txBody>
      </p:sp>
      <p:sp>
        <p:nvSpPr>
          <p:cNvPr id="192567" name="Text Box 55"/>
          <p:cNvSpPr txBox="1">
            <a:spLocks noChangeArrowheads="1"/>
          </p:cNvSpPr>
          <p:nvPr/>
        </p:nvSpPr>
        <p:spPr bwMode="auto">
          <a:xfrm rot="197085">
            <a:off x="6594475" y="3886200"/>
            <a:ext cx="403383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l-GR" sz="1200">
                <a:solidFill>
                  <a:srgbClr val="000000"/>
                </a:solidFill>
              </a:rPr>
              <a:t>FSN=17	BSN=44 	FIB=1 	BIB=1 </a:t>
            </a:r>
            <a:r>
              <a:rPr lang="en-US" altLang="el-GR" sz="1200">
                <a:solidFill>
                  <a:srgbClr val="FF0000"/>
                </a:solidFill>
              </a:rPr>
              <a:t>(I)</a:t>
            </a:r>
            <a:endParaRPr lang="el-GR" altLang="el-GR" sz="1200">
              <a:solidFill>
                <a:srgbClr val="FF0000"/>
              </a:solidFill>
            </a:endParaRPr>
          </a:p>
        </p:txBody>
      </p:sp>
      <p:sp>
        <p:nvSpPr>
          <p:cNvPr id="192568" name="Text Box 56"/>
          <p:cNvSpPr txBox="1">
            <a:spLocks noChangeArrowheads="1"/>
          </p:cNvSpPr>
          <p:nvPr/>
        </p:nvSpPr>
        <p:spPr bwMode="auto">
          <a:xfrm rot="197085">
            <a:off x="6594475" y="4660900"/>
            <a:ext cx="403383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l-GR" sz="1200">
                <a:solidFill>
                  <a:srgbClr val="000000"/>
                </a:solidFill>
              </a:rPr>
              <a:t>FSN=18	BSN= 45	FIB= 1	BIB=1 </a:t>
            </a:r>
            <a:r>
              <a:rPr lang="en-US" altLang="el-GR" sz="1200">
                <a:solidFill>
                  <a:srgbClr val="FF0000"/>
                </a:solidFill>
              </a:rPr>
              <a:t>(K)</a:t>
            </a:r>
            <a:endParaRPr lang="el-GR" altLang="el-GR" sz="1200">
              <a:solidFill>
                <a:srgbClr val="FF0000"/>
              </a:solidFill>
            </a:endParaRPr>
          </a:p>
        </p:txBody>
      </p:sp>
      <p:sp>
        <p:nvSpPr>
          <p:cNvPr id="192569" name="Text Box 57"/>
          <p:cNvSpPr txBox="1">
            <a:spLocks noChangeArrowheads="1"/>
          </p:cNvSpPr>
          <p:nvPr/>
        </p:nvSpPr>
        <p:spPr bwMode="auto">
          <a:xfrm rot="197085">
            <a:off x="6488114" y="5373689"/>
            <a:ext cx="403383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l-GR" sz="1200">
                <a:solidFill>
                  <a:srgbClr val="000000"/>
                </a:solidFill>
              </a:rPr>
              <a:t>FSN=18	BSN= 46	FIB= 0	BIB=0 </a:t>
            </a:r>
            <a:r>
              <a:rPr lang="en-US" altLang="el-GR" sz="1200">
                <a:solidFill>
                  <a:srgbClr val="FF0000"/>
                </a:solidFill>
              </a:rPr>
              <a:t>(M)</a:t>
            </a:r>
            <a:endParaRPr lang="el-GR" altLang="el-GR" sz="1200">
              <a:solidFill>
                <a:srgbClr val="FF0000"/>
              </a:solidFill>
            </a:endParaRPr>
          </a:p>
        </p:txBody>
      </p:sp>
      <p:sp>
        <p:nvSpPr>
          <p:cNvPr id="192570" name="Text Box 58"/>
          <p:cNvSpPr txBox="1">
            <a:spLocks noChangeArrowheads="1"/>
          </p:cNvSpPr>
          <p:nvPr/>
        </p:nvSpPr>
        <p:spPr bwMode="auto">
          <a:xfrm rot="197085">
            <a:off x="6407150" y="6165850"/>
            <a:ext cx="403383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ClrTx/>
              <a:buSzTx/>
              <a:buFontTx/>
              <a:buNone/>
            </a:pPr>
            <a:r>
              <a:rPr lang="en-US" altLang="el-GR" sz="1200">
                <a:solidFill>
                  <a:srgbClr val="000000"/>
                </a:solidFill>
              </a:rPr>
              <a:t>FSN=19	BSN= 46	FIB= 0	BIB=1 </a:t>
            </a:r>
            <a:r>
              <a:rPr lang="en-US" altLang="el-GR" sz="1200">
                <a:solidFill>
                  <a:srgbClr val="FF0000"/>
                </a:solidFill>
              </a:rPr>
              <a:t>(O)</a:t>
            </a:r>
            <a:endParaRPr lang="el-GR" altLang="el-GR" sz="1200">
              <a:solidFill>
                <a:srgbClr val="FF0000"/>
              </a:solidFill>
            </a:endParaRPr>
          </a:p>
        </p:txBody>
      </p:sp>
      <p:pic>
        <p:nvPicPr>
          <p:cNvPr id="32790" name="Picture 59"/>
          <p:cNvPicPr>
            <a:picLocks noChangeAspect="1" noChangeArrowheads="1"/>
          </p:cNvPicPr>
          <p:nvPr/>
        </p:nvPicPr>
        <p:blipFill>
          <a:blip r:embed="rId2">
            <a:lum bright="10000"/>
            <a:extLst>
              <a:ext uri="{28A0092B-C50C-407E-A947-70E740481C1C}">
                <a14:useLocalDpi xmlns:a14="http://schemas.microsoft.com/office/drawing/2010/main" val="0"/>
              </a:ext>
            </a:extLst>
          </a:blip>
          <a:srcRect/>
          <a:stretch>
            <a:fillRect/>
          </a:stretch>
        </p:blipFill>
        <p:spPr bwMode="auto">
          <a:xfrm rot="60000">
            <a:off x="1527175" y="2852739"/>
            <a:ext cx="2624138" cy="2338387"/>
          </a:xfrm>
          <a:prstGeom prst="rect">
            <a:avLst/>
          </a:prstGeom>
          <a:solidFill>
            <a:schemeClr val="accent1"/>
          </a:solidFill>
          <a:ln>
            <a:noFill/>
          </a:ln>
          <a:extLst>
            <a:ext uri="{91240B29-F687-4F45-9708-019B960494DF}">
              <a14:hiddenLine xmlns:a14="http://schemas.microsoft.com/office/drawing/2010/main" w="38100">
                <a:solidFill>
                  <a:srgbClr val="000000"/>
                </a:solidFill>
                <a:miter lim="800000"/>
                <a:headEnd/>
                <a:tailEnd/>
              </a14:hiddenLine>
            </a:ext>
          </a:extLst>
        </p:spPr>
      </p:pic>
      <mc:AlternateContent xmlns:mc="http://schemas.openxmlformats.org/markup-compatibility/2006">
        <mc:Choice xmlns:p14="http://schemas.microsoft.com/office/powerpoint/2010/main" Requires="p14">
          <p:contentPart p14:bwMode="auto" r:id="rId3">
            <p14:nvContentPartPr>
              <p14:cNvPr id="2" name="Γραφή 1">
                <a:extLst>
                  <a:ext uri="{FF2B5EF4-FFF2-40B4-BE49-F238E27FC236}">
                    <a16:creationId xmlns:a16="http://schemas.microsoft.com/office/drawing/2014/main" id="{D10ECECC-3965-4C9B-86F3-129B9B0C099B}"/>
                  </a:ext>
                </a:extLst>
              </p14:cNvPr>
              <p14:cNvContentPartPr/>
              <p14:nvPr/>
            </p14:nvContentPartPr>
            <p14:xfrm>
              <a:off x="7282346" y="1049129"/>
              <a:ext cx="538200" cy="223200"/>
            </p14:xfrm>
          </p:contentPart>
        </mc:Choice>
        <mc:Fallback>
          <p:pic>
            <p:nvPicPr>
              <p:cNvPr id="2" name="Γραφή 1">
                <a:extLst>
                  <a:ext uri="{FF2B5EF4-FFF2-40B4-BE49-F238E27FC236}">
                    <a16:creationId xmlns:a16="http://schemas.microsoft.com/office/drawing/2014/main" id="{D10ECECC-3965-4C9B-86F3-129B9B0C099B}"/>
                  </a:ext>
                </a:extLst>
              </p:cNvPr>
              <p:cNvPicPr/>
              <p:nvPr/>
            </p:nvPicPr>
            <p:blipFill>
              <a:blip r:embed="rId4"/>
              <a:stretch>
                <a:fillRect/>
              </a:stretch>
            </p:blipFill>
            <p:spPr>
              <a:xfrm>
                <a:off x="7273346" y="1040129"/>
                <a:ext cx="555840" cy="240840"/>
              </a:xfrm>
              <a:prstGeom prst="rect">
                <a:avLst/>
              </a:prstGeom>
            </p:spPr>
          </p:pic>
        </mc:Fallback>
      </mc:AlternateContent>
      <p:grpSp>
        <p:nvGrpSpPr>
          <p:cNvPr id="8" name="Ομάδα 7">
            <a:extLst>
              <a:ext uri="{FF2B5EF4-FFF2-40B4-BE49-F238E27FC236}">
                <a16:creationId xmlns:a16="http://schemas.microsoft.com/office/drawing/2014/main" id="{A88628C8-91E2-42A5-A323-DA63317D9C69}"/>
              </a:ext>
            </a:extLst>
          </p:cNvPr>
          <p:cNvGrpSpPr/>
          <p:nvPr/>
        </p:nvGrpSpPr>
        <p:grpSpPr>
          <a:xfrm>
            <a:off x="7770866" y="871289"/>
            <a:ext cx="678600" cy="244080"/>
            <a:chOff x="7770866" y="871289"/>
            <a:chExt cx="678600" cy="244080"/>
          </a:xfrm>
        </p:grpSpPr>
        <mc:AlternateContent xmlns:mc="http://schemas.openxmlformats.org/markup-compatibility/2006">
          <mc:Choice xmlns:p14="http://schemas.microsoft.com/office/powerpoint/2010/main" Requires="p14">
            <p:contentPart p14:bwMode="auto" r:id="rId5">
              <p14:nvContentPartPr>
                <p14:cNvPr id="3" name="Γραφή 2">
                  <a:extLst>
                    <a:ext uri="{FF2B5EF4-FFF2-40B4-BE49-F238E27FC236}">
                      <a16:creationId xmlns:a16="http://schemas.microsoft.com/office/drawing/2014/main" id="{19EDE7A7-AB44-49B7-850E-5184F87A615E}"/>
                    </a:ext>
                  </a:extLst>
                </p14:cNvPr>
                <p14:cNvContentPartPr/>
                <p14:nvPr/>
              </p14:nvContentPartPr>
              <p14:xfrm>
                <a:off x="7770866" y="896489"/>
                <a:ext cx="628560" cy="218880"/>
              </p14:xfrm>
            </p:contentPart>
          </mc:Choice>
          <mc:Fallback>
            <p:pic>
              <p:nvPicPr>
                <p:cNvPr id="3" name="Γραφή 2">
                  <a:extLst>
                    <a:ext uri="{FF2B5EF4-FFF2-40B4-BE49-F238E27FC236}">
                      <a16:creationId xmlns:a16="http://schemas.microsoft.com/office/drawing/2014/main" id="{19EDE7A7-AB44-49B7-850E-5184F87A615E}"/>
                    </a:ext>
                  </a:extLst>
                </p:cNvPr>
                <p:cNvPicPr/>
                <p:nvPr/>
              </p:nvPicPr>
              <p:blipFill>
                <a:blip r:embed="rId6"/>
                <a:stretch>
                  <a:fillRect/>
                </a:stretch>
              </p:blipFill>
              <p:spPr>
                <a:xfrm>
                  <a:off x="7762226" y="887489"/>
                  <a:ext cx="646200" cy="2365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Γραφή 3">
                  <a:extLst>
                    <a:ext uri="{FF2B5EF4-FFF2-40B4-BE49-F238E27FC236}">
                      <a16:creationId xmlns:a16="http://schemas.microsoft.com/office/drawing/2014/main" id="{454043AB-0AC0-4721-B06E-B5D6EF2E5B76}"/>
                    </a:ext>
                  </a:extLst>
                </p14:cNvPr>
                <p14:cNvContentPartPr/>
                <p14:nvPr/>
              </p14:nvContentPartPr>
              <p14:xfrm>
                <a:off x="8202506" y="871289"/>
                <a:ext cx="246960" cy="169200"/>
              </p14:xfrm>
            </p:contentPart>
          </mc:Choice>
          <mc:Fallback>
            <p:pic>
              <p:nvPicPr>
                <p:cNvPr id="4" name="Γραφή 3">
                  <a:extLst>
                    <a:ext uri="{FF2B5EF4-FFF2-40B4-BE49-F238E27FC236}">
                      <a16:creationId xmlns:a16="http://schemas.microsoft.com/office/drawing/2014/main" id="{454043AB-0AC0-4721-B06E-B5D6EF2E5B76}"/>
                    </a:ext>
                  </a:extLst>
                </p:cNvPr>
                <p:cNvPicPr/>
                <p:nvPr/>
              </p:nvPicPr>
              <p:blipFill>
                <a:blip r:embed="rId8"/>
                <a:stretch>
                  <a:fillRect/>
                </a:stretch>
              </p:blipFill>
              <p:spPr>
                <a:xfrm>
                  <a:off x="8193506" y="862649"/>
                  <a:ext cx="264600" cy="186840"/>
                </a:xfrm>
                <a:prstGeom prst="rect">
                  <a:avLst/>
                </a:prstGeom>
              </p:spPr>
            </p:pic>
          </mc:Fallback>
        </mc:AlternateContent>
      </p:grpSp>
      <p:grpSp>
        <p:nvGrpSpPr>
          <p:cNvPr id="17" name="Ομάδα 16">
            <a:extLst>
              <a:ext uri="{FF2B5EF4-FFF2-40B4-BE49-F238E27FC236}">
                <a16:creationId xmlns:a16="http://schemas.microsoft.com/office/drawing/2014/main" id="{BDDCC1EE-CE51-45F6-A379-C31013551D50}"/>
              </a:ext>
            </a:extLst>
          </p:cNvPr>
          <p:cNvGrpSpPr/>
          <p:nvPr/>
        </p:nvGrpSpPr>
        <p:grpSpPr>
          <a:xfrm>
            <a:off x="5463986" y="595169"/>
            <a:ext cx="1790280" cy="788760"/>
            <a:chOff x="5463986" y="595169"/>
            <a:chExt cx="1790280" cy="788760"/>
          </a:xfrm>
        </p:grpSpPr>
        <mc:AlternateContent xmlns:mc="http://schemas.openxmlformats.org/markup-compatibility/2006">
          <mc:Choice xmlns:p14="http://schemas.microsoft.com/office/powerpoint/2010/main" Requires="p14">
            <p:contentPart p14:bwMode="auto" r:id="rId9">
              <p14:nvContentPartPr>
                <p14:cNvPr id="9" name="Γραφή 8">
                  <a:extLst>
                    <a:ext uri="{FF2B5EF4-FFF2-40B4-BE49-F238E27FC236}">
                      <a16:creationId xmlns:a16="http://schemas.microsoft.com/office/drawing/2014/main" id="{6FC2A180-7209-4F9E-B6AA-231CE3C89EE8}"/>
                    </a:ext>
                  </a:extLst>
                </p14:cNvPr>
                <p14:cNvContentPartPr/>
                <p14:nvPr/>
              </p14:nvContentPartPr>
              <p14:xfrm>
                <a:off x="5463986" y="1119329"/>
                <a:ext cx="685800" cy="264600"/>
              </p14:xfrm>
            </p:contentPart>
          </mc:Choice>
          <mc:Fallback>
            <p:pic>
              <p:nvPicPr>
                <p:cNvPr id="9" name="Γραφή 8">
                  <a:extLst>
                    <a:ext uri="{FF2B5EF4-FFF2-40B4-BE49-F238E27FC236}">
                      <a16:creationId xmlns:a16="http://schemas.microsoft.com/office/drawing/2014/main" id="{6FC2A180-7209-4F9E-B6AA-231CE3C89EE8}"/>
                    </a:ext>
                  </a:extLst>
                </p:cNvPr>
                <p:cNvPicPr/>
                <p:nvPr/>
              </p:nvPicPr>
              <p:blipFill>
                <a:blip r:embed="rId10"/>
                <a:stretch>
                  <a:fillRect/>
                </a:stretch>
              </p:blipFill>
              <p:spPr>
                <a:xfrm>
                  <a:off x="5455346" y="1110689"/>
                  <a:ext cx="703440" cy="2822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0" name="Γραφή 9">
                  <a:extLst>
                    <a:ext uri="{FF2B5EF4-FFF2-40B4-BE49-F238E27FC236}">
                      <a16:creationId xmlns:a16="http://schemas.microsoft.com/office/drawing/2014/main" id="{40717EB4-32A8-4154-AD09-F37FB1C8051E}"/>
                    </a:ext>
                  </a:extLst>
                </p14:cNvPr>
                <p14:cNvContentPartPr/>
                <p14:nvPr/>
              </p14:nvContentPartPr>
              <p14:xfrm>
                <a:off x="6101906" y="1151729"/>
                <a:ext cx="7200" cy="360"/>
              </p14:xfrm>
            </p:contentPart>
          </mc:Choice>
          <mc:Fallback>
            <p:pic>
              <p:nvPicPr>
                <p:cNvPr id="10" name="Γραφή 9">
                  <a:extLst>
                    <a:ext uri="{FF2B5EF4-FFF2-40B4-BE49-F238E27FC236}">
                      <a16:creationId xmlns:a16="http://schemas.microsoft.com/office/drawing/2014/main" id="{40717EB4-32A8-4154-AD09-F37FB1C8051E}"/>
                    </a:ext>
                  </a:extLst>
                </p:cNvPr>
                <p:cNvPicPr/>
                <p:nvPr/>
              </p:nvPicPr>
              <p:blipFill>
                <a:blip r:embed="rId12"/>
                <a:stretch>
                  <a:fillRect/>
                </a:stretch>
              </p:blipFill>
              <p:spPr>
                <a:xfrm>
                  <a:off x="6093266" y="1142729"/>
                  <a:ext cx="2484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1" name="Γραφή 10">
                  <a:extLst>
                    <a:ext uri="{FF2B5EF4-FFF2-40B4-BE49-F238E27FC236}">
                      <a16:creationId xmlns:a16="http://schemas.microsoft.com/office/drawing/2014/main" id="{B599664A-8D04-45A3-8853-C8F431EA26C1}"/>
                    </a:ext>
                  </a:extLst>
                </p14:cNvPr>
                <p14:cNvContentPartPr/>
                <p14:nvPr/>
              </p14:nvContentPartPr>
              <p14:xfrm>
                <a:off x="6024146" y="1112129"/>
                <a:ext cx="71280" cy="39960"/>
              </p14:xfrm>
            </p:contentPart>
          </mc:Choice>
          <mc:Fallback>
            <p:pic>
              <p:nvPicPr>
                <p:cNvPr id="11" name="Γραφή 10">
                  <a:extLst>
                    <a:ext uri="{FF2B5EF4-FFF2-40B4-BE49-F238E27FC236}">
                      <a16:creationId xmlns:a16="http://schemas.microsoft.com/office/drawing/2014/main" id="{B599664A-8D04-45A3-8853-C8F431EA26C1}"/>
                    </a:ext>
                  </a:extLst>
                </p:cNvPr>
                <p:cNvPicPr/>
                <p:nvPr/>
              </p:nvPicPr>
              <p:blipFill>
                <a:blip r:embed="rId14"/>
                <a:stretch>
                  <a:fillRect/>
                </a:stretch>
              </p:blipFill>
              <p:spPr>
                <a:xfrm>
                  <a:off x="6015146" y="1103129"/>
                  <a:ext cx="8892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2" name="Γραφή 11">
                  <a:extLst>
                    <a:ext uri="{FF2B5EF4-FFF2-40B4-BE49-F238E27FC236}">
                      <a16:creationId xmlns:a16="http://schemas.microsoft.com/office/drawing/2014/main" id="{846F42F3-B24A-4D05-9A95-232472A93340}"/>
                    </a:ext>
                  </a:extLst>
                </p14:cNvPr>
                <p14:cNvContentPartPr/>
                <p14:nvPr/>
              </p14:nvContentPartPr>
              <p14:xfrm>
                <a:off x="6061226" y="1015289"/>
                <a:ext cx="261000" cy="126720"/>
              </p14:xfrm>
            </p:contentPart>
          </mc:Choice>
          <mc:Fallback>
            <p:pic>
              <p:nvPicPr>
                <p:cNvPr id="12" name="Γραφή 11">
                  <a:extLst>
                    <a:ext uri="{FF2B5EF4-FFF2-40B4-BE49-F238E27FC236}">
                      <a16:creationId xmlns:a16="http://schemas.microsoft.com/office/drawing/2014/main" id="{846F42F3-B24A-4D05-9A95-232472A93340}"/>
                    </a:ext>
                  </a:extLst>
                </p:cNvPr>
                <p:cNvPicPr/>
                <p:nvPr/>
              </p:nvPicPr>
              <p:blipFill>
                <a:blip r:embed="rId16"/>
                <a:stretch>
                  <a:fillRect/>
                </a:stretch>
              </p:blipFill>
              <p:spPr>
                <a:xfrm>
                  <a:off x="6052586" y="1006289"/>
                  <a:ext cx="27864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3" name="Γραφή 12">
                  <a:extLst>
                    <a:ext uri="{FF2B5EF4-FFF2-40B4-BE49-F238E27FC236}">
                      <a16:creationId xmlns:a16="http://schemas.microsoft.com/office/drawing/2014/main" id="{EC940564-5AE1-467F-94F1-A711D04EE98D}"/>
                    </a:ext>
                  </a:extLst>
                </p14:cNvPr>
                <p14:cNvContentPartPr/>
                <p14:nvPr/>
              </p14:nvContentPartPr>
              <p14:xfrm>
                <a:off x="6217106" y="991889"/>
                <a:ext cx="311760" cy="182160"/>
              </p14:xfrm>
            </p:contentPart>
          </mc:Choice>
          <mc:Fallback>
            <p:pic>
              <p:nvPicPr>
                <p:cNvPr id="13" name="Γραφή 12">
                  <a:extLst>
                    <a:ext uri="{FF2B5EF4-FFF2-40B4-BE49-F238E27FC236}">
                      <a16:creationId xmlns:a16="http://schemas.microsoft.com/office/drawing/2014/main" id="{EC940564-5AE1-467F-94F1-A711D04EE98D}"/>
                    </a:ext>
                  </a:extLst>
                </p:cNvPr>
                <p:cNvPicPr/>
                <p:nvPr/>
              </p:nvPicPr>
              <p:blipFill>
                <a:blip r:embed="rId18"/>
                <a:stretch>
                  <a:fillRect/>
                </a:stretch>
              </p:blipFill>
              <p:spPr>
                <a:xfrm>
                  <a:off x="6208106" y="982889"/>
                  <a:ext cx="32940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4" name="Γραφή 13">
                  <a:extLst>
                    <a:ext uri="{FF2B5EF4-FFF2-40B4-BE49-F238E27FC236}">
                      <a16:creationId xmlns:a16="http://schemas.microsoft.com/office/drawing/2014/main" id="{295A2697-E991-41BA-A0C7-6B2F9D08D762}"/>
                    </a:ext>
                  </a:extLst>
                </p14:cNvPr>
                <p14:cNvContentPartPr/>
                <p14:nvPr/>
              </p14:nvContentPartPr>
              <p14:xfrm>
                <a:off x="6254186" y="883169"/>
                <a:ext cx="71280" cy="301320"/>
              </p14:xfrm>
            </p:contentPart>
          </mc:Choice>
          <mc:Fallback>
            <p:pic>
              <p:nvPicPr>
                <p:cNvPr id="14" name="Γραφή 13">
                  <a:extLst>
                    <a:ext uri="{FF2B5EF4-FFF2-40B4-BE49-F238E27FC236}">
                      <a16:creationId xmlns:a16="http://schemas.microsoft.com/office/drawing/2014/main" id="{295A2697-E991-41BA-A0C7-6B2F9D08D762}"/>
                    </a:ext>
                  </a:extLst>
                </p:cNvPr>
                <p:cNvPicPr/>
                <p:nvPr/>
              </p:nvPicPr>
              <p:blipFill>
                <a:blip r:embed="rId20"/>
                <a:stretch>
                  <a:fillRect/>
                </a:stretch>
              </p:blipFill>
              <p:spPr>
                <a:xfrm>
                  <a:off x="6245546" y="874169"/>
                  <a:ext cx="88920" cy="31896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6" name="Γραφή 15">
                  <a:extLst>
                    <a:ext uri="{FF2B5EF4-FFF2-40B4-BE49-F238E27FC236}">
                      <a16:creationId xmlns:a16="http://schemas.microsoft.com/office/drawing/2014/main" id="{698E3691-CE7B-455B-BD5A-5818326135B9}"/>
                    </a:ext>
                  </a:extLst>
                </p14:cNvPr>
                <p14:cNvContentPartPr/>
                <p14:nvPr/>
              </p14:nvContentPartPr>
              <p14:xfrm>
                <a:off x="6501146" y="595169"/>
                <a:ext cx="753120" cy="231120"/>
              </p14:xfrm>
            </p:contentPart>
          </mc:Choice>
          <mc:Fallback>
            <p:pic>
              <p:nvPicPr>
                <p:cNvPr id="16" name="Γραφή 15">
                  <a:extLst>
                    <a:ext uri="{FF2B5EF4-FFF2-40B4-BE49-F238E27FC236}">
                      <a16:creationId xmlns:a16="http://schemas.microsoft.com/office/drawing/2014/main" id="{698E3691-CE7B-455B-BD5A-5818326135B9}"/>
                    </a:ext>
                  </a:extLst>
                </p:cNvPr>
                <p:cNvPicPr/>
                <p:nvPr/>
              </p:nvPicPr>
              <p:blipFill>
                <a:blip r:embed="rId22"/>
                <a:stretch>
                  <a:fillRect/>
                </a:stretch>
              </p:blipFill>
              <p:spPr>
                <a:xfrm>
                  <a:off x="6492146" y="586529"/>
                  <a:ext cx="770760" cy="2487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3">
            <p14:nvContentPartPr>
              <p14:cNvPr id="18" name="Γραφή 17">
                <a:extLst>
                  <a:ext uri="{FF2B5EF4-FFF2-40B4-BE49-F238E27FC236}">
                    <a16:creationId xmlns:a16="http://schemas.microsoft.com/office/drawing/2014/main" id="{A38F438A-F280-4666-97B5-512F7433A239}"/>
                  </a:ext>
                </a:extLst>
              </p14:cNvPr>
              <p14:cNvContentPartPr/>
              <p14:nvPr/>
            </p14:nvContentPartPr>
            <p14:xfrm>
              <a:off x="10292666" y="904049"/>
              <a:ext cx="385200" cy="217080"/>
            </p14:xfrm>
          </p:contentPart>
        </mc:Choice>
        <mc:Fallback>
          <p:pic>
            <p:nvPicPr>
              <p:cNvPr id="18" name="Γραφή 17">
                <a:extLst>
                  <a:ext uri="{FF2B5EF4-FFF2-40B4-BE49-F238E27FC236}">
                    <a16:creationId xmlns:a16="http://schemas.microsoft.com/office/drawing/2014/main" id="{A38F438A-F280-4666-97B5-512F7433A239}"/>
                  </a:ext>
                </a:extLst>
              </p:cNvPr>
              <p:cNvPicPr/>
              <p:nvPr/>
            </p:nvPicPr>
            <p:blipFill>
              <a:blip r:embed="rId24"/>
              <a:stretch>
                <a:fillRect/>
              </a:stretch>
            </p:blipFill>
            <p:spPr>
              <a:xfrm>
                <a:off x="10283666" y="895409"/>
                <a:ext cx="402840" cy="23472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9" name="Γραφή 18">
                <a:extLst>
                  <a:ext uri="{FF2B5EF4-FFF2-40B4-BE49-F238E27FC236}">
                    <a16:creationId xmlns:a16="http://schemas.microsoft.com/office/drawing/2014/main" id="{EE48F553-C865-4D34-A16A-C175B3AA6749}"/>
                  </a:ext>
                </a:extLst>
              </p14:cNvPr>
              <p14:cNvContentPartPr/>
              <p14:nvPr/>
            </p14:nvContentPartPr>
            <p14:xfrm>
              <a:off x="9368186" y="1657889"/>
              <a:ext cx="627480" cy="225360"/>
            </p14:xfrm>
          </p:contentPart>
        </mc:Choice>
        <mc:Fallback>
          <p:pic>
            <p:nvPicPr>
              <p:cNvPr id="19" name="Γραφή 18">
                <a:extLst>
                  <a:ext uri="{FF2B5EF4-FFF2-40B4-BE49-F238E27FC236}">
                    <a16:creationId xmlns:a16="http://schemas.microsoft.com/office/drawing/2014/main" id="{EE48F553-C865-4D34-A16A-C175B3AA6749}"/>
                  </a:ext>
                </a:extLst>
              </p:cNvPr>
              <p:cNvPicPr/>
              <p:nvPr/>
            </p:nvPicPr>
            <p:blipFill>
              <a:blip r:embed="rId26"/>
              <a:stretch>
                <a:fillRect/>
              </a:stretch>
            </p:blipFill>
            <p:spPr>
              <a:xfrm>
                <a:off x="9359546" y="1648889"/>
                <a:ext cx="645120" cy="2430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0" name="Γραφή 19">
                <a:extLst>
                  <a:ext uri="{FF2B5EF4-FFF2-40B4-BE49-F238E27FC236}">
                    <a16:creationId xmlns:a16="http://schemas.microsoft.com/office/drawing/2014/main" id="{0869E42E-30FA-4A94-A8C9-CCCA5A0BB032}"/>
                  </a:ext>
                </a:extLst>
              </p14:cNvPr>
              <p14:cNvContentPartPr/>
              <p14:nvPr/>
            </p14:nvContentPartPr>
            <p14:xfrm>
              <a:off x="7828466" y="1262969"/>
              <a:ext cx="1595160" cy="392400"/>
            </p14:xfrm>
          </p:contentPart>
        </mc:Choice>
        <mc:Fallback>
          <p:pic>
            <p:nvPicPr>
              <p:cNvPr id="20" name="Γραφή 19">
                <a:extLst>
                  <a:ext uri="{FF2B5EF4-FFF2-40B4-BE49-F238E27FC236}">
                    <a16:creationId xmlns:a16="http://schemas.microsoft.com/office/drawing/2014/main" id="{0869E42E-30FA-4A94-A8C9-CCCA5A0BB032}"/>
                  </a:ext>
                </a:extLst>
              </p:cNvPr>
              <p:cNvPicPr/>
              <p:nvPr/>
            </p:nvPicPr>
            <p:blipFill>
              <a:blip r:embed="rId28"/>
              <a:stretch>
                <a:fillRect/>
              </a:stretch>
            </p:blipFill>
            <p:spPr>
              <a:xfrm>
                <a:off x="7819826" y="1253969"/>
                <a:ext cx="1612800" cy="41004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1" name="Γραφή 20">
                <a:extLst>
                  <a:ext uri="{FF2B5EF4-FFF2-40B4-BE49-F238E27FC236}">
                    <a16:creationId xmlns:a16="http://schemas.microsoft.com/office/drawing/2014/main" id="{F72C0485-6597-4869-98C4-27F6C0C66ED1}"/>
                  </a:ext>
                </a:extLst>
              </p14:cNvPr>
              <p14:cNvContentPartPr/>
              <p14:nvPr/>
            </p14:nvContentPartPr>
            <p14:xfrm>
              <a:off x="6245906" y="1887209"/>
              <a:ext cx="1742040" cy="292320"/>
            </p14:xfrm>
          </p:contentPart>
        </mc:Choice>
        <mc:Fallback>
          <p:pic>
            <p:nvPicPr>
              <p:cNvPr id="21" name="Γραφή 20">
                <a:extLst>
                  <a:ext uri="{FF2B5EF4-FFF2-40B4-BE49-F238E27FC236}">
                    <a16:creationId xmlns:a16="http://schemas.microsoft.com/office/drawing/2014/main" id="{F72C0485-6597-4869-98C4-27F6C0C66ED1}"/>
                  </a:ext>
                </a:extLst>
              </p:cNvPr>
              <p:cNvPicPr/>
              <p:nvPr/>
            </p:nvPicPr>
            <p:blipFill>
              <a:blip r:embed="rId30"/>
              <a:stretch>
                <a:fillRect/>
              </a:stretch>
            </p:blipFill>
            <p:spPr>
              <a:xfrm>
                <a:off x="6236906" y="1878209"/>
                <a:ext cx="1759680" cy="30996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5" name="Γραφή 24">
                <a:extLst>
                  <a:ext uri="{FF2B5EF4-FFF2-40B4-BE49-F238E27FC236}">
                    <a16:creationId xmlns:a16="http://schemas.microsoft.com/office/drawing/2014/main" id="{A06157E8-D3CD-48A3-A7E5-0495A17F95C7}"/>
                  </a:ext>
                </a:extLst>
              </p14:cNvPr>
              <p14:cNvContentPartPr/>
              <p14:nvPr/>
            </p14:nvContentPartPr>
            <p14:xfrm>
              <a:off x="9555026" y="3221009"/>
              <a:ext cx="637200" cy="186840"/>
            </p14:xfrm>
          </p:contentPart>
        </mc:Choice>
        <mc:Fallback>
          <p:pic>
            <p:nvPicPr>
              <p:cNvPr id="25" name="Γραφή 24">
                <a:extLst>
                  <a:ext uri="{FF2B5EF4-FFF2-40B4-BE49-F238E27FC236}">
                    <a16:creationId xmlns:a16="http://schemas.microsoft.com/office/drawing/2014/main" id="{A06157E8-D3CD-48A3-A7E5-0495A17F95C7}"/>
                  </a:ext>
                </a:extLst>
              </p:cNvPr>
              <p:cNvPicPr/>
              <p:nvPr/>
            </p:nvPicPr>
            <p:blipFill>
              <a:blip r:embed="rId32"/>
              <a:stretch>
                <a:fillRect/>
              </a:stretch>
            </p:blipFill>
            <p:spPr>
              <a:xfrm>
                <a:off x="9546386" y="3212009"/>
                <a:ext cx="65484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6" name="Γραφή 25">
                <a:extLst>
                  <a:ext uri="{FF2B5EF4-FFF2-40B4-BE49-F238E27FC236}">
                    <a16:creationId xmlns:a16="http://schemas.microsoft.com/office/drawing/2014/main" id="{B1A15B6B-EE94-4088-A188-F36A220CB416}"/>
                  </a:ext>
                </a:extLst>
              </p14:cNvPr>
              <p14:cNvContentPartPr/>
              <p14:nvPr/>
            </p14:nvContentPartPr>
            <p14:xfrm>
              <a:off x="7699946" y="2704409"/>
              <a:ext cx="441360" cy="202680"/>
            </p14:xfrm>
          </p:contentPart>
        </mc:Choice>
        <mc:Fallback>
          <p:pic>
            <p:nvPicPr>
              <p:cNvPr id="26" name="Γραφή 25">
                <a:extLst>
                  <a:ext uri="{FF2B5EF4-FFF2-40B4-BE49-F238E27FC236}">
                    <a16:creationId xmlns:a16="http://schemas.microsoft.com/office/drawing/2014/main" id="{B1A15B6B-EE94-4088-A188-F36A220CB416}"/>
                  </a:ext>
                </a:extLst>
              </p:cNvPr>
              <p:cNvPicPr/>
              <p:nvPr/>
            </p:nvPicPr>
            <p:blipFill>
              <a:blip r:embed="rId34"/>
              <a:stretch>
                <a:fillRect/>
              </a:stretch>
            </p:blipFill>
            <p:spPr>
              <a:xfrm>
                <a:off x="7690946" y="2695769"/>
                <a:ext cx="459000" cy="220320"/>
              </a:xfrm>
              <a:prstGeom prst="rect">
                <a:avLst/>
              </a:prstGeom>
            </p:spPr>
          </p:pic>
        </mc:Fallback>
      </mc:AlternateContent>
      <p:grpSp>
        <p:nvGrpSpPr>
          <p:cNvPr id="29" name="Ομάδα 28">
            <a:extLst>
              <a:ext uri="{FF2B5EF4-FFF2-40B4-BE49-F238E27FC236}">
                <a16:creationId xmlns:a16="http://schemas.microsoft.com/office/drawing/2014/main" id="{DB1CF216-ECAB-4EFA-8D7A-E8E4FA272E90}"/>
              </a:ext>
            </a:extLst>
          </p:cNvPr>
          <p:cNvGrpSpPr/>
          <p:nvPr/>
        </p:nvGrpSpPr>
        <p:grpSpPr>
          <a:xfrm>
            <a:off x="5042066" y="3009689"/>
            <a:ext cx="3501360" cy="383040"/>
            <a:chOff x="5042066" y="3009689"/>
            <a:chExt cx="3501360" cy="383040"/>
          </a:xfrm>
        </p:grpSpPr>
        <mc:AlternateContent xmlns:mc="http://schemas.openxmlformats.org/markup-compatibility/2006">
          <mc:Choice xmlns:p14="http://schemas.microsoft.com/office/powerpoint/2010/main" Requires="p14">
            <p:contentPart p14:bwMode="auto" r:id="rId35">
              <p14:nvContentPartPr>
                <p14:cNvPr id="27" name="Γραφή 26">
                  <a:extLst>
                    <a:ext uri="{FF2B5EF4-FFF2-40B4-BE49-F238E27FC236}">
                      <a16:creationId xmlns:a16="http://schemas.microsoft.com/office/drawing/2014/main" id="{59291FD6-9C90-4654-828C-E03E76145907}"/>
                    </a:ext>
                  </a:extLst>
                </p14:cNvPr>
                <p14:cNvContentPartPr/>
                <p14:nvPr/>
              </p14:nvContentPartPr>
              <p14:xfrm>
                <a:off x="7736306" y="3113729"/>
                <a:ext cx="807120" cy="279000"/>
              </p14:xfrm>
            </p:contentPart>
          </mc:Choice>
          <mc:Fallback>
            <p:pic>
              <p:nvPicPr>
                <p:cNvPr id="27" name="Γραφή 26">
                  <a:extLst>
                    <a:ext uri="{FF2B5EF4-FFF2-40B4-BE49-F238E27FC236}">
                      <a16:creationId xmlns:a16="http://schemas.microsoft.com/office/drawing/2014/main" id="{59291FD6-9C90-4654-828C-E03E76145907}"/>
                    </a:ext>
                  </a:extLst>
                </p:cNvPr>
                <p:cNvPicPr/>
                <p:nvPr/>
              </p:nvPicPr>
              <p:blipFill>
                <a:blip r:embed="rId36"/>
                <a:stretch>
                  <a:fillRect/>
                </a:stretch>
              </p:blipFill>
              <p:spPr>
                <a:xfrm>
                  <a:off x="7727666" y="3105089"/>
                  <a:ext cx="824760" cy="29664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8" name="Γραφή 27">
                  <a:extLst>
                    <a:ext uri="{FF2B5EF4-FFF2-40B4-BE49-F238E27FC236}">
                      <a16:creationId xmlns:a16="http://schemas.microsoft.com/office/drawing/2014/main" id="{D9BE412A-488B-46A9-80E4-92A4580F2ABC}"/>
                    </a:ext>
                  </a:extLst>
                </p14:cNvPr>
                <p14:cNvContentPartPr/>
                <p14:nvPr/>
              </p14:nvContentPartPr>
              <p14:xfrm>
                <a:off x="5042066" y="3009689"/>
                <a:ext cx="2627640" cy="166320"/>
              </p14:xfrm>
            </p:contentPart>
          </mc:Choice>
          <mc:Fallback>
            <p:pic>
              <p:nvPicPr>
                <p:cNvPr id="28" name="Γραφή 27">
                  <a:extLst>
                    <a:ext uri="{FF2B5EF4-FFF2-40B4-BE49-F238E27FC236}">
                      <a16:creationId xmlns:a16="http://schemas.microsoft.com/office/drawing/2014/main" id="{D9BE412A-488B-46A9-80E4-92A4580F2ABC}"/>
                    </a:ext>
                  </a:extLst>
                </p:cNvPr>
                <p:cNvPicPr/>
                <p:nvPr/>
              </p:nvPicPr>
              <p:blipFill>
                <a:blip r:embed="rId38"/>
                <a:stretch>
                  <a:fillRect/>
                </a:stretch>
              </p:blipFill>
              <p:spPr>
                <a:xfrm>
                  <a:off x="5033426" y="3000689"/>
                  <a:ext cx="2645280" cy="183960"/>
                </a:xfrm>
                <a:prstGeom prst="rect">
                  <a:avLst/>
                </a:prstGeom>
              </p:spPr>
            </p:pic>
          </mc:Fallback>
        </mc:AlternateContent>
      </p:grpSp>
      <p:grpSp>
        <p:nvGrpSpPr>
          <p:cNvPr id="32" name="Ομάδα 31">
            <a:extLst>
              <a:ext uri="{FF2B5EF4-FFF2-40B4-BE49-F238E27FC236}">
                <a16:creationId xmlns:a16="http://schemas.microsoft.com/office/drawing/2014/main" id="{9EAD64E0-4DC2-4297-962A-80FD00BB77C4}"/>
              </a:ext>
            </a:extLst>
          </p:cNvPr>
          <p:cNvGrpSpPr/>
          <p:nvPr/>
        </p:nvGrpSpPr>
        <p:grpSpPr>
          <a:xfrm>
            <a:off x="9487346" y="3212009"/>
            <a:ext cx="281520" cy="179280"/>
            <a:chOff x="9487346" y="3212009"/>
            <a:chExt cx="281520" cy="179280"/>
          </a:xfrm>
        </p:grpSpPr>
        <mc:AlternateContent xmlns:mc="http://schemas.openxmlformats.org/markup-compatibility/2006">
          <mc:Choice xmlns:p14="http://schemas.microsoft.com/office/powerpoint/2010/main" Requires="p14">
            <p:contentPart p14:bwMode="auto" r:id="rId39">
              <p14:nvContentPartPr>
                <p14:cNvPr id="30" name="Γραφή 29">
                  <a:extLst>
                    <a:ext uri="{FF2B5EF4-FFF2-40B4-BE49-F238E27FC236}">
                      <a16:creationId xmlns:a16="http://schemas.microsoft.com/office/drawing/2014/main" id="{F9C2BBDF-DA04-4028-9976-7751136692CC}"/>
                    </a:ext>
                  </a:extLst>
                </p14:cNvPr>
                <p14:cNvContentPartPr/>
                <p14:nvPr/>
              </p14:nvContentPartPr>
              <p14:xfrm>
                <a:off x="9487346" y="3212009"/>
                <a:ext cx="112320" cy="179280"/>
              </p14:xfrm>
            </p:contentPart>
          </mc:Choice>
          <mc:Fallback>
            <p:pic>
              <p:nvPicPr>
                <p:cNvPr id="30" name="Γραφή 29">
                  <a:extLst>
                    <a:ext uri="{FF2B5EF4-FFF2-40B4-BE49-F238E27FC236}">
                      <a16:creationId xmlns:a16="http://schemas.microsoft.com/office/drawing/2014/main" id="{F9C2BBDF-DA04-4028-9976-7751136692CC}"/>
                    </a:ext>
                  </a:extLst>
                </p:cNvPr>
                <p:cNvPicPr/>
                <p:nvPr/>
              </p:nvPicPr>
              <p:blipFill>
                <a:blip r:embed="rId40"/>
                <a:stretch>
                  <a:fillRect/>
                </a:stretch>
              </p:blipFill>
              <p:spPr>
                <a:xfrm>
                  <a:off x="9478706" y="3203369"/>
                  <a:ext cx="12996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31" name="Γραφή 30">
                  <a:extLst>
                    <a:ext uri="{FF2B5EF4-FFF2-40B4-BE49-F238E27FC236}">
                      <a16:creationId xmlns:a16="http://schemas.microsoft.com/office/drawing/2014/main" id="{9DE0DDD2-A7F4-4F47-9C3D-A22BBF7088CD}"/>
                    </a:ext>
                  </a:extLst>
                </p14:cNvPr>
                <p14:cNvContentPartPr/>
                <p14:nvPr/>
              </p14:nvContentPartPr>
              <p14:xfrm>
                <a:off x="9761666" y="3262049"/>
                <a:ext cx="7200" cy="1800"/>
              </p14:xfrm>
            </p:contentPart>
          </mc:Choice>
          <mc:Fallback>
            <p:pic>
              <p:nvPicPr>
                <p:cNvPr id="31" name="Γραφή 30">
                  <a:extLst>
                    <a:ext uri="{FF2B5EF4-FFF2-40B4-BE49-F238E27FC236}">
                      <a16:creationId xmlns:a16="http://schemas.microsoft.com/office/drawing/2014/main" id="{9DE0DDD2-A7F4-4F47-9C3D-A22BBF7088CD}"/>
                    </a:ext>
                  </a:extLst>
                </p:cNvPr>
                <p:cNvPicPr/>
                <p:nvPr/>
              </p:nvPicPr>
              <p:blipFill>
                <a:blip r:embed="rId12"/>
                <a:stretch>
                  <a:fillRect/>
                </a:stretch>
              </p:blipFill>
              <p:spPr>
                <a:xfrm>
                  <a:off x="9753026" y="3253049"/>
                  <a:ext cx="24840" cy="194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2">
            <p14:nvContentPartPr>
              <p14:cNvPr id="33" name="Γραφή 32">
                <a:extLst>
                  <a:ext uri="{FF2B5EF4-FFF2-40B4-BE49-F238E27FC236}">
                    <a16:creationId xmlns:a16="http://schemas.microsoft.com/office/drawing/2014/main" id="{E51AC223-7E8C-4B6B-89E6-FC47F55499D2}"/>
                  </a:ext>
                </a:extLst>
              </p14:cNvPr>
              <p14:cNvContentPartPr/>
              <p14:nvPr/>
            </p14:nvContentPartPr>
            <p14:xfrm>
              <a:off x="6250946" y="3437009"/>
              <a:ext cx="1704600" cy="286200"/>
            </p14:xfrm>
          </p:contentPart>
        </mc:Choice>
        <mc:Fallback>
          <p:pic>
            <p:nvPicPr>
              <p:cNvPr id="33" name="Γραφή 32">
                <a:extLst>
                  <a:ext uri="{FF2B5EF4-FFF2-40B4-BE49-F238E27FC236}">
                    <a16:creationId xmlns:a16="http://schemas.microsoft.com/office/drawing/2014/main" id="{E51AC223-7E8C-4B6B-89E6-FC47F55499D2}"/>
                  </a:ext>
                </a:extLst>
              </p:cNvPr>
              <p:cNvPicPr/>
              <p:nvPr/>
            </p:nvPicPr>
            <p:blipFill>
              <a:blip r:embed="rId43"/>
              <a:stretch>
                <a:fillRect/>
              </a:stretch>
            </p:blipFill>
            <p:spPr>
              <a:xfrm>
                <a:off x="6241946" y="3428009"/>
                <a:ext cx="1722240" cy="30384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4" name="Γραφή 33">
                <a:extLst>
                  <a:ext uri="{FF2B5EF4-FFF2-40B4-BE49-F238E27FC236}">
                    <a16:creationId xmlns:a16="http://schemas.microsoft.com/office/drawing/2014/main" id="{015A1689-A461-4417-853C-6E6D9A1E7B46}"/>
                  </a:ext>
                </a:extLst>
              </p14:cNvPr>
              <p14:cNvContentPartPr/>
              <p14:nvPr/>
            </p14:nvContentPartPr>
            <p14:xfrm>
              <a:off x="6402866" y="4170689"/>
              <a:ext cx="1552320" cy="278280"/>
            </p14:xfrm>
          </p:contentPart>
        </mc:Choice>
        <mc:Fallback>
          <p:pic>
            <p:nvPicPr>
              <p:cNvPr id="34" name="Γραφή 33">
                <a:extLst>
                  <a:ext uri="{FF2B5EF4-FFF2-40B4-BE49-F238E27FC236}">
                    <a16:creationId xmlns:a16="http://schemas.microsoft.com/office/drawing/2014/main" id="{015A1689-A461-4417-853C-6E6D9A1E7B46}"/>
                  </a:ext>
                </a:extLst>
              </p:cNvPr>
              <p:cNvPicPr/>
              <p:nvPr/>
            </p:nvPicPr>
            <p:blipFill>
              <a:blip r:embed="rId45"/>
              <a:stretch>
                <a:fillRect/>
              </a:stretch>
            </p:blipFill>
            <p:spPr>
              <a:xfrm>
                <a:off x="6394226" y="4162049"/>
                <a:ext cx="1569960" cy="295920"/>
              </a:xfrm>
              <a:prstGeom prst="rect">
                <a:avLst/>
              </a:prstGeom>
            </p:spPr>
          </p:pic>
        </mc:Fallback>
      </mc:AlternateContent>
      <p:grpSp>
        <p:nvGrpSpPr>
          <p:cNvPr id="37" name="Ομάδα 36">
            <a:extLst>
              <a:ext uri="{FF2B5EF4-FFF2-40B4-BE49-F238E27FC236}">
                <a16:creationId xmlns:a16="http://schemas.microsoft.com/office/drawing/2014/main" id="{DBCACB79-AEAA-4F97-956B-632BD9FCCCB5}"/>
              </a:ext>
            </a:extLst>
          </p:cNvPr>
          <p:cNvGrpSpPr/>
          <p:nvPr/>
        </p:nvGrpSpPr>
        <p:grpSpPr>
          <a:xfrm>
            <a:off x="7242386" y="4681529"/>
            <a:ext cx="3305520" cy="501840"/>
            <a:chOff x="7242386" y="4681529"/>
            <a:chExt cx="3305520" cy="501840"/>
          </a:xfrm>
        </p:grpSpPr>
        <mc:AlternateContent xmlns:mc="http://schemas.openxmlformats.org/markup-compatibility/2006">
          <mc:Choice xmlns:p14="http://schemas.microsoft.com/office/powerpoint/2010/main" Requires="p14">
            <p:contentPart p14:bwMode="auto" r:id="rId46">
              <p14:nvContentPartPr>
                <p14:cNvPr id="35" name="Γραφή 34">
                  <a:extLst>
                    <a:ext uri="{FF2B5EF4-FFF2-40B4-BE49-F238E27FC236}">
                      <a16:creationId xmlns:a16="http://schemas.microsoft.com/office/drawing/2014/main" id="{345096E6-5BFD-4F85-9940-3ACC1E187DCD}"/>
                    </a:ext>
                  </a:extLst>
                </p14:cNvPr>
                <p14:cNvContentPartPr/>
                <p14:nvPr/>
              </p14:nvContentPartPr>
              <p14:xfrm>
                <a:off x="8654306" y="4681529"/>
                <a:ext cx="1893600" cy="257040"/>
              </p14:xfrm>
            </p:contentPart>
          </mc:Choice>
          <mc:Fallback>
            <p:pic>
              <p:nvPicPr>
                <p:cNvPr id="35" name="Γραφή 34">
                  <a:extLst>
                    <a:ext uri="{FF2B5EF4-FFF2-40B4-BE49-F238E27FC236}">
                      <a16:creationId xmlns:a16="http://schemas.microsoft.com/office/drawing/2014/main" id="{345096E6-5BFD-4F85-9940-3ACC1E187DCD}"/>
                    </a:ext>
                  </a:extLst>
                </p:cNvPr>
                <p:cNvPicPr/>
                <p:nvPr/>
              </p:nvPicPr>
              <p:blipFill>
                <a:blip r:embed="rId47"/>
                <a:stretch>
                  <a:fillRect/>
                </a:stretch>
              </p:blipFill>
              <p:spPr>
                <a:xfrm>
                  <a:off x="8645306" y="4672529"/>
                  <a:ext cx="1911240" cy="27468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6" name="Γραφή 35">
                  <a:extLst>
                    <a:ext uri="{FF2B5EF4-FFF2-40B4-BE49-F238E27FC236}">
                      <a16:creationId xmlns:a16="http://schemas.microsoft.com/office/drawing/2014/main" id="{804D7794-AAC4-490C-855F-4A6E7DD26DD3}"/>
                    </a:ext>
                  </a:extLst>
                </p14:cNvPr>
                <p14:cNvContentPartPr/>
                <p14:nvPr/>
              </p14:nvContentPartPr>
              <p14:xfrm>
                <a:off x="7242386" y="4919129"/>
                <a:ext cx="756000" cy="264240"/>
              </p14:xfrm>
            </p:contentPart>
          </mc:Choice>
          <mc:Fallback>
            <p:pic>
              <p:nvPicPr>
                <p:cNvPr id="36" name="Γραφή 35">
                  <a:extLst>
                    <a:ext uri="{FF2B5EF4-FFF2-40B4-BE49-F238E27FC236}">
                      <a16:creationId xmlns:a16="http://schemas.microsoft.com/office/drawing/2014/main" id="{804D7794-AAC4-490C-855F-4A6E7DD26DD3}"/>
                    </a:ext>
                  </a:extLst>
                </p:cNvPr>
                <p:cNvPicPr/>
                <p:nvPr/>
              </p:nvPicPr>
              <p:blipFill>
                <a:blip r:embed="rId49"/>
                <a:stretch>
                  <a:fillRect/>
                </a:stretch>
              </p:blipFill>
              <p:spPr>
                <a:xfrm>
                  <a:off x="7233386" y="4910129"/>
                  <a:ext cx="773640" cy="281880"/>
                </a:xfrm>
                <a:prstGeom prst="rect">
                  <a:avLst/>
                </a:prstGeom>
              </p:spPr>
            </p:pic>
          </mc:Fallback>
        </mc:AlternateContent>
      </p:grpSp>
      <p:grpSp>
        <p:nvGrpSpPr>
          <p:cNvPr id="41" name="Ομάδα 40">
            <a:extLst>
              <a:ext uri="{FF2B5EF4-FFF2-40B4-BE49-F238E27FC236}">
                <a16:creationId xmlns:a16="http://schemas.microsoft.com/office/drawing/2014/main" id="{1825DFBD-6CA8-4DFF-A929-B248C6179041}"/>
              </a:ext>
            </a:extLst>
          </p:cNvPr>
          <p:cNvGrpSpPr/>
          <p:nvPr/>
        </p:nvGrpSpPr>
        <p:grpSpPr>
          <a:xfrm>
            <a:off x="5430146" y="4838129"/>
            <a:ext cx="1624320" cy="447120"/>
            <a:chOff x="5430146" y="4838129"/>
            <a:chExt cx="1624320" cy="447120"/>
          </a:xfrm>
        </p:grpSpPr>
        <mc:AlternateContent xmlns:mc="http://schemas.openxmlformats.org/markup-compatibility/2006">
          <mc:Choice xmlns:p14="http://schemas.microsoft.com/office/powerpoint/2010/main" Requires="p14">
            <p:contentPart p14:bwMode="auto" r:id="rId50">
              <p14:nvContentPartPr>
                <p14:cNvPr id="38" name="Γραφή 37">
                  <a:extLst>
                    <a:ext uri="{FF2B5EF4-FFF2-40B4-BE49-F238E27FC236}">
                      <a16:creationId xmlns:a16="http://schemas.microsoft.com/office/drawing/2014/main" id="{309ED4D1-330E-4BEA-AFA6-265D840B0C34}"/>
                    </a:ext>
                  </a:extLst>
                </p14:cNvPr>
                <p14:cNvContentPartPr/>
                <p14:nvPr/>
              </p14:nvContentPartPr>
              <p14:xfrm>
                <a:off x="5430146" y="5017409"/>
                <a:ext cx="875160" cy="267840"/>
              </p14:xfrm>
            </p:contentPart>
          </mc:Choice>
          <mc:Fallback>
            <p:pic>
              <p:nvPicPr>
                <p:cNvPr id="38" name="Γραφή 37">
                  <a:extLst>
                    <a:ext uri="{FF2B5EF4-FFF2-40B4-BE49-F238E27FC236}">
                      <a16:creationId xmlns:a16="http://schemas.microsoft.com/office/drawing/2014/main" id="{309ED4D1-330E-4BEA-AFA6-265D840B0C34}"/>
                    </a:ext>
                  </a:extLst>
                </p:cNvPr>
                <p:cNvPicPr/>
                <p:nvPr/>
              </p:nvPicPr>
              <p:blipFill>
                <a:blip r:embed="rId51"/>
                <a:stretch>
                  <a:fillRect/>
                </a:stretch>
              </p:blipFill>
              <p:spPr>
                <a:xfrm>
                  <a:off x="5421146" y="5008769"/>
                  <a:ext cx="892800" cy="28548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9" name="Γραφή 38">
                  <a:extLst>
                    <a:ext uri="{FF2B5EF4-FFF2-40B4-BE49-F238E27FC236}">
                      <a16:creationId xmlns:a16="http://schemas.microsoft.com/office/drawing/2014/main" id="{878BACE9-1A57-4184-9043-D39787370DDB}"/>
                    </a:ext>
                  </a:extLst>
                </p14:cNvPr>
                <p14:cNvContentPartPr/>
                <p14:nvPr/>
              </p14:nvContentPartPr>
              <p14:xfrm>
                <a:off x="5986706" y="4879169"/>
                <a:ext cx="932760" cy="218880"/>
              </p14:xfrm>
            </p:contentPart>
          </mc:Choice>
          <mc:Fallback>
            <p:pic>
              <p:nvPicPr>
                <p:cNvPr id="39" name="Γραφή 38">
                  <a:extLst>
                    <a:ext uri="{FF2B5EF4-FFF2-40B4-BE49-F238E27FC236}">
                      <a16:creationId xmlns:a16="http://schemas.microsoft.com/office/drawing/2014/main" id="{878BACE9-1A57-4184-9043-D39787370DDB}"/>
                    </a:ext>
                  </a:extLst>
                </p:cNvPr>
                <p:cNvPicPr/>
                <p:nvPr/>
              </p:nvPicPr>
              <p:blipFill>
                <a:blip r:embed="rId53"/>
                <a:stretch>
                  <a:fillRect/>
                </a:stretch>
              </p:blipFill>
              <p:spPr>
                <a:xfrm>
                  <a:off x="5978066" y="4870529"/>
                  <a:ext cx="950400" cy="23652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40" name="Γραφή 39">
                  <a:extLst>
                    <a:ext uri="{FF2B5EF4-FFF2-40B4-BE49-F238E27FC236}">
                      <a16:creationId xmlns:a16="http://schemas.microsoft.com/office/drawing/2014/main" id="{317B4E8E-A0BD-437D-B6A4-DADC642BF77F}"/>
                    </a:ext>
                  </a:extLst>
                </p14:cNvPr>
                <p14:cNvContentPartPr/>
                <p14:nvPr/>
              </p14:nvContentPartPr>
              <p14:xfrm>
                <a:off x="6677546" y="4838129"/>
                <a:ext cx="376920" cy="132480"/>
              </p14:xfrm>
            </p:contentPart>
          </mc:Choice>
          <mc:Fallback>
            <p:pic>
              <p:nvPicPr>
                <p:cNvPr id="40" name="Γραφή 39">
                  <a:extLst>
                    <a:ext uri="{FF2B5EF4-FFF2-40B4-BE49-F238E27FC236}">
                      <a16:creationId xmlns:a16="http://schemas.microsoft.com/office/drawing/2014/main" id="{317B4E8E-A0BD-437D-B6A4-DADC642BF77F}"/>
                    </a:ext>
                  </a:extLst>
                </p:cNvPr>
                <p:cNvPicPr/>
                <p:nvPr/>
              </p:nvPicPr>
              <p:blipFill>
                <a:blip r:embed="rId55"/>
                <a:stretch>
                  <a:fillRect/>
                </a:stretch>
              </p:blipFill>
              <p:spPr>
                <a:xfrm>
                  <a:off x="6668546" y="4829489"/>
                  <a:ext cx="394560" cy="150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6">
            <p14:nvContentPartPr>
              <p14:cNvPr id="42" name="Γραφή 41">
                <a:extLst>
                  <a:ext uri="{FF2B5EF4-FFF2-40B4-BE49-F238E27FC236}">
                    <a16:creationId xmlns:a16="http://schemas.microsoft.com/office/drawing/2014/main" id="{EA32F788-441E-4903-9874-B0F9273BED48}"/>
                  </a:ext>
                </a:extLst>
              </p14:cNvPr>
              <p14:cNvContentPartPr/>
              <p14:nvPr/>
            </p14:nvContentPartPr>
            <p14:xfrm>
              <a:off x="8480426" y="5428169"/>
              <a:ext cx="1615320" cy="313200"/>
            </p14:xfrm>
          </p:contentPart>
        </mc:Choice>
        <mc:Fallback>
          <p:pic>
            <p:nvPicPr>
              <p:cNvPr id="42" name="Γραφή 41">
                <a:extLst>
                  <a:ext uri="{FF2B5EF4-FFF2-40B4-BE49-F238E27FC236}">
                    <a16:creationId xmlns:a16="http://schemas.microsoft.com/office/drawing/2014/main" id="{EA32F788-441E-4903-9874-B0F9273BED48}"/>
                  </a:ext>
                </a:extLst>
              </p:cNvPr>
              <p:cNvPicPr/>
              <p:nvPr/>
            </p:nvPicPr>
            <p:blipFill>
              <a:blip r:embed="rId57"/>
              <a:stretch>
                <a:fillRect/>
              </a:stretch>
            </p:blipFill>
            <p:spPr>
              <a:xfrm>
                <a:off x="8471426" y="5419169"/>
                <a:ext cx="1632960" cy="330840"/>
              </a:xfrm>
              <a:prstGeom prst="rect">
                <a:avLst/>
              </a:prstGeom>
            </p:spPr>
          </p:pic>
        </mc:Fallback>
      </mc:AlternateContent>
      <p:grpSp>
        <p:nvGrpSpPr>
          <p:cNvPr id="47" name="Ομάδα 46">
            <a:extLst>
              <a:ext uri="{FF2B5EF4-FFF2-40B4-BE49-F238E27FC236}">
                <a16:creationId xmlns:a16="http://schemas.microsoft.com/office/drawing/2014/main" id="{C5234A47-6410-4245-945F-5DEAF475730C}"/>
              </a:ext>
            </a:extLst>
          </p:cNvPr>
          <p:cNvGrpSpPr/>
          <p:nvPr/>
        </p:nvGrpSpPr>
        <p:grpSpPr>
          <a:xfrm>
            <a:off x="5090306" y="5717969"/>
            <a:ext cx="4993560" cy="771840"/>
            <a:chOff x="5090306" y="5717969"/>
            <a:chExt cx="4993560" cy="771840"/>
          </a:xfrm>
        </p:grpSpPr>
        <mc:AlternateContent xmlns:mc="http://schemas.openxmlformats.org/markup-compatibility/2006">
          <mc:Choice xmlns:p14="http://schemas.microsoft.com/office/powerpoint/2010/main" Requires="p14">
            <p:contentPart p14:bwMode="auto" r:id="rId58">
              <p14:nvContentPartPr>
                <p14:cNvPr id="43" name="Γραφή 42">
                  <a:extLst>
                    <a:ext uri="{FF2B5EF4-FFF2-40B4-BE49-F238E27FC236}">
                      <a16:creationId xmlns:a16="http://schemas.microsoft.com/office/drawing/2014/main" id="{490E13A9-7217-47F7-93F8-8540D3CA80F4}"/>
                    </a:ext>
                  </a:extLst>
                </p14:cNvPr>
                <p14:cNvContentPartPr/>
                <p14:nvPr/>
              </p14:nvContentPartPr>
              <p14:xfrm>
                <a:off x="5997146" y="5717969"/>
                <a:ext cx="1897920" cy="300240"/>
              </p14:xfrm>
            </p:contentPart>
          </mc:Choice>
          <mc:Fallback>
            <p:pic>
              <p:nvPicPr>
                <p:cNvPr id="43" name="Γραφή 42">
                  <a:extLst>
                    <a:ext uri="{FF2B5EF4-FFF2-40B4-BE49-F238E27FC236}">
                      <a16:creationId xmlns:a16="http://schemas.microsoft.com/office/drawing/2014/main" id="{490E13A9-7217-47F7-93F8-8540D3CA80F4}"/>
                    </a:ext>
                  </a:extLst>
                </p:cNvPr>
                <p:cNvPicPr/>
                <p:nvPr/>
              </p:nvPicPr>
              <p:blipFill>
                <a:blip r:embed="rId59"/>
                <a:stretch>
                  <a:fillRect/>
                </a:stretch>
              </p:blipFill>
              <p:spPr>
                <a:xfrm>
                  <a:off x="5988146" y="5709329"/>
                  <a:ext cx="1915560" cy="31788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44" name="Γραφή 43">
                  <a:extLst>
                    <a:ext uri="{FF2B5EF4-FFF2-40B4-BE49-F238E27FC236}">
                      <a16:creationId xmlns:a16="http://schemas.microsoft.com/office/drawing/2014/main" id="{AFCB4430-B952-434A-BFA1-95C45F1BF68F}"/>
                    </a:ext>
                  </a:extLst>
                </p14:cNvPr>
                <p14:cNvContentPartPr/>
                <p14:nvPr/>
              </p14:nvContentPartPr>
              <p14:xfrm>
                <a:off x="9458546" y="6260129"/>
                <a:ext cx="625320" cy="229680"/>
              </p14:xfrm>
            </p:contentPart>
          </mc:Choice>
          <mc:Fallback>
            <p:pic>
              <p:nvPicPr>
                <p:cNvPr id="44" name="Γραφή 43">
                  <a:extLst>
                    <a:ext uri="{FF2B5EF4-FFF2-40B4-BE49-F238E27FC236}">
                      <a16:creationId xmlns:a16="http://schemas.microsoft.com/office/drawing/2014/main" id="{AFCB4430-B952-434A-BFA1-95C45F1BF68F}"/>
                    </a:ext>
                  </a:extLst>
                </p:cNvPr>
                <p:cNvPicPr/>
                <p:nvPr/>
              </p:nvPicPr>
              <p:blipFill>
                <a:blip r:embed="rId61"/>
                <a:stretch>
                  <a:fillRect/>
                </a:stretch>
              </p:blipFill>
              <p:spPr>
                <a:xfrm>
                  <a:off x="9449906" y="6251489"/>
                  <a:ext cx="642960" cy="24732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5" name="Γραφή 44">
                  <a:extLst>
                    <a:ext uri="{FF2B5EF4-FFF2-40B4-BE49-F238E27FC236}">
                      <a16:creationId xmlns:a16="http://schemas.microsoft.com/office/drawing/2014/main" id="{044896DB-A67B-49AE-8564-3A588F0FF638}"/>
                    </a:ext>
                  </a:extLst>
                </p14:cNvPr>
                <p14:cNvContentPartPr/>
                <p14:nvPr/>
              </p14:nvContentPartPr>
              <p14:xfrm>
                <a:off x="7570706" y="6169769"/>
                <a:ext cx="866160" cy="205200"/>
              </p14:xfrm>
            </p:contentPart>
          </mc:Choice>
          <mc:Fallback>
            <p:pic>
              <p:nvPicPr>
                <p:cNvPr id="45" name="Γραφή 44">
                  <a:extLst>
                    <a:ext uri="{FF2B5EF4-FFF2-40B4-BE49-F238E27FC236}">
                      <a16:creationId xmlns:a16="http://schemas.microsoft.com/office/drawing/2014/main" id="{044896DB-A67B-49AE-8564-3A588F0FF638}"/>
                    </a:ext>
                  </a:extLst>
                </p:cNvPr>
                <p:cNvPicPr/>
                <p:nvPr/>
              </p:nvPicPr>
              <p:blipFill>
                <a:blip r:embed="rId63"/>
                <a:stretch>
                  <a:fillRect/>
                </a:stretch>
              </p:blipFill>
              <p:spPr>
                <a:xfrm>
                  <a:off x="7562066" y="6161129"/>
                  <a:ext cx="883800" cy="22284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6" name="Γραφή 45">
                  <a:extLst>
                    <a:ext uri="{FF2B5EF4-FFF2-40B4-BE49-F238E27FC236}">
                      <a16:creationId xmlns:a16="http://schemas.microsoft.com/office/drawing/2014/main" id="{5DCFE6B1-F740-4B6E-BE48-BF17471402B8}"/>
                    </a:ext>
                  </a:extLst>
                </p14:cNvPr>
                <p14:cNvContentPartPr/>
                <p14:nvPr/>
              </p14:nvContentPartPr>
              <p14:xfrm>
                <a:off x="5090306" y="5962409"/>
                <a:ext cx="2413800" cy="271800"/>
              </p14:xfrm>
            </p:contentPart>
          </mc:Choice>
          <mc:Fallback>
            <p:pic>
              <p:nvPicPr>
                <p:cNvPr id="46" name="Γραφή 45">
                  <a:extLst>
                    <a:ext uri="{FF2B5EF4-FFF2-40B4-BE49-F238E27FC236}">
                      <a16:creationId xmlns:a16="http://schemas.microsoft.com/office/drawing/2014/main" id="{5DCFE6B1-F740-4B6E-BE48-BF17471402B8}"/>
                    </a:ext>
                  </a:extLst>
                </p:cNvPr>
                <p:cNvPicPr/>
                <p:nvPr/>
              </p:nvPicPr>
              <p:blipFill>
                <a:blip r:embed="rId65"/>
                <a:stretch>
                  <a:fillRect/>
                </a:stretch>
              </p:blipFill>
              <p:spPr>
                <a:xfrm>
                  <a:off x="5081306" y="5953769"/>
                  <a:ext cx="2431440" cy="2894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6">
            <p14:nvContentPartPr>
              <p14:cNvPr id="48" name="Γραφή 47">
                <a:extLst>
                  <a:ext uri="{FF2B5EF4-FFF2-40B4-BE49-F238E27FC236}">
                    <a16:creationId xmlns:a16="http://schemas.microsoft.com/office/drawing/2014/main" id="{7695DABD-9C40-4D62-8CD9-E2B4B4958195}"/>
                  </a:ext>
                </a:extLst>
              </p14:cNvPr>
              <p14:cNvContentPartPr/>
              <p14:nvPr/>
            </p14:nvContentPartPr>
            <p14:xfrm>
              <a:off x="6029546" y="6442289"/>
              <a:ext cx="1935000" cy="368640"/>
            </p14:xfrm>
          </p:contentPart>
        </mc:Choice>
        <mc:Fallback>
          <p:pic>
            <p:nvPicPr>
              <p:cNvPr id="48" name="Γραφή 47">
                <a:extLst>
                  <a:ext uri="{FF2B5EF4-FFF2-40B4-BE49-F238E27FC236}">
                    <a16:creationId xmlns:a16="http://schemas.microsoft.com/office/drawing/2014/main" id="{7695DABD-9C40-4D62-8CD9-E2B4B4958195}"/>
                  </a:ext>
                </a:extLst>
              </p:cNvPr>
              <p:cNvPicPr/>
              <p:nvPr/>
            </p:nvPicPr>
            <p:blipFill>
              <a:blip r:embed="rId67"/>
              <a:stretch>
                <a:fillRect/>
              </a:stretch>
            </p:blipFill>
            <p:spPr>
              <a:xfrm>
                <a:off x="6020546" y="6433649"/>
                <a:ext cx="1952640" cy="386280"/>
              </a:xfrm>
              <a:prstGeom prst="rect">
                <a:avLst/>
              </a:prstGeom>
            </p:spPr>
          </p:pic>
        </mc:Fallback>
      </mc:AlternateContent>
      <p:grpSp>
        <p:nvGrpSpPr>
          <p:cNvPr id="51" name="Ομάδα 50">
            <a:extLst>
              <a:ext uri="{FF2B5EF4-FFF2-40B4-BE49-F238E27FC236}">
                <a16:creationId xmlns:a16="http://schemas.microsoft.com/office/drawing/2014/main" id="{012DC171-E85F-47ED-B1F2-3B2CA3BC0E69}"/>
              </a:ext>
            </a:extLst>
          </p:cNvPr>
          <p:cNvGrpSpPr/>
          <p:nvPr/>
        </p:nvGrpSpPr>
        <p:grpSpPr>
          <a:xfrm>
            <a:off x="4595666" y="1435049"/>
            <a:ext cx="3632760" cy="362160"/>
            <a:chOff x="4595666" y="1435049"/>
            <a:chExt cx="3632760" cy="362160"/>
          </a:xfrm>
        </p:grpSpPr>
        <mc:AlternateContent xmlns:mc="http://schemas.openxmlformats.org/markup-compatibility/2006">
          <mc:Choice xmlns:p14="http://schemas.microsoft.com/office/powerpoint/2010/main" Requires="p14">
            <p:contentPart p14:bwMode="auto" r:id="rId68">
              <p14:nvContentPartPr>
                <p14:cNvPr id="49" name="Γραφή 48">
                  <a:extLst>
                    <a:ext uri="{FF2B5EF4-FFF2-40B4-BE49-F238E27FC236}">
                      <a16:creationId xmlns:a16="http://schemas.microsoft.com/office/drawing/2014/main" id="{11181D2D-AD51-4685-8028-819A959B0308}"/>
                    </a:ext>
                  </a:extLst>
                </p14:cNvPr>
                <p14:cNvContentPartPr/>
                <p14:nvPr/>
              </p14:nvContentPartPr>
              <p14:xfrm>
                <a:off x="7438946" y="1565009"/>
                <a:ext cx="789480" cy="232200"/>
              </p14:xfrm>
            </p:contentPart>
          </mc:Choice>
          <mc:Fallback>
            <p:pic>
              <p:nvPicPr>
                <p:cNvPr id="49" name="Γραφή 48">
                  <a:extLst>
                    <a:ext uri="{FF2B5EF4-FFF2-40B4-BE49-F238E27FC236}">
                      <a16:creationId xmlns:a16="http://schemas.microsoft.com/office/drawing/2014/main" id="{11181D2D-AD51-4685-8028-819A959B0308}"/>
                    </a:ext>
                  </a:extLst>
                </p:cNvPr>
                <p:cNvPicPr/>
                <p:nvPr/>
              </p:nvPicPr>
              <p:blipFill>
                <a:blip r:embed="rId69"/>
                <a:stretch>
                  <a:fillRect/>
                </a:stretch>
              </p:blipFill>
              <p:spPr>
                <a:xfrm>
                  <a:off x="7430306" y="1556369"/>
                  <a:ext cx="807120" cy="24984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50" name="Γραφή 49">
                  <a:extLst>
                    <a:ext uri="{FF2B5EF4-FFF2-40B4-BE49-F238E27FC236}">
                      <a16:creationId xmlns:a16="http://schemas.microsoft.com/office/drawing/2014/main" id="{F6AF3560-0C6A-4841-B65D-BE4B531E9E51}"/>
                    </a:ext>
                  </a:extLst>
                </p14:cNvPr>
                <p14:cNvContentPartPr/>
                <p14:nvPr/>
              </p14:nvContentPartPr>
              <p14:xfrm>
                <a:off x="4595666" y="1435049"/>
                <a:ext cx="2925000" cy="154440"/>
              </p14:xfrm>
            </p:contentPart>
          </mc:Choice>
          <mc:Fallback>
            <p:pic>
              <p:nvPicPr>
                <p:cNvPr id="50" name="Γραφή 49">
                  <a:extLst>
                    <a:ext uri="{FF2B5EF4-FFF2-40B4-BE49-F238E27FC236}">
                      <a16:creationId xmlns:a16="http://schemas.microsoft.com/office/drawing/2014/main" id="{F6AF3560-0C6A-4841-B65D-BE4B531E9E51}"/>
                    </a:ext>
                  </a:extLst>
                </p:cNvPr>
                <p:cNvPicPr/>
                <p:nvPr/>
              </p:nvPicPr>
              <p:blipFill>
                <a:blip r:embed="rId71"/>
                <a:stretch>
                  <a:fillRect/>
                </a:stretch>
              </p:blipFill>
              <p:spPr>
                <a:xfrm>
                  <a:off x="4587026" y="1426049"/>
                  <a:ext cx="2942640" cy="172080"/>
                </a:xfrm>
                <a:prstGeom prst="rect">
                  <a:avLst/>
                </a:prstGeom>
              </p:spPr>
            </p:pic>
          </mc:Fallback>
        </mc:AlternateContent>
      </p:grpSp>
      <p:grpSp>
        <p:nvGrpSpPr>
          <p:cNvPr id="54" name="Ομάδα 53">
            <a:extLst>
              <a:ext uri="{FF2B5EF4-FFF2-40B4-BE49-F238E27FC236}">
                <a16:creationId xmlns:a16="http://schemas.microsoft.com/office/drawing/2014/main" id="{DD02CC95-5AE2-4682-9BB2-7F2331B498FE}"/>
              </a:ext>
            </a:extLst>
          </p:cNvPr>
          <p:cNvGrpSpPr/>
          <p:nvPr/>
        </p:nvGrpSpPr>
        <p:grpSpPr>
          <a:xfrm>
            <a:off x="5349866" y="1807649"/>
            <a:ext cx="1425960" cy="549360"/>
            <a:chOff x="5349866" y="1807649"/>
            <a:chExt cx="1425960" cy="549360"/>
          </a:xfrm>
        </p:grpSpPr>
        <mc:AlternateContent xmlns:mc="http://schemas.openxmlformats.org/markup-compatibility/2006">
          <mc:Choice xmlns:p14="http://schemas.microsoft.com/office/powerpoint/2010/main" Requires="p14">
            <p:contentPart p14:bwMode="auto" r:id="rId72">
              <p14:nvContentPartPr>
                <p14:cNvPr id="52" name="Γραφή 51">
                  <a:extLst>
                    <a:ext uri="{FF2B5EF4-FFF2-40B4-BE49-F238E27FC236}">
                      <a16:creationId xmlns:a16="http://schemas.microsoft.com/office/drawing/2014/main" id="{5E8219BF-8223-4B18-BF86-FD845FB934F8}"/>
                    </a:ext>
                  </a:extLst>
                </p14:cNvPr>
                <p14:cNvContentPartPr/>
                <p14:nvPr/>
              </p14:nvContentPartPr>
              <p14:xfrm>
                <a:off x="5349866" y="2055689"/>
                <a:ext cx="826920" cy="301320"/>
              </p14:xfrm>
            </p:contentPart>
          </mc:Choice>
          <mc:Fallback>
            <p:pic>
              <p:nvPicPr>
                <p:cNvPr id="52" name="Γραφή 51">
                  <a:extLst>
                    <a:ext uri="{FF2B5EF4-FFF2-40B4-BE49-F238E27FC236}">
                      <a16:creationId xmlns:a16="http://schemas.microsoft.com/office/drawing/2014/main" id="{5E8219BF-8223-4B18-BF86-FD845FB934F8}"/>
                    </a:ext>
                  </a:extLst>
                </p:cNvPr>
                <p:cNvPicPr/>
                <p:nvPr/>
              </p:nvPicPr>
              <p:blipFill>
                <a:blip r:embed="rId73"/>
                <a:stretch>
                  <a:fillRect/>
                </a:stretch>
              </p:blipFill>
              <p:spPr>
                <a:xfrm>
                  <a:off x="5341226" y="2047049"/>
                  <a:ext cx="844560" cy="31896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53" name="Γραφή 52">
                  <a:extLst>
                    <a:ext uri="{FF2B5EF4-FFF2-40B4-BE49-F238E27FC236}">
                      <a16:creationId xmlns:a16="http://schemas.microsoft.com/office/drawing/2014/main" id="{322A1A53-4753-47BE-AC48-B82082459FE4}"/>
                    </a:ext>
                  </a:extLst>
                </p14:cNvPr>
                <p14:cNvContentPartPr/>
                <p14:nvPr/>
              </p14:nvContentPartPr>
              <p14:xfrm>
                <a:off x="5902106" y="1807649"/>
                <a:ext cx="873720" cy="312840"/>
              </p14:xfrm>
            </p:contentPart>
          </mc:Choice>
          <mc:Fallback>
            <p:pic>
              <p:nvPicPr>
                <p:cNvPr id="53" name="Γραφή 52">
                  <a:extLst>
                    <a:ext uri="{FF2B5EF4-FFF2-40B4-BE49-F238E27FC236}">
                      <a16:creationId xmlns:a16="http://schemas.microsoft.com/office/drawing/2014/main" id="{322A1A53-4753-47BE-AC48-B82082459FE4}"/>
                    </a:ext>
                  </a:extLst>
                </p:cNvPr>
                <p:cNvPicPr/>
                <p:nvPr/>
              </p:nvPicPr>
              <p:blipFill>
                <a:blip r:embed="rId75"/>
                <a:stretch>
                  <a:fillRect/>
                </a:stretch>
              </p:blipFill>
              <p:spPr>
                <a:xfrm>
                  <a:off x="5893466" y="1799009"/>
                  <a:ext cx="891360" cy="330480"/>
                </a:xfrm>
                <a:prstGeom prst="rect">
                  <a:avLst/>
                </a:prstGeom>
              </p:spPr>
            </p:pic>
          </mc:Fallback>
        </mc:AlternateContent>
      </p:grpSp>
      <p:grpSp>
        <p:nvGrpSpPr>
          <p:cNvPr id="56" name="Ομάδα 55">
            <a:extLst>
              <a:ext uri="{FF2B5EF4-FFF2-40B4-BE49-F238E27FC236}">
                <a16:creationId xmlns:a16="http://schemas.microsoft.com/office/drawing/2014/main" id="{04B4DFB0-420B-47D0-B7C1-E5783A766EDA}"/>
              </a:ext>
            </a:extLst>
          </p:cNvPr>
          <p:cNvGrpSpPr/>
          <p:nvPr/>
        </p:nvGrpSpPr>
        <p:grpSpPr>
          <a:xfrm>
            <a:off x="7519946" y="2422529"/>
            <a:ext cx="2621520" cy="339480"/>
            <a:chOff x="7519946" y="2422529"/>
            <a:chExt cx="2621520" cy="339480"/>
          </a:xfrm>
        </p:grpSpPr>
        <mc:AlternateContent xmlns:mc="http://schemas.openxmlformats.org/markup-compatibility/2006">
          <mc:Choice xmlns:p14="http://schemas.microsoft.com/office/powerpoint/2010/main" Requires="p14">
            <p:contentPart p14:bwMode="auto" r:id="rId76">
              <p14:nvContentPartPr>
                <p14:cNvPr id="22" name="Γραφή 21">
                  <a:extLst>
                    <a:ext uri="{FF2B5EF4-FFF2-40B4-BE49-F238E27FC236}">
                      <a16:creationId xmlns:a16="http://schemas.microsoft.com/office/drawing/2014/main" id="{2991EBAE-5FD6-4272-AFA5-7E6F8DC4BAFB}"/>
                    </a:ext>
                  </a:extLst>
                </p14:cNvPr>
                <p14:cNvContentPartPr/>
                <p14:nvPr/>
              </p14:nvContentPartPr>
              <p14:xfrm>
                <a:off x="8734226" y="2475449"/>
                <a:ext cx="100080" cy="22320"/>
              </p14:xfrm>
            </p:contentPart>
          </mc:Choice>
          <mc:Fallback>
            <p:pic>
              <p:nvPicPr>
                <p:cNvPr id="22" name="Γραφή 21">
                  <a:extLst>
                    <a:ext uri="{FF2B5EF4-FFF2-40B4-BE49-F238E27FC236}">
                      <a16:creationId xmlns:a16="http://schemas.microsoft.com/office/drawing/2014/main" id="{2991EBAE-5FD6-4272-AFA5-7E6F8DC4BAFB}"/>
                    </a:ext>
                  </a:extLst>
                </p:cNvPr>
                <p:cNvPicPr/>
                <p:nvPr/>
              </p:nvPicPr>
              <p:blipFill>
                <a:blip r:embed="rId77"/>
                <a:stretch>
                  <a:fillRect/>
                </a:stretch>
              </p:blipFill>
              <p:spPr>
                <a:xfrm>
                  <a:off x="8725586" y="2466449"/>
                  <a:ext cx="11772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23" name="Γραφή 22">
                  <a:extLst>
                    <a:ext uri="{FF2B5EF4-FFF2-40B4-BE49-F238E27FC236}">
                      <a16:creationId xmlns:a16="http://schemas.microsoft.com/office/drawing/2014/main" id="{7B11E9C6-CCEA-4A48-A64A-8BCB776374C9}"/>
                    </a:ext>
                  </a:extLst>
                </p14:cNvPr>
                <p14:cNvContentPartPr/>
                <p14:nvPr/>
              </p14:nvContentPartPr>
              <p14:xfrm>
                <a:off x="8558906" y="2471489"/>
                <a:ext cx="1582560" cy="290520"/>
              </p14:xfrm>
            </p:contentPart>
          </mc:Choice>
          <mc:Fallback>
            <p:pic>
              <p:nvPicPr>
                <p:cNvPr id="23" name="Γραφή 22">
                  <a:extLst>
                    <a:ext uri="{FF2B5EF4-FFF2-40B4-BE49-F238E27FC236}">
                      <a16:creationId xmlns:a16="http://schemas.microsoft.com/office/drawing/2014/main" id="{7B11E9C6-CCEA-4A48-A64A-8BCB776374C9}"/>
                    </a:ext>
                  </a:extLst>
                </p:cNvPr>
                <p:cNvPicPr/>
                <p:nvPr/>
              </p:nvPicPr>
              <p:blipFill>
                <a:blip r:embed="rId79"/>
                <a:stretch>
                  <a:fillRect/>
                </a:stretch>
              </p:blipFill>
              <p:spPr>
                <a:xfrm>
                  <a:off x="8550266" y="2462849"/>
                  <a:ext cx="1600200" cy="30816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55" name="Γραφή 54">
                  <a:extLst>
                    <a:ext uri="{FF2B5EF4-FFF2-40B4-BE49-F238E27FC236}">
                      <a16:creationId xmlns:a16="http://schemas.microsoft.com/office/drawing/2014/main" id="{8499B6A5-ECB6-437F-AB94-C1A57F6CA776}"/>
                    </a:ext>
                  </a:extLst>
                </p14:cNvPr>
                <p14:cNvContentPartPr/>
                <p14:nvPr/>
              </p14:nvContentPartPr>
              <p14:xfrm>
                <a:off x="7519946" y="2422529"/>
                <a:ext cx="739800" cy="220680"/>
              </p14:xfrm>
            </p:contentPart>
          </mc:Choice>
          <mc:Fallback>
            <p:pic>
              <p:nvPicPr>
                <p:cNvPr id="55" name="Γραφή 54">
                  <a:extLst>
                    <a:ext uri="{FF2B5EF4-FFF2-40B4-BE49-F238E27FC236}">
                      <a16:creationId xmlns:a16="http://schemas.microsoft.com/office/drawing/2014/main" id="{8499B6A5-ECB6-437F-AB94-C1A57F6CA776}"/>
                    </a:ext>
                  </a:extLst>
                </p:cNvPr>
                <p:cNvPicPr/>
                <p:nvPr/>
              </p:nvPicPr>
              <p:blipFill>
                <a:blip r:embed="rId81"/>
                <a:stretch>
                  <a:fillRect/>
                </a:stretch>
              </p:blipFill>
              <p:spPr>
                <a:xfrm>
                  <a:off x="7511306" y="2413889"/>
                  <a:ext cx="757440" cy="238320"/>
                </a:xfrm>
                <a:prstGeom prst="rect">
                  <a:avLst/>
                </a:prstGeom>
              </p:spPr>
            </p:pic>
          </mc:Fallback>
        </mc:AlternateContent>
      </p:grpSp>
    </p:spTree>
    <p:extLst>
      <p:ext uri="{BB962C8B-B14F-4D97-AF65-F5344CB8AC3E}">
        <p14:creationId xmlns:p14="http://schemas.microsoft.com/office/powerpoint/2010/main" val="5641193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1000"/>
                                  </p:stCondLst>
                                  <p:childTnLst>
                                    <p:set>
                                      <p:cBhvr>
                                        <p:cTn id="6" dur="1" fill="hold">
                                          <p:stCondLst>
                                            <p:cond delay="0"/>
                                          </p:stCondLst>
                                        </p:cTn>
                                        <p:tgtEl>
                                          <p:spTgt spid="192516"/>
                                        </p:tgtEl>
                                        <p:attrNameLst>
                                          <p:attrName>style.visibility</p:attrName>
                                        </p:attrNameLst>
                                      </p:cBhvr>
                                      <p:to>
                                        <p:strVal val="visible"/>
                                      </p:to>
                                    </p:set>
                                    <p:animEffect transition="in" filter="dissolve">
                                      <p:cBhvr>
                                        <p:cTn id="7" dur="500"/>
                                        <p:tgtEl>
                                          <p:spTgt spid="192516"/>
                                        </p:tgtEl>
                                      </p:cBhvr>
                                    </p:animEffect>
                                  </p:childTnLst>
                                </p:cTn>
                              </p:par>
                            </p:childTnLst>
                          </p:cTn>
                        </p:par>
                        <p:par>
                          <p:cTn id="8" fill="hold" nodeType="afterGroup">
                            <p:stCondLst>
                              <p:cond delay="1500"/>
                            </p:stCondLst>
                            <p:childTnLst>
                              <p:par>
                                <p:cTn id="9" presetID="9" presetClass="entr" presetSubtype="0" fill="hold" grpId="0" nodeType="afterEffect">
                                  <p:stCondLst>
                                    <p:cond delay="1000"/>
                                  </p:stCondLst>
                                  <p:childTnLst>
                                    <p:set>
                                      <p:cBhvr>
                                        <p:cTn id="10" dur="1" fill="hold">
                                          <p:stCondLst>
                                            <p:cond delay="0"/>
                                          </p:stCondLst>
                                        </p:cTn>
                                        <p:tgtEl>
                                          <p:spTgt spid="192517"/>
                                        </p:tgtEl>
                                        <p:attrNameLst>
                                          <p:attrName>style.visibility</p:attrName>
                                        </p:attrNameLst>
                                      </p:cBhvr>
                                      <p:to>
                                        <p:strVal val="visible"/>
                                      </p:to>
                                    </p:set>
                                    <p:animEffect transition="in" filter="dissolve">
                                      <p:cBhvr>
                                        <p:cTn id="11" dur="500"/>
                                        <p:tgtEl>
                                          <p:spTgt spid="192517"/>
                                        </p:tgtEl>
                                      </p:cBhvr>
                                    </p:animEffect>
                                  </p:childTnLst>
                                </p:cTn>
                              </p:par>
                            </p:childTnLst>
                          </p:cTn>
                        </p:par>
                        <p:par>
                          <p:cTn id="12" fill="hold" nodeType="afterGroup">
                            <p:stCondLst>
                              <p:cond delay="3000"/>
                            </p:stCondLst>
                            <p:childTnLst>
                              <p:par>
                                <p:cTn id="13" presetID="9" presetClass="entr" presetSubtype="0" fill="hold" grpId="0" nodeType="afterEffect">
                                  <p:stCondLst>
                                    <p:cond delay="1000"/>
                                  </p:stCondLst>
                                  <p:childTnLst>
                                    <p:set>
                                      <p:cBhvr>
                                        <p:cTn id="14" dur="1" fill="hold">
                                          <p:stCondLst>
                                            <p:cond delay="0"/>
                                          </p:stCondLst>
                                        </p:cTn>
                                        <p:tgtEl>
                                          <p:spTgt spid="192518"/>
                                        </p:tgtEl>
                                        <p:attrNameLst>
                                          <p:attrName>style.visibility</p:attrName>
                                        </p:attrNameLst>
                                      </p:cBhvr>
                                      <p:to>
                                        <p:strVal val="visible"/>
                                      </p:to>
                                    </p:set>
                                    <p:animEffect transition="in" filter="dissolve">
                                      <p:cBhvr>
                                        <p:cTn id="15" dur="500"/>
                                        <p:tgtEl>
                                          <p:spTgt spid="192518"/>
                                        </p:tgtEl>
                                      </p:cBhvr>
                                    </p:animEffect>
                                  </p:childTnLst>
                                </p:cTn>
                              </p:par>
                            </p:childTnLst>
                          </p:cTn>
                        </p:par>
                        <p:par>
                          <p:cTn id="16" fill="hold" nodeType="afterGroup">
                            <p:stCondLst>
                              <p:cond delay="4500"/>
                            </p:stCondLst>
                            <p:childTnLst>
                              <p:par>
                                <p:cTn id="17" presetID="9" presetClass="entr" presetSubtype="0" fill="hold" grpId="0" nodeType="afterEffect">
                                  <p:stCondLst>
                                    <p:cond delay="1000"/>
                                  </p:stCondLst>
                                  <p:childTnLst>
                                    <p:set>
                                      <p:cBhvr>
                                        <p:cTn id="18" dur="1" fill="hold">
                                          <p:stCondLst>
                                            <p:cond delay="0"/>
                                          </p:stCondLst>
                                        </p:cTn>
                                        <p:tgtEl>
                                          <p:spTgt spid="192519"/>
                                        </p:tgtEl>
                                        <p:attrNameLst>
                                          <p:attrName>style.visibility</p:attrName>
                                        </p:attrNameLst>
                                      </p:cBhvr>
                                      <p:to>
                                        <p:strVal val="visible"/>
                                      </p:to>
                                    </p:set>
                                    <p:animEffect transition="in" filter="dissolve">
                                      <p:cBhvr>
                                        <p:cTn id="19" dur="500"/>
                                        <p:tgtEl>
                                          <p:spTgt spid="192519"/>
                                        </p:tgtEl>
                                      </p:cBhvr>
                                    </p:animEffect>
                                  </p:childTnLst>
                                </p:cTn>
                              </p:par>
                            </p:childTnLst>
                          </p:cTn>
                        </p:par>
                        <p:par>
                          <p:cTn id="20" fill="hold" nodeType="afterGroup">
                            <p:stCondLst>
                              <p:cond delay="6000"/>
                            </p:stCondLst>
                            <p:childTnLst>
                              <p:par>
                                <p:cTn id="21" presetID="9" presetClass="entr" presetSubtype="0" fill="hold" grpId="0" nodeType="afterEffect">
                                  <p:stCondLst>
                                    <p:cond delay="1000"/>
                                  </p:stCondLst>
                                  <p:childTnLst>
                                    <p:set>
                                      <p:cBhvr>
                                        <p:cTn id="22" dur="1" fill="hold">
                                          <p:stCondLst>
                                            <p:cond delay="0"/>
                                          </p:stCondLst>
                                        </p:cTn>
                                        <p:tgtEl>
                                          <p:spTgt spid="192520"/>
                                        </p:tgtEl>
                                        <p:attrNameLst>
                                          <p:attrName>style.visibility</p:attrName>
                                        </p:attrNameLst>
                                      </p:cBhvr>
                                      <p:to>
                                        <p:strVal val="visible"/>
                                      </p:to>
                                    </p:set>
                                    <p:animEffect transition="in" filter="dissolve">
                                      <p:cBhvr>
                                        <p:cTn id="23" dur="500"/>
                                        <p:tgtEl>
                                          <p:spTgt spid="192520"/>
                                        </p:tgtEl>
                                      </p:cBhvr>
                                    </p:animEffect>
                                  </p:childTnLst>
                                </p:cTn>
                              </p:par>
                            </p:childTnLst>
                          </p:cTn>
                        </p:par>
                        <p:par>
                          <p:cTn id="24" fill="hold" nodeType="afterGroup">
                            <p:stCondLst>
                              <p:cond delay="7500"/>
                            </p:stCondLst>
                            <p:childTnLst>
                              <p:par>
                                <p:cTn id="25" presetID="9" presetClass="entr" presetSubtype="0" fill="hold" grpId="0" nodeType="afterEffect">
                                  <p:stCondLst>
                                    <p:cond delay="1000"/>
                                  </p:stCondLst>
                                  <p:childTnLst>
                                    <p:set>
                                      <p:cBhvr>
                                        <p:cTn id="26" dur="1" fill="hold">
                                          <p:stCondLst>
                                            <p:cond delay="0"/>
                                          </p:stCondLst>
                                        </p:cTn>
                                        <p:tgtEl>
                                          <p:spTgt spid="192521"/>
                                        </p:tgtEl>
                                        <p:attrNameLst>
                                          <p:attrName>style.visibility</p:attrName>
                                        </p:attrNameLst>
                                      </p:cBhvr>
                                      <p:to>
                                        <p:strVal val="visible"/>
                                      </p:to>
                                    </p:set>
                                    <p:animEffect transition="in" filter="dissolve">
                                      <p:cBhvr>
                                        <p:cTn id="27" dur="500"/>
                                        <p:tgtEl>
                                          <p:spTgt spid="192521"/>
                                        </p:tgtEl>
                                      </p:cBhvr>
                                    </p:animEffect>
                                  </p:childTnLst>
                                </p:cTn>
                              </p:par>
                            </p:childTnLst>
                          </p:cTn>
                        </p:par>
                        <p:par>
                          <p:cTn id="28" fill="hold" nodeType="afterGroup">
                            <p:stCondLst>
                              <p:cond delay="9000"/>
                            </p:stCondLst>
                            <p:childTnLst>
                              <p:par>
                                <p:cTn id="29" presetID="9" presetClass="entr" presetSubtype="0" fill="hold" grpId="0" nodeType="afterEffect">
                                  <p:stCondLst>
                                    <p:cond delay="1000"/>
                                  </p:stCondLst>
                                  <p:childTnLst>
                                    <p:set>
                                      <p:cBhvr>
                                        <p:cTn id="30" dur="1" fill="hold">
                                          <p:stCondLst>
                                            <p:cond delay="0"/>
                                          </p:stCondLst>
                                        </p:cTn>
                                        <p:tgtEl>
                                          <p:spTgt spid="192561"/>
                                        </p:tgtEl>
                                        <p:attrNameLst>
                                          <p:attrName>style.visibility</p:attrName>
                                        </p:attrNameLst>
                                      </p:cBhvr>
                                      <p:to>
                                        <p:strVal val="visible"/>
                                      </p:to>
                                    </p:set>
                                    <p:animEffect transition="in" filter="dissolve">
                                      <p:cBhvr>
                                        <p:cTn id="31" dur="500"/>
                                        <p:tgtEl>
                                          <p:spTgt spid="192561"/>
                                        </p:tgtEl>
                                      </p:cBhvr>
                                    </p:animEffect>
                                  </p:childTnLst>
                                </p:cTn>
                              </p:par>
                            </p:childTnLst>
                          </p:cTn>
                        </p:par>
                        <p:par>
                          <p:cTn id="32" fill="hold" nodeType="afterGroup">
                            <p:stCondLst>
                              <p:cond delay="10500"/>
                            </p:stCondLst>
                            <p:childTnLst>
                              <p:par>
                                <p:cTn id="33" presetID="9" presetClass="entr" presetSubtype="0" fill="hold" grpId="0" nodeType="afterEffect">
                                  <p:stCondLst>
                                    <p:cond delay="1000"/>
                                  </p:stCondLst>
                                  <p:childTnLst>
                                    <p:set>
                                      <p:cBhvr>
                                        <p:cTn id="34" dur="1" fill="hold">
                                          <p:stCondLst>
                                            <p:cond delay="0"/>
                                          </p:stCondLst>
                                        </p:cTn>
                                        <p:tgtEl>
                                          <p:spTgt spid="192562"/>
                                        </p:tgtEl>
                                        <p:attrNameLst>
                                          <p:attrName>style.visibility</p:attrName>
                                        </p:attrNameLst>
                                      </p:cBhvr>
                                      <p:to>
                                        <p:strVal val="visible"/>
                                      </p:to>
                                    </p:set>
                                    <p:animEffect transition="in" filter="dissolve">
                                      <p:cBhvr>
                                        <p:cTn id="35" dur="500"/>
                                        <p:tgtEl>
                                          <p:spTgt spid="192562"/>
                                        </p:tgtEl>
                                      </p:cBhvr>
                                    </p:animEffect>
                                  </p:childTnLst>
                                </p:cTn>
                              </p:par>
                            </p:childTnLst>
                          </p:cTn>
                        </p:par>
                        <p:par>
                          <p:cTn id="36" fill="hold" nodeType="afterGroup">
                            <p:stCondLst>
                              <p:cond delay="12000"/>
                            </p:stCondLst>
                            <p:childTnLst>
                              <p:par>
                                <p:cTn id="37" presetID="9" presetClass="entr" presetSubtype="0" fill="hold" grpId="0" nodeType="afterEffect">
                                  <p:stCondLst>
                                    <p:cond delay="1000"/>
                                  </p:stCondLst>
                                  <p:childTnLst>
                                    <p:set>
                                      <p:cBhvr>
                                        <p:cTn id="38" dur="1" fill="hold">
                                          <p:stCondLst>
                                            <p:cond delay="0"/>
                                          </p:stCondLst>
                                        </p:cTn>
                                        <p:tgtEl>
                                          <p:spTgt spid="192563"/>
                                        </p:tgtEl>
                                        <p:attrNameLst>
                                          <p:attrName>style.visibility</p:attrName>
                                        </p:attrNameLst>
                                      </p:cBhvr>
                                      <p:to>
                                        <p:strVal val="visible"/>
                                      </p:to>
                                    </p:set>
                                    <p:animEffect transition="in" filter="dissolve">
                                      <p:cBhvr>
                                        <p:cTn id="39" dur="500"/>
                                        <p:tgtEl>
                                          <p:spTgt spid="192563"/>
                                        </p:tgtEl>
                                      </p:cBhvr>
                                    </p:animEffect>
                                  </p:childTnLst>
                                </p:cTn>
                              </p:par>
                            </p:childTnLst>
                          </p:cTn>
                        </p:par>
                        <p:par>
                          <p:cTn id="40" fill="hold" nodeType="afterGroup">
                            <p:stCondLst>
                              <p:cond delay="13500"/>
                            </p:stCondLst>
                            <p:childTnLst>
                              <p:par>
                                <p:cTn id="41" presetID="9" presetClass="entr" presetSubtype="0" fill="hold" grpId="0" nodeType="afterEffect">
                                  <p:stCondLst>
                                    <p:cond delay="1000"/>
                                  </p:stCondLst>
                                  <p:childTnLst>
                                    <p:set>
                                      <p:cBhvr>
                                        <p:cTn id="42" dur="1" fill="hold">
                                          <p:stCondLst>
                                            <p:cond delay="0"/>
                                          </p:stCondLst>
                                        </p:cTn>
                                        <p:tgtEl>
                                          <p:spTgt spid="192564"/>
                                        </p:tgtEl>
                                        <p:attrNameLst>
                                          <p:attrName>style.visibility</p:attrName>
                                        </p:attrNameLst>
                                      </p:cBhvr>
                                      <p:to>
                                        <p:strVal val="visible"/>
                                      </p:to>
                                    </p:set>
                                    <p:animEffect transition="in" filter="dissolve">
                                      <p:cBhvr>
                                        <p:cTn id="43" dur="500"/>
                                        <p:tgtEl>
                                          <p:spTgt spid="192564"/>
                                        </p:tgtEl>
                                      </p:cBhvr>
                                    </p:animEffect>
                                  </p:childTnLst>
                                </p:cTn>
                              </p:par>
                            </p:childTnLst>
                          </p:cTn>
                        </p:par>
                        <p:par>
                          <p:cTn id="44" fill="hold" nodeType="afterGroup">
                            <p:stCondLst>
                              <p:cond delay="15000"/>
                            </p:stCondLst>
                            <p:childTnLst>
                              <p:par>
                                <p:cTn id="45" presetID="9" presetClass="entr" presetSubtype="0" fill="hold" grpId="0" nodeType="afterEffect">
                                  <p:stCondLst>
                                    <p:cond delay="1000"/>
                                  </p:stCondLst>
                                  <p:childTnLst>
                                    <p:set>
                                      <p:cBhvr>
                                        <p:cTn id="46" dur="1" fill="hold">
                                          <p:stCondLst>
                                            <p:cond delay="0"/>
                                          </p:stCondLst>
                                        </p:cTn>
                                        <p:tgtEl>
                                          <p:spTgt spid="192565"/>
                                        </p:tgtEl>
                                        <p:attrNameLst>
                                          <p:attrName>style.visibility</p:attrName>
                                        </p:attrNameLst>
                                      </p:cBhvr>
                                      <p:to>
                                        <p:strVal val="visible"/>
                                      </p:to>
                                    </p:set>
                                    <p:animEffect transition="in" filter="dissolve">
                                      <p:cBhvr>
                                        <p:cTn id="47" dur="500"/>
                                        <p:tgtEl>
                                          <p:spTgt spid="192565"/>
                                        </p:tgtEl>
                                      </p:cBhvr>
                                    </p:animEffect>
                                  </p:childTnLst>
                                </p:cTn>
                              </p:par>
                            </p:childTnLst>
                          </p:cTn>
                        </p:par>
                        <p:par>
                          <p:cTn id="48" fill="hold" nodeType="afterGroup">
                            <p:stCondLst>
                              <p:cond delay="16500"/>
                            </p:stCondLst>
                            <p:childTnLst>
                              <p:par>
                                <p:cTn id="49" presetID="9" presetClass="entr" presetSubtype="0" fill="hold" grpId="0" nodeType="afterEffect">
                                  <p:stCondLst>
                                    <p:cond delay="1000"/>
                                  </p:stCondLst>
                                  <p:childTnLst>
                                    <p:set>
                                      <p:cBhvr>
                                        <p:cTn id="50" dur="1" fill="hold">
                                          <p:stCondLst>
                                            <p:cond delay="0"/>
                                          </p:stCondLst>
                                        </p:cTn>
                                        <p:tgtEl>
                                          <p:spTgt spid="192566"/>
                                        </p:tgtEl>
                                        <p:attrNameLst>
                                          <p:attrName>style.visibility</p:attrName>
                                        </p:attrNameLst>
                                      </p:cBhvr>
                                      <p:to>
                                        <p:strVal val="visible"/>
                                      </p:to>
                                    </p:set>
                                    <p:animEffect transition="in" filter="dissolve">
                                      <p:cBhvr>
                                        <p:cTn id="51" dur="500"/>
                                        <p:tgtEl>
                                          <p:spTgt spid="192566"/>
                                        </p:tgtEl>
                                      </p:cBhvr>
                                    </p:animEffect>
                                  </p:childTnLst>
                                </p:cTn>
                              </p:par>
                            </p:childTnLst>
                          </p:cTn>
                        </p:par>
                        <p:par>
                          <p:cTn id="52" fill="hold" nodeType="afterGroup">
                            <p:stCondLst>
                              <p:cond delay="18000"/>
                            </p:stCondLst>
                            <p:childTnLst>
                              <p:par>
                                <p:cTn id="53" presetID="9" presetClass="entr" presetSubtype="0" fill="hold" grpId="0" nodeType="afterEffect">
                                  <p:stCondLst>
                                    <p:cond delay="1000"/>
                                  </p:stCondLst>
                                  <p:childTnLst>
                                    <p:set>
                                      <p:cBhvr>
                                        <p:cTn id="54" dur="1" fill="hold">
                                          <p:stCondLst>
                                            <p:cond delay="0"/>
                                          </p:stCondLst>
                                        </p:cTn>
                                        <p:tgtEl>
                                          <p:spTgt spid="192567"/>
                                        </p:tgtEl>
                                        <p:attrNameLst>
                                          <p:attrName>style.visibility</p:attrName>
                                        </p:attrNameLst>
                                      </p:cBhvr>
                                      <p:to>
                                        <p:strVal val="visible"/>
                                      </p:to>
                                    </p:set>
                                    <p:animEffect transition="in" filter="dissolve">
                                      <p:cBhvr>
                                        <p:cTn id="55" dur="500"/>
                                        <p:tgtEl>
                                          <p:spTgt spid="192567"/>
                                        </p:tgtEl>
                                      </p:cBhvr>
                                    </p:animEffect>
                                  </p:childTnLst>
                                </p:cTn>
                              </p:par>
                            </p:childTnLst>
                          </p:cTn>
                        </p:par>
                        <p:par>
                          <p:cTn id="56" fill="hold" nodeType="afterGroup">
                            <p:stCondLst>
                              <p:cond delay="19500"/>
                            </p:stCondLst>
                            <p:childTnLst>
                              <p:par>
                                <p:cTn id="57" presetID="9" presetClass="entr" presetSubtype="0" fill="hold" grpId="0" nodeType="afterEffect">
                                  <p:stCondLst>
                                    <p:cond delay="1000"/>
                                  </p:stCondLst>
                                  <p:childTnLst>
                                    <p:set>
                                      <p:cBhvr>
                                        <p:cTn id="58" dur="1" fill="hold">
                                          <p:stCondLst>
                                            <p:cond delay="0"/>
                                          </p:stCondLst>
                                        </p:cTn>
                                        <p:tgtEl>
                                          <p:spTgt spid="192568"/>
                                        </p:tgtEl>
                                        <p:attrNameLst>
                                          <p:attrName>style.visibility</p:attrName>
                                        </p:attrNameLst>
                                      </p:cBhvr>
                                      <p:to>
                                        <p:strVal val="visible"/>
                                      </p:to>
                                    </p:set>
                                    <p:animEffect transition="in" filter="dissolve">
                                      <p:cBhvr>
                                        <p:cTn id="59" dur="500"/>
                                        <p:tgtEl>
                                          <p:spTgt spid="192568"/>
                                        </p:tgtEl>
                                      </p:cBhvr>
                                    </p:animEffect>
                                  </p:childTnLst>
                                </p:cTn>
                              </p:par>
                            </p:childTnLst>
                          </p:cTn>
                        </p:par>
                        <p:par>
                          <p:cTn id="60" fill="hold" nodeType="afterGroup">
                            <p:stCondLst>
                              <p:cond delay="21000"/>
                            </p:stCondLst>
                            <p:childTnLst>
                              <p:par>
                                <p:cTn id="61" presetID="9" presetClass="entr" presetSubtype="0" fill="hold" grpId="0" nodeType="afterEffect">
                                  <p:stCondLst>
                                    <p:cond delay="1000"/>
                                  </p:stCondLst>
                                  <p:childTnLst>
                                    <p:set>
                                      <p:cBhvr>
                                        <p:cTn id="62" dur="1" fill="hold">
                                          <p:stCondLst>
                                            <p:cond delay="0"/>
                                          </p:stCondLst>
                                        </p:cTn>
                                        <p:tgtEl>
                                          <p:spTgt spid="192569"/>
                                        </p:tgtEl>
                                        <p:attrNameLst>
                                          <p:attrName>style.visibility</p:attrName>
                                        </p:attrNameLst>
                                      </p:cBhvr>
                                      <p:to>
                                        <p:strVal val="visible"/>
                                      </p:to>
                                    </p:set>
                                    <p:animEffect transition="in" filter="dissolve">
                                      <p:cBhvr>
                                        <p:cTn id="63" dur="500"/>
                                        <p:tgtEl>
                                          <p:spTgt spid="192569"/>
                                        </p:tgtEl>
                                      </p:cBhvr>
                                    </p:animEffect>
                                  </p:childTnLst>
                                </p:cTn>
                              </p:par>
                            </p:childTnLst>
                          </p:cTn>
                        </p:par>
                        <p:par>
                          <p:cTn id="64" fill="hold" nodeType="afterGroup">
                            <p:stCondLst>
                              <p:cond delay="22500"/>
                            </p:stCondLst>
                            <p:childTnLst>
                              <p:par>
                                <p:cTn id="65" presetID="9" presetClass="entr" presetSubtype="0" fill="hold" grpId="0" nodeType="afterEffect">
                                  <p:stCondLst>
                                    <p:cond delay="1000"/>
                                  </p:stCondLst>
                                  <p:childTnLst>
                                    <p:set>
                                      <p:cBhvr>
                                        <p:cTn id="66" dur="1" fill="hold">
                                          <p:stCondLst>
                                            <p:cond delay="0"/>
                                          </p:stCondLst>
                                        </p:cTn>
                                        <p:tgtEl>
                                          <p:spTgt spid="192570"/>
                                        </p:tgtEl>
                                        <p:attrNameLst>
                                          <p:attrName>style.visibility</p:attrName>
                                        </p:attrNameLst>
                                      </p:cBhvr>
                                      <p:to>
                                        <p:strVal val="visible"/>
                                      </p:to>
                                    </p:set>
                                    <p:animEffect transition="in" filter="dissolve">
                                      <p:cBhvr>
                                        <p:cTn id="67" dur="500"/>
                                        <p:tgtEl>
                                          <p:spTgt spid="1925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16" grpId="0"/>
      <p:bldP spid="192517" grpId="0"/>
      <p:bldP spid="192518" grpId="0" animBg="1"/>
      <p:bldP spid="192519" grpId="0"/>
      <p:bldP spid="192520" grpId="0"/>
      <p:bldP spid="192521" grpId="0"/>
      <p:bldP spid="192561" grpId="0"/>
      <p:bldP spid="192562" grpId="0"/>
      <p:bldP spid="192563" grpId="0"/>
      <p:bldP spid="192564" grpId="0"/>
      <p:bldP spid="192565" grpId="0"/>
      <p:bldP spid="192566" grpId="0"/>
      <p:bldP spid="192567" grpId="0"/>
      <p:bldP spid="192568" grpId="0"/>
      <p:bldP spid="192569" grpId="0"/>
      <p:bldP spid="192570"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 Box 85"/>
          <p:cNvSpPr txBox="1">
            <a:spLocks noChangeArrowheads="1"/>
          </p:cNvSpPr>
          <p:nvPr/>
        </p:nvSpPr>
        <p:spPr bwMode="auto">
          <a:xfrm>
            <a:off x="5880101" y="1052513"/>
            <a:ext cx="43211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l-GR" altLang="el-GR" sz="1800" b="1">
                <a:solidFill>
                  <a:schemeClr val="bg1"/>
                </a:solidFill>
                <a:cs typeface="Arial" panose="020B0604020202020204" pitchFamily="34" charset="0"/>
              </a:rPr>
              <a:t>ΔΙΕΥΘΥΝΣΙΟΔΟΤΗΣΗ</a:t>
            </a:r>
          </a:p>
        </p:txBody>
      </p:sp>
      <p:pic>
        <p:nvPicPr>
          <p:cNvPr id="3077" name="Picture 1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001" y="1736436"/>
            <a:ext cx="4877863" cy="3254665"/>
          </a:xfrm>
          <a:prstGeom prst="rect">
            <a:avLst/>
          </a:prstGeom>
          <a:noFill/>
          <a:ln w="3175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3078" name="Rectangle 105"/>
          <p:cNvSpPr>
            <a:spLocks noChangeArrowheads="1"/>
          </p:cNvSpPr>
          <p:nvPr/>
        </p:nvSpPr>
        <p:spPr bwMode="auto">
          <a:xfrm>
            <a:off x="1524000" y="682953"/>
            <a:ext cx="9144000" cy="52322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el-GR" sz="1400" b="1" dirty="0">
                <a:cs typeface="Arial" panose="020B0604020202020204" pitchFamily="34" charset="0"/>
              </a:rPr>
              <a:t>	</a:t>
            </a:r>
            <a:r>
              <a:rPr lang="el-GR" altLang="el-GR" sz="1400" b="1" dirty="0">
                <a:cs typeface="Arial" panose="020B0604020202020204" pitchFamily="34" charset="0"/>
              </a:rPr>
              <a:t>Το δίκτυο σηματοδοσίας αποτελείται από πολλούς ανεξάρτητους κόμβους σηματοδοσίας συνδεδεμένους μεταξύ τους σε μορφή δικτύου. </a:t>
            </a:r>
          </a:p>
        </p:txBody>
      </p:sp>
      <p:sp>
        <p:nvSpPr>
          <p:cNvPr id="3079" name="Rectangle 111"/>
          <p:cNvSpPr>
            <a:spLocks noChangeArrowheads="1"/>
          </p:cNvSpPr>
          <p:nvPr/>
        </p:nvSpPr>
        <p:spPr bwMode="auto">
          <a:xfrm>
            <a:off x="5375276" y="1720039"/>
            <a:ext cx="2895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l-GR" altLang="el-GR" sz="1000" b="1" i="1" dirty="0">
                <a:solidFill>
                  <a:srgbClr val="FF0000"/>
                </a:solidFill>
                <a:cs typeface="Arial" panose="020B0604020202020204" pitchFamily="34" charset="0"/>
              </a:rPr>
              <a:t>Κόμβος Σηματοδοσίας </a:t>
            </a:r>
            <a:r>
              <a:rPr lang="el-GR" altLang="el-GR" sz="1000" b="1" i="1" dirty="0">
                <a:solidFill>
                  <a:srgbClr val="000066"/>
                </a:solidFill>
                <a:cs typeface="Arial" panose="020B0604020202020204" pitchFamily="34" charset="0"/>
              </a:rPr>
              <a:t>(</a:t>
            </a:r>
            <a:r>
              <a:rPr lang="en-US" altLang="el-GR" sz="1000" b="1" i="1" dirty="0">
                <a:solidFill>
                  <a:srgbClr val="000066"/>
                </a:solidFill>
                <a:cs typeface="Arial" panose="020B0604020202020204" pitchFamily="34" charset="0"/>
              </a:rPr>
              <a:t>Signaling Point</a:t>
            </a:r>
            <a:r>
              <a:rPr lang="el-GR" altLang="el-GR" sz="1000" b="1" i="1" dirty="0">
                <a:solidFill>
                  <a:srgbClr val="000066"/>
                </a:solidFill>
                <a:cs typeface="Arial" panose="020B0604020202020204" pitchFamily="34" charset="0"/>
              </a:rPr>
              <a:t>, </a:t>
            </a:r>
            <a:r>
              <a:rPr lang="en-US" altLang="el-GR" sz="1000" b="1" i="1" dirty="0">
                <a:solidFill>
                  <a:srgbClr val="000066"/>
                </a:solidFill>
                <a:cs typeface="Arial" panose="020B0604020202020204" pitchFamily="34" charset="0"/>
              </a:rPr>
              <a:t>SP</a:t>
            </a:r>
            <a:r>
              <a:rPr lang="el-GR" altLang="el-GR" sz="1000" b="1" i="1" dirty="0">
                <a:solidFill>
                  <a:srgbClr val="000066"/>
                </a:solidFill>
                <a:cs typeface="Arial" panose="020B0604020202020204" pitchFamily="34" charset="0"/>
              </a:rPr>
              <a:t>)</a:t>
            </a:r>
            <a:r>
              <a:rPr lang="el-GR" altLang="el-GR" sz="1800" b="1" dirty="0">
                <a:solidFill>
                  <a:srgbClr val="FF0000"/>
                </a:solidFill>
                <a:cs typeface="Arial" panose="020B0604020202020204" pitchFamily="34" charset="0"/>
              </a:rPr>
              <a:t> </a:t>
            </a:r>
          </a:p>
        </p:txBody>
      </p:sp>
      <p:sp>
        <p:nvSpPr>
          <p:cNvPr id="3080" name="Line 112"/>
          <p:cNvSpPr>
            <a:spLocks noChangeShapeType="1"/>
          </p:cNvSpPr>
          <p:nvPr/>
        </p:nvSpPr>
        <p:spPr bwMode="auto">
          <a:xfrm flipH="1">
            <a:off x="5041902" y="1935939"/>
            <a:ext cx="36036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3081" name="Line 113"/>
          <p:cNvSpPr>
            <a:spLocks noChangeShapeType="1"/>
          </p:cNvSpPr>
          <p:nvPr/>
        </p:nvSpPr>
        <p:spPr bwMode="auto">
          <a:xfrm flipH="1">
            <a:off x="5067302" y="1935939"/>
            <a:ext cx="360363" cy="5762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3082" name="Line 114"/>
          <p:cNvSpPr>
            <a:spLocks noChangeShapeType="1"/>
          </p:cNvSpPr>
          <p:nvPr/>
        </p:nvSpPr>
        <p:spPr bwMode="auto">
          <a:xfrm flipH="1">
            <a:off x="4978399" y="1935940"/>
            <a:ext cx="474665" cy="149306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3083" name="Rectangle 115"/>
          <p:cNvSpPr>
            <a:spLocks noChangeArrowheads="1"/>
          </p:cNvSpPr>
          <p:nvPr/>
        </p:nvSpPr>
        <p:spPr bwMode="auto">
          <a:xfrm>
            <a:off x="5612101" y="4026987"/>
            <a:ext cx="5292725" cy="2052637"/>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lnSpc>
                <a:spcPct val="150000"/>
              </a:lnSpc>
              <a:spcBef>
                <a:spcPct val="0"/>
              </a:spcBef>
              <a:buFontTx/>
              <a:buNone/>
            </a:pPr>
            <a:r>
              <a:rPr lang="el-GR" altLang="el-GR" sz="1200" b="1" i="1">
                <a:solidFill>
                  <a:srgbClr val="FF0000"/>
                </a:solidFill>
                <a:cs typeface="Arial" panose="020B0604020202020204" pitchFamily="34" charset="0"/>
              </a:rPr>
              <a:t>Κόμβος Διαμετακομιστικής Διασύνδεσης</a:t>
            </a:r>
          </a:p>
          <a:p>
            <a:pPr algn="just" eaLnBrk="1" hangingPunct="1">
              <a:lnSpc>
                <a:spcPct val="150000"/>
              </a:lnSpc>
              <a:spcBef>
                <a:spcPct val="0"/>
              </a:spcBef>
              <a:buFontTx/>
              <a:buNone/>
            </a:pPr>
            <a:r>
              <a:rPr lang="el-GR" altLang="el-GR" sz="1200" b="1" i="1">
                <a:solidFill>
                  <a:srgbClr val="000066"/>
                </a:solidFill>
                <a:cs typeface="Arial" panose="020B0604020202020204" pitchFamily="34" charset="0"/>
              </a:rPr>
              <a:t> (</a:t>
            </a:r>
            <a:r>
              <a:rPr lang="en-US" altLang="el-GR" sz="1200" b="1" i="1">
                <a:solidFill>
                  <a:srgbClr val="000066"/>
                </a:solidFill>
                <a:cs typeface="Arial" panose="020B0604020202020204" pitchFamily="34" charset="0"/>
              </a:rPr>
              <a:t>Signaling Transfer Point</a:t>
            </a:r>
            <a:r>
              <a:rPr lang="el-GR" altLang="el-GR" sz="1200" b="1" i="1">
                <a:solidFill>
                  <a:srgbClr val="000066"/>
                </a:solidFill>
                <a:cs typeface="Arial" panose="020B0604020202020204" pitchFamily="34" charset="0"/>
              </a:rPr>
              <a:t>, </a:t>
            </a:r>
            <a:r>
              <a:rPr lang="en-US" altLang="el-GR" sz="1200" b="1" i="1">
                <a:solidFill>
                  <a:srgbClr val="000066"/>
                </a:solidFill>
                <a:cs typeface="Arial" panose="020B0604020202020204" pitchFamily="34" charset="0"/>
              </a:rPr>
              <a:t>STP</a:t>
            </a:r>
            <a:r>
              <a:rPr lang="el-GR" altLang="el-GR" sz="1200" b="1" i="1">
                <a:solidFill>
                  <a:srgbClr val="000066"/>
                </a:solidFill>
                <a:cs typeface="Arial" panose="020B0604020202020204" pitchFamily="34" charset="0"/>
              </a:rPr>
              <a:t>)</a:t>
            </a:r>
            <a:r>
              <a:rPr lang="el-GR" altLang="el-GR" sz="1200" b="1">
                <a:solidFill>
                  <a:srgbClr val="000066"/>
                </a:solidFill>
                <a:cs typeface="Arial" panose="020B0604020202020204" pitchFamily="34" charset="0"/>
              </a:rPr>
              <a:t>. </a:t>
            </a:r>
            <a:endParaRPr lang="en-US" altLang="el-GR" sz="1200" b="1">
              <a:solidFill>
                <a:srgbClr val="000066"/>
              </a:solidFill>
              <a:cs typeface="Arial" panose="020B0604020202020204" pitchFamily="34" charset="0"/>
            </a:endParaRPr>
          </a:p>
          <a:p>
            <a:pPr algn="just" eaLnBrk="1" hangingPunct="1">
              <a:lnSpc>
                <a:spcPct val="150000"/>
              </a:lnSpc>
              <a:spcBef>
                <a:spcPct val="0"/>
              </a:spcBef>
              <a:buFontTx/>
              <a:buNone/>
            </a:pPr>
            <a:endParaRPr lang="en-US" altLang="el-GR" sz="1200" b="1">
              <a:solidFill>
                <a:srgbClr val="000066"/>
              </a:solidFill>
              <a:cs typeface="Arial" panose="020B0604020202020204" pitchFamily="34" charset="0"/>
            </a:endParaRPr>
          </a:p>
          <a:p>
            <a:pPr algn="just" eaLnBrk="1" hangingPunct="1">
              <a:lnSpc>
                <a:spcPct val="150000"/>
              </a:lnSpc>
              <a:spcBef>
                <a:spcPct val="0"/>
              </a:spcBef>
              <a:buFontTx/>
              <a:buNone/>
            </a:pPr>
            <a:r>
              <a:rPr lang="el-GR" altLang="el-GR" sz="1200" b="1">
                <a:cs typeface="Arial" panose="020B0604020202020204" pitchFamily="34" charset="0"/>
              </a:rPr>
              <a:t>Κάθε</a:t>
            </a:r>
            <a:r>
              <a:rPr lang="en-US" altLang="el-GR" sz="1200" b="1">
                <a:cs typeface="Arial" panose="020B0604020202020204" pitchFamily="34" charset="0"/>
              </a:rPr>
              <a:t> (STP)</a:t>
            </a:r>
            <a:r>
              <a:rPr lang="el-GR" altLang="el-GR" sz="1200" b="1">
                <a:cs typeface="Arial" panose="020B0604020202020204" pitchFamily="34" charset="0"/>
              </a:rPr>
              <a:t> κόμβος ταυτοχρόνως</a:t>
            </a:r>
            <a:r>
              <a:rPr lang="en-US" altLang="el-GR" sz="1200" b="1">
                <a:cs typeface="Arial" panose="020B0604020202020204" pitchFamily="34" charset="0"/>
              </a:rPr>
              <a:t>,</a:t>
            </a:r>
            <a:r>
              <a:rPr lang="el-GR" altLang="el-GR" sz="1200" b="1">
                <a:cs typeface="Arial" panose="020B0604020202020204" pitchFamily="34" charset="0"/>
              </a:rPr>
              <a:t> είναι διασυνδεδεμένος</a:t>
            </a:r>
            <a:r>
              <a:rPr lang="en-US" altLang="el-GR" sz="1200" b="1">
                <a:cs typeface="Arial" panose="020B0604020202020204" pitchFamily="34" charset="0"/>
              </a:rPr>
              <a:t> </a:t>
            </a:r>
            <a:r>
              <a:rPr lang="el-GR" altLang="el-GR" sz="1200" b="1">
                <a:cs typeface="Arial" panose="020B0604020202020204" pitchFamily="34" charset="0"/>
              </a:rPr>
              <a:t>και μπορεί να εξυπηρετήσει την μεταφορά μηνυμάτων σηματοδοσίας</a:t>
            </a:r>
            <a:r>
              <a:rPr lang="en-US" altLang="el-GR" sz="1200" b="1">
                <a:cs typeface="Arial" panose="020B0604020202020204" pitchFamily="34" charset="0"/>
              </a:rPr>
              <a:t> </a:t>
            </a:r>
            <a:r>
              <a:rPr lang="el-GR" altLang="el-GR" sz="1200" b="1">
                <a:cs typeface="Arial" panose="020B0604020202020204" pitchFamily="34" charset="0"/>
              </a:rPr>
              <a:t>μεταξύ δύο απομακρυσμένων κέντρων </a:t>
            </a:r>
            <a:r>
              <a:rPr lang="en-US" altLang="el-GR" sz="1200" b="1">
                <a:cs typeface="Arial" panose="020B0604020202020204" pitchFamily="34" charset="0"/>
              </a:rPr>
              <a:t>(SP)</a:t>
            </a:r>
            <a:r>
              <a:rPr lang="el-GR" altLang="el-GR" sz="1200">
                <a:cs typeface="Arial" panose="020B0604020202020204" pitchFamily="34" charset="0"/>
              </a:rPr>
              <a:t> </a:t>
            </a:r>
            <a:r>
              <a:rPr lang="el-GR" altLang="el-GR" sz="1200" b="1">
                <a:cs typeface="Arial" panose="020B0604020202020204" pitchFamily="34" charset="0"/>
              </a:rPr>
              <a:t>.</a:t>
            </a:r>
          </a:p>
          <a:p>
            <a:pPr algn="just" eaLnBrk="1" hangingPunct="1">
              <a:lnSpc>
                <a:spcPct val="150000"/>
              </a:lnSpc>
              <a:spcBef>
                <a:spcPct val="0"/>
              </a:spcBef>
              <a:buFontTx/>
              <a:buNone/>
            </a:pPr>
            <a:endParaRPr lang="el-GR" altLang="el-GR" sz="1200" b="1">
              <a:cs typeface="Arial" panose="020B0604020202020204" pitchFamily="34" charset="0"/>
            </a:endParaRPr>
          </a:p>
        </p:txBody>
      </p:sp>
      <p:sp>
        <p:nvSpPr>
          <p:cNvPr id="3084" name="Line 116"/>
          <p:cNvSpPr>
            <a:spLocks noChangeShapeType="1"/>
          </p:cNvSpPr>
          <p:nvPr/>
        </p:nvSpPr>
        <p:spPr bwMode="auto">
          <a:xfrm flipH="1" flipV="1">
            <a:off x="3575051" y="4797425"/>
            <a:ext cx="1800225" cy="719138"/>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3085" name="Rectangle 120"/>
          <p:cNvSpPr>
            <a:spLocks noChangeArrowheads="1"/>
          </p:cNvSpPr>
          <p:nvPr/>
        </p:nvSpPr>
        <p:spPr bwMode="auto">
          <a:xfrm>
            <a:off x="5612101" y="2370121"/>
            <a:ext cx="5148262" cy="1519237"/>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lnSpc>
                <a:spcPct val="130000"/>
              </a:lnSpc>
              <a:spcBef>
                <a:spcPct val="0"/>
              </a:spcBef>
              <a:buFont typeface="Wingdings" panose="05000000000000000000" pitchFamily="2" charset="2"/>
              <a:buChar char="§"/>
            </a:pPr>
            <a:r>
              <a:rPr lang="el-GR" altLang="el-GR" sz="1000" b="1">
                <a:cs typeface="Arial" panose="020B0604020202020204" pitchFamily="34" charset="0"/>
              </a:rPr>
              <a:t>  Έκαστος κόμβος έχει κατάλληλο λογισμικό</a:t>
            </a:r>
            <a:r>
              <a:rPr lang="en-US" altLang="el-GR" sz="1000" b="1">
                <a:cs typeface="Arial" panose="020B0604020202020204" pitchFamily="34" charset="0"/>
              </a:rPr>
              <a:t> (</a:t>
            </a:r>
            <a:r>
              <a:rPr lang="el-GR" altLang="el-GR" sz="1000" b="1">
                <a:cs typeface="Arial" panose="020B0604020202020204" pitchFamily="34" charset="0"/>
              </a:rPr>
              <a:t>μεταφοράς και όδευσης της πληροφορίας)</a:t>
            </a:r>
          </a:p>
          <a:p>
            <a:pPr algn="just" eaLnBrk="1" hangingPunct="1">
              <a:lnSpc>
                <a:spcPct val="130000"/>
              </a:lnSpc>
              <a:spcBef>
                <a:spcPct val="0"/>
              </a:spcBef>
              <a:buFont typeface="Wingdings" panose="05000000000000000000" pitchFamily="2" charset="2"/>
              <a:buChar char="§"/>
            </a:pPr>
            <a:endParaRPr lang="el-GR" altLang="el-GR" sz="1000" b="1">
              <a:cs typeface="Arial" panose="020B0604020202020204" pitchFamily="34" charset="0"/>
            </a:endParaRPr>
          </a:p>
          <a:p>
            <a:pPr algn="just" eaLnBrk="1" hangingPunct="1">
              <a:lnSpc>
                <a:spcPct val="130000"/>
              </a:lnSpc>
              <a:spcBef>
                <a:spcPct val="0"/>
              </a:spcBef>
              <a:buFont typeface="Wingdings" panose="05000000000000000000" pitchFamily="2" charset="2"/>
              <a:buChar char="§"/>
            </a:pPr>
            <a:r>
              <a:rPr lang="el-GR" altLang="el-GR" sz="1000" b="1">
                <a:cs typeface="Arial" panose="020B0604020202020204" pitchFamily="34" charset="0"/>
              </a:rPr>
              <a:t>  Υποστηρίζοντας τις διαδικασίες σηματοδοσίας</a:t>
            </a:r>
          </a:p>
          <a:p>
            <a:pPr algn="just" eaLnBrk="1" hangingPunct="1">
              <a:lnSpc>
                <a:spcPct val="130000"/>
              </a:lnSpc>
              <a:spcBef>
                <a:spcPct val="0"/>
              </a:spcBef>
              <a:buFont typeface="Wingdings" panose="05000000000000000000" pitchFamily="2" charset="2"/>
              <a:buNone/>
            </a:pPr>
            <a:r>
              <a:rPr lang="el-GR" altLang="el-GR" sz="1000" b="1">
                <a:cs typeface="Arial" panose="020B0604020202020204" pitchFamily="34" charset="0"/>
              </a:rPr>
              <a:t> κοινού καναλιού</a:t>
            </a:r>
          </a:p>
          <a:p>
            <a:pPr algn="just" eaLnBrk="1" hangingPunct="1">
              <a:lnSpc>
                <a:spcPct val="130000"/>
              </a:lnSpc>
              <a:spcBef>
                <a:spcPct val="0"/>
              </a:spcBef>
              <a:buFont typeface="Wingdings" panose="05000000000000000000" pitchFamily="2" charset="2"/>
              <a:buChar char="§"/>
            </a:pPr>
            <a:endParaRPr lang="el-GR" altLang="el-GR" sz="1000" b="1">
              <a:cs typeface="Arial" panose="020B0604020202020204" pitchFamily="34" charset="0"/>
            </a:endParaRPr>
          </a:p>
          <a:p>
            <a:pPr algn="just" eaLnBrk="1" hangingPunct="1">
              <a:lnSpc>
                <a:spcPct val="130000"/>
              </a:lnSpc>
              <a:spcBef>
                <a:spcPct val="0"/>
              </a:spcBef>
              <a:buFont typeface="Wingdings" panose="05000000000000000000" pitchFamily="2" charset="2"/>
              <a:buChar char="§"/>
            </a:pPr>
            <a:r>
              <a:rPr lang="el-GR" altLang="el-GR" sz="1000" b="1">
                <a:cs typeface="Arial" panose="020B0604020202020204" pitchFamily="34" charset="0"/>
              </a:rPr>
              <a:t>  Έχει μία μοναδική διεύθυνση, την </a:t>
            </a:r>
            <a:r>
              <a:rPr lang="en-US" altLang="el-GR" sz="1000" b="1">
                <a:cs typeface="Arial" panose="020B0604020202020204" pitchFamily="34" charset="0"/>
              </a:rPr>
              <a:t>SPC</a:t>
            </a:r>
            <a:r>
              <a:rPr lang="el-GR" altLang="el-GR" sz="1000" b="1">
                <a:cs typeface="Arial" panose="020B0604020202020204" pitchFamily="34" charset="0"/>
              </a:rPr>
              <a:t> (</a:t>
            </a:r>
            <a:r>
              <a:rPr lang="en-US" altLang="el-GR" sz="1000" b="1">
                <a:cs typeface="Arial" panose="020B0604020202020204" pitchFamily="34" charset="0"/>
              </a:rPr>
              <a:t>Signaling Point Code).</a:t>
            </a:r>
            <a:endParaRPr lang="el-GR" altLang="el-GR" sz="1000" b="1">
              <a:cs typeface="Arial" panose="020B0604020202020204" pitchFamily="34" charset="0"/>
            </a:endParaRPr>
          </a:p>
        </p:txBody>
      </p:sp>
      <mc:AlternateContent xmlns:mc="http://schemas.openxmlformats.org/markup-compatibility/2006">
        <mc:Choice xmlns:p14="http://schemas.microsoft.com/office/powerpoint/2010/main" Requires="p14">
          <p:contentPart p14:bwMode="auto" r:id="rId4">
            <p14:nvContentPartPr>
              <p14:cNvPr id="2" name="Γραφή 1">
                <a:extLst>
                  <a:ext uri="{FF2B5EF4-FFF2-40B4-BE49-F238E27FC236}">
                    <a16:creationId xmlns:a16="http://schemas.microsoft.com/office/drawing/2014/main" id="{78C621E6-D6A5-4E84-9D5D-DD49BC9815AB}"/>
                  </a:ext>
                </a:extLst>
              </p14:cNvPr>
              <p14:cNvContentPartPr/>
              <p14:nvPr/>
            </p14:nvContentPartPr>
            <p14:xfrm>
              <a:off x="6758546" y="1783723"/>
              <a:ext cx="1782000" cy="367200"/>
            </p14:xfrm>
          </p:contentPart>
        </mc:Choice>
        <mc:Fallback>
          <p:pic>
            <p:nvPicPr>
              <p:cNvPr id="2" name="Γραφή 1">
                <a:extLst>
                  <a:ext uri="{FF2B5EF4-FFF2-40B4-BE49-F238E27FC236}">
                    <a16:creationId xmlns:a16="http://schemas.microsoft.com/office/drawing/2014/main" id="{78C621E6-D6A5-4E84-9D5D-DD49BC9815AB}"/>
                  </a:ext>
                </a:extLst>
              </p:cNvPr>
              <p:cNvPicPr/>
              <p:nvPr/>
            </p:nvPicPr>
            <p:blipFill>
              <a:blip r:embed="rId5"/>
              <a:stretch>
                <a:fillRect/>
              </a:stretch>
            </p:blipFill>
            <p:spPr>
              <a:xfrm>
                <a:off x="6749546" y="1775083"/>
                <a:ext cx="1799640" cy="3848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 name="Γραφή 2">
                <a:extLst>
                  <a:ext uri="{FF2B5EF4-FFF2-40B4-BE49-F238E27FC236}">
                    <a16:creationId xmlns:a16="http://schemas.microsoft.com/office/drawing/2014/main" id="{C4FB78F7-AC85-497E-97E1-D183714B7E09}"/>
                  </a:ext>
                </a:extLst>
              </p14:cNvPr>
              <p14:cNvContentPartPr/>
              <p14:nvPr/>
            </p14:nvContentPartPr>
            <p14:xfrm>
              <a:off x="5654426" y="4369963"/>
              <a:ext cx="2725560" cy="357840"/>
            </p14:xfrm>
          </p:contentPart>
        </mc:Choice>
        <mc:Fallback>
          <p:pic>
            <p:nvPicPr>
              <p:cNvPr id="3" name="Γραφή 2">
                <a:extLst>
                  <a:ext uri="{FF2B5EF4-FFF2-40B4-BE49-F238E27FC236}">
                    <a16:creationId xmlns:a16="http://schemas.microsoft.com/office/drawing/2014/main" id="{C4FB78F7-AC85-497E-97E1-D183714B7E09}"/>
                  </a:ext>
                </a:extLst>
              </p:cNvPr>
              <p:cNvPicPr/>
              <p:nvPr/>
            </p:nvPicPr>
            <p:blipFill>
              <a:blip r:embed="rId7"/>
              <a:stretch>
                <a:fillRect/>
              </a:stretch>
            </p:blipFill>
            <p:spPr>
              <a:xfrm>
                <a:off x="5645426" y="4360963"/>
                <a:ext cx="2743200" cy="375480"/>
              </a:xfrm>
              <a:prstGeom prst="rect">
                <a:avLst/>
              </a:prstGeom>
            </p:spPr>
          </p:pic>
        </mc:Fallback>
      </mc:AlternateContent>
      <p:grpSp>
        <p:nvGrpSpPr>
          <p:cNvPr id="18" name="Ομάδα 17">
            <a:extLst>
              <a:ext uri="{FF2B5EF4-FFF2-40B4-BE49-F238E27FC236}">
                <a16:creationId xmlns:a16="http://schemas.microsoft.com/office/drawing/2014/main" id="{8F8DD870-DA7A-4956-8A27-83A82835D6CF}"/>
              </a:ext>
            </a:extLst>
          </p:cNvPr>
          <p:cNvGrpSpPr/>
          <p:nvPr/>
        </p:nvGrpSpPr>
        <p:grpSpPr>
          <a:xfrm>
            <a:off x="1358546" y="1027723"/>
            <a:ext cx="7113960" cy="3727440"/>
            <a:chOff x="1358546" y="1027723"/>
            <a:chExt cx="7113960" cy="3727440"/>
          </a:xfrm>
        </p:grpSpPr>
        <mc:AlternateContent xmlns:mc="http://schemas.openxmlformats.org/markup-compatibility/2006">
          <mc:Choice xmlns:p14="http://schemas.microsoft.com/office/powerpoint/2010/main" Requires="p14">
            <p:contentPart p14:bwMode="auto" r:id="rId8">
              <p14:nvContentPartPr>
                <p14:cNvPr id="4" name="Γραφή 3">
                  <a:extLst>
                    <a:ext uri="{FF2B5EF4-FFF2-40B4-BE49-F238E27FC236}">
                      <a16:creationId xmlns:a16="http://schemas.microsoft.com/office/drawing/2014/main" id="{4FADA67D-C5F3-417A-B91C-8F8EAF11A710}"/>
                    </a:ext>
                  </a:extLst>
                </p14:cNvPr>
                <p14:cNvContentPartPr/>
                <p14:nvPr/>
              </p14:nvContentPartPr>
              <p14:xfrm>
                <a:off x="4337906" y="1943563"/>
                <a:ext cx="593280" cy="496440"/>
              </p14:xfrm>
            </p:contentPart>
          </mc:Choice>
          <mc:Fallback>
            <p:pic>
              <p:nvPicPr>
                <p:cNvPr id="4" name="Γραφή 3">
                  <a:extLst>
                    <a:ext uri="{FF2B5EF4-FFF2-40B4-BE49-F238E27FC236}">
                      <a16:creationId xmlns:a16="http://schemas.microsoft.com/office/drawing/2014/main" id="{4FADA67D-C5F3-417A-B91C-8F8EAF11A710}"/>
                    </a:ext>
                  </a:extLst>
                </p:cNvPr>
                <p:cNvPicPr/>
                <p:nvPr/>
              </p:nvPicPr>
              <p:blipFill>
                <a:blip r:embed="rId9"/>
                <a:stretch>
                  <a:fillRect/>
                </a:stretch>
              </p:blipFill>
              <p:spPr>
                <a:xfrm>
                  <a:off x="4328906" y="1934923"/>
                  <a:ext cx="610920" cy="5140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5" name="Γραφή 4">
                  <a:extLst>
                    <a:ext uri="{FF2B5EF4-FFF2-40B4-BE49-F238E27FC236}">
                      <a16:creationId xmlns:a16="http://schemas.microsoft.com/office/drawing/2014/main" id="{286D93B2-F164-4114-B872-1DF5AC959F0B}"/>
                    </a:ext>
                  </a:extLst>
                </p14:cNvPr>
                <p14:cNvContentPartPr/>
                <p14:nvPr/>
              </p14:nvContentPartPr>
              <p14:xfrm>
                <a:off x="4730666" y="1910083"/>
                <a:ext cx="241200" cy="167400"/>
              </p14:xfrm>
            </p:contentPart>
          </mc:Choice>
          <mc:Fallback>
            <p:pic>
              <p:nvPicPr>
                <p:cNvPr id="5" name="Γραφή 4">
                  <a:extLst>
                    <a:ext uri="{FF2B5EF4-FFF2-40B4-BE49-F238E27FC236}">
                      <a16:creationId xmlns:a16="http://schemas.microsoft.com/office/drawing/2014/main" id="{286D93B2-F164-4114-B872-1DF5AC959F0B}"/>
                    </a:ext>
                  </a:extLst>
                </p:cNvPr>
                <p:cNvPicPr/>
                <p:nvPr/>
              </p:nvPicPr>
              <p:blipFill>
                <a:blip r:embed="rId11"/>
                <a:stretch>
                  <a:fillRect/>
                </a:stretch>
              </p:blipFill>
              <p:spPr>
                <a:xfrm>
                  <a:off x="4722026" y="1901083"/>
                  <a:ext cx="25884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7" name="Γραφή 6">
                  <a:extLst>
                    <a:ext uri="{FF2B5EF4-FFF2-40B4-BE49-F238E27FC236}">
                      <a16:creationId xmlns:a16="http://schemas.microsoft.com/office/drawing/2014/main" id="{AE2C4693-EB56-48D0-A0FC-9865EC4723F1}"/>
                    </a:ext>
                  </a:extLst>
                </p14:cNvPr>
                <p14:cNvContentPartPr/>
                <p14:nvPr/>
              </p14:nvContentPartPr>
              <p14:xfrm>
                <a:off x="4243226" y="1584283"/>
                <a:ext cx="267840" cy="482400"/>
              </p14:xfrm>
            </p:contentPart>
          </mc:Choice>
          <mc:Fallback>
            <p:pic>
              <p:nvPicPr>
                <p:cNvPr id="7" name="Γραφή 6">
                  <a:extLst>
                    <a:ext uri="{FF2B5EF4-FFF2-40B4-BE49-F238E27FC236}">
                      <a16:creationId xmlns:a16="http://schemas.microsoft.com/office/drawing/2014/main" id="{AE2C4693-EB56-48D0-A0FC-9865EC4723F1}"/>
                    </a:ext>
                  </a:extLst>
                </p:cNvPr>
                <p:cNvPicPr/>
                <p:nvPr/>
              </p:nvPicPr>
              <p:blipFill>
                <a:blip r:embed="rId13"/>
                <a:stretch>
                  <a:fillRect/>
                </a:stretch>
              </p:blipFill>
              <p:spPr>
                <a:xfrm>
                  <a:off x="4234586" y="1575283"/>
                  <a:ext cx="285480" cy="5000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8" name="Γραφή 7">
                  <a:extLst>
                    <a:ext uri="{FF2B5EF4-FFF2-40B4-BE49-F238E27FC236}">
                      <a16:creationId xmlns:a16="http://schemas.microsoft.com/office/drawing/2014/main" id="{9B4AA4E8-95CB-44BC-8559-CE4871B1ED76}"/>
                    </a:ext>
                  </a:extLst>
                </p14:cNvPr>
                <p14:cNvContentPartPr/>
                <p14:nvPr/>
              </p14:nvContentPartPr>
              <p14:xfrm>
                <a:off x="4608986" y="1732603"/>
                <a:ext cx="307440" cy="186120"/>
              </p14:xfrm>
            </p:contentPart>
          </mc:Choice>
          <mc:Fallback>
            <p:pic>
              <p:nvPicPr>
                <p:cNvPr id="8" name="Γραφή 7">
                  <a:extLst>
                    <a:ext uri="{FF2B5EF4-FFF2-40B4-BE49-F238E27FC236}">
                      <a16:creationId xmlns:a16="http://schemas.microsoft.com/office/drawing/2014/main" id="{9B4AA4E8-95CB-44BC-8559-CE4871B1ED76}"/>
                    </a:ext>
                  </a:extLst>
                </p:cNvPr>
                <p:cNvPicPr/>
                <p:nvPr/>
              </p:nvPicPr>
              <p:blipFill>
                <a:blip r:embed="rId15"/>
                <a:stretch>
                  <a:fillRect/>
                </a:stretch>
              </p:blipFill>
              <p:spPr>
                <a:xfrm>
                  <a:off x="4599986" y="1723963"/>
                  <a:ext cx="325080" cy="2037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9" name="Γραφή 8">
                  <a:extLst>
                    <a:ext uri="{FF2B5EF4-FFF2-40B4-BE49-F238E27FC236}">
                      <a16:creationId xmlns:a16="http://schemas.microsoft.com/office/drawing/2014/main" id="{E537EAE0-595E-40CF-8B36-3D24BE563650}"/>
                    </a:ext>
                  </a:extLst>
                </p14:cNvPr>
                <p14:cNvContentPartPr/>
                <p14:nvPr/>
              </p14:nvContentPartPr>
              <p14:xfrm>
                <a:off x="5057546" y="1542523"/>
                <a:ext cx="361080" cy="299160"/>
              </p14:xfrm>
            </p:contentPart>
          </mc:Choice>
          <mc:Fallback>
            <p:pic>
              <p:nvPicPr>
                <p:cNvPr id="9" name="Γραφή 8">
                  <a:extLst>
                    <a:ext uri="{FF2B5EF4-FFF2-40B4-BE49-F238E27FC236}">
                      <a16:creationId xmlns:a16="http://schemas.microsoft.com/office/drawing/2014/main" id="{E537EAE0-595E-40CF-8B36-3D24BE563650}"/>
                    </a:ext>
                  </a:extLst>
                </p:cNvPr>
                <p:cNvPicPr/>
                <p:nvPr/>
              </p:nvPicPr>
              <p:blipFill>
                <a:blip r:embed="rId17"/>
                <a:stretch>
                  <a:fillRect/>
                </a:stretch>
              </p:blipFill>
              <p:spPr>
                <a:xfrm>
                  <a:off x="5048546" y="1533883"/>
                  <a:ext cx="378720" cy="3168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0" name="Γραφή 9">
                  <a:extLst>
                    <a:ext uri="{FF2B5EF4-FFF2-40B4-BE49-F238E27FC236}">
                      <a16:creationId xmlns:a16="http://schemas.microsoft.com/office/drawing/2014/main" id="{F3E26431-1CB7-41FC-BA91-74497EF74D93}"/>
                    </a:ext>
                  </a:extLst>
                </p14:cNvPr>
                <p14:cNvContentPartPr/>
                <p14:nvPr/>
              </p14:nvContentPartPr>
              <p14:xfrm>
                <a:off x="5483786" y="1299883"/>
                <a:ext cx="381240" cy="353520"/>
              </p14:xfrm>
            </p:contentPart>
          </mc:Choice>
          <mc:Fallback>
            <p:pic>
              <p:nvPicPr>
                <p:cNvPr id="10" name="Γραφή 9">
                  <a:extLst>
                    <a:ext uri="{FF2B5EF4-FFF2-40B4-BE49-F238E27FC236}">
                      <a16:creationId xmlns:a16="http://schemas.microsoft.com/office/drawing/2014/main" id="{F3E26431-1CB7-41FC-BA91-74497EF74D93}"/>
                    </a:ext>
                  </a:extLst>
                </p:cNvPr>
                <p:cNvPicPr/>
                <p:nvPr/>
              </p:nvPicPr>
              <p:blipFill>
                <a:blip r:embed="rId19"/>
                <a:stretch>
                  <a:fillRect/>
                </a:stretch>
              </p:blipFill>
              <p:spPr>
                <a:xfrm>
                  <a:off x="5475146" y="1290883"/>
                  <a:ext cx="398880" cy="3711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1" name="Γραφή 10">
                  <a:extLst>
                    <a:ext uri="{FF2B5EF4-FFF2-40B4-BE49-F238E27FC236}">
                      <a16:creationId xmlns:a16="http://schemas.microsoft.com/office/drawing/2014/main" id="{FDD20847-4F73-4AE7-ABF3-39225B1F2D2C}"/>
                    </a:ext>
                  </a:extLst>
                </p14:cNvPr>
                <p14:cNvContentPartPr/>
                <p14:nvPr/>
              </p14:nvContentPartPr>
              <p14:xfrm>
                <a:off x="6298466" y="1417603"/>
                <a:ext cx="863640" cy="217440"/>
              </p14:xfrm>
            </p:contentPart>
          </mc:Choice>
          <mc:Fallback>
            <p:pic>
              <p:nvPicPr>
                <p:cNvPr id="11" name="Γραφή 10">
                  <a:extLst>
                    <a:ext uri="{FF2B5EF4-FFF2-40B4-BE49-F238E27FC236}">
                      <a16:creationId xmlns:a16="http://schemas.microsoft.com/office/drawing/2014/main" id="{FDD20847-4F73-4AE7-ABF3-39225B1F2D2C}"/>
                    </a:ext>
                  </a:extLst>
                </p:cNvPr>
                <p:cNvPicPr/>
                <p:nvPr/>
              </p:nvPicPr>
              <p:blipFill>
                <a:blip r:embed="rId21"/>
                <a:stretch>
                  <a:fillRect/>
                </a:stretch>
              </p:blipFill>
              <p:spPr>
                <a:xfrm>
                  <a:off x="6289466" y="1408963"/>
                  <a:ext cx="881280" cy="2350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2" name="Γραφή 11">
                  <a:extLst>
                    <a:ext uri="{FF2B5EF4-FFF2-40B4-BE49-F238E27FC236}">
                      <a16:creationId xmlns:a16="http://schemas.microsoft.com/office/drawing/2014/main" id="{1A80DBE7-C435-41F6-A41A-303D1D35DD1B}"/>
                    </a:ext>
                  </a:extLst>
                </p14:cNvPr>
                <p14:cNvContentPartPr/>
                <p14:nvPr/>
              </p14:nvContentPartPr>
              <p14:xfrm>
                <a:off x="7349666" y="1384483"/>
                <a:ext cx="113400" cy="177840"/>
              </p14:xfrm>
            </p:contentPart>
          </mc:Choice>
          <mc:Fallback>
            <p:pic>
              <p:nvPicPr>
                <p:cNvPr id="12" name="Γραφή 11">
                  <a:extLst>
                    <a:ext uri="{FF2B5EF4-FFF2-40B4-BE49-F238E27FC236}">
                      <a16:creationId xmlns:a16="http://schemas.microsoft.com/office/drawing/2014/main" id="{1A80DBE7-C435-41F6-A41A-303D1D35DD1B}"/>
                    </a:ext>
                  </a:extLst>
                </p:cNvPr>
                <p:cNvPicPr/>
                <p:nvPr/>
              </p:nvPicPr>
              <p:blipFill>
                <a:blip r:embed="rId23"/>
                <a:stretch>
                  <a:fillRect/>
                </a:stretch>
              </p:blipFill>
              <p:spPr>
                <a:xfrm>
                  <a:off x="7341026" y="1375843"/>
                  <a:ext cx="13104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3" name="Γραφή 12">
                  <a:extLst>
                    <a:ext uri="{FF2B5EF4-FFF2-40B4-BE49-F238E27FC236}">
                      <a16:creationId xmlns:a16="http://schemas.microsoft.com/office/drawing/2014/main" id="{3157E0EE-F1B2-413B-AE0E-06EF95528D7C}"/>
                    </a:ext>
                  </a:extLst>
                </p14:cNvPr>
                <p14:cNvContentPartPr/>
                <p14:nvPr/>
              </p14:nvContentPartPr>
              <p14:xfrm>
                <a:off x="7300346" y="1259923"/>
                <a:ext cx="95040" cy="133920"/>
              </p14:xfrm>
            </p:contentPart>
          </mc:Choice>
          <mc:Fallback>
            <p:pic>
              <p:nvPicPr>
                <p:cNvPr id="13" name="Γραφή 12">
                  <a:extLst>
                    <a:ext uri="{FF2B5EF4-FFF2-40B4-BE49-F238E27FC236}">
                      <a16:creationId xmlns:a16="http://schemas.microsoft.com/office/drawing/2014/main" id="{3157E0EE-F1B2-413B-AE0E-06EF95528D7C}"/>
                    </a:ext>
                  </a:extLst>
                </p:cNvPr>
                <p:cNvPicPr/>
                <p:nvPr/>
              </p:nvPicPr>
              <p:blipFill>
                <a:blip r:embed="rId25"/>
                <a:stretch>
                  <a:fillRect/>
                </a:stretch>
              </p:blipFill>
              <p:spPr>
                <a:xfrm>
                  <a:off x="7291706" y="1250923"/>
                  <a:ext cx="11268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4" name="Γραφή 13">
                  <a:extLst>
                    <a:ext uri="{FF2B5EF4-FFF2-40B4-BE49-F238E27FC236}">
                      <a16:creationId xmlns:a16="http://schemas.microsoft.com/office/drawing/2014/main" id="{1148F510-621F-4E49-8F01-298BD64D455E}"/>
                    </a:ext>
                  </a:extLst>
                </p14:cNvPr>
                <p14:cNvContentPartPr/>
                <p14:nvPr/>
              </p14:nvContentPartPr>
              <p14:xfrm>
                <a:off x="7686986" y="1027723"/>
                <a:ext cx="321480" cy="465840"/>
              </p14:xfrm>
            </p:contentPart>
          </mc:Choice>
          <mc:Fallback>
            <p:pic>
              <p:nvPicPr>
                <p:cNvPr id="14" name="Γραφή 13">
                  <a:extLst>
                    <a:ext uri="{FF2B5EF4-FFF2-40B4-BE49-F238E27FC236}">
                      <a16:creationId xmlns:a16="http://schemas.microsoft.com/office/drawing/2014/main" id="{1148F510-621F-4E49-8F01-298BD64D455E}"/>
                    </a:ext>
                  </a:extLst>
                </p:cNvPr>
                <p:cNvPicPr/>
                <p:nvPr/>
              </p:nvPicPr>
              <p:blipFill>
                <a:blip r:embed="rId27"/>
                <a:stretch>
                  <a:fillRect/>
                </a:stretch>
              </p:blipFill>
              <p:spPr>
                <a:xfrm>
                  <a:off x="7677986" y="1019083"/>
                  <a:ext cx="339120" cy="48348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5" name="Γραφή 14">
                  <a:extLst>
                    <a:ext uri="{FF2B5EF4-FFF2-40B4-BE49-F238E27FC236}">
                      <a16:creationId xmlns:a16="http://schemas.microsoft.com/office/drawing/2014/main" id="{673C0AC3-C911-46B9-83FB-BA1017EE0232}"/>
                    </a:ext>
                  </a:extLst>
                </p14:cNvPr>
                <p14:cNvContentPartPr/>
                <p14:nvPr/>
              </p14:nvContentPartPr>
              <p14:xfrm>
                <a:off x="8036186" y="1222843"/>
                <a:ext cx="436320" cy="291600"/>
              </p14:xfrm>
            </p:contentPart>
          </mc:Choice>
          <mc:Fallback>
            <p:pic>
              <p:nvPicPr>
                <p:cNvPr id="15" name="Γραφή 14">
                  <a:extLst>
                    <a:ext uri="{FF2B5EF4-FFF2-40B4-BE49-F238E27FC236}">
                      <a16:creationId xmlns:a16="http://schemas.microsoft.com/office/drawing/2014/main" id="{673C0AC3-C911-46B9-83FB-BA1017EE0232}"/>
                    </a:ext>
                  </a:extLst>
                </p:cNvPr>
                <p:cNvPicPr/>
                <p:nvPr/>
              </p:nvPicPr>
              <p:blipFill>
                <a:blip r:embed="rId29"/>
                <a:stretch>
                  <a:fillRect/>
                </a:stretch>
              </p:blipFill>
              <p:spPr>
                <a:xfrm>
                  <a:off x="8027186" y="1214203"/>
                  <a:ext cx="453960" cy="3092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7" name="Γραφή 16">
                  <a:extLst>
                    <a:ext uri="{FF2B5EF4-FFF2-40B4-BE49-F238E27FC236}">
                      <a16:creationId xmlns:a16="http://schemas.microsoft.com/office/drawing/2014/main" id="{D89DF701-234B-46EE-BD91-77CE07F2DA9F}"/>
                    </a:ext>
                  </a:extLst>
                </p14:cNvPr>
                <p14:cNvContentPartPr/>
                <p14:nvPr/>
              </p14:nvContentPartPr>
              <p14:xfrm>
                <a:off x="1358546" y="2090803"/>
                <a:ext cx="3118680" cy="2664360"/>
              </p14:xfrm>
            </p:contentPart>
          </mc:Choice>
          <mc:Fallback>
            <p:pic>
              <p:nvPicPr>
                <p:cNvPr id="17" name="Γραφή 16">
                  <a:extLst>
                    <a:ext uri="{FF2B5EF4-FFF2-40B4-BE49-F238E27FC236}">
                      <a16:creationId xmlns:a16="http://schemas.microsoft.com/office/drawing/2014/main" id="{D89DF701-234B-46EE-BD91-77CE07F2DA9F}"/>
                    </a:ext>
                  </a:extLst>
                </p:cNvPr>
                <p:cNvPicPr/>
                <p:nvPr/>
              </p:nvPicPr>
              <p:blipFill>
                <a:blip r:embed="rId31"/>
                <a:stretch>
                  <a:fillRect/>
                </a:stretch>
              </p:blipFill>
              <p:spPr>
                <a:xfrm>
                  <a:off x="1349906" y="2081803"/>
                  <a:ext cx="3136320" cy="2682000"/>
                </a:xfrm>
                <a:prstGeom prst="rect">
                  <a:avLst/>
                </a:prstGeom>
              </p:spPr>
            </p:pic>
          </mc:Fallback>
        </mc:AlternateContent>
      </p:grpSp>
      <p:grpSp>
        <p:nvGrpSpPr>
          <p:cNvPr id="33" name="Ομάδα 32">
            <a:extLst>
              <a:ext uri="{FF2B5EF4-FFF2-40B4-BE49-F238E27FC236}">
                <a16:creationId xmlns:a16="http://schemas.microsoft.com/office/drawing/2014/main" id="{45FC7017-313E-415F-B2B9-E226CFBBFC63}"/>
              </a:ext>
            </a:extLst>
          </p:cNvPr>
          <p:cNvGrpSpPr/>
          <p:nvPr/>
        </p:nvGrpSpPr>
        <p:grpSpPr>
          <a:xfrm>
            <a:off x="1451066" y="4299763"/>
            <a:ext cx="3180600" cy="2212560"/>
            <a:chOff x="1451066" y="4299763"/>
            <a:chExt cx="3180600" cy="2212560"/>
          </a:xfrm>
        </p:grpSpPr>
        <mc:AlternateContent xmlns:mc="http://schemas.openxmlformats.org/markup-compatibility/2006">
          <mc:Choice xmlns:p14="http://schemas.microsoft.com/office/powerpoint/2010/main" Requires="p14">
            <p:contentPart p14:bwMode="auto" r:id="rId32">
              <p14:nvContentPartPr>
                <p14:cNvPr id="19" name="Γραφή 18">
                  <a:extLst>
                    <a:ext uri="{FF2B5EF4-FFF2-40B4-BE49-F238E27FC236}">
                      <a16:creationId xmlns:a16="http://schemas.microsoft.com/office/drawing/2014/main" id="{3E3ACFB1-FA58-41EA-89AB-21CE6C269054}"/>
                    </a:ext>
                  </a:extLst>
                </p14:cNvPr>
                <p14:cNvContentPartPr/>
                <p14:nvPr/>
              </p14:nvContentPartPr>
              <p14:xfrm>
                <a:off x="2213546" y="4299763"/>
                <a:ext cx="56160" cy="430920"/>
              </p14:xfrm>
            </p:contentPart>
          </mc:Choice>
          <mc:Fallback>
            <p:pic>
              <p:nvPicPr>
                <p:cNvPr id="19" name="Γραφή 18">
                  <a:extLst>
                    <a:ext uri="{FF2B5EF4-FFF2-40B4-BE49-F238E27FC236}">
                      <a16:creationId xmlns:a16="http://schemas.microsoft.com/office/drawing/2014/main" id="{3E3ACFB1-FA58-41EA-89AB-21CE6C269054}"/>
                    </a:ext>
                  </a:extLst>
                </p:cNvPr>
                <p:cNvPicPr/>
                <p:nvPr/>
              </p:nvPicPr>
              <p:blipFill>
                <a:blip r:embed="rId33"/>
                <a:stretch>
                  <a:fillRect/>
                </a:stretch>
              </p:blipFill>
              <p:spPr>
                <a:xfrm>
                  <a:off x="2204906" y="4291123"/>
                  <a:ext cx="73800" cy="44856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0" name="Γραφή 19">
                  <a:extLst>
                    <a:ext uri="{FF2B5EF4-FFF2-40B4-BE49-F238E27FC236}">
                      <a16:creationId xmlns:a16="http://schemas.microsoft.com/office/drawing/2014/main" id="{5357FF17-3BEC-4428-BD05-B0F650F11BA8}"/>
                    </a:ext>
                  </a:extLst>
                </p14:cNvPr>
                <p14:cNvContentPartPr/>
                <p14:nvPr/>
              </p14:nvContentPartPr>
              <p14:xfrm>
                <a:off x="1924106" y="4556083"/>
                <a:ext cx="646920" cy="402840"/>
              </p14:xfrm>
            </p:contentPart>
          </mc:Choice>
          <mc:Fallback>
            <p:pic>
              <p:nvPicPr>
                <p:cNvPr id="20" name="Γραφή 19">
                  <a:extLst>
                    <a:ext uri="{FF2B5EF4-FFF2-40B4-BE49-F238E27FC236}">
                      <a16:creationId xmlns:a16="http://schemas.microsoft.com/office/drawing/2014/main" id="{5357FF17-3BEC-4428-BD05-B0F650F11BA8}"/>
                    </a:ext>
                  </a:extLst>
                </p:cNvPr>
                <p:cNvPicPr/>
                <p:nvPr/>
              </p:nvPicPr>
              <p:blipFill>
                <a:blip r:embed="rId35"/>
                <a:stretch>
                  <a:fillRect/>
                </a:stretch>
              </p:blipFill>
              <p:spPr>
                <a:xfrm>
                  <a:off x="1915106" y="4547083"/>
                  <a:ext cx="664560" cy="42048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2" name="Γραφή 21">
                  <a:extLst>
                    <a:ext uri="{FF2B5EF4-FFF2-40B4-BE49-F238E27FC236}">
                      <a16:creationId xmlns:a16="http://schemas.microsoft.com/office/drawing/2014/main" id="{CDF6D439-6B84-4901-913D-8EC6DDF93E4D}"/>
                    </a:ext>
                  </a:extLst>
                </p14:cNvPr>
                <p14:cNvContentPartPr/>
                <p14:nvPr/>
              </p14:nvContentPartPr>
              <p14:xfrm>
                <a:off x="1473746" y="5228203"/>
                <a:ext cx="81720" cy="480240"/>
              </p14:xfrm>
            </p:contentPart>
          </mc:Choice>
          <mc:Fallback>
            <p:pic>
              <p:nvPicPr>
                <p:cNvPr id="22" name="Γραφή 21">
                  <a:extLst>
                    <a:ext uri="{FF2B5EF4-FFF2-40B4-BE49-F238E27FC236}">
                      <a16:creationId xmlns:a16="http://schemas.microsoft.com/office/drawing/2014/main" id="{CDF6D439-6B84-4901-913D-8EC6DDF93E4D}"/>
                    </a:ext>
                  </a:extLst>
                </p:cNvPr>
                <p:cNvPicPr/>
                <p:nvPr/>
              </p:nvPicPr>
              <p:blipFill>
                <a:blip r:embed="rId37"/>
                <a:stretch>
                  <a:fillRect/>
                </a:stretch>
              </p:blipFill>
              <p:spPr>
                <a:xfrm>
                  <a:off x="1465106" y="5219203"/>
                  <a:ext cx="99360" cy="49788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3" name="Γραφή 22">
                  <a:extLst>
                    <a:ext uri="{FF2B5EF4-FFF2-40B4-BE49-F238E27FC236}">
                      <a16:creationId xmlns:a16="http://schemas.microsoft.com/office/drawing/2014/main" id="{1C662C89-3253-4DCB-A434-978D4E25668B}"/>
                    </a:ext>
                  </a:extLst>
                </p14:cNvPr>
                <p14:cNvContentPartPr/>
                <p14:nvPr/>
              </p14:nvContentPartPr>
              <p14:xfrm>
                <a:off x="1451066" y="5263123"/>
                <a:ext cx="694080" cy="474480"/>
              </p14:xfrm>
            </p:contentPart>
          </mc:Choice>
          <mc:Fallback>
            <p:pic>
              <p:nvPicPr>
                <p:cNvPr id="23" name="Γραφή 22">
                  <a:extLst>
                    <a:ext uri="{FF2B5EF4-FFF2-40B4-BE49-F238E27FC236}">
                      <a16:creationId xmlns:a16="http://schemas.microsoft.com/office/drawing/2014/main" id="{1C662C89-3253-4DCB-A434-978D4E25668B}"/>
                    </a:ext>
                  </a:extLst>
                </p:cNvPr>
                <p:cNvPicPr/>
                <p:nvPr/>
              </p:nvPicPr>
              <p:blipFill>
                <a:blip r:embed="rId39"/>
                <a:stretch>
                  <a:fillRect/>
                </a:stretch>
              </p:blipFill>
              <p:spPr>
                <a:xfrm>
                  <a:off x="1442426" y="5254123"/>
                  <a:ext cx="711720" cy="49212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4" name="Γραφή 23">
                  <a:extLst>
                    <a:ext uri="{FF2B5EF4-FFF2-40B4-BE49-F238E27FC236}">
                      <a16:creationId xmlns:a16="http://schemas.microsoft.com/office/drawing/2014/main" id="{54B31C04-7BA4-4293-ADC4-0298A47B26FC}"/>
                    </a:ext>
                  </a:extLst>
                </p14:cNvPr>
                <p14:cNvContentPartPr/>
                <p14:nvPr/>
              </p14:nvContentPartPr>
              <p14:xfrm>
                <a:off x="2153426" y="5434843"/>
                <a:ext cx="590400" cy="188280"/>
              </p14:xfrm>
            </p:contentPart>
          </mc:Choice>
          <mc:Fallback>
            <p:pic>
              <p:nvPicPr>
                <p:cNvPr id="24" name="Γραφή 23">
                  <a:extLst>
                    <a:ext uri="{FF2B5EF4-FFF2-40B4-BE49-F238E27FC236}">
                      <a16:creationId xmlns:a16="http://schemas.microsoft.com/office/drawing/2014/main" id="{54B31C04-7BA4-4293-ADC4-0298A47B26FC}"/>
                    </a:ext>
                  </a:extLst>
                </p:cNvPr>
                <p:cNvPicPr/>
                <p:nvPr/>
              </p:nvPicPr>
              <p:blipFill>
                <a:blip r:embed="rId41"/>
                <a:stretch>
                  <a:fillRect/>
                </a:stretch>
              </p:blipFill>
              <p:spPr>
                <a:xfrm>
                  <a:off x="2144426" y="5426203"/>
                  <a:ext cx="60804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5" name="Γραφή 24">
                  <a:extLst>
                    <a:ext uri="{FF2B5EF4-FFF2-40B4-BE49-F238E27FC236}">
                      <a16:creationId xmlns:a16="http://schemas.microsoft.com/office/drawing/2014/main" id="{6A3C91A0-AADA-4399-A31D-FC28ED9DD589}"/>
                    </a:ext>
                  </a:extLst>
                </p14:cNvPr>
                <p14:cNvContentPartPr/>
                <p14:nvPr/>
              </p14:nvContentPartPr>
              <p14:xfrm>
                <a:off x="2802506" y="5363203"/>
                <a:ext cx="554040" cy="248400"/>
              </p14:xfrm>
            </p:contentPart>
          </mc:Choice>
          <mc:Fallback>
            <p:pic>
              <p:nvPicPr>
                <p:cNvPr id="25" name="Γραφή 24">
                  <a:extLst>
                    <a:ext uri="{FF2B5EF4-FFF2-40B4-BE49-F238E27FC236}">
                      <a16:creationId xmlns:a16="http://schemas.microsoft.com/office/drawing/2014/main" id="{6A3C91A0-AADA-4399-A31D-FC28ED9DD589}"/>
                    </a:ext>
                  </a:extLst>
                </p:cNvPr>
                <p:cNvPicPr/>
                <p:nvPr/>
              </p:nvPicPr>
              <p:blipFill>
                <a:blip r:embed="rId43"/>
                <a:stretch>
                  <a:fillRect/>
                </a:stretch>
              </p:blipFill>
              <p:spPr>
                <a:xfrm>
                  <a:off x="2793866" y="5354203"/>
                  <a:ext cx="571680" cy="26604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6" name="Γραφή 25">
                  <a:extLst>
                    <a:ext uri="{FF2B5EF4-FFF2-40B4-BE49-F238E27FC236}">
                      <a16:creationId xmlns:a16="http://schemas.microsoft.com/office/drawing/2014/main" id="{27CCEAAE-4D0F-470F-A7EC-8D1A513D7212}"/>
                    </a:ext>
                  </a:extLst>
                </p14:cNvPr>
                <p14:cNvContentPartPr/>
                <p14:nvPr/>
              </p14:nvContentPartPr>
              <p14:xfrm>
                <a:off x="3356186" y="5151883"/>
                <a:ext cx="552240" cy="365400"/>
              </p14:xfrm>
            </p:contentPart>
          </mc:Choice>
          <mc:Fallback>
            <p:pic>
              <p:nvPicPr>
                <p:cNvPr id="26" name="Γραφή 25">
                  <a:extLst>
                    <a:ext uri="{FF2B5EF4-FFF2-40B4-BE49-F238E27FC236}">
                      <a16:creationId xmlns:a16="http://schemas.microsoft.com/office/drawing/2014/main" id="{27CCEAAE-4D0F-470F-A7EC-8D1A513D7212}"/>
                    </a:ext>
                  </a:extLst>
                </p:cNvPr>
                <p:cNvPicPr/>
                <p:nvPr/>
              </p:nvPicPr>
              <p:blipFill>
                <a:blip r:embed="rId45"/>
                <a:stretch>
                  <a:fillRect/>
                </a:stretch>
              </p:blipFill>
              <p:spPr>
                <a:xfrm>
                  <a:off x="3347546" y="5142883"/>
                  <a:ext cx="569880" cy="38304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8" name="Γραφή 27">
                  <a:extLst>
                    <a:ext uri="{FF2B5EF4-FFF2-40B4-BE49-F238E27FC236}">
                      <a16:creationId xmlns:a16="http://schemas.microsoft.com/office/drawing/2014/main" id="{2FE562F1-7A34-4BD7-839D-97296CA07D4B}"/>
                    </a:ext>
                  </a:extLst>
                </p14:cNvPr>
                <p14:cNvContentPartPr/>
                <p14:nvPr/>
              </p14:nvContentPartPr>
              <p14:xfrm>
                <a:off x="1954706" y="5725723"/>
                <a:ext cx="582480" cy="587160"/>
              </p14:xfrm>
            </p:contentPart>
          </mc:Choice>
          <mc:Fallback>
            <p:pic>
              <p:nvPicPr>
                <p:cNvPr id="28" name="Γραφή 27">
                  <a:extLst>
                    <a:ext uri="{FF2B5EF4-FFF2-40B4-BE49-F238E27FC236}">
                      <a16:creationId xmlns:a16="http://schemas.microsoft.com/office/drawing/2014/main" id="{2FE562F1-7A34-4BD7-839D-97296CA07D4B}"/>
                    </a:ext>
                  </a:extLst>
                </p:cNvPr>
                <p:cNvPicPr/>
                <p:nvPr/>
              </p:nvPicPr>
              <p:blipFill>
                <a:blip r:embed="rId47"/>
                <a:stretch>
                  <a:fillRect/>
                </a:stretch>
              </p:blipFill>
              <p:spPr>
                <a:xfrm>
                  <a:off x="1945706" y="5716723"/>
                  <a:ext cx="600120" cy="60480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29" name="Γραφή 28">
                  <a:extLst>
                    <a:ext uri="{FF2B5EF4-FFF2-40B4-BE49-F238E27FC236}">
                      <a16:creationId xmlns:a16="http://schemas.microsoft.com/office/drawing/2014/main" id="{8987F9C7-B329-47B2-BB36-8F52135F71D1}"/>
                    </a:ext>
                  </a:extLst>
                </p14:cNvPr>
                <p14:cNvContentPartPr/>
                <p14:nvPr/>
              </p14:nvContentPartPr>
              <p14:xfrm>
                <a:off x="2018786" y="6020563"/>
                <a:ext cx="491400" cy="111960"/>
              </p14:xfrm>
            </p:contentPart>
          </mc:Choice>
          <mc:Fallback>
            <p:pic>
              <p:nvPicPr>
                <p:cNvPr id="29" name="Γραφή 28">
                  <a:extLst>
                    <a:ext uri="{FF2B5EF4-FFF2-40B4-BE49-F238E27FC236}">
                      <a16:creationId xmlns:a16="http://schemas.microsoft.com/office/drawing/2014/main" id="{8987F9C7-B329-47B2-BB36-8F52135F71D1}"/>
                    </a:ext>
                  </a:extLst>
                </p:cNvPr>
                <p:cNvPicPr/>
                <p:nvPr/>
              </p:nvPicPr>
              <p:blipFill>
                <a:blip r:embed="rId49"/>
                <a:stretch>
                  <a:fillRect/>
                </a:stretch>
              </p:blipFill>
              <p:spPr>
                <a:xfrm>
                  <a:off x="2010146" y="6011563"/>
                  <a:ext cx="50904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0" name="Γραφή 29">
                  <a:extLst>
                    <a:ext uri="{FF2B5EF4-FFF2-40B4-BE49-F238E27FC236}">
                      <a16:creationId xmlns:a16="http://schemas.microsoft.com/office/drawing/2014/main" id="{78CDFA53-D2B6-4552-9BC2-FE8A6A200EE4}"/>
                    </a:ext>
                  </a:extLst>
                </p14:cNvPr>
                <p14:cNvContentPartPr/>
                <p14:nvPr/>
              </p14:nvContentPartPr>
              <p14:xfrm>
                <a:off x="2631506" y="5976283"/>
                <a:ext cx="511560" cy="209160"/>
              </p14:xfrm>
            </p:contentPart>
          </mc:Choice>
          <mc:Fallback>
            <p:pic>
              <p:nvPicPr>
                <p:cNvPr id="30" name="Γραφή 29">
                  <a:extLst>
                    <a:ext uri="{FF2B5EF4-FFF2-40B4-BE49-F238E27FC236}">
                      <a16:creationId xmlns:a16="http://schemas.microsoft.com/office/drawing/2014/main" id="{78CDFA53-D2B6-4552-9BC2-FE8A6A200EE4}"/>
                    </a:ext>
                  </a:extLst>
                </p:cNvPr>
                <p:cNvPicPr/>
                <p:nvPr/>
              </p:nvPicPr>
              <p:blipFill>
                <a:blip r:embed="rId51"/>
                <a:stretch>
                  <a:fillRect/>
                </a:stretch>
              </p:blipFill>
              <p:spPr>
                <a:xfrm>
                  <a:off x="2622866" y="5967283"/>
                  <a:ext cx="529200" cy="22680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1" name="Γραφή 30">
                  <a:extLst>
                    <a:ext uri="{FF2B5EF4-FFF2-40B4-BE49-F238E27FC236}">
                      <a16:creationId xmlns:a16="http://schemas.microsoft.com/office/drawing/2014/main" id="{CBEDD6E4-E6FE-4EDE-A6E6-395D8E89D826}"/>
                    </a:ext>
                  </a:extLst>
                </p14:cNvPr>
                <p14:cNvContentPartPr/>
                <p14:nvPr/>
              </p14:nvContentPartPr>
              <p14:xfrm>
                <a:off x="3206066" y="5571643"/>
                <a:ext cx="726120" cy="599040"/>
              </p14:xfrm>
            </p:contentPart>
          </mc:Choice>
          <mc:Fallback>
            <p:pic>
              <p:nvPicPr>
                <p:cNvPr id="31" name="Γραφή 30">
                  <a:extLst>
                    <a:ext uri="{FF2B5EF4-FFF2-40B4-BE49-F238E27FC236}">
                      <a16:creationId xmlns:a16="http://schemas.microsoft.com/office/drawing/2014/main" id="{CBEDD6E4-E6FE-4EDE-A6E6-395D8E89D826}"/>
                    </a:ext>
                  </a:extLst>
                </p:cNvPr>
                <p:cNvPicPr/>
                <p:nvPr/>
              </p:nvPicPr>
              <p:blipFill>
                <a:blip r:embed="rId53"/>
                <a:stretch>
                  <a:fillRect/>
                </a:stretch>
              </p:blipFill>
              <p:spPr>
                <a:xfrm>
                  <a:off x="3197066" y="5563003"/>
                  <a:ext cx="743760" cy="61668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2" name="Γραφή 31">
                  <a:extLst>
                    <a:ext uri="{FF2B5EF4-FFF2-40B4-BE49-F238E27FC236}">
                      <a16:creationId xmlns:a16="http://schemas.microsoft.com/office/drawing/2014/main" id="{148EDDDC-4C7E-4264-A285-D791D35631AF}"/>
                    </a:ext>
                  </a:extLst>
                </p14:cNvPr>
                <p14:cNvContentPartPr/>
                <p14:nvPr/>
              </p14:nvContentPartPr>
              <p14:xfrm>
                <a:off x="1558346" y="6052963"/>
                <a:ext cx="3073320" cy="459360"/>
              </p14:xfrm>
            </p:contentPart>
          </mc:Choice>
          <mc:Fallback>
            <p:pic>
              <p:nvPicPr>
                <p:cNvPr id="32" name="Γραφή 31">
                  <a:extLst>
                    <a:ext uri="{FF2B5EF4-FFF2-40B4-BE49-F238E27FC236}">
                      <a16:creationId xmlns:a16="http://schemas.microsoft.com/office/drawing/2014/main" id="{148EDDDC-4C7E-4264-A285-D791D35631AF}"/>
                    </a:ext>
                  </a:extLst>
                </p:cNvPr>
                <p:cNvPicPr/>
                <p:nvPr/>
              </p:nvPicPr>
              <p:blipFill>
                <a:blip r:embed="rId55"/>
                <a:stretch>
                  <a:fillRect/>
                </a:stretch>
              </p:blipFill>
              <p:spPr>
                <a:xfrm>
                  <a:off x="1549706" y="6044323"/>
                  <a:ext cx="3090960" cy="477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6">
            <p14:nvContentPartPr>
              <p14:cNvPr id="34" name="Γραφή 33">
                <a:extLst>
                  <a:ext uri="{FF2B5EF4-FFF2-40B4-BE49-F238E27FC236}">
                    <a16:creationId xmlns:a16="http://schemas.microsoft.com/office/drawing/2014/main" id="{069738A6-D716-4C8B-9B17-BE384FC23DB3}"/>
                  </a:ext>
                </a:extLst>
              </p14:cNvPr>
              <p14:cNvContentPartPr/>
              <p14:nvPr/>
            </p14:nvContentPartPr>
            <p14:xfrm>
              <a:off x="7766906" y="3509563"/>
              <a:ext cx="2063160" cy="352440"/>
            </p14:xfrm>
          </p:contentPart>
        </mc:Choice>
        <mc:Fallback>
          <p:pic>
            <p:nvPicPr>
              <p:cNvPr id="34" name="Γραφή 33">
                <a:extLst>
                  <a:ext uri="{FF2B5EF4-FFF2-40B4-BE49-F238E27FC236}">
                    <a16:creationId xmlns:a16="http://schemas.microsoft.com/office/drawing/2014/main" id="{069738A6-D716-4C8B-9B17-BE384FC23DB3}"/>
                  </a:ext>
                </a:extLst>
              </p:cNvPr>
              <p:cNvPicPr/>
              <p:nvPr/>
            </p:nvPicPr>
            <p:blipFill>
              <a:blip r:embed="rId57"/>
              <a:stretch>
                <a:fillRect/>
              </a:stretch>
            </p:blipFill>
            <p:spPr>
              <a:xfrm>
                <a:off x="7758266" y="3500923"/>
                <a:ext cx="2080800" cy="370080"/>
              </a:xfrm>
              <a:prstGeom prst="rect">
                <a:avLst/>
              </a:prstGeom>
            </p:spPr>
          </p:pic>
        </mc:Fallback>
      </mc:AlternateContent>
    </p:spTree>
    <p:extLst>
      <p:ext uri="{BB962C8B-B14F-4D97-AF65-F5344CB8AC3E}">
        <p14:creationId xmlns:p14="http://schemas.microsoft.com/office/powerpoint/2010/main" val="251234139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39"/>
          <p:cNvSpPr txBox="1">
            <a:spLocks noChangeArrowheads="1"/>
          </p:cNvSpPr>
          <p:nvPr/>
        </p:nvSpPr>
        <p:spPr bwMode="auto">
          <a:xfrm>
            <a:off x="6096001" y="908051"/>
            <a:ext cx="43211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l-GR" altLang="el-GR" sz="1800" b="1">
                <a:solidFill>
                  <a:schemeClr val="bg1"/>
                </a:solidFill>
                <a:cs typeface="Arial" panose="020B0604020202020204" pitchFamily="34" charset="0"/>
              </a:rPr>
              <a:t>ΔΙΕΥΘΥΝΣΙΟΔΟΤΗΣΗ</a:t>
            </a:r>
          </a:p>
        </p:txBody>
      </p:sp>
      <p:sp>
        <p:nvSpPr>
          <p:cNvPr id="5124" name="Text Box 40"/>
          <p:cNvSpPr txBox="1">
            <a:spLocks noChangeArrowheads="1"/>
          </p:cNvSpPr>
          <p:nvPr/>
        </p:nvSpPr>
        <p:spPr bwMode="auto">
          <a:xfrm>
            <a:off x="3792539" y="1196976"/>
            <a:ext cx="43211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l-GR" altLang="el-GR" sz="1800" b="1">
                <a:cs typeface="Arial" panose="020B0604020202020204" pitchFamily="34" charset="0"/>
              </a:rPr>
              <a:t>Τεχνική Εισαγωγή</a:t>
            </a:r>
          </a:p>
        </p:txBody>
      </p:sp>
      <p:pic>
        <p:nvPicPr>
          <p:cNvPr id="5125" name="Picture 4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1088" y="1608139"/>
            <a:ext cx="3600450" cy="1690687"/>
          </a:xfrm>
          <a:prstGeom prst="rect">
            <a:avLst/>
          </a:prstGeom>
          <a:noFill/>
          <a:ln w="3175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5126" name="Rectangle 47"/>
          <p:cNvSpPr>
            <a:spLocks noChangeArrowheads="1"/>
          </p:cNvSpPr>
          <p:nvPr/>
        </p:nvSpPr>
        <p:spPr bwMode="auto">
          <a:xfrm>
            <a:off x="6154738" y="1687513"/>
            <a:ext cx="4500562" cy="1581150"/>
          </a:xfrm>
          <a:prstGeom prst="rect">
            <a:avLst/>
          </a:prstGeom>
          <a:solidFill>
            <a:schemeClr val="accent1"/>
          </a:solidFill>
          <a:ln w="28575">
            <a:solidFill>
              <a:srgbClr val="000000"/>
            </a:solidFill>
            <a:miter lim="800000"/>
            <a:headEnd/>
            <a:tailEnd/>
          </a:ln>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l-GR" altLang="el-GR" sz="1200" b="1">
                <a:cs typeface="Arial" panose="020B0604020202020204" pitchFamily="34" charset="0"/>
              </a:rPr>
              <a:t>Για λόγους προστασίας της μετάδοσης πληροφορίας, κατά τον σχεδιασμό ενός δικτύου σηματοδοσίας κοινού καναλιού ακολουθείται η ιεραρχική δόμηση. </a:t>
            </a:r>
          </a:p>
          <a:p>
            <a:pPr algn="just" eaLnBrk="1" hangingPunct="1">
              <a:spcBef>
                <a:spcPct val="0"/>
              </a:spcBef>
              <a:buFontTx/>
              <a:buNone/>
            </a:pPr>
            <a:endParaRPr lang="el-GR" altLang="el-GR" sz="1200" b="1">
              <a:cs typeface="Arial" panose="020B0604020202020204" pitchFamily="34" charset="0"/>
            </a:endParaRPr>
          </a:p>
          <a:p>
            <a:pPr algn="just" eaLnBrk="1" hangingPunct="1">
              <a:spcBef>
                <a:spcPct val="0"/>
              </a:spcBef>
              <a:buFontTx/>
              <a:buNone/>
            </a:pPr>
            <a:r>
              <a:rPr lang="el-GR" altLang="el-GR" sz="1200" b="1">
                <a:cs typeface="Arial" panose="020B0604020202020204" pitchFamily="34" charset="0"/>
              </a:rPr>
              <a:t>Σε ένα τέτοιο σχεδιασμό διασφαλίζουμε την διασυνδεσιμότητα κάθε κόμβου με οποιονδήποτε άλλο κόμβο μέσω περισσοτέρων των δύο διασυνδέσεων ανά κόμβο </a:t>
            </a:r>
          </a:p>
        </p:txBody>
      </p:sp>
      <p:sp>
        <p:nvSpPr>
          <p:cNvPr id="5127" name="Line 48"/>
          <p:cNvSpPr>
            <a:spLocks noChangeShapeType="1"/>
          </p:cNvSpPr>
          <p:nvPr/>
        </p:nvSpPr>
        <p:spPr bwMode="auto">
          <a:xfrm flipH="1">
            <a:off x="6022975" y="1897063"/>
            <a:ext cx="714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5128" name="Line 49"/>
          <p:cNvSpPr>
            <a:spLocks noChangeShapeType="1"/>
          </p:cNvSpPr>
          <p:nvPr/>
        </p:nvSpPr>
        <p:spPr bwMode="auto">
          <a:xfrm flipH="1">
            <a:off x="6024564" y="2492375"/>
            <a:ext cx="71437"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5129" name="Line 50"/>
          <p:cNvSpPr>
            <a:spLocks noChangeShapeType="1"/>
          </p:cNvSpPr>
          <p:nvPr/>
        </p:nvSpPr>
        <p:spPr bwMode="auto">
          <a:xfrm flipH="1">
            <a:off x="6022975" y="3049588"/>
            <a:ext cx="714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5130" name="Oval 10"/>
          <p:cNvSpPr>
            <a:spLocks noChangeArrowheads="1"/>
          </p:cNvSpPr>
          <p:nvPr/>
        </p:nvSpPr>
        <p:spPr bwMode="auto">
          <a:xfrm>
            <a:off x="2711451" y="4271963"/>
            <a:ext cx="288925" cy="165735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l-GR" altLang="el-GR" sz="1800" b="1">
              <a:cs typeface="Arial" panose="020B0604020202020204" pitchFamily="34" charset="0"/>
            </a:endParaRPr>
          </a:p>
        </p:txBody>
      </p:sp>
      <p:sp>
        <p:nvSpPr>
          <p:cNvPr id="5131" name="Rectangle 4"/>
          <p:cNvSpPr>
            <a:spLocks noChangeArrowheads="1"/>
          </p:cNvSpPr>
          <p:nvPr/>
        </p:nvSpPr>
        <p:spPr bwMode="auto">
          <a:xfrm>
            <a:off x="2711451" y="3738564"/>
            <a:ext cx="7129463"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l-GR" altLang="el-GR" sz="1200" b="1">
                <a:cs typeface="Arial" panose="020B0604020202020204" pitchFamily="34" charset="0"/>
              </a:rPr>
              <a:t>Οι </a:t>
            </a:r>
            <a:r>
              <a:rPr lang="el-GR" altLang="el-GR" sz="1200" b="1">
                <a:solidFill>
                  <a:srgbClr val="000066"/>
                </a:solidFill>
                <a:cs typeface="Arial" panose="020B0604020202020204" pitchFamily="34" charset="0"/>
              </a:rPr>
              <a:t>ακόλουθες οδηγίες</a:t>
            </a:r>
            <a:r>
              <a:rPr lang="el-GR" altLang="el-GR" sz="1200" b="1">
                <a:cs typeface="Arial" panose="020B0604020202020204" pitchFamily="34" charset="0"/>
              </a:rPr>
              <a:t> για το σχέδιο δομών δικτύων προτείνονται από τη</a:t>
            </a:r>
            <a:r>
              <a:rPr lang="en-US" altLang="el-GR" sz="1200" b="1">
                <a:cs typeface="Arial" panose="020B0604020202020204" pitchFamily="34" charset="0"/>
              </a:rPr>
              <a:t> ITU (</a:t>
            </a:r>
            <a:r>
              <a:rPr lang="el-GR" altLang="el-GR" sz="1200" b="1" i="1">
                <a:cs typeface="Arial" panose="020B0604020202020204" pitchFamily="34" charset="0"/>
              </a:rPr>
              <a:t>International Telecommunication Union</a:t>
            </a:r>
            <a:r>
              <a:rPr lang="el-GR" altLang="el-GR" sz="1200">
                <a:cs typeface="Arial" panose="020B0604020202020204" pitchFamily="34" charset="0"/>
              </a:rPr>
              <a:t> </a:t>
            </a:r>
            <a:r>
              <a:rPr lang="en-US" altLang="el-GR" sz="1200">
                <a:cs typeface="Arial" panose="020B0604020202020204" pitchFamily="34" charset="0"/>
              </a:rPr>
              <a:t>)</a:t>
            </a:r>
            <a:r>
              <a:rPr lang="el-GR" altLang="el-GR" sz="1200" b="1">
                <a:cs typeface="Arial" panose="020B0604020202020204" pitchFamily="34" charset="0"/>
              </a:rPr>
              <a:t>:</a:t>
            </a:r>
          </a:p>
          <a:p>
            <a:pPr algn="just" eaLnBrk="1" hangingPunct="1">
              <a:spcBef>
                <a:spcPct val="0"/>
              </a:spcBef>
              <a:buFontTx/>
              <a:buNone/>
            </a:pPr>
            <a:endParaRPr lang="el-GR" altLang="el-GR" sz="1200" b="1">
              <a:cs typeface="Arial" panose="020B0604020202020204" pitchFamily="34" charset="0"/>
            </a:endParaRPr>
          </a:p>
          <a:p>
            <a:pPr algn="just" eaLnBrk="1" hangingPunct="1">
              <a:spcBef>
                <a:spcPct val="0"/>
              </a:spcBef>
              <a:buFontTx/>
              <a:buNone/>
            </a:pPr>
            <a:r>
              <a:rPr lang="el-GR" altLang="el-GR" sz="1200" b="1">
                <a:cs typeface="Arial" panose="020B0604020202020204" pitchFamily="34" charset="0"/>
              </a:rPr>
              <a:t> </a:t>
            </a:r>
          </a:p>
          <a:p>
            <a:pPr algn="just" eaLnBrk="1" hangingPunct="1">
              <a:spcBef>
                <a:spcPct val="0"/>
              </a:spcBef>
              <a:buFontTx/>
              <a:buAutoNum type="arabicPeriod"/>
            </a:pPr>
            <a:r>
              <a:rPr lang="el-GR" altLang="el-GR" sz="1200" b="1">
                <a:cs typeface="Arial" panose="020B0604020202020204" pitchFamily="34" charset="0"/>
              </a:rPr>
              <a:t>Κάθε SP </a:t>
            </a:r>
            <a:r>
              <a:rPr lang="en-US" altLang="el-GR" sz="1200" b="1">
                <a:solidFill>
                  <a:srgbClr val="FF0000"/>
                </a:solidFill>
                <a:cs typeface="Arial" panose="020B0604020202020204" pitchFamily="34" charset="0"/>
              </a:rPr>
              <a:t>(</a:t>
            </a:r>
            <a:r>
              <a:rPr lang="el-GR" altLang="el-GR" sz="1200" b="1" i="1">
                <a:solidFill>
                  <a:srgbClr val="FF0000"/>
                </a:solidFill>
                <a:cs typeface="Arial" panose="020B0604020202020204" pitchFamily="34" charset="0"/>
              </a:rPr>
              <a:t>Κόμβος Σηματοδοσίας</a:t>
            </a:r>
            <a:r>
              <a:rPr lang="en-US" altLang="el-GR" sz="1200" b="1" i="1">
                <a:solidFill>
                  <a:srgbClr val="FF0000"/>
                </a:solidFill>
                <a:cs typeface="Arial" panose="020B0604020202020204" pitchFamily="34" charset="0"/>
              </a:rPr>
              <a:t>)</a:t>
            </a:r>
            <a:r>
              <a:rPr lang="el-GR" altLang="el-GR" sz="1200" b="1">
                <a:cs typeface="Arial" panose="020B0604020202020204" pitchFamily="34" charset="0"/>
              </a:rPr>
              <a:t> συνδέεται με τουλάχιστον δύο STPs από το υψηλότερο επίπεδο.</a:t>
            </a:r>
          </a:p>
          <a:p>
            <a:pPr algn="just" eaLnBrk="1" hangingPunct="1">
              <a:spcBef>
                <a:spcPct val="0"/>
              </a:spcBef>
              <a:buFontTx/>
              <a:buAutoNum type="arabicPeriod"/>
            </a:pPr>
            <a:endParaRPr lang="el-GR" altLang="el-GR" sz="1200" b="1">
              <a:cs typeface="Arial" panose="020B0604020202020204" pitchFamily="34" charset="0"/>
            </a:endParaRPr>
          </a:p>
          <a:p>
            <a:pPr algn="just" eaLnBrk="1" hangingPunct="1">
              <a:spcBef>
                <a:spcPct val="0"/>
              </a:spcBef>
              <a:buFontTx/>
              <a:buNone/>
            </a:pPr>
            <a:r>
              <a:rPr lang="el-GR" altLang="el-GR" sz="1200" b="1">
                <a:cs typeface="Arial" panose="020B0604020202020204" pitchFamily="34" charset="0"/>
              </a:rPr>
              <a:t>2.     Κάθε STP του χαμηλότερου επιπέδου συνδέεται με τουλάχιστον δύο STPs από τον υψηλότερου επιπέδου.</a:t>
            </a:r>
          </a:p>
          <a:p>
            <a:pPr algn="just" eaLnBrk="1" hangingPunct="1">
              <a:spcBef>
                <a:spcPct val="0"/>
              </a:spcBef>
              <a:buFontTx/>
              <a:buNone/>
            </a:pPr>
            <a:r>
              <a:rPr lang="el-GR" altLang="el-GR" sz="1200" b="1">
                <a:cs typeface="Arial" panose="020B0604020202020204" pitchFamily="34" charset="0"/>
              </a:rPr>
              <a:t> </a:t>
            </a:r>
          </a:p>
          <a:p>
            <a:pPr algn="just" eaLnBrk="1" hangingPunct="1">
              <a:spcBef>
                <a:spcPct val="0"/>
              </a:spcBef>
              <a:buFontTx/>
              <a:buNone/>
            </a:pPr>
            <a:r>
              <a:rPr lang="el-GR" altLang="el-GR" sz="1200" b="1">
                <a:cs typeface="Arial" panose="020B0604020202020204" pitchFamily="34" charset="0"/>
              </a:rPr>
              <a:t>3.     Τα STPs  στο υψηλότερο επίπεδο διασυνδέεται πλήρως με τα </a:t>
            </a:r>
            <a:r>
              <a:rPr lang="en-US" altLang="el-GR" sz="1200" b="1">
                <a:cs typeface="Arial" panose="020B0604020202020204" pitchFamily="34" charset="0"/>
              </a:rPr>
              <a:t>STP </a:t>
            </a:r>
            <a:r>
              <a:rPr lang="el-GR" altLang="el-GR" sz="1200" b="1">
                <a:cs typeface="Arial" panose="020B0604020202020204" pitchFamily="34" charset="0"/>
              </a:rPr>
              <a:t>του κατώτερου επιπέδου.</a:t>
            </a:r>
          </a:p>
        </p:txBody>
      </p:sp>
      <p:sp>
        <p:nvSpPr>
          <p:cNvPr id="5132" name="Line 11"/>
          <p:cNvSpPr>
            <a:spLocks noChangeShapeType="1"/>
          </p:cNvSpPr>
          <p:nvPr/>
        </p:nvSpPr>
        <p:spPr bwMode="auto">
          <a:xfrm>
            <a:off x="2998788" y="4632325"/>
            <a:ext cx="14446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5133" name="Line 12"/>
          <p:cNvSpPr>
            <a:spLocks noChangeShapeType="1"/>
          </p:cNvSpPr>
          <p:nvPr/>
        </p:nvSpPr>
        <p:spPr bwMode="auto">
          <a:xfrm>
            <a:off x="3071814" y="5208588"/>
            <a:ext cx="71437"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5134" name="Line 13"/>
          <p:cNvSpPr>
            <a:spLocks noChangeShapeType="1"/>
          </p:cNvSpPr>
          <p:nvPr/>
        </p:nvSpPr>
        <p:spPr bwMode="auto">
          <a:xfrm>
            <a:off x="3071813" y="5713413"/>
            <a:ext cx="14446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mc:AlternateContent xmlns:mc="http://schemas.openxmlformats.org/markup-compatibility/2006">
        <mc:Choice xmlns:p14="http://schemas.microsoft.com/office/powerpoint/2010/main" Requires="p14">
          <p:contentPart p14:bwMode="auto" r:id="rId4">
            <p14:nvContentPartPr>
              <p14:cNvPr id="2" name="Γραφή 1">
                <a:extLst>
                  <a:ext uri="{FF2B5EF4-FFF2-40B4-BE49-F238E27FC236}">
                    <a16:creationId xmlns:a16="http://schemas.microsoft.com/office/drawing/2014/main" id="{81109297-9517-433C-AB8B-6243F5EE7B4A}"/>
                  </a:ext>
                </a:extLst>
              </p14:cNvPr>
              <p14:cNvContentPartPr/>
              <p14:nvPr/>
            </p14:nvContentPartPr>
            <p14:xfrm>
              <a:off x="2266106" y="2797843"/>
              <a:ext cx="3758400" cy="513720"/>
            </p14:xfrm>
          </p:contentPart>
        </mc:Choice>
        <mc:Fallback>
          <p:pic>
            <p:nvPicPr>
              <p:cNvPr id="2" name="Γραφή 1">
                <a:extLst>
                  <a:ext uri="{FF2B5EF4-FFF2-40B4-BE49-F238E27FC236}">
                    <a16:creationId xmlns:a16="http://schemas.microsoft.com/office/drawing/2014/main" id="{81109297-9517-433C-AB8B-6243F5EE7B4A}"/>
                  </a:ext>
                </a:extLst>
              </p:cNvPr>
              <p:cNvPicPr/>
              <p:nvPr/>
            </p:nvPicPr>
            <p:blipFill>
              <a:blip r:embed="rId5"/>
              <a:stretch>
                <a:fillRect/>
              </a:stretch>
            </p:blipFill>
            <p:spPr>
              <a:xfrm>
                <a:off x="2257106" y="2788843"/>
                <a:ext cx="3776040" cy="5313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 name="Γραφή 2">
                <a:extLst>
                  <a:ext uri="{FF2B5EF4-FFF2-40B4-BE49-F238E27FC236}">
                    <a16:creationId xmlns:a16="http://schemas.microsoft.com/office/drawing/2014/main" id="{0946FAC2-F0D8-4EA9-AFE6-905E1D7DB4B7}"/>
                  </a:ext>
                </a:extLst>
              </p14:cNvPr>
              <p14:cNvContentPartPr/>
              <p14:nvPr/>
            </p14:nvContentPartPr>
            <p14:xfrm>
              <a:off x="3318386" y="1483123"/>
              <a:ext cx="1434600" cy="561960"/>
            </p14:xfrm>
          </p:contentPart>
        </mc:Choice>
        <mc:Fallback>
          <p:pic>
            <p:nvPicPr>
              <p:cNvPr id="3" name="Γραφή 2">
                <a:extLst>
                  <a:ext uri="{FF2B5EF4-FFF2-40B4-BE49-F238E27FC236}">
                    <a16:creationId xmlns:a16="http://schemas.microsoft.com/office/drawing/2014/main" id="{0946FAC2-F0D8-4EA9-AFE6-905E1D7DB4B7}"/>
                  </a:ext>
                </a:extLst>
              </p:cNvPr>
              <p:cNvPicPr/>
              <p:nvPr/>
            </p:nvPicPr>
            <p:blipFill>
              <a:blip r:embed="rId7"/>
              <a:stretch>
                <a:fillRect/>
              </a:stretch>
            </p:blipFill>
            <p:spPr>
              <a:xfrm>
                <a:off x="3309746" y="1474483"/>
                <a:ext cx="1452240" cy="5796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Γραφή 6">
                <a:extLst>
                  <a:ext uri="{FF2B5EF4-FFF2-40B4-BE49-F238E27FC236}">
                    <a16:creationId xmlns:a16="http://schemas.microsoft.com/office/drawing/2014/main" id="{0BB52308-FE6E-4BB6-A35D-A9E532A8A2E3}"/>
                  </a:ext>
                </a:extLst>
              </p14:cNvPr>
              <p14:cNvContentPartPr/>
              <p14:nvPr/>
            </p14:nvContentPartPr>
            <p14:xfrm>
              <a:off x="1964786" y="4375723"/>
              <a:ext cx="518760" cy="1495440"/>
            </p14:xfrm>
          </p:contentPart>
        </mc:Choice>
        <mc:Fallback>
          <p:pic>
            <p:nvPicPr>
              <p:cNvPr id="7" name="Γραφή 6">
                <a:extLst>
                  <a:ext uri="{FF2B5EF4-FFF2-40B4-BE49-F238E27FC236}">
                    <a16:creationId xmlns:a16="http://schemas.microsoft.com/office/drawing/2014/main" id="{0BB52308-FE6E-4BB6-A35D-A9E532A8A2E3}"/>
                  </a:ext>
                </a:extLst>
              </p:cNvPr>
              <p:cNvPicPr/>
              <p:nvPr/>
            </p:nvPicPr>
            <p:blipFill>
              <a:blip r:embed="rId9"/>
              <a:stretch>
                <a:fillRect/>
              </a:stretch>
            </p:blipFill>
            <p:spPr>
              <a:xfrm>
                <a:off x="1955786" y="4366723"/>
                <a:ext cx="536400" cy="15130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8" name="Γραφή 7">
                <a:extLst>
                  <a:ext uri="{FF2B5EF4-FFF2-40B4-BE49-F238E27FC236}">
                    <a16:creationId xmlns:a16="http://schemas.microsoft.com/office/drawing/2014/main" id="{357D7EA5-85FB-4827-9616-7971B5FAA017}"/>
                  </a:ext>
                </a:extLst>
              </p14:cNvPr>
              <p14:cNvContentPartPr/>
              <p14:nvPr/>
            </p14:nvContentPartPr>
            <p14:xfrm>
              <a:off x="3142706" y="4448803"/>
              <a:ext cx="677880" cy="294120"/>
            </p14:xfrm>
          </p:contentPart>
        </mc:Choice>
        <mc:Fallback>
          <p:pic>
            <p:nvPicPr>
              <p:cNvPr id="8" name="Γραφή 7">
                <a:extLst>
                  <a:ext uri="{FF2B5EF4-FFF2-40B4-BE49-F238E27FC236}">
                    <a16:creationId xmlns:a16="http://schemas.microsoft.com/office/drawing/2014/main" id="{357D7EA5-85FB-4827-9616-7971B5FAA017}"/>
                  </a:ext>
                </a:extLst>
              </p:cNvPr>
              <p:cNvPicPr/>
              <p:nvPr/>
            </p:nvPicPr>
            <p:blipFill>
              <a:blip r:embed="rId11"/>
              <a:stretch>
                <a:fillRect/>
              </a:stretch>
            </p:blipFill>
            <p:spPr>
              <a:xfrm>
                <a:off x="3134066" y="4439803"/>
                <a:ext cx="695520" cy="3117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Γραφή 8">
                <a:extLst>
                  <a:ext uri="{FF2B5EF4-FFF2-40B4-BE49-F238E27FC236}">
                    <a16:creationId xmlns:a16="http://schemas.microsoft.com/office/drawing/2014/main" id="{E676B59D-47EF-462F-BB19-F0236C1C6E14}"/>
                  </a:ext>
                </a:extLst>
              </p14:cNvPr>
              <p14:cNvContentPartPr/>
              <p14:nvPr/>
            </p14:nvContentPartPr>
            <p14:xfrm>
              <a:off x="6395666" y="4407763"/>
              <a:ext cx="2091240" cy="369720"/>
            </p14:xfrm>
          </p:contentPart>
        </mc:Choice>
        <mc:Fallback>
          <p:pic>
            <p:nvPicPr>
              <p:cNvPr id="9" name="Γραφή 8">
                <a:extLst>
                  <a:ext uri="{FF2B5EF4-FFF2-40B4-BE49-F238E27FC236}">
                    <a16:creationId xmlns:a16="http://schemas.microsoft.com/office/drawing/2014/main" id="{E676B59D-47EF-462F-BB19-F0236C1C6E14}"/>
                  </a:ext>
                </a:extLst>
              </p:cNvPr>
              <p:cNvPicPr/>
              <p:nvPr/>
            </p:nvPicPr>
            <p:blipFill>
              <a:blip r:embed="rId13"/>
              <a:stretch>
                <a:fillRect/>
              </a:stretch>
            </p:blipFill>
            <p:spPr>
              <a:xfrm>
                <a:off x="6387026" y="4399123"/>
                <a:ext cx="2108880" cy="387360"/>
              </a:xfrm>
              <a:prstGeom prst="rect">
                <a:avLst/>
              </a:prstGeom>
            </p:spPr>
          </p:pic>
        </mc:Fallback>
      </mc:AlternateContent>
      <p:grpSp>
        <p:nvGrpSpPr>
          <p:cNvPr id="17" name="Ομάδα 16">
            <a:extLst>
              <a:ext uri="{FF2B5EF4-FFF2-40B4-BE49-F238E27FC236}">
                <a16:creationId xmlns:a16="http://schemas.microsoft.com/office/drawing/2014/main" id="{2669F5BE-D372-437C-86B7-0AB12A53F92F}"/>
              </a:ext>
            </a:extLst>
          </p:cNvPr>
          <p:cNvGrpSpPr/>
          <p:nvPr/>
        </p:nvGrpSpPr>
        <p:grpSpPr>
          <a:xfrm>
            <a:off x="3186986" y="5248723"/>
            <a:ext cx="6930000" cy="236520"/>
            <a:chOff x="3186986" y="5248723"/>
            <a:chExt cx="6930000" cy="236520"/>
          </a:xfrm>
        </p:grpSpPr>
        <mc:AlternateContent xmlns:mc="http://schemas.openxmlformats.org/markup-compatibility/2006">
          <mc:Choice xmlns:p14="http://schemas.microsoft.com/office/powerpoint/2010/main" Requires="p14">
            <p:contentPart p14:bwMode="auto" r:id="rId14">
              <p14:nvContentPartPr>
                <p14:cNvPr id="15" name="Γραφή 14">
                  <a:extLst>
                    <a:ext uri="{FF2B5EF4-FFF2-40B4-BE49-F238E27FC236}">
                      <a16:creationId xmlns:a16="http://schemas.microsoft.com/office/drawing/2014/main" id="{51E5BB19-8BA7-4885-9751-0BBEDC5E2F59}"/>
                    </a:ext>
                  </a:extLst>
                </p14:cNvPr>
                <p14:cNvContentPartPr/>
                <p14:nvPr/>
              </p14:nvContentPartPr>
              <p14:xfrm>
                <a:off x="4605386" y="5248723"/>
                <a:ext cx="5511600" cy="68040"/>
              </p14:xfrm>
            </p:contentPart>
          </mc:Choice>
          <mc:Fallback>
            <p:pic>
              <p:nvPicPr>
                <p:cNvPr id="15" name="Γραφή 14">
                  <a:extLst>
                    <a:ext uri="{FF2B5EF4-FFF2-40B4-BE49-F238E27FC236}">
                      <a16:creationId xmlns:a16="http://schemas.microsoft.com/office/drawing/2014/main" id="{51E5BB19-8BA7-4885-9751-0BBEDC5E2F59}"/>
                    </a:ext>
                  </a:extLst>
                </p:cNvPr>
                <p:cNvPicPr/>
                <p:nvPr/>
              </p:nvPicPr>
              <p:blipFill>
                <a:blip r:embed="rId15"/>
                <a:stretch>
                  <a:fillRect/>
                </a:stretch>
              </p:blipFill>
              <p:spPr>
                <a:xfrm>
                  <a:off x="4596746" y="5239723"/>
                  <a:ext cx="552924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6" name="Γραφή 15">
                  <a:extLst>
                    <a:ext uri="{FF2B5EF4-FFF2-40B4-BE49-F238E27FC236}">
                      <a16:creationId xmlns:a16="http://schemas.microsoft.com/office/drawing/2014/main" id="{310BB7C5-5FF8-44CD-8DF0-CA642C4F0756}"/>
                    </a:ext>
                  </a:extLst>
                </p14:cNvPr>
                <p14:cNvContentPartPr/>
                <p14:nvPr/>
              </p14:nvContentPartPr>
              <p14:xfrm>
                <a:off x="3186986" y="5471563"/>
                <a:ext cx="1688760" cy="13680"/>
              </p14:xfrm>
            </p:contentPart>
          </mc:Choice>
          <mc:Fallback>
            <p:pic>
              <p:nvPicPr>
                <p:cNvPr id="16" name="Γραφή 15">
                  <a:extLst>
                    <a:ext uri="{FF2B5EF4-FFF2-40B4-BE49-F238E27FC236}">
                      <a16:creationId xmlns:a16="http://schemas.microsoft.com/office/drawing/2014/main" id="{310BB7C5-5FF8-44CD-8DF0-CA642C4F0756}"/>
                    </a:ext>
                  </a:extLst>
                </p:cNvPr>
                <p:cNvPicPr/>
                <p:nvPr/>
              </p:nvPicPr>
              <p:blipFill>
                <a:blip r:embed="rId17"/>
                <a:stretch>
                  <a:fillRect/>
                </a:stretch>
              </p:blipFill>
              <p:spPr>
                <a:xfrm>
                  <a:off x="3177986" y="5462923"/>
                  <a:ext cx="1706400" cy="313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8">
            <p14:nvContentPartPr>
              <p14:cNvPr id="21" name="Γραφή 20">
                <a:extLst>
                  <a:ext uri="{FF2B5EF4-FFF2-40B4-BE49-F238E27FC236}">
                    <a16:creationId xmlns:a16="http://schemas.microsoft.com/office/drawing/2014/main" id="{68EC17A7-5E2F-4FE9-AC2D-B4CD6D3CD516}"/>
                  </a:ext>
                </a:extLst>
              </p14:cNvPr>
              <p14:cNvContentPartPr/>
              <p14:nvPr/>
            </p14:nvContentPartPr>
            <p14:xfrm>
              <a:off x="2579666" y="5525923"/>
              <a:ext cx="7697880" cy="469800"/>
            </p14:xfrm>
          </p:contentPart>
        </mc:Choice>
        <mc:Fallback>
          <p:pic>
            <p:nvPicPr>
              <p:cNvPr id="21" name="Γραφή 20">
                <a:extLst>
                  <a:ext uri="{FF2B5EF4-FFF2-40B4-BE49-F238E27FC236}">
                    <a16:creationId xmlns:a16="http://schemas.microsoft.com/office/drawing/2014/main" id="{68EC17A7-5E2F-4FE9-AC2D-B4CD6D3CD516}"/>
                  </a:ext>
                </a:extLst>
              </p:cNvPr>
              <p:cNvPicPr/>
              <p:nvPr/>
            </p:nvPicPr>
            <p:blipFill>
              <a:blip r:embed="rId19"/>
              <a:stretch>
                <a:fillRect/>
              </a:stretch>
            </p:blipFill>
            <p:spPr>
              <a:xfrm>
                <a:off x="2570666" y="5517283"/>
                <a:ext cx="7715520" cy="487440"/>
              </a:xfrm>
              <a:prstGeom prst="rect">
                <a:avLst/>
              </a:prstGeom>
            </p:spPr>
          </p:pic>
        </mc:Fallback>
      </mc:AlternateContent>
      <p:grpSp>
        <p:nvGrpSpPr>
          <p:cNvPr id="42" name="Ομάδα 41">
            <a:extLst>
              <a:ext uri="{FF2B5EF4-FFF2-40B4-BE49-F238E27FC236}">
                <a16:creationId xmlns:a16="http://schemas.microsoft.com/office/drawing/2014/main" id="{166C7F4B-4FC1-411A-9242-19534C29DD07}"/>
              </a:ext>
            </a:extLst>
          </p:cNvPr>
          <p:cNvGrpSpPr/>
          <p:nvPr/>
        </p:nvGrpSpPr>
        <p:grpSpPr>
          <a:xfrm>
            <a:off x="2415146" y="1204123"/>
            <a:ext cx="2708640" cy="1710000"/>
            <a:chOff x="2415146" y="1204123"/>
            <a:chExt cx="2708640" cy="1710000"/>
          </a:xfrm>
        </p:grpSpPr>
        <mc:AlternateContent xmlns:mc="http://schemas.openxmlformats.org/markup-compatibility/2006">
          <mc:Choice xmlns:p14="http://schemas.microsoft.com/office/powerpoint/2010/main" Requires="p14">
            <p:contentPart p14:bwMode="auto" r:id="rId20">
              <p14:nvContentPartPr>
                <p14:cNvPr id="4" name="Γραφή 3">
                  <a:extLst>
                    <a:ext uri="{FF2B5EF4-FFF2-40B4-BE49-F238E27FC236}">
                      <a16:creationId xmlns:a16="http://schemas.microsoft.com/office/drawing/2014/main" id="{CC0F6E97-935A-4FF0-8EA9-D379DFEEB5A5}"/>
                    </a:ext>
                  </a:extLst>
                </p14:cNvPr>
                <p14:cNvContentPartPr/>
                <p14:nvPr/>
              </p14:nvContentPartPr>
              <p14:xfrm>
                <a:off x="2540426" y="1642963"/>
                <a:ext cx="91800" cy="626040"/>
              </p14:xfrm>
            </p:contentPart>
          </mc:Choice>
          <mc:Fallback>
            <p:pic>
              <p:nvPicPr>
                <p:cNvPr id="4" name="Γραφή 3">
                  <a:extLst>
                    <a:ext uri="{FF2B5EF4-FFF2-40B4-BE49-F238E27FC236}">
                      <a16:creationId xmlns:a16="http://schemas.microsoft.com/office/drawing/2014/main" id="{CC0F6E97-935A-4FF0-8EA9-D379DFEEB5A5}"/>
                    </a:ext>
                  </a:extLst>
                </p:cNvPr>
                <p:cNvPicPr/>
                <p:nvPr/>
              </p:nvPicPr>
              <p:blipFill>
                <a:blip r:embed="rId21"/>
                <a:stretch>
                  <a:fillRect/>
                </a:stretch>
              </p:blipFill>
              <p:spPr>
                <a:xfrm>
                  <a:off x="2531426" y="1633963"/>
                  <a:ext cx="109440" cy="6436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5" name="Γραφή 4">
                  <a:extLst>
                    <a:ext uri="{FF2B5EF4-FFF2-40B4-BE49-F238E27FC236}">
                      <a16:creationId xmlns:a16="http://schemas.microsoft.com/office/drawing/2014/main" id="{13DE109D-D7A8-4226-B83C-264DF73F866B}"/>
                    </a:ext>
                  </a:extLst>
                </p14:cNvPr>
                <p14:cNvContentPartPr/>
                <p14:nvPr/>
              </p14:nvContentPartPr>
              <p14:xfrm>
                <a:off x="2415146" y="2103763"/>
                <a:ext cx="413280" cy="218880"/>
              </p14:xfrm>
            </p:contentPart>
          </mc:Choice>
          <mc:Fallback>
            <p:pic>
              <p:nvPicPr>
                <p:cNvPr id="5" name="Γραφή 4">
                  <a:extLst>
                    <a:ext uri="{FF2B5EF4-FFF2-40B4-BE49-F238E27FC236}">
                      <a16:creationId xmlns:a16="http://schemas.microsoft.com/office/drawing/2014/main" id="{13DE109D-D7A8-4226-B83C-264DF73F866B}"/>
                    </a:ext>
                  </a:extLst>
                </p:cNvPr>
                <p:cNvPicPr/>
                <p:nvPr/>
              </p:nvPicPr>
              <p:blipFill>
                <a:blip r:embed="rId23"/>
                <a:stretch>
                  <a:fillRect/>
                </a:stretch>
              </p:blipFill>
              <p:spPr>
                <a:xfrm>
                  <a:off x="2406146" y="2094763"/>
                  <a:ext cx="430920" cy="2365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0" name="Γραφή 9">
                  <a:extLst>
                    <a:ext uri="{FF2B5EF4-FFF2-40B4-BE49-F238E27FC236}">
                      <a16:creationId xmlns:a16="http://schemas.microsoft.com/office/drawing/2014/main" id="{1D9D6BE6-7CCF-446E-BC8C-E06FE20333B1}"/>
                    </a:ext>
                  </a:extLst>
                </p14:cNvPr>
                <p14:cNvContentPartPr/>
                <p14:nvPr/>
              </p14:nvContentPartPr>
              <p14:xfrm>
                <a:off x="2699546" y="2570323"/>
                <a:ext cx="251640" cy="343800"/>
              </p14:xfrm>
            </p:contentPart>
          </mc:Choice>
          <mc:Fallback>
            <p:pic>
              <p:nvPicPr>
                <p:cNvPr id="10" name="Γραφή 9">
                  <a:extLst>
                    <a:ext uri="{FF2B5EF4-FFF2-40B4-BE49-F238E27FC236}">
                      <a16:creationId xmlns:a16="http://schemas.microsoft.com/office/drawing/2014/main" id="{1D9D6BE6-7CCF-446E-BC8C-E06FE20333B1}"/>
                    </a:ext>
                  </a:extLst>
                </p:cNvPr>
                <p:cNvPicPr/>
                <p:nvPr/>
              </p:nvPicPr>
              <p:blipFill>
                <a:blip r:embed="rId25"/>
                <a:stretch>
                  <a:fillRect/>
                </a:stretch>
              </p:blipFill>
              <p:spPr>
                <a:xfrm>
                  <a:off x="2690546" y="2561683"/>
                  <a:ext cx="269280" cy="3614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1" name="Γραφή 10">
                  <a:extLst>
                    <a:ext uri="{FF2B5EF4-FFF2-40B4-BE49-F238E27FC236}">
                      <a16:creationId xmlns:a16="http://schemas.microsoft.com/office/drawing/2014/main" id="{229F24BC-4B9C-4C4D-BE26-9B122F4F3AA2}"/>
                    </a:ext>
                  </a:extLst>
                </p14:cNvPr>
                <p14:cNvContentPartPr/>
                <p14:nvPr/>
              </p14:nvContentPartPr>
              <p14:xfrm>
                <a:off x="2739866" y="2562043"/>
                <a:ext cx="999720" cy="333000"/>
              </p14:xfrm>
            </p:contentPart>
          </mc:Choice>
          <mc:Fallback>
            <p:pic>
              <p:nvPicPr>
                <p:cNvPr id="11" name="Γραφή 10">
                  <a:extLst>
                    <a:ext uri="{FF2B5EF4-FFF2-40B4-BE49-F238E27FC236}">
                      <a16:creationId xmlns:a16="http://schemas.microsoft.com/office/drawing/2014/main" id="{229F24BC-4B9C-4C4D-BE26-9B122F4F3AA2}"/>
                    </a:ext>
                  </a:extLst>
                </p:cNvPr>
                <p:cNvPicPr/>
                <p:nvPr/>
              </p:nvPicPr>
              <p:blipFill>
                <a:blip r:embed="rId27"/>
                <a:stretch>
                  <a:fillRect/>
                </a:stretch>
              </p:blipFill>
              <p:spPr>
                <a:xfrm>
                  <a:off x="2731226" y="2553043"/>
                  <a:ext cx="1017360" cy="3506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2" name="Γραφή 11">
                  <a:extLst>
                    <a:ext uri="{FF2B5EF4-FFF2-40B4-BE49-F238E27FC236}">
                      <a16:creationId xmlns:a16="http://schemas.microsoft.com/office/drawing/2014/main" id="{EF13BE64-96B4-4568-B6C5-19EBCB187BDB}"/>
                    </a:ext>
                  </a:extLst>
                </p14:cNvPr>
                <p14:cNvContentPartPr/>
                <p14:nvPr/>
              </p14:nvContentPartPr>
              <p14:xfrm>
                <a:off x="2689106" y="2345683"/>
                <a:ext cx="497520" cy="196920"/>
              </p14:xfrm>
            </p:contentPart>
          </mc:Choice>
          <mc:Fallback>
            <p:pic>
              <p:nvPicPr>
                <p:cNvPr id="12" name="Γραφή 11">
                  <a:extLst>
                    <a:ext uri="{FF2B5EF4-FFF2-40B4-BE49-F238E27FC236}">
                      <a16:creationId xmlns:a16="http://schemas.microsoft.com/office/drawing/2014/main" id="{EF13BE64-96B4-4568-B6C5-19EBCB187BDB}"/>
                    </a:ext>
                  </a:extLst>
                </p:cNvPr>
                <p:cNvPicPr/>
                <p:nvPr/>
              </p:nvPicPr>
              <p:blipFill>
                <a:blip r:embed="rId29"/>
                <a:stretch>
                  <a:fillRect/>
                </a:stretch>
              </p:blipFill>
              <p:spPr>
                <a:xfrm>
                  <a:off x="2680466" y="2337043"/>
                  <a:ext cx="515160" cy="21456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3" name="Γραφή 12">
                  <a:extLst>
                    <a:ext uri="{FF2B5EF4-FFF2-40B4-BE49-F238E27FC236}">
                      <a16:creationId xmlns:a16="http://schemas.microsoft.com/office/drawing/2014/main" id="{5B13310B-9F2D-43A2-9DA5-ADC898F806F0}"/>
                    </a:ext>
                  </a:extLst>
                </p14:cNvPr>
                <p14:cNvContentPartPr/>
                <p14:nvPr/>
              </p14:nvContentPartPr>
              <p14:xfrm>
                <a:off x="2787386" y="2262163"/>
                <a:ext cx="328680" cy="362880"/>
              </p14:xfrm>
            </p:contentPart>
          </mc:Choice>
          <mc:Fallback>
            <p:pic>
              <p:nvPicPr>
                <p:cNvPr id="13" name="Γραφή 12">
                  <a:extLst>
                    <a:ext uri="{FF2B5EF4-FFF2-40B4-BE49-F238E27FC236}">
                      <a16:creationId xmlns:a16="http://schemas.microsoft.com/office/drawing/2014/main" id="{5B13310B-9F2D-43A2-9DA5-ADC898F806F0}"/>
                    </a:ext>
                  </a:extLst>
                </p:cNvPr>
                <p:cNvPicPr/>
                <p:nvPr/>
              </p:nvPicPr>
              <p:blipFill>
                <a:blip r:embed="rId31"/>
                <a:stretch>
                  <a:fillRect/>
                </a:stretch>
              </p:blipFill>
              <p:spPr>
                <a:xfrm>
                  <a:off x="2778746" y="2253523"/>
                  <a:ext cx="346320" cy="38052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18" name="Γραφή 17">
                  <a:extLst>
                    <a:ext uri="{FF2B5EF4-FFF2-40B4-BE49-F238E27FC236}">
                      <a16:creationId xmlns:a16="http://schemas.microsoft.com/office/drawing/2014/main" id="{21FFC12E-F696-40F1-9752-54C73DB10271}"/>
                    </a:ext>
                  </a:extLst>
                </p14:cNvPr>
                <p14:cNvContentPartPr/>
                <p14:nvPr/>
              </p14:nvContentPartPr>
              <p14:xfrm>
                <a:off x="2915546" y="2414803"/>
                <a:ext cx="163080" cy="81720"/>
              </p14:xfrm>
            </p:contentPart>
          </mc:Choice>
          <mc:Fallback>
            <p:pic>
              <p:nvPicPr>
                <p:cNvPr id="18" name="Γραφή 17">
                  <a:extLst>
                    <a:ext uri="{FF2B5EF4-FFF2-40B4-BE49-F238E27FC236}">
                      <a16:creationId xmlns:a16="http://schemas.microsoft.com/office/drawing/2014/main" id="{21FFC12E-F696-40F1-9752-54C73DB10271}"/>
                    </a:ext>
                  </a:extLst>
                </p:cNvPr>
                <p:cNvPicPr/>
                <p:nvPr/>
              </p:nvPicPr>
              <p:blipFill>
                <a:blip r:embed="rId33"/>
                <a:stretch>
                  <a:fillRect/>
                </a:stretch>
              </p:blipFill>
              <p:spPr>
                <a:xfrm>
                  <a:off x="2906546" y="2405803"/>
                  <a:ext cx="18072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19" name="Γραφή 18">
                  <a:extLst>
                    <a:ext uri="{FF2B5EF4-FFF2-40B4-BE49-F238E27FC236}">
                      <a16:creationId xmlns:a16="http://schemas.microsoft.com/office/drawing/2014/main" id="{A746D2A8-0BCE-437C-933D-6D5B723CDC1D}"/>
                    </a:ext>
                  </a:extLst>
                </p14:cNvPr>
                <p14:cNvContentPartPr/>
                <p14:nvPr/>
              </p14:nvContentPartPr>
              <p14:xfrm>
                <a:off x="3653906" y="2383843"/>
                <a:ext cx="47880" cy="45000"/>
              </p14:xfrm>
            </p:contentPart>
          </mc:Choice>
          <mc:Fallback>
            <p:pic>
              <p:nvPicPr>
                <p:cNvPr id="19" name="Γραφή 18">
                  <a:extLst>
                    <a:ext uri="{FF2B5EF4-FFF2-40B4-BE49-F238E27FC236}">
                      <a16:creationId xmlns:a16="http://schemas.microsoft.com/office/drawing/2014/main" id="{A746D2A8-0BCE-437C-933D-6D5B723CDC1D}"/>
                    </a:ext>
                  </a:extLst>
                </p:cNvPr>
                <p:cNvPicPr/>
                <p:nvPr/>
              </p:nvPicPr>
              <p:blipFill>
                <a:blip r:embed="rId35"/>
                <a:stretch>
                  <a:fillRect/>
                </a:stretch>
              </p:blipFill>
              <p:spPr>
                <a:xfrm>
                  <a:off x="3645266" y="2375203"/>
                  <a:ext cx="6552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2" name="Γραφή 21">
                  <a:extLst>
                    <a:ext uri="{FF2B5EF4-FFF2-40B4-BE49-F238E27FC236}">
                      <a16:creationId xmlns:a16="http://schemas.microsoft.com/office/drawing/2014/main" id="{A795EC62-0005-4EF0-B7C5-71C203D18E45}"/>
                    </a:ext>
                  </a:extLst>
                </p14:cNvPr>
                <p14:cNvContentPartPr/>
                <p14:nvPr/>
              </p14:nvContentPartPr>
              <p14:xfrm>
                <a:off x="3579746" y="1271803"/>
                <a:ext cx="71280" cy="455040"/>
              </p14:xfrm>
            </p:contentPart>
          </mc:Choice>
          <mc:Fallback>
            <p:pic>
              <p:nvPicPr>
                <p:cNvPr id="22" name="Γραφή 21">
                  <a:extLst>
                    <a:ext uri="{FF2B5EF4-FFF2-40B4-BE49-F238E27FC236}">
                      <a16:creationId xmlns:a16="http://schemas.microsoft.com/office/drawing/2014/main" id="{A795EC62-0005-4EF0-B7C5-71C203D18E45}"/>
                    </a:ext>
                  </a:extLst>
                </p:cNvPr>
                <p:cNvPicPr/>
                <p:nvPr/>
              </p:nvPicPr>
              <p:blipFill>
                <a:blip r:embed="rId37"/>
                <a:stretch>
                  <a:fillRect/>
                </a:stretch>
              </p:blipFill>
              <p:spPr>
                <a:xfrm>
                  <a:off x="3570746" y="1263163"/>
                  <a:ext cx="88920" cy="47268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3" name="Γραφή 22">
                  <a:extLst>
                    <a:ext uri="{FF2B5EF4-FFF2-40B4-BE49-F238E27FC236}">
                      <a16:creationId xmlns:a16="http://schemas.microsoft.com/office/drawing/2014/main" id="{29CDAC46-D7BA-489E-ADDA-1A44B97A4C31}"/>
                    </a:ext>
                  </a:extLst>
                </p14:cNvPr>
                <p14:cNvContentPartPr/>
                <p14:nvPr/>
              </p14:nvContentPartPr>
              <p14:xfrm>
                <a:off x="3338186" y="1208083"/>
                <a:ext cx="742680" cy="237240"/>
              </p14:xfrm>
            </p:contentPart>
          </mc:Choice>
          <mc:Fallback>
            <p:pic>
              <p:nvPicPr>
                <p:cNvPr id="23" name="Γραφή 22">
                  <a:extLst>
                    <a:ext uri="{FF2B5EF4-FFF2-40B4-BE49-F238E27FC236}">
                      <a16:creationId xmlns:a16="http://schemas.microsoft.com/office/drawing/2014/main" id="{29CDAC46-D7BA-489E-ADDA-1A44B97A4C31}"/>
                    </a:ext>
                  </a:extLst>
                </p:cNvPr>
                <p:cNvPicPr/>
                <p:nvPr/>
              </p:nvPicPr>
              <p:blipFill>
                <a:blip r:embed="rId39"/>
                <a:stretch>
                  <a:fillRect/>
                </a:stretch>
              </p:blipFill>
              <p:spPr>
                <a:xfrm>
                  <a:off x="3329546" y="1199083"/>
                  <a:ext cx="760320" cy="25488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4" name="Γραφή 23">
                  <a:extLst>
                    <a:ext uri="{FF2B5EF4-FFF2-40B4-BE49-F238E27FC236}">
                      <a16:creationId xmlns:a16="http://schemas.microsoft.com/office/drawing/2014/main" id="{5A1B2163-AEEA-4011-949A-BB5F785E41EA}"/>
                    </a:ext>
                  </a:extLst>
                </p14:cNvPr>
                <p14:cNvContentPartPr/>
                <p14:nvPr/>
              </p14:nvContentPartPr>
              <p14:xfrm>
                <a:off x="4395146" y="1259563"/>
                <a:ext cx="44640" cy="322560"/>
              </p14:xfrm>
            </p:contentPart>
          </mc:Choice>
          <mc:Fallback>
            <p:pic>
              <p:nvPicPr>
                <p:cNvPr id="24" name="Γραφή 23">
                  <a:extLst>
                    <a:ext uri="{FF2B5EF4-FFF2-40B4-BE49-F238E27FC236}">
                      <a16:creationId xmlns:a16="http://schemas.microsoft.com/office/drawing/2014/main" id="{5A1B2163-AEEA-4011-949A-BB5F785E41EA}"/>
                    </a:ext>
                  </a:extLst>
                </p:cNvPr>
                <p:cNvPicPr/>
                <p:nvPr/>
              </p:nvPicPr>
              <p:blipFill>
                <a:blip r:embed="rId41"/>
                <a:stretch>
                  <a:fillRect/>
                </a:stretch>
              </p:blipFill>
              <p:spPr>
                <a:xfrm>
                  <a:off x="4386506" y="1250923"/>
                  <a:ext cx="62280" cy="34020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5" name="Γραφή 24">
                  <a:extLst>
                    <a:ext uri="{FF2B5EF4-FFF2-40B4-BE49-F238E27FC236}">
                      <a16:creationId xmlns:a16="http://schemas.microsoft.com/office/drawing/2014/main" id="{1E3178A2-E535-407C-9062-156CB89B9BEB}"/>
                    </a:ext>
                  </a:extLst>
                </p14:cNvPr>
                <p14:cNvContentPartPr/>
                <p14:nvPr/>
              </p14:nvContentPartPr>
              <p14:xfrm>
                <a:off x="4193546" y="1204123"/>
                <a:ext cx="480240" cy="279360"/>
              </p14:xfrm>
            </p:contentPart>
          </mc:Choice>
          <mc:Fallback>
            <p:pic>
              <p:nvPicPr>
                <p:cNvPr id="25" name="Γραφή 24">
                  <a:extLst>
                    <a:ext uri="{FF2B5EF4-FFF2-40B4-BE49-F238E27FC236}">
                      <a16:creationId xmlns:a16="http://schemas.microsoft.com/office/drawing/2014/main" id="{1E3178A2-E535-407C-9062-156CB89B9BEB}"/>
                    </a:ext>
                  </a:extLst>
                </p:cNvPr>
                <p:cNvPicPr/>
                <p:nvPr/>
              </p:nvPicPr>
              <p:blipFill>
                <a:blip r:embed="rId43"/>
                <a:stretch>
                  <a:fillRect/>
                </a:stretch>
              </p:blipFill>
              <p:spPr>
                <a:xfrm>
                  <a:off x="4184906" y="1195123"/>
                  <a:ext cx="497880" cy="29700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7" name="Γραφή 26">
                  <a:extLst>
                    <a:ext uri="{FF2B5EF4-FFF2-40B4-BE49-F238E27FC236}">
                      <a16:creationId xmlns:a16="http://schemas.microsoft.com/office/drawing/2014/main" id="{47FEE25B-7C52-4329-8BDB-D49E51153BC5}"/>
                    </a:ext>
                  </a:extLst>
                </p14:cNvPr>
                <p14:cNvContentPartPr/>
                <p14:nvPr/>
              </p14:nvContentPartPr>
              <p14:xfrm>
                <a:off x="3021026" y="1888123"/>
                <a:ext cx="596160" cy="386280"/>
              </p14:xfrm>
            </p:contentPart>
          </mc:Choice>
          <mc:Fallback>
            <p:pic>
              <p:nvPicPr>
                <p:cNvPr id="27" name="Γραφή 26">
                  <a:extLst>
                    <a:ext uri="{FF2B5EF4-FFF2-40B4-BE49-F238E27FC236}">
                      <a16:creationId xmlns:a16="http://schemas.microsoft.com/office/drawing/2014/main" id="{47FEE25B-7C52-4329-8BDB-D49E51153BC5}"/>
                    </a:ext>
                  </a:extLst>
                </p:cNvPr>
                <p:cNvPicPr/>
                <p:nvPr/>
              </p:nvPicPr>
              <p:blipFill>
                <a:blip r:embed="rId45"/>
                <a:stretch>
                  <a:fillRect/>
                </a:stretch>
              </p:blipFill>
              <p:spPr>
                <a:xfrm>
                  <a:off x="3012026" y="1879123"/>
                  <a:ext cx="613800" cy="40392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8" name="Γραφή 27">
                  <a:extLst>
                    <a:ext uri="{FF2B5EF4-FFF2-40B4-BE49-F238E27FC236}">
                      <a16:creationId xmlns:a16="http://schemas.microsoft.com/office/drawing/2014/main" id="{168EF279-4A55-4B46-97E0-476097C34555}"/>
                    </a:ext>
                  </a:extLst>
                </p14:cNvPr>
                <p14:cNvContentPartPr/>
                <p14:nvPr/>
              </p14:nvContentPartPr>
              <p14:xfrm>
                <a:off x="3143066" y="1970203"/>
                <a:ext cx="274680" cy="286200"/>
              </p14:xfrm>
            </p:contentPart>
          </mc:Choice>
          <mc:Fallback>
            <p:pic>
              <p:nvPicPr>
                <p:cNvPr id="28" name="Γραφή 27">
                  <a:extLst>
                    <a:ext uri="{FF2B5EF4-FFF2-40B4-BE49-F238E27FC236}">
                      <a16:creationId xmlns:a16="http://schemas.microsoft.com/office/drawing/2014/main" id="{168EF279-4A55-4B46-97E0-476097C34555}"/>
                    </a:ext>
                  </a:extLst>
                </p:cNvPr>
                <p:cNvPicPr/>
                <p:nvPr/>
              </p:nvPicPr>
              <p:blipFill>
                <a:blip r:embed="rId47"/>
                <a:stretch>
                  <a:fillRect/>
                </a:stretch>
              </p:blipFill>
              <p:spPr>
                <a:xfrm>
                  <a:off x="3134066" y="1961203"/>
                  <a:ext cx="292320" cy="30384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29" name="Γραφή 28">
                  <a:extLst>
                    <a:ext uri="{FF2B5EF4-FFF2-40B4-BE49-F238E27FC236}">
                      <a16:creationId xmlns:a16="http://schemas.microsoft.com/office/drawing/2014/main" id="{5C9710D3-5E9D-4DF5-81C1-E62D45127230}"/>
                    </a:ext>
                  </a:extLst>
                </p14:cNvPr>
                <p14:cNvContentPartPr/>
                <p14:nvPr/>
              </p14:nvContentPartPr>
              <p14:xfrm>
                <a:off x="3657146" y="1848163"/>
                <a:ext cx="47880" cy="465480"/>
              </p14:xfrm>
            </p:contentPart>
          </mc:Choice>
          <mc:Fallback>
            <p:pic>
              <p:nvPicPr>
                <p:cNvPr id="29" name="Γραφή 28">
                  <a:extLst>
                    <a:ext uri="{FF2B5EF4-FFF2-40B4-BE49-F238E27FC236}">
                      <a16:creationId xmlns:a16="http://schemas.microsoft.com/office/drawing/2014/main" id="{5C9710D3-5E9D-4DF5-81C1-E62D45127230}"/>
                    </a:ext>
                  </a:extLst>
                </p:cNvPr>
                <p:cNvPicPr/>
                <p:nvPr/>
              </p:nvPicPr>
              <p:blipFill>
                <a:blip r:embed="rId49"/>
                <a:stretch>
                  <a:fillRect/>
                </a:stretch>
              </p:blipFill>
              <p:spPr>
                <a:xfrm>
                  <a:off x="3648506" y="1839523"/>
                  <a:ext cx="65520" cy="48312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0" name="Γραφή 29">
                  <a:extLst>
                    <a:ext uri="{FF2B5EF4-FFF2-40B4-BE49-F238E27FC236}">
                      <a16:creationId xmlns:a16="http://schemas.microsoft.com/office/drawing/2014/main" id="{013D73F3-5B1B-4F22-80BD-F739232AC7EE}"/>
                    </a:ext>
                  </a:extLst>
                </p14:cNvPr>
                <p14:cNvContentPartPr/>
                <p14:nvPr/>
              </p14:nvContentPartPr>
              <p14:xfrm>
                <a:off x="3671186" y="1874803"/>
                <a:ext cx="27360" cy="343800"/>
              </p14:xfrm>
            </p:contentPart>
          </mc:Choice>
          <mc:Fallback>
            <p:pic>
              <p:nvPicPr>
                <p:cNvPr id="30" name="Γραφή 29">
                  <a:extLst>
                    <a:ext uri="{FF2B5EF4-FFF2-40B4-BE49-F238E27FC236}">
                      <a16:creationId xmlns:a16="http://schemas.microsoft.com/office/drawing/2014/main" id="{013D73F3-5B1B-4F22-80BD-F739232AC7EE}"/>
                    </a:ext>
                  </a:extLst>
                </p:cNvPr>
                <p:cNvPicPr/>
                <p:nvPr/>
              </p:nvPicPr>
              <p:blipFill>
                <a:blip r:embed="rId51"/>
                <a:stretch>
                  <a:fillRect/>
                </a:stretch>
              </p:blipFill>
              <p:spPr>
                <a:xfrm>
                  <a:off x="3662186" y="1866163"/>
                  <a:ext cx="45000" cy="36144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2" name="Γραφή 31">
                  <a:extLst>
                    <a:ext uri="{FF2B5EF4-FFF2-40B4-BE49-F238E27FC236}">
                      <a16:creationId xmlns:a16="http://schemas.microsoft.com/office/drawing/2014/main" id="{67B24E31-E75D-40A2-AE55-09123FE2F59E}"/>
                    </a:ext>
                  </a:extLst>
                </p14:cNvPr>
                <p14:cNvContentPartPr/>
                <p14:nvPr/>
              </p14:nvContentPartPr>
              <p14:xfrm>
                <a:off x="3819866" y="1901083"/>
                <a:ext cx="581760" cy="396720"/>
              </p14:xfrm>
            </p:contentPart>
          </mc:Choice>
          <mc:Fallback>
            <p:pic>
              <p:nvPicPr>
                <p:cNvPr id="32" name="Γραφή 31">
                  <a:extLst>
                    <a:ext uri="{FF2B5EF4-FFF2-40B4-BE49-F238E27FC236}">
                      <a16:creationId xmlns:a16="http://schemas.microsoft.com/office/drawing/2014/main" id="{67B24E31-E75D-40A2-AE55-09123FE2F59E}"/>
                    </a:ext>
                  </a:extLst>
                </p:cNvPr>
                <p:cNvPicPr/>
                <p:nvPr/>
              </p:nvPicPr>
              <p:blipFill>
                <a:blip r:embed="rId53"/>
                <a:stretch>
                  <a:fillRect/>
                </a:stretch>
              </p:blipFill>
              <p:spPr>
                <a:xfrm>
                  <a:off x="3811226" y="1892443"/>
                  <a:ext cx="599400" cy="41436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3" name="Γραφή 32">
                  <a:extLst>
                    <a:ext uri="{FF2B5EF4-FFF2-40B4-BE49-F238E27FC236}">
                      <a16:creationId xmlns:a16="http://schemas.microsoft.com/office/drawing/2014/main" id="{28572881-ABFE-4EA5-A26C-314FA418FBBD}"/>
                    </a:ext>
                  </a:extLst>
                </p14:cNvPr>
                <p14:cNvContentPartPr/>
                <p14:nvPr/>
              </p14:nvContentPartPr>
              <p14:xfrm>
                <a:off x="3720506" y="1838443"/>
                <a:ext cx="556560" cy="494280"/>
              </p14:xfrm>
            </p:contentPart>
          </mc:Choice>
          <mc:Fallback>
            <p:pic>
              <p:nvPicPr>
                <p:cNvPr id="33" name="Γραφή 32">
                  <a:extLst>
                    <a:ext uri="{FF2B5EF4-FFF2-40B4-BE49-F238E27FC236}">
                      <a16:creationId xmlns:a16="http://schemas.microsoft.com/office/drawing/2014/main" id="{28572881-ABFE-4EA5-A26C-314FA418FBBD}"/>
                    </a:ext>
                  </a:extLst>
                </p:cNvPr>
                <p:cNvPicPr/>
                <p:nvPr/>
              </p:nvPicPr>
              <p:blipFill>
                <a:blip r:embed="rId55"/>
                <a:stretch>
                  <a:fillRect/>
                </a:stretch>
              </p:blipFill>
              <p:spPr>
                <a:xfrm>
                  <a:off x="3711866" y="1829803"/>
                  <a:ext cx="574200" cy="51192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4" name="Γραφή 33">
                  <a:extLst>
                    <a:ext uri="{FF2B5EF4-FFF2-40B4-BE49-F238E27FC236}">
                      <a16:creationId xmlns:a16="http://schemas.microsoft.com/office/drawing/2014/main" id="{1B3031E3-0D63-4509-97A4-23E597C68B69}"/>
                    </a:ext>
                  </a:extLst>
                </p14:cNvPr>
                <p14:cNvContentPartPr/>
                <p14:nvPr/>
              </p14:nvContentPartPr>
              <p14:xfrm>
                <a:off x="3772706" y="1915843"/>
                <a:ext cx="1225800" cy="293760"/>
              </p14:xfrm>
            </p:contentPart>
          </mc:Choice>
          <mc:Fallback>
            <p:pic>
              <p:nvPicPr>
                <p:cNvPr id="34" name="Γραφή 33">
                  <a:extLst>
                    <a:ext uri="{FF2B5EF4-FFF2-40B4-BE49-F238E27FC236}">
                      <a16:creationId xmlns:a16="http://schemas.microsoft.com/office/drawing/2014/main" id="{1B3031E3-0D63-4509-97A4-23E597C68B69}"/>
                    </a:ext>
                  </a:extLst>
                </p:cNvPr>
                <p:cNvPicPr/>
                <p:nvPr/>
              </p:nvPicPr>
              <p:blipFill>
                <a:blip r:embed="rId57"/>
                <a:stretch>
                  <a:fillRect/>
                </a:stretch>
              </p:blipFill>
              <p:spPr>
                <a:xfrm>
                  <a:off x="3763706" y="1906843"/>
                  <a:ext cx="1243440" cy="31140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5" name="Γραφή 34">
                  <a:extLst>
                    <a:ext uri="{FF2B5EF4-FFF2-40B4-BE49-F238E27FC236}">
                      <a16:creationId xmlns:a16="http://schemas.microsoft.com/office/drawing/2014/main" id="{CBEAF4A3-773D-4BC6-82F2-EA02826E4E49}"/>
                    </a:ext>
                  </a:extLst>
                </p14:cNvPr>
                <p14:cNvContentPartPr/>
                <p14:nvPr/>
              </p14:nvContentPartPr>
              <p14:xfrm>
                <a:off x="4500626" y="1997923"/>
                <a:ext cx="425160" cy="409680"/>
              </p14:xfrm>
            </p:contentPart>
          </mc:Choice>
          <mc:Fallback>
            <p:pic>
              <p:nvPicPr>
                <p:cNvPr id="35" name="Γραφή 34">
                  <a:extLst>
                    <a:ext uri="{FF2B5EF4-FFF2-40B4-BE49-F238E27FC236}">
                      <a16:creationId xmlns:a16="http://schemas.microsoft.com/office/drawing/2014/main" id="{CBEAF4A3-773D-4BC6-82F2-EA02826E4E49}"/>
                    </a:ext>
                  </a:extLst>
                </p:cNvPr>
                <p:cNvPicPr/>
                <p:nvPr/>
              </p:nvPicPr>
              <p:blipFill>
                <a:blip r:embed="rId59"/>
                <a:stretch>
                  <a:fillRect/>
                </a:stretch>
              </p:blipFill>
              <p:spPr>
                <a:xfrm>
                  <a:off x="4491626" y="1989283"/>
                  <a:ext cx="442800" cy="42732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7" name="Γραφή 36">
                  <a:extLst>
                    <a:ext uri="{FF2B5EF4-FFF2-40B4-BE49-F238E27FC236}">
                      <a16:creationId xmlns:a16="http://schemas.microsoft.com/office/drawing/2014/main" id="{9FDC2E57-556D-4308-BF66-7A703E2844FB}"/>
                    </a:ext>
                  </a:extLst>
                </p14:cNvPr>
                <p14:cNvContentPartPr/>
                <p14:nvPr/>
              </p14:nvContentPartPr>
              <p14:xfrm>
                <a:off x="3180146" y="1830883"/>
                <a:ext cx="1232640" cy="405360"/>
              </p14:xfrm>
            </p:contentPart>
          </mc:Choice>
          <mc:Fallback>
            <p:pic>
              <p:nvPicPr>
                <p:cNvPr id="37" name="Γραφή 36">
                  <a:extLst>
                    <a:ext uri="{FF2B5EF4-FFF2-40B4-BE49-F238E27FC236}">
                      <a16:creationId xmlns:a16="http://schemas.microsoft.com/office/drawing/2014/main" id="{9FDC2E57-556D-4308-BF66-7A703E2844FB}"/>
                    </a:ext>
                  </a:extLst>
                </p:cNvPr>
                <p:cNvPicPr/>
                <p:nvPr/>
              </p:nvPicPr>
              <p:blipFill>
                <a:blip r:embed="rId61"/>
                <a:stretch>
                  <a:fillRect/>
                </a:stretch>
              </p:blipFill>
              <p:spPr>
                <a:xfrm>
                  <a:off x="3171146" y="1821883"/>
                  <a:ext cx="1250280" cy="42300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8" name="Γραφή 37">
                  <a:extLst>
                    <a:ext uri="{FF2B5EF4-FFF2-40B4-BE49-F238E27FC236}">
                      <a16:creationId xmlns:a16="http://schemas.microsoft.com/office/drawing/2014/main" id="{801BACC0-AE86-49CB-A158-82CE099C627B}"/>
                    </a:ext>
                  </a:extLst>
                </p14:cNvPr>
                <p14:cNvContentPartPr/>
                <p14:nvPr/>
              </p14:nvContentPartPr>
              <p14:xfrm>
                <a:off x="3291746" y="1808923"/>
                <a:ext cx="975600" cy="501480"/>
              </p14:xfrm>
            </p:contentPart>
          </mc:Choice>
          <mc:Fallback>
            <p:pic>
              <p:nvPicPr>
                <p:cNvPr id="38" name="Γραφή 37">
                  <a:extLst>
                    <a:ext uri="{FF2B5EF4-FFF2-40B4-BE49-F238E27FC236}">
                      <a16:creationId xmlns:a16="http://schemas.microsoft.com/office/drawing/2014/main" id="{801BACC0-AE86-49CB-A158-82CE099C627B}"/>
                    </a:ext>
                  </a:extLst>
                </p:cNvPr>
                <p:cNvPicPr/>
                <p:nvPr/>
              </p:nvPicPr>
              <p:blipFill>
                <a:blip r:embed="rId63"/>
                <a:stretch>
                  <a:fillRect/>
                </a:stretch>
              </p:blipFill>
              <p:spPr>
                <a:xfrm>
                  <a:off x="3283106" y="1800283"/>
                  <a:ext cx="993240" cy="51912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39" name="Γραφή 38">
                  <a:extLst>
                    <a:ext uri="{FF2B5EF4-FFF2-40B4-BE49-F238E27FC236}">
                      <a16:creationId xmlns:a16="http://schemas.microsoft.com/office/drawing/2014/main" id="{739B737D-B144-4FA3-B563-73F359DFCFB6}"/>
                    </a:ext>
                  </a:extLst>
                </p14:cNvPr>
                <p14:cNvContentPartPr/>
                <p14:nvPr/>
              </p14:nvContentPartPr>
              <p14:xfrm>
                <a:off x="3707546" y="1840963"/>
                <a:ext cx="840960" cy="520200"/>
              </p14:xfrm>
            </p:contentPart>
          </mc:Choice>
          <mc:Fallback>
            <p:pic>
              <p:nvPicPr>
                <p:cNvPr id="39" name="Γραφή 38">
                  <a:extLst>
                    <a:ext uri="{FF2B5EF4-FFF2-40B4-BE49-F238E27FC236}">
                      <a16:creationId xmlns:a16="http://schemas.microsoft.com/office/drawing/2014/main" id="{739B737D-B144-4FA3-B563-73F359DFCFB6}"/>
                    </a:ext>
                  </a:extLst>
                </p:cNvPr>
                <p:cNvPicPr/>
                <p:nvPr/>
              </p:nvPicPr>
              <p:blipFill>
                <a:blip r:embed="rId65"/>
                <a:stretch>
                  <a:fillRect/>
                </a:stretch>
              </p:blipFill>
              <p:spPr>
                <a:xfrm>
                  <a:off x="3698546" y="1832323"/>
                  <a:ext cx="858600" cy="53784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0" name="Γραφή 39">
                  <a:extLst>
                    <a:ext uri="{FF2B5EF4-FFF2-40B4-BE49-F238E27FC236}">
                      <a16:creationId xmlns:a16="http://schemas.microsoft.com/office/drawing/2014/main" id="{AAB86BB6-8221-42B2-B5FE-729382B1CFEA}"/>
                    </a:ext>
                  </a:extLst>
                </p14:cNvPr>
                <p14:cNvContentPartPr/>
                <p14:nvPr/>
              </p14:nvContentPartPr>
              <p14:xfrm>
                <a:off x="4371746" y="1818643"/>
                <a:ext cx="85320" cy="531720"/>
              </p14:xfrm>
            </p:contentPart>
          </mc:Choice>
          <mc:Fallback>
            <p:pic>
              <p:nvPicPr>
                <p:cNvPr id="40" name="Γραφή 39">
                  <a:extLst>
                    <a:ext uri="{FF2B5EF4-FFF2-40B4-BE49-F238E27FC236}">
                      <a16:creationId xmlns:a16="http://schemas.microsoft.com/office/drawing/2014/main" id="{AAB86BB6-8221-42B2-B5FE-729382B1CFEA}"/>
                    </a:ext>
                  </a:extLst>
                </p:cNvPr>
                <p:cNvPicPr/>
                <p:nvPr/>
              </p:nvPicPr>
              <p:blipFill>
                <a:blip r:embed="rId67"/>
                <a:stretch>
                  <a:fillRect/>
                </a:stretch>
              </p:blipFill>
              <p:spPr>
                <a:xfrm>
                  <a:off x="4363106" y="1810003"/>
                  <a:ext cx="102960" cy="54936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1" name="Γραφή 40">
                  <a:extLst>
                    <a:ext uri="{FF2B5EF4-FFF2-40B4-BE49-F238E27FC236}">
                      <a16:creationId xmlns:a16="http://schemas.microsoft.com/office/drawing/2014/main" id="{0F506299-FBA8-4BC7-83CE-17E87BCFB670}"/>
                    </a:ext>
                  </a:extLst>
                </p14:cNvPr>
                <p14:cNvContentPartPr/>
                <p14:nvPr/>
              </p14:nvContentPartPr>
              <p14:xfrm>
                <a:off x="4456346" y="1789483"/>
                <a:ext cx="667440" cy="575640"/>
              </p14:xfrm>
            </p:contentPart>
          </mc:Choice>
          <mc:Fallback>
            <p:pic>
              <p:nvPicPr>
                <p:cNvPr id="41" name="Γραφή 40">
                  <a:extLst>
                    <a:ext uri="{FF2B5EF4-FFF2-40B4-BE49-F238E27FC236}">
                      <a16:creationId xmlns:a16="http://schemas.microsoft.com/office/drawing/2014/main" id="{0F506299-FBA8-4BC7-83CE-17E87BCFB670}"/>
                    </a:ext>
                  </a:extLst>
                </p:cNvPr>
                <p:cNvPicPr/>
                <p:nvPr/>
              </p:nvPicPr>
              <p:blipFill>
                <a:blip r:embed="rId69"/>
                <a:stretch>
                  <a:fillRect/>
                </a:stretch>
              </p:blipFill>
              <p:spPr>
                <a:xfrm>
                  <a:off x="4447706" y="1780843"/>
                  <a:ext cx="685080" cy="593280"/>
                </a:xfrm>
                <a:prstGeom prst="rect">
                  <a:avLst/>
                </a:prstGeom>
              </p:spPr>
            </p:pic>
          </mc:Fallback>
        </mc:AlternateContent>
      </p:grpSp>
    </p:spTree>
    <p:extLst>
      <p:ext uri="{BB962C8B-B14F-4D97-AF65-F5344CB8AC3E}">
        <p14:creationId xmlns:p14="http://schemas.microsoft.com/office/powerpoint/2010/main" val="296350458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2"/>
          <p:cNvSpPr>
            <a:spLocks noChangeArrowheads="1"/>
          </p:cNvSpPr>
          <p:nvPr/>
        </p:nvSpPr>
        <p:spPr bwMode="auto">
          <a:xfrm>
            <a:off x="5664200" y="2205038"/>
            <a:ext cx="5003800" cy="2089150"/>
          </a:xfrm>
          <a:prstGeom prst="rect">
            <a:avLst/>
          </a:prstGeom>
          <a:solidFill>
            <a:schemeClr val="accent1"/>
          </a:solidFill>
          <a:ln w="28575">
            <a:solidFill>
              <a:srgbClr val="000000"/>
            </a:solidFill>
            <a:miter lim="800000"/>
            <a:headEnd/>
            <a:tailEnd/>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lnSpc>
                <a:spcPct val="140000"/>
              </a:lnSpc>
              <a:spcBef>
                <a:spcPct val="0"/>
              </a:spcBef>
              <a:buFontTx/>
              <a:buNone/>
            </a:pPr>
            <a:r>
              <a:rPr lang="en-GB" altLang="el-GR" sz="1000" b="1" u="sng">
                <a:solidFill>
                  <a:srgbClr val="FF0000"/>
                </a:solidFill>
                <a:cs typeface="Arial" panose="020B0604020202020204" pitchFamily="34" charset="0"/>
              </a:rPr>
              <a:t>Signaling Point </a:t>
            </a:r>
            <a:r>
              <a:rPr lang="el-GR" altLang="el-GR" sz="1000" b="1" u="sng">
                <a:solidFill>
                  <a:srgbClr val="FF0000"/>
                </a:solidFill>
                <a:cs typeface="Arial" panose="020B0604020202020204" pitchFamily="34" charset="0"/>
              </a:rPr>
              <a:t>(SP)</a:t>
            </a:r>
            <a:r>
              <a:rPr lang="en-US" altLang="el-GR" sz="1000" b="1" u="sng">
                <a:solidFill>
                  <a:srgbClr val="FF0000"/>
                </a:solidFill>
                <a:cs typeface="Arial" panose="020B0604020202020204" pitchFamily="34" charset="0"/>
              </a:rPr>
              <a:t>:</a:t>
            </a:r>
            <a:r>
              <a:rPr lang="el-GR" altLang="el-GR" sz="1000" b="1">
                <a:cs typeface="Arial" panose="020B0604020202020204" pitchFamily="34" charset="0"/>
              </a:rPr>
              <a:t> </a:t>
            </a:r>
            <a:endParaRPr lang="en-US" altLang="el-GR" sz="1000" b="1">
              <a:cs typeface="Arial" panose="020B0604020202020204" pitchFamily="34" charset="0"/>
            </a:endParaRPr>
          </a:p>
          <a:p>
            <a:pPr algn="just" eaLnBrk="1" hangingPunct="1">
              <a:lnSpc>
                <a:spcPct val="140000"/>
              </a:lnSpc>
              <a:spcBef>
                <a:spcPct val="0"/>
              </a:spcBef>
              <a:buFontTx/>
              <a:buNone/>
            </a:pPr>
            <a:endParaRPr lang="en-US" altLang="el-GR" sz="1000" b="1">
              <a:cs typeface="Arial" panose="020B0604020202020204" pitchFamily="34" charset="0"/>
            </a:endParaRPr>
          </a:p>
          <a:p>
            <a:pPr algn="just" eaLnBrk="1" hangingPunct="1">
              <a:lnSpc>
                <a:spcPct val="140000"/>
              </a:lnSpc>
              <a:spcBef>
                <a:spcPct val="0"/>
              </a:spcBef>
              <a:buFont typeface="Wingdings" panose="05000000000000000000" pitchFamily="2" charset="2"/>
              <a:buChar char="§"/>
            </a:pPr>
            <a:r>
              <a:rPr lang="en-US" altLang="el-GR" sz="1000" b="1">
                <a:cs typeface="Arial" panose="020B0604020202020204" pitchFamily="34" charset="0"/>
              </a:rPr>
              <a:t>  </a:t>
            </a:r>
            <a:r>
              <a:rPr lang="el-GR" altLang="el-GR" sz="1000" b="1">
                <a:cs typeface="Arial" panose="020B0604020202020204" pitchFamily="34" charset="0"/>
              </a:rPr>
              <a:t>Ο κόμβος  </a:t>
            </a:r>
            <a:r>
              <a:rPr lang="el-GR" altLang="el-GR" sz="1000" b="1">
                <a:solidFill>
                  <a:srgbClr val="000066"/>
                </a:solidFill>
                <a:cs typeface="Arial" panose="020B0604020202020204" pitchFamily="34" charset="0"/>
              </a:rPr>
              <a:t>μετατροπής ή επεξεργασίας</a:t>
            </a:r>
            <a:r>
              <a:rPr lang="el-GR" altLang="el-GR" sz="1000" b="1">
                <a:cs typeface="Arial" panose="020B0604020202020204" pitchFamily="34" charset="0"/>
              </a:rPr>
              <a:t> σε ένα δίκτυο σηματοδοσίας όπου οι λειτουργίες του συστήματος σηματοδοσίας </a:t>
            </a:r>
            <a:r>
              <a:rPr lang="en-US" altLang="el-GR" sz="1000" b="1">
                <a:cs typeface="Arial" panose="020B0604020202020204" pitchFamily="34" charset="0"/>
              </a:rPr>
              <a:t>SS</a:t>
            </a:r>
            <a:r>
              <a:rPr lang="el-GR" altLang="el-GR" sz="1000" b="1">
                <a:cs typeface="Arial" panose="020B0604020202020204" pitchFamily="34" charset="0"/>
              </a:rPr>
              <a:t>#7 εφαρμόζονται. </a:t>
            </a:r>
            <a:r>
              <a:rPr lang="en-US" altLang="el-GR" sz="1000" b="1">
                <a:cs typeface="Arial" panose="020B0604020202020204" pitchFamily="34" charset="0"/>
              </a:rPr>
              <a:t>(</a:t>
            </a:r>
            <a:r>
              <a:rPr lang="el-GR" altLang="el-GR" sz="1000" b="1">
                <a:cs typeface="Arial" panose="020B0604020202020204" pitchFamily="34" charset="0"/>
              </a:rPr>
              <a:t>έλεγχος σφαλμάτων, όδευση πληροφορίας)</a:t>
            </a:r>
            <a:endParaRPr lang="en-US" altLang="el-GR" sz="1000" b="1">
              <a:cs typeface="Arial" panose="020B0604020202020204" pitchFamily="34" charset="0"/>
            </a:endParaRPr>
          </a:p>
          <a:p>
            <a:pPr algn="just" eaLnBrk="1" hangingPunct="1">
              <a:lnSpc>
                <a:spcPct val="140000"/>
              </a:lnSpc>
              <a:spcBef>
                <a:spcPct val="0"/>
              </a:spcBef>
              <a:buFont typeface="Wingdings" panose="05000000000000000000" pitchFamily="2" charset="2"/>
              <a:buChar char="§"/>
            </a:pPr>
            <a:endParaRPr lang="en-US" altLang="el-GR" sz="1000" b="1">
              <a:cs typeface="Arial" panose="020B0604020202020204" pitchFamily="34" charset="0"/>
            </a:endParaRPr>
          </a:p>
          <a:p>
            <a:pPr algn="just" eaLnBrk="1" hangingPunct="1">
              <a:lnSpc>
                <a:spcPct val="140000"/>
              </a:lnSpc>
              <a:spcBef>
                <a:spcPct val="0"/>
              </a:spcBef>
              <a:buFont typeface="Wingdings" panose="05000000000000000000" pitchFamily="2" charset="2"/>
              <a:buChar char="§"/>
            </a:pPr>
            <a:r>
              <a:rPr lang="en-US" altLang="el-GR" sz="1000" b="1">
                <a:cs typeface="Arial" panose="020B0604020202020204" pitchFamily="34" charset="0"/>
              </a:rPr>
              <a:t>  </a:t>
            </a:r>
            <a:r>
              <a:rPr lang="el-GR" altLang="el-GR" sz="1000" b="1">
                <a:cs typeface="Arial" panose="020B0604020202020204" pitchFamily="34" charset="0"/>
              </a:rPr>
              <a:t>Κάθε SP προσδιορίζεται από έναν αριθμό που καθορίζεται από το </a:t>
            </a:r>
            <a:r>
              <a:rPr lang="en-GB" altLang="el-GR" sz="1000" b="1">
                <a:cs typeface="Arial" panose="020B0604020202020204" pitchFamily="34" charset="0"/>
              </a:rPr>
              <a:t>Network Identifier </a:t>
            </a:r>
            <a:r>
              <a:rPr lang="el-GR" altLang="el-GR" sz="1000" b="1">
                <a:cs typeface="Arial" panose="020B0604020202020204" pitchFamily="34" charset="0"/>
              </a:rPr>
              <a:t>(ΝΙ, </a:t>
            </a:r>
            <a:r>
              <a:rPr lang="el-GR" altLang="el-GR" sz="1000" b="1">
                <a:solidFill>
                  <a:srgbClr val="000066"/>
                </a:solidFill>
                <a:cs typeface="Arial" panose="020B0604020202020204" pitchFamily="34" charset="0"/>
              </a:rPr>
              <a:t>δείκτης δικτύου</a:t>
            </a:r>
            <a:r>
              <a:rPr lang="el-GR" altLang="el-GR" sz="1000" b="1">
                <a:cs typeface="Arial" panose="020B0604020202020204" pitchFamily="34" charset="0"/>
              </a:rPr>
              <a:t>) και </a:t>
            </a:r>
            <a:r>
              <a:rPr lang="en-GB" altLang="el-GR" sz="1000" b="1">
                <a:cs typeface="Arial" panose="020B0604020202020204" pitchFamily="34" charset="0"/>
              </a:rPr>
              <a:t>Signaling Point Code</a:t>
            </a:r>
            <a:r>
              <a:rPr lang="el-GR" altLang="el-GR" sz="1000" b="1">
                <a:cs typeface="Arial" panose="020B0604020202020204" pitchFamily="34" charset="0"/>
              </a:rPr>
              <a:t> (SPC). </a:t>
            </a:r>
            <a:endParaRPr lang="en-US" altLang="el-GR" sz="1000" b="1">
              <a:cs typeface="Arial" panose="020B0604020202020204" pitchFamily="34" charset="0"/>
            </a:endParaRPr>
          </a:p>
          <a:p>
            <a:pPr algn="just" eaLnBrk="1" hangingPunct="1">
              <a:lnSpc>
                <a:spcPct val="140000"/>
              </a:lnSpc>
              <a:spcBef>
                <a:spcPct val="0"/>
              </a:spcBef>
              <a:buFont typeface="Wingdings" panose="05000000000000000000" pitchFamily="2" charset="2"/>
              <a:buChar char="§"/>
            </a:pPr>
            <a:endParaRPr lang="en-US" altLang="el-GR" sz="1000" b="1">
              <a:cs typeface="Arial" panose="020B0604020202020204" pitchFamily="34" charset="0"/>
            </a:endParaRPr>
          </a:p>
          <a:p>
            <a:pPr algn="just" eaLnBrk="1" hangingPunct="1">
              <a:lnSpc>
                <a:spcPct val="140000"/>
              </a:lnSpc>
              <a:spcBef>
                <a:spcPct val="0"/>
              </a:spcBef>
              <a:buFont typeface="Wingdings" panose="05000000000000000000" pitchFamily="2" charset="2"/>
              <a:buChar char="§"/>
            </a:pPr>
            <a:r>
              <a:rPr lang="en-US" altLang="el-GR" sz="1000" b="1">
                <a:cs typeface="Arial" panose="020B0604020202020204" pitchFamily="34" charset="0"/>
              </a:rPr>
              <a:t>  </a:t>
            </a:r>
            <a:r>
              <a:rPr lang="el-GR" altLang="el-GR" sz="1000" b="1">
                <a:cs typeface="Arial" panose="020B0604020202020204" pitchFamily="34" charset="0"/>
              </a:rPr>
              <a:t>Ο SPC προσδιορίζει μοναδικά μια SP μέσα στο δίκτυο σημάτων. </a:t>
            </a:r>
          </a:p>
        </p:txBody>
      </p:sp>
      <p:sp>
        <p:nvSpPr>
          <p:cNvPr id="7171" name="Text Box 7"/>
          <p:cNvSpPr txBox="1">
            <a:spLocks noChangeArrowheads="1"/>
          </p:cNvSpPr>
          <p:nvPr/>
        </p:nvSpPr>
        <p:spPr bwMode="auto">
          <a:xfrm>
            <a:off x="1524000" y="1268413"/>
            <a:ext cx="9144000" cy="369332"/>
          </a:xfrm>
          <a:prstGeom prst="rect">
            <a:avLst/>
          </a:prstGeom>
          <a:solidFill>
            <a:schemeClr val="accent1"/>
          </a:solidFill>
          <a:ln w="38100">
            <a:solidFill>
              <a:srgbClr val="000000"/>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l-GR" altLang="el-GR" sz="1800" b="1">
                <a:solidFill>
                  <a:srgbClr val="CC3300"/>
                </a:solidFill>
                <a:cs typeface="Arial" panose="020B0604020202020204" pitchFamily="34" charset="0"/>
              </a:rPr>
              <a:t>Τεχνικοί όροι οι οποίοι αναφέρονται στη σηματοδοσία κοινού καναλιού.</a:t>
            </a:r>
          </a:p>
        </p:txBody>
      </p:sp>
      <p:sp>
        <p:nvSpPr>
          <p:cNvPr id="7172" name="Rectangle 13"/>
          <p:cNvSpPr>
            <a:spLocks noChangeArrowheads="1"/>
          </p:cNvSpPr>
          <p:nvPr/>
        </p:nvSpPr>
        <p:spPr bwMode="auto">
          <a:xfrm>
            <a:off x="1524000" y="5081589"/>
            <a:ext cx="9144000" cy="1501775"/>
          </a:xfrm>
          <a:prstGeom prst="rect">
            <a:avLst/>
          </a:prstGeom>
          <a:solidFill>
            <a:schemeClr val="accent1"/>
          </a:solidFill>
          <a:ln w="38100">
            <a:solidFill>
              <a:srgbClr val="000000"/>
            </a:solidFill>
            <a:miter lim="800000"/>
            <a:headEnd/>
            <a:tailEnd/>
          </a:ln>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lnSpc>
                <a:spcPct val="150000"/>
              </a:lnSpc>
              <a:spcBef>
                <a:spcPct val="0"/>
              </a:spcBef>
              <a:buFontTx/>
              <a:buNone/>
            </a:pPr>
            <a:r>
              <a:rPr lang="en-GB" altLang="el-GR" sz="1000" b="1">
                <a:solidFill>
                  <a:srgbClr val="FF0000"/>
                </a:solidFill>
                <a:cs typeface="Arial" panose="020B0604020202020204" pitchFamily="34" charset="0"/>
              </a:rPr>
              <a:t>Originating Point</a:t>
            </a:r>
            <a:r>
              <a:rPr lang="el-GR" altLang="el-GR" sz="1000" b="1">
                <a:solidFill>
                  <a:srgbClr val="FF0000"/>
                </a:solidFill>
                <a:cs typeface="Arial" panose="020B0604020202020204" pitchFamily="34" charset="0"/>
              </a:rPr>
              <a:t> (ΟΡ)</a:t>
            </a:r>
            <a:r>
              <a:rPr lang="en-US" altLang="el-GR" sz="1000" b="1">
                <a:solidFill>
                  <a:srgbClr val="FF0000"/>
                </a:solidFill>
                <a:cs typeface="Arial" panose="020B0604020202020204" pitchFamily="34" charset="0"/>
              </a:rPr>
              <a:t>:</a:t>
            </a:r>
          </a:p>
          <a:p>
            <a:pPr algn="just" eaLnBrk="1" hangingPunct="1">
              <a:lnSpc>
                <a:spcPct val="150000"/>
              </a:lnSpc>
              <a:spcBef>
                <a:spcPct val="0"/>
              </a:spcBef>
              <a:buFontTx/>
              <a:buNone/>
            </a:pPr>
            <a:r>
              <a:rPr lang="el-GR" altLang="el-GR" sz="1000" b="1">
                <a:cs typeface="Arial" panose="020B0604020202020204" pitchFamily="34" charset="0"/>
              </a:rPr>
              <a:t>Ο αποστέλλων την σηματοδοσία – πληροφορία (SP). Αυτό το </a:t>
            </a:r>
            <a:r>
              <a:rPr lang="en-US" altLang="el-GR" sz="1000" b="1">
                <a:cs typeface="Arial" panose="020B0604020202020204" pitchFamily="34" charset="0"/>
              </a:rPr>
              <a:t>SP </a:t>
            </a:r>
            <a:r>
              <a:rPr lang="el-GR" altLang="el-GR" sz="1000" b="1">
                <a:cs typeface="Arial" panose="020B0604020202020204" pitchFamily="34" charset="0"/>
              </a:rPr>
              <a:t>προσδιορίζεται από έναν </a:t>
            </a:r>
            <a:r>
              <a:rPr lang="en-GB" altLang="el-GR" sz="1000" b="1">
                <a:cs typeface="Arial" panose="020B0604020202020204" pitchFamily="34" charset="0"/>
              </a:rPr>
              <a:t>Originating Point Code</a:t>
            </a:r>
            <a:r>
              <a:rPr lang="el-GR" altLang="el-GR" sz="1000" b="1">
                <a:cs typeface="Arial" panose="020B0604020202020204" pitchFamily="34" charset="0"/>
              </a:rPr>
              <a:t> (OPC). </a:t>
            </a:r>
            <a:endParaRPr lang="en-US" altLang="el-GR" sz="1000" b="1">
              <a:cs typeface="Arial" panose="020B0604020202020204" pitchFamily="34" charset="0"/>
            </a:endParaRPr>
          </a:p>
          <a:p>
            <a:pPr algn="just" eaLnBrk="1" hangingPunct="1">
              <a:lnSpc>
                <a:spcPct val="150000"/>
              </a:lnSpc>
              <a:spcBef>
                <a:spcPct val="0"/>
              </a:spcBef>
              <a:buFontTx/>
              <a:buNone/>
            </a:pPr>
            <a:r>
              <a:rPr lang="el-GR" altLang="el-GR" sz="1000" b="1">
                <a:cs typeface="Arial" panose="020B0604020202020204" pitchFamily="34" charset="0"/>
              </a:rPr>
              <a:t>  </a:t>
            </a:r>
          </a:p>
          <a:p>
            <a:pPr algn="just" eaLnBrk="1" hangingPunct="1">
              <a:lnSpc>
                <a:spcPct val="150000"/>
              </a:lnSpc>
              <a:spcBef>
                <a:spcPct val="0"/>
              </a:spcBef>
              <a:buFontTx/>
              <a:buNone/>
            </a:pPr>
            <a:r>
              <a:rPr lang="en-GB" altLang="el-GR" sz="1000" b="1">
                <a:solidFill>
                  <a:srgbClr val="FF0000"/>
                </a:solidFill>
                <a:cs typeface="Arial" panose="020B0604020202020204" pitchFamily="34" charset="0"/>
              </a:rPr>
              <a:t>Destination Point </a:t>
            </a:r>
            <a:r>
              <a:rPr lang="el-GR" altLang="el-GR" sz="1000" b="1">
                <a:solidFill>
                  <a:srgbClr val="FF0000"/>
                </a:solidFill>
                <a:cs typeface="Arial" panose="020B0604020202020204" pitchFamily="34" charset="0"/>
              </a:rPr>
              <a:t>(</a:t>
            </a:r>
            <a:r>
              <a:rPr lang="en-GB" altLang="el-GR" sz="1000" b="1">
                <a:solidFill>
                  <a:srgbClr val="FF0000"/>
                </a:solidFill>
                <a:cs typeface="Arial" panose="020B0604020202020204" pitchFamily="34" charset="0"/>
              </a:rPr>
              <a:t>DP</a:t>
            </a:r>
            <a:r>
              <a:rPr lang="el-GR" altLang="el-GR" sz="1000" b="1">
                <a:solidFill>
                  <a:srgbClr val="FF0000"/>
                </a:solidFill>
                <a:cs typeface="Arial" panose="020B0604020202020204" pitchFamily="34" charset="0"/>
              </a:rPr>
              <a:t>)</a:t>
            </a:r>
            <a:r>
              <a:rPr lang="en-US" altLang="el-GR" sz="1000" b="1">
                <a:solidFill>
                  <a:srgbClr val="FF0000"/>
                </a:solidFill>
                <a:cs typeface="Arial" panose="020B0604020202020204" pitchFamily="34" charset="0"/>
              </a:rPr>
              <a:t>:</a:t>
            </a:r>
          </a:p>
          <a:p>
            <a:pPr algn="just" eaLnBrk="1" hangingPunct="1">
              <a:lnSpc>
                <a:spcPct val="150000"/>
              </a:lnSpc>
              <a:spcBef>
                <a:spcPct val="0"/>
              </a:spcBef>
              <a:buFontTx/>
              <a:buNone/>
            </a:pPr>
            <a:r>
              <a:rPr lang="el-GR" altLang="el-GR" sz="1000" b="1">
                <a:cs typeface="Arial" panose="020B0604020202020204" pitchFamily="34" charset="0"/>
              </a:rPr>
              <a:t> Ο παραλαμβάνων τα μηνύματα – σηματοδοσία (</a:t>
            </a:r>
            <a:r>
              <a:rPr lang="en-GB" altLang="el-GR" sz="1000" b="1">
                <a:cs typeface="Arial" panose="020B0604020202020204" pitchFamily="34" charset="0"/>
              </a:rPr>
              <a:t>SP</a:t>
            </a:r>
            <a:r>
              <a:rPr lang="el-GR" altLang="el-GR" sz="1000" b="1">
                <a:cs typeface="Arial" panose="020B0604020202020204" pitchFamily="34" charset="0"/>
              </a:rPr>
              <a:t>), δηλαδή ο προορισμός ενός πακέτου. Προσδιορίζεται από έναν κώδικα σημείου προορισμού (DPC).</a:t>
            </a:r>
          </a:p>
        </p:txBody>
      </p:sp>
      <p:pic>
        <p:nvPicPr>
          <p:cNvPr id="7174"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3388" y="1700214"/>
            <a:ext cx="3924300" cy="3152775"/>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p14="http://schemas.microsoft.com/office/powerpoint/2010/main" Requires="p14">
          <p:contentPart p14:bwMode="auto" r:id="rId4">
            <p14:nvContentPartPr>
              <p14:cNvPr id="2" name="Γραφή 1">
                <a:extLst>
                  <a:ext uri="{FF2B5EF4-FFF2-40B4-BE49-F238E27FC236}">
                    <a16:creationId xmlns:a16="http://schemas.microsoft.com/office/drawing/2014/main" id="{76715BA2-61DC-44A4-B691-967E52D6A4B2}"/>
                  </a:ext>
                </a:extLst>
              </p14:cNvPr>
              <p14:cNvContentPartPr/>
              <p14:nvPr/>
            </p14:nvContentPartPr>
            <p14:xfrm>
              <a:off x="1452866" y="5129923"/>
              <a:ext cx="1762920" cy="379080"/>
            </p14:xfrm>
          </p:contentPart>
        </mc:Choice>
        <mc:Fallback>
          <p:pic>
            <p:nvPicPr>
              <p:cNvPr id="2" name="Γραφή 1">
                <a:extLst>
                  <a:ext uri="{FF2B5EF4-FFF2-40B4-BE49-F238E27FC236}">
                    <a16:creationId xmlns:a16="http://schemas.microsoft.com/office/drawing/2014/main" id="{76715BA2-61DC-44A4-B691-967E52D6A4B2}"/>
                  </a:ext>
                </a:extLst>
              </p:cNvPr>
              <p:cNvPicPr/>
              <p:nvPr/>
            </p:nvPicPr>
            <p:blipFill>
              <a:blip r:embed="rId5"/>
              <a:stretch>
                <a:fillRect/>
              </a:stretch>
            </p:blipFill>
            <p:spPr>
              <a:xfrm>
                <a:off x="1444226" y="5121283"/>
                <a:ext cx="1780560" cy="3967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 name="Γραφή 2">
                <a:extLst>
                  <a:ext uri="{FF2B5EF4-FFF2-40B4-BE49-F238E27FC236}">
                    <a16:creationId xmlns:a16="http://schemas.microsoft.com/office/drawing/2014/main" id="{FE4D23DD-4D46-4D71-8CCF-0E3F8D71F22B}"/>
                  </a:ext>
                </a:extLst>
              </p14:cNvPr>
              <p14:cNvContentPartPr/>
              <p14:nvPr/>
            </p14:nvContentPartPr>
            <p14:xfrm>
              <a:off x="7038986" y="5280763"/>
              <a:ext cx="2273040" cy="413280"/>
            </p14:xfrm>
          </p:contentPart>
        </mc:Choice>
        <mc:Fallback>
          <p:pic>
            <p:nvPicPr>
              <p:cNvPr id="3" name="Γραφή 2">
                <a:extLst>
                  <a:ext uri="{FF2B5EF4-FFF2-40B4-BE49-F238E27FC236}">
                    <a16:creationId xmlns:a16="http://schemas.microsoft.com/office/drawing/2014/main" id="{FE4D23DD-4D46-4D71-8CCF-0E3F8D71F22B}"/>
                  </a:ext>
                </a:extLst>
              </p:cNvPr>
              <p:cNvPicPr/>
              <p:nvPr/>
            </p:nvPicPr>
            <p:blipFill>
              <a:blip r:embed="rId7"/>
              <a:stretch>
                <a:fillRect/>
              </a:stretch>
            </p:blipFill>
            <p:spPr>
              <a:xfrm>
                <a:off x="7030346" y="5271763"/>
                <a:ext cx="2290680" cy="4309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4" name="Γραφή 3">
                <a:extLst>
                  <a:ext uri="{FF2B5EF4-FFF2-40B4-BE49-F238E27FC236}">
                    <a16:creationId xmlns:a16="http://schemas.microsoft.com/office/drawing/2014/main" id="{6E9E060A-BB0B-478E-A081-0098773C45FE}"/>
                  </a:ext>
                </a:extLst>
              </p14:cNvPr>
              <p14:cNvContentPartPr/>
              <p14:nvPr/>
            </p14:nvContentPartPr>
            <p14:xfrm>
              <a:off x="1624586" y="5788723"/>
              <a:ext cx="1648440" cy="366120"/>
            </p14:xfrm>
          </p:contentPart>
        </mc:Choice>
        <mc:Fallback>
          <p:pic>
            <p:nvPicPr>
              <p:cNvPr id="4" name="Γραφή 3">
                <a:extLst>
                  <a:ext uri="{FF2B5EF4-FFF2-40B4-BE49-F238E27FC236}">
                    <a16:creationId xmlns:a16="http://schemas.microsoft.com/office/drawing/2014/main" id="{6E9E060A-BB0B-478E-A081-0098773C45FE}"/>
                  </a:ext>
                </a:extLst>
              </p:cNvPr>
              <p:cNvPicPr/>
              <p:nvPr/>
            </p:nvPicPr>
            <p:blipFill>
              <a:blip r:embed="rId9"/>
              <a:stretch>
                <a:fillRect/>
              </a:stretch>
            </p:blipFill>
            <p:spPr>
              <a:xfrm>
                <a:off x="1615946" y="5779723"/>
                <a:ext cx="1666080" cy="3837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5" name="Γραφή 4">
                <a:extLst>
                  <a:ext uri="{FF2B5EF4-FFF2-40B4-BE49-F238E27FC236}">
                    <a16:creationId xmlns:a16="http://schemas.microsoft.com/office/drawing/2014/main" id="{0C74958D-BF05-4373-AFBC-702956AC0306}"/>
                  </a:ext>
                </a:extLst>
              </p14:cNvPr>
              <p14:cNvContentPartPr/>
              <p14:nvPr/>
            </p14:nvContentPartPr>
            <p14:xfrm>
              <a:off x="1520546" y="6284803"/>
              <a:ext cx="631800" cy="267120"/>
            </p14:xfrm>
          </p:contentPart>
        </mc:Choice>
        <mc:Fallback>
          <p:pic>
            <p:nvPicPr>
              <p:cNvPr id="5" name="Γραφή 4">
                <a:extLst>
                  <a:ext uri="{FF2B5EF4-FFF2-40B4-BE49-F238E27FC236}">
                    <a16:creationId xmlns:a16="http://schemas.microsoft.com/office/drawing/2014/main" id="{0C74958D-BF05-4373-AFBC-702956AC0306}"/>
                  </a:ext>
                </a:extLst>
              </p:cNvPr>
              <p:cNvPicPr/>
              <p:nvPr/>
            </p:nvPicPr>
            <p:blipFill>
              <a:blip r:embed="rId11"/>
              <a:stretch>
                <a:fillRect/>
              </a:stretch>
            </p:blipFill>
            <p:spPr>
              <a:xfrm>
                <a:off x="1511906" y="6275803"/>
                <a:ext cx="649440" cy="284760"/>
              </a:xfrm>
              <a:prstGeom prst="rect">
                <a:avLst/>
              </a:prstGeom>
            </p:spPr>
          </p:pic>
        </mc:Fallback>
      </mc:AlternateContent>
    </p:spTree>
    <p:extLst>
      <p:ext uri="{BB962C8B-B14F-4D97-AF65-F5344CB8AC3E}">
        <p14:creationId xmlns:p14="http://schemas.microsoft.com/office/powerpoint/2010/main" val="2305361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9" name="Text Box 63"/>
          <p:cNvSpPr txBox="1">
            <a:spLocks noChangeArrowheads="1"/>
          </p:cNvSpPr>
          <p:nvPr/>
        </p:nvSpPr>
        <p:spPr bwMode="auto">
          <a:xfrm>
            <a:off x="2634568" y="112968"/>
            <a:ext cx="5543550" cy="369332"/>
          </a:xfrm>
          <a:prstGeom prst="rect">
            <a:avLst/>
          </a:prstGeom>
          <a:noFill/>
          <a:ln w="9525">
            <a:noFill/>
            <a:miter lim="800000"/>
            <a:headEnd/>
            <a:tailEnd/>
          </a:ln>
        </p:spPr>
        <p:txBody>
          <a:bodyPr>
            <a:spAutoFit/>
          </a:bodyPr>
          <a:lstStyle/>
          <a:p>
            <a:pPr algn="ctr">
              <a:spcBef>
                <a:spcPct val="50000"/>
              </a:spcBef>
            </a:pPr>
            <a:r>
              <a:rPr lang="el-GR"/>
              <a:t>Σηματοδοσία </a:t>
            </a:r>
            <a:r>
              <a:rPr lang="en-US"/>
              <a:t>CCS#7 (Common Channel Signaling</a:t>
            </a:r>
            <a:r>
              <a:rPr lang="el-GR"/>
              <a:t>)</a:t>
            </a:r>
          </a:p>
        </p:txBody>
      </p:sp>
      <p:grpSp>
        <p:nvGrpSpPr>
          <p:cNvPr id="3" name="Group 69"/>
          <p:cNvGrpSpPr>
            <a:grpSpLocks/>
          </p:cNvGrpSpPr>
          <p:nvPr/>
        </p:nvGrpSpPr>
        <p:grpSpPr bwMode="auto">
          <a:xfrm>
            <a:off x="1913844" y="1398051"/>
            <a:ext cx="5184775" cy="2376647"/>
            <a:chOff x="1383" y="2795"/>
            <a:chExt cx="3266" cy="1361"/>
          </a:xfrm>
        </p:grpSpPr>
        <p:sp>
          <p:nvSpPr>
            <p:cNvPr id="79881" name="Rectangle 68"/>
            <p:cNvSpPr>
              <a:spLocks noChangeArrowheads="1"/>
            </p:cNvSpPr>
            <p:nvPr/>
          </p:nvSpPr>
          <p:spPr bwMode="auto">
            <a:xfrm>
              <a:off x="1383" y="2795"/>
              <a:ext cx="3266" cy="1361"/>
            </a:xfrm>
            <a:prstGeom prst="rect">
              <a:avLst/>
            </a:prstGeom>
            <a:solidFill>
              <a:schemeClr val="accent2"/>
            </a:solidFill>
            <a:ln w="9525">
              <a:solidFill>
                <a:schemeClr val="tx1"/>
              </a:solidFill>
              <a:miter lim="800000"/>
              <a:headEnd/>
              <a:tailEnd/>
            </a:ln>
          </p:spPr>
          <p:txBody>
            <a:bodyPr wrap="none" anchor="ctr"/>
            <a:lstStyle/>
            <a:p>
              <a:endParaRPr lang="el-GR">
                <a:latin typeface="Calibri" pitchFamily="34" charset="0"/>
              </a:endParaRPr>
            </a:p>
          </p:txBody>
        </p:sp>
        <p:pic>
          <p:nvPicPr>
            <p:cNvPr id="79882" name="Picture 67"/>
            <p:cNvPicPr>
              <a:picLocks noChangeAspect="1" noChangeArrowheads="1"/>
            </p:cNvPicPr>
            <p:nvPr/>
          </p:nvPicPr>
          <p:blipFill>
            <a:blip r:embed="rId3" cstate="print"/>
            <a:srcRect/>
            <a:stretch>
              <a:fillRect/>
            </a:stretch>
          </p:blipFill>
          <p:spPr bwMode="auto">
            <a:xfrm>
              <a:off x="1565" y="2886"/>
              <a:ext cx="2892" cy="1122"/>
            </a:xfrm>
            <a:prstGeom prst="rect">
              <a:avLst/>
            </a:prstGeom>
            <a:noFill/>
            <a:ln w="9525">
              <a:noFill/>
              <a:miter lim="800000"/>
              <a:headEnd/>
              <a:tailEnd/>
            </a:ln>
          </p:spPr>
        </p:pic>
      </p:grpSp>
      <p:sp>
        <p:nvSpPr>
          <p:cNvPr id="79883" name="Text Box 70"/>
          <p:cNvSpPr txBox="1">
            <a:spLocks noChangeArrowheads="1"/>
          </p:cNvSpPr>
          <p:nvPr/>
        </p:nvSpPr>
        <p:spPr bwMode="auto">
          <a:xfrm>
            <a:off x="2921906" y="553420"/>
            <a:ext cx="2233613" cy="707886"/>
          </a:xfrm>
          <a:prstGeom prst="rect">
            <a:avLst/>
          </a:prstGeom>
          <a:noFill/>
          <a:ln w="9525">
            <a:noFill/>
            <a:miter lim="800000"/>
            <a:headEnd/>
            <a:tailEnd/>
          </a:ln>
        </p:spPr>
        <p:txBody>
          <a:bodyPr>
            <a:spAutoFit/>
          </a:bodyPr>
          <a:lstStyle/>
          <a:p>
            <a:pPr>
              <a:spcBef>
                <a:spcPct val="50000"/>
              </a:spcBef>
            </a:pPr>
            <a:r>
              <a:rPr lang="el-GR" sz="1000" dirty="0">
                <a:latin typeface="Calibri" pitchFamily="34" charset="0"/>
              </a:rPr>
              <a:t>Απαιτήσεις όγκου σηματοδοσίας</a:t>
            </a:r>
          </a:p>
          <a:p>
            <a:pPr>
              <a:spcBef>
                <a:spcPct val="50000"/>
              </a:spcBef>
            </a:pPr>
            <a:endParaRPr lang="el-GR" sz="1000" dirty="0">
              <a:latin typeface="Calibri" pitchFamily="34" charset="0"/>
            </a:endParaRPr>
          </a:p>
          <a:p>
            <a:pPr>
              <a:spcBef>
                <a:spcPct val="50000"/>
              </a:spcBef>
            </a:pPr>
            <a:r>
              <a:rPr lang="el-GR" sz="1000" dirty="0">
                <a:latin typeface="Calibri" pitchFamily="34" charset="0"/>
              </a:rPr>
              <a:t>Απαιτήσεις ταχύτητας</a:t>
            </a:r>
          </a:p>
        </p:txBody>
      </p:sp>
      <p:grpSp>
        <p:nvGrpSpPr>
          <p:cNvPr id="4" name="Group 81"/>
          <p:cNvGrpSpPr>
            <a:grpSpLocks/>
          </p:cNvGrpSpPr>
          <p:nvPr/>
        </p:nvGrpSpPr>
        <p:grpSpPr bwMode="auto">
          <a:xfrm>
            <a:off x="5082494" y="688756"/>
            <a:ext cx="2376487" cy="553561"/>
            <a:chOff x="3424" y="2160"/>
            <a:chExt cx="1497" cy="317"/>
          </a:xfrm>
        </p:grpSpPr>
        <p:grpSp>
          <p:nvGrpSpPr>
            <p:cNvPr id="5" name="Group 75"/>
            <p:cNvGrpSpPr>
              <a:grpSpLocks/>
            </p:cNvGrpSpPr>
            <p:nvPr/>
          </p:nvGrpSpPr>
          <p:grpSpPr bwMode="auto">
            <a:xfrm>
              <a:off x="3424" y="2160"/>
              <a:ext cx="318" cy="317"/>
              <a:chOff x="2018" y="2115"/>
              <a:chExt cx="318" cy="317"/>
            </a:xfrm>
          </p:grpSpPr>
          <p:sp>
            <p:nvSpPr>
              <p:cNvPr id="79886" name="Line 71"/>
              <p:cNvSpPr>
                <a:spLocks noChangeShapeType="1"/>
              </p:cNvSpPr>
              <p:nvPr/>
            </p:nvSpPr>
            <p:spPr bwMode="auto">
              <a:xfrm>
                <a:off x="2018" y="2115"/>
                <a:ext cx="182" cy="0"/>
              </a:xfrm>
              <a:prstGeom prst="line">
                <a:avLst/>
              </a:prstGeom>
              <a:noFill/>
              <a:ln w="9525">
                <a:solidFill>
                  <a:schemeClr val="tx1"/>
                </a:solidFill>
                <a:round/>
                <a:headEnd/>
                <a:tailEnd/>
              </a:ln>
            </p:spPr>
            <p:txBody>
              <a:bodyPr/>
              <a:lstStyle/>
              <a:p>
                <a:endParaRPr lang="el-GR"/>
              </a:p>
            </p:txBody>
          </p:sp>
          <p:sp>
            <p:nvSpPr>
              <p:cNvPr id="79887" name="Line 72"/>
              <p:cNvSpPr>
                <a:spLocks noChangeShapeType="1"/>
              </p:cNvSpPr>
              <p:nvPr/>
            </p:nvSpPr>
            <p:spPr bwMode="auto">
              <a:xfrm>
                <a:off x="2018" y="2432"/>
                <a:ext cx="182" cy="0"/>
              </a:xfrm>
              <a:prstGeom prst="line">
                <a:avLst/>
              </a:prstGeom>
              <a:noFill/>
              <a:ln w="9525">
                <a:solidFill>
                  <a:schemeClr val="tx1"/>
                </a:solidFill>
                <a:round/>
                <a:headEnd/>
                <a:tailEnd/>
              </a:ln>
            </p:spPr>
            <p:txBody>
              <a:bodyPr/>
              <a:lstStyle/>
              <a:p>
                <a:endParaRPr lang="el-GR"/>
              </a:p>
            </p:txBody>
          </p:sp>
          <p:sp>
            <p:nvSpPr>
              <p:cNvPr id="79888" name="Line 73"/>
              <p:cNvSpPr>
                <a:spLocks noChangeShapeType="1"/>
              </p:cNvSpPr>
              <p:nvPr/>
            </p:nvSpPr>
            <p:spPr bwMode="auto">
              <a:xfrm>
                <a:off x="2200" y="2115"/>
                <a:ext cx="0" cy="317"/>
              </a:xfrm>
              <a:prstGeom prst="line">
                <a:avLst/>
              </a:prstGeom>
              <a:noFill/>
              <a:ln w="9525">
                <a:solidFill>
                  <a:schemeClr val="tx1"/>
                </a:solidFill>
                <a:round/>
                <a:headEnd/>
                <a:tailEnd/>
              </a:ln>
            </p:spPr>
            <p:txBody>
              <a:bodyPr/>
              <a:lstStyle/>
              <a:p>
                <a:endParaRPr lang="el-GR"/>
              </a:p>
            </p:txBody>
          </p:sp>
          <p:sp>
            <p:nvSpPr>
              <p:cNvPr id="79889" name="Line 74"/>
              <p:cNvSpPr>
                <a:spLocks noChangeShapeType="1"/>
              </p:cNvSpPr>
              <p:nvPr/>
            </p:nvSpPr>
            <p:spPr bwMode="auto">
              <a:xfrm>
                <a:off x="2199" y="2251"/>
                <a:ext cx="137" cy="0"/>
              </a:xfrm>
              <a:prstGeom prst="line">
                <a:avLst/>
              </a:prstGeom>
              <a:noFill/>
              <a:ln w="12700">
                <a:solidFill>
                  <a:schemeClr val="tx1"/>
                </a:solidFill>
                <a:round/>
                <a:headEnd/>
                <a:tailEnd type="triangle" w="med" len="med"/>
              </a:ln>
            </p:spPr>
            <p:txBody>
              <a:bodyPr/>
              <a:lstStyle/>
              <a:p>
                <a:endParaRPr lang="el-GR"/>
              </a:p>
            </p:txBody>
          </p:sp>
        </p:grpSp>
        <p:sp>
          <p:nvSpPr>
            <p:cNvPr id="79890" name="Text Box 76"/>
            <p:cNvSpPr txBox="1">
              <a:spLocks noChangeArrowheads="1"/>
            </p:cNvSpPr>
            <p:nvPr/>
          </p:nvSpPr>
          <p:spPr bwMode="auto">
            <a:xfrm>
              <a:off x="3696" y="2160"/>
              <a:ext cx="1225" cy="212"/>
            </a:xfrm>
            <a:prstGeom prst="rect">
              <a:avLst/>
            </a:prstGeom>
            <a:noFill/>
            <a:ln w="9525">
              <a:noFill/>
              <a:miter lim="800000"/>
              <a:headEnd/>
              <a:tailEnd/>
            </a:ln>
          </p:spPr>
          <p:txBody>
            <a:bodyPr>
              <a:spAutoFit/>
            </a:bodyPr>
            <a:lstStyle/>
            <a:p>
              <a:pPr algn="ctr">
                <a:spcBef>
                  <a:spcPct val="50000"/>
                </a:spcBef>
              </a:pPr>
              <a:r>
                <a:rPr lang="en-US" sz="1000">
                  <a:latin typeface="Calibri" pitchFamily="34" charset="0"/>
                </a:rPr>
                <a:t>Common Channel signalling</a:t>
              </a:r>
              <a:r>
                <a:rPr lang="en-US">
                  <a:latin typeface="Calibri" pitchFamily="34" charset="0"/>
                </a:rPr>
                <a:t> </a:t>
              </a:r>
              <a:endParaRPr lang="el-GR">
                <a:latin typeface="Calibri" pitchFamily="34" charset="0"/>
              </a:endParaRPr>
            </a:p>
          </p:txBody>
        </p:sp>
      </p:grpSp>
      <p:grpSp>
        <p:nvGrpSpPr>
          <p:cNvPr id="6" name="Group 80"/>
          <p:cNvGrpSpPr>
            <a:grpSpLocks/>
          </p:cNvGrpSpPr>
          <p:nvPr/>
        </p:nvGrpSpPr>
        <p:grpSpPr bwMode="auto">
          <a:xfrm>
            <a:off x="1986868" y="535005"/>
            <a:ext cx="863600" cy="792798"/>
            <a:chOff x="3515" y="2024"/>
            <a:chExt cx="544" cy="454"/>
          </a:xfrm>
        </p:grpSpPr>
        <p:sp>
          <p:nvSpPr>
            <p:cNvPr id="79892" name="Text Box 77"/>
            <p:cNvSpPr txBox="1">
              <a:spLocks noChangeArrowheads="1"/>
            </p:cNvSpPr>
            <p:nvPr/>
          </p:nvSpPr>
          <p:spPr bwMode="auto">
            <a:xfrm>
              <a:off x="3515" y="2187"/>
              <a:ext cx="544" cy="141"/>
            </a:xfrm>
            <a:prstGeom prst="rect">
              <a:avLst/>
            </a:prstGeom>
            <a:noFill/>
            <a:ln w="9525">
              <a:noFill/>
              <a:miter lim="800000"/>
              <a:headEnd/>
              <a:tailEnd/>
            </a:ln>
          </p:spPr>
          <p:txBody>
            <a:bodyPr>
              <a:spAutoFit/>
            </a:bodyPr>
            <a:lstStyle/>
            <a:p>
              <a:pPr>
                <a:spcBef>
                  <a:spcPct val="50000"/>
                </a:spcBef>
              </a:pPr>
              <a:r>
                <a:rPr lang="en-US" sz="1000">
                  <a:latin typeface="Calibri" pitchFamily="34" charset="0"/>
                </a:rPr>
                <a:t>CAS   4 bit</a:t>
              </a:r>
              <a:endParaRPr lang="el-GR" sz="1000">
                <a:latin typeface="Calibri" pitchFamily="34" charset="0"/>
              </a:endParaRPr>
            </a:p>
          </p:txBody>
        </p:sp>
        <p:sp>
          <p:nvSpPr>
            <p:cNvPr id="79893" name="AutoShape 79"/>
            <p:cNvSpPr>
              <a:spLocks noChangeArrowheads="1"/>
            </p:cNvSpPr>
            <p:nvPr/>
          </p:nvSpPr>
          <p:spPr bwMode="auto">
            <a:xfrm rot="854756">
              <a:off x="3515" y="2024"/>
              <a:ext cx="499" cy="454"/>
            </a:xfrm>
            <a:custGeom>
              <a:avLst/>
              <a:gdLst>
                <a:gd name="T0" fmla="*/ 250 w 21600"/>
                <a:gd name="T1" fmla="*/ 0 h 21600"/>
                <a:gd name="T2" fmla="*/ 73 w 21600"/>
                <a:gd name="T3" fmla="*/ 66 h 21600"/>
                <a:gd name="T4" fmla="*/ 0 w 21600"/>
                <a:gd name="T5" fmla="*/ 227 h 21600"/>
                <a:gd name="T6" fmla="*/ 73 w 21600"/>
                <a:gd name="T7" fmla="*/ 388 h 21600"/>
                <a:gd name="T8" fmla="*/ 250 w 21600"/>
                <a:gd name="T9" fmla="*/ 454 h 21600"/>
                <a:gd name="T10" fmla="*/ 426 w 21600"/>
                <a:gd name="T11" fmla="*/ 388 h 21600"/>
                <a:gd name="T12" fmla="*/ 499 w 21600"/>
                <a:gd name="T13" fmla="*/ 227 h 21600"/>
                <a:gd name="T14" fmla="*/ 426 w 21600"/>
                <a:gd name="T15" fmla="*/ 66 h 21600"/>
                <a:gd name="T16" fmla="*/ 0 60000 65536"/>
                <a:gd name="T17" fmla="*/ 0 60000 65536"/>
                <a:gd name="T18" fmla="*/ 0 60000 65536"/>
                <a:gd name="T19" fmla="*/ 0 60000 65536"/>
                <a:gd name="T20" fmla="*/ 0 60000 65536"/>
                <a:gd name="T21" fmla="*/ 0 60000 65536"/>
                <a:gd name="T22" fmla="*/ 0 60000 65536"/>
                <a:gd name="T23" fmla="*/ 0 60000 65536"/>
                <a:gd name="T24" fmla="*/ 3160 w 21600"/>
                <a:gd name="T25" fmla="*/ 3140 h 21600"/>
                <a:gd name="T26" fmla="*/ 18440 w 21600"/>
                <a:gd name="T27" fmla="*/ 1846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928" y="16950"/>
                  </a:moveTo>
                  <a:cubicBezTo>
                    <a:pt x="19403" y="15240"/>
                    <a:pt x="20215" y="13057"/>
                    <a:pt x="20215" y="10800"/>
                  </a:cubicBezTo>
                  <a:cubicBezTo>
                    <a:pt x="20215" y="5600"/>
                    <a:pt x="15999" y="1385"/>
                    <a:pt x="10800" y="1385"/>
                  </a:cubicBezTo>
                  <a:cubicBezTo>
                    <a:pt x="8542" y="1384"/>
                    <a:pt x="6359" y="2196"/>
                    <a:pt x="4649" y="3671"/>
                  </a:cubicBezTo>
                  <a:close/>
                  <a:moveTo>
                    <a:pt x="3671" y="4649"/>
                  </a:moveTo>
                  <a:cubicBezTo>
                    <a:pt x="2196" y="6359"/>
                    <a:pt x="1385" y="8542"/>
                    <a:pt x="1385" y="10799"/>
                  </a:cubicBezTo>
                  <a:cubicBezTo>
                    <a:pt x="1385" y="15999"/>
                    <a:pt x="5600" y="20215"/>
                    <a:pt x="10800" y="20215"/>
                  </a:cubicBezTo>
                  <a:cubicBezTo>
                    <a:pt x="13057" y="20215"/>
                    <a:pt x="15240" y="19403"/>
                    <a:pt x="16950" y="17928"/>
                  </a:cubicBezTo>
                  <a:close/>
                </a:path>
              </a:pathLst>
            </a:custGeom>
            <a:solidFill>
              <a:srgbClr val="FF0000"/>
            </a:solidFill>
            <a:ln w="9525">
              <a:solidFill>
                <a:schemeClr val="tx1"/>
              </a:solidFill>
              <a:miter lim="800000"/>
              <a:headEnd/>
              <a:tailEnd/>
            </a:ln>
          </p:spPr>
          <p:txBody>
            <a:bodyPr wrap="none" anchor="ctr"/>
            <a:lstStyle/>
            <a:p>
              <a:endParaRPr lang="el-GR"/>
            </a:p>
          </p:txBody>
        </p:sp>
      </p:grpSp>
      <p:pic>
        <p:nvPicPr>
          <p:cNvPr id="79894" name="Picture 82"/>
          <p:cNvPicPr>
            <a:picLocks noChangeAspect="1" noChangeArrowheads="1"/>
          </p:cNvPicPr>
          <p:nvPr/>
        </p:nvPicPr>
        <p:blipFill>
          <a:blip r:embed="rId4" cstate="print"/>
          <a:srcRect/>
          <a:stretch>
            <a:fillRect/>
          </a:stretch>
        </p:blipFill>
        <p:spPr bwMode="auto">
          <a:xfrm>
            <a:off x="7276022" y="1328439"/>
            <a:ext cx="2453481" cy="2336483"/>
          </a:xfrm>
          <a:prstGeom prst="rect">
            <a:avLst/>
          </a:prstGeom>
          <a:noFill/>
          <a:ln w="9525">
            <a:noFill/>
            <a:miter lim="800000"/>
            <a:headEnd/>
            <a:tailEnd/>
          </a:ln>
        </p:spPr>
      </p:pic>
      <p:sp>
        <p:nvSpPr>
          <p:cNvPr id="79895" name="Rectangle 64"/>
          <p:cNvSpPr>
            <a:spLocks noChangeArrowheads="1"/>
          </p:cNvSpPr>
          <p:nvPr/>
        </p:nvSpPr>
        <p:spPr bwMode="auto">
          <a:xfrm>
            <a:off x="7674881" y="2386839"/>
            <a:ext cx="1655763" cy="784830"/>
          </a:xfrm>
          <a:prstGeom prst="rect">
            <a:avLst/>
          </a:prstGeom>
          <a:noFill/>
          <a:ln w="9525">
            <a:noFill/>
            <a:miter lim="800000"/>
            <a:headEnd/>
            <a:tailEnd/>
          </a:ln>
        </p:spPr>
        <p:txBody>
          <a:bodyPr anchor="ctr">
            <a:spAutoFit/>
          </a:bodyPr>
          <a:lstStyle/>
          <a:p>
            <a:r>
              <a:rPr lang="el-GR" sz="900" u="sng" dirty="0">
                <a:latin typeface="Calibri" pitchFamily="34" charset="0"/>
              </a:rPr>
              <a:t>Σηματοδοσία</a:t>
            </a:r>
            <a:r>
              <a:rPr lang="el-GR" sz="900" dirty="0">
                <a:latin typeface="Calibri" pitchFamily="34" charset="0"/>
              </a:rPr>
              <a:t> δικτύου χαρακτηρίζουμε το σύνολο των σημάτων ελέγχου που ανταλλάσσονται μεταξύ τηλεπικοινωνιακών κέντρων</a:t>
            </a:r>
            <a:r>
              <a:rPr lang="en-US" sz="900" dirty="0">
                <a:latin typeface="Calibri" pitchFamily="34" charset="0"/>
              </a:rPr>
              <a:t>.</a:t>
            </a:r>
            <a:endParaRPr lang="el-GR" sz="900" dirty="0">
              <a:latin typeface="Calibri" pitchFamily="34" charset="0"/>
            </a:endParaRPr>
          </a:p>
        </p:txBody>
      </p:sp>
      <p:sp>
        <p:nvSpPr>
          <p:cNvPr id="79896" name="Text Box 24"/>
          <p:cNvSpPr txBox="1">
            <a:spLocks noChangeArrowheads="1"/>
          </p:cNvSpPr>
          <p:nvPr/>
        </p:nvSpPr>
        <p:spPr bwMode="auto">
          <a:xfrm>
            <a:off x="1523999" y="3918602"/>
            <a:ext cx="9136064" cy="923330"/>
          </a:xfrm>
          <a:prstGeom prst="rect">
            <a:avLst/>
          </a:prstGeom>
          <a:noFill/>
          <a:ln w="38100">
            <a:solidFill>
              <a:schemeClr val="tx1"/>
            </a:solidFill>
            <a:miter lim="800000"/>
            <a:headEnd/>
            <a:tailEnd/>
          </a:ln>
          <a:effectLst/>
        </p:spPr>
        <p:txBody>
          <a:bodyPr wrap="square">
            <a:spAutoFit/>
          </a:bodyPr>
          <a:lstStyle/>
          <a:p>
            <a:pPr algn="just">
              <a:lnSpc>
                <a:spcPct val="150000"/>
              </a:lnSpc>
            </a:pPr>
            <a:r>
              <a:rPr lang="el-GR" sz="1200" b="1" dirty="0"/>
              <a:t>	Κριτήριο καλής  σηματοδοσίας είναι η επικοινωνία </a:t>
            </a:r>
            <a:r>
              <a:rPr lang="el-GR" sz="1200" b="1" u="sng" dirty="0">
                <a:solidFill>
                  <a:schemeClr val="accent2"/>
                </a:solidFill>
              </a:rPr>
              <a:t>διπλής κατεύθυνσης</a:t>
            </a:r>
            <a:r>
              <a:rPr lang="el-GR" sz="1200" b="1" dirty="0"/>
              <a:t> (ανταλλαγή σημάτων μεταξύ κέντρων καθώς και μεταξύ συνδρομητών-κέντρων). Διαχωρισμό της σηματοδοσίας σε δύο κατηγορίες, </a:t>
            </a:r>
            <a:r>
              <a:rPr lang="el-GR" sz="1200" b="1" dirty="0">
                <a:solidFill>
                  <a:srgbClr val="CC3300"/>
                </a:solidFill>
              </a:rPr>
              <a:t>την </a:t>
            </a:r>
            <a:r>
              <a:rPr lang="el-GR" sz="1200" b="1" i="1" dirty="0">
                <a:solidFill>
                  <a:srgbClr val="CC3300"/>
                </a:solidFill>
              </a:rPr>
              <a:t>σηματοδοσία γραμμής-</a:t>
            </a:r>
            <a:r>
              <a:rPr lang="en-US" sz="1200" b="1" i="1" dirty="0">
                <a:solidFill>
                  <a:srgbClr val="CC3300"/>
                </a:solidFill>
              </a:rPr>
              <a:t>line signaling</a:t>
            </a:r>
            <a:r>
              <a:rPr lang="el-GR" sz="1200" b="1" dirty="0">
                <a:solidFill>
                  <a:srgbClr val="CC3300"/>
                </a:solidFill>
              </a:rPr>
              <a:t> και την </a:t>
            </a:r>
            <a:r>
              <a:rPr lang="el-GR" sz="1200" b="1" i="1" dirty="0">
                <a:solidFill>
                  <a:srgbClr val="CC3300"/>
                </a:solidFill>
              </a:rPr>
              <a:t>σηματοδοσία επιλογής-</a:t>
            </a:r>
            <a:r>
              <a:rPr lang="en-US" sz="1200" b="1" i="1" dirty="0">
                <a:solidFill>
                  <a:srgbClr val="CC3300"/>
                </a:solidFill>
              </a:rPr>
              <a:t>trunk signaling</a:t>
            </a:r>
            <a:r>
              <a:rPr lang="el-GR" sz="1200" b="1" dirty="0">
                <a:solidFill>
                  <a:srgbClr val="CC3300"/>
                </a:solidFill>
              </a:rPr>
              <a:t>. </a:t>
            </a:r>
          </a:p>
        </p:txBody>
      </p:sp>
      <p:sp>
        <p:nvSpPr>
          <p:cNvPr id="2" name="Rectangle 1"/>
          <p:cNvSpPr/>
          <p:nvPr/>
        </p:nvSpPr>
        <p:spPr>
          <a:xfrm>
            <a:off x="1591531" y="4985838"/>
            <a:ext cx="9068532" cy="1384995"/>
          </a:xfrm>
          <a:prstGeom prst="rect">
            <a:avLst/>
          </a:prstGeom>
        </p:spPr>
        <p:txBody>
          <a:bodyPr wrap="square">
            <a:spAutoFit/>
          </a:bodyPr>
          <a:lstStyle/>
          <a:p>
            <a:pPr algn="just">
              <a:lnSpc>
                <a:spcPct val="150000"/>
              </a:lnSpc>
            </a:pPr>
            <a:r>
              <a:rPr lang="el-GR" altLang="el-GR" sz="1400" b="1" dirty="0">
                <a:cs typeface="Times New Roman" panose="02020603050405020304" pitchFamily="18" charset="0"/>
              </a:rPr>
              <a:t>Η νέα αυτή τεχνική ονομάζεται σηματοδοσία κοινού καναλιού. Στην περίπτωση αυτή κάθε συνδιάλεξη δεν έχει το δικό της ξεχωριστό κανάλι σηματοδοσίας, αλλά τα σήματα της συνδιάλεξης αποστέλλονται κωδικοποιημένα μαζί με τα σήματα των άλλων συνδιαλέξεων </a:t>
            </a:r>
            <a:r>
              <a:rPr lang="el-GR" altLang="el-GR" sz="1400" b="1" u="sng" dirty="0">
                <a:cs typeface="Times New Roman" panose="02020603050405020304" pitchFamily="18" charset="0"/>
              </a:rPr>
              <a:t>σε ένα κοινό κανάλι σηματοδοσίας</a:t>
            </a:r>
            <a:r>
              <a:rPr lang="el-GR" altLang="el-GR" sz="1400" b="1" dirty="0">
                <a:cs typeface="Times New Roman" panose="02020603050405020304" pitchFamily="18" charset="0"/>
              </a:rPr>
              <a:t>.</a:t>
            </a:r>
          </a:p>
          <a:p>
            <a:pPr algn="just">
              <a:lnSpc>
                <a:spcPct val="150000"/>
              </a:lnSpc>
            </a:pPr>
            <a:r>
              <a:rPr lang="el-GR" altLang="el-GR" sz="1400" b="1" dirty="0">
                <a:cs typeface="Times New Roman" panose="02020603050405020304" pitchFamily="18" charset="0"/>
              </a:rPr>
              <a:t>Με τον τρόπο αυτόν γίνεται χρήση ενός μόνο καναλιού σηματοδοσίας για μεγάλο αριθμό συνδιαλέξεων. </a:t>
            </a:r>
            <a:endParaRPr lang="el-GR" sz="1400" b="1" dirty="0"/>
          </a:p>
        </p:txBody>
      </p:sp>
    </p:spTree>
    <p:extLst>
      <p:ext uri="{BB962C8B-B14F-4D97-AF65-F5344CB8AC3E}">
        <p14:creationId xmlns:p14="http://schemas.microsoft.com/office/powerpoint/2010/main" val="30584075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8" name="Text Box 8"/>
          <p:cNvSpPr txBox="1">
            <a:spLocks noChangeArrowheads="1"/>
          </p:cNvSpPr>
          <p:nvPr/>
        </p:nvSpPr>
        <p:spPr bwMode="auto">
          <a:xfrm>
            <a:off x="4295776" y="779463"/>
            <a:ext cx="3529013" cy="366712"/>
          </a:xfrm>
          <a:prstGeom prst="rect">
            <a:avLst/>
          </a:prstGeom>
          <a:noFill/>
          <a:ln w="9525">
            <a:noFill/>
            <a:miter lim="800000"/>
            <a:headEnd/>
            <a:tailEnd/>
          </a:ln>
        </p:spPr>
        <p:txBody>
          <a:bodyPr>
            <a:spAutoFit/>
          </a:bodyPr>
          <a:lstStyle/>
          <a:p>
            <a:pPr algn="ctr">
              <a:spcBef>
                <a:spcPct val="50000"/>
              </a:spcBef>
            </a:pPr>
            <a:r>
              <a:rPr lang="el-GR" b="1" dirty="0">
                <a:latin typeface="Calibri" pitchFamily="34" charset="0"/>
              </a:rPr>
              <a:t>Σηματοδοσία </a:t>
            </a:r>
            <a:r>
              <a:rPr lang="en-US" b="1" dirty="0">
                <a:latin typeface="Calibri" pitchFamily="34" charset="0"/>
              </a:rPr>
              <a:t>CCS#7</a:t>
            </a:r>
            <a:endParaRPr lang="el-GR" b="1" dirty="0">
              <a:latin typeface="Calibri" pitchFamily="34" charset="0"/>
            </a:endParaRPr>
          </a:p>
        </p:txBody>
      </p:sp>
      <p:sp>
        <p:nvSpPr>
          <p:cNvPr id="90119" name="Rectangle 9"/>
          <p:cNvSpPr>
            <a:spLocks noChangeArrowheads="1"/>
          </p:cNvSpPr>
          <p:nvPr/>
        </p:nvSpPr>
        <p:spPr bwMode="auto">
          <a:xfrm>
            <a:off x="1524000" y="1487606"/>
            <a:ext cx="9144000" cy="3173176"/>
          </a:xfrm>
          <a:prstGeom prst="rect">
            <a:avLst/>
          </a:prstGeom>
          <a:noFill/>
          <a:ln w="38100">
            <a:solidFill>
              <a:srgbClr val="000000"/>
            </a:solidFill>
            <a:miter lim="800000"/>
            <a:headEnd/>
            <a:tailEnd/>
          </a:ln>
        </p:spPr>
        <p:txBody>
          <a:bodyPr anchor="ctr">
            <a:spAutoFit/>
          </a:bodyPr>
          <a:lstStyle/>
          <a:p>
            <a:pPr algn="ctr">
              <a:lnSpc>
                <a:spcPct val="140000"/>
              </a:lnSpc>
              <a:buFontTx/>
              <a:buChar char="•"/>
              <a:tabLst>
                <a:tab pos="228600" algn="l"/>
              </a:tabLst>
            </a:pPr>
            <a:r>
              <a:rPr lang="el-GR" sz="1300" b="1" dirty="0">
                <a:solidFill>
                  <a:srgbClr val="CC3300"/>
                </a:solidFill>
              </a:rPr>
              <a:t>Τα πλεονεκτήματα της σηματοδοσίας #7.</a:t>
            </a:r>
          </a:p>
          <a:p>
            <a:pPr algn="just">
              <a:lnSpc>
                <a:spcPct val="140000"/>
              </a:lnSpc>
              <a:buFontTx/>
              <a:buChar char="•"/>
              <a:tabLst>
                <a:tab pos="228600" algn="l"/>
              </a:tabLst>
            </a:pPr>
            <a:endParaRPr lang="el-GR" sz="1300" b="1" dirty="0"/>
          </a:p>
          <a:p>
            <a:pPr algn="just">
              <a:lnSpc>
                <a:spcPct val="140000"/>
              </a:lnSpc>
              <a:buClr>
                <a:schemeClr val="tx1"/>
              </a:buClr>
              <a:buFont typeface="Wingdings" pitchFamily="2" charset="2"/>
              <a:buChar char="§"/>
              <a:tabLst>
                <a:tab pos="228600" algn="l"/>
              </a:tabLst>
            </a:pPr>
            <a:r>
              <a:rPr lang="el-GR" sz="1300" b="1" dirty="0"/>
              <a:t> Είναι εξαιρετικά γρήγορη διότι ανταλλάσσεται μεταξύ ψηφιακών κέντρων (μεταξύ μικροεπεξεργαστών).</a:t>
            </a:r>
          </a:p>
          <a:p>
            <a:pPr algn="just">
              <a:lnSpc>
                <a:spcPct val="140000"/>
              </a:lnSpc>
              <a:buFont typeface="Wingdings" pitchFamily="2" charset="2"/>
              <a:buChar char="§"/>
              <a:tabLst>
                <a:tab pos="228600" algn="l"/>
              </a:tabLst>
            </a:pPr>
            <a:endParaRPr lang="el-GR" sz="1300" b="1" dirty="0"/>
          </a:p>
          <a:p>
            <a:pPr algn="just">
              <a:lnSpc>
                <a:spcPct val="140000"/>
              </a:lnSpc>
              <a:buFont typeface="Wingdings" pitchFamily="2" charset="2"/>
              <a:buChar char="§"/>
              <a:tabLst>
                <a:tab pos="228600" algn="l"/>
              </a:tabLst>
            </a:pPr>
            <a:r>
              <a:rPr lang="el-GR" sz="1300" b="1" dirty="0"/>
              <a:t> Το σύνολο των διαφορετικών μηνυμάτων (πακέτων) είναι τεράστιο διότι εξαρτάται από το μέγεθος του εκάστοτε πακέτου. </a:t>
            </a:r>
          </a:p>
          <a:p>
            <a:pPr algn="just">
              <a:lnSpc>
                <a:spcPct val="140000"/>
              </a:lnSpc>
              <a:buFont typeface="Wingdings" pitchFamily="2" charset="2"/>
              <a:buChar char="§"/>
              <a:tabLst>
                <a:tab pos="228600" algn="l"/>
              </a:tabLst>
            </a:pPr>
            <a:endParaRPr lang="el-GR" sz="1300" b="1" dirty="0"/>
          </a:p>
          <a:p>
            <a:pPr algn="just">
              <a:lnSpc>
                <a:spcPct val="140000"/>
              </a:lnSpc>
              <a:buFont typeface="Wingdings" pitchFamily="2" charset="2"/>
              <a:buChar char="§"/>
              <a:tabLst>
                <a:tab pos="228600" algn="l"/>
              </a:tabLst>
            </a:pPr>
            <a:r>
              <a:rPr lang="el-GR" sz="1300" b="1" dirty="0"/>
              <a:t> Επειδή στην σηματοδοσία </a:t>
            </a:r>
            <a:r>
              <a:rPr lang="en-US" sz="1300" b="1" dirty="0"/>
              <a:t>CCS</a:t>
            </a:r>
            <a:r>
              <a:rPr lang="el-GR" sz="1300" b="1" dirty="0"/>
              <a:t>#7 ένα μήνυμα κάποιων εκατοντάδων </a:t>
            </a:r>
            <a:r>
              <a:rPr lang="en-US" sz="1300" b="1" dirty="0"/>
              <a:t>bits </a:t>
            </a:r>
            <a:r>
              <a:rPr lang="el-GR" sz="1300" b="1" dirty="0"/>
              <a:t> περιέχει όλη την απαιτούμενη πληροφορία για μία κλήση, </a:t>
            </a:r>
            <a:r>
              <a:rPr lang="el-GR" sz="1300" b="1" dirty="0">
                <a:solidFill>
                  <a:srgbClr val="CC3300"/>
                </a:solidFill>
              </a:rPr>
              <a:t>ένα κανάλι σηματοδοσίας 64 </a:t>
            </a:r>
            <a:r>
              <a:rPr lang="en-US" sz="1300" b="1" dirty="0">
                <a:solidFill>
                  <a:srgbClr val="CC3300"/>
                </a:solidFill>
              </a:rPr>
              <a:t>Kb</a:t>
            </a:r>
            <a:r>
              <a:rPr lang="el-GR" sz="1300" b="1" dirty="0">
                <a:solidFill>
                  <a:srgbClr val="CC3300"/>
                </a:solidFill>
              </a:rPr>
              <a:t>/</a:t>
            </a:r>
            <a:r>
              <a:rPr lang="en-US" sz="1300" b="1" dirty="0">
                <a:solidFill>
                  <a:srgbClr val="CC3300"/>
                </a:solidFill>
              </a:rPr>
              <a:t>s</a:t>
            </a:r>
            <a:r>
              <a:rPr lang="el-GR" sz="1300" b="1" dirty="0"/>
              <a:t> μπορεί να εξυπηρετήσει μηνύματα για πολλές κλήσεις ( κανάλια ομιλίας ).</a:t>
            </a:r>
          </a:p>
          <a:p>
            <a:pPr algn="just">
              <a:lnSpc>
                <a:spcPct val="140000"/>
              </a:lnSpc>
              <a:buFontTx/>
              <a:buChar char="•"/>
              <a:tabLst>
                <a:tab pos="228600" algn="l"/>
              </a:tabLst>
            </a:pPr>
            <a:endParaRPr lang="el-GR" sz="1300" b="1" dirty="0"/>
          </a:p>
          <a:p>
            <a:pPr algn="just">
              <a:lnSpc>
                <a:spcPct val="140000"/>
              </a:lnSpc>
              <a:buFont typeface="Wingdings" pitchFamily="2" charset="2"/>
              <a:buChar char="§"/>
              <a:tabLst>
                <a:tab pos="228600" algn="l"/>
              </a:tabLst>
            </a:pPr>
            <a:r>
              <a:rPr lang="el-GR" sz="1300" b="1" dirty="0"/>
              <a:t> Επειδή η σηματοδοσία </a:t>
            </a:r>
            <a:r>
              <a:rPr lang="en-US" sz="1300" b="1" dirty="0"/>
              <a:t>CCS</a:t>
            </a:r>
            <a:r>
              <a:rPr lang="el-GR" sz="1300" b="1" dirty="0"/>
              <a:t>#7 είναι σηματοδοσία που ανταλλάσσεται μεταξύ επεξεργαστών, τα μηνύματα ελέγχονται στην ουσία καθαρά από λογισμικό το οποίο είναι φορτωμένο.</a:t>
            </a:r>
          </a:p>
        </p:txBody>
      </p:sp>
    </p:spTree>
    <p:extLst>
      <p:ext uri="{BB962C8B-B14F-4D97-AF65-F5344CB8AC3E}">
        <p14:creationId xmlns:p14="http://schemas.microsoft.com/office/powerpoint/2010/main" val="16586963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1161</TotalTime>
  <Words>8270</Words>
  <Application>Microsoft Office PowerPoint</Application>
  <PresentationFormat>Ευρεία οθόνη</PresentationFormat>
  <Paragraphs>1200</Paragraphs>
  <Slides>73</Slides>
  <Notes>25</Notes>
  <HiddenSlides>0</HiddenSlides>
  <MMClips>0</MMClips>
  <ScaleCrop>false</ScaleCrop>
  <HeadingPairs>
    <vt:vector size="8" baseType="variant">
      <vt:variant>
        <vt:lpstr>Γραμματοσειρές που χρησιμοποιούνται</vt:lpstr>
      </vt:variant>
      <vt:variant>
        <vt:i4>5</vt:i4>
      </vt: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73</vt:i4>
      </vt:variant>
    </vt:vector>
  </HeadingPairs>
  <TitlesOfParts>
    <vt:vector size="80" baseType="lpstr">
      <vt:lpstr>Arial</vt:lpstr>
      <vt:lpstr>Calibri</vt:lpstr>
      <vt:lpstr>Calibri Light</vt:lpstr>
      <vt:lpstr>Times New Roman</vt:lpstr>
      <vt:lpstr>Wingdings</vt:lpstr>
      <vt:lpstr>Office Theme</vt:lpstr>
      <vt:lpstr>Έγγραφο</vt:lpstr>
      <vt:lpstr>ΔΙΚΤΥΑ ΚΙΝΗΤΩΝ ΕΠΙΚΟΙΝΩΝΙΩΝ</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MTP</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ΔΙΚΤΥΑ ΚΙΝΗΤΩΝ ΕΠΙΚΟΙΝΩΝΙΩΝ</dc:title>
  <dc:creator>Ilias</dc:creator>
  <cp:lastModifiedBy>Αντωνόπουλος Χρήστος</cp:lastModifiedBy>
  <cp:revision>42</cp:revision>
  <dcterms:created xsi:type="dcterms:W3CDTF">2019-09-13T17:37:02Z</dcterms:created>
  <dcterms:modified xsi:type="dcterms:W3CDTF">2020-11-25T10:48:23Z</dcterms:modified>
</cp:coreProperties>
</file>