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57" r:id="rId5"/>
    <p:sldId id="258" r:id="rId6"/>
    <p:sldId id="259" r:id="rId7"/>
    <p:sldId id="260" r:id="rId8"/>
    <p:sldId id="261" r:id="rId9"/>
    <p:sldId id="270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6DDC-ED27-4504-B9EE-7ECC86D6B310}" type="datetimeFigureOut">
              <a:rPr lang="el-GR" smtClean="0"/>
              <a:pPr/>
              <a:t>18/4/2018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E2CA-AC81-4365-9C1E-5F107CB7C84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3854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6DDC-ED27-4504-B9EE-7ECC86D6B310}" type="datetimeFigureOut">
              <a:rPr lang="el-GR" smtClean="0"/>
              <a:pPr/>
              <a:t>18/4/2018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E2CA-AC81-4365-9C1E-5F107CB7C84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98905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6DDC-ED27-4504-B9EE-7ECC86D6B310}" type="datetimeFigureOut">
              <a:rPr lang="el-GR" smtClean="0"/>
              <a:pPr/>
              <a:t>18/4/2018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E2CA-AC81-4365-9C1E-5F107CB7C84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260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6DDC-ED27-4504-B9EE-7ECC86D6B310}" type="datetimeFigureOut">
              <a:rPr lang="el-GR" smtClean="0"/>
              <a:pPr/>
              <a:t>18/4/2018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E2CA-AC81-4365-9C1E-5F107CB7C84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89557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6DDC-ED27-4504-B9EE-7ECC86D6B310}" type="datetimeFigureOut">
              <a:rPr lang="el-GR" smtClean="0"/>
              <a:pPr/>
              <a:t>18/4/2018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E2CA-AC81-4365-9C1E-5F107CB7C84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97065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6DDC-ED27-4504-B9EE-7ECC86D6B310}" type="datetimeFigureOut">
              <a:rPr lang="el-GR" smtClean="0"/>
              <a:pPr/>
              <a:t>18/4/2018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E2CA-AC81-4365-9C1E-5F107CB7C84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5356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6DDC-ED27-4504-B9EE-7ECC86D6B310}" type="datetimeFigureOut">
              <a:rPr lang="el-GR" smtClean="0"/>
              <a:pPr/>
              <a:t>18/4/2018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E2CA-AC81-4365-9C1E-5F107CB7C84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34587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6DDC-ED27-4504-B9EE-7ECC86D6B310}" type="datetimeFigureOut">
              <a:rPr lang="el-GR" smtClean="0"/>
              <a:pPr/>
              <a:t>18/4/2018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E2CA-AC81-4365-9C1E-5F107CB7C84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97286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6DDC-ED27-4504-B9EE-7ECC86D6B310}" type="datetimeFigureOut">
              <a:rPr lang="el-GR" smtClean="0"/>
              <a:pPr/>
              <a:t>18/4/2018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E2CA-AC81-4365-9C1E-5F107CB7C84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95062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6DDC-ED27-4504-B9EE-7ECC86D6B310}" type="datetimeFigureOut">
              <a:rPr lang="el-GR" smtClean="0"/>
              <a:pPr/>
              <a:t>18/4/2018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E2CA-AC81-4365-9C1E-5F107CB7C84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51044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6DDC-ED27-4504-B9EE-7ECC86D6B310}" type="datetimeFigureOut">
              <a:rPr lang="el-GR" smtClean="0"/>
              <a:pPr/>
              <a:t>18/4/2018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E2CA-AC81-4365-9C1E-5F107CB7C84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20640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F6DDC-ED27-4504-B9EE-7ECC86D6B310}" type="datetimeFigureOut">
              <a:rPr lang="el-GR" smtClean="0"/>
              <a:pPr/>
              <a:t>18/4/2018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2E2CA-AC81-4365-9C1E-5F107CB7C84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21122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4856" y="695460"/>
            <a:ext cx="9968248" cy="549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348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1070" y="296214"/>
            <a:ext cx="9221274" cy="645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469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006" y="193183"/>
            <a:ext cx="10032642" cy="666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704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5161" y="334852"/>
            <a:ext cx="9247031" cy="637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070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006" y="450759"/>
            <a:ext cx="6686482" cy="35977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8914" y="334850"/>
            <a:ext cx="4875559" cy="425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628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1527" y="437882"/>
            <a:ext cx="8319752" cy="642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186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3950" y="656823"/>
            <a:ext cx="8590208" cy="56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570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222" y="579548"/>
            <a:ext cx="8783391" cy="609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429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9251" y="734097"/>
            <a:ext cx="9775064" cy="534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488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241" y="335940"/>
            <a:ext cx="5153025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7157" y="243621"/>
            <a:ext cx="3940850" cy="4011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96325" y="1974240"/>
            <a:ext cx="34956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178" y="509954"/>
            <a:ext cx="5154686" cy="543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9016" y="-181341"/>
            <a:ext cx="587692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4025" y="3447684"/>
            <a:ext cx="6657975" cy="3117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5008" y="528033"/>
            <a:ext cx="9942491" cy="592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746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8947" y="334851"/>
            <a:ext cx="9066726" cy="611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022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5014" y="643944"/>
            <a:ext cx="8203842" cy="574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715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9256" y="154547"/>
            <a:ext cx="7688688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729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1070" y="244699"/>
            <a:ext cx="8693240" cy="650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908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7570"/>
            <a:ext cx="9272953" cy="623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Προσαρμογή</PresentationFormat>
  <Paragraphs>0</Paragraphs>
  <Slides>17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</cp:revision>
  <dcterms:created xsi:type="dcterms:W3CDTF">2015-04-24T19:49:00Z</dcterms:created>
  <dcterms:modified xsi:type="dcterms:W3CDTF">2018-04-18T06:00:08Z</dcterms:modified>
</cp:coreProperties>
</file>