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0" r:id="rId3"/>
    <p:sldId id="258" r:id="rId4"/>
    <p:sldId id="263" r:id="rId5"/>
    <p:sldId id="262" r:id="rId6"/>
    <p:sldId id="259" r:id="rId7"/>
    <p:sldId id="257"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C3475-E9B9-4988-9E0E-2B3ABDF10955}" v="82" dt="2025-03-17T16:42:53.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4" d="100"/>
          <a:sy n="74" d="100"/>
        </p:scale>
        <p:origin x="46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XESTERNOU" userId="54e2ee0e-bd99-426d-9ec6-abd6ef245cdd" providerId="ADAL" clId="{ACFC3475-E9B9-4988-9E0E-2B3ABDF10955}"/>
    <pc:docChg chg="undo redo custSel addSld modSld sldOrd addMainMaster delMainMaster">
      <pc:chgData name="MARIA XESTERNOU" userId="54e2ee0e-bd99-426d-9ec6-abd6ef245cdd" providerId="ADAL" clId="{ACFC3475-E9B9-4988-9E0E-2B3ABDF10955}" dt="2025-03-17T16:47:08.051" v="864" actId="14100"/>
      <pc:docMkLst>
        <pc:docMk/>
      </pc:docMkLst>
      <pc:sldChg chg="addSp delSp modSp new mod setBg modClrScheme setClrOvrMap delDesignElem chgLayout">
        <pc:chgData name="MARIA XESTERNOU" userId="54e2ee0e-bd99-426d-9ec6-abd6ef245cdd" providerId="ADAL" clId="{ACFC3475-E9B9-4988-9E0E-2B3ABDF10955}" dt="2025-03-17T16:47:08.051" v="864" actId="14100"/>
        <pc:sldMkLst>
          <pc:docMk/>
          <pc:sldMk cId="1452325679" sldId="256"/>
        </pc:sldMkLst>
        <pc:spChg chg="mod">
          <ac:chgData name="MARIA XESTERNOU" userId="54e2ee0e-bd99-426d-9ec6-abd6ef245cdd" providerId="ADAL" clId="{ACFC3475-E9B9-4988-9E0E-2B3ABDF10955}" dt="2025-03-17T16:46:52.849" v="861" actId="313"/>
          <ac:spMkLst>
            <pc:docMk/>
            <pc:sldMk cId="1452325679" sldId="256"/>
            <ac:spMk id="2" creationId="{0C407A0E-69B8-041F-AE02-37EBDA9D04D6}"/>
          </ac:spMkLst>
        </pc:spChg>
        <pc:spChg chg="mod">
          <ac:chgData name="MARIA XESTERNOU" userId="54e2ee0e-bd99-426d-9ec6-abd6ef245cdd" providerId="ADAL" clId="{ACFC3475-E9B9-4988-9E0E-2B3ABDF10955}" dt="2025-03-17T16:47:08.051" v="864" actId="14100"/>
          <ac:spMkLst>
            <pc:docMk/>
            <pc:sldMk cId="1452325679" sldId="256"/>
            <ac:spMk id="3" creationId="{3422DF3B-CE67-03EC-07AF-8B3968C1036B}"/>
          </ac:spMkLst>
        </pc:spChg>
        <pc:spChg chg="add">
          <ac:chgData name="MARIA XESTERNOU" userId="54e2ee0e-bd99-426d-9ec6-abd6ef245cdd" providerId="ADAL" clId="{ACFC3475-E9B9-4988-9E0E-2B3ABDF10955}" dt="2025-03-17T15:24:02.636" v="9" actId="26606"/>
          <ac:spMkLst>
            <pc:docMk/>
            <pc:sldMk cId="1452325679" sldId="256"/>
            <ac:spMk id="6" creationId="{362D44EE-C852-4460-B8B5-C4F2BC20510C}"/>
          </ac:spMkLst>
        </pc:spChg>
        <pc:spChg chg="add">
          <ac:chgData name="MARIA XESTERNOU" userId="54e2ee0e-bd99-426d-9ec6-abd6ef245cdd" providerId="ADAL" clId="{ACFC3475-E9B9-4988-9E0E-2B3ABDF10955}" dt="2025-03-17T15:24:02.636" v="9" actId="26606"/>
          <ac:spMkLst>
            <pc:docMk/>
            <pc:sldMk cId="1452325679" sldId="256"/>
            <ac:spMk id="7" creationId="{658970D8-8D1D-4B5C-894B-E871CC86543D}"/>
          </ac:spMkLst>
        </pc:spChg>
        <pc:spChg chg="add">
          <ac:chgData name="MARIA XESTERNOU" userId="54e2ee0e-bd99-426d-9ec6-abd6ef245cdd" providerId="ADAL" clId="{ACFC3475-E9B9-4988-9E0E-2B3ABDF10955}" dt="2025-03-17T15:24:02.636" v="9" actId="26606"/>
          <ac:spMkLst>
            <pc:docMk/>
            <pc:sldMk cId="1452325679" sldId="256"/>
            <ac:spMk id="8" creationId="{F227E5B6-9132-43CA-B503-37A18562ADF2}"/>
          </ac:spMkLst>
        </pc:spChg>
        <pc:spChg chg="add del">
          <ac:chgData name="MARIA XESTERNOU" userId="54e2ee0e-bd99-426d-9ec6-abd6ef245cdd" providerId="ADAL" clId="{ACFC3475-E9B9-4988-9E0E-2B3ABDF10955}" dt="2025-03-17T15:23:35.987" v="4"/>
          <ac:spMkLst>
            <pc:docMk/>
            <pc:sldMk cId="1452325679" sldId="256"/>
            <ac:spMk id="9" creationId="{19F9BF86-FE94-4517-B97D-026C7515E589}"/>
          </ac:spMkLst>
        </pc:spChg>
        <pc:spChg chg="add del">
          <ac:chgData name="MARIA XESTERNOU" userId="54e2ee0e-bd99-426d-9ec6-abd6ef245cdd" providerId="ADAL" clId="{ACFC3475-E9B9-4988-9E0E-2B3ABDF10955}" dt="2025-03-17T15:23:35.987" v="4"/>
          <ac:spMkLst>
            <pc:docMk/>
            <pc:sldMk cId="1452325679" sldId="256"/>
            <ac:spMk id="11" creationId="{122AB34F-E75C-451A-8410-05B6C249E9D3}"/>
          </ac:spMkLst>
        </pc:spChg>
        <pc:spChg chg="add">
          <ac:chgData name="MARIA XESTERNOU" userId="54e2ee0e-bd99-426d-9ec6-abd6ef245cdd" providerId="ADAL" clId="{ACFC3475-E9B9-4988-9E0E-2B3ABDF10955}" dt="2025-03-17T15:24:02.636" v="9" actId="26606"/>
          <ac:spMkLst>
            <pc:docMk/>
            <pc:sldMk cId="1452325679" sldId="256"/>
            <ac:spMk id="15" creationId="{03C2051E-A88D-48E5-BACF-AAED17892722}"/>
          </ac:spMkLst>
        </pc:spChg>
        <pc:spChg chg="add">
          <ac:chgData name="MARIA XESTERNOU" userId="54e2ee0e-bd99-426d-9ec6-abd6ef245cdd" providerId="ADAL" clId="{ACFC3475-E9B9-4988-9E0E-2B3ABDF10955}" dt="2025-03-17T15:24:02.636" v="9" actId="26606"/>
          <ac:spMkLst>
            <pc:docMk/>
            <pc:sldMk cId="1452325679" sldId="256"/>
            <ac:spMk id="17" creationId="{7821A508-2985-4905-874A-527429BAABFA}"/>
          </ac:spMkLst>
        </pc:spChg>
        <pc:spChg chg="add">
          <ac:chgData name="MARIA XESTERNOU" userId="54e2ee0e-bd99-426d-9ec6-abd6ef245cdd" providerId="ADAL" clId="{ACFC3475-E9B9-4988-9E0E-2B3ABDF10955}" dt="2025-03-17T15:24:02.636" v="9" actId="26606"/>
          <ac:spMkLst>
            <pc:docMk/>
            <pc:sldMk cId="1452325679" sldId="256"/>
            <ac:spMk id="19" creationId="{D2929CB1-0E3C-4B2D-ADC5-0154FB33BA44}"/>
          </ac:spMkLst>
        </pc:spChg>
        <pc:spChg chg="add">
          <ac:chgData name="MARIA XESTERNOU" userId="54e2ee0e-bd99-426d-9ec6-abd6ef245cdd" providerId="ADAL" clId="{ACFC3475-E9B9-4988-9E0E-2B3ABDF10955}" dt="2025-03-17T15:24:02.636" v="9" actId="26606"/>
          <ac:spMkLst>
            <pc:docMk/>
            <pc:sldMk cId="1452325679" sldId="256"/>
            <ac:spMk id="21" creationId="{5F2F0C84-BE8C-4DC2-A6D3-30349A801D5C}"/>
          </ac:spMkLst>
        </pc:spChg>
        <pc:picChg chg="add mod ord">
          <ac:chgData name="MARIA XESTERNOU" userId="54e2ee0e-bd99-426d-9ec6-abd6ef245cdd" providerId="ADAL" clId="{ACFC3475-E9B9-4988-9E0E-2B3ABDF10955}" dt="2025-03-17T15:24:02.636" v="9" actId="26606"/>
          <ac:picMkLst>
            <pc:docMk/>
            <pc:sldMk cId="1452325679" sldId="256"/>
            <ac:picMk id="4" creationId="{83BC85FA-495E-223E-A7B4-32E3042033ED}"/>
          </ac:picMkLst>
        </pc:picChg>
        <pc:cxnChg chg="add del">
          <ac:chgData name="MARIA XESTERNOU" userId="54e2ee0e-bd99-426d-9ec6-abd6ef245cdd" providerId="ADAL" clId="{ACFC3475-E9B9-4988-9E0E-2B3ABDF10955}" dt="2025-03-17T15:23:35.987" v="4"/>
          <ac:cxnSpMkLst>
            <pc:docMk/>
            <pc:sldMk cId="1452325679" sldId="256"/>
            <ac:cxnSpMk id="13" creationId="{97CC2FE6-3AD0-4131-B4BC-1F4D65E25E13}"/>
          </ac:cxnSpMkLst>
        </pc:cxnChg>
      </pc:sldChg>
      <pc:sldChg chg="addSp delSp modSp new mod setBg">
        <pc:chgData name="MARIA XESTERNOU" userId="54e2ee0e-bd99-426d-9ec6-abd6ef245cdd" providerId="ADAL" clId="{ACFC3475-E9B9-4988-9E0E-2B3ABDF10955}" dt="2025-03-17T15:38:19.946" v="232" actId="113"/>
        <pc:sldMkLst>
          <pc:docMk/>
          <pc:sldMk cId="150046143" sldId="257"/>
        </pc:sldMkLst>
        <pc:spChg chg="mod">
          <ac:chgData name="MARIA XESTERNOU" userId="54e2ee0e-bd99-426d-9ec6-abd6ef245cdd" providerId="ADAL" clId="{ACFC3475-E9B9-4988-9E0E-2B3ABDF10955}" dt="2025-03-17T15:34:50.028" v="166" actId="14100"/>
          <ac:spMkLst>
            <pc:docMk/>
            <pc:sldMk cId="150046143" sldId="257"/>
            <ac:spMk id="2" creationId="{7E81335D-1C3B-0438-4ED1-EFCAD3A9F57C}"/>
          </ac:spMkLst>
        </pc:spChg>
        <pc:spChg chg="mod">
          <ac:chgData name="MARIA XESTERNOU" userId="54e2ee0e-bd99-426d-9ec6-abd6ef245cdd" providerId="ADAL" clId="{ACFC3475-E9B9-4988-9E0E-2B3ABDF10955}" dt="2025-03-17T15:38:19.946" v="232" actId="113"/>
          <ac:spMkLst>
            <pc:docMk/>
            <pc:sldMk cId="150046143" sldId="257"/>
            <ac:spMk id="3" creationId="{F9B96C6F-7FF9-0BD9-7069-D8CB949D9572}"/>
          </ac:spMkLst>
        </pc:spChg>
        <pc:spChg chg="add del">
          <ac:chgData name="MARIA XESTERNOU" userId="54e2ee0e-bd99-426d-9ec6-abd6ef245cdd" providerId="ADAL" clId="{ACFC3475-E9B9-4988-9E0E-2B3ABDF10955}" dt="2025-03-17T15:23:49.188" v="7" actId="26606"/>
          <ac:spMkLst>
            <pc:docMk/>
            <pc:sldMk cId="150046143" sldId="257"/>
            <ac:spMk id="8" creationId="{09588DA8-065E-4F6F-8EFD-43104AB2E0CF}"/>
          </ac:spMkLst>
        </pc:spChg>
        <pc:spChg chg="add del">
          <ac:chgData name="MARIA XESTERNOU" userId="54e2ee0e-bd99-426d-9ec6-abd6ef245cdd" providerId="ADAL" clId="{ACFC3475-E9B9-4988-9E0E-2B3ABDF10955}" dt="2025-03-17T15:23:49.188" v="7" actId="26606"/>
          <ac:spMkLst>
            <pc:docMk/>
            <pc:sldMk cId="150046143" sldId="257"/>
            <ac:spMk id="10" creationId="{C4285719-470E-454C-AF62-8323075F1F5B}"/>
          </ac:spMkLst>
        </pc:spChg>
        <pc:spChg chg="add del">
          <ac:chgData name="MARIA XESTERNOU" userId="54e2ee0e-bd99-426d-9ec6-abd6ef245cdd" providerId="ADAL" clId="{ACFC3475-E9B9-4988-9E0E-2B3ABDF10955}" dt="2025-03-17T15:23:49.188" v="7" actId="26606"/>
          <ac:spMkLst>
            <pc:docMk/>
            <pc:sldMk cId="150046143" sldId="257"/>
            <ac:spMk id="12" creationId="{CD9FE4EF-C4D8-49A0-B2FF-81D8DB7D8A24}"/>
          </ac:spMkLst>
        </pc:spChg>
        <pc:spChg chg="add del">
          <ac:chgData name="MARIA XESTERNOU" userId="54e2ee0e-bd99-426d-9ec6-abd6ef245cdd" providerId="ADAL" clId="{ACFC3475-E9B9-4988-9E0E-2B3ABDF10955}" dt="2025-03-17T15:23:49.188" v="7" actId="26606"/>
          <ac:spMkLst>
            <pc:docMk/>
            <pc:sldMk cId="150046143" sldId="257"/>
            <ac:spMk id="14" creationId="{4300840D-0A0B-4512-BACA-B439D5B9C57C}"/>
          </ac:spMkLst>
        </pc:spChg>
        <pc:spChg chg="add del">
          <ac:chgData name="MARIA XESTERNOU" userId="54e2ee0e-bd99-426d-9ec6-abd6ef245cdd" providerId="ADAL" clId="{ACFC3475-E9B9-4988-9E0E-2B3ABDF10955}" dt="2025-03-17T15:23:49.188" v="7" actId="26606"/>
          <ac:spMkLst>
            <pc:docMk/>
            <pc:sldMk cId="150046143" sldId="257"/>
            <ac:spMk id="16" creationId="{D2B78728-A580-49A7-84F9-6EF6F583ADE0}"/>
          </ac:spMkLst>
        </pc:spChg>
        <pc:spChg chg="add del">
          <ac:chgData name="MARIA XESTERNOU" userId="54e2ee0e-bd99-426d-9ec6-abd6ef245cdd" providerId="ADAL" clId="{ACFC3475-E9B9-4988-9E0E-2B3ABDF10955}" dt="2025-03-17T15:23:49.188" v="7" actId="26606"/>
          <ac:spMkLst>
            <pc:docMk/>
            <pc:sldMk cId="150046143" sldId="257"/>
            <ac:spMk id="18" creationId="{38FAA1A1-D861-433F-88FA-1E9D6FD31D11}"/>
          </ac:spMkLst>
        </pc:spChg>
        <pc:spChg chg="add del">
          <ac:chgData name="MARIA XESTERNOU" userId="54e2ee0e-bd99-426d-9ec6-abd6ef245cdd" providerId="ADAL" clId="{ACFC3475-E9B9-4988-9E0E-2B3ABDF10955}" dt="2025-03-17T15:23:49.188" v="7" actId="26606"/>
          <ac:spMkLst>
            <pc:docMk/>
            <pc:sldMk cId="150046143" sldId="257"/>
            <ac:spMk id="20" creationId="{8D71EDA1-87BF-4D5D-AB79-F346FD19278A}"/>
          </ac:spMkLst>
        </pc:spChg>
        <pc:spChg chg="add">
          <ac:chgData name="MARIA XESTERNOU" userId="54e2ee0e-bd99-426d-9ec6-abd6ef245cdd" providerId="ADAL" clId="{ACFC3475-E9B9-4988-9E0E-2B3ABDF10955}" dt="2025-03-17T15:23:49.194" v="8" actId="26606"/>
          <ac:spMkLst>
            <pc:docMk/>
            <pc:sldMk cId="150046143" sldId="257"/>
            <ac:spMk id="22" creationId="{C2554CA6-288E-4202-BC52-2E5A8F0C0AED}"/>
          </ac:spMkLst>
        </pc:spChg>
        <pc:spChg chg="add">
          <ac:chgData name="MARIA XESTERNOU" userId="54e2ee0e-bd99-426d-9ec6-abd6ef245cdd" providerId="ADAL" clId="{ACFC3475-E9B9-4988-9E0E-2B3ABDF10955}" dt="2025-03-17T15:23:49.194" v="8" actId="26606"/>
          <ac:spMkLst>
            <pc:docMk/>
            <pc:sldMk cId="150046143" sldId="257"/>
            <ac:spMk id="23" creationId="{B10BB131-AC8E-4A8E-A5D1-36260F720C3B}"/>
          </ac:spMkLst>
        </pc:spChg>
        <pc:spChg chg="add">
          <ac:chgData name="MARIA XESTERNOU" userId="54e2ee0e-bd99-426d-9ec6-abd6ef245cdd" providerId="ADAL" clId="{ACFC3475-E9B9-4988-9E0E-2B3ABDF10955}" dt="2025-03-17T15:23:49.194" v="8" actId="26606"/>
          <ac:spMkLst>
            <pc:docMk/>
            <pc:sldMk cId="150046143" sldId="257"/>
            <ac:spMk id="24" creationId="{5B7778FC-632E-4DCA-A7CB-0D7731CCF970}"/>
          </ac:spMkLst>
        </pc:spChg>
        <pc:spChg chg="add">
          <ac:chgData name="MARIA XESTERNOU" userId="54e2ee0e-bd99-426d-9ec6-abd6ef245cdd" providerId="ADAL" clId="{ACFC3475-E9B9-4988-9E0E-2B3ABDF10955}" dt="2025-03-17T15:23:49.194" v="8" actId="26606"/>
          <ac:spMkLst>
            <pc:docMk/>
            <pc:sldMk cId="150046143" sldId="257"/>
            <ac:spMk id="25" creationId="{FA23A907-97FB-4A8F-880A-DD77401C4296}"/>
          </ac:spMkLst>
        </pc:spChg>
      </pc:sldChg>
      <pc:sldChg chg="addSp delSp modSp new mod setBg">
        <pc:chgData name="MARIA XESTERNOU" userId="54e2ee0e-bd99-426d-9ec6-abd6ef245cdd" providerId="ADAL" clId="{ACFC3475-E9B9-4988-9E0E-2B3ABDF10955}" dt="2025-03-17T16:09:36.332" v="699" actId="255"/>
        <pc:sldMkLst>
          <pc:docMk/>
          <pc:sldMk cId="208096210" sldId="258"/>
        </pc:sldMkLst>
        <pc:spChg chg="mod">
          <ac:chgData name="MARIA XESTERNOU" userId="54e2ee0e-bd99-426d-9ec6-abd6ef245cdd" providerId="ADAL" clId="{ACFC3475-E9B9-4988-9E0E-2B3ABDF10955}" dt="2025-03-17T16:09:36.332" v="699" actId="255"/>
          <ac:spMkLst>
            <pc:docMk/>
            <pc:sldMk cId="208096210" sldId="258"/>
            <ac:spMk id="2" creationId="{25708DC2-1545-AB66-532D-A9BA964A3B30}"/>
          </ac:spMkLst>
        </pc:spChg>
        <pc:spChg chg="del">
          <ac:chgData name="MARIA XESTERNOU" userId="54e2ee0e-bd99-426d-9ec6-abd6ef245cdd" providerId="ADAL" clId="{ACFC3475-E9B9-4988-9E0E-2B3ABDF10955}" dt="2025-03-17T15:24:38.736" v="11" actId="26606"/>
          <ac:spMkLst>
            <pc:docMk/>
            <pc:sldMk cId="208096210" sldId="258"/>
            <ac:spMk id="3" creationId="{89C18C24-A191-2B0F-70A3-5766F979142E}"/>
          </ac:spMkLst>
        </pc:spChg>
        <pc:spChg chg="add">
          <ac:chgData name="MARIA XESTERNOU" userId="54e2ee0e-bd99-426d-9ec6-abd6ef245cdd" providerId="ADAL" clId="{ACFC3475-E9B9-4988-9E0E-2B3ABDF10955}" dt="2025-03-17T15:24:38.736" v="11" actId="26606"/>
          <ac:spMkLst>
            <pc:docMk/>
            <pc:sldMk cId="208096210" sldId="258"/>
            <ac:spMk id="8" creationId="{4E1BEB12-92AF-4445-98AD-4C7756E7C93B}"/>
          </ac:spMkLst>
        </pc:spChg>
        <pc:spChg chg="add">
          <ac:chgData name="MARIA XESTERNOU" userId="54e2ee0e-bd99-426d-9ec6-abd6ef245cdd" providerId="ADAL" clId="{ACFC3475-E9B9-4988-9E0E-2B3ABDF10955}" dt="2025-03-17T15:24:38.736" v="11" actId="26606"/>
          <ac:spMkLst>
            <pc:docMk/>
            <pc:sldMk cId="208096210" sldId="258"/>
            <ac:spMk id="10" creationId="{D0522C2C-7B5C-48A7-A969-03941E5D2E76}"/>
          </ac:spMkLst>
        </pc:spChg>
        <pc:spChg chg="add">
          <ac:chgData name="MARIA XESTERNOU" userId="54e2ee0e-bd99-426d-9ec6-abd6ef245cdd" providerId="ADAL" clId="{ACFC3475-E9B9-4988-9E0E-2B3ABDF10955}" dt="2025-03-17T15:24:38.736" v="11" actId="26606"/>
          <ac:spMkLst>
            <pc:docMk/>
            <pc:sldMk cId="208096210" sldId="258"/>
            <ac:spMk id="12" creationId="{9C682A1A-5B2D-4111-BBD6-620165633E5B}"/>
          </ac:spMkLst>
        </pc:spChg>
        <pc:spChg chg="add">
          <ac:chgData name="MARIA XESTERNOU" userId="54e2ee0e-bd99-426d-9ec6-abd6ef245cdd" providerId="ADAL" clId="{ACFC3475-E9B9-4988-9E0E-2B3ABDF10955}" dt="2025-03-17T15:24:38.736" v="11" actId="26606"/>
          <ac:spMkLst>
            <pc:docMk/>
            <pc:sldMk cId="208096210" sldId="258"/>
            <ac:spMk id="14" creationId="{D6EE29F2-D77F-4BD0-A20B-334D316A1C9D}"/>
          </ac:spMkLst>
        </pc:spChg>
        <pc:spChg chg="add">
          <ac:chgData name="MARIA XESTERNOU" userId="54e2ee0e-bd99-426d-9ec6-abd6ef245cdd" providerId="ADAL" clId="{ACFC3475-E9B9-4988-9E0E-2B3ABDF10955}" dt="2025-03-17T15:24:38.736" v="11" actId="26606"/>
          <ac:spMkLst>
            <pc:docMk/>
            <pc:sldMk cId="208096210" sldId="258"/>
            <ac:spMk id="16" creationId="{22D09ED2-868F-42C6-866E-F92E0CEF314F}"/>
          </ac:spMkLst>
        </pc:spChg>
      </pc:sldChg>
      <pc:sldChg chg="new">
        <pc:chgData name="MARIA XESTERNOU" userId="54e2ee0e-bd99-426d-9ec6-abd6ef245cdd" providerId="ADAL" clId="{ACFC3475-E9B9-4988-9E0E-2B3ABDF10955}" dt="2025-03-17T15:24:45.163" v="12" actId="680"/>
        <pc:sldMkLst>
          <pc:docMk/>
          <pc:sldMk cId="529730443" sldId="259"/>
        </pc:sldMkLst>
      </pc:sldChg>
      <pc:sldChg chg="addSp modSp add mod">
        <pc:chgData name="MARIA XESTERNOU" userId="54e2ee0e-bd99-426d-9ec6-abd6ef245cdd" providerId="ADAL" clId="{ACFC3475-E9B9-4988-9E0E-2B3ABDF10955}" dt="2025-03-17T16:18:49.421" v="706" actId="20577"/>
        <pc:sldMkLst>
          <pc:docMk/>
          <pc:sldMk cId="1222059966" sldId="260"/>
        </pc:sldMkLst>
        <pc:spChg chg="add mod">
          <ac:chgData name="MARIA XESTERNOU" userId="54e2ee0e-bd99-426d-9ec6-abd6ef245cdd" providerId="ADAL" clId="{ACFC3475-E9B9-4988-9E0E-2B3ABDF10955}" dt="2025-03-17T16:18:49.421" v="706" actId="20577"/>
          <ac:spMkLst>
            <pc:docMk/>
            <pc:sldMk cId="1222059966" sldId="260"/>
            <ac:spMk id="10" creationId="{B824F916-AD91-5644-C747-705DC947DC51}"/>
          </ac:spMkLst>
        </pc:spChg>
        <pc:picChg chg="add mod">
          <ac:chgData name="MARIA XESTERNOU" userId="54e2ee0e-bd99-426d-9ec6-abd6ef245cdd" providerId="ADAL" clId="{ACFC3475-E9B9-4988-9E0E-2B3ABDF10955}" dt="2025-03-17T16:18:27.473" v="703" actId="1076"/>
          <ac:picMkLst>
            <pc:docMk/>
            <pc:sldMk cId="1222059966" sldId="260"/>
            <ac:picMk id="5" creationId="{A0DB1676-AB17-B8E8-AE5D-A2311C57C93B}"/>
          </ac:picMkLst>
        </pc:picChg>
      </pc:sldChg>
      <pc:sldChg chg="modSp add mod ord">
        <pc:chgData name="MARIA XESTERNOU" userId="54e2ee0e-bd99-426d-9ec6-abd6ef245cdd" providerId="ADAL" clId="{ACFC3475-E9B9-4988-9E0E-2B3ABDF10955}" dt="2025-03-17T16:19:13.442" v="738" actId="20577"/>
        <pc:sldMkLst>
          <pc:docMk/>
          <pc:sldMk cId="1441939067" sldId="261"/>
        </pc:sldMkLst>
        <pc:spChg chg="mod">
          <ac:chgData name="MARIA XESTERNOU" userId="54e2ee0e-bd99-426d-9ec6-abd6ef245cdd" providerId="ADAL" clId="{ACFC3475-E9B9-4988-9E0E-2B3ABDF10955}" dt="2025-03-17T16:19:13.442" v="738" actId="20577"/>
          <ac:spMkLst>
            <pc:docMk/>
            <pc:sldMk cId="1441939067" sldId="261"/>
            <ac:spMk id="2" creationId="{72009F6E-DA6C-A9D9-4A0A-02708A7351B3}"/>
          </ac:spMkLst>
        </pc:spChg>
      </pc:sldChg>
      <pc:sldChg chg="addSp modSp new mod setBg">
        <pc:chgData name="MARIA XESTERNOU" userId="54e2ee0e-bd99-426d-9ec6-abd6ef245cdd" providerId="ADAL" clId="{ACFC3475-E9B9-4988-9E0E-2B3ABDF10955}" dt="2025-03-17T15:34:07.131" v="163" actId="113"/>
        <pc:sldMkLst>
          <pc:docMk/>
          <pc:sldMk cId="3287175440" sldId="262"/>
        </pc:sldMkLst>
        <pc:spChg chg="mod">
          <ac:chgData name="MARIA XESTERNOU" userId="54e2ee0e-bd99-426d-9ec6-abd6ef245cdd" providerId="ADAL" clId="{ACFC3475-E9B9-4988-9E0E-2B3ABDF10955}" dt="2025-03-17T15:33:08.615" v="151" actId="26606"/>
          <ac:spMkLst>
            <pc:docMk/>
            <pc:sldMk cId="3287175440" sldId="262"/>
            <ac:spMk id="2" creationId="{D5BB7913-93B9-DFF0-AE5F-E02C7B8BAC05}"/>
          </ac:spMkLst>
        </pc:spChg>
        <pc:spChg chg="mod">
          <ac:chgData name="MARIA XESTERNOU" userId="54e2ee0e-bd99-426d-9ec6-abd6ef245cdd" providerId="ADAL" clId="{ACFC3475-E9B9-4988-9E0E-2B3ABDF10955}" dt="2025-03-17T15:34:07.131" v="163" actId="113"/>
          <ac:spMkLst>
            <pc:docMk/>
            <pc:sldMk cId="3287175440" sldId="262"/>
            <ac:spMk id="3" creationId="{7FF5F8F3-C535-1751-31AC-96866C79A78E}"/>
          </ac:spMkLst>
        </pc:spChg>
        <pc:spChg chg="add">
          <ac:chgData name="MARIA XESTERNOU" userId="54e2ee0e-bd99-426d-9ec6-abd6ef245cdd" providerId="ADAL" clId="{ACFC3475-E9B9-4988-9E0E-2B3ABDF10955}" dt="2025-03-17T15:33:08.615" v="151" actId="26606"/>
          <ac:spMkLst>
            <pc:docMk/>
            <pc:sldMk cId="3287175440" sldId="262"/>
            <ac:spMk id="8" creationId="{081EA652-8C6A-4E69-BEB9-170809474553}"/>
          </ac:spMkLst>
        </pc:spChg>
        <pc:spChg chg="add">
          <ac:chgData name="MARIA XESTERNOU" userId="54e2ee0e-bd99-426d-9ec6-abd6ef245cdd" providerId="ADAL" clId="{ACFC3475-E9B9-4988-9E0E-2B3ABDF10955}" dt="2025-03-17T15:33:08.615" v="151" actId="26606"/>
          <ac:spMkLst>
            <pc:docMk/>
            <pc:sldMk cId="3287175440" sldId="262"/>
            <ac:spMk id="10" creationId="{5298780A-33B9-4EA2-8F67-DE68AD62841B}"/>
          </ac:spMkLst>
        </pc:spChg>
        <pc:spChg chg="add">
          <ac:chgData name="MARIA XESTERNOU" userId="54e2ee0e-bd99-426d-9ec6-abd6ef245cdd" providerId="ADAL" clId="{ACFC3475-E9B9-4988-9E0E-2B3ABDF10955}" dt="2025-03-17T15:33:08.615" v="151" actId="26606"/>
          <ac:spMkLst>
            <pc:docMk/>
            <pc:sldMk cId="3287175440" sldId="262"/>
            <ac:spMk id="12" creationId="{7F488E8B-4E1E-4402-8935-D4E6C02615C7}"/>
          </ac:spMkLst>
        </pc:spChg>
        <pc:cxnChg chg="add">
          <ac:chgData name="MARIA XESTERNOU" userId="54e2ee0e-bd99-426d-9ec6-abd6ef245cdd" providerId="ADAL" clId="{ACFC3475-E9B9-4988-9E0E-2B3ABDF10955}" dt="2025-03-17T15:33:08.615" v="151" actId="26606"/>
          <ac:cxnSpMkLst>
            <pc:docMk/>
            <pc:sldMk cId="3287175440" sldId="262"/>
            <ac:cxnSpMk id="14" creationId="{23AAC9B5-8015-485C-ACF9-A750390E9A56}"/>
          </ac:cxnSpMkLst>
        </pc:cxnChg>
      </pc:sldChg>
      <pc:sldChg chg="addSp delSp modSp add mod">
        <pc:chgData name="MARIA XESTERNOU" userId="54e2ee0e-bd99-426d-9ec6-abd6ef245cdd" providerId="ADAL" clId="{ACFC3475-E9B9-4988-9E0E-2B3ABDF10955}" dt="2025-03-17T15:30:59.954" v="75" actId="113"/>
        <pc:sldMkLst>
          <pc:docMk/>
          <pc:sldMk cId="4024663126" sldId="263"/>
        </pc:sldMkLst>
        <pc:spChg chg="mod">
          <ac:chgData name="MARIA XESTERNOU" userId="54e2ee0e-bd99-426d-9ec6-abd6ef245cdd" providerId="ADAL" clId="{ACFC3475-E9B9-4988-9E0E-2B3ABDF10955}" dt="2025-03-17T15:30:59.954" v="75" actId="113"/>
          <ac:spMkLst>
            <pc:docMk/>
            <pc:sldMk cId="4024663126" sldId="263"/>
            <ac:spMk id="2" creationId="{816FC1CD-ED84-A5B0-6964-263F68C02AA8}"/>
          </ac:spMkLst>
        </pc:spChg>
        <pc:spChg chg="del">
          <ac:chgData name="MARIA XESTERNOU" userId="54e2ee0e-bd99-426d-9ec6-abd6ef245cdd" providerId="ADAL" clId="{ACFC3475-E9B9-4988-9E0E-2B3ABDF10955}" dt="2025-03-17T15:29:53.539" v="61" actId="26606"/>
          <ac:spMkLst>
            <pc:docMk/>
            <pc:sldMk cId="4024663126" sldId="263"/>
            <ac:spMk id="8" creationId="{9164C525-5EB8-5A38-981A-88231C325182}"/>
          </ac:spMkLst>
        </pc:spChg>
        <pc:spChg chg="del">
          <ac:chgData name="MARIA XESTERNOU" userId="54e2ee0e-bd99-426d-9ec6-abd6ef245cdd" providerId="ADAL" clId="{ACFC3475-E9B9-4988-9E0E-2B3ABDF10955}" dt="2025-03-17T15:29:53.539" v="61" actId="26606"/>
          <ac:spMkLst>
            <pc:docMk/>
            <pc:sldMk cId="4024663126" sldId="263"/>
            <ac:spMk id="10" creationId="{C246D624-AD90-DA54-3969-A792099912B4}"/>
          </ac:spMkLst>
        </pc:spChg>
        <pc:spChg chg="del">
          <ac:chgData name="MARIA XESTERNOU" userId="54e2ee0e-bd99-426d-9ec6-abd6ef245cdd" providerId="ADAL" clId="{ACFC3475-E9B9-4988-9E0E-2B3ABDF10955}" dt="2025-03-17T15:29:53.539" v="61" actId="26606"/>
          <ac:spMkLst>
            <pc:docMk/>
            <pc:sldMk cId="4024663126" sldId="263"/>
            <ac:spMk id="12" creationId="{429AE33D-527A-8AA7-9C89-3A575D571019}"/>
          </ac:spMkLst>
        </pc:spChg>
        <pc:spChg chg="del">
          <ac:chgData name="MARIA XESTERNOU" userId="54e2ee0e-bd99-426d-9ec6-abd6ef245cdd" providerId="ADAL" clId="{ACFC3475-E9B9-4988-9E0E-2B3ABDF10955}" dt="2025-03-17T15:29:53.539" v="61" actId="26606"/>
          <ac:spMkLst>
            <pc:docMk/>
            <pc:sldMk cId="4024663126" sldId="263"/>
            <ac:spMk id="14" creationId="{9EE4F76C-3684-FF62-4F89-0BF368A9CEBB}"/>
          </ac:spMkLst>
        </pc:spChg>
        <pc:spChg chg="del">
          <ac:chgData name="MARIA XESTERNOU" userId="54e2ee0e-bd99-426d-9ec6-abd6ef245cdd" providerId="ADAL" clId="{ACFC3475-E9B9-4988-9E0E-2B3ABDF10955}" dt="2025-03-17T15:29:53.539" v="61" actId="26606"/>
          <ac:spMkLst>
            <pc:docMk/>
            <pc:sldMk cId="4024663126" sldId="263"/>
            <ac:spMk id="16" creationId="{C528C686-861E-545A-925F-BABEB40B8F41}"/>
          </ac:spMkLst>
        </pc:spChg>
        <pc:spChg chg="add">
          <ac:chgData name="MARIA XESTERNOU" userId="54e2ee0e-bd99-426d-9ec6-abd6ef245cdd" providerId="ADAL" clId="{ACFC3475-E9B9-4988-9E0E-2B3ABDF10955}" dt="2025-03-17T15:29:53.539" v="61" actId="26606"/>
          <ac:spMkLst>
            <pc:docMk/>
            <pc:sldMk cId="4024663126" sldId="263"/>
            <ac:spMk id="21" creationId="{934F1179-B481-4F9E-BCA3-AFB972070F83}"/>
          </ac:spMkLst>
        </pc:spChg>
        <pc:spChg chg="add">
          <ac:chgData name="MARIA XESTERNOU" userId="54e2ee0e-bd99-426d-9ec6-abd6ef245cdd" providerId="ADAL" clId="{ACFC3475-E9B9-4988-9E0E-2B3ABDF10955}" dt="2025-03-17T15:29:53.539" v="61" actId="26606"/>
          <ac:spMkLst>
            <pc:docMk/>
            <pc:sldMk cId="4024663126" sldId="263"/>
            <ac:spMk id="23" creationId="{827DC2C4-B485-428A-BF4A-472D2967F47F}"/>
          </ac:spMkLst>
        </pc:spChg>
        <pc:spChg chg="add">
          <ac:chgData name="MARIA XESTERNOU" userId="54e2ee0e-bd99-426d-9ec6-abd6ef245cdd" providerId="ADAL" clId="{ACFC3475-E9B9-4988-9E0E-2B3ABDF10955}" dt="2025-03-17T15:29:53.539" v="61" actId="26606"/>
          <ac:spMkLst>
            <pc:docMk/>
            <pc:sldMk cId="4024663126" sldId="263"/>
            <ac:spMk id="25" creationId="{EE04B5EB-F158-4507-90DD-BD23620C7CC9}"/>
          </ac:spMkLst>
        </pc:spChg>
      </pc:sldChg>
      <pc:sldChg chg="addSp delSp modSp new mod setBg">
        <pc:chgData name="MARIA XESTERNOU" userId="54e2ee0e-bd99-426d-9ec6-abd6ef245cdd" providerId="ADAL" clId="{ACFC3475-E9B9-4988-9E0E-2B3ABDF10955}" dt="2025-03-17T15:44:16.543" v="305" actId="20577"/>
        <pc:sldMkLst>
          <pc:docMk/>
          <pc:sldMk cId="564983274" sldId="264"/>
        </pc:sldMkLst>
        <pc:spChg chg="mod">
          <ac:chgData name="MARIA XESTERNOU" userId="54e2ee0e-bd99-426d-9ec6-abd6ef245cdd" providerId="ADAL" clId="{ACFC3475-E9B9-4988-9E0E-2B3ABDF10955}" dt="2025-03-17T15:42:00.825" v="291" actId="26606"/>
          <ac:spMkLst>
            <pc:docMk/>
            <pc:sldMk cId="564983274" sldId="264"/>
            <ac:spMk id="2" creationId="{BFB96A8E-205F-78FB-1BF8-51480C23B2C5}"/>
          </ac:spMkLst>
        </pc:spChg>
        <pc:spChg chg="del mod">
          <ac:chgData name="MARIA XESTERNOU" userId="54e2ee0e-bd99-426d-9ec6-abd6ef245cdd" providerId="ADAL" clId="{ACFC3475-E9B9-4988-9E0E-2B3ABDF10955}" dt="2025-03-17T15:42:00.825" v="291" actId="26606"/>
          <ac:spMkLst>
            <pc:docMk/>
            <pc:sldMk cId="564983274" sldId="264"/>
            <ac:spMk id="3" creationId="{C953AD31-BCE2-666E-120E-57686C6F6B94}"/>
          </ac:spMkLst>
        </pc:spChg>
        <pc:spChg chg="add">
          <ac:chgData name="MARIA XESTERNOU" userId="54e2ee0e-bd99-426d-9ec6-abd6ef245cdd" providerId="ADAL" clId="{ACFC3475-E9B9-4988-9E0E-2B3ABDF10955}" dt="2025-03-17T15:42:00.825" v="291" actId="26606"/>
          <ac:spMkLst>
            <pc:docMk/>
            <pc:sldMk cId="564983274" sldId="264"/>
            <ac:spMk id="9" creationId="{2E442304-DDBD-4F7B-8017-36BCC863FB40}"/>
          </ac:spMkLst>
        </pc:spChg>
        <pc:spChg chg="add">
          <ac:chgData name="MARIA XESTERNOU" userId="54e2ee0e-bd99-426d-9ec6-abd6ef245cdd" providerId="ADAL" clId="{ACFC3475-E9B9-4988-9E0E-2B3ABDF10955}" dt="2025-03-17T15:42:00.825" v="291" actId="26606"/>
          <ac:spMkLst>
            <pc:docMk/>
            <pc:sldMk cId="564983274" sldId="264"/>
            <ac:spMk id="11" creationId="{5E107275-3853-46FD-A241-DE4355A42675}"/>
          </ac:spMkLst>
        </pc:spChg>
        <pc:graphicFrameChg chg="add mod">
          <ac:chgData name="MARIA XESTERNOU" userId="54e2ee0e-bd99-426d-9ec6-abd6ef245cdd" providerId="ADAL" clId="{ACFC3475-E9B9-4988-9E0E-2B3ABDF10955}" dt="2025-03-17T15:44:16.543" v="305" actId="20577"/>
          <ac:graphicFrameMkLst>
            <pc:docMk/>
            <pc:sldMk cId="564983274" sldId="264"/>
            <ac:graphicFrameMk id="5" creationId="{785611AC-DDCB-9882-6B9C-E0772E5105F8}"/>
          </ac:graphicFrameMkLst>
        </pc:graphicFrameChg>
      </pc:sldChg>
      <pc:sldChg chg="addSp delSp modSp new mod setBg">
        <pc:chgData name="MARIA XESTERNOU" userId="54e2ee0e-bd99-426d-9ec6-abd6ef245cdd" providerId="ADAL" clId="{ACFC3475-E9B9-4988-9E0E-2B3ABDF10955}" dt="2025-03-17T15:48:02.030" v="353" actId="26606"/>
        <pc:sldMkLst>
          <pc:docMk/>
          <pc:sldMk cId="756678325" sldId="265"/>
        </pc:sldMkLst>
        <pc:spChg chg="mod">
          <ac:chgData name="MARIA XESTERNOU" userId="54e2ee0e-bd99-426d-9ec6-abd6ef245cdd" providerId="ADAL" clId="{ACFC3475-E9B9-4988-9E0E-2B3ABDF10955}" dt="2025-03-17T15:48:02.030" v="353" actId="26606"/>
          <ac:spMkLst>
            <pc:docMk/>
            <pc:sldMk cId="756678325" sldId="265"/>
            <ac:spMk id="2" creationId="{D71E0D7A-1552-437B-2039-757F36DB8D85}"/>
          </ac:spMkLst>
        </pc:spChg>
        <pc:spChg chg="del mod">
          <ac:chgData name="MARIA XESTERNOU" userId="54e2ee0e-bd99-426d-9ec6-abd6ef245cdd" providerId="ADAL" clId="{ACFC3475-E9B9-4988-9E0E-2B3ABDF10955}" dt="2025-03-17T15:46:36.549" v="342" actId="26606"/>
          <ac:spMkLst>
            <pc:docMk/>
            <pc:sldMk cId="756678325" sldId="265"/>
            <ac:spMk id="3" creationId="{5973DD78-8BA3-BC5A-A4B2-044AC8759EDA}"/>
          </ac:spMkLst>
        </pc:spChg>
        <pc:spChg chg="add del">
          <ac:chgData name="MARIA XESTERNOU" userId="54e2ee0e-bd99-426d-9ec6-abd6ef245cdd" providerId="ADAL" clId="{ACFC3475-E9B9-4988-9E0E-2B3ABDF10955}" dt="2025-03-17T15:48:02.030" v="353" actId="26606"/>
          <ac:spMkLst>
            <pc:docMk/>
            <pc:sldMk cId="756678325" sldId="265"/>
            <ac:spMk id="9" creationId="{2E442304-DDBD-4F7B-8017-36BCC863FB40}"/>
          </ac:spMkLst>
        </pc:spChg>
        <pc:spChg chg="add del">
          <ac:chgData name="MARIA XESTERNOU" userId="54e2ee0e-bd99-426d-9ec6-abd6ef245cdd" providerId="ADAL" clId="{ACFC3475-E9B9-4988-9E0E-2B3ABDF10955}" dt="2025-03-17T15:48:02.030" v="353" actId="26606"/>
          <ac:spMkLst>
            <pc:docMk/>
            <pc:sldMk cId="756678325" sldId="265"/>
            <ac:spMk id="11" creationId="{5E107275-3853-46FD-A241-DE4355A42675}"/>
          </ac:spMkLst>
        </pc:spChg>
        <pc:spChg chg="add">
          <ac:chgData name="MARIA XESTERNOU" userId="54e2ee0e-bd99-426d-9ec6-abd6ef245cdd" providerId="ADAL" clId="{ACFC3475-E9B9-4988-9E0E-2B3ABDF10955}" dt="2025-03-17T15:48:02.030" v="353" actId="26606"/>
          <ac:spMkLst>
            <pc:docMk/>
            <pc:sldMk cId="756678325" sldId="265"/>
            <ac:spMk id="16" creationId="{D4771268-CB57-404A-9271-370EB28F6090}"/>
          </ac:spMkLst>
        </pc:spChg>
        <pc:graphicFrameChg chg="add mod">
          <ac:chgData name="MARIA XESTERNOU" userId="54e2ee0e-bd99-426d-9ec6-abd6ef245cdd" providerId="ADAL" clId="{ACFC3475-E9B9-4988-9E0E-2B3ABDF10955}" dt="2025-03-17T15:47:52.721" v="352" actId="113"/>
          <ac:graphicFrameMkLst>
            <pc:docMk/>
            <pc:sldMk cId="756678325" sldId="265"/>
            <ac:graphicFrameMk id="5" creationId="{5E3629AF-17F8-0E32-1121-BF303C807D65}"/>
          </ac:graphicFrameMkLst>
        </pc:graphicFrameChg>
      </pc:sldChg>
      <pc:sldChg chg="addSp delSp modSp new mod setBg">
        <pc:chgData name="MARIA XESTERNOU" userId="54e2ee0e-bd99-426d-9ec6-abd6ef245cdd" providerId="ADAL" clId="{ACFC3475-E9B9-4988-9E0E-2B3ABDF10955}" dt="2025-03-17T15:53:07.529" v="453" actId="113"/>
        <pc:sldMkLst>
          <pc:docMk/>
          <pc:sldMk cId="2948031176" sldId="266"/>
        </pc:sldMkLst>
        <pc:spChg chg="mod">
          <ac:chgData name="MARIA XESTERNOU" userId="54e2ee0e-bd99-426d-9ec6-abd6ef245cdd" providerId="ADAL" clId="{ACFC3475-E9B9-4988-9E0E-2B3ABDF10955}" dt="2025-03-17T15:50:18.404" v="425" actId="26606"/>
          <ac:spMkLst>
            <pc:docMk/>
            <pc:sldMk cId="2948031176" sldId="266"/>
            <ac:spMk id="2" creationId="{6DDB23F5-4EC7-811F-8331-3621EC1E5681}"/>
          </ac:spMkLst>
        </pc:spChg>
        <pc:spChg chg="del mod">
          <ac:chgData name="MARIA XESTERNOU" userId="54e2ee0e-bd99-426d-9ec6-abd6ef245cdd" providerId="ADAL" clId="{ACFC3475-E9B9-4988-9E0E-2B3ABDF10955}" dt="2025-03-17T15:50:18.404" v="425" actId="26606"/>
          <ac:spMkLst>
            <pc:docMk/>
            <pc:sldMk cId="2948031176" sldId="266"/>
            <ac:spMk id="3" creationId="{09C586F9-024A-E910-62DE-69851FB484D1}"/>
          </ac:spMkLst>
        </pc:spChg>
        <pc:spChg chg="add">
          <ac:chgData name="MARIA XESTERNOU" userId="54e2ee0e-bd99-426d-9ec6-abd6ef245cdd" providerId="ADAL" clId="{ACFC3475-E9B9-4988-9E0E-2B3ABDF10955}" dt="2025-03-17T15:50:18.404" v="425" actId="26606"/>
          <ac:spMkLst>
            <pc:docMk/>
            <pc:sldMk cId="2948031176" sldId="266"/>
            <ac:spMk id="10" creationId="{B50AB553-2A96-4A92-96F2-93548E096954}"/>
          </ac:spMkLst>
        </pc:spChg>
        <pc:graphicFrameChg chg="add mod">
          <ac:chgData name="MARIA XESTERNOU" userId="54e2ee0e-bd99-426d-9ec6-abd6ef245cdd" providerId="ADAL" clId="{ACFC3475-E9B9-4988-9E0E-2B3ABDF10955}" dt="2025-03-17T15:53:07.529" v="453" actId="113"/>
          <ac:graphicFrameMkLst>
            <pc:docMk/>
            <pc:sldMk cId="2948031176" sldId="266"/>
            <ac:graphicFrameMk id="5" creationId="{FC0B2E2B-43E7-D8F2-1B8B-1E681C27F44B}"/>
          </ac:graphicFrameMkLst>
        </pc:graphicFrameChg>
        <pc:picChg chg="add">
          <ac:chgData name="MARIA XESTERNOU" userId="54e2ee0e-bd99-426d-9ec6-abd6ef245cdd" providerId="ADAL" clId="{ACFC3475-E9B9-4988-9E0E-2B3ABDF10955}" dt="2025-03-17T15:50:18.404" v="425" actId="26606"/>
          <ac:picMkLst>
            <pc:docMk/>
            <pc:sldMk cId="2948031176" sldId="266"/>
            <ac:picMk id="6" creationId="{49AE88E5-679E-59F7-C454-B0BD0BBFBFC9}"/>
          </ac:picMkLst>
        </pc:picChg>
      </pc:sldChg>
      <pc:sldChg chg="addSp delSp modSp new mod setBg">
        <pc:chgData name="MARIA XESTERNOU" userId="54e2ee0e-bd99-426d-9ec6-abd6ef245cdd" providerId="ADAL" clId="{ACFC3475-E9B9-4988-9E0E-2B3ABDF10955}" dt="2025-03-17T15:56:02.360" v="485" actId="113"/>
        <pc:sldMkLst>
          <pc:docMk/>
          <pc:sldMk cId="4283926076" sldId="267"/>
        </pc:sldMkLst>
        <pc:spChg chg="mod">
          <ac:chgData name="MARIA XESTERNOU" userId="54e2ee0e-bd99-426d-9ec6-abd6ef245cdd" providerId="ADAL" clId="{ACFC3475-E9B9-4988-9E0E-2B3ABDF10955}" dt="2025-03-17T15:55:01.818" v="474" actId="26606"/>
          <ac:spMkLst>
            <pc:docMk/>
            <pc:sldMk cId="4283926076" sldId="267"/>
            <ac:spMk id="2" creationId="{1C1F10F4-893F-13E3-AF41-46FE1BDA5B59}"/>
          </ac:spMkLst>
        </pc:spChg>
        <pc:spChg chg="add del mod">
          <ac:chgData name="MARIA XESTERNOU" userId="54e2ee0e-bd99-426d-9ec6-abd6ef245cdd" providerId="ADAL" clId="{ACFC3475-E9B9-4988-9E0E-2B3ABDF10955}" dt="2025-03-17T15:55:01.818" v="474" actId="26606"/>
          <ac:spMkLst>
            <pc:docMk/>
            <pc:sldMk cId="4283926076" sldId="267"/>
            <ac:spMk id="3" creationId="{6460BAC0-8AA2-AAAF-1CD9-E22BE0DBF94E}"/>
          </ac:spMkLst>
        </pc:spChg>
        <pc:spChg chg="add">
          <ac:chgData name="MARIA XESTERNOU" userId="54e2ee0e-bd99-426d-9ec6-abd6ef245cdd" providerId="ADAL" clId="{ACFC3475-E9B9-4988-9E0E-2B3ABDF10955}" dt="2025-03-17T15:55:01.818" v="474" actId="26606"/>
          <ac:spMkLst>
            <pc:docMk/>
            <pc:sldMk cId="4283926076" sldId="267"/>
            <ac:spMk id="6" creationId="{8DF67618-B87B-4195-8E24-3B126F79FF55}"/>
          </ac:spMkLst>
        </pc:spChg>
        <pc:spChg chg="add">
          <ac:chgData name="MARIA XESTERNOU" userId="54e2ee0e-bd99-426d-9ec6-abd6ef245cdd" providerId="ADAL" clId="{ACFC3475-E9B9-4988-9E0E-2B3ABDF10955}" dt="2025-03-17T15:55:01.818" v="474" actId="26606"/>
          <ac:spMkLst>
            <pc:docMk/>
            <pc:sldMk cId="4283926076" sldId="267"/>
            <ac:spMk id="7" creationId="{64960379-9FF9-400A-A8A8-F5AB633FD3BF}"/>
          </ac:spMkLst>
        </pc:spChg>
        <pc:spChg chg="add del">
          <ac:chgData name="MARIA XESTERNOU" userId="54e2ee0e-bd99-426d-9ec6-abd6ef245cdd" providerId="ADAL" clId="{ACFC3475-E9B9-4988-9E0E-2B3ABDF10955}" dt="2025-03-17T15:54:50.297" v="468" actId="26606"/>
          <ac:spMkLst>
            <pc:docMk/>
            <pc:sldMk cId="4283926076" sldId="267"/>
            <ac:spMk id="9" creationId="{8DF67618-B87B-4195-8E24-3B126F79FF55}"/>
          </ac:spMkLst>
        </pc:spChg>
        <pc:spChg chg="add del">
          <ac:chgData name="MARIA XESTERNOU" userId="54e2ee0e-bd99-426d-9ec6-abd6ef245cdd" providerId="ADAL" clId="{ACFC3475-E9B9-4988-9E0E-2B3ABDF10955}" dt="2025-03-17T15:54:50.297" v="468" actId="26606"/>
          <ac:spMkLst>
            <pc:docMk/>
            <pc:sldMk cId="4283926076" sldId="267"/>
            <ac:spMk id="11" creationId="{64960379-9FF9-400A-A8A8-F5AB633FD3BF}"/>
          </ac:spMkLst>
        </pc:spChg>
        <pc:grpChg chg="add">
          <ac:chgData name="MARIA XESTERNOU" userId="54e2ee0e-bd99-426d-9ec6-abd6ef245cdd" providerId="ADAL" clId="{ACFC3475-E9B9-4988-9E0E-2B3ABDF10955}" dt="2025-03-17T15:55:01.818" v="474" actId="26606"/>
          <ac:grpSpMkLst>
            <pc:docMk/>
            <pc:sldMk cId="4283926076" sldId="267"/>
            <ac:grpSpMk id="8" creationId="{2C491629-AE25-486B-9B22-2CE4EE8F7E47}"/>
          </ac:grpSpMkLst>
        </pc:grpChg>
        <pc:grpChg chg="add">
          <ac:chgData name="MARIA XESTERNOU" userId="54e2ee0e-bd99-426d-9ec6-abd6ef245cdd" providerId="ADAL" clId="{ACFC3475-E9B9-4988-9E0E-2B3ABDF10955}" dt="2025-03-17T15:55:01.818" v="474" actId="26606"/>
          <ac:grpSpMkLst>
            <pc:docMk/>
            <pc:sldMk cId="4283926076" sldId="267"/>
            <ac:grpSpMk id="10" creationId="{43F5E015-E085-4624-B431-B42414448684}"/>
          </ac:grpSpMkLst>
        </pc:grpChg>
        <pc:grpChg chg="add del">
          <ac:chgData name="MARIA XESTERNOU" userId="54e2ee0e-bd99-426d-9ec6-abd6ef245cdd" providerId="ADAL" clId="{ACFC3475-E9B9-4988-9E0E-2B3ABDF10955}" dt="2025-03-17T15:54:50.297" v="468" actId="26606"/>
          <ac:grpSpMkLst>
            <pc:docMk/>
            <pc:sldMk cId="4283926076" sldId="267"/>
            <ac:grpSpMk id="13" creationId="{2C491629-AE25-486B-9B22-2CE4EE8F7E47}"/>
          </ac:grpSpMkLst>
        </pc:grpChg>
        <pc:grpChg chg="add del">
          <ac:chgData name="MARIA XESTERNOU" userId="54e2ee0e-bd99-426d-9ec6-abd6ef245cdd" providerId="ADAL" clId="{ACFC3475-E9B9-4988-9E0E-2B3ABDF10955}" dt="2025-03-17T15:54:50.297" v="468" actId="26606"/>
          <ac:grpSpMkLst>
            <pc:docMk/>
            <pc:sldMk cId="4283926076" sldId="267"/>
            <ac:grpSpMk id="17" creationId="{43F5E015-E085-4624-B431-B42414448684}"/>
          </ac:grpSpMkLst>
        </pc:grpChg>
        <pc:graphicFrameChg chg="add del mod">
          <ac:chgData name="MARIA XESTERNOU" userId="54e2ee0e-bd99-426d-9ec6-abd6ef245cdd" providerId="ADAL" clId="{ACFC3475-E9B9-4988-9E0E-2B3ABDF10955}" dt="2025-03-17T15:54:50.297" v="468" actId="26606"/>
          <ac:graphicFrameMkLst>
            <pc:docMk/>
            <pc:sldMk cId="4283926076" sldId="267"/>
            <ac:graphicFrameMk id="5" creationId="{10CE5826-6244-EF95-65FB-17EFC02FFB9D}"/>
          </ac:graphicFrameMkLst>
        </pc:graphicFrameChg>
        <pc:graphicFrameChg chg="add mod">
          <ac:chgData name="MARIA XESTERNOU" userId="54e2ee0e-bd99-426d-9ec6-abd6ef245cdd" providerId="ADAL" clId="{ACFC3475-E9B9-4988-9E0E-2B3ABDF10955}" dt="2025-03-17T15:56:02.360" v="485" actId="113"/>
          <ac:graphicFrameMkLst>
            <pc:docMk/>
            <pc:sldMk cId="4283926076" sldId="267"/>
            <ac:graphicFrameMk id="12" creationId="{31358A5E-C850-B7AC-8DF2-36457DC624E5}"/>
          </ac:graphicFrameMkLst>
        </pc:graphicFrameChg>
      </pc:sldChg>
      <pc:sldChg chg="addSp delSp modSp new mod">
        <pc:chgData name="MARIA XESTERNOU" userId="54e2ee0e-bd99-426d-9ec6-abd6ef245cdd" providerId="ADAL" clId="{ACFC3475-E9B9-4988-9E0E-2B3ABDF10955}" dt="2025-03-17T15:56:49.027" v="489" actId="14100"/>
        <pc:sldMkLst>
          <pc:docMk/>
          <pc:sldMk cId="3498470206" sldId="268"/>
        </pc:sldMkLst>
        <pc:spChg chg="del">
          <ac:chgData name="MARIA XESTERNOU" userId="54e2ee0e-bd99-426d-9ec6-abd6ef245cdd" providerId="ADAL" clId="{ACFC3475-E9B9-4988-9E0E-2B3ABDF10955}" dt="2025-03-17T15:56:37.113" v="487" actId="22"/>
          <ac:spMkLst>
            <pc:docMk/>
            <pc:sldMk cId="3498470206" sldId="268"/>
            <ac:spMk id="3" creationId="{FF02FCBA-8100-5A49-E364-97FB79153CDB}"/>
          </ac:spMkLst>
        </pc:spChg>
        <pc:picChg chg="add mod ord">
          <ac:chgData name="MARIA XESTERNOU" userId="54e2ee0e-bd99-426d-9ec6-abd6ef245cdd" providerId="ADAL" clId="{ACFC3475-E9B9-4988-9E0E-2B3ABDF10955}" dt="2025-03-17T15:56:49.027" v="489" actId="14100"/>
          <ac:picMkLst>
            <pc:docMk/>
            <pc:sldMk cId="3498470206" sldId="268"/>
            <ac:picMk id="5" creationId="{9C01E8C4-3D06-3849-80D8-D6207C339F5E}"/>
          </ac:picMkLst>
        </pc:picChg>
      </pc:sldChg>
      <pc:sldChg chg="addSp delSp modSp new mod">
        <pc:chgData name="MARIA XESTERNOU" userId="54e2ee0e-bd99-426d-9ec6-abd6ef245cdd" providerId="ADAL" clId="{ACFC3475-E9B9-4988-9E0E-2B3ABDF10955}" dt="2025-03-17T15:57:23.302" v="495" actId="14100"/>
        <pc:sldMkLst>
          <pc:docMk/>
          <pc:sldMk cId="1310984560" sldId="269"/>
        </pc:sldMkLst>
        <pc:spChg chg="del">
          <ac:chgData name="MARIA XESTERNOU" userId="54e2ee0e-bd99-426d-9ec6-abd6ef245cdd" providerId="ADAL" clId="{ACFC3475-E9B9-4988-9E0E-2B3ABDF10955}" dt="2025-03-17T15:57:12.496" v="491" actId="22"/>
          <ac:spMkLst>
            <pc:docMk/>
            <pc:sldMk cId="1310984560" sldId="269"/>
            <ac:spMk id="3" creationId="{EDFFEFA2-D4C4-CCB6-93D7-5DB74DC5157A}"/>
          </ac:spMkLst>
        </pc:spChg>
        <pc:picChg chg="add mod ord">
          <ac:chgData name="MARIA XESTERNOU" userId="54e2ee0e-bd99-426d-9ec6-abd6ef245cdd" providerId="ADAL" clId="{ACFC3475-E9B9-4988-9E0E-2B3ABDF10955}" dt="2025-03-17T15:57:23.302" v="495" actId="14100"/>
          <ac:picMkLst>
            <pc:docMk/>
            <pc:sldMk cId="1310984560" sldId="269"/>
            <ac:picMk id="5" creationId="{03246B6C-3275-F9D7-F665-125C6E15ED40}"/>
          </ac:picMkLst>
        </pc:picChg>
      </pc:sldChg>
      <pc:sldChg chg="addSp delSp modSp new mod setBg">
        <pc:chgData name="MARIA XESTERNOU" userId="54e2ee0e-bd99-426d-9ec6-abd6ef245cdd" providerId="ADAL" clId="{ACFC3475-E9B9-4988-9E0E-2B3ABDF10955}" dt="2025-03-17T15:59:58.392" v="531" actId="20577"/>
        <pc:sldMkLst>
          <pc:docMk/>
          <pc:sldMk cId="1895736462" sldId="270"/>
        </pc:sldMkLst>
        <pc:spChg chg="mod">
          <ac:chgData name="MARIA XESTERNOU" userId="54e2ee0e-bd99-426d-9ec6-abd6ef245cdd" providerId="ADAL" clId="{ACFC3475-E9B9-4988-9E0E-2B3ABDF10955}" dt="2025-03-17T15:59:33.391" v="525" actId="20577"/>
          <ac:spMkLst>
            <pc:docMk/>
            <pc:sldMk cId="1895736462" sldId="270"/>
            <ac:spMk id="2" creationId="{D52E2ED7-AD96-D497-31FB-6CE0E178939D}"/>
          </ac:spMkLst>
        </pc:spChg>
        <pc:spChg chg="mod">
          <ac:chgData name="MARIA XESTERNOU" userId="54e2ee0e-bd99-426d-9ec6-abd6ef245cdd" providerId="ADAL" clId="{ACFC3475-E9B9-4988-9E0E-2B3ABDF10955}" dt="2025-03-17T15:59:58.392" v="531" actId="20577"/>
          <ac:spMkLst>
            <pc:docMk/>
            <pc:sldMk cId="1895736462" sldId="270"/>
            <ac:spMk id="3" creationId="{B2981970-AE7E-3732-C1FC-9DE223C39308}"/>
          </ac:spMkLst>
        </pc:spChg>
        <pc:spChg chg="add del">
          <ac:chgData name="MARIA XESTERNOU" userId="54e2ee0e-bd99-426d-9ec6-abd6ef245cdd" providerId="ADAL" clId="{ACFC3475-E9B9-4988-9E0E-2B3ABDF10955}" dt="2025-03-17T15:59:22.474" v="521" actId="26606"/>
          <ac:spMkLst>
            <pc:docMk/>
            <pc:sldMk cId="1895736462" sldId="270"/>
            <ac:spMk id="8" creationId="{C2554CA6-288E-4202-BC52-2E5A8F0C0AED}"/>
          </ac:spMkLst>
        </pc:spChg>
        <pc:spChg chg="add del">
          <ac:chgData name="MARIA XESTERNOU" userId="54e2ee0e-bd99-426d-9ec6-abd6ef245cdd" providerId="ADAL" clId="{ACFC3475-E9B9-4988-9E0E-2B3ABDF10955}" dt="2025-03-17T15:59:22.474" v="521" actId="26606"/>
          <ac:spMkLst>
            <pc:docMk/>
            <pc:sldMk cId="1895736462" sldId="270"/>
            <ac:spMk id="10" creationId="{B10BB131-AC8E-4A8E-A5D1-36260F720C3B}"/>
          </ac:spMkLst>
        </pc:spChg>
        <pc:spChg chg="add del">
          <ac:chgData name="MARIA XESTERNOU" userId="54e2ee0e-bd99-426d-9ec6-abd6ef245cdd" providerId="ADAL" clId="{ACFC3475-E9B9-4988-9E0E-2B3ABDF10955}" dt="2025-03-17T15:59:22.474" v="521" actId="26606"/>
          <ac:spMkLst>
            <pc:docMk/>
            <pc:sldMk cId="1895736462" sldId="270"/>
            <ac:spMk id="12" creationId="{5B7778FC-632E-4DCA-A7CB-0D7731CCF970}"/>
          </ac:spMkLst>
        </pc:spChg>
        <pc:spChg chg="add del">
          <ac:chgData name="MARIA XESTERNOU" userId="54e2ee0e-bd99-426d-9ec6-abd6ef245cdd" providerId="ADAL" clId="{ACFC3475-E9B9-4988-9E0E-2B3ABDF10955}" dt="2025-03-17T15:59:22.474" v="521" actId="26606"/>
          <ac:spMkLst>
            <pc:docMk/>
            <pc:sldMk cId="1895736462" sldId="270"/>
            <ac:spMk id="14" creationId="{FA23A907-97FB-4A8F-880A-DD77401C4296}"/>
          </ac:spMkLst>
        </pc:spChg>
        <pc:spChg chg="add">
          <ac:chgData name="MARIA XESTERNOU" userId="54e2ee0e-bd99-426d-9ec6-abd6ef245cdd" providerId="ADAL" clId="{ACFC3475-E9B9-4988-9E0E-2B3ABDF10955}" dt="2025-03-17T15:59:25.765" v="524" actId="26606"/>
          <ac:spMkLst>
            <pc:docMk/>
            <pc:sldMk cId="1895736462" sldId="270"/>
            <ac:spMk id="15" creationId="{D5B0017B-2ECA-49AF-B397-DC140825DF8D}"/>
          </ac:spMkLst>
        </pc:spChg>
        <pc:spChg chg="add del">
          <ac:chgData name="MARIA XESTERNOU" userId="54e2ee0e-bd99-426d-9ec6-abd6ef245cdd" providerId="ADAL" clId="{ACFC3475-E9B9-4988-9E0E-2B3ABDF10955}" dt="2025-03-17T15:59:25.754" v="523" actId="26606"/>
          <ac:spMkLst>
            <pc:docMk/>
            <pc:sldMk cId="1895736462" sldId="270"/>
            <ac:spMk id="16" creationId="{E3020543-B24B-4EC4-8FFC-8DD88EEA91A8}"/>
          </ac:spMkLst>
        </pc:spChg>
        <pc:spChg chg="add del">
          <ac:chgData name="MARIA XESTERNOU" userId="54e2ee0e-bd99-426d-9ec6-abd6ef245cdd" providerId="ADAL" clId="{ACFC3475-E9B9-4988-9E0E-2B3ABDF10955}" dt="2025-03-17T15:59:25.754" v="523" actId="26606"/>
          <ac:spMkLst>
            <pc:docMk/>
            <pc:sldMk cId="1895736462" sldId="270"/>
            <ac:spMk id="17" creationId="{327D73B4-9F5C-4A64-A179-51B9500CB8B5}"/>
          </ac:spMkLst>
        </pc:spChg>
        <pc:spChg chg="add del">
          <ac:chgData name="MARIA XESTERNOU" userId="54e2ee0e-bd99-426d-9ec6-abd6ef245cdd" providerId="ADAL" clId="{ACFC3475-E9B9-4988-9E0E-2B3ABDF10955}" dt="2025-03-17T15:59:25.754" v="523" actId="26606"/>
          <ac:spMkLst>
            <pc:docMk/>
            <pc:sldMk cId="1895736462" sldId="270"/>
            <ac:spMk id="19" creationId="{C1F06963-6374-4B48-844F-071A9BAAAE02}"/>
          </ac:spMkLst>
        </pc:spChg>
        <pc:spChg chg="add del">
          <ac:chgData name="MARIA XESTERNOU" userId="54e2ee0e-bd99-426d-9ec6-abd6ef245cdd" providerId="ADAL" clId="{ACFC3475-E9B9-4988-9E0E-2B3ABDF10955}" dt="2025-03-17T15:59:25.754" v="523" actId="26606"/>
          <ac:spMkLst>
            <pc:docMk/>
            <pc:sldMk cId="1895736462" sldId="270"/>
            <ac:spMk id="20" creationId="{6CB927A4-E432-4310-9CD5-E89FF5063179}"/>
          </ac:spMkLst>
        </pc:spChg>
        <pc:spChg chg="add del">
          <ac:chgData name="MARIA XESTERNOU" userId="54e2ee0e-bd99-426d-9ec6-abd6ef245cdd" providerId="ADAL" clId="{ACFC3475-E9B9-4988-9E0E-2B3ABDF10955}" dt="2025-03-17T15:59:25.754" v="523" actId="26606"/>
          <ac:spMkLst>
            <pc:docMk/>
            <pc:sldMk cId="1895736462" sldId="270"/>
            <ac:spMk id="21" creationId="{1453BF6C-B012-48B7-B4E8-6D7AC7C27D02}"/>
          </ac:spMkLst>
        </pc:spChg>
        <pc:spChg chg="add">
          <ac:chgData name="MARIA XESTERNOU" userId="54e2ee0e-bd99-426d-9ec6-abd6ef245cdd" providerId="ADAL" clId="{ACFC3475-E9B9-4988-9E0E-2B3ABDF10955}" dt="2025-03-17T15:59:25.765" v="524" actId="26606"/>
          <ac:spMkLst>
            <pc:docMk/>
            <pc:sldMk cId="1895736462" sldId="270"/>
            <ac:spMk id="23" creationId="{B6CDA21F-E7AF-4C75-8395-33F58D5B0E45}"/>
          </ac:spMkLst>
        </pc:spChg>
        <pc:grpChg chg="add">
          <ac:chgData name="MARIA XESTERNOU" userId="54e2ee0e-bd99-426d-9ec6-abd6ef245cdd" providerId="ADAL" clId="{ACFC3475-E9B9-4988-9E0E-2B3ABDF10955}" dt="2025-03-17T15:59:25.765" v="524" actId="26606"/>
          <ac:grpSpMkLst>
            <pc:docMk/>
            <pc:sldMk cId="1895736462" sldId="270"/>
            <ac:grpSpMk id="24" creationId="{AE1C45F0-260A-458C-96ED-C1F6D2151219}"/>
          </ac:grpSpMkLst>
        </pc:grpChg>
        <pc:cxnChg chg="add del">
          <ac:chgData name="MARIA XESTERNOU" userId="54e2ee0e-bd99-426d-9ec6-abd6ef245cdd" providerId="ADAL" clId="{ACFC3475-E9B9-4988-9E0E-2B3ABDF10955}" dt="2025-03-17T15:59:25.754" v="523" actId="26606"/>
          <ac:cxnSpMkLst>
            <pc:docMk/>
            <pc:sldMk cId="1895736462" sldId="270"/>
            <ac:cxnSpMk id="18" creationId="{C49DA8F6-BCC1-4447-B54C-57856834B94B}"/>
          </ac:cxnSpMkLst>
        </pc:cxnChg>
        <pc:cxnChg chg="add">
          <ac:chgData name="MARIA XESTERNOU" userId="54e2ee0e-bd99-426d-9ec6-abd6ef245cdd" providerId="ADAL" clId="{ACFC3475-E9B9-4988-9E0E-2B3ABDF10955}" dt="2025-03-17T15:59:25.765" v="524" actId="26606"/>
          <ac:cxnSpMkLst>
            <pc:docMk/>
            <pc:sldMk cId="1895736462" sldId="270"/>
            <ac:cxnSpMk id="26" creationId="{6CF1BAF6-AD41-4082-B212-8A1F9A2E8779}"/>
          </ac:cxnSpMkLst>
        </pc:cxnChg>
      </pc:sldChg>
      <pc:sldChg chg="addSp delSp modSp new mod setBg">
        <pc:chgData name="MARIA XESTERNOU" userId="54e2ee0e-bd99-426d-9ec6-abd6ef245cdd" providerId="ADAL" clId="{ACFC3475-E9B9-4988-9E0E-2B3ABDF10955}" dt="2025-03-17T16:03:28.939" v="604" actId="26606"/>
        <pc:sldMkLst>
          <pc:docMk/>
          <pc:sldMk cId="2873427656" sldId="271"/>
        </pc:sldMkLst>
        <pc:spChg chg="mod">
          <ac:chgData name="MARIA XESTERNOU" userId="54e2ee0e-bd99-426d-9ec6-abd6ef245cdd" providerId="ADAL" clId="{ACFC3475-E9B9-4988-9E0E-2B3ABDF10955}" dt="2025-03-17T16:03:28.939" v="604" actId="26606"/>
          <ac:spMkLst>
            <pc:docMk/>
            <pc:sldMk cId="2873427656" sldId="271"/>
            <ac:spMk id="2" creationId="{EB7C0862-C3F9-39EE-8085-9E753D065071}"/>
          </ac:spMkLst>
        </pc:spChg>
        <pc:spChg chg="del mod">
          <ac:chgData name="MARIA XESTERNOU" userId="54e2ee0e-bd99-426d-9ec6-abd6ef245cdd" providerId="ADAL" clId="{ACFC3475-E9B9-4988-9E0E-2B3ABDF10955}" dt="2025-03-17T16:03:28.939" v="604" actId="26606"/>
          <ac:spMkLst>
            <pc:docMk/>
            <pc:sldMk cId="2873427656" sldId="271"/>
            <ac:spMk id="3" creationId="{A99A4491-0732-71AC-6192-9643F35465BD}"/>
          </ac:spMkLst>
        </pc:spChg>
        <pc:spChg chg="add">
          <ac:chgData name="MARIA XESTERNOU" userId="54e2ee0e-bd99-426d-9ec6-abd6ef245cdd" providerId="ADAL" clId="{ACFC3475-E9B9-4988-9E0E-2B3ABDF10955}" dt="2025-03-17T16:03:28.939" v="604" actId="26606"/>
          <ac:spMkLst>
            <pc:docMk/>
            <pc:sldMk cId="2873427656" sldId="271"/>
            <ac:spMk id="10" creationId="{B50AB553-2A96-4A92-96F2-93548E096954}"/>
          </ac:spMkLst>
        </pc:spChg>
        <pc:graphicFrameChg chg="add">
          <ac:chgData name="MARIA XESTERNOU" userId="54e2ee0e-bd99-426d-9ec6-abd6ef245cdd" providerId="ADAL" clId="{ACFC3475-E9B9-4988-9E0E-2B3ABDF10955}" dt="2025-03-17T16:03:28.939" v="604" actId="26606"/>
          <ac:graphicFrameMkLst>
            <pc:docMk/>
            <pc:sldMk cId="2873427656" sldId="271"/>
            <ac:graphicFrameMk id="5" creationId="{FB285CB0-0110-8F71-DD1E-6AB64774D9ED}"/>
          </ac:graphicFrameMkLst>
        </pc:graphicFrameChg>
        <pc:picChg chg="add">
          <ac:chgData name="MARIA XESTERNOU" userId="54e2ee0e-bd99-426d-9ec6-abd6ef245cdd" providerId="ADAL" clId="{ACFC3475-E9B9-4988-9E0E-2B3ABDF10955}" dt="2025-03-17T16:03:28.939" v="604" actId="26606"/>
          <ac:picMkLst>
            <pc:docMk/>
            <pc:sldMk cId="2873427656" sldId="271"/>
            <ac:picMk id="6" creationId="{0D0B85D1-89C4-4F2D-216B-32B368BFB2A2}"/>
          </ac:picMkLst>
        </pc:picChg>
      </pc:sldChg>
      <pc:sldChg chg="addSp delSp modSp new mod">
        <pc:chgData name="MARIA XESTERNOU" userId="54e2ee0e-bd99-426d-9ec6-abd6ef245cdd" providerId="ADAL" clId="{ACFC3475-E9B9-4988-9E0E-2B3ABDF10955}" dt="2025-03-17T16:04:23.965" v="612" actId="1076"/>
        <pc:sldMkLst>
          <pc:docMk/>
          <pc:sldMk cId="2733434969" sldId="272"/>
        </pc:sldMkLst>
        <pc:spChg chg="del">
          <ac:chgData name="MARIA XESTERNOU" userId="54e2ee0e-bd99-426d-9ec6-abd6ef245cdd" providerId="ADAL" clId="{ACFC3475-E9B9-4988-9E0E-2B3ABDF10955}" dt="2025-03-17T16:03:58.708" v="606" actId="22"/>
          <ac:spMkLst>
            <pc:docMk/>
            <pc:sldMk cId="2733434969" sldId="272"/>
            <ac:spMk id="3" creationId="{8646CAE2-6520-23C0-0D9A-EBC7F7742A8B}"/>
          </ac:spMkLst>
        </pc:spChg>
        <pc:picChg chg="add mod ord modCrop">
          <ac:chgData name="MARIA XESTERNOU" userId="54e2ee0e-bd99-426d-9ec6-abd6ef245cdd" providerId="ADAL" clId="{ACFC3475-E9B9-4988-9E0E-2B3ABDF10955}" dt="2025-03-17T16:04:23.965" v="612" actId="1076"/>
          <ac:picMkLst>
            <pc:docMk/>
            <pc:sldMk cId="2733434969" sldId="272"/>
            <ac:picMk id="5" creationId="{64E9E6DA-948A-B64F-372C-B70C2E65F45C}"/>
          </ac:picMkLst>
        </pc:picChg>
      </pc:sldChg>
      <pc:sldChg chg="addSp modSp new mod setBg">
        <pc:chgData name="MARIA XESTERNOU" userId="54e2ee0e-bd99-426d-9ec6-abd6ef245cdd" providerId="ADAL" clId="{ACFC3475-E9B9-4988-9E0E-2B3ABDF10955}" dt="2025-03-17T16:06:00.136" v="634" actId="26606"/>
        <pc:sldMkLst>
          <pc:docMk/>
          <pc:sldMk cId="2330398854" sldId="273"/>
        </pc:sldMkLst>
        <pc:spChg chg="mod">
          <ac:chgData name="MARIA XESTERNOU" userId="54e2ee0e-bd99-426d-9ec6-abd6ef245cdd" providerId="ADAL" clId="{ACFC3475-E9B9-4988-9E0E-2B3ABDF10955}" dt="2025-03-17T16:06:00.136" v="634" actId="26606"/>
          <ac:spMkLst>
            <pc:docMk/>
            <pc:sldMk cId="2330398854" sldId="273"/>
            <ac:spMk id="2" creationId="{EB4ED6AC-C830-53AD-0CF8-F4F6078C2961}"/>
          </ac:spMkLst>
        </pc:spChg>
        <pc:spChg chg="mod">
          <ac:chgData name="MARIA XESTERNOU" userId="54e2ee0e-bd99-426d-9ec6-abd6ef245cdd" providerId="ADAL" clId="{ACFC3475-E9B9-4988-9E0E-2B3ABDF10955}" dt="2025-03-17T16:06:00.136" v="634" actId="26606"/>
          <ac:spMkLst>
            <pc:docMk/>
            <pc:sldMk cId="2330398854" sldId="273"/>
            <ac:spMk id="3" creationId="{1B42F4B6-ABD9-8C8B-AC24-93B135E3E5FC}"/>
          </ac:spMkLst>
        </pc:spChg>
        <pc:spChg chg="add">
          <ac:chgData name="MARIA XESTERNOU" userId="54e2ee0e-bd99-426d-9ec6-abd6ef245cdd" providerId="ADAL" clId="{ACFC3475-E9B9-4988-9E0E-2B3ABDF10955}" dt="2025-03-17T16:06:00.136" v="634" actId="26606"/>
          <ac:spMkLst>
            <pc:docMk/>
            <pc:sldMk cId="2330398854" sldId="273"/>
            <ac:spMk id="10" creationId="{7D07B7BC-3270-4CF3-A7AA-0937908AD58A}"/>
          </ac:spMkLst>
        </pc:spChg>
        <pc:grpChg chg="add">
          <ac:chgData name="MARIA XESTERNOU" userId="54e2ee0e-bd99-426d-9ec6-abd6ef245cdd" providerId="ADAL" clId="{ACFC3475-E9B9-4988-9E0E-2B3ABDF10955}" dt="2025-03-17T16:06:00.136" v="634" actId="26606"/>
          <ac:grpSpMkLst>
            <pc:docMk/>
            <pc:sldMk cId="2330398854" sldId="273"/>
            <ac:grpSpMk id="12" creationId="{3248F5E6-4377-481A-9615-8B26AF96A076}"/>
          </ac:grpSpMkLst>
        </pc:grpChg>
        <pc:grpChg chg="add">
          <ac:chgData name="MARIA XESTERNOU" userId="54e2ee0e-bd99-426d-9ec6-abd6ef245cdd" providerId="ADAL" clId="{ACFC3475-E9B9-4988-9E0E-2B3ABDF10955}" dt="2025-03-17T16:06:00.136" v="634" actId="26606"/>
          <ac:grpSpMkLst>
            <pc:docMk/>
            <pc:sldMk cId="2330398854" sldId="273"/>
            <ac:grpSpMk id="16" creationId="{E27AF472-EAE3-4572-AB69-B92BD10DBC6D}"/>
          </ac:grpSpMkLst>
        </pc:grpChg>
        <pc:picChg chg="add mod ord">
          <ac:chgData name="MARIA XESTERNOU" userId="54e2ee0e-bd99-426d-9ec6-abd6ef245cdd" providerId="ADAL" clId="{ACFC3475-E9B9-4988-9E0E-2B3ABDF10955}" dt="2025-03-17T16:06:00.136" v="634" actId="26606"/>
          <ac:picMkLst>
            <pc:docMk/>
            <pc:sldMk cId="2330398854" sldId="273"/>
            <ac:picMk id="5" creationId="{65BE7525-8264-66CD-8B31-CF887E791C06}"/>
          </ac:picMkLst>
        </pc:picChg>
      </pc:sldChg>
      <pc:sldChg chg="modSp add mod">
        <pc:chgData name="MARIA XESTERNOU" userId="54e2ee0e-bd99-426d-9ec6-abd6ef245cdd" providerId="ADAL" clId="{ACFC3475-E9B9-4988-9E0E-2B3ABDF10955}" dt="2025-03-17T16:07:16.577" v="661" actId="27636"/>
        <pc:sldMkLst>
          <pc:docMk/>
          <pc:sldMk cId="2917895055" sldId="274"/>
        </pc:sldMkLst>
        <pc:spChg chg="mod">
          <ac:chgData name="MARIA XESTERNOU" userId="54e2ee0e-bd99-426d-9ec6-abd6ef245cdd" providerId="ADAL" clId="{ACFC3475-E9B9-4988-9E0E-2B3ABDF10955}" dt="2025-03-17T16:07:16.577" v="661" actId="27636"/>
          <ac:spMkLst>
            <pc:docMk/>
            <pc:sldMk cId="2917895055" sldId="274"/>
            <ac:spMk id="3" creationId="{B3DD765B-A6FD-5F32-BC47-9718BD0532C6}"/>
          </ac:spMkLst>
        </pc:spChg>
      </pc:sldChg>
      <pc:sldChg chg="modSp add mod">
        <pc:chgData name="MARIA XESTERNOU" userId="54e2ee0e-bd99-426d-9ec6-abd6ef245cdd" providerId="ADAL" clId="{ACFC3475-E9B9-4988-9E0E-2B3ABDF10955}" dt="2025-03-17T16:08:59.285" v="697" actId="20577"/>
        <pc:sldMkLst>
          <pc:docMk/>
          <pc:sldMk cId="2694598463" sldId="275"/>
        </pc:sldMkLst>
        <pc:spChg chg="mod">
          <ac:chgData name="MARIA XESTERNOU" userId="54e2ee0e-bd99-426d-9ec6-abd6ef245cdd" providerId="ADAL" clId="{ACFC3475-E9B9-4988-9E0E-2B3ABDF10955}" dt="2025-03-17T16:08:59.285" v="697" actId="20577"/>
          <ac:spMkLst>
            <pc:docMk/>
            <pc:sldMk cId="2694598463" sldId="275"/>
            <ac:spMk id="3" creationId="{E6F54E16-9F62-CF49-8D65-1DE406B0B1A6}"/>
          </ac:spMkLst>
        </pc:spChg>
      </pc:sldChg>
      <pc:sldMasterChg chg="del delSldLayout">
        <pc:chgData name="MARIA XESTERNOU" userId="54e2ee0e-bd99-426d-9ec6-abd6ef245cdd" providerId="ADAL" clId="{ACFC3475-E9B9-4988-9E0E-2B3ABDF10955}" dt="2025-03-17T15:23:21.831" v="2" actId="26606"/>
        <pc:sldMasterMkLst>
          <pc:docMk/>
          <pc:sldMasterMk cId="458094533" sldId="2147483660"/>
        </pc:sldMasterMkLst>
        <pc:sldLayoutChg chg="del">
          <pc:chgData name="MARIA XESTERNOU" userId="54e2ee0e-bd99-426d-9ec6-abd6ef245cdd" providerId="ADAL" clId="{ACFC3475-E9B9-4988-9E0E-2B3ABDF10955}" dt="2025-03-17T15:23:21.831" v="2" actId="26606"/>
          <pc:sldLayoutMkLst>
            <pc:docMk/>
            <pc:sldMasterMk cId="458094533" sldId="2147483660"/>
            <pc:sldLayoutMk cId="1017906010" sldId="2147483661"/>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701871695" sldId="2147483662"/>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1269638683" sldId="2147483663"/>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286986851" sldId="2147483664"/>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842931693" sldId="2147483665"/>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992973878" sldId="2147483666"/>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169604129" sldId="2147483667"/>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434133007" sldId="2147483668"/>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61848574" sldId="2147483669"/>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2086908296" sldId="2147483670"/>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954497536" sldId="2147483671"/>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238197801" sldId="2147483672"/>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585683237" sldId="2147483673"/>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4082085890" sldId="2147483674"/>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3734927089" sldId="2147483675"/>
          </pc:sldLayoutMkLst>
        </pc:sldLayoutChg>
        <pc:sldLayoutChg chg="del">
          <pc:chgData name="MARIA XESTERNOU" userId="54e2ee0e-bd99-426d-9ec6-abd6ef245cdd" providerId="ADAL" clId="{ACFC3475-E9B9-4988-9E0E-2B3ABDF10955}" dt="2025-03-17T15:23:21.831" v="2" actId="26606"/>
          <pc:sldLayoutMkLst>
            <pc:docMk/>
            <pc:sldMasterMk cId="458094533" sldId="2147483660"/>
            <pc:sldLayoutMk cId="1935452928" sldId="2147483676"/>
          </pc:sldLayoutMkLst>
        </pc:sldLayoutChg>
      </pc:sldMasterChg>
      <pc:sldMasterChg chg="add addSldLayout">
        <pc:chgData name="MARIA XESTERNOU" userId="54e2ee0e-bd99-426d-9ec6-abd6ef245cdd" providerId="ADAL" clId="{ACFC3475-E9B9-4988-9E0E-2B3ABDF10955}" dt="2025-03-17T15:23:21.831" v="2" actId="26606"/>
        <pc:sldMasterMkLst>
          <pc:docMk/>
          <pc:sldMasterMk cId="3517501634" sldId="2147483711"/>
        </pc:sldMasterMkLst>
        <pc:sldLayoutChg chg="add">
          <pc:chgData name="MARIA XESTERNOU" userId="54e2ee0e-bd99-426d-9ec6-abd6ef245cdd" providerId="ADAL" clId="{ACFC3475-E9B9-4988-9E0E-2B3ABDF10955}" dt="2025-03-17T15:23:21.831" v="2" actId="26606"/>
          <pc:sldLayoutMkLst>
            <pc:docMk/>
            <pc:sldMasterMk cId="3517501634" sldId="2147483711"/>
            <pc:sldLayoutMk cId="4145766196" sldId="2147483700"/>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353298861" sldId="2147483701"/>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130372356" sldId="2147483702"/>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3096829843" sldId="2147483703"/>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522162273" sldId="2147483704"/>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3228749245" sldId="2147483705"/>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4027086251" sldId="2147483706"/>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968479982" sldId="2147483707"/>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3469828189" sldId="2147483708"/>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1908147877" sldId="2147483709"/>
          </pc:sldLayoutMkLst>
        </pc:sldLayoutChg>
        <pc:sldLayoutChg chg="add">
          <pc:chgData name="MARIA XESTERNOU" userId="54e2ee0e-bd99-426d-9ec6-abd6ef245cdd" providerId="ADAL" clId="{ACFC3475-E9B9-4988-9E0E-2B3ABDF10955}" dt="2025-03-17T15:23:21.831" v="2" actId="26606"/>
          <pc:sldLayoutMkLst>
            <pc:docMk/>
            <pc:sldMasterMk cId="3517501634" sldId="2147483711"/>
            <pc:sldLayoutMk cId="322641031" sldId="214748371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96643-99B7-4A60-94AF-29D9300545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A35E38B-72AF-41EE-B06E-0414613F869A}">
      <dgm:prSet custT="1"/>
      <dgm:spPr/>
      <dgm:t>
        <a:bodyPr/>
        <a:lstStyle/>
        <a:p>
          <a:r>
            <a:rPr lang="el-GR" sz="2000" b="1" dirty="0"/>
            <a:t>Βήμα 1ο:</a:t>
          </a:r>
          <a:r>
            <a:rPr lang="el-GR" sz="2000" dirty="0"/>
            <a:t> </a:t>
          </a:r>
          <a:r>
            <a:rPr lang="el-GR" sz="2000" b="1" dirty="0"/>
            <a:t>Ανακοίνωση του θέματος-ζητήματος </a:t>
          </a:r>
          <a:r>
            <a:rPr lang="el-GR" sz="2000" dirty="0"/>
            <a:t>και του </a:t>
          </a:r>
          <a:r>
            <a:rPr lang="el-GR" sz="2000" b="1" dirty="0"/>
            <a:t>χρόνου</a:t>
          </a:r>
          <a:r>
            <a:rPr lang="el-GR" sz="2000" dirty="0"/>
            <a:t> επεξεργασίας του.</a:t>
          </a:r>
          <a:endParaRPr lang="en-US" sz="2000" dirty="0"/>
        </a:p>
      </dgm:t>
    </dgm:pt>
    <dgm:pt modelId="{FC8D1F8F-E3E9-4C39-8006-E2B7D1E3E7F4}" type="parTrans" cxnId="{E1D19A08-F537-44F6-B287-EF964C61B846}">
      <dgm:prSet/>
      <dgm:spPr/>
      <dgm:t>
        <a:bodyPr/>
        <a:lstStyle/>
        <a:p>
          <a:endParaRPr lang="en-US"/>
        </a:p>
      </dgm:t>
    </dgm:pt>
    <dgm:pt modelId="{628263AD-CB19-4F72-B56E-112381CBE7FB}" type="sibTrans" cxnId="{E1D19A08-F537-44F6-B287-EF964C61B846}">
      <dgm:prSet/>
      <dgm:spPr/>
      <dgm:t>
        <a:bodyPr/>
        <a:lstStyle/>
        <a:p>
          <a:endParaRPr lang="en-US"/>
        </a:p>
      </dgm:t>
    </dgm:pt>
    <dgm:pt modelId="{F91E83DF-FA8D-43AA-999A-6DF56CE2D471}">
      <dgm:prSet custT="1"/>
      <dgm:spPr/>
      <dgm:t>
        <a:bodyPr/>
        <a:lstStyle/>
        <a:p>
          <a:r>
            <a:rPr lang="el-GR" sz="1400" b="1" dirty="0"/>
            <a:t>Βήμα 2ο: </a:t>
          </a:r>
          <a:r>
            <a:rPr lang="el-GR" sz="1400" dirty="0"/>
            <a:t>Κατάθεση απόψεων των μαθητών. Στο βήμα αυτό ο εκπαιδευτικός δε διορθώνει ούτε σχολιάζει τις απόψεις που κατατίθενται. Ενθαρρύνει την αυθόρμητη κατάθεση όσο το δυνατόν περισσότερων απόψεων, ενώ η κρίση πάνω σε αυτά που ακούγονται αναβάλλεται για αργότερα. Ο ίδιος </a:t>
          </a:r>
          <a:r>
            <a:rPr lang="el-GR" sz="1400" b="1" dirty="0"/>
            <a:t>αποφεύγει να καταθέσει την άποψή του, γράφει στον πίνακα </a:t>
          </a:r>
          <a:r>
            <a:rPr lang="el-GR" sz="1400" dirty="0"/>
            <a:t>(ή σε άλλο μέσο ώστε να προβάλλονται) τις ιδέες, με σκοπό να είναι «παρούσες» και να δίνουν υλικό για συζήτηση σε κατοπινά στάδια της διδασκαλίας.</a:t>
          </a:r>
          <a:endParaRPr lang="en-US" sz="1400" dirty="0"/>
        </a:p>
      </dgm:t>
    </dgm:pt>
    <dgm:pt modelId="{9CA357CE-1AFE-4B47-A87E-29764CD2B74E}" type="parTrans" cxnId="{6370D053-CC22-4CC6-A1D1-75782223B060}">
      <dgm:prSet/>
      <dgm:spPr/>
      <dgm:t>
        <a:bodyPr/>
        <a:lstStyle/>
        <a:p>
          <a:endParaRPr lang="en-US"/>
        </a:p>
      </dgm:t>
    </dgm:pt>
    <dgm:pt modelId="{2F6A9785-890B-4295-B6DD-424626695359}" type="sibTrans" cxnId="{6370D053-CC22-4CC6-A1D1-75782223B060}">
      <dgm:prSet/>
      <dgm:spPr/>
      <dgm:t>
        <a:bodyPr/>
        <a:lstStyle/>
        <a:p>
          <a:endParaRPr lang="en-US"/>
        </a:p>
      </dgm:t>
    </dgm:pt>
    <dgm:pt modelId="{DD9CDDC2-3D92-40EB-BDA3-284EDB2D1BA9}">
      <dgm:prSet custT="1"/>
      <dgm:spPr/>
      <dgm:t>
        <a:bodyPr/>
        <a:lstStyle/>
        <a:p>
          <a:r>
            <a:rPr lang="el-GR" sz="1600" b="1" dirty="0"/>
            <a:t>Βήμα 3ο: </a:t>
          </a:r>
          <a:r>
            <a:rPr lang="el-GR" sz="1600" b="1" dirty="0" err="1"/>
            <a:t>Αναστοχασμός</a:t>
          </a:r>
          <a:r>
            <a:rPr lang="el-GR" sz="1600" b="1" dirty="0"/>
            <a:t>, συζήτηση, αξιολόγηση των απόψεων </a:t>
          </a:r>
          <a:r>
            <a:rPr lang="el-GR" sz="1600" dirty="0"/>
            <a:t>που κατατέθηκαν. Ανάλογα με το ζητούμενο, μπορεί να χρειαστεί να τεθούν κριτήρια ώστε να προκρίνει συλλογικά η ομάδα κάποιες από τις απόψεις που κατατέθηκαν.</a:t>
          </a:r>
          <a:endParaRPr lang="en-US" sz="1600" dirty="0"/>
        </a:p>
      </dgm:t>
    </dgm:pt>
    <dgm:pt modelId="{50BF7367-A970-462F-A418-CE3AF86E3507}" type="parTrans" cxnId="{1FF3A617-53FC-4F21-BCC5-04491DFF6DC7}">
      <dgm:prSet/>
      <dgm:spPr/>
      <dgm:t>
        <a:bodyPr/>
        <a:lstStyle/>
        <a:p>
          <a:endParaRPr lang="en-US"/>
        </a:p>
      </dgm:t>
    </dgm:pt>
    <dgm:pt modelId="{99F2F92B-B65C-4A7C-A4A8-04A4A459BC7B}" type="sibTrans" cxnId="{1FF3A617-53FC-4F21-BCC5-04491DFF6DC7}">
      <dgm:prSet/>
      <dgm:spPr/>
      <dgm:t>
        <a:bodyPr/>
        <a:lstStyle/>
        <a:p>
          <a:endParaRPr lang="en-US"/>
        </a:p>
      </dgm:t>
    </dgm:pt>
    <dgm:pt modelId="{693DE0D0-3B77-4EB7-BF4A-60066AE12551}">
      <dgm:prSet custT="1"/>
      <dgm:spPr/>
      <dgm:t>
        <a:bodyPr/>
        <a:lstStyle/>
        <a:p>
          <a:r>
            <a:rPr lang="el-GR" sz="1400" b="1" dirty="0"/>
            <a:t>Κριτήρια </a:t>
          </a:r>
          <a:r>
            <a:rPr lang="el-GR" sz="1400" dirty="0"/>
            <a:t>επιτυχούς εφαρμογής της τεχνικής είναι το κατά πόσο διατυπώθηκε ένας </a:t>
          </a:r>
          <a:r>
            <a:rPr lang="el-GR" sz="1400" b="1" dirty="0"/>
            <a:t>μεγάλος αριθμός</a:t>
          </a:r>
          <a:r>
            <a:rPr lang="el-GR" sz="1400" dirty="0"/>
            <a:t> ιδεών, το κατά πόσο έγιναν σεβαστές οι ιδέες των άλλων και κατά πόσο η παράθεση των ιδεών και η μεταγενέστερη διαπραγμάτευσή τους, με τον κατάλληλο από πλευράς εκπαιδευτικού χειρισμό, </a:t>
          </a:r>
          <a:r>
            <a:rPr lang="el-GR" sz="1400" b="1" dirty="0"/>
            <a:t>οδήγησε στην κατάκτηση γνώσης </a:t>
          </a:r>
          <a:r>
            <a:rPr lang="el-GR" sz="1400" dirty="0"/>
            <a:t>και στη </a:t>
          </a:r>
          <a:r>
            <a:rPr lang="el-GR" sz="1400" b="1" dirty="0"/>
            <a:t>χαρά της δημιουργίας</a:t>
          </a:r>
          <a:r>
            <a:rPr lang="el-GR" sz="1400" dirty="0"/>
            <a:t> από πλευράς μαθητών.</a:t>
          </a:r>
          <a:endParaRPr lang="en-US" sz="1400" dirty="0"/>
        </a:p>
      </dgm:t>
    </dgm:pt>
    <dgm:pt modelId="{0A9E73A8-D7AE-4C4A-94ED-F1A4FFC0D8F5}" type="parTrans" cxnId="{D33830A8-192F-4AB6-B7C4-841320BB85AB}">
      <dgm:prSet/>
      <dgm:spPr/>
      <dgm:t>
        <a:bodyPr/>
        <a:lstStyle/>
        <a:p>
          <a:endParaRPr lang="en-US"/>
        </a:p>
      </dgm:t>
    </dgm:pt>
    <dgm:pt modelId="{B3222277-098A-487E-9D0B-4E8CDCD991D7}" type="sibTrans" cxnId="{D33830A8-192F-4AB6-B7C4-841320BB85AB}">
      <dgm:prSet/>
      <dgm:spPr/>
      <dgm:t>
        <a:bodyPr/>
        <a:lstStyle/>
        <a:p>
          <a:endParaRPr lang="en-US"/>
        </a:p>
      </dgm:t>
    </dgm:pt>
    <dgm:pt modelId="{07036C8A-D165-40AE-B631-52DB00381BDD}" type="pres">
      <dgm:prSet presAssocID="{65E96643-99B7-4A60-94AF-29D9300545D3}" presName="linear" presStyleCnt="0">
        <dgm:presLayoutVars>
          <dgm:animLvl val="lvl"/>
          <dgm:resizeHandles val="exact"/>
        </dgm:presLayoutVars>
      </dgm:prSet>
      <dgm:spPr/>
    </dgm:pt>
    <dgm:pt modelId="{B62C3400-F5B4-4F25-890F-9FD1E4EEC846}" type="pres">
      <dgm:prSet presAssocID="{9A35E38B-72AF-41EE-B06E-0414613F869A}" presName="parentText" presStyleLbl="node1" presStyleIdx="0" presStyleCnt="4">
        <dgm:presLayoutVars>
          <dgm:chMax val="0"/>
          <dgm:bulletEnabled val="1"/>
        </dgm:presLayoutVars>
      </dgm:prSet>
      <dgm:spPr/>
    </dgm:pt>
    <dgm:pt modelId="{6C4CEB9F-C761-4156-AC98-A5F16E3013DD}" type="pres">
      <dgm:prSet presAssocID="{628263AD-CB19-4F72-B56E-112381CBE7FB}" presName="spacer" presStyleCnt="0"/>
      <dgm:spPr/>
    </dgm:pt>
    <dgm:pt modelId="{37B625ED-7A09-4B38-8D8B-194E2892128C}" type="pres">
      <dgm:prSet presAssocID="{F91E83DF-FA8D-43AA-999A-6DF56CE2D471}" presName="parentText" presStyleLbl="node1" presStyleIdx="1" presStyleCnt="4">
        <dgm:presLayoutVars>
          <dgm:chMax val="0"/>
          <dgm:bulletEnabled val="1"/>
        </dgm:presLayoutVars>
      </dgm:prSet>
      <dgm:spPr/>
    </dgm:pt>
    <dgm:pt modelId="{2064A43E-67E6-4A69-B11A-C8DF236A7FF6}" type="pres">
      <dgm:prSet presAssocID="{2F6A9785-890B-4295-B6DD-424626695359}" presName="spacer" presStyleCnt="0"/>
      <dgm:spPr/>
    </dgm:pt>
    <dgm:pt modelId="{AFD8A7F9-902D-46FC-9540-D33C033070E5}" type="pres">
      <dgm:prSet presAssocID="{DD9CDDC2-3D92-40EB-BDA3-284EDB2D1BA9}" presName="parentText" presStyleLbl="node1" presStyleIdx="2" presStyleCnt="4">
        <dgm:presLayoutVars>
          <dgm:chMax val="0"/>
          <dgm:bulletEnabled val="1"/>
        </dgm:presLayoutVars>
      </dgm:prSet>
      <dgm:spPr/>
    </dgm:pt>
    <dgm:pt modelId="{E295D2FE-8ED4-486C-BEFD-A0503801C3B6}" type="pres">
      <dgm:prSet presAssocID="{99F2F92B-B65C-4A7C-A4A8-04A4A459BC7B}" presName="spacer" presStyleCnt="0"/>
      <dgm:spPr/>
    </dgm:pt>
    <dgm:pt modelId="{1AE1B6C9-1105-4AF1-AD9C-9EE3897EDF63}" type="pres">
      <dgm:prSet presAssocID="{693DE0D0-3B77-4EB7-BF4A-60066AE12551}" presName="parentText" presStyleLbl="node1" presStyleIdx="3" presStyleCnt="4" custLinFactY="25418" custLinFactNeighborX="-530" custLinFactNeighborY="100000">
        <dgm:presLayoutVars>
          <dgm:chMax val="0"/>
          <dgm:bulletEnabled val="1"/>
        </dgm:presLayoutVars>
      </dgm:prSet>
      <dgm:spPr/>
    </dgm:pt>
  </dgm:ptLst>
  <dgm:cxnLst>
    <dgm:cxn modelId="{E1D19A08-F537-44F6-B287-EF964C61B846}" srcId="{65E96643-99B7-4A60-94AF-29D9300545D3}" destId="{9A35E38B-72AF-41EE-B06E-0414613F869A}" srcOrd="0" destOrd="0" parTransId="{FC8D1F8F-E3E9-4C39-8006-E2B7D1E3E7F4}" sibTransId="{628263AD-CB19-4F72-B56E-112381CBE7FB}"/>
    <dgm:cxn modelId="{1FF3A617-53FC-4F21-BCC5-04491DFF6DC7}" srcId="{65E96643-99B7-4A60-94AF-29D9300545D3}" destId="{DD9CDDC2-3D92-40EB-BDA3-284EDB2D1BA9}" srcOrd="2" destOrd="0" parTransId="{50BF7367-A970-462F-A418-CE3AF86E3507}" sibTransId="{99F2F92B-B65C-4A7C-A4A8-04A4A459BC7B}"/>
    <dgm:cxn modelId="{D218912B-2A55-4E56-860B-2A1DA51C200F}" type="presOf" srcId="{9A35E38B-72AF-41EE-B06E-0414613F869A}" destId="{B62C3400-F5B4-4F25-890F-9FD1E4EEC846}" srcOrd="0" destOrd="0" presId="urn:microsoft.com/office/officeart/2005/8/layout/vList2"/>
    <dgm:cxn modelId="{6370D053-CC22-4CC6-A1D1-75782223B060}" srcId="{65E96643-99B7-4A60-94AF-29D9300545D3}" destId="{F91E83DF-FA8D-43AA-999A-6DF56CE2D471}" srcOrd="1" destOrd="0" parTransId="{9CA357CE-1AFE-4B47-A87E-29764CD2B74E}" sibTransId="{2F6A9785-890B-4295-B6DD-424626695359}"/>
    <dgm:cxn modelId="{C9EB5F8E-841D-4325-B0CA-83A99CDE70C6}" type="presOf" srcId="{693DE0D0-3B77-4EB7-BF4A-60066AE12551}" destId="{1AE1B6C9-1105-4AF1-AD9C-9EE3897EDF63}" srcOrd="0" destOrd="0" presId="urn:microsoft.com/office/officeart/2005/8/layout/vList2"/>
    <dgm:cxn modelId="{0EE3BC92-C5E5-4089-8B71-6E1922973332}" type="presOf" srcId="{DD9CDDC2-3D92-40EB-BDA3-284EDB2D1BA9}" destId="{AFD8A7F9-902D-46FC-9540-D33C033070E5}" srcOrd="0" destOrd="0" presId="urn:microsoft.com/office/officeart/2005/8/layout/vList2"/>
    <dgm:cxn modelId="{D33830A8-192F-4AB6-B7C4-841320BB85AB}" srcId="{65E96643-99B7-4A60-94AF-29D9300545D3}" destId="{693DE0D0-3B77-4EB7-BF4A-60066AE12551}" srcOrd="3" destOrd="0" parTransId="{0A9E73A8-D7AE-4C4A-94ED-F1A4FFC0D8F5}" sibTransId="{B3222277-098A-487E-9D0B-4E8CDCD991D7}"/>
    <dgm:cxn modelId="{86637EAE-B4BF-492E-B548-ABD55E4DE289}" type="presOf" srcId="{65E96643-99B7-4A60-94AF-29D9300545D3}" destId="{07036C8A-D165-40AE-B631-52DB00381BDD}" srcOrd="0" destOrd="0" presId="urn:microsoft.com/office/officeart/2005/8/layout/vList2"/>
    <dgm:cxn modelId="{35BB93D2-4DDE-4004-A2C8-11C79A05BEC7}" type="presOf" srcId="{F91E83DF-FA8D-43AA-999A-6DF56CE2D471}" destId="{37B625ED-7A09-4B38-8D8B-194E2892128C}" srcOrd="0" destOrd="0" presId="urn:microsoft.com/office/officeart/2005/8/layout/vList2"/>
    <dgm:cxn modelId="{94FC7EB9-0965-4EE7-B0FF-BAFAE90B1837}" type="presParOf" srcId="{07036C8A-D165-40AE-B631-52DB00381BDD}" destId="{B62C3400-F5B4-4F25-890F-9FD1E4EEC846}" srcOrd="0" destOrd="0" presId="urn:microsoft.com/office/officeart/2005/8/layout/vList2"/>
    <dgm:cxn modelId="{1B2819E9-7FEC-4D85-A71F-F7CE0256787A}" type="presParOf" srcId="{07036C8A-D165-40AE-B631-52DB00381BDD}" destId="{6C4CEB9F-C761-4156-AC98-A5F16E3013DD}" srcOrd="1" destOrd="0" presId="urn:microsoft.com/office/officeart/2005/8/layout/vList2"/>
    <dgm:cxn modelId="{C12366E7-4DE8-4AB4-8D32-C0F5AC6B7F01}" type="presParOf" srcId="{07036C8A-D165-40AE-B631-52DB00381BDD}" destId="{37B625ED-7A09-4B38-8D8B-194E2892128C}" srcOrd="2" destOrd="0" presId="urn:microsoft.com/office/officeart/2005/8/layout/vList2"/>
    <dgm:cxn modelId="{7E905F55-0D91-433D-90F4-A5420A700238}" type="presParOf" srcId="{07036C8A-D165-40AE-B631-52DB00381BDD}" destId="{2064A43E-67E6-4A69-B11A-C8DF236A7FF6}" srcOrd="3" destOrd="0" presId="urn:microsoft.com/office/officeart/2005/8/layout/vList2"/>
    <dgm:cxn modelId="{8381E7B4-329F-4CFF-9091-1AF6D14E8D05}" type="presParOf" srcId="{07036C8A-D165-40AE-B631-52DB00381BDD}" destId="{AFD8A7F9-902D-46FC-9540-D33C033070E5}" srcOrd="4" destOrd="0" presId="urn:microsoft.com/office/officeart/2005/8/layout/vList2"/>
    <dgm:cxn modelId="{AB713C15-B337-48A8-A39A-F82610752792}" type="presParOf" srcId="{07036C8A-D165-40AE-B631-52DB00381BDD}" destId="{E295D2FE-8ED4-486C-BEFD-A0503801C3B6}" srcOrd="5" destOrd="0" presId="urn:microsoft.com/office/officeart/2005/8/layout/vList2"/>
    <dgm:cxn modelId="{68214285-213B-479F-B7AF-CED1D8BA01FB}" type="presParOf" srcId="{07036C8A-D165-40AE-B631-52DB00381BDD}" destId="{1AE1B6C9-1105-4AF1-AD9C-9EE3897EDF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EBFAC-AF6B-4908-8AEC-65099660B44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BD6ECC62-B5E0-49A8-BE4F-12B0DC553A91}">
      <dgm:prSet custT="1"/>
      <dgm:spPr/>
      <dgm:t>
        <a:bodyPr/>
        <a:lstStyle/>
        <a:p>
          <a:r>
            <a:rPr lang="el-GR" sz="2000" dirty="0"/>
            <a:t>Η εφαρμογή της προβλέπει αρχικά την </a:t>
          </a:r>
          <a:r>
            <a:rPr lang="el-GR" sz="2000" b="1" dirty="0"/>
            <a:t>ατομική από τον/τη μαθητή/-</a:t>
          </a:r>
          <a:r>
            <a:rPr lang="el-GR" sz="2000" b="1" dirty="0" err="1"/>
            <a:t>τρια</a:t>
          </a:r>
          <a:r>
            <a:rPr lang="el-GR" sz="2000" b="1" dirty="0"/>
            <a:t> επεξεργασία του</a:t>
          </a:r>
          <a:r>
            <a:rPr lang="el-GR" sz="2000" dirty="0"/>
            <a:t> υπό μελέτη θέματος, </a:t>
          </a:r>
          <a:endParaRPr lang="en-US" sz="2000" dirty="0"/>
        </a:p>
      </dgm:t>
    </dgm:pt>
    <dgm:pt modelId="{2A981B88-65F0-4AD1-87C2-EB81D6D133D8}" type="parTrans" cxnId="{6219D31D-EF8F-4DD5-B08A-B0D0164AF601}">
      <dgm:prSet/>
      <dgm:spPr/>
      <dgm:t>
        <a:bodyPr/>
        <a:lstStyle/>
        <a:p>
          <a:endParaRPr lang="en-US"/>
        </a:p>
      </dgm:t>
    </dgm:pt>
    <dgm:pt modelId="{9C30EA00-36AA-4843-B69D-20FACDD10E00}" type="sibTrans" cxnId="{6219D31D-EF8F-4DD5-B08A-B0D0164AF601}">
      <dgm:prSet/>
      <dgm:spPr/>
      <dgm:t>
        <a:bodyPr/>
        <a:lstStyle/>
        <a:p>
          <a:endParaRPr lang="en-US"/>
        </a:p>
      </dgm:t>
    </dgm:pt>
    <dgm:pt modelId="{DDF55A62-9A07-41CA-9DD7-005918C253D9}">
      <dgm:prSet custT="1"/>
      <dgm:spPr/>
      <dgm:t>
        <a:bodyPr/>
        <a:lstStyle/>
        <a:p>
          <a:r>
            <a:rPr lang="el-GR" sz="2000" dirty="0"/>
            <a:t>στη συνέχεια, την </a:t>
          </a:r>
          <a:r>
            <a:rPr lang="el-GR" sz="2000" b="1" dirty="0"/>
            <a:t>ανταλλαγή ιδεών με άλλο/-η</a:t>
          </a:r>
          <a:r>
            <a:rPr lang="el-GR" sz="2000" dirty="0"/>
            <a:t> μαθητή/-</a:t>
          </a:r>
          <a:r>
            <a:rPr lang="el-GR" sz="2000" dirty="0" err="1"/>
            <a:t>τρια</a:t>
          </a:r>
          <a:r>
            <a:rPr lang="el-GR" sz="2000" dirty="0"/>
            <a:t> </a:t>
          </a:r>
          <a:endParaRPr lang="en-US" sz="2000" dirty="0"/>
        </a:p>
      </dgm:t>
    </dgm:pt>
    <dgm:pt modelId="{FFC35CBA-B4B1-4245-94A4-9BD98EA2B16C}" type="parTrans" cxnId="{B58B0CC2-898F-44BE-BF3B-F15E08FE9D8D}">
      <dgm:prSet/>
      <dgm:spPr/>
      <dgm:t>
        <a:bodyPr/>
        <a:lstStyle/>
        <a:p>
          <a:endParaRPr lang="en-US"/>
        </a:p>
      </dgm:t>
    </dgm:pt>
    <dgm:pt modelId="{59B48A3E-188E-4977-8AA3-DCE3C3341D93}" type="sibTrans" cxnId="{B58B0CC2-898F-44BE-BF3B-F15E08FE9D8D}">
      <dgm:prSet/>
      <dgm:spPr/>
      <dgm:t>
        <a:bodyPr/>
        <a:lstStyle/>
        <a:p>
          <a:endParaRPr lang="en-US"/>
        </a:p>
      </dgm:t>
    </dgm:pt>
    <dgm:pt modelId="{15F37567-4D72-42ED-BB5D-7F9AFDE9DE9B}">
      <dgm:prSet custT="1"/>
      <dgm:spPr/>
      <dgm:t>
        <a:bodyPr/>
        <a:lstStyle/>
        <a:p>
          <a:r>
            <a:rPr lang="el-GR" sz="2000" dirty="0"/>
            <a:t>και τέλος, τον διαμοιρασμό και εμπλουτισμό των αποτελεσμάτων του συλλογισμού τους </a:t>
          </a:r>
          <a:r>
            <a:rPr lang="el-GR" sz="2000" b="1" dirty="0"/>
            <a:t>με άλλο ζευγάρι </a:t>
          </a:r>
          <a:r>
            <a:rPr lang="el-GR" sz="2000" dirty="0"/>
            <a:t>μαθητών σε τετραμελείς ομάδες. </a:t>
          </a:r>
          <a:endParaRPr lang="en-US" sz="2000" dirty="0"/>
        </a:p>
      </dgm:t>
    </dgm:pt>
    <dgm:pt modelId="{A16BC195-73AB-495D-84C1-B997AA62DF4C}" type="parTrans" cxnId="{332DEAFC-072C-477D-AF46-ACB19BA7F118}">
      <dgm:prSet/>
      <dgm:spPr/>
      <dgm:t>
        <a:bodyPr/>
        <a:lstStyle/>
        <a:p>
          <a:endParaRPr lang="en-US"/>
        </a:p>
      </dgm:t>
    </dgm:pt>
    <dgm:pt modelId="{D807E245-6B0D-47A4-95DE-365931E9487A}" type="sibTrans" cxnId="{332DEAFC-072C-477D-AF46-ACB19BA7F118}">
      <dgm:prSet/>
      <dgm:spPr/>
      <dgm:t>
        <a:bodyPr/>
        <a:lstStyle/>
        <a:p>
          <a:endParaRPr lang="en-US"/>
        </a:p>
      </dgm:t>
    </dgm:pt>
    <dgm:pt modelId="{A15E296B-6BA9-476A-8BDB-954775CBDE90}">
      <dgm:prSet custT="1"/>
      <dgm:spPr/>
      <dgm:t>
        <a:bodyPr/>
        <a:lstStyle/>
        <a:p>
          <a:r>
            <a:rPr lang="el-GR" sz="2000" dirty="0"/>
            <a:t>Η συλλογική σκέψη θεωρείται ότι ενισχύει τη συμμετοχή των μαθητών στη μαθησιακή διαδικασία, προάγει την ανεξάρτητη και παραγωγική σκέψη, αναδεικνύει τις διαφοροποιημένες ικανότητες και δεξιότητες των μαθητών, διευκολύνει την κατανόηση νέων εννοιών.</a:t>
          </a:r>
          <a:endParaRPr lang="en-US" sz="2000" dirty="0"/>
        </a:p>
      </dgm:t>
    </dgm:pt>
    <dgm:pt modelId="{BED4D430-029A-4A4C-90D9-04E4CED6E908}" type="parTrans" cxnId="{209490D8-1DA7-4FCF-9A15-14EE0434266F}">
      <dgm:prSet/>
      <dgm:spPr/>
      <dgm:t>
        <a:bodyPr/>
        <a:lstStyle/>
        <a:p>
          <a:endParaRPr lang="en-US"/>
        </a:p>
      </dgm:t>
    </dgm:pt>
    <dgm:pt modelId="{36AD7F58-5D10-420C-B0DE-FB5C83D574E8}" type="sibTrans" cxnId="{209490D8-1DA7-4FCF-9A15-14EE0434266F}">
      <dgm:prSet/>
      <dgm:spPr/>
      <dgm:t>
        <a:bodyPr/>
        <a:lstStyle/>
        <a:p>
          <a:endParaRPr lang="en-US"/>
        </a:p>
      </dgm:t>
    </dgm:pt>
    <dgm:pt modelId="{5C0D0679-776A-4998-9FF6-379945ABF09D}" type="pres">
      <dgm:prSet presAssocID="{EABEBFAC-AF6B-4908-8AEC-65099660B446}" presName="vert0" presStyleCnt="0">
        <dgm:presLayoutVars>
          <dgm:dir/>
          <dgm:animOne val="branch"/>
          <dgm:animLvl val="lvl"/>
        </dgm:presLayoutVars>
      </dgm:prSet>
      <dgm:spPr/>
    </dgm:pt>
    <dgm:pt modelId="{F1D0CC0A-99D8-4972-A7B6-301D9D5794E6}" type="pres">
      <dgm:prSet presAssocID="{BD6ECC62-B5E0-49A8-BE4F-12B0DC553A91}" presName="thickLine" presStyleLbl="alignNode1" presStyleIdx="0" presStyleCnt="4"/>
      <dgm:spPr/>
    </dgm:pt>
    <dgm:pt modelId="{E507B2C2-0F39-4C8E-B391-F7C9147E8F8E}" type="pres">
      <dgm:prSet presAssocID="{BD6ECC62-B5E0-49A8-BE4F-12B0DC553A91}" presName="horz1" presStyleCnt="0"/>
      <dgm:spPr/>
    </dgm:pt>
    <dgm:pt modelId="{16AE9F04-8DB7-4659-A2D9-D2BD446D62F7}" type="pres">
      <dgm:prSet presAssocID="{BD6ECC62-B5E0-49A8-BE4F-12B0DC553A91}" presName="tx1" presStyleLbl="revTx" presStyleIdx="0" presStyleCnt="4"/>
      <dgm:spPr/>
    </dgm:pt>
    <dgm:pt modelId="{77A18EDA-C9B5-4D2C-810E-48E2803B7083}" type="pres">
      <dgm:prSet presAssocID="{BD6ECC62-B5E0-49A8-BE4F-12B0DC553A91}" presName="vert1" presStyleCnt="0"/>
      <dgm:spPr/>
    </dgm:pt>
    <dgm:pt modelId="{EC7E26FA-BE50-4207-831C-9C13BF37A20A}" type="pres">
      <dgm:prSet presAssocID="{DDF55A62-9A07-41CA-9DD7-005918C253D9}" presName="thickLine" presStyleLbl="alignNode1" presStyleIdx="1" presStyleCnt="4"/>
      <dgm:spPr/>
    </dgm:pt>
    <dgm:pt modelId="{8D14E583-DBB8-4F2A-86C4-C1A4B0F0A567}" type="pres">
      <dgm:prSet presAssocID="{DDF55A62-9A07-41CA-9DD7-005918C253D9}" presName="horz1" presStyleCnt="0"/>
      <dgm:spPr/>
    </dgm:pt>
    <dgm:pt modelId="{7C995734-F591-45B0-9456-BF1F90EC4735}" type="pres">
      <dgm:prSet presAssocID="{DDF55A62-9A07-41CA-9DD7-005918C253D9}" presName="tx1" presStyleLbl="revTx" presStyleIdx="1" presStyleCnt="4"/>
      <dgm:spPr/>
    </dgm:pt>
    <dgm:pt modelId="{67E65216-5B42-4EDA-8C3E-725DF2481840}" type="pres">
      <dgm:prSet presAssocID="{DDF55A62-9A07-41CA-9DD7-005918C253D9}" presName="vert1" presStyleCnt="0"/>
      <dgm:spPr/>
    </dgm:pt>
    <dgm:pt modelId="{FED02604-8D26-4CAC-9F19-8C6F4C2D41DB}" type="pres">
      <dgm:prSet presAssocID="{15F37567-4D72-42ED-BB5D-7F9AFDE9DE9B}" presName="thickLine" presStyleLbl="alignNode1" presStyleIdx="2" presStyleCnt="4"/>
      <dgm:spPr/>
    </dgm:pt>
    <dgm:pt modelId="{D43D4B56-71F1-4C36-8B01-62EAEF7EEFBE}" type="pres">
      <dgm:prSet presAssocID="{15F37567-4D72-42ED-BB5D-7F9AFDE9DE9B}" presName="horz1" presStyleCnt="0"/>
      <dgm:spPr/>
    </dgm:pt>
    <dgm:pt modelId="{04ECDD42-F144-4814-860A-690D8D0B0D21}" type="pres">
      <dgm:prSet presAssocID="{15F37567-4D72-42ED-BB5D-7F9AFDE9DE9B}" presName="tx1" presStyleLbl="revTx" presStyleIdx="2" presStyleCnt="4"/>
      <dgm:spPr/>
    </dgm:pt>
    <dgm:pt modelId="{4A2A897E-D6AC-4E97-AD95-147C2530D6E7}" type="pres">
      <dgm:prSet presAssocID="{15F37567-4D72-42ED-BB5D-7F9AFDE9DE9B}" presName="vert1" presStyleCnt="0"/>
      <dgm:spPr/>
    </dgm:pt>
    <dgm:pt modelId="{3141FBAD-6529-446E-9068-E3E51994A1FF}" type="pres">
      <dgm:prSet presAssocID="{A15E296B-6BA9-476A-8BDB-954775CBDE90}" presName="thickLine" presStyleLbl="alignNode1" presStyleIdx="3" presStyleCnt="4"/>
      <dgm:spPr/>
    </dgm:pt>
    <dgm:pt modelId="{A7EB7185-0A81-4B3B-B963-648F2AD924BE}" type="pres">
      <dgm:prSet presAssocID="{A15E296B-6BA9-476A-8BDB-954775CBDE90}" presName="horz1" presStyleCnt="0"/>
      <dgm:spPr/>
    </dgm:pt>
    <dgm:pt modelId="{7468FA62-1CD5-464F-AD64-783FF95D43BD}" type="pres">
      <dgm:prSet presAssocID="{A15E296B-6BA9-476A-8BDB-954775CBDE90}" presName="tx1" presStyleLbl="revTx" presStyleIdx="3" presStyleCnt="4"/>
      <dgm:spPr/>
    </dgm:pt>
    <dgm:pt modelId="{6A878872-5079-4E5C-AA56-5E91470ECEF1}" type="pres">
      <dgm:prSet presAssocID="{A15E296B-6BA9-476A-8BDB-954775CBDE90}" presName="vert1" presStyleCnt="0"/>
      <dgm:spPr/>
    </dgm:pt>
  </dgm:ptLst>
  <dgm:cxnLst>
    <dgm:cxn modelId="{6219D31D-EF8F-4DD5-B08A-B0D0164AF601}" srcId="{EABEBFAC-AF6B-4908-8AEC-65099660B446}" destId="{BD6ECC62-B5E0-49A8-BE4F-12B0DC553A91}" srcOrd="0" destOrd="0" parTransId="{2A981B88-65F0-4AD1-87C2-EB81D6D133D8}" sibTransId="{9C30EA00-36AA-4843-B69D-20FACDD10E00}"/>
    <dgm:cxn modelId="{7619BC2A-7DC7-40C0-BEA7-933E1665ED0A}" type="presOf" srcId="{15F37567-4D72-42ED-BB5D-7F9AFDE9DE9B}" destId="{04ECDD42-F144-4814-860A-690D8D0B0D21}" srcOrd="0" destOrd="0" presId="urn:microsoft.com/office/officeart/2008/layout/LinedList"/>
    <dgm:cxn modelId="{FAD71739-08DC-4EC3-B9A0-3FBCB613DE1D}" type="presOf" srcId="{DDF55A62-9A07-41CA-9DD7-005918C253D9}" destId="{7C995734-F591-45B0-9456-BF1F90EC4735}" srcOrd="0" destOrd="0" presId="urn:microsoft.com/office/officeart/2008/layout/LinedList"/>
    <dgm:cxn modelId="{0BB65651-ECD2-4277-A99F-A39D311ACC49}" type="presOf" srcId="{A15E296B-6BA9-476A-8BDB-954775CBDE90}" destId="{7468FA62-1CD5-464F-AD64-783FF95D43BD}" srcOrd="0" destOrd="0" presId="urn:microsoft.com/office/officeart/2008/layout/LinedList"/>
    <dgm:cxn modelId="{5A3F205A-47AE-4BC9-A582-9E82E3827B58}" type="presOf" srcId="{EABEBFAC-AF6B-4908-8AEC-65099660B446}" destId="{5C0D0679-776A-4998-9FF6-379945ABF09D}" srcOrd="0" destOrd="0" presId="urn:microsoft.com/office/officeart/2008/layout/LinedList"/>
    <dgm:cxn modelId="{0B953C84-2F08-40ED-BCCD-027F20A429BE}" type="presOf" srcId="{BD6ECC62-B5E0-49A8-BE4F-12B0DC553A91}" destId="{16AE9F04-8DB7-4659-A2D9-D2BD446D62F7}" srcOrd="0" destOrd="0" presId="urn:microsoft.com/office/officeart/2008/layout/LinedList"/>
    <dgm:cxn modelId="{B58B0CC2-898F-44BE-BF3B-F15E08FE9D8D}" srcId="{EABEBFAC-AF6B-4908-8AEC-65099660B446}" destId="{DDF55A62-9A07-41CA-9DD7-005918C253D9}" srcOrd="1" destOrd="0" parTransId="{FFC35CBA-B4B1-4245-94A4-9BD98EA2B16C}" sibTransId="{59B48A3E-188E-4977-8AA3-DCE3C3341D93}"/>
    <dgm:cxn modelId="{209490D8-1DA7-4FCF-9A15-14EE0434266F}" srcId="{EABEBFAC-AF6B-4908-8AEC-65099660B446}" destId="{A15E296B-6BA9-476A-8BDB-954775CBDE90}" srcOrd="3" destOrd="0" parTransId="{BED4D430-029A-4A4C-90D9-04E4CED6E908}" sibTransId="{36AD7F58-5D10-420C-B0DE-FB5C83D574E8}"/>
    <dgm:cxn modelId="{332DEAFC-072C-477D-AF46-ACB19BA7F118}" srcId="{EABEBFAC-AF6B-4908-8AEC-65099660B446}" destId="{15F37567-4D72-42ED-BB5D-7F9AFDE9DE9B}" srcOrd="2" destOrd="0" parTransId="{A16BC195-73AB-495D-84C1-B997AA62DF4C}" sibTransId="{D807E245-6B0D-47A4-95DE-365931E9487A}"/>
    <dgm:cxn modelId="{A4B92968-1B94-409C-8A99-1D5E6B5ADC22}" type="presParOf" srcId="{5C0D0679-776A-4998-9FF6-379945ABF09D}" destId="{F1D0CC0A-99D8-4972-A7B6-301D9D5794E6}" srcOrd="0" destOrd="0" presId="urn:microsoft.com/office/officeart/2008/layout/LinedList"/>
    <dgm:cxn modelId="{05E5016E-3D28-46FD-A7A6-DE90094B0A9D}" type="presParOf" srcId="{5C0D0679-776A-4998-9FF6-379945ABF09D}" destId="{E507B2C2-0F39-4C8E-B391-F7C9147E8F8E}" srcOrd="1" destOrd="0" presId="urn:microsoft.com/office/officeart/2008/layout/LinedList"/>
    <dgm:cxn modelId="{9F979584-A53C-4389-8987-6ACC08D35268}" type="presParOf" srcId="{E507B2C2-0F39-4C8E-B391-F7C9147E8F8E}" destId="{16AE9F04-8DB7-4659-A2D9-D2BD446D62F7}" srcOrd="0" destOrd="0" presId="urn:microsoft.com/office/officeart/2008/layout/LinedList"/>
    <dgm:cxn modelId="{9FA5AF00-4EE7-423D-A4CA-952440A6EAD6}" type="presParOf" srcId="{E507B2C2-0F39-4C8E-B391-F7C9147E8F8E}" destId="{77A18EDA-C9B5-4D2C-810E-48E2803B7083}" srcOrd="1" destOrd="0" presId="urn:microsoft.com/office/officeart/2008/layout/LinedList"/>
    <dgm:cxn modelId="{EC5B3ECE-7898-4824-9FD1-F4322B24A484}" type="presParOf" srcId="{5C0D0679-776A-4998-9FF6-379945ABF09D}" destId="{EC7E26FA-BE50-4207-831C-9C13BF37A20A}" srcOrd="2" destOrd="0" presId="urn:microsoft.com/office/officeart/2008/layout/LinedList"/>
    <dgm:cxn modelId="{999BAC98-796C-4BFB-9FCA-94B7FB8186EE}" type="presParOf" srcId="{5C0D0679-776A-4998-9FF6-379945ABF09D}" destId="{8D14E583-DBB8-4F2A-86C4-C1A4B0F0A567}" srcOrd="3" destOrd="0" presId="urn:microsoft.com/office/officeart/2008/layout/LinedList"/>
    <dgm:cxn modelId="{5000B01D-9931-4B23-A60E-36F9735F344C}" type="presParOf" srcId="{8D14E583-DBB8-4F2A-86C4-C1A4B0F0A567}" destId="{7C995734-F591-45B0-9456-BF1F90EC4735}" srcOrd="0" destOrd="0" presId="urn:microsoft.com/office/officeart/2008/layout/LinedList"/>
    <dgm:cxn modelId="{1F400474-9F31-485C-8CB9-8DCFD855F868}" type="presParOf" srcId="{8D14E583-DBB8-4F2A-86C4-C1A4B0F0A567}" destId="{67E65216-5B42-4EDA-8C3E-725DF2481840}" srcOrd="1" destOrd="0" presId="urn:microsoft.com/office/officeart/2008/layout/LinedList"/>
    <dgm:cxn modelId="{6B013A03-E26B-4B47-A775-B1106FAE236A}" type="presParOf" srcId="{5C0D0679-776A-4998-9FF6-379945ABF09D}" destId="{FED02604-8D26-4CAC-9F19-8C6F4C2D41DB}" srcOrd="4" destOrd="0" presId="urn:microsoft.com/office/officeart/2008/layout/LinedList"/>
    <dgm:cxn modelId="{2CDF5AC6-FB6C-4807-A38B-590EAB1656C5}" type="presParOf" srcId="{5C0D0679-776A-4998-9FF6-379945ABF09D}" destId="{D43D4B56-71F1-4C36-8B01-62EAEF7EEFBE}" srcOrd="5" destOrd="0" presId="urn:microsoft.com/office/officeart/2008/layout/LinedList"/>
    <dgm:cxn modelId="{6DC5AC5F-F3C2-4384-A6DD-0A734C524710}" type="presParOf" srcId="{D43D4B56-71F1-4C36-8B01-62EAEF7EEFBE}" destId="{04ECDD42-F144-4814-860A-690D8D0B0D21}" srcOrd="0" destOrd="0" presId="urn:microsoft.com/office/officeart/2008/layout/LinedList"/>
    <dgm:cxn modelId="{0A1870C4-4359-43A6-B73A-9B17051B04EA}" type="presParOf" srcId="{D43D4B56-71F1-4C36-8B01-62EAEF7EEFBE}" destId="{4A2A897E-D6AC-4E97-AD95-147C2530D6E7}" srcOrd="1" destOrd="0" presId="urn:microsoft.com/office/officeart/2008/layout/LinedList"/>
    <dgm:cxn modelId="{4F158BC5-7C55-4A9A-8C71-2E0A07C67DFD}" type="presParOf" srcId="{5C0D0679-776A-4998-9FF6-379945ABF09D}" destId="{3141FBAD-6529-446E-9068-E3E51994A1FF}" srcOrd="6" destOrd="0" presId="urn:microsoft.com/office/officeart/2008/layout/LinedList"/>
    <dgm:cxn modelId="{C2C9C40A-F7CF-4940-A61A-A040D4CF88FE}" type="presParOf" srcId="{5C0D0679-776A-4998-9FF6-379945ABF09D}" destId="{A7EB7185-0A81-4B3B-B963-648F2AD924BE}" srcOrd="7" destOrd="0" presId="urn:microsoft.com/office/officeart/2008/layout/LinedList"/>
    <dgm:cxn modelId="{EF04DA97-B5CB-4AD8-93A6-243B2C41403F}" type="presParOf" srcId="{A7EB7185-0A81-4B3B-B963-648F2AD924BE}" destId="{7468FA62-1CD5-464F-AD64-783FF95D43BD}" srcOrd="0" destOrd="0" presId="urn:microsoft.com/office/officeart/2008/layout/LinedList"/>
    <dgm:cxn modelId="{F4ABDD70-D0CE-4EC5-89D5-4FADAE04C6C3}" type="presParOf" srcId="{A7EB7185-0A81-4B3B-B963-648F2AD924BE}" destId="{6A878872-5079-4E5C-AA56-5E91470ECE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5F7077-FE4C-4EBD-B3E9-6C7D0AEF59A1}"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19436CCC-C3E9-44D1-8A95-A956783E29B9}">
      <dgm:prSet/>
      <dgm:spPr/>
      <dgm:t>
        <a:bodyPr/>
        <a:lstStyle/>
        <a:p>
          <a:r>
            <a:rPr lang="el-GR" b="1" dirty="0"/>
            <a:t>Βήμα 1ο: </a:t>
          </a:r>
          <a:r>
            <a:rPr lang="el-GR" dirty="0"/>
            <a:t>Ο εκπαιδευτικός προσδιορίζει το </a:t>
          </a:r>
          <a:r>
            <a:rPr lang="el-GR" b="0" dirty="0"/>
            <a:t>θέμα, </a:t>
          </a:r>
          <a:r>
            <a:rPr lang="el-GR" dirty="0"/>
            <a:t>τους διδακτικούς στόχους και τη χρονική στιγμή που θα εφαρμόσει την τεχνική και </a:t>
          </a:r>
          <a:r>
            <a:rPr lang="el-GR" b="1" dirty="0"/>
            <a:t>συντάσσει την ερώτηση ή το πρόβλημα ή το θέμα που θα συζητήσουν οι μαθητές</a:t>
          </a:r>
        </a:p>
        <a:p>
          <a:r>
            <a:rPr lang="el-GR" b="1" dirty="0"/>
            <a:t>…</a:t>
          </a:r>
          <a:r>
            <a:rPr lang="el-GR" dirty="0"/>
            <a:t>διεξάγει μια σύντομη παραδειγματική εφαρμογή με λίγους μαθητές.</a:t>
          </a:r>
          <a:endParaRPr lang="en-US" dirty="0"/>
        </a:p>
      </dgm:t>
    </dgm:pt>
    <dgm:pt modelId="{0A55C897-FE3F-4FBA-836C-B3E509EC2334}" type="parTrans" cxnId="{15BB9351-A96F-49AC-89CB-CE4EF7530A61}">
      <dgm:prSet/>
      <dgm:spPr/>
      <dgm:t>
        <a:bodyPr/>
        <a:lstStyle/>
        <a:p>
          <a:endParaRPr lang="en-US"/>
        </a:p>
      </dgm:t>
    </dgm:pt>
    <dgm:pt modelId="{C7BAF5D5-AFF1-404D-95ED-F7CC35AC300F}" type="sibTrans" cxnId="{15BB9351-A96F-49AC-89CB-CE4EF7530A61}">
      <dgm:prSet phldrT="1" phldr="0"/>
      <dgm:spPr/>
      <dgm:t>
        <a:bodyPr/>
        <a:lstStyle/>
        <a:p>
          <a:r>
            <a:rPr lang="en-US"/>
            <a:t>1</a:t>
          </a:r>
        </a:p>
      </dgm:t>
    </dgm:pt>
    <dgm:pt modelId="{361BC967-8D7E-43B5-9624-92E24FFCD1F4}">
      <dgm:prSet/>
      <dgm:spPr/>
      <dgm:t>
        <a:bodyPr/>
        <a:lstStyle/>
        <a:p>
          <a:r>
            <a:rPr lang="el-GR" b="1" dirty="0"/>
            <a:t>Βήμα 2ο: </a:t>
          </a:r>
          <a:r>
            <a:rPr lang="el-GR" dirty="0"/>
            <a:t>Κατόπιν, ζητά από τους μαθητές να το σκεφτούν </a:t>
          </a:r>
          <a:r>
            <a:rPr lang="el-GR" b="1" dirty="0"/>
            <a:t>ατομικά</a:t>
          </a:r>
          <a:r>
            <a:rPr lang="el-GR" dirty="0"/>
            <a:t> για 1-3 λεπτά (</a:t>
          </a:r>
          <a:r>
            <a:rPr lang="el-GR" dirty="0" err="1"/>
            <a:t>Think</a:t>
          </a:r>
          <a:r>
            <a:rPr lang="el-GR" dirty="0"/>
            <a:t>).</a:t>
          </a:r>
          <a:endParaRPr lang="en-US" dirty="0"/>
        </a:p>
      </dgm:t>
    </dgm:pt>
    <dgm:pt modelId="{F053FB1E-C009-4162-8847-6BB8A0C3B790}" type="parTrans" cxnId="{6C3583F7-BB95-4DC0-B798-12F4131FB72A}">
      <dgm:prSet/>
      <dgm:spPr/>
      <dgm:t>
        <a:bodyPr/>
        <a:lstStyle/>
        <a:p>
          <a:endParaRPr lang="en-US"/>
        </a:p>
      </dgm:t>
    </dgm:pt>
    <dgm:pt modelId="{19C98770-5A32-4B1E-85FC-BA9B73F22251}" type="sibTrans" cxnId="{6C3583F7-BB95-4DC0-B798-12F4131FB72A}">
      <dgm:prSet phldrT="2" phldr="0"/>
      <dgm:spPr/>
      <dgm:t>
        <a:bodyPr/>
        <a:lstStyle/>
        <a:p>
          <a:r>
            <a:rPr lang="en-US"/>
            <a:t>2</a:t>
          </a:r>
        </a:p>
      </dgm:t>
    </dgm:pt>
    <dgm:pt modelId="{928EF9A9-2072-46CA-9CC9-F2585FB245B6}">
      <dgm:prSet/>
      <dgm:spPr/>
      <dgm:t>
        <a:bodyPr/>
        <a:lstStyle/>
        <a:p>
          <a:r>
            <a:rPr lang="el-GR" b="1" dirty="0"/>
            <a:t>Βήμα 3</a:t>
          </a:r>
          <a:r>
            <a:rPr lang="el-GR" b="1" baseline="30000" dirty="0"/>
            <a:t>ο</a:t>
          </a:r>
          <a:r>
            <a:rPr lang="el-GR" b="1" dirty="0"/>
            <a:t>:</a:t>
          </a:r>
          <a:r>
            <a:rPr lang="el-GR" dirty="0"/>
            <a:t> ζητά από τους μαθητές </a:t>
          </a:r>
          <a:r>
            <a:rPr lang="el-GR" b="1" dirty="0"/>
            <a:t>να ανταλλάξουν ιδέες με έναν συμμαθητή ή συμμαθήτριά τους (</a:t>
          </a:r>
          <a:r>
            <a:rPr lang="el-GR" b="1" dirty="0" err="1"/>
            <a:t>Pair</a:t>
          </a:r>
          <a:r>
            <a:rPr lang="el-GR" dirty="0"/>
            <a:t>) για 2-5 λεπτά και όταν ολοκληρώσουν </a:t>
          </a:r>
          <a:r>
            <a:rPr lang="el-GR" b="1" dirty="0"/>
            <a:t>προτρέπει τα ζευγάρια να προσεγγίσουν άλλα ζευγάρια </a:t>
          </a:r>
          <a:r>
            <a:rPr lang="el-GR" dirty="0"/>
            <a:t>και να συζητήσουν τις ιδέες τους σε τετράδες για 5-7 λεπτά (</a:t>
          </a:r>
          <a:r>
            <a:rPr lang="el-GR" dirty="0" err="1"/>
            <a:t>Share</a:t>
          </a:r>
          <a:r>
            <a:rPr lang="el-GR" dirty="0"/>
            <a:t>).</a:t>
          </a:r>
          <a:endParaRPr lang="en-US" dirty="0"/>
        </a:p>
      </dgm:t>
    </dgm:pt>
    <dgm:pt modelId="{6110DBE4-5A2C-42D0-9877-0C5E6926BA6F}" type="parTrans" cxnId="{D5F6B828-C538-4B5B-9841-AC28E43C1FBD}">
      <dgm:prSet/>
      <dgm:spPr/>
      <dgm:t>
        <a:bodyPr/>
        <a:lstStyle/>
        <a:p>
          <a:endParaRPr lang="en-US"/>
        </a:p>
      </dgm:t>
    </dgm:pt>
    <dgm:pt modelId="{DEC318A8-95CD-4FC2-B24F-012F4929E34A}" type="sibTrans" cxnId="{D5F6B828-C538-4B5B-9841-AC28E43C1FBD}">
      <dgm:prSet phldrT="3" phldr="0"/>
      <dgm:spPr/>
      <dgm:t>
        <a:bodyPr/>
        <a:lstStyle/>
        <a:p>
          <a:r>
            <a:rPr lang="en-US"/>
            <a:t>3</a:t>
          </a:r>
        </a:p>
      </dgm:t>
    </dgm:pt>
    <dgm:pt modelId="{DD289510-F83F-4A5D-8FF3-9DFC56F1072D}">
      <dgm:prSet/>
      <dgm:spPr/>
      <dgm:t>
        <a:bodyPr/>
        <a:lstStyle/>
        <a:p>
          <a:r>
            <a:rPr lang="el-GR" b="1" dirty="0"/>
            <a:t>Βήμα 4ο: </a:t>
          </a:r>
          <a:r>
            <a:rPr lang="el-GR" dirty="0"/>
            <a:t>Τέλος, οι ομάδες </a:t>
          </a:r>
          <a:r>
            <a:rPr lang="el-GR" b="1" dirty="0"/>
            <a:t>παρουσιάζουν στην ολομέλεια τα ευρήματά τους, σχολιάζουν τον τρόπο που επεξεργάστηκαν το θέμα</a:t>
          </a:r>
          <a:r>
            <a:rPr lang="el-GR" dirty="0"/>
            <a:t>, τις απόψεις που </a:t>
          </a:r>
          <a:r>
            <a:rPr lang="el-GR" b="1" dirty="0"/>
            <a:t>αναδείχθηκαν</a:t>
          </a:r>
          <a:r>
            <a:rPr lang="el-GR" dirty="0"/>
            <a:t> και τις </a:t>
          </a:r>
          <a:r>
            <a:rPr lang="el-GR" b="1" dirty="0"/>
            <a:t>στρατηγικές διαχείρισης </a:t>
          </a:r>
          <a:r>
            <a:rPr lang="el-GR" dirty="0"/>
            <a:t>των διαφορετικών συλλογισμών τους και εκφράζουν τα δικά τους συμπεράσματα από την εμπειρία αναφορικά με τους διδακτικούς στόχους, αλλά και </a:t>
          </a:r>
          <a:r>
            <a:rPr lang="el-GR" b="1" dirty="0"/>
            <a:t>τα συναισθήματα </a:t>
          </a:r>
          <a:r>
            <a:rPr lang="el-GR" dirty="0"/>
            <a:t>που τους προκάλεσε. </a:t>
          </a:r>
          <a:endParaRPr lang="en-US" dirty="0"/>
        </a:p>
      </dgm:t>
    </dgm:pt>
    <dgm:pt modelId="{4290FE86-6A3F-409E-9610-3F8E9EE394E8}" type="parTrans" cxnId="{0E2A302C-EE51-4C78-BA92-77D5B0D3FBF9}">
      <dgm:prSet/>
      <dgm:spPr/>
      <dgm:t>
        <a:bodyPr/>
        <a:lstStyle/>
        <a:p>
          <a:endParaRPr lang="en-US"/>
        </a:p>
      </dgm:t>
    </dgm:pt>
    <dgm:pt modelId="{360E41F9-E49F-4AA7-B6C2-BE90E1772A5B}" type="sibTrans" cxnId="{0E2A302C-EE51-4C78-BA92-77D5B0D3FBF9}">
      <dgm:prSet phldrT="4" phldr="0"/>
      <dgm:spPr/>
      <dgm:t>
        <a:bodyPr/>
        <a:lstStyle/>
        <a:p>
          <a:r>
            <a:rPr lang="en-US"/>
            <a:t>4</a:t>
          </a:r>
        </a:p>
      </dgm:t>
    </dgm:pt>
    <dgm:pt modelId="{1DAB7922-457C-46F4-9BB9-16F7D1548209}">
      <dgm:prSet/>
      <dgm:spPr/>
      <dgm:t>
        <a:bodyPr/>
        <a:lstStyle/>
        <a:p>
          <a:r>
            <a:rPr lang="el-GR" dirty="0"/>
            <a:t>Κατά την εφαρμογή της τεχνικής μπορούν να </a:t>
          </a:r>
          <a:r>
            <a:rPr lang="el-GR" b="1" dirty="0"/>
            <a:t>αξιοποιηθούν φύλλα εργασίας ή/και μέσα </a:t>
          </a:r>
          <a:r>
            <a:rPr lang="el-GR" b="1" dirty="0" err="1"/>
            <a:t>οπτικοποίησης</a:t>
          </a:r>
          <a:r>
            <a:rPr lang="el-GR" b="1" dirty="0"/>
            <a:t> </a:t>
          </a:r>
          <a:r>
            <a:rPr lang="el-GR" dirty="0"/>
            <a:t>της πληροφορίας, όπως π.χ. </a:t>
          </a:r>
          <a:r>
            <a:rPr lang="el-GR" b="1" dirty="0"/>
            <a:t>εννοιολογικός</a:t>
          </a:r>
          <a:r>
            <a:rPr lang="el-GR" dirty="0"/>
            <a:t> </a:t>
          </a:r>
          <a:r>
            <a:rPr lang="el-GR" b="1" dirty="0"/>
            <a:t>χάρτης</a:t>
          </a:r>
          <a:r>
            <a:rPr lang="el-GR" dirty="0"/>
            <a:t>, </a:t>
          </a:r>
          <a:r>
            <a:rPr lang="el-GR" b="1" dirty="0" err="1"/>
            <a:t>ινφογράφημα</a:t>
          </a:r>
          <a:r>
            <a:rPr lang="el-GR" dirty="0"/>
            <a:t>( </a:t>
          </a:r>
          <a:r>
            <a:rPr lang="el-GR" dirty="0" err="1"/>
            <a:t>infographic</a:t>
          </a:r>
          <a:r>
            <a:rPr lang="el-GR" dirty="0"/>
            <a:t>, </a:t>
          </a:r>
          <a:r>
            <a:rPr lang="el-GR" dirty="0" err="1"/>
            <a:t>poster</a:t>
          </a:r>
          <a:r>
            <a:rPr lang="el-GR" dirty="0"/>
            <a:t>), παρουσίαση διαφανειών κ.ά.</a:t>
          </a:r>
          <a:endParaRPr lang="en-US" dirty="0"/>
        </a:p>
      </dgm:t>
    </dgm:pt>
    <dgm:pt modelId="{ED04DB71-CBE2-4D33-AD9D-ED92F5C6C0D6}" type="parTrans" cxnId="{548486BA-97C9-4FC6-A716-EFD87D7C051A}">
      <dgm:prSet/>
      <dgm:spPr/>
      <dgm:t>
        <a:bodyPr/>
        <a:lstStyle/>
        <a:p>
          <a:endParaRPr lang="en-US"/>
        </a:p>
      </dgm:t>
    </dgm:pt>
    <dgm:pt modelId="{DC0E8E10-847E-48ED-BE36-9C3A40BA27DF}" type="sibTrans" cxnId="{548486BA-97C9-4FC6-A716-EFD87D7C051A}">
      <dgm:prSet phldrT="5" phldr="0"/>
      <dgm:spPr/>
      <dgm:t>
        <a:bodyPr/>
        <a:lstStyle/>
        <a:p>
          <a:r>
            <a:rPr lang="en-US"/>
            <a:t>5</a:t>
          </a:r>
        </a:p>
      </dgm:t>
    </dgm:pt>
    <dgm:pt modelId="{CE5561A6-3D55-4272-8604-4E7403DA7677}" type="pres">
      <dgm:prSet presAssocID="{E85F7077-FE4C-4EBD-B3E9-6C7D0AEF59A1}" presName="linearFlow" presStyleCnt="0">
        <dgm:presLayoutVars>
          <dgm:dir/>
          <dgm:animLvl val="lvl"/>
          <dgm:resizeHandles val="exact"/>
        </dgm:presLayoutVars>
      </dgm:prSet>
      <dgm:spPr/>
    </dgm:pt>
    <dgm:pt modelId="{440BC809-8026-46D8-ABE2-939C0E7C89E8}" type="pres">
      <dgm:prSet presAssocID="{19436CCC-C3E9-44D1-8A95-A956783E29B9}" presName="compositeNode" presStyleCnt="0"/>
      <dgm:spPr/>
    </dgm:pt>
    <dgm:pt modelId="{6FFC5055-2D88-4912-A93A-1382D4D2001C}" type="pres">
      <dgm:prSet presAssocID="{19436CCC-C3E9-44D1-8A95-A956783E29B9}" presName="parTx" presStyleLbl="node1" presStyleIdx="0" presStyleCnt="0">
        <dgm:presLayoutVars>
          <dgm:chMax val="0"/>
          <dgm:chPref val="0"/>
          <dgm:bulletEnabled val="1"/>
        </dgm:presLayoutVars>
      </dgm:prSet>
      <dgm:spPr/>
    </dgm:pt>
    <dgm:pt modelId="{C334EF97-2250-484B-BA94-CCCC1E71E2C8}" type="pres">
      <dgm:prSet presAssocID="{19436CCC-C3E9-44D1-8A95-A956783E29B9}" presName="parSh" presStyleCnt="0"/>
      <dgm:spPr/>
    </dgm:pt>
    <dgm:pt modelId="{A5FF836E-235B-4B74-A456-2EE9822E443F}" type="pres">
      <dgm:prSet presAssocID="{19436CCC-C3E9-44D1-8A95-A956783E29B9}" presName="lineNode" presStyleLbl="alignAccFollowNode1" presStyleIdx="0" presStyleCnt="15"/>
      <dgm:spPr/>
    </dgm:pt>
    <dgm:pt modelId="{FB0EBA8A-0155-4525-8DF9-F7CDA6E475F6}" type="pres">
      <dgm:prSet presAssocID="{19436CCC-C3E9-44D1-8A95-A956783E29B9}" presName="lineArrowNode" presStyleLbl="alignAccFollowNode1" presStyleIdx="1" presStyleCnt="15"/>
      <dgm:spPr/>
    </dgm:pt>
    <dgm:pt modelId="{5480E619-5735-4034-AE0D-4A2F0B7DE627}" type="pres">
      <dgm:prSet presAssocID="{C7BAF5D5-AFF1-404D-95ED-F7CC35AC300F}" presName="sibTransNodeCircle" presStyleLbl="alignNode1" presStyleIdx="0" presStyleCnt="5">
        <dgm:presLayoutVars>
          <dgm:chMax val="0"/>
          <dgm:bulletEnabled/>
        </dgm:presLayoutVars>
      </dgm:prSet>
      <dgm:spPr/>
    </dgm:pt>
    <dgm:pt modelId="{D9CA2039-6C0A-4367-A2E4-A84EBC84B29F}" type="pres">
      <dgm:prSet presAssocID="{C7BAF5D5-AFF1-404D-95ED-F7CC35AC300F}" presName="spacerBetweenCircleAndCallout" presStyleCnt="0">
        <dgm:presLayoutVars/>
      </dgm:prSet>
      <dgm:spPr/>
    </dgm:pt>
    <dgm:pt modelId="{B7CC3157-62A6-4328-AC1B-7A2F08F26995}" type="pres">
      <dgm:prSet presAssocID="{19436CCC-C3E9-44D1-8A95-A956783E29B9}" presName="nodeText" presStyleLbl="alignAccFollowNode1" presStyleIdx="2" presStyleCnt="15">
        <dgm:presLayoutVars>
          <dgm:bulletEnabled val="1"/>
        </dgm:presLayoutVars>
      </dgm:prSet>
      <dgm:spPr/>
    </dgm:pt>
    <dgm:pt modelId="{3FF44676-79FC-4098-A6B8-F66269754030}" type="pres">
      <dgm:prSet presAssocID="{C7BAF5D5-AFF1-404D-95ED-F7CC35AC300F}" presName="sibTransComposite" presStyleCnt="0"/>
      <dgm:spPr/>
    </dgm:pt>
    <dgm:pt modelId="{EE748C25-93FD-412B-BE16-2C486FD746C3}" type="pres">
      <dgm:prSet presAssocID="{361BC967-8D7E-43B5-9624-92E24FFCD1F4}" presName="compositeNode" presStyleCnt="0"/>
      <dgm:spPr/>
    </dgm:pt>
    <dgm:pt modelId="{CF11A43B-B92B-4802-ADF9-B1DD2F5BFD8D}" type="pres">
      <dgm:prSet presAssocID="{361BC967-8D7E-43B5-9624-92E24FFCD1F4}" presName="parTx" presStyleLbl="node1" presStyleIdx="0" presStyleCnt="0">
        <dgm:presLayoutVars>
          <dgm:chMax val="0"/>
          <dgm:chPref val="0"/>
          <dgm:bulletEnabled val="1"/>
        </dgm:presLayoutVars>
      </dgm:prSet>
      <dgm:spPr/>
    </dgm:pt>
    <dgm:pt modelId="{3ED3DA8B-6C80-4907-AA51-94CE23A7905E}" type="pres">
      <dgm:prSet presAssocID="{361BC967-8D7E-43B5-9624-92E24FFCD1F4}" presName="parSh" presStyleCnt="0"/>
      <dgm:spPr/>
    </dgm:pt>
    <dgm:pt modelId="{E11C1338-503D-4D49-AE3D-4B1AC9092560}" type="pres">
      <dgm:prSet presAssocID="{361BC967-8D7E-43B5-9624-92E24FFCD1F4}" presName="lineNode" presStyleLbl="alignAccFollowNode1" presStyleIdx="3" presStyleCnt="15"/>
      <dgm:spPr/>
    </dgm:pt>
    <dgm:pt modelId="{FA89BBC5-2972-401F-B5C0-11DFFBD12FF4}" type="pres">
      <dgm:prSet presAssocID="{361BC967-8D7E-43B5-9624-92E24FFCD1F4}" presName="lineArrowNode" presStyleLbl="alignAccFollowNode1" presStyleIdx="4" presStyleCnt="15"/>
      <dgm:spPr/>
    </dgm:pt>
    <dgm:pt modelId="{49EF8A23-9742-4545-8F40-BFC40DE7ADC4}" type="pres">
      <dgm:prSet presAssocID="{19C98770-5A32-4B1E-85FC-BA9B73F22251}" presName="sibTransNodeCircle" presStyleLbl="alignNode1" presStyleIdx="1" presStyleCnt="5">
        <dgm:presLayoutVars>
          <dgm:chMax val="0"/>
          <dgm:bulletEnabled/>
        </dgm:presLayoutVars>
      </dgm:prSet>
      <dgm:spPr/>
    </dgm:pt>
    <dgm:pt modelId="{DD48133D-525B-4BC6-A661-3F430C688AA6}" type="pres">
      <dgm:prSet presAssocID="{19C98770-5A32-4B1E-85FC-BA9B73F22251}" presName="spacerBetweenCircleAndCallout" presStyleCnt="0">
        <dgm:presLayoutVars/>
      </dgm:prSet>
      <dgm:spPr/>
    </dgm:pt>
    <dgm:pt modelId="{A2BDC08F-2147-4D14-9A76-292EA91F8E1F}" type="pres">
      <dgm:prSet presAssocID="{361BC967-8D7E-43B5-9624-92E24FFCD1F4}" presName="nodeText" presStyleLbl="alignAccFollowNode1" presStyleIdx="5" presStyleCnt="15">
        <dgm:presLayoutVars>
          <dgm:bulletEnabled val="1"/>
        </dgm:presLayoutVars>
      </dgm:prSet>
      <dgm:spPr/>
    </dgm:pt>
    <dgm:pt modelId="{95DA26A7-73E2-4CD5-8F2E-D60DDCD9356F}" type="pres">
      <dgm:prSet presAssocID="{19C98770-5A32-4B1E-85FC-BA9B73F22251}" presName="sibTransComposite" presStyleCnt="0"/>
      <dgm:spPr/>
    </dgm:pt>
    <dgm:pt modelId="{AB8C935B-81A3-4B3D-BC68-09BA01EE0085}" type="pres">
      <dgm:prSet presAssocID="{928EF9A9-2072-46CA-9CC9-F2585FB245B6}" presName="compositeNode" presStyleCnt="0"/>
      <dgm:spPr/>
    </dgm:pt>
    <dgm:pt modelId="{2D0A7621-32E0-40F2-A0D1-FC4D1ED7D25F}" type="pres">
      <dgm:prSet presAssocID="{928EF9A9-2072-46CA-9CC9-F2585FB245B6}" presName="parTx" presStyleLbl="node1" presStyleIdx="0" presStyleCnt="0">
        <dgm:presLayoutVars>
          <dgm:chMax val="0"/>
          <dgm:chPref val="0"/>
          <dgm:bulletEnabled val="1"/>
        </dgm:presLayoutVars>
      </dgm:prSet>
      <dgm:spPr/>
    </dgm:pt>
    <dgm:pt modelId="{FDF379C8-CBE4-45BC-8C2B-85530CDA780F}" type="pres">
      <dgm:prSet presAssocID="{928EF9A9-2072-46CA-9CC9-F2585FB245B6}" presName="parSh" presStyleCnt="0"/>
      <dgm:spPr/>
    </dgm:pt>
    <dgm:pt modelId="{36973D98-40F5-483B-8A99-46AB8C3838A6}" type="pres">
      <dgm:prSet presAssocID="{928EF9A9-2072-46CA-9CC9-F2585FB245B6}" presName="lineNode" presStyleLbl="alignAccFollowNode1" presStyleIdx="6" presStyleCnt="15"/>
      <dgm:spPr/>
    </dgm:pt>
    <dgm:pt modelId="{032E0E0E-08CA-48DF-859A-B33B5909EB74}" type="pres">
      <dgm:prSet presAssocID="{928EF9A9-2072-46CA-9CC9-F2585FB245B6}" presName="lineArrowNode" presStyleLbl="alignAccFollowNode1" presStyleIdx="7" presStyleCnt="15"/>
      <dgm:spPr/>
    </dgm:pt>
    <dgm:pt modelId="{665612EE-1A00-4DFA-89EA-10CDAEC1F2F1}" type="pres">
      <dgm:prSet presAssocID="{DEC318A8-95CD-4FC2-B24F-012F4929E34A}" presName="sibTransNodeCircle" presStyleLbl="alignNode1" presStyleIdx="2" presStyleCnt="5">
        <dgm:presLayoutVars>
          <dgm:chMax val="0"/>
          <dgm:bulletEnabled/>
        </dgm:presLayoutVars>
      </dgm:prSet>
      <dgm:spPr/>
    </dgm:pt>
    <dgm:pt modelId="{E32E9F76-32C1-44D2-B1CA-BCFBBDCC4FD6}" type="pres">
      <dgm:prSet presAssocID="{DEC318A8-95CD-4FC2-B24F-012F4929E34A}" presName="spacerBetweenCircleAndCallout" presStyleCnt="0">
        <dgm:presLayoutVars/>
      </dgm:prSet>
      <dgm:spPr/>
    </dgm:pt>
    <dgm:pt modelId="{102AB10A-6E40-4435-8002-74BFCF6B6CFB}" type="pres">
      <dgm:prSet presAssocID="{928EF9A9-2072-46CA-9CC9-F2585FB245B6}" presName="nodeText" presStyleLbl="alignAccFollowNode1" presStyleIdx="8" presStyleCnt="15">
        <dgm:presLayoutVars>
          <dgm:bulletEnabled val="1"/>
        </dgm:presLayoutVars>
      </dgm:prSet>
      <dgm:spPr/>
    </dgm:pt>
    <dgm:pt modelId="{E45E3E95-FE14-47AE-BE5D-E4439DA12EF6}" type="pres">
      <dgm:prSet presAssocID="{DEC318A8-95CD-4FC2-B24F-012F4929E34A}" presName="sibTransComposite" presStyleCnt="0"/>
      <dgm:spPr/>
    </dgm:pt>
    <dgm:pt modelId="{A37C440E-D2F2-4E36-800F-23CDECFBD873}" type="pres">
      <dgm:prSet presAssocID="{DD289510-F83F-4A5D-8FF3-9DFC56F1072D}" presName="compositeNode" presStyleCnt="0"/>
      <dgm:spPr/>
    </dgm:pt>
    <dgm:pt modelId="{554AE1B5-2807-41CB-8406-4CE3A1CBA8D7}" type="pres">
      <dgm:prSet presAssocID="{DD289510-F83F-4A5D-8FF3-9DFC56F1072D}" presName="parTx" presStyleLbl="node1" presStyleIdx="0" presStyleCnt="0">
        <dgm:presLayoutVars>
          <dgm:chMax val="0"/>
          <dgm:chPref val="0"/>
          <dgm:bulletEnabled val="1"/>
        </dgm:presLayoutVars>
      </dgm:prSet>
      <dgm:spPr/>
    </dgm:pt>
    <dgm:pt modelId="{B7B84A78-FBEE-4DBF-AD72-60341DB42A19}" type="pres">
      <dgm:prSet presAssocID="{DD289510-F83F-4A5D-8FF3-9DFC56F1072D}" presName="parSh" presStyleCnt="0"/>
      <dgm:spPr/>
    </dgm:pt>
    <dgm:pt modelId="{25A8112E-ED0C-4C5B-B614-331DCAEA9F26}" type="pres">
      <dgm:prSet presAssocID="{DD289510-F83F-4A5D-8FF3-9DFC56F1072D}" presName="lineNode" presStyleLbl="alignAccFollowNode1" presStyleIdx="9" presStyleCnt="15"/>
      <dgm:spPr/>
    </dgm:pt>
    <dgm:pt modelId="{83A758D6-0605-4524-AEE3-840D7224F0BD}" type="pres">
      <dgm:prSet presAssocID="{DD289510-F83F-4A5D-8FF3-9DFC56F1072D}" presName="lineArrowNode" presStyleLbl="alignAccFollowNode1" presStyleIdx="10" presStyleCnt="15"/>
      <dgm:spPr/>
    </dgm:pt>
    <dgm:pt modelId="{95C56339-6062-479B-BEA4-897C7EC626AB}" type="pres">
      <dgm:prSet presAssocID="{360E41F9-E49F-4AA7-B6C2-BE90E1772A5B}" presName="sibTransNodeCircle" presStyleLbl="alignNode1" presStyleIdx="3" presStyleCnt="5">
        <dgm:presLayoutVars>
          <dgm:chMax val="0"/>
          <dgm:bulletEnabled/>
        </dgm:presLayoutVars>
      </dgm:prSet>
      <dgm:spPr/>
    </dgm:pt>
    <dgm:pt modelId="{7E52B2EB-9500-46DC-B53E-E5AF6BB79576}" type="pres">
      <dgm:prSet presAssocID="{360E41F9-E49F-4AA7-B6C2-BE90E1772A5B}" presName="spacerBetweenCircleAndCallout" presStyleCnt="0">
        <dgm:presLayoutVars/>
      </dgm:prSet>
      <dgm:spPr/>
    </dgm:pt>
    <dgm:pt modelId="{428F967D-D907-4DE6-BC52-84984BE09476}" type="pres">
      <dgm:prSet presAssocID="{DD289510-F83F-4A5D-8FF3-9DFC56F1072D}" presName="nodeText" presStyleLbl="alignAccFollowNode1" presStyleIdx="11" presStyleCnt="15" custScaleX="114584">
        <dgm:presLayoutVars>
          <dgm:bulletEnabled val="1"/>
        </dgm:presLayoutVars>
      </dgm:prSet>
      <dgm:spPr/>
    </dgm:pt>
    <dgm:pt modelId="{C130B803-E014-4867-99A4-E59576E3828F}" type="pres">
      <dgm:prSet presAssocID="{360E41F9-E49F-4AA7-B6C2-BE90E1772A5B}" presName="sibTransComposite" presStyleCnt="0"/>
      <dgm:spPr/>
    </dgm:pt>
    <dgm:pt modelId="{7126D20F-BE21-4554-A3F4-D6C6EE64C2F7}" type="pres">
      <dgm:prSet presAssocID="{1DAB7922-457C-46F4-9BB9-16F7D1548209}" presName="compositeNode" presStyleCnt="0"/>
      <dgm:spPr/>
    </dgm:pt>
    <dgm:pt modelId="{C17588AF-3BE0-4CC1-93F9-3650466BD4C3}" type="pres">
      <dgm:prSet presAssocID="{1DAB7922-457C-46F4-9BB9-16F7D1548209}" presName="parTx" presStyleLbl="node1" presStyleIdx="0" presStyleCnt="0">
        <dgm:presLayoutVars>
          <dgm:chMax val="0"/>
          <dgm:chPref val="0"/>
          <dgm:bulletEnabled val="1"/>
        </dgm:presLayoutVars>
      </dgm:prSet>
      <dgm:spPr/>
    </dgm:pt>
    <dgm:pt modelId="{3174A8FC-667B-4757-9659-52D150595F57}" type="pres">
      <dgm:prSet presAssocID="{1DAB7922-457C-46F4-9BB9-16F7D1548209}" presName="parSh" presStyleCnt="0"/>
      <dgm:spPr/>
    </dgm:pt>
    <dgm:pt modelId="{2EF800F9-3D7E-4405-84B6-3D75552F5333}" type="pres">
      <dgm:prSet presAssocID="{1DAB7922-457C-46F4-9BB9-16F7D1548209}" presName="lineNode" presStyleLbl="alignAccFollowNode1" presStyleIdx="12" presStyleCnt="15"/>
      <dgm:spPr/>
    </dgm:pt>
    <dgm:pt modelId="{FA33021E-704B-4CF3-9B37-FE53223DA031}" type="pres">
      <dgm:prSet presAssocID="{1DAB7922-457C-46F4-9BB9-16F7D1548209}" presName="lineArrowNode" presStyleLbl="alignAccFollowNode1" presStyleIdx="13" presStyleCnt="15"/>
      <dgm:spPr/>
    </dgm:pt>
    <dgm:pt modelId="{1B7CB11B-DC09-4FE7-996E-32145B344371}" type="pres">
      <dgm:prSet presAssocID="{DC0E8E10-847E-48ED-BE36-9C3A40BA27DF}" presName="sibTransNodeCircle" presStyleLbl="alignNode1" presStyleIdx="4" presStyleCnt="5">
        <dgm:presLayoutVars>
          <dgm:chMax val="0"/>
          <dgm:bulletEnabled/>
        </dgm:presLayoutVars>
      </dgm:prSet>
      <dgm:spPr/>
    </dgm:pt>
    <dgm:pt modelId="{5F57C9D1-F515-4DD4-81D6-5D7966B4A352}" type="pres">
      <dgm:prSet presAssocID="{DC0E8E10-847E-48ED-BE36-9C3A40BA27DF}" presName="spacerBetweenCircleAndCallout" presStyleCnt="0">
        <dgm:presLayoutVars/>
      </dgm:prSet>
      <dgm:spPr/>
    </dgm:pt>
    <dgm:pt modelId="{30143BB7-1676-47E7-8AD3-C3F4E9BA933F}" type="pres">
      <dgm:prSet presAssocID="{1DAB7922-457C-46F4-9BB9-16F7D1548209}" presName="nodeText" presStyleLbl="alignAccFollowNode1" presStyleIdx="14" presStyleCnt="15" custLinFactNeighborY="-1034">
        <dgm:presLayoutVars>
          <dgm:bulletEnabled val="1"/>
        </dgm:presLayoutVars>
      </dgm:prSet>
      <dgm:spPr/>
    </dgm:pt>
  </dgm:ptLst>
  <dgm:cxnLst>
    <dgm:cxn modelId="{A7C7EA02-C2F0-4F16-B17A-0BE8E8239AA5}" type="presOf" srcId="{DD289510-F83F-4A5D-8FF3-9DFC56F1072D}" destId="{428F967D-D907-4DE6-BC52-84984BE09476}" srcOrd="0" destOrd="0" presId="urn:microsoft.com/office/officeart/2016/7/layout/LinearArrowProcessNumbered"/>
    <dgm:cxn modelId="{DC36BF23-EE23-418A-806D-5A5B4839FDBB}" type="presOf" srcId="{19C98770-5A32-4B1E-85FC-BA9B73F22251}" destId="{49EF8A23-9742-4545-8F40-BFC40DE7ADC4}" srcOrd="0" destOrd="0" presId="urn:microsoft.com/office/officeart/2016/7/layout/LinearArrowProcessNumbered"/>
    <dgm:cxn modelId="{1B3F7426-99ED-4516-AFC5-E1D633691124}" type="presOf" srcId="{E85F7077-FE4C-4EBD-B3E9-6C7D0AEF59A1}" destId="{CE5561A6-3D55-4272-8604-4E7403DA7677}" srcOrd="0" destOrd="0" presId="urn:microsoft.com/office/officeart/2016/7/layout/LinearArrowProcessNumbered"/>
    <dgm:cxn modelId="{D5F6B828-C538-4B5B-9841-AC28E43C1FBD}" srcId="{E85F7077-FE4C-4EBD-B3E9-6C7D0AEF59A1}" destId="{928EF9A9-2072-46CA-9CC9-F2585FB245B6}" srcOrd="2" destOrd="0" parTransId="{6110DBE4-5A2C-42D0-9877-0C5E6926BA6F}" sibTransId="{DEC318A8-95CD-4FC2-B24F-012F4929E34A}"/>
    <dgm:cxn modelId="{0E2A302C-EE51-4C78-BA92-77D5B0D3FBF9}" srcId="{E85F7077-FE4C-4EBD-B3E9-6C7D0AEF59A1}" destId="{DD289510-F83F-4A5D-8FF3-9DFC56F1072D}" srcOrd="3" destOrd="0" parTransId="{4290FE86-6A3F-409E-9610-3F8E9EE394E8}" sibTransId="{360E41F9-E49F-4AA7-B6C2-BE90E1772A5B}"/>
    <dgm:cxn modelId="{12C36433-3D0A-4FF3-AFF7-DD67E25F4AD5}" type="presOf" srcId="{1DAB7922-457C-46F4-9BB9-16F7D1548209}" destId="{30143BB7-1676-47E7-8AD3-C3F4E9BA933F}" srcOrd="0" destOrd="0" presId="urn:microsoft.com/office/officeart/2016/7/layout/LinearArrowProcessNumbered"/>
    <dgm:cxn modelId="{7632C43F-EEFC-44A6-946E-1228D11E7BAF}" type="presOf" srcId="{DEC318A8-95CD-4FC2-B24F-012F4929E34A}" destId="{665612EE-1A00-4DFA-89EA-10CDAEC1F2F1}" srcOrd="0" destOrd="0" presId="urn:microsoft.com/office/officeart/2016/7/layout/LinearArrowProcessNumbered"/>
    <dgm:cxn modelId="{D6D1A260-8471-4393-BC40-D12915F21992}" type="presOf" srcId="{19436CCC-C3E9-44D1-8A95-A956783E29B9}" destId="{B7CC3157-62A6-4328-AC1B-7A2F08F26995}" srcOrd="0" destOrd="0" presId="urn:microsoft.com/office/officeart/2016/7/layout/LinearArrowProcessNumbered"/>
    <dgm:cxn modelId="{DB263B46-C0A0-49C7-A833-AB64F463DF53}" type="presOf" srcId="{928EF9A9-2072-46CA-9CC9-F2585FB245B6}" destId="{102AB10A-6E40-4435-8002-74BFCF6B6CFB}" srcOrd="0" destOrd="0" presId="urn:microsoft.com/office/officeart/2016/7/layout/LinearArrowProcessNumbered"/>
    <dgm:cxn modelId="{415BFB4E-7D84-431E-A842-AB3A6E54AAE0}" type="presOf" srcId="{DC0E8E10-847E-48ED-BE36-9C3A40BA27DF}" destId="{1B7CB11B-DC09-4FE7-996E-32145B344371}" srcOrd="0" destOrd="0" presId="urn:microsoft.com/office/officeart/2016/7/layout/LinearArrowProcessNumbered"/>
    <dgm:cxn modelId="{15BB9351-A96F-49AC-89CB-CE4EF7530A61}" srcId="{E85F7077-FE4C-4EBD-B3E9-6C7D0AEF59A1}" destId="{19436CCC-C3E9-44D1-8A95-A956783E29B9}" srcOrd="0" destOrd="0" parTransId="{0A55C897-FE3F-4FBA-836C-B3E509EC2334}" sibTransId="{C7BAF5D5-AFF1-404D-95ED-F7CC35AC300F}"/>
    <dgm:cxn modelId="{8F6694B2-FE52-4FC8-A530-33F0222169A2}" type="presOf" srcId="{C7BAF5D5-AFF1-404D-95ED-F7CC35AC300F}" destId="{5480E619-5735-4034-AE0D-4A2F0B7DE627}" srcOrd="0" destOrd="0" presId="urn:microsoft.com/office/officeart/2016/7/layout/LinearArrowProcessNumbered"/>
    <dgm:cxn modelId="{548486BA-97C9-4FC6-A716-EFD87D7C051A}" srcId="{E85F7077-FE4C-4EBD-B3E9-6C7D0AEF59A1}" destId="{1DAB7922-457C-46F4-9BB9-16F7D1548209}" srcOrd="4" destOrd="0" parTransId="{ED04DB71-CBE2-4D33-AD9D-ED92F5C6C0D6}" sibTransId="{DC0E8E10-847E-48ED-BE36-9C3A40BA27DF}"/>
    <dgm:cxn modelId="{A5F943DD-A545-4E39-9C54-060AB1D9D8E6}" type="presOf" srcId="{361BC967-8D7E-43B5-9624-92E24FFCD1F4}" destId="{A2BDC08F-2147-4D14-9A76-292EA91F8E1F}" srcOrd="0" destOrd="0" presId="urn:microsoft.com/office/officeart/2016/7/layout/LinearArrowProcessNumbered"/>
    <dgm:cxn modelId="{0EAEF2E2-5C33-44E3-B937-FDBA3F89DE6D}" type="presOf" srcId="{360E41F9-E49F-4AA7-B6C2-BE90E1772A5B}" destId="{95C56339-6062-479B-BEA4-897C7EC626AB}" srcOrd="0" destOrd="0" presId="urn:microsoft.com/office/officeart/2016/7/layout/LinearArrowProcessNumbered"/>
    <dgm:cxn modelId="{6C3583F7-BB95-4DC0-B798-12F4131FB72A}" srcId="{E85F7077-FE4C-4EBD-B3E9-6C7D0AEF59A1}" destId="{361BC967-8D7E-43B5-9624-92E24FFCD1F4}" srcOrd="1" destOrd="0" parTransId="{F053FB1E-C009-4162-8847-6BB8A0C3B790}" sibTransId="{19C98770-5A32-4B1E-85FC-BA9B73F22251}"/>
    <dgm:cxn modelId="{955DA437-87C2-47B8-A25B-1F0E2421A523}" type="presParOf" srcId="{CE5561A6-3D55-4272-8604-4E7403DA7677}" destId="{440BC809-8026-46D8-ABE2-939C0E7C89E8}" srcOrd="0" destOrd="0" presId="urn:microsoft.com/office/officeart/2016/7/layout/LinearArrowProcessNumbered"/>
    <dgm:cxn modelId="{08BD2FC7-796A-4999-AF00-C752EC4590AF}" type="presParOf" srcId="{440BC809-8026-46D8-ABE2-939C0E7C89E8}" destId="{6FFC5055-2D88-4912-A93A-1382D4D2001C}" srcOrd="0" destOrd="0" presId="urn:microsoft.com/office/officeart/2016/7/layout/LinearArrowProcessNumbered"/>
    <dgm:cxn modelId="{7F20B302-F32E-4494-8C72-98A7343EA88E}" type="presParOf" srcId="{440BC809-8026-46D8-ABE2-939C0E7C89E8}" destId="{C334EF97-2250-484B-BA94-CCCC1E71E2C8}" srcOrd="1" destOrd="0" presId="urn:microsoft.com/office/officeart/2016/7/layout/LinearArrowProcessNumbered"/>
    <dgm:cxn modelId="{E449F001-4625-4883-AE76-93CEAA168DA0}" type="presParOf" srcId="{C334EF97-2250-484B-BA94-CCCC1E71E2C8}" destId="{A5FF836E-235B-4B74-A456-2EE9822E443F}" srcOrd="0" destOrd="0" presId="urn:microsoft.com/office/officeart/2016/7/layout/LinearArrowProcessNumbered"/>
    <dgm:cxn modelId="{298B63E0-BBF4-4587-8AC9-AD4A3367F606}" type="presParOf" srcId="{C334EF97-2250-484B-BA94-CCCC1E71E2C8}" destId="{FB0EBA8A-0155-4525-8DF9-F7CDA6E475F6}" srcOrd="1" destOrd="0" presId="urn:microsoft.com/office/officeart/2016/7/layout/LinearArrowProcessNumbered"/>
    <dgm:cxn modelId="{94D32CF5-939C-48E9-87C0-49D8CE5F158E}" type="presParOf" srcId="{C334EF97-2250-484B-BA94-CCCC1E71E2C8}" destId="{5480E619-5735-4034-AE0D-4A2F0B7DE627}" srcOrd="2" destOrd="0" presId="urn:microsoft.com/office/officeart/2016/7/layout/LinearArrowProcessNumbered"/>
    <dgm:cxn modelId="{67F53300-A4FA-4542-89EA-09B07D682E4F}" type="presParOf" srcId="{C334EF97-2250-484B-BA94-CCCC1E71E2C8}" destId="{D9CA2039-6C0A-4367-A2E4-A84EBC84B29F}" srcOrd="3" destOrd="0" presId="urn:microsoft.com/office/officeart/2016/7/layout/LinearArrowProcessNumbered"/>
    <dgm:cxn modelId="{7AC6A717-63D5-4995-8168-876B70C730F6}" type="presParOf" srcId="{440BC809-8026-46D8-ABE2-939C0E7C89E8}" destId="{B7CC3157-62A6-4328-AC1B-7A2F08F26995}" srcOrd="2" destOrd="0" presId="urn:microsoft.com/office/officeart/2016/7/layout/LinearArrowProcessNumbered"/>
    <dgm:cxn modelId="{95B556C3-BE06-4102-BD74-4138F1D5863A}" type="presParOf" srcId="{CE5561A6-3D55-4272-8604-4E7403DA7677}" destId="{3FF44676-79FC-4098-A6B8-F66269754030}" srcOrd="1" destOrd="0" presId="urn:microsoft.com/office/officeart/2016/7/layout/LinearArrowProcessNumbered"/>
    <dgm:cxn modelId="{88DC8C40-BAD4-4DE9-8E66-F7D2BC5DD1E9}" type="presParOf" srcId="{CE5561A6-3D55-4272-8604-4E7403DA7677}" destId="{EE748C25-93FD-412B-BE16-2C486FD746C3}" srcOrd="2" destOrd="0" presId="urn:microsoft.com/office/officeart/2016/7/layout/LinearArrowProcessNumbered"/>
    <dgm:cxn modelId="{0E2C5818-6EC9-45F1-9AEC-51C7734D8E69}" type="presParOf" srcId="{EE748C25-93FD-412B-BE16-2C486FD746C3}" destId="{CF11A43B-B92B-4802-ADF9-B1DD2F5BFD8D}" srcOrd="0" destOrd="0" presId="urn:microsoft.com/office/officeart/2016/7/layout/LinearArrowProcessNumbered"/>
    <dgm:cxn modelId="{9259437C-C117-42FF-AC8D-F19EA634730E}" type="presParOf" srcId="{EE748C25-93FD-412B-BE16-2C486FD746C3}" destId="{3ED3DA8B-6C80-4907-AA51-94CE23A7905E}" srcOrd="1" destOrd="0" presId="urn:microsoft.com/office/officeart/2016/7/layout/LinearArrowProcessNumbered"/>
    <dgm:cxn modelId="{01DD3E03-E8DB-41F9-AC22-2AA10E219108}" type="presParOf" srcId="{3ED3DA8B-6C80-4907-AA51-94CE23A7905E}" destId="{E11C1338-503D-4D49-AE3D-4B1AC9092560}" srcOrd="0" destOrd="0" presId="urn:microsoft.com/office/officeart/2016/7/layout/LinearArrowProcessNumbered"/>
    <dgm:cxn modelId="{1067AA80-94B1-40A6-8BC7-51921CB8A560}" type="presParOf" srcId="{3ED3DA8B-6C80-4907-AA51-94CE23A7905E}" destId="{FA89BBC5-2972-401F-B5C0-11DFFBD12FF4}" srcOrd="1" destOrd="0" presId="urn:microsoft.com/office/officeart/2016/7/layout/LinearArrowProcessNumbered"/>
    <dgm:cxn modelId="{F31BE1FD-BD20-4B47-9BC7-FD082CC3AA77}" type="presParOf" srcId="{3ED3DA8B-6C80-4907-AA51-94CE23A7905E}" destId="{49EF8A23-9742-4545-8F40-BFC40DE7ADC4}" srcOrd="2" destOrd="0" presId="urn:microsoft.com/office/officeart/2016/7/layout/LinearArrowProcessNumbered"/>
    <dgm:cxn modelId="{EFF54459-66BA-442E-AD2E-B2BEE85A9519}" type="presParOf" srcId="{3ED3DA8B-6C80-4907-AA51-94CE23A7905E}" destId="{DD48133D-525B-4BC6-A661-3F430C688AA6}" srcOrd="3" destOrd="0" presId="urn:microsoft.com/office/officeart/2016/7/layout/LinearArrowProcessNumbered"/>
    <dgm:cxn modelId="{EB600D08-BB4E-42B9-A980-32333D705F52}" type="presParOf" srcId="{EE748C25-93FD-412B-BE16-2C486FD746C3}" destId="{A2BDC08F-2147-4D14-9A76-292EA91F8E1F}" srcOrd="2" destOrd="0" presId="urn:microsoft.com/office/officeart/2016/7/layout/LinearArrowProcessNumbered"/>
    <dgm:cxn modelId="{B106C2EA-13BB-4425-98F9-2333C1F5DA74}" type="presParOf" srcId="{CE5561A6-3D55-4272-8604-4E7403DA7677}" destId="{95DA26A7-73E2-4CD5-8F2E-D60DDCD9356F}" srcOrd="3" destOrd="0" presId="urn:microsoft.com/office/officeart/2016/7/layout/LinearArrowProcessNumbered"/>
    <dgm:cxn modelId="{CB16D2D0-558D-4E47-B164-2173C214C4F8}" type="presParOf" srcId="{CE5561A6-3D55-4272-8604-4E7403DA7677}" destId="{AB8C935B-81A3-4B3D-BC68-09BA01EE0085}" srcOrd="4" destOrd="0" presId="urn:microsoft.com/office/officeart/2016/7/layout/LinearArrowProcessNumbered"/>
    <dgm:cxn modelId="{4A4550EC-1E4F-4AFB-AFDC-4D55E8F58763}" type="presParOf" srcId="{AB8C935B-81A3-4B3D-BC68-09BA01EE0085}" destId="{2D0A7621-32E0-40F2-A0D1-FC4D1ED7D25F}" srcOrd="0" destOrd="0" presId="urn:microsoft.com/office/officeart/2016/7/layout/LinearArrowProcessNumbered"/>
    <dgm:cxn modelId="{6CEACA4C-987B-43E2-8C5E-254588271F13}" type="presParOf" srcId="{AB8C935B-81A3-4B3D-BC68-09BA01EE0085}" destId="{FDF379C8-CBE4-45BC-8C2B-85530CDA780F}" srcOrd="1" destOrd="0" presId="urn:microsoft.com/office/officeart/2016/7/layout/LinearArrowProcessNumbered"/>
    <dgm:cxn modelId="{4683A41B-ACF6-4E84-B9BE-EC1B4D72B95E}" type="presParOf" srcId="{FDF379C8-CBE4-45BC-8C2B-85530CDA780F}" destId="{36973D98-40F5-483B-8A99-46AB8C3838A6}" srcOrd="0" destOrd="0" presId="urn:microsoft.com/office/officeart/2016/7/layout/LinearArrowProcessNumbered"/>
    <dgm:cxn modelId="{922C3B00-A054-4E20-8476-7E9872F49FC3}" type="presParOf" srcId="{FDF379C8-CBE4-45BC-8C2B-85530CDA780F}" destId="{032E0E0E-08CA-48DF-859A-B33B5909EB74}" srcOrd="1" destOrd="0" presId="urn:microsoft.com/office/officeart/2016/7/layout/LinearArrowProcessNumbered"/>
    <dgm:cxn modelId="{ABE3EF7E-F5B1-48F0-9D46-CBCDEE4A2920}" type="presParOf" srcId="{FDF379C8-CBE4-45BC-8C2B-85530CDA780F}" destId="{665612EE-1A00-4DFA-89EA-10CDAEC1F2F1}" srcOrd="2" destOrd="0" presId="urn:microsoft.com/office/officeart/2016/7/layout/LinearArrowProcessNumbered"/>
    <dgm:cxn modelId="{C099708E-A33D-48F6-88F5-145DE2A33C95}" type="presParOf" srcId="{FDF379C8-CBE4-45BC-8C2B-85530CDA780F}" destId="{E32E9F76-32C1-44D2-B1CA-BCFBBDCC4FD6}" srcOrd="3" destOrd="0" presId="urn:microsoft.com/office/officeart/2016/7/layout/LinearArrowProcessNumbered"/>
    <dgm:cxn modelId="{DEB89AB5-B1BC-40C4-ABF0-78A5BF96130B}" type="presParOf" srcId="{AB8C935B-81A3-4B3D-BC68-09BA01EE0085}" destId="{102AB10A-6E40-4435-8002-74BFCF6B6CFB}" srcOrd="2" destOrd="0" presId="urn:microsoft.com/office/officeart/2016/7/layout/LinearArrowProcessNumbered"/>
    <dgm:cxn modelId="{5700BDF8-C5D6-4781-9391-A35FC0C61877}" type="presParOf" srcId="{CE5561A6-3D55-4272-8604-4E7403DA7677}" destId="{E45E3E95-FE14-47AE-BE5D-E4439DA12EF6}" srcOrd="5" destOrd="0" presId="urn:microsoft.com/office/officeart/2016/7/layout/LinearArrowProcessNumbered"/>
    <dgm:cxn modelId="{99EB4733-E624-4FD9-91DC-DAE5F7A6A9CC}" type="presParOf" srcId="{CE5561A6-3D55-4272-8604-4E7403DA7677}" destId="{A37C440E-D2F2-4E36-800F-23CDECFBD873}" srcOrd="6" destOrd="0" presId="urn:microsoft.com/office/officeart/2016/7/layout/LinearArrowProcessNumbered"/>
    <dgm:cxn modelId="{DFBA5F4E-1195-4BC2-A786-995F14812139}" type="presParOf" srcId="{A37C440E-D2F2-4E36-800F-23CDECFBD873}" destId="{554AE1B5-2807-41CB-8406-4CE3A1CBA8D7}" srcOrd="0" destOrd="0" presId="urn:microsoft.com/office/officeart/2016/7/layout/LinearArrowProcessNumbered"/>
    <dgm:cxn modelId="{1FFF4DD1-5531-43C9-AEEA-8C67732E980A}" type="presParOf" srcId="{A37C440E-D2F2-4E36-800F-23CDECFBD873}" destId="{B7B84A78-FBEE-4DBF-AD72-60341DB42A19}" srcOrd="1" destOrd="0" presId="urn:microsoft.com/office/officeart/2016/7/layout/LinearArrowProcessNumbered"/>
    <dgm:cxn modelId="{167D67C6-4A3E-4F8C-8D38-856103EBA2B4}" type="presParOf" srcId="{B7B84A78-FBEE-4DBF-AD72-60341DB42A19}" destId="{25A8112E-ED0C-4C5B-B614-331DCAEA9F26}" srcOrd="0" destOrd="0" presId="urn:microsoft.com/office/officeart/2016/7/layout/LinearArrowProcessNumbered"/>
    <dgm:cxn modelId="{A6076EED-9345-4BD8-B1FF-9F2BF7750809}" type="presParOf" srcId="{B7B84A78-FBEE-4DBF-AD72-60341DB42A19}" destId="{83A758D6-0605-4524-AEE3-840D7224F0BD}" srcOrd="1" destOrd="0" presId="urn:microsoft.com/office/officeart/2016/7/layout/LinearArrowProcessNumbered"/>
    <dgm:cxn modelId="{8005F00F-B5FB-4E77-977B-110B9D179616}" type="presParOf" srcId="{B7B84A78-FBEE-4DBF-AD72-60341DB42A19}" destId="{95C56339-6062-479B-BEA4-897C7EC626AB}" srcOrd="2" destOrd="0" presId="urn:microsoft.com/office/officeart/2016/7/layout/LinearArrowProcessNumbered"/>
    <dgm:cxn modelId="{F8260625-93B4-4847-A182-AA4F0F53A178}" type="presParOf" srcId="{B7B84A78-FBEE-4DBF-AD72-60341DB42A19}" destId="{7E52B2EB-9500-46DC-B53E-E5AF6BB79576}" srcOrd="3" destOrd="0" presId="urn:microsoft.com/office/officeart/2016/7/layout/LinearArrowProcessNumbered"/>
    <dgm:cxn modelId="{B70E68B9-0F00-4979-8C5E-2231720E5FF6}" type="presParOf" srcId="{A37C440E-D2F2-4E36-800F-23CDECFBD873}" destId="{428F967D-D907-4DE6-BC52-84984BE09476}" srcOrd="2" destOrd="0" presId="urn:microsoft.com/office/officeart/2016/7/layout/LinearArrowProcessNumbered"/>
    <dgm:cxn modelId="{E40565AE-F463-4B89-B2F9-6C245EEBFE8C}" type="presParOf" srcId="{CE5561A6-3D55-4272-8604-4E7403DA7677}" destId="{C130B803-E014-4867-99A4-E59576E3828F}" srcOrd="7" destOrd="0" presId="urn:microsoft.com/office/officeart/2016/7/layout/LinearArrowProcessNumbered"/>
    <dgm:cxn modelId="{1578E7A4-E5A4-4C5B-BB71-C1B12B13898B}" type="presParOf" srcId="{CE5561A6-3D55-4272-8604-4E7403DA7677}" destId="{7126D20F-BE21-4554-A3F4-D6C6EE64C2F7}" srcOrd="8" destOrd="0" presId="urn:microsoft.com/office/officeart/2016/7/layout/LinearArrowProcessNumbered"/>
    <dgm:cxn modelId="{B30A238D-E07B-4918-9983-63E268069793}" type="presParOf" srcId="{7126D20F-BE21-4554-A3F4-D6C6EE64C2F7}" destId="{C17588AF-3BE0-4CC1-93F9-3650466BD4C3}" srcOrd="0" destOrd="0" presId="urn:microsoft.com/office/officeart/2016/7/layout/LinearArrowProcessNumbered"/>
    <dgm:cxn modelId="{157B07D5-CF24-4981-BD7E-7BEF2163AC05}" type="presParOf" srcId="{7126D20F-BE21-4554-A3F4-D6C6EE64C2F7}" destId="{3174A8FC-667B-4757-9659-52D150595F57}" srcOrd="1" destOrd="0" presId="urn:microsoft.com/office/officeart/2016/7/layout/LinearArrowProcessNumbered"/>
    <dgm:cxn modelId="{86548F53-E7F4-453D-A230-CC10569DBEB5}" type="presParOf" srcId="{3174A8FC-667B-4757-9659-52D150595F57}" destId="{2EF800F9-3D7E-4405-84B6-3D75552F5333}" srcOrd="0" destOrd="0" presId="urn:microsoft.com/office/officeart/2016/7/layout/LinearArrowProcessNumbered"/>
    <dgm:cxn modelId="{00BBDE61-3C8E-42A9-AA35-186BD25E8744}" type="presParOf" srcId="{3174A8FC-667B-4757-9659-52D150595F57}" destId="{FA33021E-704B-4CF3-9B37-FE53223DA031}" srcOrd="1" destOrd="0" presId="urn:microsoft.com/office/officeart/2016/7/layout/LinearArrowProcessNumbered"/>
    <dgm:cxn modelId="{6747E9AC-73E6-46CB-B02F-7ED72EC8E91B}" type="presParOf" srcId="{3174A8FC-667B-4757-9659-52D150595F57}" destId="{1B7CB11B-DC09-4FE7-996E-32145B344371}" srcOrd="2" destOrd="0" presId="urn:microsoft.com/office/officeart/2016/7/layout/LinearArrowProcessNumbered"/>
    <dgm:cxn modelId="{35ECF19B-D7CE-4525-847F-6E6225A41350}" type="presParOf" srcId="{3174A8FC-667B-4757-9659-52D150595F57}" destId="{5F57C9D1-F515-4DD4-81D6-5D7966B4A352}" srcOrd="3" destOrd="0" presId="urn:microsoft.com/office/officeart/2016/7/layout/LinearArrowProcessNumbered"/>
    <dgm:cxn modelId="{672CC312-9664-4D0D-BE24-EC4DDCD387BF}" type="presParOf" srcId="{7126D20F-BE21-4554-A3F4-D6C6EE64C2F7}" destId="{30143BB7-1676-47E7-8AD3-C3F4E9BA933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519259-6F3E-4AAC-B1C6-0E05F42604A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F92DF97-EA9B-4484-90A0-7034E73402AB}">
      <dgm:prSet/>
      <dgm:spPr/>
      <dgm:t>
        <a:bodyPr/>
        <a:lstStyle/>
        <a:p>
          <a:r>
            <a:rPr lang="el-GR" b="1" dirty="0"/>
            <a:t>Ο εννοιολογικός χάρτης περιλαμβάνει:</a:t>
          </a:r>
          <a:endParaRPr lang="en-US" b="1" dirty="0"/>
        </a:p>
      </dgm:t>
    </dgm:pt>
    <dgm:pt modelId="{CB2F2101-B031-4BB3-8AE4-2E82F0135558}" type="parTrans" cxnId="{6762C908-21A3-45C7-8516-4D7B65A7D76D}">
      <dgm:prSet/>
      <dgm:spPr/>
      <dgm:t>
        <a:bodyPr/>
        <a:lstStyle/>
        <a:p>
          <a:endParaRPr lang="en-US"/>
        </a:p>
      </dgm:t>
    </dgm:pt>
    <dgm:pt modelId="{37E3C7BA-6089-4216-985A-EE2BDD90DD34}" type="sibTrans" cxnId="{6762C908-21A3-45C7-8516-4D7B65A7D76D}">
      <dgm:prSet/>
      <dgm:spPr/>
      <dgm:t>
        <a:bodyPr/>
        <a:lstStyle/>
        <a:p>
          <a:endParaRPr lang="en-US"/>
        </a:p>
      </dgm:t>
    </dgm:pt>
    <dgm:pt modelId="{347091AC-B183-4159-9900-7F7A64832D18}">
      <dgm:prSet custT="1"/>
      <dgm:spPr/>
      <dgm:t>
        <a:bodyPr/>
        <a:lstStyle/>
        <a:p>
          <a:r>
            <a:rPr lang="el-GR" sz="2000" b="0" dirty="0"/>
            <a:t>1. τις </a:t>
          </a:r>
          <a:r>
            <a:rPr lang="el-GR" sz="2000" b="1" dirty="0"/>
            <a:t>βασικές έννοιες </a:t>
          </a:r>
          <a:r>
            <a:rPr lang="el-GR" sz="2000" b="0" dirty="0"/>
            <a:t>που θεωρούνται απαραίτητες για την οικοδόμηση της γνώσης</a:t>
          </a:r>
          <a:endParaRPr lang="en-US" sz="2000" b="0" dirty="0"/>
        </a:p>
      </dgm:t>
    </dgm:pt>
    <dgm:pt modelId="{3AF9874B-3F61-4679-B8FF-5A9A5911C89A}" type="parTrans" cxnId="{C64C6876-BBF4-494A-8BCE-5C6C3AA0F5E5}">
      <dgm:prSet/>
      <dgm:spPr/>
      <dgm:t>
        <a:bodyPr/>
        <a:lstStyle/>
        <a:p>
          <a:endParaRPr lang="en-US"/>
        </a:p>
      </dgm:t>
    </dgm:pt>
    <dgm:pt modelId="{E1EF718A-8DC5-478B-89D0-FD4CD2A759DE}" type="sibTrans" cxnId="{C64C6876-BBF4-494A-8BCE-5C6C3AA0F5E5}">
      <dgm:prSet/>
      <dgm:spPr/>
      <dgm:t>
        <a:bodyPr/>
        <a:lstStyle/>
        <a:p>
          <a:endParaRPr lang="en-US"/>
        </a:p>
      </dgm:t>
    </dgm:pt>
    <dgm:pt modelId="{FC89E44A-5306-40EC-B17B-15241CC8D82F}">
      <dgm:prSet custT="1"/>
      <dgm:spPr/>
      <dgm:t>
        <a:bodyPr/>
        <a:lstStyle/>
        <a:p>
          <a:pPr algn="just"/>
          <a:r>
            <a:rPr lang="el-GR" sz="2000" b="0" dirty="0"/>
            <a:t>2. τις </a:t>
          </a:r>
          <a:r>
            <a:rPr lang="el-GR" sz="2000" b="1" dirty="0"/>
            <a:t>διασυνδέσεις</a:t>
          </a:r>
          <a:r>
            <a:rPr lang="el-GR" sz="2000" b="0" dirty="0"/>
            <a:t> μεταξύ των εννοιών οι οποίες εκφράζουν τη συσχέτιση μεταξύ των εννοιών και καταγράφονται με συνδετικές γραμμές.</a:t>
          </a:r>
          <a:endParaRPr lang="en-US" sz="2000" b="0" dirty="0"/>
        </a:p>
      </dgm:t>
    </dgm:pt>
    <dgm:pt modelId="{0FBA82E8-11BA-48D6-93A2-F74EE3F25D79}" type="parTrans" cxnId="{E1251C6F-60DC-4FA9-82CC-45335E4A8EB1}">
      <dgm:prSet/>
      <dgm:spPr/>
      <dgm:t>
        <a:bodyPr/>
        <a:lstStyle/>
        <a:p>
          <a:endParaRPr lang="en-US"/>
        </a:p>
      </dgm:t>
    </dgm:pt>
    <dgm:pt modelId="{2B81B916-5666-4490-A39E-5347A408994F}" type="sibTrans" cxnId="{E1251C6F-60DC-4FA9-82CC-45335E4A8EB1}">
      <dgm:prSet/>
      <dgm:spPr/>
      <dgm:t>
        <a:bodyPr/>
        <a:lstStyle/>
        <a:p>
          <a:endParaRPr lang="en-US"/>
        </a:p>
      </dgm:t>
    </dgm:pt>
    <dgm:pt modelId="{46AC7029-C674-4C6E-BA0E-E7F1E7665BBA}" type="pres">
      <dgm:prSet presAssocID="{19519259-6F3E-4AAC-B1C6-0E05F42604A3}" presName="outerComposite" presStyleCnt="0">
        <dgm:presLayoutVars>
          <dgm:chMax val="5"/>
          <dgm:dir/>
          <dgm:resizeHandles val="exact"/>
        </dgm:presLayoutVars>
      </dgm:prSet>
      <dgm:spPr/>
    </dgm:pt>
    <dgm:pt modelId="{2A83B7BF-B6B5-45E5-8085-A9AAC3C6C942}" type="pres">
      <dgm:prSet presAssocID="{19519259-6F3E-4AAC-B1C6-0E05F42604A3}" presName="dummyMaxCanvas" presStyleCnt="0">
        <dgm:presLayoutVars/>
      </dgm:prSet>
      <dgm:spPr/>
    </dgm:pt>
    <dgm:pt modelId="{0AC8D3E3-30EC-4F12-B896-8DA08CCFBEDB}" type="pres">
      <dgm:prSet presAssocID="{19519259-6F3E-4AAC-B1C6-0E05F42604A3}" presName="ThreeNodes_1" presStyleLbl="node1" presStyleIdx="0" presStyleCnt="3">
        <dgm:presLayoutVars>
          <dgm:bulletEnabled val="1"/>
        </dgm:presLayoutVars>
      </dgm:prSet>
      <dgm:spPr/>
    </dgm:pt>
    <dgm:pt modelId="{780AD727-113A-4D05-AE74-37D7F523BA6C}" type="pres">
      <dgm:prSet presAssocID="{19519259-6F3E-4AAC-B1C6-0E05F42604A3}" presName="ThreeNodes_2" presStyleLbl="node1" presStyleIdx="1" presStyleCnt="3">
        <dgm:presLayoutVars>
          <dgm:bulletEnabled val="1"/>
        </dgm:presLayoutVars>
      </dgm:prSet>
      <dgm:spPr/>
    </dgm:pt>
    <dgm:pt modelId="{B90941B7-EFF7-4550-B808-497DB4C9F9E4}" type="pres">
      <dgm:prSet presAssocID="{19519259-6F3E-4AAC-B1C6-0E05F42604A3}" presName="ThreeNodes_3" presStyleLbl="node1" presStyleIdx="2" presStyleCnt="3" custScaleX="117647">
        <dgm:presLayoutVars>
          <dgm:bulletEnabled val="1"/>
        </dgm:presLayoutVars>
      </dgm:prSet>
      <dgm:spPr/>
    </dgm:pt>
    <dgm:pt modelId="{278D91FE-638E-48B2-8AA8-A683A2F4F314}" type="pres">
      <dgm:prSet presAssocID="{19519259-6F3E-4AAC-B1C6-0E05F42604A3}" presName="ThreeConn_1-2" presStyleLbl="fgAccFollowNode1" presStyleIdx="0" presStyleCnt="2">
        <dgm:presLayoutVars>
          <dgm:bulletEnabled val="1"/>
        </dgm:presLayoutVars>
      </dgm:prSet>
      <dgm:spPr/>
    </dgm:pt>
    <dgm:pt modelId="{435EAC4A-B1B4-4200-8B50-519F9E4D8FE3}" type="pres">
      <dgm:prSet presAssocID="{19519259-6F3E-4AAC-B1C6-0E05F42604A3}" presName="ThreeConn_2-3" presStyleLbl="fgAccFollowNode1" presStyleIdx="1" presStyleCnt="2">
        <dgm:presLayoutVars>
          <dgm:bulletEnabled val="1"/>
        </dgm:presLayoutVars>
      </dgm:prSet>
      <dgm:spPr/>
    </dgm:pt>
    <dgm:pt modelId="{A8EC1ABD-5411-4B29-9D1C-C32CA9056D38}" type="pres">
      <dgm:prSet presAssocID="{19519259-6F3E-4AAC-B1C6-0E05F42604A3}" presName="ThreeNodes_1_text" presStyleLbl="node1" presStyleIdx="2" presStyleCnt="3">
        <dgm:presLayoutVars>
          <dgm:bulletEnabled val="1"/>
        </dgm:presLayoutVars>
      </dgm:prSet>
      <dgm:spPr/>
    </dgm:pt>
    <dgm:pt modelId="{C256994E-7871-4DBD-BC33-D4DFEF4EC2D2}" type="pres">
      <dgm:prSet presAssocID="{19519259-6F3E-4AAC-B1C6-0E05F42604A3}" presName="ThreeNodes_2_text" presStyleLbl="node1" presStyleIdx="2" presStyleCnt="3">
        <dgm:presLayoutVars>
          <dgm:bulletEnabled val="1"/>
        </dgm:presLayoutVars>
      </dgm:prSet>
      <dgm:spPr/>
    </dgm:pt>
    <dgm:pt modelId="{42D21ECF-FDAE-4681-82D7-930C7A8369E1}" type="pres">
      <dgm:prSet presAssocID="{19519259-6F3E-4AAC-B1C6-0E05F42604A3}" presName="ThreeNodes_3_text" presStyleLbl="node1" presStyleIdx="2" presStyleCnt="3">
        <dgm:presLayoutVars>
          <dgm:bulletEnabled val="1"/>
        </dgm:presLayoutVars>
      </dgm:prSet>
      <dgm:spPr/>
    </dgm:pt>
  </dgm:ptLst>
  <dgm:cxnLst>
    <dgm:cxn modelId="{6762C908-21A3-45C7-8516-4D7B65A7D76D}" srcId="{19519259-6F3E-4AAC-B1C6-0E05F42604A3}" destId="{CF92DF97-EA9B-4484-90A0-7034E73402AB}" srcOrd="0" destOrd="0" parTransId="{CB2F2101-B031-4BB3-8AE4-2E82F0135558}" sibTransId="{37E3C7BA-6089-4216-985A-EE2BDD90DD34}"/>
    <dgm:cxn modelId="{6300F33F-7BD7-4812-BFD2-297293791FAB}" type="presOf" srcId="{FC89E44A-5306-40EC-B17B-15241CC8D82F}" destId="{42D21ECF-FDAE-4681-82D7-930C7A8369E1}" srcOrd="1" destOrd="0" presId="urn:microsoft.com/office/officeart/2005/8/layout/vProcess5"/>
    <dgm:cxn modelId="{C78D586B-BB4D-4EB6-A9C9-D5454093CEF7}" type="presOf" srcId="{CF92DF97-EA9B-4484-90A0-7034E73402AB}" destId="{0AC8D3E3-30EC-4F12-B896-8DA08CCFBEDB}" srcOrd="0" destOrd="0" presId="urn:microsoft.com/office/officeart/2005/8/layout/vProcess5"/>
    <dgm:cxn modelId="{88540D4D-00BE-43EB-9BE9-30812EC29775}" type="presOf" srcId="{347091AC-B183-4159-9900-7F7A64832D18}" destId="{C256994E-7871-4DBD-BC33-D4DFEF4EC2D2}" srcOrd="1" destOrd="0" presId="urn:microsoft.com/office/officeart/2005/8/layout/vProcess5"/>
    <dgm:cxn modelId="{E1251C6F-60DC-4FA9-82CC-45335E4A8EB1}" srcId="{19519259-6F3E-4AAC-B1C6-0E05F42604A3}" destId="{FC89E44A-5306-40EC-B17B-15241CC8D82F}" srcOrd="2" destOrd="0" parTransId="{0FBA82E8-11BA-48D6-93A2-F74EE3F25D79}" sibTransId="{2B81B916-5666-4490-A39E-5347A408994F}"/>
    <dgm:cxn modelId="{648E9A4F-170E-4C30-91CC-6051CDE382CF}" type="presOf" srcId="{37E3C7BA-6089-4216-985A-EE2BDD90DD34}" destId="{278D91FE-638E-48B2-8AA8-A683A2F4F314}" srcOrd="0" destOrd="0" presId="urn:microsoft.com/office/officeart/2005/8/layout/vProcess5"/>
    <dgm:cxn modelId="{C64C6876-BBF4-494A-8BCE-5C6C3AA0F5E5}" srcId="{19519259-6F3E-4AAC-B1C6-0E05F42604A3}" destId="{347091AC-B183-4159-9900-7F7A64832D18}" srcOrd="1" destOrd="0" parTransId="{3AF9874B-3F61-4679-B8FF-5A9A5911C89A}" sibTransId="{E1EF718A-8DC5-478B-89D0-FD4CD2A759DE}"/>
    <dgm:cxn modelId="{1AAB518D-40E7-4C02-82CE-61796A123481}" type="presOf" srcId="{CF92DF97-EA9B-4484-90A0-7034E73402AB}" destId="{A8EC1ABD-5411-4B29-9D1C-C32CA9056D38}" srcOrd="1" destOrd="0" presId="urn:microsoft.com/office/officeart/2005/8/layout/vProcess5"/>
    <dgm:cxn modelId="{95EFF78F-165C-4CDF-BA49-239B4F5826CC}" type="presOf" srcId="{19519259-6F3E-4AAC-B1C6-0E05F42604A3}" destId="{46AC7029-C674-4C6E-BA0E-E7F1E7665BBA}" srcOrd="0" destOrd="0" presId="urn:microsoft.com/office/officeart/2005/8/layout/vProcess5"/>
    <dgm:cxn modelId="{7A8B9FA0-2AC8-463D-9B21-93AF0BE0421B}" type="presOf" srcId="{347091AC-B183-4159-9900-7F7A64832D18}" destId="{780AD727-113A-4D05-AE74-37D7F523BA6C}" srcOrd="0" destOrd="0" presId="urn:microsoft.com/office/officeart/2005/8/layout/vProcess5"/>
    <dgm:cxn modelId="{4588CDD9-1AEF-48F5-B94D-3A9C9EA6342C}" type="presOf" srcId="{E1EF718A-8DC5-478B-89D0-FD4CD2A759DE}" destId="{435EAC4A-B1B4-4200-8B50-519F9E4D8FE3}" srcOrd="0" destOrd="0" presId="urn:microsoft.com/office/officeart/2005/8/layout/vProcess5"/>
    <dgm:cxn modelId="{BCF5F9DB-09DB-4DD1-B837-EF0003413CC7}" type="presOf" srcId="{FC89E44A-5306-40EC-B17B-15241CC8D82F}" destId="{B90941B7-EFF7-4550-B808-497DB4C9F9E4}" srcOrd="0" destOrd="0" presId="urn:microsoft.com/office/officeart/2005/8/layout/vProcess5"/>
    <dgm:cxn modelId="{67E0ECA4-4EC1-4963-B0EB-408775FBF9E6}" type="presParOf" srcId="{46AC7029-C674-4C6E-BA0E-E7F1E7665BBA}" destId="{2A83B7BF-B6B5-45E5-8085-A9AAC3C6C942}" srcOrd="0" destOrd="0" presId="urn:microsoft.com/office/officeart/2005/8/layout/vProcess5"/>
    <dgm:cxn modelId="{755B2A94-EBC7-4DD2-B50D-3CC4D74A829A}" type="presParOf" srcId="{46AC7029-C674-4C6E-BA0E-E7F1E7665BBA}" destId="{0AC8D3E3-30EC-4F12-B896-8DA08CCFBEDB}" srcOrd="1" destOrd="0" presId="urn:microsoft.com/office/officeart/2005/8/layout/vProcess5"/>
    <dgm:cxn modelId="{B580AA61-1721-433E-AE73-DB4FB6DAE35C}" type="presParOf" srcId="{46AC7029-C674-4C6E-BA0E-E7F1E7665BBA}" destId="{780AD727-113A-4D05-AE74-37D7F523BA6C}" srcOrd="2" destOrd="0" presId="urn:microsoft.com/office/officeart/2005/8/layout/vProcess5"/>
    <dgm:cxn modelId="{9A094213-9DC2-4FBE-ACD0-82156BB7D9CF}" type="presParOf" srcId="{46AC7029-C674-4C6E-BA0E-E7F1E7665BBA}" destId="{B90941B7-EFF7-4550-B808-497DB4C9F9E4}" srcOrd="3" destOrd="0" presId="urn:microsoft.com/office/officeart/2005/8/layout/vProcess5"/>
    <dgm:cxn modelId="{1A9CEA3C-EA0C-405A-8481-4D8B31A6B18F}" type="presParOf" srcId="{46AC7029-C674-4C6E-BA0E-E7F1E7665BBA}" destId="{278D91FE-638E-48B2-8AA8-A683A2F4F314}" srcOrd="4" destOrd="0" presId="urn:microsoft.com/office/officeart/2005/8/layout/vProcess5"/>
    <dgm:cxn modelId="{59A4B7C2-71DB-4712-8EA7-0555ED7CB35B}" type="presParOf" srcId="{46AC7029-C674-4C6E-BA0E-E7F1E7665BBA}" destId="{435EAC4A-B1B4-4200-8B50-519F9E4D8FE3}" srcOrd="5" destOrd="0" presId="urn:microsoft.com/office/officeart/2005/8/layout/vProcess5"/>
    <dgm:cxn modelId="{B16A11DF-A0DA-43E5-9DA7-BAF27F990A36}" type="presParOf" srcId="{46AC7029-C674-4C6E-BA0E-E7F1E7665BBA}" destId="{A8EC1ABD-5411-4B29-9D1C-C32CA9056D38}" srcOrd="6" destOrd="0" presId="urn:microsoft.com/office/officeart/2005/8/layout/vProcess5"/>
    <dgm:cxn modelId="{1CD9C350-80C5-4929-AB56-01190C4D7031}" type="presParOf" srcId="{46AC7029-C674-4C6E-BA0E-E7F1E7665BBA}" destId="{C256994E-7871-4DBD-BC33-D4DFEF4EC2D2}" srcOrd="7" destOrd="0" presId="urn:microsoft.com/office/officeart/2005/8/layout/vProcess5"/>
    <dgm:cxn modelId="{C7F5C3AA-6899-47BA-8D7A-682F3B3CFD1A}" type="presParOf" srcId="{46AC7029-C674-4C6E-BA0E-E7F1E7665BBA}" destId="{42D21ECF-FDAE-4681-82D7-930C7A8369E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82B10E-3F4A-4BB4-9E79-A134867CD222}" type="doc">
      <dgm:prSet loTypeId="urn:microsoft.com/office/officeart/2016/7/layout/LinearArrowProcessNumbered" loCatId="process" qsTypeId="urn:microsoft.com/office/officeart/2005/8/quickstyle/simple4" qsCatId="simple" csTypeId="urn:microsoft.com/office/officeart/2005/8/colors/colorful2" csCatId="colorful"/>
      <dgm:spPr/>
      <dgm:t>
        <a:bodyPr/>
        <a:lstStyle/>
        <a:p>
          <a:endParaRPr lang="en-US"/>
        </a:p>
      </dgm:t>
    </dgm:pt>
    <dgm:pt modelId="{FEE8ECEB-94A7-4240-A4E5-ECFBEB1A8AAC}">
      <dgm:prSet/>
      <dgm:spPr/>
      <dgm:t>
        <a:bodyPr/>
        <a:lstStyle/>
        <a:p>
          <a:r>
            <a:rPr lang="el-GR" b="1"/>
            <a:t>Βήμα 1ο: Προσανατολισμός.</a:t>
          </a:r>
          <a:r>
            <a:rPr lang="el-GR"/>
            <a:t> Η έννοια που προσεγγίζουμε συνδέεται με έννοιες ή παραδείγματα με τα οποία είναι εξοικειωμένοι οι μαθητές. Η εφαρμογή της παραπάνω αναλογίας προϋποθέτει ότι οι μαθητές είναι εξοικειωμένοι με την έννοια αναφοράς. Δηλαδή γνωρίζουν καλά ότι στο κέντρο του ηλιακού συστήματος είναι ο ήλιος με μεγάλη μάζα και ότι γύρω από αυτόν κινούνται οι πλανήτες.</a:t>
          </a:r>
          <a:endParaRPr lang="en-US"/>
        </a:p>
      </dgm:t>
    </dgm:pt>
    <dgm:pt modelId="{21A0110A-11A1-4B2A-A7BA-1ED24BE7380A}" type="parTrans" cxnId="{42D49D2F-71E3-44D2-A6A4-D32B7EF3FA8E}">
      <dgm:prSet/>
      <dgm:spPr/>
      <dgm:t>
        <a:bodyPr/>
        <a:lstStyle/>
        <a:p>
          <a:endParaRPr lang="en-US"/>
        </a:p>
      </dgm:t>
    </dgm:pt>
    <dgm:pt modelId="{FF3414A5-1CAE-488D-AFE5-640A0C2A84DC}" type="sibTrans" cxnId="{42D49D2F-71E3-44D2-A6A4-D32B7EF3FA8E}">
      <dgm:prSet phldrT="1" phldr="0"/>
      <dgm:spPr/>
      <dgm:t>
        <a:bodyPr/>
        <a:lstStyle/>
        <a:p>
          <a:r>
            <a:rPr lang="en-US"/>
            <a:t>1</a:t>
          </a:r>
        </a:p>
      </dgm:t>
    </dgm:pt>
    <dgm:pt modelId="{2AC5E4CD-3158-4174-95AE-C0B2E073DBEE}">
      <dgm:prSet/>
      <dgm:spPr/>
      <dgm:t>
        <a:bodyPr/>
        <a:lstStyle/>
        <a:p>
          <a:r>
            <a:rPr lang="el-GR" b="1"/>
            <a:t>Βήμα 2ο: Ανάδειξη ιδεών. </a:t>
          </a:r>
          <a:r>
            <a:rPr lang="el-GR"/>
            <a:t>Παρουσιάζεται η νέα έννοια αναλογικά με τις παλαιές έννοιες. </a:t>
          </a:r>
          <a:endParaRPr lang="en-US"/>
        </a:p>
      </dgm:t>
    </dgm:pt>
    <dgm:pt modelId="{06963A28-EEC0-4235-BA5A-3A8A6F3ECE42}" type="parTrans" cxnId="{8386A379-F910-4850-A581-EF2B9B1DC942}">
      <dgm:prSet/>
      <dgm:spPr/>
      <dgm:t>
        <a:bodyPr/>
        <a:lstStyle/>
        <a:p>
          <a:endParaRPr lang="en-US"/>
        </a:p>
      </dgm:t>
    </dgm:pt>
    <dgm:pt modelId="{418218A7-0197-4436-8303-B934D4733260}" type="sibTrans" cxnId="{8386A379-F910-4850-A581-EF2B9B1DC942}">
      <dgm:prSet phldrT="2" phldr="0"/>
      <dgm:spPr/>
      <dgm:t>
        <a:bodyPr/>
        <a:lstStyle/>
        <a:p>
          <a:r>
            <a:rPr lang="en-US"/>
            <a:t>2</a:t>
          </a:r>
        </a:p>
      </dgm:t>
    </dgm:pt>
    <dgm:pt modelId="{B3942AB3-D65D-49E7-923F-77A999C85592}">
      <dgm:prSet/>
      <dgm:spPr/>
      <dgm:t>
        <a:bodyPr/>
        <a:lstStyle/>
        <a:p>
          <a:r>
            <a:rPr lang="el-GR" b="1"/>
            <a:t>Βήμα 3ο: Γνωστική σύγκρουση </a:t>
          </a:r>
          <a:r>
            <a:rPr lang="el-GR"/>
            <a:t>και </a:t>
          </a:r>
          <a:r>
            <a:rPr lang="el-GR" b="1"/>
            <a:t>αναδόμηση ιδεών </a:t>
          </a:r>
          <a:r>
            <a:rPr lang="el-GR"/>
            <a:t>των μαθητών. Διευρύνεται το εννοιολογικό περιεχόμενο και πιθανώς προκύπτουν οι γνωστικές συγκρούσεις των μαθητών με τη μορφή αποριών και ερωτήσεων.</a:t>
          </a:r>
          <a:endParaRPr lang="en-US"/>
        </a:p>
      </dgm:t>
    </dgm:pt>
    <dgm:pt modelId="{398DB720-2C00-41A8-BAE8-E9D39A029923}" type="parTrans" cxnId="{F4D5A176-54F9-4A75-92A6-A7398AD03FF1}">
      <dgm:prSet/>
      <dgm:spPr/>
      <dgm:t>
        <a:bodyPr/>
        <a:lstStyle/>
        <a:p>
          <a:endParaRPr lang="en-US"/>
        </a:p>
      </dgm:t>
    </dgm:pt>
    <dgm:pt modelId="{5947B9C1-74A2-495B-ACE3-BA0CAB48CFCF}" type="sibTrans" cxnId="{F4D5A176-54F9-4A75-92A6-A7398AD03FF1}">
      <dgm:prSet phldrT="3" phldr="0"/>
      <dgm:spPr/>
      <dgm:t>
        <a:bodyPr/>
        <a:lstStyle/>
        <a:p>
          <a:r>
            <a:rPr lang="en-US"/>
            <a:t>3</a:t>
          </a:r>
        </a:p>
      </dgm:t>
    </dgm:pt>
    <dgm:pt modelId="{C9C93B20-7BEF-40CE-9FB8-E3FB83A9B0BD}">
      <dgm:prSet/>
      <dgm:spPr/>
      <dgm:t>
        <a:bodyPr/>
        <a:lstStyle/>
        <a:p>
          <a:r>
            <a:rPr lang="el-GR" b="1"/>
            <a:t>Βήμα 4ο: Εφαρμογή και γενίκευση. </a:t>
          </a:r>
          <a:r>
            <a:rPr lang="el-GR"/>
            <a:t>Η αναλογία εφαρμόζεται και γενικεύεται.</a:t>
          </a:r>
          <a:endParaRPr lang="en-US"/>
        </a:p>
      </dgm:t>
    </dgm:pt>
    <dgm:pt modelId="{AB0AC8A2-86C7-4496-B0D6-EED400F066CE}" type="parTrans" cxnId="{1FA3F6F5-4C89-41E1-B91E-E1363A8BE5AB}">
      <dgm:prSet/>
      <dgm:spPr/>
      <dgm:t>
        <a:bodyPr/>
        <a:lstStyle/>
        <a:p>
          <a:endParaRPr lang="en-US"/>
        </a:p>
      </dgm:t>
    </dgm:pt>
    <dgm:pt modelId="{6F433127-933F-4283-A450-3B26422F7D0B}" type="sibTrans" cxnId="{1FA3F6F5-4C89-41E1-B91E-E1363A8BE5AB}">
      <dgm:prSet phldrT="4" phldr="0"/>
      <dgm:spPr/>
      <dgm:t>
        <a:bodyPr/>
        <a:lstStyle/>
        <a:p>
          <a:r>
            <a:rPr lang="en-US"/>
            <a:t>4</a:t>
          </a:r>
        </a:p>
      </dgm:t>
    </dgm:pt>
    <dgm:pt modelId="{41E72088-4976-4DCC-A329-3FE81978A6DA}">
      <dgm:prSet/>
      <dgm:spPr/>
      <dgm:t>
        <a:bodyPr/>
        <a:lstStyle/>
        <a:p>
          <a:r>
            <a:rPr lang="el-GR" b="1"/>
            <a:t>Βήμα 5ο: Ανασκόπηση, αξιολόγηση</a:t>
          </a:r>
          <a:r>
            <a:rPr lang="el-GR"/>
            <a:t>. Αξιολογείται η ισχύς της αναλογίας και γίνεται η αποδοχή ή απόρριψη ορισμένων παραδοχών.</a:t>
          </a:r>
          <a:endParaRPr lang="en-US"/>
        </a:p>
      </dgm:t>
    </dgm:pt>
    <dgm:pt modelId="{05C3B4DA-D1D6-42FD-9EE3-3FA8580B9B09}" type="parTrans" cxnId="{BB7270F8-B708-4122-B95B-729C7CB31B2A}">
      <dgm:prSet/>
      <dgm:spPr/>
      <dgm:t>
        <a:bodyPr/>
        <a:lstStyle/>
        <a:p>
          <a:endParaRPr lang="en-US"/>
        </a:p>
      </dgm:t>
    </dgm:pt>
    <dgm:pt modelId="{19E34EB5-269E-46D8-9D22-8A4BFB62A109}" type="sibTrans" cxnId="{BB7270F8-B708-4122-B95B-729C7CB31B2A}">
      <dgm:prSet phldrT="5" phldr="0"/>
      <dgm:spPr/>
      <dgm:t>
        <a:bodyPr/>
        <a:lstStyle/>
        <a:p>
          <a:r>
            <a:rPr lang="en-US"/>
            <a:t>5</a:t>
          </a:r>
        </a:p>
      </dgm:t>
    </dgm:pt>
    <dgm:pt modelId="{D9692BD7-2656-4CE1-923D-3537F3BAE3DE}" type="pres">
      <dgm:prSet presAssocID="{4282B10E-3F4A-4BB4-9E79-A134867CD222}" presName="linearFlow" presStyleCnt="0">
        <dgm:presLayoutVars>
          <dgm:dir/>
          <dgm:animLvl val="lvl"/>
          <dgm:resizeHandles val="exact"/>
        </dgm:presLayoutVars>
      </dgm:prSet>
      <dgm:spPr/>
    </dgm:pt>
    <dgm:pt modelId="{5E3CFAA1-AC59-4F51-AB91-995FF6AC6779}" type="pres">
      <dgm:prSet presAssocID="{FEE8ECEB-94A7-4240-A4E5-ECFBEB1A8AAC}" presName="compositeNode" presStyleCnt="0"/>
      <dgm:spPr/>
    </dgm:pt>
    <dgm:pt modelId="{82ACC4EF-43A6-43EE-8EF9-97EE7B73B016}" type="pres">
      <dgm:prSet presAssocID="{FEE8ECEB-94A7-4240-A4E5-ECFBEB1A8AAC}" presName="parTx" presStyleLbl="node1" presStyleIdx="0" presStyleCnt="0">
        <dgm:presLayoutVars>
          <dgm:chMax val="0"/>
          <dgm:chPref val="0"/>
          <dgm:bulletEnabled val="1"/>
        </dgm:presLayoutVars>
      </dgm:prSet>
      <dgm:spPr/>
    </dgm:pt>
    <dgm:pt modelId="{B93C554D-8163-4029-9A24-2736077E2A80}" type="pres">
      <dgm:prSet presAssocID="{FEE8ECEB-94A7-4240-A4E5-ECFBEB1A8AAC}" presName="parSh" presStyleCnt="0"/>
      <dgm:spPr/>
    </dgm:pt>
    <dgm:pt modelId="{904B41E1-4B4E-40E4-BFC9-8EFDF91AB4C6}" type="pres">
      <dgm:prSet presAssocID="{FEE8ECEB-94A7-4240-A4E5-ECFBEB1A8AAC}" presName="lineNode" presStyleLbl="alignAccFollowNode1" presStyleIdx="0" presStyleCnt="15"/>
      <dgm:spPr/>
    </dgm:pt>
    <dgm:pt modelId="{AE3592B6-070E-41B0-8C92-20902281F6C0}" type="pres">
      <dgm:prSet presAssocID="{FEE8ECEB-94A7-4240-A4E5-ECFBEB1A8AAC}" presName="lineArrowNode" presStyleLbl="alignAccFollowNode1" presStyleIdx="1" presStyleCnt="15"/>
      <dgm:spPr/>
    </dgm:pt>
    <dgm:pt modelId="{85B7D0C9-996A-4E72-BB0E-67977AFC032C}" type="pres">
      <dgm:prSet presAssocID="{FF3414A5-1CAE-488D-AFE5-640A0C2A84DC}" presName="sibTransNodeCircle" presStyleLbl="alignNode1" presStyleIdx="0" presStyleCnt="5">
        <dgm:presLayoutVars>
          <dgm:chMax val="0"/>
          <dgm:bulletEnabled/>
        </dgm:presLayoutVars>
      </dgm:prSet>
      <dgm:spPr/>
    </dgm:pt>
    <dgm:pt modelId="{7EF99E3F-E314-438B-8E15-FA4701449781}" type="pres">
      <dgm:prSet presAssocID="{FF3414A5-1CAE-488D-AFE5-640A0C2A84DC}" presName="spacerBetweenCircleAndCallout" presStyleCnt="0">
        <dgm:presLayoutVars/>
      </dgm:prSet>
      <dgm:spPr/>
    </dgm:pt>
    <dgm:pt modelId="{94E292F1-E924-45CF-90C5-749708902BD1}" type="pres">
      <dgm:prSet presAssocID="{FEE8ECEB-94A7-4240-A4E5-ECFBEB1A8AAC}" presName="nodeText" presStyleLbl="alignAccFollowNode1" presStyleIdx="2" presStyleCnt="15">
        <dgm:presLayoutVars>
          <dgm:bulletEnabled val="1"/>
        </dgm:presLayoutVars>
      </dgm:prSet>
      <dgm:spPr/>
    </dgm:pt>
    <dgm:pt modelId="{49109389-79B8-4973-9B25-DB0F98D99F99}" type="pres">
      <dgm:prSet presAssocID="{FF3414A5-1CAE-488D-AFE5-640A0C2A84DC}" presName="sibTransComposite" presStyleCnt="0"/>
      <dgm:spPr/>
    </dgm:pt>
    <dgm:pt modelId="{C7A78A89-5079-49DB-899D-7B235227D30F}" type="pres">
      <dgm:prSet presAssocID="{2AC5E4CD-3158-4174-95AE-C0B2E073DBEE}" presName="compositeNode" presStyleCnt="0"/>
      <dgm:spPr/>
    </dgm:pt>
    <dgm:pt modelId="{F50B2491-47E6-44C1-9D49-2C0CF3C5CED5}" type="pres">
      <dgm:prSet presAssocID="{2AC5E4CD-3158-4174-95AE-C0B2E073DBEE}" presName="parTx" presStyleLbl="node1" presStyleIdx="0" presStyleCnt="0">
        <dgm:presLayoutVars>
          <dgm:chMax val="0"/>
          <dgm:chPref val="0"/>
          <dgm:bulletEnabled val="1"/>
        </dgm:presLayoutVars>
      </dgm:prSet>
      <dgm:spPr/>
    </dgm:pt>
    <dgm:pt modelId="{02CE59EE-8263-4000-B550-8D5C162A4C24}" type="pres">
      <dgm:prSet presAssocID="{2AC5E4CD-3158-4174-95AE-C0B2E073DBEE}" presName="parSh" presStyleCnt="0"/>
      <dgm:spPr/>
    </dgm:pt>
    <dgm:pt modelId="{57FAB779-FF7C-46E7-BF51-A0099BB1594F}" type="pres">
      <dgm:prSet presAssocID="{2AC5E4CD-3158-4174-95AE-C0B2E073DBEE}" presName="lineNode" presStyleLbl="alignAccFollowNode1" presStyleIdx="3" presStyleCnt="15"/>
      <dgm:spPr/>
    </dgm:pt>
    <dgm:pt modelId="{1030394E-31D8-498C-8341-D9C9D3E1B8A5}" type="pres">
      <dgm:prSet presAssocID="{2AC5E4CD-3158-4174-95AE-C0B2E073DBEE}" presName="lineArrowNode" presStyleLbl="alignAccFollowNode1" presStyleIdx="4" presStyleCnt="15"/>
      <dgm:spPr/>
    </dgm:pt>
    <dgm:pt modelId="{7D43B5AB-1476-4A02-A9EF-863BEFFB5E6E}" type="pres">
      <dgm:prSet presAssocID="{418218A7-0197-4436-8303-B934D4733260}" presName="sibTransNodeCircle" presStyleLbl="alignNode1" presStyleIdx="1" presStyleCnt="5">
        <dgm:presLayoutVars>
          <dgm:chMax val="0"/>
          <dgm:bulletEnabled/>
        </dgm:presLayoutVars>
      </dgm:prSet>
      <dgm:spPr/>
    </dgm:pt>
    <dgm:pt modelId="{539D7675-CB1E-415C-950D-9D65BE965415}" type="pres">
      <dgm:prSet presAssocID="{418218A7-0197-4436-8303-B934D4733260}" presName="spacerBetweenCircleAndCallout" presStyleCnt="0">
        <dgm:presLayoutVars/>
      </dgm:prSet>
      <dgm:spPr/>
    </dgm:pt>
    <dgm:pt modelId="{4744C404-AE54-4E32-A79A-3E317B0C7ECD}" type="pres">
      <dgm:prSet presAssocID="{2AC5E4CD-3158-4174-95AE-C0B2E073DBEE}" presName="nodeText" presStyleLbl="alignAccFollowNode1" presStyleIdx="5" presStyleCnt="15">
        <dgm:presLayoutVars>
          <dgm:bulletEnabled val="1"/>
        </dgm:presLayoutVars>
      </dgm:prSet>
      <dgm:spPr/>
    </dgm:pt>
    <dgm:pt modelId="{6027F349-3C7A-4F5F-988E-59B0AB39B86F}" type="pres">
      <dgm:prSet presAssocID="{418218A7-0197-4436-8303-B934D4733260}" presName="sibTransComposite" presStyleCnt="0"/>
      <dgm:spPr/>
    </dgm:pt>
    <dgm:pt modelId="{595C6ECF-A8EA-4EE2-96BD-6E1ECF47F268}" type="pres">
      <dgm:prSet presAssocID="{B3942AB3-D65D-49E7-923F-77A999C85592}" presName="compositeNode" presStyleCnt="0"/>
      <dgm:spPr/>
    </dgm:pt>
    <dgm:pt modelId="{AED4B78E-7976-4F66-A409-436416FF756B}" type="pres">
      <dgm:prSet presAssocID="{B3942AB3-D65D-49E7-923F-77A999C85592}" presName="parTx" presStyleLbl="node1" presStyleIdx="0" presStyleCnt="0">
        <dgm:presLayoutVars>
          <dgm:chMax val="0"/>
          <dgm:chPref val="0"/>
          <dgm:bulletEnabled val="1"/>
        </dgm:presLayoutVars>
      </dgm:prSet>
      <dgm:spPr/>
    </dgm:pt>
    <dgm:pt modelId="{A6EA1A00-99F6-47F6-9D6E-86DC2E372A3A}" type="pres">
      <dgm:prSet presAssocID="{B3942AB3-D65D-49E7-923F-77A999C85592}" presName="parSh" presStyleCnt="0"/>
      <dgm:spPr/>
    </dgm:pt>
    <dgm:pt modelId="{1EE009D4-5412-44C1-82A4-E581C027A682}" type="pres">
      <dgm:prSet presAssocID="{B3942AB3-D65D-49E7-923F-77A999C85592}" presName="lineNode" presStyleLbl="alignAccFollowNode1" presStyleIdx="6" presStyleCnt="15"/>
      <dgm:spPr/>
    </dgm:pt>
    <dgm:pt modelId="{A9DD4ABC-0BE2-4C13-8FC1-21E606735B85}" type="pres">
      <dgm:prSet presAssocID="{B3942AB3-D65D-49E7-923F-77A999C85592}" presName="lineArrowNode" presStyleLbl="alignAccFollowNode1" presStyleIdx="7" presStyleCnt="15"/>
      <dgm:spPr/>
    </dgm:pt>
    <dgm:pt modelId="{D6F2908C-8BF7-488E-8917-8254739739B5}" type="pres">
      <dgm:prSet presAssocID="{5947B9C1-74A2-495B-ACE3-BA0CAB48CFCF}" presName="sibTransNodeCircle" presStyleLbl="alignNode1" presStyleIdx="2" presStyleCnt="5">
        <dgm:presLayoutVars>
          <dgm:chMax val="0"/>
          <dgm:bulletEnabled/>
        </dgm:presLayoutVars>
      </dgm:prSet>
      <dgm:spPr/>
    </dgm:pt>
    <dgm:pt modelId="{4BC3180B-D3CA-4B94-9694-4275770C8CA9}" type="pres">
      <dgm:prSet presAssocID="{5947B9C1-74A2-495B-ACE3-BA0CAB48CFCF}" presName="spacerBetweenCircleAndCallout" presStyleCnt="0">
        <dgm:presLayoutVars/>
      </dgm:prSet>
      <dgm:spPr/>
    </dgm:pt>
    <dgm:pt modelId="{A96CAA13-C6C1-44E3-8217-5C115321432D}" type="pres">
      <dgm:prSet presAssocID="{B3942AB3-D65D-49E7-923F-77A999C85592}" presName="nodeText" presStyleLbl="alignAccFollowNode1" presStyleIdx="8" presStyleCnt="15">
        <dgm:presLayoutVars>
          <dgm:bulletEnabled val="1"/>
        </dgm:presLayoutVars>
      </dgm:prSet>
      <dgm:spPr/>
    </dgm:pt>
    <dgm:pt modelId="{6065477B-B77D-45F5-B1BE-2582618EE608}" type="pres">
      <dgm:prSet presAssocID="{5947B9C1-74A2-495B-ACE3-BA0CAB48CFCF}" presName="sibTransComposite" presStyleCnt="0"/>
      <dgm:spPr/>
    </dgm:pt>
    <dgm:pt modelId="{D6289866-6FCC-4632-83AC-2305346A2139}" type="pres">
      <dgm:prSet presAssocID="{C9C93B20-7BEF-40CE-9FB8-E3FB83A9B0BD}" presName="compositeNode" presStyleCnt="0"/>
      <dgm:spPr/>
    </dgm:pt>
    <dgm:pt modelId="{DB0894BD-537E-4F60-9FD1-289E9E4440F3}" type="pres">
      <dgm:prSet presAssocID="{C9C93B20-7BEF-40CE-9FB8-E3FB83A9B0BD}" presName="parTx" presStyleLbl="node1" presStyleIdx="0" presStyleCnt="0">
        <dgm:presLayoutVars>
          <dgm:chMax val="0"/>
          <dgm:chPref val="0"/>
          <dgm:bulletEnabled val="1"/>
        </dgm:presLayoutVars>
      </dgm:prSet>
      <dgm:spPr/>
    </dgm:pt>
    <dgm:pt modelId="{47E9C373-DE73-4929-B718-D8EC6929C8A5}" type="pres">
      <dgm:prSet presAssocID="{C9C93B20-7BEF-40CE-9FB8-E3FB83A9B0BD}" presName="parSh" presStyleCnt="0"/>
      <dgm:spPr/>
    </dgm:pt>
    <dgm:pt modelId="{DF2CA206-F2F1-4454-BE37-622CC1113834}" type="pres">
      <dgm:prSet presAssocID="{C9C93B20-7BEF-40CE-9FB8-E3FB83A9B0BD}" presName="lineNode" presStyleLbl="alignAccFollowNode1" presStyleIdx="9" presStyleCnt="15"/>
      <dgm:spPr/>
    </dgm:pt>
    <dgm:pt modelId="{590E713C-705E-4095-A88C-97A16FE55D7A}" type="pres">
      <dgm:prSet presAssocID="{C9C93B20-7BEF-40CE-9FB8-E3FB83A9B0BD}" presName="lineArrowNode" presStyleLbl="alignAccFollowNode1" presStyleIdx="10" presStyleCnt="15"/>
      <dgm:spPr/>
    </dgm:pt>
    <dgm:pt modelId="{EC14969D-4064-4C12-882C-3142207E97AB}" type="pres">
      <dgm:prSet presAssocID="{6F433127-933F-4283-A450-3B26422F7D0B}" presName="sibTransNodeCircle" presStyleLbl="alignNode1" presStyleIdx="3" presStyleCnt="5">
        <dgm:presLayoutVars>
          <dgm:chMax val="0"/>
          <dgm:bulletEnabled/>
        </dgm:presLayoutVars>
      </dgm:prSet>
      <dgm:spPr/>
    </dgm:pt>
    <dgm:pt modelId="{38226E60-3A3E-43FE-AE12-FE0FBDEB1676}" type="pres">
      <dgm:prSet presAssocID="{6F433127-933F-4283-A450-3B26422F7D0B}" presName="spacerBetweenCircleAndCallout" presStyleCnt="0">
        <dgm:presLayoutVars/>
      </dgm:prSet>
      <dgm:spPr/>
    </dgm:pt>
    <dgm:pt modelId="{F774BD4D-B1F3-40EB-BB05-11945AB84338}" type="pres">
      <dgm:prSet presAssocID="{C9C93B20-7BEF-40CE-9FB8-E3FB83A9B0BD}" presName="nodeText" presStyleLbl="alignAccFollowNode1" presStyleIdx="11" presStyleCnt="15">
        <dgm:presLayoutVars>
          <dgm:bulletEnabled val="1"/>
        </dgm:presLayoutVars>
      </dgm:prSet>
      <dgm:spPr/>
    </dgm:pt>
    <dgm:pt modelId="{D4EB4BC0-16C8-45E1-83E9-8AEC0F3639D9}" type="pres">
      <dgm:prSet presAssocID="{6F433127-933F-4283-A450-3B26422F7D0B}" presName="sibTransComposite" presStyleCnt="0"/>
      <dgm:spPr/>
    </dgm:pt>
    <dgm:pt modelId="{D9DA8469-7DF3-467E-9FF0-DB09CB4220DB}" type="pres">
      <dgm:prSet presAssocID="{41E72088-4976-4DCC-A329-3FE81978A6DA}" presName="compositeNode" presStyleCnt="0"/>
      <dgm:spPr/>
    </dgm:pt>
    <dgm:pt modelId="{45AF66D1-7CD3-48AC-B74A-4F542BC2B8C9}" type="pres">
      <dgm:prSet presAssocID="{41E72088-4976-4DCC-A329-3FE81978A6DA}" presName="parTx" presStyleLbl="node1" presStyleIdx="0" presStyleCnt="0">
        <dgm:presLayoutVars>
          <dgm:chMax val="0"/>
          <dgm:chPref val="0"/>
          <dgm:bulletEnabled val="1"/>
        </dgm:presLayoutVars>
      </dgm:prSet>
      <dgm:spPr/>
    </dgm:pt>
    <dgm:pt modelId="{2DB1D15C-F649-4DC3-965B-EDD81FE02CC8}" type="pres">
      <dgm:prSet presAssocID="{41E72088-4976-4DCC-A329-3FE81978A6DA}" presName="parSh" presStyleCnt="0"/>
      <dgm:spPr/>
    </dgm:pt>
    <dgm:pt modelId="{E8CE55DE-2487-4C6A-9DEE-58BCCA235354}" type="pres">
      <dgm:prSet presAssocID="{41E72088-4976-4DCC-A329-3FE81978A6DA}" presName="lineNode" presStyleLbl="alignAccFollowNode1" presStyleIdx="12" presStyleCnt="15"/>
      <dgm:spPr/>
    </dgm:pt>
    <dgm:pt modelId="{DC5D103E-C6E8-4308-BF81-DC2866563814}" type="pres">
      <dgm:prSet presAssocID="{41E72088-4976-4DCC-A329-3FE81978A6DA}" presName="lineArrowNode" presStyleLbl="alignAccFollowNode1" presStyleIdx="13" presStyleCnt="15"/>
      <dgm:spPr/>
    </dgm:pt>
    <dgm:pt modelId="{33EA6A1A-F616-4416-B025-153F213AD14C}" type="pres">
      <dgm:prSet presAssocID="{19E34EB5-269E-46D8-9D22-8A4BFB62A109}" presName="sibTransNodeCircle" presStyleLbl="alignNode1" presStyleIdx="4" presStyleCnt="5">
        <dgm:presLayoutVars>
          <dgm:chMax val="0"/>
          <dgm:bulletEnabled/>
        </dgm:presLayoutVars>
      </dgm:prSet>
      <dgm:spPr/>
    </dgm:pt>
    <dgm:pt modelId="{7DA8E4A5-2B16-4BAF-A9A6-A98081BA5822}" type="pres">
      <dgm:prSet presAssocID="{19E34EB5-269E-46D8-9D22-8A4BFB62A109}" presName="spacerBetweenCircleAndCallout" presStyleCnt="0">
        <dgm:presLayoutVars/>
      </dgm:prSet>
      <dgm:spPr/>
    </dgm:pt>
    <dgm:pt modelId="{A08B2573-DAEC-4CCB-BBFB-9EBBD6C27D21}" type="pres">
      <dgm:prSet presAssocID="{41E72088-4976-4DCC-A329-3FE81978A6DA}" presName="nodeText" presStyleLbl="alignAccFollowNode1" presStyleIdx="14" presStyleCnt="15">
        <dgm:presLayoutVars>
          <dgm:bulletEnabled val="1"/>
        </dgm:presLayoutVars>
      </dgm:prSet>
      <dgm:spPr/>
    </dgm:pt>
  </dgm:ptLst>
  <dgm:cxnLst>
    <dgm:cxn modelId="{AEB0711C-501A-464F-92FF-AD0FF31626E7}" type="presOf" srcId="{2AC5E4CD-3158-4174-95AE-C0B2E073DBEE}" destId="{4744C404-AE54-4E32-A79A-3E317B0C7ECD}" srcOrd="0" destOrd="0" presId="urn:microsoft.com/office/officeart/2016/7/layout/LinearArrowProcessNumbered"/>
    <dgm:cxn modelId="{E78F1E28-A0F6-46BC-BFA5-C9FFF7065086}" type="presOf" srcId="{5947B9C1-74A2-495B-ACE3-BA0CAB48CFCF}" destId="{D6F2908C-8BF7-488E-8917-8254739739B5}" srcOrd="0" destOrd="0" presId="urn:microsoft.com/office/officeart/2016/7/layout/LinearArrowProcessNumbered"/>
    <dgm:cxn modelId="{42D49D2F-71E3-44D2-A6A4-D32B7EF3FA8E}" srcId="{4282B10E-3F4A-4BB4-9E79-A134867CD222}" destId="{FEE8ECEB-94A7-4240-A4E5-ECFBEB1A8AAC}" srcOrd="0" destOrd="0" parTransId="{21A0110A-11A1-4B2A-A7BA-1ED24BE7380A}" sibTransId="{FF3414A5-1CAE-488D-AFE5-640A0C2A84DC}"/>
    <dgm:cxn modelId="{F4D5A176-54F9-4A75-92A6-A7398AD03FF1}" srcId="{4282B10E-3F4A-4BB4-9E79-A134867CD222}" destId="{B3942AB3-D65D-49E7-923F-77A999C85592}" srcOrd="2" destOrd="0" parTransId="{398DB720-2C00-41A8-BAE8-E9D39A029923}" sibTransId="{5947B9C1-74A2-495B-ACE3-BA0CAB48CFCF}"/>
    <dgm:cxn modelId="{8386A379-F910-4850-A581-EF2B9B1DC942}" srcId="{4282B10E-3F4A-4BB4-9E79-A134867CD222}" destId="{2AC5E4CD-3158-4174-95AE-C0B2E073DBEE}" srcOrd="1" destOrd="0" parTransId="{06963A28-EEC0-4235-BA5A-3A8A6F3ECE42}" sibTransId="{418218A7-0197-4436-8303-B934D4733260}"/>
    <dgm:cxn modelId="{3D34B58C-B5CE-48E8-8487-7A38532C9A7D}" type="presOf" srcId="{4282B10E-3F4A-4BB4-9E79-A134867CD222}" destId="{D9692BD7-2656-4CE1-923D-3537F3BAE3DE}" srcOrd="0" destOrd="0" presId="urn:microsoft.com/office/officeart/2016/7/layout/LinearArrowProcessNumbered"/>
    <dgm:cxn modelId="{A67C6796-AEC5-47FE-ABA4-A8E248D203B0}" type="presOf" srcId="{C9C93B20-7BEF-40CE-9FB8-E3FB83A9B0BD}" destId="{F774BD4D-B1F3-40EB-BB05-11945AB84338}" srcOrd="0" destOrd="0" presId="urn:microsoft.com/office/officeart/2016/7/layout/LinearArrowProcessNumbered"/>
    <dgm:cxn modelId="{96FA4AB0-F84A-4B94-8BF0-3F7D9C01D3C3}" type="presOf" srcId="{FEE8ECEB-94A7-4240-A4E5-ECFBEB1A8AAC}" destId="{94E292F1-E924-45CF-90C5-749708902BD1}" srcOrd="0" destOrd="0" presId="urn:microsoft.com/office/officeart/2016/7/layout/LinearArrowProcessNumbered"/>
    <dgm:cxn modelId="{11E2D4B7-728C-480C-923E-50BF660B75EA}" type="presOf" srcId="{19E34EB5-269E-46D8-9D22-8A4BFB62A109}" destId="{33EA6A1A-F616-4416-B025-153F213AD14C}" srcOrd="0" destOrd="0" presId="urn:microsoft.com/office/officeart/2016/7/layout/LinearArrowProcessNumbered"/>
    <dgm:cxn modelId="{717458B8-1B98-4FA1-88BE-8FB066A487EE}" type="presOf" srcId="{418218A7-0197-4436-8303-B934D4733260}" destId="{7D43B5AB-1476-4A02-A9EF-863BEFFB5E6E}" srcOrd="0" destOrd="0" presId="urn:microsoft.com/office/officeart/2016/7/layout/LinearArrowProcessNumbered"/>
    <dgm:cxn modelId="{3B10CAD2-3302-4D24-BD0D-FE0438686F7A}" type="presOf" srcId="{FF3414A5-1CAE-488D-AFE5-640A0C2A84DC}" destId="{85B7D0C9-996A-4E72-BB0E-67977AFC032C}" srcOrd="0" destOrd="0" presId="urn:microsoft.com/office/officeart/2016/7/layout/LinearArrowProcessNumbered"/>
    <dgm:cxn modelId="{9CF9D5E4-3DD1-4D97-ADAE-5FABE965172D}" type="presOf" srcId="{6F433127-933F-4283-A450-3B26422F7D0B}" destId="{EC14969D-4064-4C12-882C-3142207E97AB}" srcOrd="0" destOrd="0" presId="urn:microsoft.com/office/officeart/2016/7/layout/LinearArrowProcessNumbered"/>
    <dgm:cxn modelId="{9FA989EE-D944-40F8-B9CB-1F6DC274108A}" type="presOf" srcId="{41E72088-4976-4DCC-A329-3FE81978A6DA}" destId="{A08B2573-DAEC-4CCB-BBFB-9EBBD6C27D21}" srcOrd="0" destOrd="0" presId="urn:microsoft.com/office/officeart/2016/7/layout/LinearArrowProcessNumbered"/>
    <dgm:cxn modelId="{C1AFD3F5-D9B1-4C3A-A39E-30310E7FFE4E}" type="presOf" srcId="{B3942AB3-D65D-49E7-923F-77A999C85592}" destId="{A96CAA13-C6C1-44E3-8217-5C115321432D}" srcOrd="0" destOrd="0" presId="urn:microsoft.com/office/officeart/2016/7/layout/LinearArrowProcessNumbered"/>
    <dgm:cxn modelId="{1FA3F6F5-4C89-41E1-B91E-E1363A8BE5AB}" srcId="{4282B10E-3F4A-4BB4-9E79-A134867CD222}" destId="{C9C93B20-7BEF-40CE-9FB8-E3FB83A9B0BD}" srcOrd="3" destOrd="0" parTransId="{AB0AC8A2-86C7-4496-B0D6-EED400F066CE}" sibTransId="{6F433127-933F-4283-A450-3B26422F7D0B}"/>
    <dgm:cxn modelId="{BB7270F8-B708-4122-B95B-729C7CB31B2A}" srcId="{4282B10E-3F4A-4BB4-9E79-A134867CD222}" destId="{41E72088-4976-4DCC-A329-3FE81978A6DA}" srcOrd="4" destOrd="0" parTransId="{05C3B4DA-D1D6-42FD-9EE3-3FA8580B9B09}" sibTransId="{19E34EB5-269E-46D8-9D22-8A4BFB62A109}"/>
    <dgm:cxn modelId="{401F9643-12ED-49C7-AABA-640C0F16BDBD}" type="presParOf" srcId="{D9692BD7-2656-4CE1-923D-3537F3BAE3DE}" destId="{5E3CFAA1-AC59-4F51-AB91-995FF6AC6779}" srcOrd="0" destOrd="0" presId="urn:microsoft.com/office/officeart/2016/7/layout/LinearArrowProcessNumbered"/>
    <dgm:cxn modelId="{CDE13E14-D188-4C92-A64C-B176EB0D9F02}" type="presParOf" srcId="{5E3CFAA1-AC59-4F51-AB91-995FF6AC6779}" destId="{82ACC4EF-43A6-43EE-8EF9-97EE7B73B016}" srcOrd="0" destOrd="0" presId="urn:microsoft.com/office/officeart/2016/7/layout/LinearArrowProcessNumbered"/>
    <dgm:cxn modelId="{8ADD1CBE-FDA9-4CBF-887F-BE8AC5FA6B2F}" type="presParOf" srcId="{5E3CFAA1-AC59-4F51-AB91-995FF6AC6779}" destId="{B93C554D-8163-4029-9A24-2736077E2A80}" srcOrd="1" destOrd="0" presId="urn:microsoft.com/office/officeart/2016/7/layout/LinearArrowProcessNumbered"/>
    <dgm:cxn modelId="{CC74F103-C02F-452D-9885-FBDFCC586CA1}" type="presParOf" srcId="{B93C554D-8163-4029-9A24-2736077E2A80}" destId="{904B41E1-4B4E-40E4-BFC9-8EFDF91AB4C6}" srcOrd="0" destOrd="0" presId="urn:microsoft.com/office/officeart/2016/7/layout/LinearArrowProcessNumbered"/>
    <dgm:cxn modelId="{14293D8E-0A19-4EA9-857E-C0C05A7C80AB}" type="presParOf" srcId="{B93C554D-8163-4029-9A24-2736077E2A80}" destId="{AE3592B6-070E-41B0-8C92-20902281F6C0}" srcOrd="1" destOrd="0" presId="urn:microsoft.com/office/officeart/2016/7/layout/LinearArrowProcessNumbered"/>
    <dgm:cxn modelId="{6A5B5C4B-9AD3-41D0-9563-247AA0F3E0AF}" type="presParOf" srcId="{B93C554D-8163-4029-9A24-2736077E2A80}" destId="{85B7D0C9-996A-4E72-BB0E-67977AFC032C}" srcOrd="2" destOrd="0" presId="urn:microsoft.com/office/officeart/2016/7/layout/LinearArrowProcessNumbered"/>
    <dgm:cxn modelId="{A8D7A283-390C-428D-B703-C8BC11F4CB28}" type="presParOf" srcId="{B93C554D-8163-4029-9A24-2736077E2A80}" destId="{7EF99E3F-E314-438B-8E15-FA4701449781}" srcOrd="3" destOrd="0" presId="urn:microsoft.com/office/officeart/2016/7/layout/LinearArrowProcessNumbered"/>
    <dgm:cxn modelId="{56A4FB81-C879-4665-A70B-54B2ABB5FAF1}" type="presParOf" srcId="{5E3CFAA1-AC59-4F51-AB91-995FF6AC6779}" destId="{94E292F1-E924-45CF-90C5-749708902BD1}" srcOrd="2" destOrd="0" presId="urn:microsoft.com/office/officeart/2016/7/layout/LinearArrowProcessNumbered"/>
    <dgm:cxn modelId="{E9EC72BB-2CF7-47A0-9B80-5C36BF5C0CA1}" type="presParOf" srcId="{D9692BD7-2656-4CE1-923D-3537F3BAE3DE}" destId="{49109389-79B8-4973-9B25-DB0F98D99F99}" srcOrd="1" destOrd="0" presId="urn:microsoft.com/office/officeart/2016/7/layout/LinearArrowProcessNumbered"/>
    <dgm:cxn modelId="{8375A0AC-FB68-43C1-BAE8-85C4D6557245}" type="presParOf" srcId="{D9692BD7-2656-4CE1-923D-3537F3BAE3DE}" destId="{C7A78A89-5079-49DB-899D-7B235227D30F}" srcOrd="2" destOrd="0" presId="urn:microsoft.com/office/officeart/2016/7/layout/LinearArrowProcessNumbered"/>
    <dgm:cxn modelId="{E15EC7FF-0C25-442C-948A-25CF23F04687}" type="presParOf" srcId="{C7A78A89-5079-49DB-899D-7B235227D30F}" destId="{F50B2491-47E6-44C1-9D49-2C0CF3C5CED5}" srcOrd="0" destOrd="0" presId="urn:microsoft.com/office/officeart/2016/7/layout/LinearArrowProcessNumbered"/>
    <dgm:cxn modelId="{98A4E0FF-4ECE-49CE-969B-C388D953C20D}" type="presParOf" srcId="{C7A78A89-5079-49DB-899D-7B235227D30F}" destId="{02CE59EE-8263-4000-B550-8D5C162A4C24}" srcOrd="1" destOrd="0" presId="urn:microsoft.com/office/officeart/2016/7/layout/LinearArrowProcessNumbered"/>
    <dgm:cxn modelId="{A85BD774-7817-4B7A-98BB-387C0559BB3F}" type="presParOf" srcId="{02CE59EE-8263-4000-B550-8D5C162A4C24}" destId="{57FAB779-FF7C-46E7-BF51-A0099BB1594F}" srcOrd="0" destOrd="0" presId="urn:microsoft.com/office/officeart/2016/7/layout/LinearArrowProcessNumbered"/>
    <dgm:cxn modelId="{0502BC7F-7FF4-4DD2-B046-20FF48EBC230}" type="presParOf" srcId="{02CE59EE-8263-4000-B550-8D5C162A4C24}" destId="{1030394E-31D8-498C-8341-D9C9D3E1B8A5}" srcOrd="1" destOrd="0" presId="urn:microsoft.com/office/officeart/2016/7/layout/LinearArrowProcessNumbered"/>
    <dgm:cxn modelId="{1DC61A4E-588B-4E99-ADA2-733229C04263}" type="presParOf" srcId="{02CE59EE-8263-4000-B550-8D5C162A4C24}" destId="{7D43B5AB-1476-4A02-A9EF-863BEFFB5E6E}" srcOrd="2" destOrd="0" presId="urn:microsoft.com/office/officeart/2016/7/layout/LinearArrowProcessNumbered"/>
    <dgm:cxn modelId="{02179AD0-1973-4643-98D3-73F6ED72E123}" type="presParOf" srcId="{02CE59EE-8263-4000-B550-8D5C162A4C24}" destId="{539D7675-CB1E-415C-950D-9D65BE965415}" srcOrd="3" destOrd="0" presId="urn:microsoft.com/office/officeart/2016/7/layout/LinearArrowProcessNumbered"/>
    <dgm:cxn modelId="{73181790-D7C6-4518-AA63-45FFABE8298F}" type="presParOf" srcId="{C7A78A89-5079-49DB-899D-7B235227D30F}" destId="{4744C404-AE54-4E32-A79A-3E317B0C7ECD}" srcOrd="2" destOrd="0" presId="urn:microsoft.com/office/officeart/2016/7/layout/LinearArrowProcessNumbered"/>
    <dgm:cxn modelId="{DFC1BDE0-B3AF-4518-9AAA-1E4189BD208D}" type="presParOf" srcId="{D9692BD7-2656-4CE1-923D-3537F3BAE3DE}" destId="{6027F349-3C7A-4F5F-988E-59B0AB39B86F}" srcOrd="3" destOrd="0" presId="urn:microsoft.com/office/officeart/2016/7/layout/LinearArrowProcessNumbered"/>
    <dgm:cxn modelId="{99C135F8-6D7B-42C1-A7D7-1037697067D7}" type="presParOf" srcId="{D9692BD7-2656-4CE1-923D-3537F3BAE3DE}" destId="{595C6ECF-A8EA-4EE2-96BD-6E1ECF47F268}" srcOrd="4" destOrd="0" presId="urn:microsoft.com/office/officeart/2016/7/layout/LinearArrowProcessNumbered"/>
    <dgm:cxn modelId="{9AAC24CF-B104-4589-91CD-B6B4C30D2140}" type="presParOf" srcId="{595C6ECF-A8EA-4EE2-96BD-6E1ECF47F268}" destId="{AED4B78E-7976-4F66-A409-436416FF756B}" srcOrd="0" destOrd="0" presId="urn:microsoft.com/office/officeart/2016/7/layout/LinearArrowProcessNumbered"/>
    <dgm:cxn modelId="{4AE048B0-528F-4BB6-98AB-0F338E23F71F}" type="presParOf" srcId="{595C6ECF-A8EA-4EE2-96BD-6E1ECF47F268}" destId="{A6EA1A00-99F6-47F6-9D6E-86DC2E372A3A}" srcOrd="1" destOrd="0" presId="urn:microsoft.com/office/officeart/2016/7/layout/LinearArrowProcessNumbered"/>
    <dgm:cxn modelId="{DB43DDCF-67DD-41C0-A671-37BA1DB0BB91}" type="presParOf" srcId="{A6EA1A00-99F6-47F6-9D6E-86DC2E372A3A}" destId="{1EE009D4-5412-44C1-82A4-E581C027A682}" srcOrd="0" destOrd="0" presId="urn:microsoft.com/office/officeart/2016/7/layout/LinearArrowProcessNumbered"/>
    <dgm:cxn modelId="{7847D4AE-8827-4936-9680-2ABBD83CCB2A}" type="presParOf" srcId="{A6EA1A00-99F6-47F6-9D6E-86DC2E372A3A}" destId="{A9DD4ABC-0BE2-4C13-8FC1-21E606735B85}" srcOrd="1" destOrd="0" presId="urn:microsoft.com/office/officeart/2016/7/layout/LinearArrowProcessNumbered"/>
    <dgm:cxn modelId="{322D618C-90CE-4F72-BA4F-957256E1ABB6}" type="presParOf" srcId="{A6EA1A00-99F6-47F6-9D6E-86DC2E372A3A}" destId="{D6F2908C-8BF7-488E-8917-8254739739B5}" srcOrd="2" destOrd="0" presId="urn:microsoft.com/office/officeart/2016/7/layout/LinearArrowProcessNumbered"/>
    <dgm:cxn modelId="{866E5F88-5CB3-4AAA-B9BC-6B06D3170DD9}" type="presParOf" srcId="{A6EA1A00-99F6-47F6-9D6E-86DC2E372A3A}" destId="{4BC3180B-D3CA-4B94-9694-4275770C8CA9}" srcOrd="3" destOrd="0" presId="urn:microsoft.com/office/officeart/2016/7/layout/LinearArrowProcessNumbered"/>
    <dgm:cxn modelId="{4D2CCFCA-814C-4210-BD9F-171764B5BA20}" type="presParOf" srcId="{595C6ECF-A8EA-4EE2-96BD-6E1ECF47F268}" destId="{A96CAA13-C6C1-44E3-8217-5C115321432D}" srcOrd="2" destOrd="0" presId="urn:microsoft.com/office/officeart/2016/7/layout/LinearArrowProcessNumbered"/>
    <dgm:cxn modelId="{FC2EDA41-4C8A-4129-A665-A6942DE85CC7}" type="presParOf" srcId="{D9692BD7-2656-4CE1-923D-3537F3BAE3DE}" destId="{6065477B-B77D-45F5-B1BE-2582618EE608}" srcOrd="5" destOrd="0" presId="urn:microsoft.com/office/officeart/2016/7/layout/LinearArrowProcessNumbered"/>
    <dgm:cxn modelId="{934253FB-D130-4D7F-94BF-79A8490557A5}" type="presParOf" srcId="{D9692BD7-2656-4CE1-923D-3537F3BAE3DE}" destId="{D6289866-6FCC-4632-83AC-2305346A2139}" srcOrd="6" destOrd="0" presId="urn:microsoft.com/office/officeart/2016/7/layout/LinearArrowProcessNumbered"/>
    <dgm:cxn modelId="{F3891884-47FC-4F2E-9D90-0D50ED09ECB4}" type="presParOf" srcId="{D6289866-6FCC-4632-83AC-2305346A2139}" destId="{DB0894BD-537E-4F60-9FD1-289E9E4440F3}" srcOrd="0" destOrd="0" presId="urn:microsoft.com/office/officeart/2016/7/layout/LinearArrowProcessNumbered"/>
    <dgm:cxn modelId="{FEF5FD7E-6515-48E7-A4E0-B4887E096A2E}" type="presParOf" srcId="{D6289866-6FCC-4632-83AC-2305346A2139}" destId="{47E9C373-DE73-4929-B718-D8EC6929C8A5}" srcOrd="1" destOrd="0" presId="urn:microsoft.com/office/officeart/2016/7/layout/LinearArrowProcessNumbered"/>
    <dgm:cxn modelId="{71AC56D6-93AB-4199-891C-65E9460DAE07}" type="presParOf" srcId="{47E9C373-DE73-4929-B718-D8EC6929C8A5}" destId="{DF2CA206-F2F1-4454-BE37-622CC1113834}" srcOrd="0" destOrd="0" presId="urn:microsoft.com/office/officeart/2016/7/layout/LinearArrowProcessNumbered"/>
    <dgm:cxn modelId="{0E381A3F-C56E-4C19-BF86-DEC4CA40FE7D}" type="presParOf" srcId="{47E9C373-DE73-4929-B718-D8EC6929C8A5}" destId="{590E713C-705E-4095-A88C-97A16FE55D7A}" srcOrd="1" destOrd="0" presId="urn:microsoft.com/office/officeart/2016/7/layout/LinearArrowProcessNumbered"/>
    <dgm:cxn modelId="{C4600B9B-F996-4668-BCC0-F4BEADA30402}" type="presParOf" srcId="{47E9C373-DE73-4929-B718-D8EC6929C8A5}" destId="{EC14969D-4064-4C12-882C-3142207E97AB}" srcOrd="2" destOrd="0" presId="urn:microsoft.com/office/officeart/2016/7/layout/LinearArrowProcessNumbered"/>
    <dgm:cxn modelId="{126BB16B-9E05-4067-A057-2BEFD858D345}" type="presParOf" srcId="{47E9C373-DE73-4929-B718-D8EC6929C8A5}" destId="{38226E60-3A3E-43FE-AE12-FE0FBDEB1676}" srcOrd="3" destOrd="0" presId="urn:microsoft.com/office/officeart/2016/7/layout/LinearArrowProcessNumbered"/>
    <dgm:cxn modelId="{44A108E4-D5CE-494B-A605-9A7163E4E4D8}" type="presParOf" srcId="{D6289866-6FCC-4632-83AC-2305346A2139}" destId="{F774BD4D-B1F3-40EB-BB05-11945AB84338}" srcOrd="2" destOrd="0" presId="urn:microsoft.com/office/officeart/2016/7/layout/LinearArrowProcessNumbered"/>
    <dgm:cxn modelId="{D28E8523-8DD7-4519-9810-904E847451BC}" type="presParOf" srcId="{D9692BD7-2656-4CE1-923D-3537F3BAE3DE}" destId="{D4EB4BC0-16C8-45E1-83E9-8AEC0F3639D9}" srcOrd="7" destOrd="0" presId="urn:microsoft.com/office/officeart/2016/7/layout/LinearArrowProcessNumbered"/>
    <dgm:cxn modelId="{71494650-4308-4463-80A1-2342BC899196}" type="presParOf" srcId="{D9692BD7-2656-4CE1-923D-3537F3BAE3DE}" destId="{D9DA8469-7DF3-467E-9FF0-DB09CB4220DB}" srcOrd="8" destOrd="0" presId="urn:microsoft.com/office/officeart/2016/7/layout/LinearArrowProcessNumbered"/>
    <dgm:cxn modelId="{7EA20F52-2E32-4B86-AF67-205F65685D44}" type="presParOf" srcId="{D9DA8469-7DF3-467E-9FF0-DB09CB4220DB}" destId="{45AF66D1-7CD3-48AC-B74A-4F542BC2B8C9}" srcOrd="0" destOrd="0" presId="urn:microsoft.com/office/officeart/2016/7/layout/LinearArrowProcessNumbered"/>
    <dgm:cxn modelId="{AEB674D2-7C30-4C19-B22F-4EFAAD265D24}" type="presParOf" srcId="{D9DA8469-7DF3-467E-9FF0-DB09CB4220DB}" destId="{2DB1D15C-F649-4DC3-965B-EDD81FE02CC8}" srcOrd="1" destOrd="0" presId="urn:microsoft.com/office/officeart/2016/7/layout/LinearArrowProcessNumbered"/>
    <dgm:cxn modelId="{2B4CF702-EE96-4A31-95BA-D08507B081B3}" type="presParOf" srcId="{2DB1D15C-F649-4DC3-965B-EDD81FE02CC8}" destId="{E8CE55DE-2487-4C6A-9DEE-58BCCA235354}" srcOrd="0" destOrd="0" presId="urn:microsoft.com/office/officeart/2016/7/layout/LinearArrowProcessNumbered"/>
    <dgm:cxn modelId="{60BFFEF1-E06C-48D3-AA5D-CE556A97D13A}" type="presParOf" srcId="{2DB1D15C-F649-4DC3-965B-EDD81FE02CC8}" destId="{DC5D103E-C6E8-4308-BF81-DC2866563814}" srcOrd="1" destOrd="0" presId="urn:microsoft.com/office/officeart/2016/7/layout/LinearArrowProcessNumbered"/>
    <dgm:cxn modelId="{E761200F-8FC2-4504-886A-2191E8EF2AF6}" type="presParOf" srcId="{2DB1D15C-F649-4DC3-965B-EDD81FE02CC8}" destId="{33EA6A1A-F616-4416-B025-153F213AD14C}" srcOrd="2" destOrd="0" presId="urn:microsoft.com/office/officeart/2016/7/layout/LinearArrowProcessNumbered"/>
    <dgm:cxn modelId="{7E96E6C1-CAC7-4F8E-931C-85D7DBA89530}" type="presParOf" srcId="{2DB1D15C-F649-4DC3-965B-EDD81FE02CC8}" destId="{7DA8E4A5-2B16-4BAF-A9A6-A98081BA5822}" srcOrd="3" destOrd="0" presId="urn:microsoft.com/office/officeart/2016/7/layout/LinearArrowProcessNumbered"/>
    <dgm:cxn modelId="{F0147571-BE16-4728-9756-862B162EA3E0}" type="presParOf" srcId="{D9DA8469-7DF3-467E-9FF0-DB09CB4220DB}" destId="{A08B2573-DAEC-4CCB-BBFB-9EBBD6C27D21}"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3400-F5B4-4F25-890F-9FD1E4EEC846}">
      <dsp:nvSpPr>
        <dsp:cNvPr id="0" name=""/>
        <dsp:cNvSpPr/>
      </dsp:nvSpPr>
      <dsp:spPr>
        <a:xfrm>
          <a:off x="0" y="1393"/>
          <a:ext cx="6900512" cy="13728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Βήμα 1ο:</a:t>
          </a:r>
          <a:r>
            <a:rPr lang="el-GR" sz="2000" kern="1200" dirty="0"/>
            <a:t> </a:t>
          </a:r>
          <a:r>
            <a:rPr lang="el-GR" sz="2000" b="1" kern="1200" dirty="0"/>
            <a:t>Ανακοίνωση του θέματος-ζητήματος </a:t>
          </a:r>
          <a:r>
            <a:rPr lang="el-GR" sz="2000" kern="1200" dirty="0"/>
            <a:t>και του </a:t>
          </a:r>
          <a:r>
            <a:rPr lang="el-GR" sz="2000" b="1" kern="1200" dirty="0"/>
            <a:t>χρόνου</a:t>
          </a:r>
          <a:r>
            <a:rPr lang="el-GR" sz="2000" kern="1200" dirty="0"/>
            <a:t> επεξεργασίας του.</a:t>
          </a:r>
          <a:endParaRPr lang="en-US" sz="2000" kern="1200" dirty="0"/>
        </a:p>
      </dsp:txBody>
      <dsp:txXfrm>
        <a:off x="67018" y="68411"/>
        <a:ext cx="6766476" cy="1238840"/>
      </dsp:txXfrm>
    </dsp:sp>
    <dsp:sp modelId="{37B625ED-7A09-4B38-8D8B-194E2892128C}">
      <dsp:nvSpPr>
        <dsp:cNvPr id="0" name=""/>
        <dsp:cNvSpPr/>
      </dsp:nvSpPr>
      <dsp:spPr>
        <a:xfrm>
          <a:off x="0" y="1388219"/>
          <a:ext cx="6900512" cy="137287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Βήμα 2ο: </a:t>
          </a:r>
          <a:r>
            <a:rPr lang="el-GR" sz="1400" kern="1200" dirty="0"/>
            <a:t>Κατάθεση απόψεων των μαθητών. Στο βήμα αυτό ο εκπαιδευτικός δε διορθώνει ούτε σχολιάζει τις απόψεις που κατατίθενται. Ενθαρρύνει την αυθόρμητη κατάθεση όσο το δυνατόν περισσότερων απόψεων, ενώ η κρίση πάνω σε αυτά που ακούγονται αναβάλλεται για αργότερα. Ο ίδιος </a:t>
          </a:r>
          <a:r>
            <a:rPr lang="el-GR" sz="1400" b="1" kern="1200" dirty="0"/>
            <a:t>αποφεύγει να καταθέσει την άποψή του, γράφει στον πίνακα </a:t>
          </a:r>
          <a:r>
            <a:rPr lang="el-GR" sz="1400" kern="1200" dirty="0"/>
            <a:t>(ή σε άλλο μέσο ώστε να προβάλλονται) τις ιδέες, με σκοπό να είναι «παρούσες» και να δίνουν υλικό για συζήτηση σε κατοπινά στάδια της διδασκαλίας.</a:t>
          </a:r>
          <a:endParaRPr lang="en-US" sz="1400" kern="1200" dirty="0"/>
        </a:p>
      </dsp:txBody>
      <dsp:txXfrm>
        <a:off x="67018" y="1455237"/>
        <a:ext cx="6766476" cy="1238840"/>
      </dsp:txXfrm>
    </dsp:sp>
    <dsp:sp modelId="{AFD8A7F9-902D-46FC-9540-D33C033070E5}">
      <dsp:nvSpPr>
        <dsp:cNvPr id="0" name=""/>
        <dsp:cNvSpPr/>
      </dsp:nvSpPr>
      <dsp:spPr>
        <a:xfrm>
          <a:off x="0" y="2775045"/>
          <a:ext cx="6900512" cy="137287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dirty="0"/>
            <a:t>Βήμα 3ο: </a:t>
          </a:r>
          <a:r>
            <a:rPr lang="el-GR" sz="1600" b="1" kern="1200" dirty="0" err="1"/>
            <a:t>Αναστοχασμός</a:t>
          </a:r>
          <a:r>
            <a:rPr lang="el-GR" sz="1600" b="1" kern="1200" dirty="0"/>
            <a:t>, συζήτηση, αξιολόγηση των απόψεων </a:t>
          </a:r>
          <a:r>
            <a:rPr lang="el-GR" sz="1600" kern="1200" dirty="0"/>
            <a:t>που κατατέθηκαν. Ανάλογα με το ζητούμενο, μπορεί να χρειαστεί να τεθούν κριτήρια ώστε να προκρίνει συλλογικά η ομάδα κάποιες από τις απόψεις που κατατέθηκαν.</a:t>
          </a:r>
          <a:endParaRPr lang="en-US" sz="1600" kern="1200" dirty="0"/>
        </a:p>
      </dsp:txBody>
      <dsp:txXfrm>
        <a:off x="67018" y="2842063"/>
        <a:ext cx="6766476" cy="1238840"/>
      </dsp:txXfrm>
    </dsp:sp>
    <dsp:sp modelId="{1AE1B6C9-1105-4AF1-AD9C-9EE3897EDF63}">
      <dsp:nvSpPr>
        <dsp:cNvPr id="0" name=""/>
        <dsp:cNvSpPr/>
      </dsp:nvSpPr>
      <dsp:spPr>
        <a:xfrm>
          <a:off x="0" y="4163264"/>
          <a:ext cx="6900512" cy="137287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Κριτήρια </a:t>
          </a:r>
          <a:r>
            <a:rPr lang="el-GR" sz="1400" kern="1200" dirty="0"/>
            <a:t>επιτυχούς εφαρμογής της τεχνικής είναι το κατά πόσο διατυπώθηκε ένας </a:t>
          </a:r>
          <a:r>
            <a:rPr lang="el-GR" sz="1400" b="1" kern="1200" dirty="0"/>
            <a:t>μεγάλος αριθμός</a:t>
          </a:r>
          <a:r>
            <a:rPr lang="el-GR" sz="1400" kern="1200" dirty="0"/>
            <a:t> ιδεών, το κατά πόσο έγιναν σεβαστές οι ιδέες των άλλων και κατά πόσο η παράθεση των ιδεών και η μεταγενέστερη διαπραγμάτευσή τους, με τον κατάλληλο από πλευράς εκπαιδευτικού χειρισμό, </a:t>
          </a:r>
          <a:r>
            <a:rPr lang="el-GR" sz="1400" b="1" kern="1200" dirty="0"/>
            <a:t>οδήγησε στην κατάκτηση γνώσης </a:t>
          </a:r>
          <a:r>
            <a:rPr lang="el-GR" sz="1400" kern="1200" dirty="0"/>
            <a:t>και στη </a:t>
          </a:r>
          <a:r>
            <a:rPr lang="el-GR" sz="1400" b="1" kern="1200" dirty="0"/>
            <a:t>χαρά της δημιουργίας</a:t>
          </a:r>
          <a:r>
            <a:rPr lang="el-GR" sz="1400" kern="1200" dirty="0"/>
            <a:t> από πλευράς μαθητών.</a:t>
          </a:r>
          <a:endParaRPr lang="en-US" sz="1400" kern="1200" dirty="0"/>
        </a:p>
      </dsp:txBody>
      <dsp:txXfrm>
        <a:off x="67018" y="4230282"/>
        <a:ext cx="6766476" cy="1238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CC0A-99D8-4972-A7B6-301D9D5794E6}">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E9F04-8DB7-4659-A2D9-D2BD446D62F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Η εφαρμογή της προβλέπει αρχικά την </a:t>
          </a:r>
          <a:r>
            <a:rPr lang="el-GR" sz="2000" b="1" kern="1200" dirty="0"/>
            <a:t>ατομική από τον/τη μαθητή/-</a:t>
          </a:r>
          <a:r>
            <a:rPr lang="el-GR" sz="2000" b="1" kern="1200" dirty="0" err="1"/>
            <a:t>τρια</a:t>
          </a:r>
          <a:r>
            <a:rPr lang="el-GR" sz="2000" b="1" kern="1200" dirty="0"/>
            <a:t> επεξεργασία του</a:t>
          </a:r>
          <a:r>
            <a:rPr lang="el-GR" sz="2000" kern="1200" dirty="0"/>
            <a:t> υπό μελέτη θέματος, </a:t>
          </a:r>
          <a:endParaRPr lang="en-US" sz="2000" kern="1200" dirty="0"/>
        </a:p>
      </dsp:txBody>
      <dsp:txXfrm>
        <a:off x="0" y="0"/>
        <a:ext cx="6900512" cy="1384035"/>
      </dsp:txXfrm>
    </dsp:sp>
    <dsp:sp modelId="{EC7E26FA-BE50-4207-831C-9C13BF37A20A}">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95734-F591-45B0-9456-BF1F90EC473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στη συνέχεια, την </a:t>
          </a:r>
          <a:r>
            <a:rPr lang="el-GR" sz="2000" b="1" kern="1200" dirty="0"/>
            <a:t>ανταλλαγή ιδεών με άλλο/-η</a:t>
          </a:r>
          <a:r>
            <a:rPr lang="el-GR" sz="2000" kern="1200" dirty="0"/>
            <a:t> μαθητή/-</a:t>
          </a:r>
          <a:r>
            <a:rPr lang="el-GR" sz="2000" kern="1200" dirty="0" err="1"/>
            <a:t>τρια</a:t>
          </a:r>
          <a:r>
            <a:rPr lang="el-GR" sz="2000" kern="1200" dirty="0"/>
            <a:t> </a:t>
          </a:r>
          <a:endParaRPr lang="en-US" sz="2000" kern="1200" dirty="0"/>
        </a:p>
      </dsp:txBody>
      <dsp:txXfrm>
        <a:off x="0" y="1384035"/>
        <a:ext cx="6900512" cy="1384035"/>
      </dsp:txXfrm>
    </dsp:sp>
    <dsp:sp modelId="{FED02604-8D26-4CAC-9F19-8C6F4C2D41D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CDD42-F144-4814-860A-690D8D0B0D2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και τέλος, τον διαμοιρασμό και εμπλουτισμό των αποτελεσμάτων του συλλογισμού τους </a:t>
          </a:r>
          <a:r>
            <a:rPr lang="el-GR" sz="2000" b="1" kern="1200" dirty="0"/>
            <a:t>με άλλο ζευγάρι </a:t>
          </a:r>
          <a:r>
            <a:rPr lang="el-GR" sz="2000" kern="1200" dirty="0"/>
            <a:t>μαθητών σε τετραμελείς ομάδες. </a:t>
          </a:r>
          <a:endParaRPr lang="en-US" sz="2000" kern="1200" dirty="0"/>
        </a:p>
      </dsp:txBody>
      <dsp:txXfrm>
        <a:off x="0" y="2768070"/>
        <a:ext cx="6900512" cy="1384035"/>
      </dsp:txXfrm>
    </dsp:sp>
    <dsp:sp modelId="{3141FBAD-6529-446E-9068-E3E51994A1FF}">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FA62-1CD5-464F-AD64-783FF95D43B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Η συλλογική σκέψη θεωρείται ότι ενισχύει τη συμμετοχή των μαθητών στη μαθησιακή διαδικασία, προάγει την ανεξάρτητη και παραγωγική σκέψη, αναδεικνύει τις διαφοροποιημένες ικανότητες και δεξιότητες των μαθητών, διευκολύνει την κατανόηση νέων εννοιών.</a:t>
          </a:r>
          <a:endParaRPr lang="en-US" sz="2000" kern="1200" dirty="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836E-235B-4B74-A456-2EE9822E443F}">
      <dsp:nvSpPr>
        <dsp:cNvPr id="0" name=""/>
        <dsp:cNvSpPr/>
      </dsp:nvSpPr>
      <dsp:spPr>
        <a:xfrm>
          <a:off x="1031468" y="772195"/>
          <a:ext cx="823264"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EBA8A-0155-4525-8DF9-F7CDA6E475F6}">
      <dsp:nvSpPr>
        <dsp:cNvPr id="0" name=""/>
        <dsp:cNvSpPr/>
      </dsp:nvSpPr>
      <dsp:spPr>
        <a:xfrm>
          <a:off x="1904128" y="702533"/>
          <a:ext cx="94675" cy="17922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80E619-5735-4034-AE0D-4A2F0B7DE627}">
      <dsp:nvSpPr>
        <dsp:cNvPr id="0" name=""/>
        <dsp:cNvSpPr/>
      </dsp:nvSpPr>
      <dsp:spPr>
        <a:xfrm>
          <a:off x="513512" y="357183"/>
          <a:ext cx="830095" cy="8300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12" tIns="32212" rIns="32212" bIns="32212"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35077" y="478748"/>
        <a:ext cx="586965" cy="586965"/>
      </dsp:txXfrm>
    </dsp:sp>
    <dsp:sp modelId="{B7CC3157-62A6-4328-AC1B-7A2F08F26995}">
      <dsp:nvSpPr>
        <dsp:cNvPr id="0" name=""/>
        <dsp:cNvSpPr/>
      </dsp:nvSpPr>
      <dsp:spPr>
        <a:xfrm>
          <a:off x="2388" y="1352879"/>
          <a:ext cx="1852344"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115" tIns="165100" rIns="146115" bIns="165100" numCol="1" spcCol="1270" anchor="t" anchorCtr="0">
          <a:noAutofit/>
        </a:bodyPr>
        <a:lstStyle/>
        <a:p>
          <a:pPr marL="0" lvl="0" indent="0" algn="l" defTabSz="488950">
            <a:lnSpc>
              <a:spcPct val="90000"/>
            </a:lnSpc>
            <a:spcBef>
              <a:spcPct val="0"/>
            </a:spcBef>
            <a:spcAft>
              <a:spcPct val="35000"/>
            </a:spcAft>
            <a:buNone/>
          </a:pPr>
          <a:r>
            <a:rPr lang="el-GR" sz="1100" b="1" kern="1200" dirty="0"/>
            <a:t>Βήμα 1ο: </a:t>
          </a:r>
          <a:r>
            <a:rPr lang="el-GR" sz="1100" kern="1200" dirty="0"/>
            <a:t>Ο εκπαιδευτικός προσδιορίζει το </a:t>
          </a:r>
          <a:r>
            <a:rPr lang="el-GR" sz="1100" b="0" kern="1200" dirty="0"/>
            <a:t>θέμα, </a:t>
          </a:r>
          <a:r>
            <a:rPr lang="el-GR" sz="1100" kern="1200" dirty="0"/>
            <a:t>τους διδακτικούς στόχους και τη χρονική στιγμή που θα εφαρμόσει την τεχνική και </a:t>
          </a:r>
          <a:r>
            <a:rPr lang="el-GR" sz="1100" b="1" kern="1200" dirty="0"/>
            <a:t>συντάσσει την ερώτηση ή το πρόβλημα ή το θέμα που θα συζητήσουν οι μαθητές</a:t>
          </a:r>
        </a:p>
        <a:p>
          <a:pPr marL="0" lvl="0" indent="0" algn="l" defTabSz="488950">
            <a:lnSpc>
              <a:spcPct val="90000"/>
            </a:lnSpc>
            <a:spcBef>
              <a:spcPct val="0"/>
            </a:spcBef>
            <a:spcAft>
              <a:spcPct val="35000"/>
            </a:spcAft>
            <a:buNone/>
          </a:pPr>
          <a:r>
            <a:rPr lang="el-GR" sz="1100" b="1" kern="1200" dirty="0"/>
            <a:t>…</a:t>
          </a:r>
          <a:r>
            <a:rPr lang="el-GR" sz="1100" kern="1200" dirty="0"/>
            <a:t>διεξάγει μια σύντομη παραδειγματική εφαρμογή με λίγους μαθητές.</a:t>
          </a:r>
          <a:endParaRPr lang="en-US" sz="1100" kern="1200" dirty="0"/>
        </a:p>
      </dsp:txBody>
      <dsp:txXfrm>
        <a:off x="2388" y="1723348"/>
        <a:ext cx="1852344" cy="2270806"/>
      </dsp:txXfrm>
    </dsp:sp>
    <dsp:sp modelId="{E11C1338-503D-4D49-AE3D-4B1AC9092560}">
      <dsp:nvSpPr>
        <dsp:cNvPr id="0" name=""/>
        <dsp:cNvSpPr/>
      </dsp:nvSpPr>
      <dsp:spPr>
        <a:xfrm>
          <a:off x="2060548" y="772195"/>
          <a:ext cx="185234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9BBC5-2972-401F-B5C0-11DFFBD12FF4}">
      <dsp:nvSpPr>
        <dsp:cNvPr id="0" name=""/>
        <dsp:cNvSpPr/>
      </dsp:nvSpPr>
      <dsp:spPr>
        <a:xfrm>
          <a:off x="3962288" y="702532"/>
          <a:ext cx="94675" cy="179225"/>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F8A23-9742-4545-8F40-BFC40DE7ADC4}">
      <dsp:nvSpPr>
        <dsp:cNvPr id="0" name=""/>
        <dsp:cNvSpPr/>
      </dsp:nvSpPr>
      <dsp:spPr>
        <a:xfrm>
          <a:off x="2571672" y="357183"/>
          <a:ext cx="830095" cy="8300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12" tIns="32212" rIns="32212" bIns="32212"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693237" y="478748"/>
        <a:ext cx="586965" cy="586965"/>
      </dsp:txXfrm>
    </dsp:sp>
    <dsp:sp modelId="{A2BDC08F-2147-4D14-9A76-292EA91F8E1F}">
      <dsp:nvSpPr>
        <dsp:cNvPr id="0" name=""/>
        <dsp:cNvSpPr/>
      </dsp:nvSpPr>
      <dsp:spPr>
        <a:xfrm>
          <a:off x="2060548" y="1352879"/>
          <a:ext cx="1852344"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115" tIns="165100" rIns="146115" bIns="165100" numCol="1" spcCol="1270" anchor="t" anchorCtr="0">
          <a:noAutofit/>
        </a:bodyPr>
        <a:lstStyle/>
        <a:p>
          <a:pPr marL="0" lvl="0" indent="0" algn="l" defTabSz="488950">
            <a:lnSpc>
              <a:spcPct val="90000"/>
            </a:lnSpc>
            <a:spcBef>
              <a:spcPct val="0"/>
            </a:spcBef>
            <a:spcAft>
              <a:spcPct val="35000"/>
            </a:spcAft>
            <a:buNone/>
          </a:pPr>
          <a:r>
            <a:rPr lang="el-GR" sz="1100" b="1" kern="1200" dirty="0"/>
            <a:t>Βήμα 2ο: </a:t>
          </a:r>
          <a:r>
            <a:rPr lang="el-GR" sz="1100" kern="1200" dirty="0"/>
            <a:t>Κατόπιν, ζητά από τους μαθητές να το σκεφτούν </a:t>
          </a:r>
          <a:r>
            <a:rPr lang="el-GR" sz="1100" b="1" kern="1200" dirty="0"/>
            <a:t>ατομικά</a:t>
          </a:r>
          <a:r>
            <a:rPr lang="el-GR" sz="1100" kern="1200" dirty="0"/>
            <a:t> για 1-3 λεπτά (</a:t>
          </a:r>
          <a:r>
            <a:rPr lang="el-GR" sz="1100" kern="1200" dirty="0" err="1"/>
            <a:t>Think</a:t>
          </a:r>
          <a:r>
            <a:rPr lang="el-GR" sz="1100" kern="1200" dirty="0"/>
            <a:t>).</a:t>
          </a:r>
          <a:endParaRPr lang="en-US" sz="1100" kern="1200" dirty="0"/>
        </a:p>
      </dsp:txBody>
      <dsp:txXfrm>
        <a:off x="2060548" y="1723348"/>
        <a:ext cx="1852344" cy="2270806"/>
      </dsp:txXfrm>
    </dsp:sp>
    <dsp:sp modelId="{36973D98-40F5-483B-8A99-46AB8C3838A6}">
      <dsp:nvSpPr>
        <dsp:cNvPr id="0" name=""/>
        <dsp:cNvSpPr/>
      </dsp:nvSpPr>
      <dsp:spPr>
        <a:xfrm>
          <a:off x="4118709" y="772195"/>
          <a:ext cx="185234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E0E0E-08CA-48DF-859A-B33B5909EB74}">
      <dsp:nvSpPr>
        <dsp:cNvPr id="0" name=""/>
        <dsp:cNvSpPr/>
      </dsp:nvSpPr>
      <dsp:spPr>
        <a:xfrm>
          <a:off x="6020449" y="702532"/>
          <a:ext cx="94675" cy="179225"/>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612EE-1A00-4DFA-89EA-10CDAEC1F2F1}">
      <dsp:nvSpPr>
        <dsp:cNvPr id="0" name=""/>
        <dsp:cNvSpPr/>
      </dsp:nvSpPr>
      <dsp:spPr>
        <a:xfrm>
          <a:off x="4629833" y="357183"/>
          <a:ext cx="830095" cy="8300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12" tIns="32212" rIns="32212" bIns="32212"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751398" y="478748"/>
        <a:ext cx="586965" cy="586965"/>
      </dsp:txXfrm>
    </dsp:sp>
    <dsp:sp modelId="{102AB10A-6E40-4435-8002-74BFCF6B6CFB}">
      <dsp:nvSpPr>
        <dsp:cNvPr id="0" name=""/>
        <dsp:cNvSpPr/>
      </dsp:nvSpPr>
      <dsp:spPr>
        <a:xfrm>
          <a:off x="4118709" y="1352879"/>
          <a:ext cx="1852344"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115" tIns="165100" rIns="146115" bIns="165100" numCol="1" spcCol="1270" anchor="t" anchorCtr="0">
          <a:noAutofit/>
        </a:bodyPr>
        <a:lstStyle/>
        <a:p>
          <a:pPr marL="0" lvl="0" indent="0" algn="l" defTabSz="488950">
            <a:lnSpc>
              <a:spcPct val="90000"/>
            </a:lnSpc>
            <a:spcBef>
              <a:spcPct val="0"/>
            </a:spcBef>
            <a:spcAft>
              <a:spcPct val="35000"/>
            </a:spcAft>
            <a:buNone/>
          </a:pPr>
          <a:r>
            <a:rPr lang="el-GR" sz="1100" b="1" kern="1200" dirty="0"/>
            <a:t>Βήμα 3</a:t>
          </a:r>
          <a:r>
            <a:rPr lang="el-GR" sz="1100" b="1" kern="1200" baseline="30000" dirty="0"/>
            <a:t>ο</a:t>
          </a:r>
          <a:r>
            <a:rPr lang="el-GR" sz="1100" b="1" kern="1200" dirty="0"/>
            <a:t>:</a:t>
          </a:r>
          <a:r>
            <a:rPr lang="el-GR" sz="1100" kern="1200" dirty="0"/>
            <a:t> ζητά από τους μαθητές </a:t>
          </a:r>
          <a:r>
            <a:rPr lang="el-GR" sz="1100" b="1" kern="1200" dirty="0"/>
            <a:t>να ανταλλάξουν ιδέες με έναν συμμαθητή ή συμμαθήτριά τους (</a:t>
          </a:r>
          <a:r>
            <a:rPr lang="el-GR" sz="1100" b="1" kern="1200" dirty="0" err="1"/>
            <a:t>Pair</a:t>
          </a:r>
          <a:r>
            <a:rPr lang="el-GR" sz="1100" kern="1200" dirty="0"/>
            <a:t>) για 2-5 λεπτά και όταν ολοκληρώσουν </a:t>
          </a:r>
          <a:r>
            <a:rPr lang="el-GR" sz="1100" b="1" kern="1200" dirty="0"/>
            <a:t>προτρέπει τα ζευγάρια να προσεγγίσουν άλλα ζευγάρια </a:t>
          </a:r>
          <a:r>
            <a:rPr lang="el-GR" sz="1100" kern="1200" dirty="0"/>
            <a:t>και να συζητήσουν τις ιδέες τους σε τετράδες για 5-7 λεπτά (</a:t>
          </a:r>
          <a:r>
            <a:rPr lang="el-GR" sz="1100" kern="1200" dirty="0" err="1"/>
            <a:t>Share</a:t>
          </a:r>
          <a:r>
            <a:rPr lang="el-GR" sz="1100" kern="1200" dirty="0"/>
            <a:t>).</a:t>
          </a:r>
          <a:endParaRPr lang="en-US" sz="1100" kern="1200" dirty="0"/>
        </a:p>
      </dsp:txBody>
      <dsp:txXfrm>
        <a:off x="4118709" y="1723348"/>
        <a:ext cx="1852344" cy="2270806"/>
      </dsp:txXfrm>
    </dsp:sp>
    <dsp:sp modelId="{25A8112E-ED0C-4C5B-B614-331DCAEA9F26}">
      <dsp:nvSpPr>
        <dsp:cNvPr id="0" name=""/>
        <dsp:cNvSpPr/>
      </dsp:nvSpPr>
      <dsp:spPr>
        <a:xfrm>
          <a:off x="6317174" y="772195"/>
          <a:ext cx="186692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758D6-0605-4524-AEE3-840D7224F0BD}">
      <dsp:nvSpPr>
        <dsp:cNvPr id="0" name=""/>
        <dsp:cNvSpPr/>
      </dsp:nvSpPr>
      <dsp:spPr>
        <a:xfrm>
          <a:off x="8233888" y="702532"/>
          <a:ext cx="95420" cy="179225"/>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56339-6062-479B-BEA4-897C7EC626AB}">
      <dsp:nvSpPr>
        <dsp:cNvPr id="0" name=""/>
        <dsp:cNvSpPr/>
      </dsp:nvSpPr>
      <dsp:spPr>
        <a:xfrm>
          <a:off x="6835591" y="357183"/>
          <a:ext cx="830095" cy="8300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12" tIns="32212" rIns="32212" bIns="32212"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957156" y="478748"/>
        <a:ext cx="586965" cy="586965"/>
      </dsp:txXfrm>
    </dsp:sp>
    <dsp:sp modelId="{428F967D-D907-4DE6-BC52-84984BE09476}">
      <dsp:nvSpPr>
        <dsp:cNvPr id="0" name=""/>
        <dsp:cNvSpPr/>
      </dsp:nvSpPr>
      <dsp:spPr>
        <a:xfrm>
          <a:off x="6176869" y="1352879"/>
          <a:ext cx="2204698"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74" tIns="165100" rIns="151774" bIns="165100" numCol="1" spcCol="1270" anchor="t" anchorCtr="0">
          <a:noAutofit/>
        </a:bodyPr>
        <a:lstStyle/>
        <a:p>
          <a:pPr marL="0" lvl="0" indent="0" algn="l" defTabSz="488950">
            <a:lnSpc>
              <a:spcPct val="90000"/>
            </a:lnSpc>
            <a:spcBef>
              <a:spcPct val="0"/>
            </a:spcBef>
            <a:spcAft>
              <a:spcPct val="35000"/>
            </a:spcAft>
            <a:buNone/>
          </a:pPr>
          <a:r>
            <a:rPr lang="el-GR" sz="1100" b="1" kern="1200" dirty="0"/>
            <a:t>Βήμα 4ο: </a:t>
          </a:r>
          <a:r>
            <a:rPr lang="el-GR" sz="1100" kern="1200" dirty="0"/>
            <a:t>Τέλος, οι ομάδες </a:t>
          </a:r>
          <a:r>
            <a:rPr lang="el-GR" sz="1100" b="1" kern="1200" dirty="0"/>
            <a:t>παρουσιάζουν στην ολομέλεια τα ευρήματά τους, σχολιάζουν τον τρόπο που επεξεργάστηκαν το θέμα</a:t>
          </a:r>
          <a:r>
            <a:rPr lang="el-GR" sz="1100" kern="1200" dirty="0"/>
            <a:t>, τις απόψεις που </a:t>
          </a:r>
          <a:r>
            <a:rPr lang="el-GR" sz="1100" b="1" kern="1200" dirty="0"/>
            <a:t>αναδείχθηκαν</a:t>
          </a:r>
          <a:r>
            <a:rPr lang="el-GR" sz="1100" kern="1200" dirty="0"/>
            <a:t> και τις </a:t>
          </a:r>
          <a:r>
            <a:rPr lang="el-GR" sz="1100" b="1" kern="1200" dirty="0"/>
            <a:t>στρατηγικές διαχείρισης </a:t>
          </a:r>
          <a:r>
            <a:rPr lang="el-GR" sz="1100" kern="1200" dirty="0"/>
            <a:t>των διαφορετικών συλλογισμών τους και εκφράζουν τα δικά τους συμπεράσματα από την εμπειρία αναφορικά με τους διδακτικούς στόχους, αλλά και </a:t>
          </a:r>
          <a:r>
            <a:rPr lang="el-GR" sz="1100" b="1" kern="1200" dirty="0"/>
            <a:t>τα συναισθήματα </a:t>
          </a:r>
          <a:r>
            <a:rPr lang="el-GR" sz="1100" kern="1200" dirty="0"/>
            <a:t>που τους προκάλεσε. </a:t>
          </a:r>
          <a:endParaRPr lang="en-US" sz="1100" kern="1200" dirty="0"/>
        </a:p>
      </dsp:txBody>
      <dsp:txXfrm>
        <a:off x="6176869" y="1793819"/>
        <a:ext cx="2204698" cy="2200335"/>
      </dsp:txXfrm>
    </dsp:sp>
    <dsp:sp modelId="{2EF800F9-3D7E-4405-84B6-3D75552F5333}">
      <dsp:nvSpPr>
        <dsp:cNvPr id="0" name=""/>
        <dsp:cNvSpPr/>
      </dsp:nvSpPr>
      <dsp:spPr>
        <a:xfrm>
          <a:off x="8455051" y="772195"/>
          <a:ext cx="92617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7CB11B-DC09-4FE7-996E-32145B344371}">
      <dsp:nvSpPr>
        <dsp:cNvPr id="0" name=""/>
        <dsp:cNvSpPr/>
      </dsp:nvSpPr>
      <dsp:spPr>
        <a:xfrm>
          <a:off x="8966175" y="357183"/>
          <a:ext cx="830095" cy="83009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12" tIns="32212" rIns="32212" bIns="32212"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9087740" y="478748"/>
        <a:ext cx="586965" cy="586965"/>
      </dsp:txXfrm>
    </dsp:sp>
    <dsp:sp modelId="{30143BB7-1676-47E7-8AD3-C3F4E9BA933F}">
      <dsp:nvSpPr>
        <dsp:cNvPr id="0" name=""/>
        <dsp:cNvSpPr/>
      </dsp:nvSpPr>
      <dsp:spPr>
        <a:xfrm>
          <a:off x="8455051" y="1325568"/>
          <a:ext cx="1852344"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115" tIns="165100" rIns="146115" bIns="165100" numCol="1" spcCol="1270" anchor="t" anchorCtr="0">
          <a:noAutofit/>
        </a:bodyPr>
        <a:lstStyle/>
        <a:p>
          <a:pPr marL="0" lvl="0" indent="0" algn="l" defTabSz="488950">
            <a:lnSpc>
              <a:spcPct val="90000"/>
            </a:lnSpc>
            <a:spcBef>
              <a:spcPct val="0"/>
            </a:spcBef>
            <a:spcAft>
              <a:spcPct val="35000"/>
            </a:spcAft>
            <a:buNone/>
          </a:pPr>
          <a:r>
            <a:rPr lang="el-GR" sz="1100" kern="1200" dirty="0"/>
            <a:t>Κατά την εφαρμογή της τεχνικής μπορούν να </a:t>
          </a:r>
          <a:r>
            <a:rPr lang="el-GR" sz="1100" b="1" kern="1200" dirty="0"/>
            <a:t>αξιοποιηθούν φύλλα εργασίας ή/και μέσα </a:t>
          </a:r>
          <a:r>
            <a:rPr lang="el-GR" sz="1100" b="1" kern="1200" dirty="0" err="1"/>
            <a:t>οπτικοποίησης</a:t>
          </a:r>
          <a:r>
            <a:rPr lang="el-GR" sz="1100" b="1" kern="1200" dirty="0"/>
            <a:t> </a:t>
          </a:r>
          <a:r>
            <a:rPr lang="el-GR" sz="1100" kern="1200" dirty="0"/>
            <a:t>της πληροφορίας, όπως π.χ. </a:t>
          </a:r>
          <a:r>
            <a:rPr lang="el-GR" sz="1100" b="1" kern="1200" dirty="0"/>
            <a:t>εννοιολογικός</a:t>
          </a:r>
          <a:r>
            <a:rPr lang="el-GR" sz="1100" kern="1200" dirty="0"/>
            <a:t> </a:t>
          </a:r>
          <a:r>
            <a:rPr lang="el-GR" sz="1100" b="1" kern="1200" dirty="0"/>
            <a:t>χάρτης</a:t>
          </a:r>
          <a:r>
            <a:rPr lang="el-GR" sz="1100" kern="1200" dirty="0"/>
            <a:t>, </a:t>
          </a:r>
          <a:r>
            <a:rPr lang="el-GR" sz="1100" b="1" kern="1200" dirty="0" err="1"/>
            <a:t>ινφογράφημα</a:t>
          </a:r>
          <a:r>
            <a:rPr lang="el-GR" sz="1100" kern="1200" dirty="0"/>
            <a:t>( </a:t>
          </a:r>
          <a:r>
            <a:rPr lang="el-GR" sz="1100" kern="1200" dirty="0" err="1"/>
            <a:t>infographic</a:t>
          </a:r>
          <a:r>
            <a:rPr lang="el-GR" sz="1100" kern="1200" dirty="0"/>
            <a:t>, </a:t>
          </a:r>
          <a:r>
            <a:rPr lang="el-GR" sz="1100" kern="1200" dirty="0" err="1"/>
            <a:t>poster</a:t>
          </a:r>
          <a:r>
            <a:rPr lang="el-GR" sz="1100" kern="1200" dirty="0"/>
            <a:t>), παρουσίαση διαφανειών κ.ά.</a:t>
          </a:r>
          <a:endParaRPr lang="en-US" sz="1100" kern="1200" dirty="0"/>
        </a:p>
      </dsp:txBody>
      <dsp:txXfrm>
        <a:off x="8455051" y="1696037"/>
        <a:ext cx="1852344" cy="2270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8D3E3-30EC-4F12-B896-8DA08CCFBEDB}">
      <dsp:nvSpPr>
        <dsp:cNvPr id="0" name=""/>
        <dsp:cNvSpPr/>
      </dsp:nvSpPr>
      <dsp:spPr>
        <a:xfrm>
          <a:off x="-181055" y="0"/>
          <a:ext cx="4103946" cy="16955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b="1" kern="1200" dirty="0"/>
            <a:t>Ο εννοιολογικός χάρτης περιλαμβάνει:</a:t>
          </a:r>
          <a:endParaRPr lang="en-US" sz="2500" b="1" kern="1200" dirty="0"/>
        </a:p>
      </dsp:txBody>
      <dsp:txXfrm>
        <a:off x="-131393" y="49662"/>
        <a:ext cx="2274276" cy="1596262"/>
      </dsp:txXfrm>
    </dsp:sp>
    <dsp:sp modelId="{780AD727-113A-4D05-AE74-37D7F523BA6C}">
      <dsp:nvSpPr>
        <dsp:cNvPr id="0" name=""/>
        <dsp:cNvSpPr/>
      </dsp:nvSpPr>
      <dsp:spPr>
        <a:xfrm>
          <a:off x="181057" y="1978184"/>
          <a:ext cx="4103946" cy="1695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kern="1200" dirty="0"/>
            <a:t>1. τις </a:t>
          </a:r>
          <a:r>
            <a:rPr lang="el-GR" sz="2000" b="1" kern="1200" dirty="0"/>
            <a:t>βασικές έννοιες </a:t>
          </a:r>
          <a:r>
            <a:rPr lang="el-GR" sz="2000" b="0" kern="1200" dirty="0"/>
            <a:t>που θεωρούνται απαραίτητες για την οικοδόμηση της γνώσης</a:t>
          </a:r>
          <a:endParaRPr lang="en-US" sz="2000" b="0" kern="1200" dirty="0"/>
        </a:p>
      </dsp:txBody>
      <dsp:txXfrm>
        <a:off x="230719" y="2027846"/>
        <a:ext cx="2540378" cy="1596262"/>
      </dsp:txXfrm>
    </dsp:sp>
    <dsp:sp modelId="{B90941B7-EFF7-4550-B808-497DB4C9F9E4}">
      <dsp:nvSpPr>
        <dsp:cNvPr id="0" name=""/>
        <dsp:cNvSpPr/>
      </dsp:nvSpPr>
      <dsp:spPr>
        <a:xfrm>
          <a:off x="181058" y="3956368"/>
          <a:ext cx="4828169" cy="16955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b="0" kern="1200" dirty="0"/>
            <a:t>2. τις </a:t>
          </a:r>
          <a:r>
            <a:rPr lang="el-GR" sz="2000" b="1" kern="1200" dirty="0"/>
            <a:t>διασυνδέσεις</a:t>
          </a:r>
          <a:r>
            <a:rPr lang="el-GR" sz="2000" b="0" kern="1200" dirty="0"/>
            <a:t> μεταξύ των εννοιών οι οποίες εκφράζουν τη συσχέτιση μεταξύ των εννοιών και καταγράφονται με συνδετικές γραμμές.</a:t>
          </a:r>
          <a:endParaRPr lang="en-US" sz="2000" b="0" kern="1200" dirty="0"/>
        </a:p>
      </dsp:txBody>
      <dsp:txXfrm>
        <a:off x="230720" y="4006030"/>
        <a:ext cx="3006206" cy="1596262"/>
      </dsp:txXfrm>
    </dsp:sp>
    <dsp:sp modelId="{278D91FE-638E-48B2-8AA8-A683A2F4F314}">
      <dsp:nvSpPr>
        <dsp:cNvPr id="0" name=""/>
        <dsp:cNvSpPr/>
      </dsp:nvSpPr>
      <dsp:spPr>
        <a:xfrm>
          <a:off x="2820759" y="1285819"/>
          <a:ext cx="1102131" cy="110213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68738" y="1285819"/>
        <a:ext cx="606173" cy="829354"/>
      </dsp:txXfrm>
    </dsp:sp>
    <dsp:sp modelId="{435EAC4A-B1B4-4200-8B50-519F9E4D8FE3}">
      <dsp:nvSpPr>
        <dsp:cNvPr id="0" name=""/>
        <dsp:cNvSpPr/>
      </dsp:nvSpPr>
      <dsp:spPr>
        <a:xfrm>
          <a:off x="3182872" y="3252700"/>
          <a:ext cx="1102131" cy="110213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30851" y="3252700"/>
        <a:ext cx="606173" cy="829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B41E1-4B4E-40E4-BFC9-8EFDF91AB4C6}">
      <dsp:nvSpPr>
        <dsp:cNvPr id="0" name=""/>
        <dsp:cNvSpPr/>
      </dsp:nvSpPr>
      <dsp:spPr>
        <a:xfrm>
          <a:off x="1052586" y="421789"/>
          <a:ext cx="841042" cy="7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3592B6-070E-41B0-8C92-20902281F6C0}">
      <dsp:nvSpPr>
        <dsp:cNvPr id="0" name=""/>
        <dsp:cNvSpPr/>
      </dsp:nvSpPr>
      <dsp:spPr>
        <a:xfrm>
          <a:off x="1944092" y="351177"/>
          <a:ext cx="96719" cy="181665"/>
        </a:xfrm>
        <a:prstGeom prst="chevron">
          <a:avLst>
            <a:gd name="adj" fmla="val 90000"/>
          </a:avLst>
        </a:prstGeom>
        <a:solidFill>
          <a:schemeClr val="accent2">
            <a:tint val="40000"/>
            <a:alpha val="90000"/>
            <a:hueOff val="-60659"/>
            <a:satOff val="-5382"/>
            <a:lumOff val="-55"/>
            <a:alphaOff val="0"/>
          </a:schemeClr>
        </a:solidFill>
        <a:ln w="6350" cap="flat" cmpd="sng" algn="ctr">
          <a:solidFill>
            <a:schemeClr val="accent2">
              <a:tint val="40000"/>
              <a:alpha val="90000"/>
              <a:hueOff val="-60659"/>
              <a:satOff val="-5382"/>
              <a:lumOff val="-55"/>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B7D0C9-996A-4E72-BB0E-67977AFC032C}">
      <dsp:nvSpPr>
        <dsp:cNvPr id="0" name=""/>
        <dsp:cNvSpPr/>
      </dsp:nvSpPr>
      <dsp:spPr>
        <a:xfrm>
          <a:off x="525631" y="0"/>
          <a:ext cx="843651" cy="8436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49181" y="123550"/>
        <a:ext cx="596551" cy="596551"/>
      </dsp:txXfrm>
    </dsp:sp>
    <dsp:sp modelId="{94E292F1-E924-45CF-90C5-749708902BD1}">
      <dsp:nvSpPr>
        <dsp:cNvPr id="0" name=""/>
        <dsp:cNvSpPr/>
      </dsp:nvSpPr>
      <dsp:spPr>
        <a:xfrm>
          <a:off x="1283" y="1009251"/>
          <a:ext cx="1892345" cy="3342086"/>
        </a:xfrm>
        <a:prstGeom prst="upArrowCallout">
          <a:avLst>
            <a:gd name="adj1" fmla="val 50000"/>
            <a:gd name="adj2" fmla="val 20000"/>
            <a:gd name="adj3" fmla="val 20000"/>
            <a:gd name="adj4" fmla="val 100000"/>
          </a:avLst>
        </a:prstGeom>
        <a:solidFill>
          <a:schemeClr val="accent2">
            <a:tint val="40000"/>
            <a:alpha val="90000"/>
            <a:hueOff val="-121318"/>
            <a:satOff val="-10764"/>
            <a:lumOff val="-110"/>
            <a:alphaOff val="0"/>
          </a:schemeClr>
        </a:solidFill>
        <a:ln w="6350" cap="flat" cmpd="sng" algn="ctr">
          <a:solidFill>
            <a:schemeClr val="accent2">
              <a:tint val="40000"/>
              <a:alpha val="90000"/>
              <a:hueOff val="-121318"/>
              <a:satOff val="-10764"/>
              <a:lumOff val="-1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270" tIns="165100" rIns="149270" bIns="165100" numCol="1" spcCol="1270" anchor="t" anchorCtr="0">
          <a:noAutofit/>
        </a:bodyPr>
        <a:lstStyle/>
        <a:p>
          <a:pPr marL="0" lvl="0" indent="0" algn="l" defTabSz="488950">
            <a:lnSpc>
              <a:spcPct val="90000"/>
            </a:lnSpc>
            <a:spcBef>
              <a:spcPct val="0"/>
            </a:spcBef>
            <a:spcAft>
              <a:spcPct val="35000"/>
            </a:spcAft>
            <a:buNone/>
          </a:pPr>
          <a:r>
            <a:rPr lang="el-GR" sz="1100" b="1" kern="1200"/>
            <a:t>Βήμα 1ο: Προσανατολισμός.</a:t>
          </a:r>
          <a:r>
            <a:rPr lang="el-GR" sz="1100" kern="1200"/>
            <a:t> Η έννοια που προσεγγίζουμε συνδέεται με έννοιες ή παραδείγματα με τα οποία είναι εξοικειωμένοι οι μαθητές. Η εφαρμογή της παραπάνω αναλογίας προϋποθέτει ότι οι μαθητές είναι εξοικειωμένοι με την έννοια αναφοράς. Δηλαδή γνωρίζουν καλά ότι στο κέντρο του ηλιακού συστήματος είναι ο ήλιος με μεγάλη μάζα και ότι γύρω από αυτόν κινούνται οι πλανήτες.</a:t>
          </a:r>
          <a:endParaRPr lang="en-US" sz="1100" kern="1200"/>
        </a:p>
      </dsp:txBody>
      <dsp:txXfrm>
        <a:off x="1283" y="1387720"/>
        <a:ext cx="1892345" cy="2963617"/>
      </dsp:txXfrm>
    </dsp:sp>
    <dsp:sp modelId="{57FAB779-FF7C-46E7-BF51-A0099BB1594F}">
      <dsp:nvSpPr>
        <dsp:cNvPr id="0" name=""/>
        <dsp:cNvSpPr/>
      </dsp:nvSpPr>
      <dsp:spPr>
        <a:xfrm>
          <a:off x="2103890" y="421789"/>
          <a:ext cx="1892345" cy="72"/>
        </a:xfrm>
        <a:prstGeom prst="rect">
          <a:avLst/>
        </a:prstGeom>
        <a:solidFill>
          <a:schemeClr val="accent2">
            <a:tint val="40000"/>
            <a:alpha val="90000"/>
            <a:hueOff val="-181977"/>
            <a:satOff val="-16146"/>
            <a:lumOff val="-165"/>
            <a:alphaOff val="0"/>
          </a:schemeClr>
        </a:solidFill>
        <a:ln w="6350" cap="flat" cmpd="sng" algn="ctr">
          <a:solidFill>
            <a:schemeClr val="accent2">
              <a:tint val="40000"/>
              <a:alpha val="90000"/>
              <a:hueOff val="-181977"/>
              <a:satOff val="-16146"/>
              <a:lumOff val="-1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30394E-31D8-498C-8341-D9C9D3E1B8A5}">
      <dsp:nvSpPr>
        <dsp:cNvPr id="0" name=""/>
        <dsp:cNvSpPr/>
      </dsp:nvSpPr>
      <dsp:spPr>
        <a:xfrm>
          <a:off x="4046698" y="351177"/>
          <a:ext cx="96719" cy="181665"/>
        </a:xfrm>
        <a:prstGeom prst="chevron">
          <a:avLst>
            <a:gd name="adj" fmla="val 90000"/>
          </a:avLst>
        </a:prstGeom>
        <a:solidFill>
          <a:schemeClr val="accent2">
            <a:tint val="40000"/>
            <a:alpha val="90000"/>
            <a:hueOff val="-242636"/>
            <a:satOff val="-21527"/>
            <a:lumOff val="-220"/>
            <a:alphaOff val="0"/>
          </a:schemeClr>
        </a:solidFill>
        <a:ln w="6350" cap="flat" cmpd="sng" algn="ctr">
          <a:solidFill>
            <a:schemeClr val="accent2">
              <a:tint val="40000"/>
              <a:alpha val="90000"/>
              <a:hueOff val="-242636"/>
              <a:satOff val="-21527"/>
              <a:lumOff val="-22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43B5AB-1476-4A02-A9EF-863BEFFB5E6E}">
      <dsp:nvSpPr>
        <dsp:cNvPr id="0" name=""/>
        <dsp:cNvSpPr/>
      </dsp:nvSpPr>
      <dsp:spPr>
        <a:xfrm>
          <a:off x="2628237" y="0"/>
          <a:ext cx="843651" cy="843651"/>
        </a:xfrm>
        <a:prstGeom prst="ellips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51787" y="123550"/>
        <a:ext cx="596551" cy="596551"/>
      </dsp:txXfrm>
    </dsp:sp>
    <dsp:sp modelId="{4744C404-AE54-4E32-A79A-3E317B0C7ECD}">
      <dsp:nvSpPr>
        <dsp:cNvPr id="0" name=""/>
        <dsp:cNvSpPr/>
      </dsp:nvSpPr>
      <dsp:spPr>
        <a:xfrm>
          <a:off x="2103890" y="1009251"/>
          <a:ext cx="1892345" cy="3342086"/>
        </a:xfrm>
        <a:prstGeom prst="upArrowCallout">
          <a:avLst>
            <a:gd name="adj1" fmla="val 50000"/>
            <a:gd name="adj2" fmla="val 20000"/>
            <a:gd name="adj3" fmla="val 20000"/>
            <a:gd name="adj4" fmla="val 100000"/>
          </a:avLst>
        </a:prstGeom>
        <a:solidFill>
          <a:schemeClr val="accent2">
            <a:tint val="40000"/>
            <a:alpha val="90000"/>
            <a:hueOff val="-303295"/>
            <a:satOff val="-26909"/>
            <a:lumOff val="-275"/>
            <a:alphaOff val="0"/>
          </a:schemeClr>
        </a:solidFill>
        <a:ln w="6350" cap="flat" cmpd="sng" algn="ctr">
          <a:solidFill>
            <a:schemeClr val="accent2">
              <a:tint val="40000"/>
              <a:alpha val="90000"/>
              <a:hueOff val="-303295"/>
              <a:satOff val="-26909"/>
              <a:lumOff val="-2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270" tIns="165100" rIns="149270" bIns="165100" numCol="1" spcCol="1270" anchor="t" anchorCtr="0">
          <a:noAutofit/>
        </a:bodyPr>
        <a:lstStyle/>
        <a:p>
          <a:pPr marL="0" lvl="0" indent="0" algn="l" defTabSz="488950">
            <a:lnSpc>
              <a:spcPct val="90000"/>
            </a:lnSpc>
            <a:spcBef>
              <a:spcPct val="0"/>
            </a:spcBef>
            <a:spcAft>
              <a:spcPct val="35000"/>
            </a:spcAft>
            <a:buNone/>
          </a:pPr>
          <a:r>
            <a:rPr lang="el-GR" sz="1100" b="1" kern="1200"/>
            <a:t>Βήμα 2ο: Ανάδειξη ιδεών. </a:t>
          </a:r>
          <a:r>
            <a:rPr lang="el-GR" sz="1100" kern="1200"/>
            <a:t>Παρουσιάζεται η νέα έννοια αναλογικά με τις παλαιές έννοιες. </a:t>
          </a:r>
          <a:endParaRPr lang="en-US" sz="1100" kern="1200"/>
        </a:p>
      </dsp:txBody>
      <dsp:txXfrm>
        <a:off x="2103890" y="1387720"/>
        <a:ext cx="1892345" cy="2963617"/>
      </dsp:txXfrm>
    </dsp:sp>
    <dsp:sp modelId="{1EE009D4-5412-44C1-82A4-E581C027A682}">
      <dsp:nvSpPr>
        <dsp:cNvPr id="0" name=""/>
        <dsp:cNvSpPr/>
      </dsp:nvSpPr>
      <dsp:spPr>
        <a:xfrm>
          <a:off x="4206496" y="421789"/>
          <a:ext cx="1892345" cy="72"/>
        </a:xfrm>
        <a:prstGeom prst="rect">
          <a:avLst/>
        </a:prstGeom>
        <a:solidFill>
          <a:schemeClr val="accent2">
            <a:tint val="40000"/>
            <a:alpha val="90000"/>
            <a:hueOff val="-363954"/>
            <a:satOff val="-32291"/>
            <a:lumOff val="-330"/>
            <a:alphaOff val="0"/>
          </a:schemeClr>
        </a:solidFill>
        <a:ln w="6350" cap="flat" cmpd="sng" algn="ctr">
          <a:solidFill>
            <a:schemeClr val="accent2">
              <a:tint val="40000"/>
              <a:alpha val="90000"/>
              <a:hueOff val="-363954"/>
              <a:satOff val="-32291"/>
              <a:lumOff val="-33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9DD4ABC-0BE2-4C13-8FC1-21E606735B85}">
      <dsp:nvSpPr>
        <dsp:cNvPr id="0" name=""/>
        <dsp:cNvSpPr/>
      </dsp:nvSpPr>
      <dsp:spPr>
        <a:xfrm>
          <a:off x="6149305" y="351177"/>
          <a:ext cx="96719" cy="181665"/>
        </a:xfrm>
        <a:prstGeom prst="chevron">
          <a:avLst>
            <a:gd name="adj" fmla="val 90000"/>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F2908C-8BF7-488E-8917-8254739739B5}">
      <dsp:nvSpPr>
        <dsp:cNvPr id="0" name=""/>
        <dsp:cNvSpPr/>
      </dsp:nvSpPr>
      <dsp:spPr>
        <a:xfrm>
          <a:off x="4730844" y="0"/>
          <a:ext cx="843651" cy="843651"/>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54394" y="123550"/>
        <a:ext cx="596551" cy="596551"/>
      </dsp:txXfrm>
    </dsp:sp>
    <dsp:sp modelId="{A96CAA13-C6C1-44E3-8217-5C115321432D}">
      <dsp:nvSpPr>
        <dsp:cNvPr id="0" name=""/>
        <dsp:cNvSpPr/>
      </dsp:nvSpPr>
      <dsp:spPr>
        <a:xfrm>
          <a:off x="4206496" y="1009251"/>
          <a:ext cx="1892345" cy="3342086"/>
        </a:xfrm>
        <a:prstGeom prst="upArrowCallout">
          <a:avLst>
            <a:gd name="adj1" fmla="val 50000"/>
            <a:gd name="adj2" fmla="val 20000"/>
            <a:gd name="adj3" fmla="val 20000"/>
            <a:gd name="adj4" fmla="val 100000"/>
          </a:avLst>
        </a:prstGeom>
        <a:solidFill>
          <a:schemeClr val="accent2">
            <a:tint val="40000"/>
            <a:alpha val="90000"/>
            <a:hueOff val="-485272"/>
            <a:satOff val="-43055"/>
            <a:lumOff val="-439"/>
            <a:alphaOff val="0"/>
          </a:schemeClr>
        </a:solidFill>
        <a:ln w="6350" cap="flat" cmpd="sng" algn="ctr">
          <a:solidFill>
            <a:schemeClr val="accent2">
              <a:tint val="40000"/>
              <a:alpha val="90000"/>
              <a:hueOff val="-485272"/>
              <a:satOff val="-43055"/>
              <a:lumOff val="-4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270" tIns="165100" rIns="149270" bIns="165100" numCol="1" spcCol="1270" anchor="t" anchorCtr="0">
          <a:noAutofit/>
        </a:bodyPr>
        <a:lstStyle/>
        <a:p>
          <a:pPr marL="0" lvl="0" indent="0" algn="l" defTabSz="488950">
            <a:lnSpc>
              <a:spcPct val="90000"/>
            </a:lnSpc>
            <a:spcBef>
              <a:spcPct val="0"/>
            </a:spcBef>
            <a:spcAft>
              <a:spcPct val="35000"/>
            </a:spcAft>
            <a:buNone/>
          </a:pPr>
          <a:r>
            <a:rPr lang="el-GR" sz="1100" b="1" kern="1200"/>
            <a:t>Βήμα 3ο: Γνωστική σύγκρουση </a:t>
          </a:r>
          <a:r>
            <a:rPr lang="el-GR" sz="1100" kern="1200"/>
            <a:t>και </a:t>
          </a:r>
          <a:r>
            <a:rPr lang="el-GR" sz="1100" b="1" kern="1200"/>
            <a:t>αναδόμηση ιδεών </a:t>
          </a:r>
          <a:r>
            <a:rPr lang="el-GR" sz="1100" kern="1200"/>
            <a:t>των μαθητών. Διευρύνεται το εννοιολογικό περιεχόμενο και πιθανώς προκύπτουν οι γνωστικές συγκρούσεις των μαθητών με τη μορφή αποριών και ερωτήσεων.</a:t>
          </a:r>
          <a:endParaRPr lang="en-US" sz="1100" kern="1200"/>
        </a:p>
      </dsp:txBody>
      <dsp:txXfrm>
        <a:off x="4206496" y="1387720"/>
        <a:ext cx="1892345" cy="2963617"/>
      </dsp:txXfrm>
    </dsp:sp>
    <dsp:sp modelId="{DF2CA206-F2F1-4454-BE37-622CC1113834}">
      <dsp:nvSpPr>
        <dsp:cNvPr id="0" name=""/>
        <dsp:cNvSpPr/>
      </dsp:nvSpPr>
      <dsp:spPr>
        <a:xfrm>
          <a:off x="6309103" y="421789"/>
          <a:ext cx="1892345" cy="72"/>
        </a:xfrm>
        <a:prstGeom prst="rect">
          <a:avLst/>
        </a:prstGeom>
        <a:solidFill>
          <a:schemeClr val="accent2">
            <a:tint val="40000"/>
            <a:alpha val="90000"/>
            <a:hueOff val="-545931"/>
            <a:satOff val="-48437"/>
            <a:lumOff val="-494"/>
            <a:alphaOff val="0"/>
          </a:schemeClr>
        </a:solidFill>
        <a:ln w="6350" cap="flat" cmpd="sng" algn="ctr">
          <a:solidFill>
            <a:schemeClr val="accent2">
              <a:tint val="40000"/>
              <a:alpha val="90000"/>
              <a:hueOff val="-545931"/>
              <a:satOff val="-48437"/>
              <a:lumOff val="-494"/>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0E713C-705E-4095-A88C-97A16FE55D7A}">
      <dsp:nvSpPr>
        <dsp:cNvPr id="0" name=""/>
        <dsp:cNvSpPr/>
      </dsp:nvSpPr>
      <dsp:spPr>
        <a:xfrm>
          <a:off x="8251911" y="351177"/>
          <a:ext cx="96719" cy="181665"/>
        </a:xfrm>
        <a:prstGeom prst="chevron">
          <a:avLst>
            <a:gd name="adj" fmla="val 90000"/>
          </a:avLst>
        </a:prstGeom>
        <a:solidFill>
          <a:schemeClr val="accent2">
            <a:tint val="40000"/>
            <a:alpha val="90000"/>
            <a:hueOff val="-606590"/>
            <a:satOff val="-53819"/>
            <a:lumOff val="-549"/>
            <a:alphaOff val="0"/>
          </a:schemeClr>
        </a:solidFill>
        <a:ln w="6350" cap="flat" cmpd="sng" algn="ctr">
          <a:solidFill>
            <a:schemeClr val="accent2">
              <a:tint val="40000"/>
              <a:alpha val="90000"/>
              <a:hueOff val="-606590"/>
              <a:satOff val="-53819"/>
              <a:lumOff val="-549"/>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14969D-4064-4C12-882C-3142207E97AB}">
      <dsp:nvSpPr>
        <dsp:cNvPr id="0" name=""/>
        <dsp:cNvSpPr/>
      </dsp:nvSpPr>
      <dsp:spPr>
        <a:xfrm>
          <a:off x="6833450" y="0"/>
          <a:ext cx="843651" cy="843651"/>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957000" y="123550"/>
        <a:ext cx="596551" cy="596551"/>
      </dsp:txXfrm>
    </dsp:sp>
    <dsp:sp modelId="{F774BD4D-B1F3-40EB-BB05-11945AB84338}">
      <dsp:nvSpPr>
        <dsp:cNvPr id="0" name=""/>
        <dsp:cNvSpPr/>
      </dsp:nvSpPr>
      <dsp:spPr>
        <a:xfrm>
          <a:off x="6309103" y="1009251"/>
          <a:ext cx="1892345" cy="3342086"/>
        </a:xfrm>
        <a:prstGeom prst="upArrowCallout">
          <a:avLst>
            <a:gd name="adj1" fmla="val 50000"/>
            <a:gd name="adj2" fmla="val 20000"/>
            <a:gd name="adj3" fmla="val 20000"/>
            <a:gd name="adj4" fmla="val 100000"/>
          </a:avLst>
        </a:prstGeom>
        <a:solidFill>
          <a:schemeClr val="accent2">
            <a:tint val="40000"/>
            <a:alpha val="90000"/>
            <a:hueOff val="-667249"/>
            <a:satOff val="-59200"/>
            <a:lumOff val="-604"/>
            <a:alphaOff val="0"/>
          </a:schemeClr>
        </a:solidFill>
        <a:ln w="6350" cap="flat" cmpd="sng" algn="ctr">
          <a:solidFill>
            <a:schemeClr val="accent2">
              <a:tint val="40000"/>
              <a:alpha val="90000"/>
              <a:hueOff val="-667249"/>
              <a:satOff val="-59200"/>
              <a:lumOff val="-6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270" tIns="165100" rIns="149270" bIns="165100" numCol="1" spcCol="1270" anchor="t" anchorCtr="0">
          <a:noAutofit/>
        </a:bodyPr>
        <a:lstStyle/>
        <a:p>
          <a:pPr marL="0" lvl="0" indent="0" algn="l" defTabSz="488950">
            <a:lnSpc>
              <a:spcPct val="90000"/>
            </a:lnSpc>
            <a:spcBef>
              <a:spcPct val="0"/>
            </a:spcBef>
            <a:spcAft>
              <a:spcPct val="35000"/>
            </a:spcAft>
            <a:buNone/>
          </a:pPr>
          <a:r>
            <a:rPr lang="el-GR" sz="1100" b="1" kern="1200"/>
            <a:t>Βήμα 4ο: Εφαρμογή και γενίκευση. </a:t>
          </a:r>
          <a:r>
            <a:rPr lang="el-GR" sz="1100" kern="1200"/>
            <a:t>Η αναλογία εφαρμόζεται και γενικεύεται.</a:t>
          </a:r>
          <a:endParaRPr lang="en-US" sz="1100" kern="1200"/>
        </a:p>
      </dsp:txBody>
      <dsp:txXfrm>
        <a:off x="6309103" y="1387720"/>
        <a:ext cx="1892345" cy="2963617"/>
      </dsp:txXfrm>
    </dsp:sp>
    <dsp:sp modelId="{E8CE55DE-2487-4C6A-9DEE-58BCCA235354}">
      <dsp:nvSpPr>
        <dsp:cNvPr id="0" name=""/>
        <dsp:cNvSpPr/>
      </dsp:nvSpPr>
      <dsp:spPr>
        <a:xfrm>
          <a:off x="8411709" y="421789"/>
          <a:ext cx="946172" cy="72"/>
        </a:xfrm>
        <a:prstGeom prst="rect">
          <a:avLst/>
        </a:prstGeom>
        <a:solidFill>
          <a:schemeClr val="accent2">
            <a:tint val="40000"/>
            <a:alpha val="90000"/>
            <a:hueOff val="-727908"/>
            <a:satOff val="-64582"/>
            <a:lumOff val="-659"/>
            <a:alphaOff val="0"/>
          </a:schemeClr>
        </a:solidFill>
        <a:ln w="6350" cap="flat" cmpd="sng" algn="ctr">
          <a:solidFill>
            <a:schemeClr val="accent2">
              <a:tint val="40000"/>
              <a:alpha val="90000"/>
              <a:hueOff val="-727908"/>
              <a:satOff val="-64582"/>
              <a:lumOff val="-659"/>
              <a:alphaOff val="0"/>
            </a:schemeClr>
          </a:solidFill>
          <a:prstDash val="solid"/>
          <a:miter lim="800000"/>
        </a:ln>
        <a:effectLst/>
      </dsp:spPr>
      <dsp:style>
        <a:lnRef idx="1">
          <a:scrgbClr r="0" g="0" b="0"/>
        </a:lnRef>
        <a:fillRef idx="1">
          <a:scrgbClr r="0" g="0" b="0"/>
        </a:fillRef>
        <a:effectRef idx="0">
          <a:scrgbClr r="0" g="0" b="0"/>
        </a:effectRef>
        <a:fontRef idx="minor"/>
      </dsp:style>
    </dsp:sp>
    <dsp:sp modelId="{33EA6A1A-F616-4416-B025-153F213AD14C}">
      <dsp:nvSpPr>
        <dsp:cNvPr id="0" name=""/>
        <dsp:cNvSpPr/>
      </dsp:nvSpPr>
      <dsp:spPr>
        <a:xfrm>
          <a:off x="8936057" y="0"/>
          <a:ext cx="843651" cy="843651"/>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9059607" y="123550"/>
        <a:ext cx="596551" cy="596551"/>
      </dsp:txXfrm>
    </dsp:sp>
    <dsp:sp modelId="{A08B2573-DAEC-4CCB-BBFB-9EBBD6C27D21}">
      <dsp:nvSpPr>
        <dsp:cNvPr id="0" name=""/>
        <dsp:cNvSpPr/>
      </dsp:nvSpPr>
      <dsp:spPr>
        <a:xfrm>
          <a:off x="8411709" y="1009251"/>
          <a:ext cx="1892345" cy="3342086"/>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270" tIns="165100" rIns="149270" bIns="165100" numCol="1" spcCol="1270" anchor="t" anchorCtr="0">
          <a:noAutofit/>
        </a:bodyPr>
        <a:lstStyle/>
        <a:p>
          <a:pPr marL="0" lvl="0" indent="0" algn="l" defTabSz="488950">
            <a:lnSpc>
              <a:spcPct val="90000"/>
            </a:lnSpc>
            <a:spcBef>
              <a:spcPct val="0"/>
            </a:spcBef>
            <a:spcAft>
              <a:spcPct val="35000"/>
            </a:spcAft>
            <a:buNone/>
          </a:pPr>
          <a:r>
            <a:rPr lang="el-GR" sz="1100" b="1" kern="1200"/>
            <a:t>Βήμα 5ο: Ανασκόπηση, αξιολόγηση</a:t>
          </a:r>
          <a:r>
            <a:rPr lang="el-GR" sz="1100" kern="1200"/>
            <a:t>. Αξιολογείται η ισχύς της αναλογίας και γίνεται η αποδοχή ή απόρριψη ορισμένων παραδοχών.</a:t>
          </a:r>
          <a:endParaRPr lang="en-US" sz="1100" kern="1200"/>
        </a:p>
      </dsp:txBody>
      <dsp:txXfrm>
        <a:off x="8411709" y="1387720"/>
        <a:ext cx="1892345" cy="29636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DA38F49-B3E2-4BF0-BEC7-C30D34ABBB8D}" type="datetime1">
              <a:rPr lang="en-US" smtClean="0"/>
              <a:t>3/17/2025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74127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DA38F49-B3E2-4BF0-BEC7-C30D34ABBB8D}" type="datetime1">
              <a:rPr lang="en-US" smtClean="0"/>
              <a:t>3/17/2025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985764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DA38F49-B3E2-4BF0-BEC7-C30D34ABBB8D}" type="datetime1">
              <a:rPr lang="en-US" smtClean="0"/>
              <a:t>3/17/2025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808929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DA38F49-B3E2-4BF0-BEC7-C30D34ABBB8D}" type="datetime1">
              <a:rPr lang="en-US" smtClean="0"/>
              <a:t>3/17/2025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88447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DA38F49-B3E2-4BF0-BEC7-C30D34ABBB8D}" type="datetime1">
              <a:rPr lang="en-US" smtClean="0"/>
              <a:t>3/17/2025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531064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DA38F49-B3E2-4BF0-BEC7-C30D34ABBB8D}" type="datetime1">
              <a:rPr lang="en-US" smtClean="0"/>
              <a:t>3/17/2025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755594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DA38F49-B3E2-4BF0-BEC7-C30D34ABBB8D}" type="datetime1">
              <a:rPr lang="en-US" smtClean="0"/>
              <a:t>3/17/2025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949396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DA38F49-B3E2-4BF0-BEC7-C30D34ABBB8D}" type="datetime1">
              <a:rPr lang="en-US" smtClean="0"/>
              <a:t>3/17/2025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133678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38F49-B3E2-4BF0-BEC7-C30D34ABBB8D}" type="datetime1">
              <a:rPr lang="en-US" smtClean="0"/>
              <a:t>3/17/2025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29602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DA38F49-B3E2-4BF0-BEC7-C30D34ABBB8D}" type="datetime1">
              <a:rPr lang="en-US" smtClean="0"/>
              <a:t>3/17/2025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339318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DA38F49-B3E2-4BF0-BEC7-C30D34ABBB8D}" type="datetime1">
              <a:rPr lang="en-US" smtClean="0"/>
              <a:t>3/17/2025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089092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38F49-B3E2-4BF0-BEC7-C30D34ABBB8D}" type="datetime1">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42859628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class.uop.gr/courses/379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adlet.com/xesternoum/padlet-4awvgim0u4gh"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407A0E-69B8-041F-AE02-37EBDA9D04D6}"/>
              </a:ext>
            </a:extLst>
          </p:cNvPr>
          <p:cNvSpPr>
            <a:spLocks noGrp="1"/>
          </p:cNvSpPr>
          <p:nvPr>
            <p:ph type="ctrTitle"/>
          </p:nvPr>
        </p:nvSpPr>
        <p:spPr>
          <a:xfrm>
            <a:off x="5469370" y="416026"/>
            <a:ext cx="6060275" cy="3004145"/>
          </a:xfrm>
        </p:spPr>
        <p:txBody>
          <a:bodyPr>
            <a:normAutofit/>
          </a:bodyPr>
          <a:lstStyle/>
          <a:p>
            <a:r>
              <a:rPr lang="el-GR" b="1" i="1" dirty="0"/>
              <a:t>διδακτικές τεχνικές</a:t>
            </a:r>
            <a:r>
              <a:rPr lang="en-US" b="1" i="1" dirty="0"/>
              <a:t> </a:t>
            </a:r>
            <a:r>
              <a:rPr lang="el-GR" b="1" i="1" dirty="0"/>
              <a:t>στο αμφιθέατρο…</a:t>
            </a:r>
            <a:br>
              <a:rPr lang="en-US" b="1" i="1" dirty="0"/>
            </a:br>
            <a:r>
              <a:rPr lang="el-GR" i="1" dirty="0"/>
              <a:t>-</a:t>
            </a:r>
            <a:r>
              <a:rPr lang="el-GR" sz="3600" b="1" i="1" dirty="0"/>
              <a:t>ΜΕΡΟΣ </a:t>
            </a:r>
            <a:r>
              <a:rPr lang="en-US" sz="3600" b="1" i="1" dirty="0"/>
              <a:t>A</a:t>
            </a:r>
            <a:r>
              <a:rPr lang="el-GR" sz="3600" b="1" i="1" dirty="0"/>
              <a:t>’</a:t>
            </a:r>
            <a:r>
              <a:rPr lang="el-GR" b="1" i="1" dirty="0"/>
              <a:t> </a:t>
            </a:r>
          </a:p>
        </p:txBody>
      </p:sp>
      <p:sp>
        <p:nvSpPr>
          <p:cNvPr id="3" name="Υπότιτλος 2">
            <a:extLst>
              <a:ext uri="{FF2B5EF4-FFF2-40B4-BE49-F238E27FC236}">
                <a16:creationId xmlns:a16="http://schemas.microsoft.com/office/drawing/2014/main" id="{3422DF3B-CE67-03EC-07AF-8B3968C1036B}"/>
              </a:ext>
            </a:extLst>
          </p:cNvPr>
          <p:cNvSpPr>
            <a:spLocks noGrp="1"/>
          </p:cNvSpPr>
          <p:nvPr>
            <p:ph type="subTitle" idx="1"/>
          </p:nvPr>
        </p:nvSpPr>
        <p:spPr>
          <a:xfrm>
            <a:off x="5945058" y="3901958"/>
            <a:ext cx="6060275" cy="2782812"/>
          </a:xfrm>
        </p:spPr>
        <p:txBody>
          <a:bodyPr>
            <a:normAutofit/>
          </a:bodyPr>
          <a:lstStyle/>
          <a:p>
            <a:r>
              <a:rPr lang="en-GB" dirty="0">
                <a:hlinkClick r:id="rId2"/>
              </a:rPr>
              <a:t>https://eclass.uop.gr/courses/3795/</a:t>
            </a:r>
            <a:endParaRPr lang="el-GR" dirty="0"/>
          </a:p>
          <a:p>
            <a:r>
              <a:rPr lang="el-GR" b="1" dirty="0"/>
              <a:t>Α</a:t>
            </a:r>
            <a:r>
              <a:rPr lang="en-US" b="1" dirty="0"/>
              <a:t>  (</a:t>
            </a:r>
            <a:r>
              <a:rPr lang="el-GR" dirty="0"/>
              <a:t>Μ</a:t>
            </a:r>
            <a:r>
              <a:rPr lang="en-US" dirty="0"/>
              <a:t>A</a:t>
            </a:r>
            <a:r>
              <a:rPr lang="el-GR" dirty="0"/>
              <a:t>ΘΗΜΑ </a:t>
            </a:r>
            <a:r>
              <a:rPr lang="en-US" dirty="0" err="1"/>
              <a:t>eclass</a:t>
            </a:r>
            <a:r>
              <a:rPr lang="en-US" dirty="0"/>
              <a:t>)</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lang="el-GR" sz="2400" b="1" i="1" dirty="0" err="1">
                <a:solidFill>
                  <a:prstClr val="black"/>
                </a:solidFill>
                <a:latin typeface="Cambria" panose="02040503050406030204" pitchFamily="18" charset="0"/>
              </a:rPr>
              <a:t>Εμψυχώτρια</a:t>
            </a:r>
            <a:r>
              <a:rPr lang="el-GR" sz="2400" b="1" i="1" dirty="0">
                <a:solidFill>
                  <a:prstClr val="black"/>
                </a:solidFill>
                <a:latin typeface="Cambria" panose="02040503050406030204" pitchFamily="18" charset="0"/>
              </a:rPr>
              <a:t>: Μαρία </a:t>
            </a:r>
            <a:r>
              <a:rPr lang="el-GR" sz="2400" b="1" i="1" dirty="0" err="1">
                <a:solidFill>
                  <a:prstClr val="black"/>
                </a:solidFill>
                <a:latin typeface="Cambria" panose="02040503050406030204" pitchFamily="18" charset="0"/>
              </a:rPr>
              <a:t>Ξέστερνου</a:t>
            </a:r>
            <a:endParaRPr lang="el-GR" sz="2400" b="1" i="1" dirty="0">
              <a:solidFill>
                <a:prstClr val="black"/>
              </a:solidFill>
              <a:latin typeface="Cambria" panose="02040503050406030204" pitchFamily="18" charset="0"/>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lang="el-GR" sz="2400" b="1" dirty="0">
                <a:solidFill>
                  <a:prstClr val="black"/>
                </a:solidFill>
                <a:latin typeface="Cambria" panose="02040503050406030204" pitchFamily="18" charset="0"/>
              </a:rPr>
              <a:t>Διαδικτυακή συνάντηση διδασκόντων τμήματος Φιλολογίας ΠΑΠΕΛ		</a:t>
            </a:r>
            <a:r>
              <a:rPr lang="en-US" sz="2400" b="1" dirty="0">
                <a:solidFill>
                  <a:prstClr val="black"/>
                </a:solidFill>
                <a:latin typeface="Cambria" panose="02040503050406030204" pitchFamily="18" charset="0"/>
              </a:rPr>
              <a:t>		</a:t>
            </a:r>
            <a:r>
              <a:rPr lang="el-GR" sz="2400" b="1" dirty="0">
                <a:solidFill>
                  <a:prstClr val="black"/>
                </a:solidFill>
                <a:latin typeface="Cambria" panose="02040503050406030204" pitchFamily="18" charset="0"/>
              </a:rPr>
              <a:t>17 Μαρτίου 2025</a:t>
            </a:r>
            <a:endParaRPr kumimoji="0" lang="el-GR"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endParaRPr lang="en-US" dirty="0"/>
          </a:p>
          <a:p>
            <a:endParaRPr lang="en-US" dirty="0"/>
          </a:p>
          <a:p>
            <a:endParaRPr lang="el-GR" dirty="0"/>
          </a:p>
        </p:txBody>
      </p:sp>
      <p:sp>
        <p:nvSpPr>
          <p:cNvPr id="7"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Μια απόσπασμα καταιγισμού μπλε και ροζ">
            <a:extLst>
              <a:ext uri="{FF2B5EF4-FFF2-40B4-BE49-F238E27FC236}">
                <a16:creationId xmlns:a16="http://schemas.microsoft.com/office/drawing/2014/main" id="{83BC85FA-495E-223E-A7B4-32E3042033ED}"/>
              </a:ext>
            </a:extLst>
          </p:cNvPr>
          <p:cNvPicPr>
            <a:picLocks noChangeAspect="1"/>
          </p:cNvPicPr>
          <p:nvPr/>
        </p:nvPicPr>
        <p:blipFill>
          <a:blip r:embed="rId3"/>
          <a:srcRect l="22676" r="21073"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5232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E88E5-679E-59F7-C454-B0BD0BBFBFC9}"/>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DB23F5-4EC7-811F-8331-3621EC1E5681}"/>
              </a:ext>
            </a:extLst>
          </p:cNvPr>
          <p:cNvSpPr>
            <a:spLocks noGrp="1"/>
          </p:cNvSpPr>
          <p:nvPr>
            <p:ph type="title"/>
          </p:nvPr>
        </p:nvSpPr>
        <p:spPr>
          <a:xfrm>
            <a:off x="838200" y="365125"/>
            <a:ext cx="10515600" cy="1325563"/>
          </a:xfrm>
        </p:spPr>
        <p:txBody>
          <a:bodyPr>
            <a:normAutofit/>
          </a:bodyPr>
          <a:lstStyle/>
          <a:p>
            <a:r>
              <a:rPr lang="el-GR" dirty="0"/>
              <a:t>Πλαίσιο Εφαρμογής</a:t>
            </a:r>
            <a:br>
              <a:rPr lang="el-GR" dirty="0"/>
            </a:br>
            <a:endParaRPr lang="el-GR" dirty="0"/>
          </a:p>
        </p:txBody>
      </p:sp>
      <p:graphicFrame>
        <p:nvGraphicFramePr>
          <p:cNvPr id="5" name="Θέση περιεχομένου 2">
            <a:extLst>
              <a:ext uri="{FF2B5EF4-FFF2-40B4-BE49-F238E27FC236}">
                <a16:creationId xmlns:a16="http://schemas.microsoft.com/office/drawing/2014/main" id="{FC0B2E2B-43E7-D8F2-1B8B-1E681C27F44B}"/>
              </a:ext>
            </a:extLst>
          </p:cNvPr>
          <p:cNvGraphicFramePr>
            <a:graphicFrameLocks noGrp="1"/>
          </p:cNvGraphicFramePr>
          <p:nvPr>
            <p:ph idx="1"/>
            <p:extLst>
              <p:ext uri="{D42A27DB-BD31-4B8C-83A1-F6EECF244321}">
                <p14:modId xmlns:p14="http://schemas.microsoft.com/office/powerpoint/2010/main" val="23882296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03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1C1F10F4-893F-13E3-AF41-46FE1BDA5B59}"/>
              </a:ext>
            </a:extLst>
          </p:cNvPr>
          <p:cNvSpPr>
            <a:spLocks noGrp="1"/>
          </p:cNvSpPr>
          <p:nvPr>
            <p:ph type="title"/>
          </p:nvPr>
        </p:nvSpPr>
        <p:spPr>
          <a:xfrm>
            <a:off x="786385" y="841248"/>
            <a:ext cx="5129600" cy="5340097"/>
          </a:xfrm>
        </p:spPr>
        <p:txBody>
          <a:bodyPr anchor="ctr">
            <a:normAutofit/>
          </a:bodyPr>
          <a:lstStyle/>
          <a:p>
            <a:r>
              <a:rPr lang="el-GR">
                <a:solidFill>
                  <a:schemeClr val="bg1"/>
                </a:solidFill>
              </a:rPr>
              <a:t>Εννοιολογικός χάρτης ή χάρτης εννοιών (Concept map) - Εννοιολογική χαρτογρά-</a:t>
            </a:r>
            <a:br>
              <a:rPr lang="el-GR">
                <a:solidFill>
                  <a:schemeClr val="bg1"/>
                </a:solidFill>
              </a:rPr>
            </a:br>
            <a:r>
              <a:rPr lang="el-GR">
                <a:solidFill>
                  <a:schemeClr val="bg1"/>
                </a:solidFill>
              </a:rPr>
              <a:t>φηση (Concept mapping)</a:t>
            </a:r>
          </a:p>
        </p:txBody>
      </p:sp>
      <p:graphicFrame>
        <p:nvGraphicFramePr>
          <p:cNvPr id="12" name="Θέση περιεχομένου 2">
            <a:extLst>
              <a:ext uri="{FF2B5EF4-FFF2-40B4-BE49-F238E27FC236}">
                <a16:creationId xmlns:a16="http://schemas.microsoft.com/office/drawing/2014/main" id="{31358A5E-C850-B7AC-8DF2-36457DC624E5}"/>
              </a:ext>
            </a:extLst>
          </p:cNvPr>
          <p:cNvGraphicFramePr>
            <a:graphicFrameLocks noGrp="1"/>
          </p:cNvGraphicFramePr>
          <p:nvPr>
            <p:ph idx="1"/>
            <p:extLst>
              <p:ext uri="{D42A27DB-BD31-4B8C-83A1-F6EECF244321}">
                <p14:modId xmlns:p14="http://schemas.microsoft.com/office/powerpoint/2010/main" val="396734378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92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494267-77AC-0995-5463-0CE62FFD6E2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9C01E8C4-3D06-3849-80D8-D6207C339F5E}"/>
              </a:ext>
            </a:extLst>
          </p:cNvPr>
          <p:cNvPicPr>
            <a:picLocks noGrp="1" noChangeAspect="1"/>
          </p:cNvPicPr>
          <p:nvPr>
            <p:ph idx="1"/>
          </p:nvPr>
        </p:nvPicPr>
        <p:blipFill>
          <a:blip r:embed="rId2"/>
          <a:stretch>
            <a:fillRect/>
          </a:stretch>
        </p:blipFill>
        <p:spPr>
          <a:xfrm>
            <a:off x="1129678" y="529936"/>
            <a:ext cx="8978826" cy="6276016"/>
          </a:xfrm>
        </p:spPr>
      </p:pic>
    </p:spTree>
    <p:extLst>
      <p:ext uri="{BB962C8B-B14F-4D97-AF65-F5344CB8AC3E}">
        <p14:creationId xmlns:p14="http://schemas.microsoft.com/office/powerpoint/2010/main" val="349847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57A5D-4289-9366-04CE-CBC022383A7B}"/>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3246B6C-3275-F9D7-F665-125C6E15ED40}"/>
              </a:ext>
            </a:extLst>
          </p:cNvPr>
          <p:cNvPicPr>
            <a:picLocks noGrp="1" noChangeAspect="1"/>
          </p:cNvPicPr>
          <p:nvPr>
            <p:ph idx="1"/>
          </p:nvPr>
        </p:nvPicPr>
        <p:blipFill>
          <a:blip r:embed="rId2"/>
          <a:stretch>
            <a:fillRect/>
          </a:stretch>
        </p:blipFill>
        <p:spPr>
          <a:xfrm>
            <a:off x="1127842" y="1027906"/>
            <a:ext cx="10515600" cy="4482807"/>
          </a:xfrm>
        </p:spPr>
      </p:pic>
    </p:spTree>
    <p:extLst>
      <p:ext uri="{BB962C8B-B14F-4D97-AF65-F5344CB8AC3E}">
        <p14:creationId xmlns:p14="http://schemas.microsoft.com/office/powerpoint/2010/main" val="131098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2E2ED7-AD96-D497-31FB-6CE0E178939D}"/>
              </a:ext>
            </a:extLst>
          </p:cNvPr>
          <p:cNvSpPr>
            <a:spLocks noGrp="1"/>
          </p:cNvSpPr>
          <p:nvPr>
            <p:ph type="title"/>
          </p:nvPr>
        </p:nvSpPr>
        <p:spPr>
          <a:xfrm>
            <a:off x="1043631" y="809898"/>
            <a:ext cx="9942716" cy="1554480"/>
          </a:xfrm>
        </p:spPr>
        <p:txBody>
          <a:bodyPr anchor="ctr">
            <a:normAutofit/>
          </a:bodyPr>
          <a:lstStyle/>
          <a:p>
            <a:r>
              <a:rPr lang="el-GR" sz="4800" b="1" i="0" u="none" strike="noStrike" baseline="0" dirty="0">
                <a:latin typeface="Calibri,Bold"/>
              </a:rPr>
              <a:t>Αναλογική Σκέψη </a:t>
            </a:r>
            <a:br>
              <a:rPr lang="el-GR" sz="4800" b="1" i="0" u="none" strike="noStrike" baseline="0" dirty="0">
                <a:latin typeface="Calibri,Bold"/>
              </a:rPr>
            </a:br>
            <a:r>
              <a:rPr lang="el-GR" sz="4800" b="1" i="0" u="none" strike="noStrike" baseline="0" dirty="0">
                <a:latin typeface="Calibri,Bold"/>
              </a:rPr>
              <a:t>(</a:t>
            </a:r>
            <a:r>
              <a:rPr lang="en-GB" sz="4800" b="1" i="0" u="none" strike="noStrike" baseline="0" dirty="0">
                <a:latin typeface="Calibri,Bold"/>
              </a:rPr>
              <a:t>Analogy / Analogical reasoning)</a:t>
            </a:r>
            <a:endParaRPr lang="el-GR" sz="4800" dirty="0"/>
          </a:p>
        </p:txBody>
      </p:sp>
      <p:sp>
        <p:nvSpPr>
          <p:cNvPr id="3" name="Θέση περιεχομένου 2">
            <a:extLst>
              <a:ext uri="{FF2B5EF4-FFF2-40B4-BE49-F238E27FC236}">
                <a16:creationId xmlns:a16="http://schemas.microsoft.com/office/drawing/2014/main" id="{B2981970-AE7E-3732-C1FC-9DE223C39308}"/>
              </a:ext>
            </a:extLst>
          </p:cNvPr>
          <p:cNvSpPr>
            <a:spLocks noGrp="1"/>
          </p:cNvSpPr>
          <p:nvPr>
            <p:ph idx="1"/>
          </p:nvPr>
        </p:nvSpPr>
        <p:spPr>
          <a:xfrm>
            <a:off x="1045028" y="3017522"/>
            <a:ext cx="9941319" cy="3124658"/>
          </a:xfrm>
        </p:spPr>
        <p:txBody>
          <a:bodyPr anchor="ctr">
            <a:normAutofit/>
          </a:bodyPr>
          <a:lstStyle/>
          <a:p>
            <a:r>
              <a:rPr lang="el-GR" sz="2400" dirty="0"/>
              <a:t>Το πλαίσιο εφαρμογής της αναλογίας δεν είναι σαφώς καθορισμένο. Μπορεί να χρησιμοποιήσουμε μια αναλογία με </a:t>
            </a:r>
            <a:r>
              <a:rPr lang="el-GR" sz="2400" b="1" dirty="0"/>
              <a:t>απλή λεκτική πρόταση </a:t>
            </a:r>
            <a:r>
              <a:rPr lang="el-GR" sz="2400" dirty="0"/>
              <a:t>ή να κάνουμε μια βαθύτερη ανάλυση </a:t>
            </a:r>
            <a:r>
              <a:rPr lang="el-GR" sz="2400" b="1" dirty="0"/>
              <a:t>μέσω αναλογικού συλλογισμού</a:t>
            </a:r>
            <a:r>
              <a:rPr lang="el-GR" sz="2400" dirty="0"/>
              <a:t>. Στην τελευταία περίπτωση, τα βήματα του συλλογισμού μπορεί να είναι ανάλογα με αυτά της </a:t>
            </a:r>
            <a:r>
              <a:rPr lang="el-GR" sz="2400" b="1" dirty="0" err="1"/>
              <a:t>μοντελοποίησης</a:t>
            </a:r>
            <a:r>
              <a:rPr lang="el-GR" sz="2400" dirty="0"/>
              <a:t>. Μια συνηθισμένη αναλογία, για παράδειγμα από τη Φυσική, παρομοιάζει το άτομο με τον πυρήνα και τα ηλεκτρόνια, όπως το πλανητικό μας σύστημα, με τον ήλιο και τους πλανήτες γύρω από αυτόν.</a:t>
            </a:r>
          </a:p>
        </p:txBody>
      </p:sp>
      <p:cxnSp>
        <p:nvCxnSpPr>
          <p:cNvPr id="26"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73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0B85D1-89C4-4F2D-216B-32B368BFB2A2}"/>
              </a:ext>
            </a:extLst>
          </p:cNvPr>
          <p:cNvPicPr>
            <a:picLocks noChangeAspect="1"/>
          </p:cNvPicPr>
          <p:nvPr/>
        </p:nvPicPr>
        <p:blipFill>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B7C0862-C3F9-39EE-8085-9E753D065071}"/>
              </a:ext>
            </a:extLst>
          </p:cNvPr>
          <p:cNvSpPr>
            <a:spLocks noGrp="1"/>
          </p:cNvSpPr>
          <p:nvPr>
            <p:ph type="title"/>
          </p:nvPr>
        </p:nvSpPr>
        <p:spPr>
          <a:xfrm>
            <a:off x="838200" y="365125"/>
            <a:ext cx="10515600" cy="1325563"/>
          </a:xfrm>
        </p:spPr>
        <p:txBody>
          <a:bodyPr>
            <a:normAutofit/>
          </a:bodyPr>
          <a:lstStyle/>
          <a:p>
            <a:r>
              <a:rPr lang="el-GR" dirty="0"/>
              <a:t>βήματα</a:t>
            </a:r>
          </a:p>
        </p:txBody>
      </p:sp>
      <p:graphicFrame>
        <p:nvGraphicFramePr>
          <p:cNvPr id="5" name="Θέση περιεχομένου 2">
            <a:extLst>
              <a:ext uri="{FF2B5EF4-FFF2-40B4-BE49-F238E27FC236}">
                <a16:creationId xmlns:a16="http://schemas.microsoft.com/office/drawing/2014/main" id="{FB285CB0-0110-8F71-DD1E-6AB64774D9ED}"/>
              </a:ext>
            </a:extLst>
          </p:cNvPr>
          <p:cNvGraphicFramePr>
            <a:graphicFrameLocks noGrp="1"/>
          </p:cNvGraphicFramePr>
          <p:nvPr>
            <p:ph idx="1"/>
            <p:extLst>
              <p:ext uri="{D42A27DB-BD31-4B8C-83A1-F6EECF244321}">
                <p14:modId xmlns:p14="http://schemas.microsoft.com/office/powerpoint/2010/main" val="3216587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42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E8254F-5872-7FCE-DC59-6108ADF9F58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4E9E6DA-948A-B64F-372C-B70C2E65F45C}"/>
              </a:ext>
            </a:extLst>
          </p:cNvPr>
          <p:cNvPicPr>
            <a:picLocks noGrp="1" noChangeAspect="1"/>
          </p:cNvPicPr>
          <p:nvPr>
            <p:ph idx="1"/>
          </p:nvPr>
        </p:nvPicPr>
        <p:blipFill>
          <a:blip r:embed="rId2"/>
          <a:srcRect l="30947" t="32602" r="13999" b="9537"/>
          <a:stretch/>
        </p:blipFill>
        <p:spPr>
          <a:xfrm>
            <a:off x="838200" y="92804"/>
            <a:ext cx="11443613" cy="6765196"/>
          </a:xfrm>
        </p:spPr>
      </p:pic>
    </p:spTree>
    <p:extLst>
      <p:ext uri="{BB962C8B-B14F-4D97-AF65-F5344CB8AC3E}">
        <p14:creationId xmlns:p14="http://schemas.microsoft.com/office/powerpoint/2010/main" val="273343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Εικόνα 4">
            <a:extLst>
              <a:ext uri="{FF2B5EF4-FFF2-40B4-BE49-F238E27FC236}">
                <a16:creationId xmlns:a16="http://schemas.microsoft.com/office/drawing/2014/main" id="{65BE7525-8264-66CD-8B31-CF887E791C06}"/>
              </a:ext>
            </a:extLst>
          </p:cNvPr>
          <p:cNvPicPr>
            <a:picLocks noChangeAspect="1"/>
          </p:cNvPicPr>
          <p:nvPr/>
        </p:nvPicPr>
        <p:blipFill>
          <a:blip r:embed="rId2"/>
          <a:stretch>
            <a:fillRect/>
          </a:stretch>
        </p:blipFill>
        <p:spPr>
          <a:xfrm>
            <a:off x="786385" y="2197387"/>
            <a:ext cx="5204216" cy="3903162"/>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EB4ED6AC-C830-53AD-0CF8-F4F6078C2961}"/>
              </a:ext>
            </a:extLst>
          </p:cNvPr>
          <p:cNvSpPr>
            <a:spLocks noGrp="1"/>
          </p:cNvSpPr>
          <p:nvPr>
            <p:ph type="title"/>
          </p:nvPr>
        </p:nvSpPr>
        <p:spPr>
          <a:xfrm>
            <a:off x="786384" y="576072"/>
            <a:ext cx="10377484" cy="1546533"/>
          </a:xfrm>
        </p:spPr>
        <p:txBody>
          <a:bodyPr anchor="t">
            <a:normAutofit/>
          </a:bodyPr>
          <a:lstStyle/>
          <a:p>
            <a:r>
              <a:rPr lang="el-GR" sz="4800" dirty="0">
                <a:solidFill>
                  <a:schemeClr val="bg1"/>
                </a:solidFill>
              </a:rPr>
              <a:t>Ανάπτυξη Εφαρμογής</a:t>
            </a:r>
            <a:br>
              <a:rPr lang="el-GR" sz="4800" dirty="0">
                <a:solidFill>
                  <a:schemeClr val="bg1"/>
                </a:solidFill>
              </a:rPr>
            </a:b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1B42F4B6-ABD9-8C8B-AC24-93B135E3E5FC}"/>
              </a:ext>
            </a:extLst>
          </p:cNvPr>
          <p:cNvSpPr>
            <a:spLocks noGrp="1"/>
          </p:cNvSpPr>
          <p:nvPr>
            <p:ph idx="1"/>
          </p:nvPr>
        </p:nvSpPr>
        <p:spPr>
          <a:xfrm>
            <a:off x="6464409" y="2197386"/>
            <a:ext cx="4699459" cy="3903163"/>
          </a:xfrm>
        </p:spPr>
        <p:txBody>
          <a:bodyPr anchor="ctr">
            <a:normAutofit/>
          </a:bodyPr>
          <a:lstStyle/>
          <a:p>
            <a:r>
              <a:rPr lang="el-GR" sz="1800" dirty="0">
                <a:solidFill>
                  <a:schemeClr val="bg1"/>
                </a:solidFill>
              </a:rPr>
              <a:t>Βήμα 1ο: Παρουσιάζεται εξαρχής μια αναλογία μεταξύ του αρχαίου ελληνικού ρήματος και του τρένου. Ο τομέας - βάση είναι το τρένο που απαρτίζεται από διάφορα μέρη (μηχανή, </a:t>
            </a:r>
            <a:r>
              <a:rPr lang="el-GR" sz="1800" dirty="0" err="1">
                <a:solidFill>
                  <a:schemeClr val="bg1"/>
                </a:solidFill>
              </a:rPr>
              <a:t>βαγόνια,φανάρια</a:t>
            </a:r>
            <a:r>
              <a:rPr lang="el-GR" sz="1800" dirty="0">
                <a:solidFill>
                  <a:schemeClr val="bg1"/>
                </a:solidFill>
              </a:rPr>
              <a:t> κ.ά.) και μέσω αυτού επιχειρείται να καταστεί οικείος ο τρόπος δόμησης ενός αρχαίου ελληνικού ρήματος (θέμα, καταλήξεις, αύξηση κ.ά.). </a:t>
            </a:r>
          </a:p>
          <a:p>
            <a:endParaRPr lang="el-GR" sz="1800" dirty="0">
              <a:solidFill>
                <a:schemeClr val="bg1"/>
              </a:solidFill>
            </a:endParaRPr>
          </a:p>
        </p:txBody>
      </p:sp>
    </p:spTree>
    <p:extLst>
      <p:ext uri="{BB962C8B-B14F-4D97-AF65-F5344CB8AC3E}">
        <p14:creationId xmlns:p14="http://schemas.microsoft.com/office/powerpoint/2010/main" val="233039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4341C-3521-A197-B14A-EBE882ACA52F}"/>
            </a:ext>
          </a:extLst>
        </p:cNvPr>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31AB1924-293D-4B7F-40AC-1870D72F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BDEDE42-E2A1-3237-B8CF-1C7430D1A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B079DCAB-463A-AA01-C4B5-E35FBF417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5649A91F-FFEC-42A4-F186-87F7CFA89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Εικόνα 4">
            <a:extLst>
              <a:ext uri="{FF2B5EF4-FFF2-40B4-BE49-F238E27FC236}">
                <a16:creationId xmlns:a16="http://schemas.microsoft.com/office/drawing/2014/main" id="{7BDD60AC-63FA-6167-105D-98F7969A7711}"/>
              </a:ext>
            </a:extLst>
          </p:cNvPr>
          <p:cNvPicPr>
            <a:picLocks noChangeAspect="1"/>
          </p:cNvPicPr>
          <p:nvPr/>
        </p:nvPicPr>
        <p:blipFill>
          <a:blip r:embed="rId2"/>
          <a:stretch>
            <a:fillRect/>
          </a:stretch>
        </p:blipFill>
        <p:spPr>
          <a:xfrm>
            <a:off x="786385" y="2197387"/>
            <a:ext cx="5204216" cy="3903162"/>
          </a:xfrm>
          <a:prstGeom prst="rect">
            <a:avLst/>
          </a:prstGeom>
        </p:spPr>
      </p:pic>
      <p:grpSp>
        <p:nvGrpSpPr>
          <p:cNvPr id="16" name="Group 15">
            <a:extLst>
              <a:ext uri="{FF2B5EF4-FFF2-40B4-BE49-F238E27FC236}">
                <a16:creationId xmlns:a16="http://schemas.microsoft.com/office/drawing/2014/main" id="{00A26A69-3E9B-925C-A0FE-54264BD405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3A7DF6AE-DE4B-1BE4-53FE-5CCC8114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B8D73C7F-A7B0-D209-F904-5DD63379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BFA2BB4E-2824-164C-61B5-8C531CBC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D94F7BA5-49EE-9B37-54F7-DFBE4A989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82F0E66-948F-4E56-29F9-706E0925A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DFC6245-ACC7-CF1E-95E9-48ACF49A2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102F603-A425-33D3-A36F-F11670B61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BAEB956-7B84-DDE9-15C5-FFEE008B43B4}"/>
              </a:ext>
            </a:extLst>
          </p:cNvPr>
          <p:cNvSpPr>
            <a:spLocks noGrp="1"/>
          </p:cNvSpPr>
          <p:nvPr>
            <p:ph type="title"/>
          </p:nvPr>
        </p:nvSpPr>
        <p:spPr>
          <a:xfrm>
            <a:off x="786384" y="576072"/>
            <a:ext cx="10377484" cy="1546533"/>
          </a:xfrm>
        </p:spPr>
        <p:txBody>
          <a:bodyPr anchor="t">
            <a:normAutofit/>
          </a:bodyPr>
          <a:lstStyle/>
          <a:p>
            <a:r>
              <a:rPr lang="el-GR" sz="4800" dirty="0">
                <a:solidFill>
                  <a:schemeClr val="bg1"/>
                </a:solidFill>
              </a:rPr>
              <a:t>Ανάπτυξη Εφαρμογής</a:t>
            </a:r>
            <a:br>
              <a:rPr lang="el-GR" sz="4800" dirty="0">
                <a:solidFill>
                  <a:schemeClr val="bg1"/>
                </a:solidFill>
              </a:rPr>
            </a:b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B3DD765B-A6FD-5F32-BC47-9718BD0532C6}"/>
              </a:ext>
            </a:extLst>
          </p:cNvPr>
          <p:cNvSpPr>
            <a:spLocks noGrp="1"/>
          </p:cNvSpPr>
          <p:nvPr>
            <p:ph idx="1"/>
          </p:nvPr>
        </p:nvSpPr>
        <p:spPr>
          <a:xfrm>
            <a:off x="6464409" y="1132610"/>
            <a:ext cx="4699459" cy="4967940"/>
          </a:xfrm>
        </p:spPr>
        <p:txBody>
          <a:bodyPr anchor="ctr">
            <a:normAutofit/>
          </a:bodyPr>
          <a:lstStyle/>
          <a:p>
            <a:r>
              <a:rPr lang="el-GR" sz="1800" dirty="0">
                <a:solidFill>
                  <a:schemeClr val="bg1"/>
                </a:solidFill>
              </a:rPr>
              <a:t>Βήμα 2ο: Προσεγγίζεται ο τομέας στόχος, που είναι ο ρηματικός τύπος (ρήμα </a:t>
            </a:r>
            <a:r>
              <a:rPr lang="el-GR" sz="1800" dirty="0" err="1">
                <a:solidFill>
                  <a:schemeClr val="bg1"/>
                </a:solidFill>
              </a:rPr>
              <a:t>ουρανικόληκτο</a:t>
            </a:r>
            <a:r>
              <a:rPr lang="el-GR" sz="1800" dirty="0">
                <a:solidFill>
                  <a:schemeClr val="bg1"/>
                </a:solidFill>
              </a:rPr>
              <a:t> σε αόριστο χρόνο ενεργητικής φωνής). Αντιστοιχίζονται τα μέρη της αμαξοστοιχίας με δομικά στοιχεία του ρηματικού τύπου: προβολέας-φανάρι (αύξηση), μηχανή (θέμα ρήματος), άγκιστρο σύνδεσης (χαρακτήρας), βαγόνι (καταλήξεις).</a:t>
            </a:r>
          </a:p>
          <a:p>
            <a:r>
              <a:rPr lang="el-GR" sz="1800" dirty="0">
                <a:solidFill>
                  <a:schemeClr val="bg1"/>
                </a:solidFill>
              </a:rPr>
              <a:t>Βήμα 3ο: Παρουσιάζεται, με σταδιακή αποκάλυψη, ο τρόπος συναρμολόγησης της </a:t>
            </a:r>
            <a:r>
              <a:rPr lang="el-GR" sz="1800" dirty="0" err="1">
                <a:solidFill>
                  <a:schemeClr val="bg1"/>
                </a:solidFill>
              </a:rPr>
              <a:t>αμαξοστοιχίας,ώστε</a:t>
            </a:r>
            <a:r>
              <a:rPr lang="el-GR" sz="1800" dirty="0">
                <a:solidFill>
                  <a:schemeClr val="bg1"/>
                </a:solidFill>
              </a:rPr>
              <a:t> να παρακολουθήσουν οι μαθητές ολόκληρη την αλληλουχία των ενεργειών σύνθεσης, και ζητείται να εντάξουν κάθε νέο δομικό στοιχείο σε μία από τις κατηγορίες: αύξηση, θέμα, χαρακτήρα, καταλήξεις.</a:t>
            </a:r>
          </a:p>
        </p:txBody>
      </p:sp>
    </p:spTree>
    <p:extLst>
      <p:ext uri="{BB962C8B-B14F-4D97-AF65-F5344CB8AC3E}">
        <p14:creationId xmlns:p14="http://schemas.microsoft.com/office/powerpoint/2010/main" val="291789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069E98-EF75-F8A0-25E2-61099118780E}"/>
            </a:ext>
          </a:extLst>
        </p:cNvPr>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3AB719CC-C8B8-E696-16FE-529115B3B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D4957-29A5-0FE4-F4DD-EEA14FF0CA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93BF30A-AC88-F485-993A-D5D44C8AC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FF983B8E-A25D-3886-97CC-D966D056B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Εικόνα 4">
            <a:extLst>
              <a:ext uri="{FF2B5EF4-FFF2-40B4-BE49-F238E27FC236}">
                <a16:creationId xmlns:a16="http://schemas.microsoft.com/office/drawing/2014/main" id="{B6629DB8-6DF9-3561-A307-F1BBB4A93EB9}"/>
              </a:ext>
            </a:extLst>
          </p:cNvPr>
          <p:cNvPicPr>
            <a:picLocks noChangeAspect="1"/>
          </p:cNvPicPr>
          <p:nvPr/>
        </p:nvPicPr>
        <p:blipFill>
          <a:blip r:embed="rId2"/>
          <a:stretch>
            <a:fillRect/>
          </a:stretch>
        </p:blipFill>
        <p:spPr>
          <a:xfrm>
            <a:off x="786385" y="2197387"/>
            <a:ext cx="5204216" cy="3903162"/>
          </a:xfrm>
          <a:prstGeom prst="rect">
            <a:avLst/>
          </a:prstGeom>
        </p:spPr>
      </p:pic>
      <p:grpSp>
        <p:nvGrpSpPr>
          <p:cNvPr id="16" name="Group 15">
            <a:extLst>
              <a:ext uri="{FF2B5EF4-FFF2-40B4-BE49-F238E27FC236}">
                <a16:creationId xmlns:a16="http://schemas.microsoft.com/office/drawing/2014/main" id="{291A3AC5-204D-2574-F54B-2E121E667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D052A148-83EA-9237-E5C2-D74CEF5A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88D361E5-A8DB-F14E-F1EA-B9AC5ED80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33182D8F-61B0-0E04-594C-0DF602C0C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4C9FF7A5-37CB-3433-661F-C5C891AA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8B0F3F9-445D-03F0-BD85-7835F598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A886A-A7AF-A0E7-AC81-6F547FE08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3D1DB19-44A2-A787-4FD9-D032B2AC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0E801674-4091-87D6-32A7-3335E7D151A1}"/>
              </a:ext>
            </a:extLst>
          </p:cNvPr>
          <p:cNvSpPr>
            <a:spLocks noGrp="1"/>
          </p:cNvSpPr>
          <p:nvPr>
            <p:ph type="title"/>
          </p:nvPr>
        </p:nvSpPr>
        <p:spPr>
          <a:xfrm>
            <a:off x="786384" y="576072"/>
            <a:ext cx="10377484" cy="1546533"/>
          </a:xfrm>
        </p:spPr>
        <p:txBody>
          <a:bodyPr anchor="t">
            <a:normAutofit/>
          </a:bodyPr>
          <a:lstStyle/>
          <a:p>
            <a:r>
              <a:rPr lang="el-GR" sz="4800" dirty="0">
                <a:solidFill>
                  <a:schemeClr val="bg1"/>
                </a:solidFill>
              </a:rPr>
              <a:t>Ανάπτυξη Εφαρμογής</a:t>
            </a:r>
            <a:br>
              <a:rPr lang="el-GR" sz="4800" dirty="0">
                <a:solidFill>
                  <a:schemeClr val="bg1"/>
                </a:solidFill>
              </a:rPr>
            </a:b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E6F54E16-9F62-CF49-8D65-1DE406B0B1A6}"/>
              </a:ext>
            </a:extLst>
          </p:cNvPr>
          <p:cNvSpPr>
            <a:spLocks noGrp="1"/>
          </p:cNvSpPr>
          <p:nvPr>
            <p:ph idx="1"/>
          </p:nvPr>
        </p:nvSpPr>
        <p:spPr>
          <a:xfrm>
            <a:off x="6464409" y="1132610"/>
            <a:ext cx="4699459" cy="4967940"/>
          </a:xfrm>
        </p:spPr>
        <p:txBody>
          <a:bodyPr anchor="ctr">
            <a:normAutofit/>
          </a:bodyPr>
          <a:lstStyle/>
          <a:p>
            <a:r>
              <a:rPr lang="el-GR" sz="1800" dirty="0">
                <a:solidFill>
                  <a:schemeClr val="bg1"/>
                </a:solidFill>
              </a:rPr>
              <a:t>Βήμα 4ο: Μέσω της αναλογίας που χρησιμοποιήθηκε, η οποία λειτουργεί ως αναλογικός προ-οργανωτής, οι μαθητές κατανοούν τον λειτουργικό ρόλο κάθε δομικού στοιχείου και το εντάσσουν ευκολότερα στο γνωστικό τους σύστημα. </a:t>
            </a:r>
          </a:p>
          <a:p>
            <a:r>
              <a:rPr lang="el-GR" sz="1800" dirty="0">
                <a:solidFill>
                  <a:schemeClr val="bg1"/>
                </a:solidFill>
              </a:rPr>
              <a:t>Το επόμενο βήμα είναι να ασκηθούν στον σχηματισμό ρημάτων σε χρόνο αόριστο είτε αξιοποιώντας το λογισμικό Τρενάκι ρημάτων στο μόνοι, είτε συνεργατικά μέσα στην τάξη με την προβολή του στον </a:t>
            </a:r>
            <a:r>
              <a:rPr lang="el-GR" sz="1800" dirty="0" err="1">
                <a:solidFill>
                  <a:schemeClr val="bg1"/>
                </a:solidFill>
              </a:rPr>
              <a:t>διαδραστικό</a:t>
            </a:r>
            <a:r>
              <a:rPr lang="el-GR" sz="1800" dirty="0">
                <a:solidFill>
                  <a:schemeClr val="bg1"/>
                </a:solidFill>
              </a:rPr>
              <a:t> πίνακα.</a:t>
            </a:r>
          </a:p>
        </p:txBody>
      </p:sp>
    </p:spTree>
    <p:extLst>
      <p:ext uri="{BB962C8B-B14F-4D97-AF65-F5344CB8AC3E}">
        <p14:creationId xmlns:p14="http://schemas.microsoft.com/office/powerpoint/2010/main" val="269459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E90C3C-CB33-7213-4F83-158560D8FF83}"/>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21BE32D-5712-680E-A5B7-BB6498B9B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A0DB1676-AB17-B8E8-AE5D-A2311C57C93B}"/>
              </a:ext>
            </a:extLst>
          </p:cNvPr>
          <p:cNvPicPr>
            <a:picLocks noChangeAspect="1"/>
          </p:cNvPicPr>
          <p:nvPr/>
        </p:nvPicPr>
        <p:blipFill>
          <a:blip r:embed="rId2"/>
          <a:stretch>
            <a:fillRect/>
          </a:stretch>
        </p:blipFill>
        <p:spPr>
          <a:xfrm>
            <a:off x="6300570" y="692869"/>
            <a:ext cx="5472262" cy="5472262"/>
          </a:xfrm>
          <a:prstGeom prst="rect">
            <a:avLst/>
          </a:prstGeom>
        </p:spPr>
      </p:pic>
      <p:sp>
        <p:nvSpPr>
          <p:cNvPr id="2" name="Τίτλος 1">
            <a:extLst>
              <a:ext uri="{FF2B5EF4-FFF2-40B4-BE49-F238E27FC236}">
                <a16:creationId xmlns:a16="http://schemas.microsoft.com/office/drawing/2014/main" id="{24FBFBD2-4424-CE5A-26CB-7128768B5C84}"/>
              </a:ext>
            </a:extLst>
          </p:cNvPr>
          <p:cNvSpPr>
            <a:spLocks noGrp="1"/>
          </p:cNvSpPr>
          <p:nvPr>
            <p:ph type="ctrTitle"/>
          </p:nvPr>
        </p:nvSpPr>
        <p:spPr>
          <a:xfrm>
            <a:off x="6194716" y="739978"/>
            <a:ext cx="5334930" cy="3004145"/>
          </a:xfrm>
        </p:spPr>
        <p:txBody>
          <a:bodyPr>
            <a:normAutofit/>
          </a:bodyPr>
          <a:lstStyle/>
          <a:p>
            <a:endParaRPr lang="el-GR" dirty="0"/>
          </a:p>
        </p:txBody>
      </p:sp>
      <p:sp>
        <p:nvSpPr>
          <p:cNvPr id="3" name="Υπότιτλος 2">
            <a:extLst>
              <a:ext uri="{FF2B5EF4-FFF2-40B4-BE49-F238E27FC236}">
                <a16:creationId xmlns:a16="http://schemas.microsoft.com/office/drawing/2014/main" id="{021BCEF2-DF03-55FD-9905-5A8417BBC203}"/>
              </a:ext>
            </a:extLst>
          </p:cNvPr>
          <p:cNvSpPr>
            <a:spLocks noGrp="1"/>
          </p:cNvSpPr>
          <p:nvPr>
            <p:ph type="subTitle" idx="1"/>
          </p:nvPr>
        </p:nvSpPr>
        <p:spPr>
          <a:xfrm>
            <a:off x="6194715" y="3836197"/>
            <a:ext cx="5334931" cy="2189214"/>
          </a:xfrm>
        </p:spPr>
        <p:txBody>
          <a:bodyPr>
            <a:normAutofit/>
          </a:bodyPr>
          <a:lstStyle/>
          <a:p>
            <a:endParaRPr lang="el-GR"/>
          </a:p>
        </p:txBody>
      </p:sp>
      <p:sp>
        <p:nvSpPr>
          <p:cNvPr id="7" name="Freeform: Shape 10">
            <a:extLst>
              <a:ext uri="{FF2B5EF4-FFF2-40B4-BE49-F238E27FC236}">
                <a16:creationId xmlns:a16="http://schemas.microsoft.com/office/drawing/2014/main" id="{0166A2EA-C6A3-62BF-B1E8-7E87D9AD2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FA1F49B2-AE88-9D3E-8A8C-10256795B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78E3A7A-A4A0-F67E-6292-ABA012289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16CE32C-41DE-D3A8-6564-19DDA9B83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D819C28-6335-FB37-57DA-25A6A2ED3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Μια απόσπασμα καταιγισμού μπλε και ροζ">
            <a:extLst>
              <a:ext uri="{FF2B5EF4-FFF2-40B4-BE49-F238E27FC236}">
                <a16:creationId xmlns:a16="http://schemas.microsoft.com/office/drawing/2014/main" id="{1A291B9D-57D3-8157-AAD4-D32D7351E72B}"/>
              </a:ext>
            </a:extLst>
          </p:cNvPr>
          <p:cNvPicPr>
            <a:picLocks noChangeAspect="1"/>
          </p:cNvPicPr>
          <p:nvPr/>
        </p:nvPicPr>
        <p:blipFill>
          <a:blip r:embed="rId3"/>
          <a:srcRect l="22676" r="21073"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15536A14-D0C6-F02C-BDE3-4CF495B3A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B824F916-AD91-5644-C747-705DC947DC51}"/>
              </a:ext>
            </a:extLst>
          </p:cNvPr>
          <p:cNvSpPr txBox="1"/>
          <p:nvPr/>
        </p:nvSpPr>
        <p:spPr>
          <a:xfrm>
            <a:off x="419168" y="733707"/>
            <a:ext cx="6093912" cy="646331"/>
          </a:xfrm>
          <a:prstGeom prst="rect">
            <a:avLst/>
          </a:prstGeom>
          <a:noFill/>
        </p:spPr>
        <p:txBody>
          <a:bodyPr wrap="square">
            <a:spAutoFit/>
          </a:bodyPr>
          <a:lstStyle/>
          <a:p>
            <a:r>
              <a:rPr lang="en-GB" dirty="0">
                <a:hlinkClick r:id="rId4"/>
              </a:rPr>
              <a:t>https://padlet.com/xesternoum/padlet-4awvgim0u4gh</a:t>
            </a:r>
            <a:endParaRPr lang="el-GR" dirty="0"/>
          </a:p>
          <a:p>
            <a:endParaRPr lang="el-GR" dirty="0"/>
          </a:p>
        </p:txBody>
      </p:sp>
    </p:spTree>
    <p:extLst>
      <p:ext uri="{BB962C8B-B14F-4D97-AF65-F5344CB8AC3E}">
        <p14:creationId xmlns:p14="http://schemas.microsoft.com/office/powerpoint/2010/main" val="122205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152116-C677-EF04-30F8-B5BB9C5C3125}"/>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C86BBFA-AA9B-2980-79E3-9760306C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2009F6E-DA6C-A9D9-4A0A-02708A7351B3}"/>
              </a:ext>
            </a:extLst>
          </p:cNvPr>
          <p:cNvSpPr>
            <a:spLocks noGrp="1"/>
          </p:cNvSpPr>
          <p:nvPr>
            <p:ph type="ctrTitle"/>
          </p:nvPr>
        </p:nvSpPr>
        <p:spPr>
          <a:xfrm>
            <a:off x="6194716" y="739978"/>
            <a:ext cx="5334930" cy="3004145"/>
          </a:xfrm>
        </p:spPr>
        <p:txBody>
          <a:bodyPr>
            <a:normAutofit/>
          </a:bodyPr>
          <a:lstStyle/>
          <a:p>
            <a:r>
              <a:rPr lang="el-GR" dirty="0"/>
              <a:t>Ευχαριστώ για την προσοχή σας</a:t>
            </a:r>
          </a:p>
        </p:txBody>
      </p:sp>
      <p:sp>
        <p:nvSpPr>
          <p:cNvPr id="3" name="Υπότιτλος 2">
            <a:extLst>
              <a:ext uri="{FF2B5EF4-FFF2-40B4-BE49-F238E27FC236}">
                <a16:creationId xmlns:a16="http://schemas.microsoft.com/office/drawing/2014/main" id="{0643F6F9-E31E-92AA-04F7-5D9B003D56F0}"/>
              </a:ext>
            </a:extLst>
          </p:cNvPr>
          <p:cNvSpPr>
            <a:spLocks noGrp="1"/>
          </p:cNvSpPr>
          <p:nvPr>
            <p:ph type="subTitle" idx="1"/>
          </p:nvPr>
        </p:nvSpPr>
        <p:spPr>
          <a:xfrm>
            <a:off x="6194715" y="3836197"/>
            <a:ext cx="5334931" cy="2189214"/>
          </a:xfrm>
        </p:spPr>
        <p:txBody>
          <a:bodyPr>
            <a:normAutofit/>
          </a:bodyPr>
          <a:lstStyle/>
          <a:p>
            <a:endParaRPr lang="el-GR"/>
          </a:p>
        </p:txBody>
      </p:sp>
      <p:sp>
        <p:nvSpPr>
          <p:cNvPr id="7" name="Freeform: Shape 10">
            <a:extLst>
              <a:ext uri="{FF2B5EF4-FFF2-40B4-BE49-F238E27FC236}">
                <a16:creationId xmlns:a16="http://schemas.microsoft.com/office/drawing/2014/main" id="{3CDA0607-DE36-7451-C065-AF68BC0E8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B717C3BC-3187-26E0-B307-4CFB7C506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61ACEC1-CCB6-C067-576B-1BA1FEF88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B4ED1D3-F91B-9DD7-8DB4-2EF614F05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E67170-91C9-AE35-93EF-5A37DA381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Μια απόσπασμα καταιγισμού μπλε και ροζ">
            <a:extLst>
              <a:ext uri="{FF2B5EF4-FFF2-40B4-BE49-F238E27FC236}">
                <a16:creationId xmlns:a16="http://schemas.microsoft.com/office/drawing/2014/main" id="{80A6FC7C-9671-8B3E-6F8B-68267EE47D26}"/>
              </a:ext>
            </a:extLst>
          </p:cNvPr>
          <p:cNvPicPr>
            <a:picLocks noChangeAspect="1"/>
          </p:cNvPicPr>
          <p:nvPr/>
        </p:nvPicPr>
        <p:blipFill>
          <a:blip r:embed="rId2"/>
          <a:srcRect l="22676" r="21073"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BD75AA55-E934-70FC-B00B-493E5A7C6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4193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5708DC2-1545-AB66-532D-A9BA964A3B3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l-GR" sz="2400" b="1" i="0" u="none" strike="noStrike" baseline="0" dirty="0">
                <a:latin typeface="Calibri,Bold"/>
              </a:rPr>
              <a:t>Αντιγνωμίες, αντιλογίες (</a:t>
            </a:r>
            <a:r>
              <a:rPr lang="en-GB" sz="2400" b="1" i="0" u="none" strike="noStrike" baseline="0" dirty="0">
                <a:latin typeface="Calibri,Bold"/>
              </a:rPr>
              <a:t>Debate)</a:t>
            </a:r>
            <a:endParaRPr lang="en-US" sz="2400" kern="1200" dirty="0">
              <a:solidFill>
                <a:schemeClr val="tx1"/>
              </a:solidFill>
              <a:latin typeface="+mj-lt"/>
              <a:ea typeface="+mj-ea"/>
              <a:cs typeface="+mj-cs"/>
            </a:endParaRPr>
          </a:p>
        </p:txBody>
      </p:sp>
    </p:spTree>
    <p:extLst>
      <p:ext uri="{BB962C8B-B14F-4D97-AF65-F5344CB8AC3E}">
        <p14:creationId xmlns:p14="http://schemas.microsoft.com/office/powerpoint/2010/main" val="20809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5E19BB-4012-9DBB-B7D1-2FE37F3E788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16FC1CD-ED84-A5B0-6964-263F68C02AA8}"/>
              </a:ext>
            </a:extLst>
          </p:cNvPr>
          <p:cNvSpPr>
            <a:spLocks noGrp="1"/>
          </p:cNvSpPr>
          <p:nvPr>
            <p:ph type="title"/>
          </p:nvPr>
        </p:nvSpPr>
        <p:spPr>
          <a:xfrm>
            <a:off x="1147455" y="1394022"/>
            <a:ext cx="9073783" cy="4305320"/>
          </a:xfrm>
        </p:spPr>
        <p:txBody>
          <a:bodyPr vert="horz" lIns="91440" tIns="45720" rIns="91440" bIns="45720" rtlCol="0" anchor="b">
            <a:normAutofit fontScale="90000"/>
          </a:bodyPr>
          <a:lstStyle/>
          <a:p>
            <a:r>
              <a:rPr lang="en-US" sz="2900" b="1" i="0" u="none" strike="noStrike" kern="1200" baseline="0" dirty="0" err="1">
                <a:solidFill>
                  <a:schemeClr val="tx1"/>
                </a:solidFill>
                <a:latin typeface="+mj-lt"/>
                <a:ea typeface="+mj-ea"/>
                <a:cs typeface="+mj-cs"/>
              </a:rPr>
              <a:t>Στόχος</a:t>
            </a:r>
            <a:r>
              <a:rPr lang="en-US" sz="2900" b="1" i="0" u="none" strike="noStrike" kern="1200" baseline="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της</a:t>
            </a:r>
            <a:r>
              <a:rPr lang="en-US" sz="2900" b="1" i="0" u="none" strike="noStrike" kern="1200" baseline="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ρητορικής</a:t>
            </a:r>
            <a:r>
              <a:rPr lang="en-US" sz="2900" b="1" i="0" u="none" strike="noStrike" kern="1200" baseline="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στην</a:t>
            </a:r>
            <a:r>
              <a:rPr lang="en-US" sz="2900" b="1" i="0" u="none" strike="noStrike" kern="1200" baseline="0" dirty="0">
                <a:solidFill>
                  <a:schemeClr val="tx1"/>
                </a:solidFill>
                <a:latin typeface="+mj-lt"/>
                <a:ea typeface="+mj-ea"/>
                <a:cs typeface="+mj-cs"/>
              </a:rPr>
              <a:t> α</a:t>
            </a:r>
            <a:r>
              <a:rPr lang="en-US" sz="2900" b="1" i="0" u="none" strike="noStrike" kern="1200" baseline="0" dirty="0" err="1">
                <a:solidFill>
                  <a:schemeClr val="tx1"/>
                </a:solidFill>
                <a:latin typeface="+mj-lt"/>
                <a:ea typeface="+mj-ea"/>
                <a:cs typeface="+mj-cs"/>
              </a:rPr>
              <a:t>ντιλογί</a:t>
            </a:r>
            <a:r>
              <a:rPr lang="en-US" sz="2900" b="1" i="0" u="none" strike="noStrike" kern="1200" baseline="0" dirty="0">
                <a:solidFill>
                  <a:schemeClr val="tx1"/>
                </a:solidFill>
                <a:latin typeface="+mj-lt"/>
                <a:ea typeface="+mj-ea"/>
                <a:cs typeface="+mj-cs"/>
              </a:rPr>
              <a:t>α</a:t>
            </a:r>
            <a:br>
              <a:rPr lang="en-US" sz="2900" b="1" dirty="0"/>
            </a:br>
            <a:br>
              <a:rPr lang="en-US" sz="2900" b="0" i="0" u="none" strike="noStrike" kern="1200" baseline="0" dirty="0">
                <a:solidFill>
                  <a:schemeClr val="tx1"/>
                </a:solidFill>
                <a:latin typeface="+mj-lt"/>
                <a:ea typeface="+mj-ea"/>
                <a:cs typeface="+mj-cs"/>
              </a:rPr>
            </a:br>
            <a:r>
              <a:rPr lang="en-US" sz="2900" b="0" i="0" u="none" strike="noStrike" kern="1200" baseline="0" dirty="0">
                <a:solidFill>
                  <a:schemeClr val="tx1"/>
                </a:solidFill>
                <a:latin typeface="+mj-lt"/>
                <a:ea typeface="+mj-ea"/>
                <a:cs typeface="+mj-cs"/>
              </a:rPr>
              <a:t>-να αναδειχθεί η δύναμη του λόγου, η </a:t>
            </a:r>
            <a:r>
              <a:rPr lang="en-US" sz="2900" b="1" i="0" u="none" strike="noStrike" kern="1200" baseline="0" dirty="0">
                <a:solidFill>
                  <a:schemeClr val="tx1"/>
                </a:solidFill>
                <a:latin typeface="+mj-lt"/>
                <a:ea typeface="+mj-ea"/>
                <a:cs typeface="+mj-cs"/>
              </a:rPr>
              <a:t>ορθότητα των επιχειρημάτων </a:t>
            </a:r>
            <a:r>
              <a:rPr lang="en-US" sz="2900" b="0" i="0" u="none" strike="noStrike" kern="1200" baseline="0" dirty="0">
                <a:solidFill>
                  <a:schemeClr val="tx1"/>
                </a:solidFill>
                <a:latin typeface="+mj-lt"/>
                <a:ea typeface="+mj-ea"/>
                <a:cs typeface="+mj-cs"/>
              </a:rPr>
              <a:t>του ομιλούντος, η σαγήνευση του ακροατηρίου.</a:t>
            </a:r>
            <a:br>
              <a:rPr lang="en-US" sz="2900" b="0" i="0" u="none" strike="noStrike" kern="1200" baseline="0" dirty="0">
                <a:solidFill>
                  <a:schemeClr val="tx1"/>
                </a:solidFill>
                <a:latin typeface="+mj-lt"/>
                <a:ea typeface="+mj-ea"/>
                <a:cs typeface="+mj-cs"/>
              </a:rPr>
            </a:br>
            <a:r>
              <a:rPr lang="en-US" sz="2900" b="0" i="0" u="none" strike="noStrike" kern="1200" baseline="0" dirty="0">
                <a:solidFill>
                  <a:schemeClr val="tx1"/>
                </a:solidFill>
                <a:latin typeface="+mj-lt"/>
                <a:ea typeface="+mj-ea"/>
                <a:cs typeface="+mj-cs"/>
              </a:rPr>
              <a:t>-η </a:t>
            </a:r>
            <a:r>
              <a:rPr lang="en-US" sz="2900" b="1" i="0" u="none" strike="noStrike" kern="1200" baseline="0" dirty="0">
                <a:solidFill>
                  <a:schemeClr val="tx1"/>
                </a:solidFill>
                <a:latin typeface="+mj-lt"/>
                <a:ea typeface="+mj-ea"/>
                <a:cs typeface="+mj-cs"/>
              </a:rPr>
              <a:t>υπ</a:t>
            </a:r>
            <a:r>
              <a:rPr lang="en-US" sz="2900" b="1" i="0" u="none" strike="noStrike" kern="1200" baseline="0" dirty="0" err="1">
                <a:solidFill>
                  <a:schemeClr val="tx1"/>
                </a:solidFill>
                <a:latin typeface="+mj-lt"/>
                <a:ea typeface="+mj-ea"/>
                <a:cs typeface="+mj-cs"/>
              </a:rPr>
              <a:t>εράσ</a:t>
            </a:r>
            <a:r>
              <a:rPr lang="en-US" sz="2900" b="1" i="0" u="none" strike="noStrike" kern="1200" baseline="0" dirty="0">
                <a:solidFill>
                  <a:schemeClr val="tx1"/>
                </a:solidFill>
                <a:latin typeface="+mj-lt"/>
                <a:ea typeface="+mj-ea"/>
                <a:cs typeface="+mj-cs"/>
              </a:rPr>
              <a:t>πιση των θέσεών </a:t>
            </a:r>
            <a:r>
              <a:rPr lang="en-US" sz="2900" b="0" i="0" u="none" strike="noStrike" kern="1200" baseline="0" dirty="0">
                <a:solidFill>
                  <a:schemeClr val="tx1"/>
                </a:solidFill>
                <a:latin typeface="+mj-lt"/>
                <a:ea typeface="+mj-ea"/>
                <a:cs typeface="+mj-cs"/>
              </a:rPr>
              <a:t>μας και η αντίκρουση των επιχειρημάτων του αντιπάλου. </a:t>
            </a:r>
            <a:br>
              <a:rPr lang="en-US" sz="2900" b="0" i="0" u="none" strike="noStrike" kern="1200" baseline="0" dirty="0">
                <a:solidFill>
                  <a:schemeClr val="tx1"/>
                </a:solidFill>
                <a:latin typeface="+mj-lt"/>
                <a:ea typeface="+mj-ea"/>
                <a:cs typeface="+mj-cs"/>
              </a:rPr>
            </a:br>
            <a:r>
              <a:rPr lang="en-US" sz="2900" b="0" i="0" u="none" strike="noStrike" kern="1200" baseline="0" dirty="0">
                <a:solidFill>
                  <a:schemeClr val="tx1"/>
                </a:solidFill>
                <a:latin typeface="+mj-lt"/>
                <a:ea typeface="+mj-ea"/>
                <a:cs typeface="+mj-cs"/>
              </a:rPr>
              <a:t>-</a:t>
            </a:r>
            <a:r>
              <a:rPr lang="en-US" sz="2900" b="1" i="0" u="none" strike="noStrike" kern="1200" baseline="0" dirty="0">
                <a:solidFill>
                  <a:schemeClr val="tx1"/>
                </a:solidFill>
                <a:latin typeface="+mj-lt"/>
                <a:ea typeface="+mj-ea"/>
                <a:cs typeface="+mj-cs"/>
              </a:rPr>
              <a:t>απ</a:t>
            </a:r>
            <a:r>
              <a:rPr lang="en-US" sz="2900" b="1" i="0" u="none" strike="noStrike" kern="1200" baseline="0" dirty="0" err="1">
                <a:solidFill>
                  <a:schemeClr val="tx1"/>
                </a:solidFill>
                <a:latin typeface="+mj-lt"/>
                <a:ea typeface="+mj-ea"/>
                <a:cs typeface="+mj-cs"/>
              </a:rPr>
              <a:t>οφεύγουμε</a:t>
            </a:r>
            <a:r>
              <a:rPr lang="en-US" sz="2900" b="1" kern="120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τον</a:t>
            </a:r>
            <a:r>
              <a:rPr lang="en-US" sz="2900" b="1" i="0" u="none" strike="noStrike" kern="1200" baseline="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λεκτικό</a:t>
            </a:r>
            <a:r>
              <a:rPr lang="en-US" sz="2900" b="1" i="0" u="none" strike="noStrike" kern="1200" baseline="0" dirty="0">
                <a:solidFill>
                  <a:schemeClr val="tx1"/>
                </a:solidFill>
                <a:latin typeface="+mj-lt"/>
                <a:ea typeface="+mj-ea"/>
                <a:cs typeface="+mj-cs"/>
              </a:rPr>
              <a:t> </a:t>
            </a:r>
            <a:r>
              <a:rPr lang="en-US" sz="2900" b="1" i="0" u="none" strike="noStrike" kern="1200" baseline="0" dirty="0" err="1">
                <a:solidFill>
                  <a:schemeClr val="tx1"/>
                </a:solidFill>
                <a:latin typeface="+mj-lt"/>
                <a:ea typeface="+mj-ea"/>
                <a:cs typeface="+mj-cs"/>
              </a:rPr>
              <a:t>δι</a:t>
            </a:r>
            <a:r>
              <a:rPr lang="en-US" sz="2900" b="1" i="0" u="none" strike="noStrike" kern="1200" baseline="0" dirty="0">
                <a:solidFill>
                  <a:schemeClr val="tx1"/>
                </a:solidFill>
                <a:latin typeface="+mj-lt"/>
                <a:ea typeface="+mj-ea"/>
                <a:cs typeface="+mj-cs"/>
              </a:rPr>
              <a:t>απληκτισμό </a:t>
            </a:r>
            <a:r>
              <a:rPr lang="en-US" sz="2900" b="0" i="0" u="none" strike="noStrike" kern="1200" baseline="0" dirty="0">
                <a:solidFill>
                  <a:schemeClr val="tx1"/>
                </a:solidFill>
                <a:latin typeface="+mj-lt"/>
                <a:ea typeface="+mj-ea"/>
                <a:cs typeface="+mj-cs"/>
              </a:rPr>
              <a:t>και τη μείωση του συνομιλητή, ενώ επιδιώκουμε την κατάθεση επιχειρημάτων. </a:t>
            </a:r>
            <a:br>
              <a:rPr lang="en-US" sz="2900" b="0" i="0" u="none" strike="noStrike" kern="1200" baseline="0" dirty="0">
                <a:solidFill>
                  <a:schemeClr val="tx1"/>
                </a:solidFill>
                <a:latin typeface="+mj-lt"/>
                <a:ea typeface="+mj-ea"/>
                <a:cs typeface="+mj-cs"/>
              </a:rPr>
            </a:br>
            <a:br>
              <a:rPr lang="en-US" sz="2900" b="0" i="0" u="none" strike="noStrike" kern="1200" baseline="0" dirty="0">
                <a:solidFill>
                  <a:schemeClr val="tx1"/>
                </a:solidFill>
                <a:latin typeface="+mj-lt"/>
                <a:ea typeface="+mj-ea"/>
                <a:cs typeface="+mj-cs"/>
              </a:rPr>
            </a:br>
            <a:r>
              <a:rPr lang="en-US" sz="2900" b="0" i="0" u="none" strike="noStrike" kern="1200" baseline="0" dirty="0" err="1">
                <a:solidFill>
                  <a:schemeClr val="tx1"/>
                </a:solidFill>
                <a:latin typeface="+mj-lt"/>
                <a:ea typeface="+mj-ea"/>
                <a:cs typeface="+mj-cs"/>
              </a:rPr>
              <a:t>Δεν</a:t>
            </a:r>
            <a:r>
              <a:rPr lang="en-US" sz="2900" b="0" i="0" u="none" strike="noStrike" kern="1200" baseline="0" dirty="0">
                <a:solidFill>
                  <a:schemeClr val="tx1"/>
                </a:solidFill>
                <a:latin typeface="+mj-lt"/>
                <a:ea typeface="+mj-ea"/>
                <a:cs typeface="+mj-cs"/>
              </a:rPr>
              <a:t> απ</a:t>
            </a:r>
            <a:r>
              <a:rPr lang="en-US" sz="2900" b="0" i="0" u="none" strike="noStrike" kern="1200" baseline="0" dirty="0" err="1">
                <a:solidFill>
                  <a:schemeClr val="tx1"/>
                </a:solidFill>
                <a:latin typeface="+mj-lt"/>
                <a:ea typeface="+mj-ea"/>
                <a:cs typeface="+mj-cs"/>
              </a:rPr>
              <a:t>οκλείετ</a:t>
            </a:r>
            <a:r>
              <a:rPr lang="en-US" sz="2900" b="0" i="0" u="none" strike="noStrike" kern="1200" baseline="0" dirty="0">
                <a:solidFill>
                  <a:schemeClr val="tx1"/>
                </a:solidFill>
                <a:latin typeface="+mj-lt"/>
                <a:ea typeface="+mj-ea"/>
                <a:cs typeface="+mj-cs"/>
              </a:rPr>
              <a:t>αι η πιθανή </a:t>
            </a:r>
            <a:r>
              <a:rPr lang="en-US" sz="2900" b="1" i="0" u="none" strike="noStrike" kern="1200" baseline="0" dirty="0">
                <a:solidFill>
                  <a:schemeClr val="tx1"/>
                </a:solidFill>
                <a:latin typeface="+mj-lt"/>
                <a:ea typeface="+mj-ea"/>
                <a:cs typeface="+mj-cs"/>
              </a:rPr>
              <a:t>ψηφοφορία</a:t>
            </a:r>
            <a:r>
              <a:rPr lang="en-US" sz="2900" b="0" i="0" u="none" strike="noStrike" kern="1200" baseline="0" dirty="0">
                <a:solidFill>
                  <a:schemeClr val="tx1"/>
                </a:solidFill>
                <a:latin typeface="+mj-lt"/>
                <a:ea typeface="+mj-ea"/>
                <a:cs typeface="+mj-cs"/>
              </a:rPr>
              <a:t> μετά από ένα Debate για την ανάδειξη του ομιλητή με τη μεγαλύτερη πειθώ.</a:t>
            </a:r>
            <a:endParaRPr lang="en-US" sz="2900" kern="1200" dirty="0">
              <a:solidFill>
                <a:schemeClr val="tx1"/>
              </a:solidFill>
              <a:latin typeface="+mj-lt"/>
              <a:ea typeface="+mj-ea"/>
              <a:cs typeface="+mj-cs"/>
            </a:endParaRPr>
          </a:p>
        </p:txBody>
      </p:sp>
    </p:spTree>
    <p:extLst>
      <p:ext uri="{BB962C8B-B14F-4D97-AF65-F5344CB8AC3E}">
        <p14:creationId xmlns:p14="http://schemas.microsoft.com/office/powerpoint/2010/main" val="402466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BB7913-93B9-DFF0-AE5F-E02C7B8BAC05}"/>
              </a:ext>
            </a:extLst>
          </p:cNvPr>
          <p:cNvSpPr>
            <a:spLocks noGrp="1"/>
          </p:cNvSpPr>
          <p:nvPr>
            <p:ph type="title"/>
          </p:nvPr>
        </p:nvSpPr>
        <p:spPr>
          <a:xfrm>
            <a:off x="1075767" y="1188637"/>
            <a:ext cx="2988234" cy="4480726"/>
          </a:xfrm>
        </p:spPr>
        <p:txBody>
          <a:bodyPr>
            <a:normAutofit/>
          </a:bodyPr>
          <a:lstStyle/>
          <a:p>
            <a:pPr algn="r"/>
            <a:r>
              <a:rPr lang="el-GR" sz="4600" dirty="0"/>
              <a:t>Πλαίσιο Εφαρμογής</a:t>
            </a:r>
            <a:br>
              <a:rPr lang="el-GR" sz="4600" dirty="0"/>
            </a:br>
            <a:endParaRPr lang="el-GR" sz="4600"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FF5F8F3-C535-1751-31AC-96866C79A78E}"/>
              </a:ext>
            </a:extLst>
          </p:cNvPr>
          <p:cNvSpPr>
            <a:spLocks noGrp="1"/>
          </p:cNvSpPr>
          <p:nvPr>
            <p:ph idx="1"/>
          </p:nvPr>
        </p:nvSpPr>
        <p:spPr>
          <a:xfrm>
            <a:off x="4497995" y="939451"/>
            <a:ext cx="6399650" cy="5035463"/>
          </a:xfrm>
        </p:spPr>
        <p:txBody>
          <a:bodyPr anchor="ctr">
            <a:noAutofit/>
          </a:bodyPr>
          <a:lstStyle/>
          <a:p>
            <a:r>
              <a:rPr lang="el-GR" sz="1800" b="1" dirty="0"/>
              <a:t>Βήμα 1ο: </a:t>
            </a:r>
            <a:r>
              <a:rPr lang="el-GR" sz="1800" dirty="0"/>
              <a:t>Τίθεται το </a:t>
            </a:r>
            <a:r>
              <a:rPr lang="el-GR" sz="1800" b="1" dirty="0"/>
              <a:t>θέμα</a:t>
            </a:r>
            <a:r>
              <a:rPr lang="el-GR" sz="1800" dirty="0"/>
              <a:t> προς αντιλογία, καθώς και τα </a:t>
            </a:r>
            <a:r>
              <a:rPr lang="el-GR" sz="1800" b="1" dirty="0"/>
              <a:t>χρονικά πλαίσια </a:t>
            </a:r>
            <a:r>
              <a:rPr lang="el-GR" sz="1800" dirty="0"/>
              <a:t>της διαδικασίας. Δίδεται</a:t>
            </a:r>
            <a:r>
              <a:rPr lang="en-US" sz="1800" dirty="0"/>
              <a:t> </a:t>
            </a:r>
            <a:r>
              <a:rPr lang="el-GR" sz="1800" dirty="0"/>
              <a:t>χρόνος προετοιμασίας στους/στις ομιλητές/-</a:t>
            </a:r>
            <a:r>
              <a:rPr lang="el-GR" sz="1800" dirty="0" err="1"/>
              <a:t>τριες</a:t>
            </a:r>
            <a:r>
              <a:rPr lang="el-GR" sz="1800" dirty="0"/>
              <a:t> ή και στις ομάδες τους.</a:t>
            </a:r>
          </a:p>
          <a:p>
            <a:r>
              <a:rPr lang="el-GR" sz="1800" b="1" dirty="0"/>
              <a:t>Βήμα 2ο: </a:t>
            </a:r>
            <a:r>
              <a:rPr lang="el-GR" sz="1800" dirty="0"/>
              <a:t>Ο πρώτος ομιλητής παίρνει τον λόγο και στον χρόνο που του διατίθεται εκθέτει τα επιχειρήματά του.</a:t>
            </a:r>
          </a:p>
          <a:p>
            <a:r>
              <a:rPr lang="el-GR" sz="1800" b="1" dirty="0"/>
              <a:t>Βήμα 3ο: </a:t>
            </a:r>
            <a:r>
              <a:rPr lang="el-GR" sz="1800" dirty="0"/>
              <a:t>Ο δεύτερος ομιλητής παίρνει τον λόγο και στον χρόνο που του διατίθεται εκθέτει τα δικά</a:t>
            </a:r>
            <a:r>
              <a:rPr lang="en-US" sz="1800" dirty="0"/>
              <a:t> </a:t>
            </a:r>
            <a:r>
              <a:rPr lang="el-GR" sz="1800" dirty="0"/>
              <a:t>του επιχειρήματα.</a:t>
            </a:r>
          </a:p>
          <a:p>
            <a:r>
              <a:rPr lang="el-GR" sz="1800" b="1" dirty="0"/>
              <a:t>Βήμα 4ο: </a:t>
            </a:r>
            <a:r>
              <a:rPr lang="el-GR" sz="1800" dirty="0"/>
              <a:t>Ανάλογα με το πλαίσιο εφαρμογής της αντιλογίας, τα βήματα 2 και 3 μπορεί να επαναληφθούν</a:t>
            </a:r>
            <a:r>
              <a:rPr lang="en-US" sz="1800" dirty="0"/>
              <a:t> </a:t>
            </a:r>
            <a:r>
              <a:rPr lang="el-GR" sz="1800" dirty="0"/>
              <a:t>με διαφορετικά χρονικά περιθώρια.</a:t>
            </a:r>
          </a:p>
          <a:p>
            <a:r>
              <a:rPr lang="el-GR" sz="1800" b="1" dirty="0"/>
              <a:t>Βήμα 5ο: </a:t>
            </a:r>
            <a:r>
              <a:rPr lang="el-GR" sz="1800" dirty="0"/>
              <a:t>Δίνεται μια τελευταία ευκαιρία στους ομιλητές να ολοκληρώσουν την επιχειρηματολογία τους και να αναφερθούν στην επιχειρηματολογία του συνομιλητή τους. </a:t>
            </a:r>
          </a:p>
          <a:p>
            <a:r>
              <a:rPr lang="el-GR" sz="1800" dirty="0"/>
              <a:t>Ολοκληρώνεται η διαδικασία, στην οποία μπορεί να συμμετέχουν περισσότεροι των δύο ομιλητών, ανάλογα με το θέμα και τα χρονικά περιθώρια.  Ακολουθεί </a:t>
            </a:r>
            <a:r>
              <a:rPr lang="el-GR" sz="1800" b="1" dirty="0"/>
              <a:t>προαιρετικά ψηφοφορία </a:t>
            </a:r>
            <a:r>
              <a:rPr lang="el-GR" sz="1800" dirty="0"/>
              <a:t>για την ανάδειξη της πληρέστερης </a:t>
            </a:r>
            <a:r>
              <a:rPr lang="el-GR" sz="1800" dirty="0" err="1"/>
              <a:t>επιχειρηματολογικής</a:t>
            </a:r>
            <a:r>
              <a:rPr lang="el-GR" sz="1800" dirty="0"/>
              <a:t> υποστήριξης.</a:t>
            </a:r>
          </a:p>
        </p:txBody>
      </p:sp>
    </p:spTree>
    <p:extLst>
      <p:ext uri="{BB962C8B-B14F-4D97-AF65-F5344CB8AC3E}">
        <p14:creationId xmlns:p14="http://schemas.microsoft.com/office/powerpoint/2010/main" val="32871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9924CE-58A8-373F-899A-DFA322690BD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58F3C30-08D2-4BC8-755A-5A5C381E181E}"/>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52973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E81335D-1C3B-0438-4ED1-EFCAD3A9F57C}"/>
              </a:ext>
            </a:extLst>
          </p:cNvPr>
          <p:cNvSpPr>
            <a:spLocks noGrp="1"/>
          </p:cNvSpPr>
          <p:nvPr>
            <p:ph type="title"/>
          </p:nvPr>
        </p:nvSpPr>
        <p:spPr>
          <a:xfrm>
            <a:off x="1171073" y="1396686"/>
            <a:ext cx="3938053" cy="4064628"/>
          </a:xfrm>
        </p:spPr>
        <p:txBody>
          <a:bodyPr>
            <a:normAutofit/>
          </a:bodyPr>
          <a:lstStyle/>
          <a:p>
            <a:r>
              <a:rPr lang="el-GR" dirty="0">
                <a:solidFill>
                  <a:srgbClr val="FFFFFF"/>
                </a:solidFill>
              </a:rPr>
              <a:t>Καταιγισμός ιδεών ή </a:t>
            </a:r>
            <a:r>
              <a:rPr lang="el-GR" dirty="0" err="1">
                <a:solidFill>
                  <a:srgbClr val="FFFFFF"/>
                </a:solidFill>
              </a:rPr>
              <a:t>ιδεοθύελλα</a:t>
            </a:r>
            <a:r>
              <a:rPr lang="el-GR" dirty="0">
                <a:solidFill>
                  <a:srgbClr val="FFFFFF"/>
                </a:solidFill>
              </a:rPr>
              <a:t> (</a:t>
            </a:r>
            <a:r>
              <a:rPr lang="el-GR" dirty="0" err="1">
                <a:solidFill>
                  <a:srgbClr val="FFFFFF"/>
                </a:solidFill>
              </a:rPr>
              <a:t>Brainstorming</a:t>
            </a:r>
            <a:r>
              <a:rPr lang="el-GR" dirty="0">
                <a:solidFill>
                  <a:srgbClr val="FFFFFF"/>
                </a:solidFill>
              </a:rPr>
              <a:t>)</a:t>
            </a:r>
          </a:p>
        </p:txBody>
      </p:sp>
      <p:sp>
        <p:nvSpPr>
          <p:cNvPr id="24"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F9B96C6F-7FF9-0BD9-7069-D8CB949D9572}"/>
              </a:ext>
            </a:extLst>
          </p:cNvPr>
          <p:cNvSpPr>
            <a:spLocks noGrp="1"/>
          </p:cNvSpPr>
          <p:nvPr>
            <p:ph idx="1"/>
          </p:nvPr>
        </p:nvSpPr>
        <p:spPr>
          <a:xfrm>
            <a:off x="5216236" y="1119031"/>
            <a:ext cx="6390409" cy="5468805"/>
          </a:xfrm>
        </p:spPr>
        <p:txBody>
          <a:bodyPr>
            <a:normAutofit lnSpcReduction="10000"/>
          </a:bodyPr>
          <a:lstStyle/>
          <a:p>
            <a:pPr algn="l"/>
            <a:endParaRPr lang="el-GR" sz="2000" b="0" i="0" u="none" strike="noStrike" baseline="0" dirty="0"/>
          </a:p>
          <a:p>
            <a:pPr algn="l"/>
            <a:r>
              <a:rPr lang="el-GR" sz="2000" b="0" i="0" u="none" strike="noStrike" baseline="0" dirty="0"/>
              <a:t>καλούνται να </a:t>
            </a:r>
            <a:r>
              <a:rPr lang="el-GR" sz="2000" b="1" i="0" u="none" strike="noStrike" baseline="0" dirty="0"/>
              <a:t>εκφράσουν αυθόρμητα και ελεύθερα </a:t>
            </a:r>
            <a:r>
              <a:rPr lang="el-GR" sz="2000" b="0" i="0" u="none" strike="noStrike" baseline="0" dirty="0"/>
              <a:t>τις ιδέες, κρίσεις, αντιλήψεις ή απόψεις τους για ένα θέμα (π.χ. μια έννοια ή μια αρχή της ενότητας ή για ένα ερώτημα), </a:t>
            </a:r>
            <a:r>
              <a:rPr lang="el-GR" sz="2000" b="1" i="0" u="none" strike="noStrike" baseline="0" dirty="0"/>
              <a:t>χωρίς να έχουν κατ’ ανάγκη προηγούμενες γνώσεις</a:t>
            </a:r>
            <a:r>
              <a:rPr lang="el-GR" sz="2000" b="0" i="0" u="none" strike="noStrike" baseline="0" dirty="0"/>
              <a:t> ή έτοιμες απαντήσεις γι’ αυτό.</a:t>
            </a:r>
          </a:p>
          <a:p>
            <a:pPr algn="l"/>
            <a:endParaRPr lang="el-GR" sz="2000" dirty="0"/>
          </a:p>
          <a:p>
            <a:pPr marL="0" indent="0" algn="l">
              <a:buNone/>
            </a:pPr>
            <a:r>
              <a:rPr lang="el-GR" sz="2000" dirty="0"/>
              <a:t>Θεωρείται ότι προσφέρει μια σειρά </a:t>
            </a:r>
            <a:r>
              <a:rPr lang="el-GR" sz="2000" b="1" dirty="0"/>
              <a:t>πλεονεκτημάτων</a:t>
            </a:r>
            <a:r>
              <a:rPr lang="el-GR" sz="2000" dirty="0"/>
              <a:t>:</a:t>
            </a:r>
          </a:p>
          <a:p>
            <a:pPr algn="l"/>
            <a:r>
              <a:rPr lang="el-GR" sz="2000" b="1" dirty="0"/>
              <a:t>άμεση εμπλοκή </a:t>
            </a:r>
            <a:r>
              <a:rPr lang="el-GR" sz="2000" dirty="0"/>
              <a:t>των μαθητών στη διαδικασία αναζήτησης της γνώσης, </a:t>
            </a:r>
          </a:p>
          <a:p>
            <a:pPr algn="l"/>
            <a:r>
              <a:rPr lang="el-GR" sz="2000" dirty="0"/>
              <a:t>καλύτερη </a:t>
            </a:r>
            <a:r>
              <a:rPr lang="el-GR" sz="2000" b="1" dirty="0"/>
              <a:t>διαπροσωπική επικοινωνία </a:t>
            </a:r>
            <a:r>
              <a:rPr lang="el-GR" sz="2000" dirty="0"/>
              <a:t>διδάσκοντα-διδασκομένων, </a:t>
            </a:r>
          </a:p>
          <a:p>
            <a:pPr algn="l"/>
            <a:r>
              <a:rPr lang="el-GR" sz="2000" dirty="0"/>
              <a:t>συνειδητοποίηση </a:t>
            </a:r>
            <a:r>
              <a:rPr lang="el-GR" sz="2000" b="1" dirty="0"/>
              <a:t>από πλευράς μαθητών </a:t>
            </a:r>
            <a:r>
              <a:rPr lang="el-GR" sz="2000" dirty="0"/>
              <a:t>των </a:t>
            </a:r>
            <a:r>
              <a:rPr lang="el-GR" sz="2000" b="1" dirty="0"/>
              <a:t>διαφορετικών αντιλήψεων </a:t>
            </a:r>
            <a:r>
              <a:rPr lang="el-GR" sz="2000" dirty="0"/>
              <a:t>που υπάρχουν,</a:t>
            </a:r>
          </a:p>
          <a:p>
            <a:pPr algn="l"/>
            <a:r>
              <a:rPr lang="el-GR" sz="2000" dirty="0"/>
              <a:t> συνειδητοποίηση </a:t>
            </a:r>
            <a:r>
              <a:rPr lang="el-GR" sz="2000" b="1" dirty="0"/>
              <a:t>από πλευράς διδάσκοντα/</a:t>
            </a:r>
            <a:r>
              <a:rPr lang="el-GR" sz="2000" b="1" dirty="0" err="1"/>
              <a:t>ουσας</a:t>
            </a:r>
            <a:r>
              <a:rPr lang="el-GR" sz="2000" b="1" dirty="0"/>
              <a:t> λαθεμένων αντιλήψεων</a:t>
            </a:r>
            <a:r>
              <a:rPr lang="el-GR" sz="2000" dirty="0"/>
              <a:t>, τις οποίες οφείλει να χειριστεί στην πορεία του μαθήματος.</a:t>
            </a:r>
          </a:p>
        </p:txBody>
      </p:sp>
    </p:spTree>
    <p:extLst>
      <p:ext uri="{BB962C8B-B14F-4D97-AF65-F5344CB8AC3E}">
        <p14:creationId xmlns:p14="http://schemas.microsoft.com/office/powerpoint/2010/main" val="15004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B96A8E-205F-78FB-1BF8-51480C23B2C5}"/>
              </a:ext>
            </a:extLst>
          </p:cNvPr>
          <p:cNvSpPr>
            <a:spLocks noGrp="1"/>
          </p:cNvSpPr>
          <p:nvPr>
            <p:ph type="title"/>
          </p:nvPr>
        </p:nvSpPr>
        <p:spPr>
          <a:xfrm>
            <a:off x="635000" y="640823"/>
            <a:ext cx="3418659" cy="5583148"/>
          </a:xfrm>
        </p:spPr>
        <p:txBody>
          <a:bodyPr anchor="ctr">
            <a:normAutofit/>
          </a:bodyPr>
          <a:lstStyle/>
          <a:p>
            <a:r>
              <a:rPr lang="el-GR" sz="3800"/>
              <a:t>Χαρακτηριστικά βήματα υλοποίησης της τεχνικής είναι τα ακόλουθα:</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785611AC-DDCB-9882-6B9C-E0772E5105F8}"/>
              </a:ext>
            </a:extLst>
          </p:cNvPr>
          <p:cNvGraphicFramePr>
            <a:graphicFrameLocks noGrp="1"/>
          </p:cNvGraphicFramePr>
          <p:nvPr>
            <p:ph idx="1"/>
            <p:extLst>
              <p:ext uri="{D42A27DB-BD31-4B8C-83A1-F6EECF244321}">
                <p14:modId xmlns:p14="http://schemas.microsoft.com/office/powerpoint/2010/main" val="26844347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98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1E0D7A-1552-437B-2039-757F36DB8D8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Χιονοστιβάδα (Think-Pair-Share)</a:t>
            </a:r>
          </a:p>
        </p:txBody>
      </p:sp>
      <p:graphicFrame>
        <p:nvGraphicFramePr>
          <p:cNvPr id="5" name="Θέση περιεχομένου 2">
            <a:extLst>
              <a:ext uri="{FF2B5EF4-FFF2-40B4-BE49-F238E27FC236}">
                <a16:creationId xmlns:a16="http://schemas.microsoft.com/office/drawing/2014/main" id="{5E3629AF-17F8-0E32-1121-BF303C807D65}"/>
              </a:ext>
            </a:extLst>
          </p:cNvPr>
          <p:cNvGraphicFramePr>
            <a:graphicFrameLocks noGrp="1"/>
          </p:cNvGraphicFramePr>
          <p:nvPr>
            <p:ph idx="1"/>
            <p:extLst>
              <p:ext uri="{D42A27DB-BD31-4B8C-83A1-F6EECF244321}">
                <p14:modId xmlns:p14="http://schemas.microsoft.com/office/powerpoint/2010/main" val="15779218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678325"/>
      </p:ext>
    </p:extLst>
  </p:cSld>
  <p:clrMapOvr>
    <a:masterClrMapping/>
  </p:clrMapOvr>
</p:sld>
</file>

<file path=ppt/theme/theme1.xml><?xml version="1.0" encoding="utf-8"?>
<a:theme xmlns:a="http://schemas.openxmlformats.org/drawingml/2006/main" name="Θέμα Office 2013 - 2022">
  <a:themeElements>
    <a:clrScheme name="Θέμα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84</TotalTime>
  <Words>1449</Words>
  <Application>Microsoft Office PowerPoint</Application>
  <PresentationFormat>Ευρεία οθόνη</PresentationFormat>
  <Paragraphs>63</Paragraphs>
  <Slides>20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Calibri</vt:lpstr>
      <vt:lpstr>Calibri Light</vt:lpstr>
      <vt:lpstr>Calibri,Bold</vt:lpstr>
      <vt:lpstr>Cambria</vt:lpstr>
      <vt:lpstr>Wingdings</vt:lpstr>
      <vt:lpstr>Θέμα Office 2013 - 2022</vt:lpstr>
      <vt:lpstr>διδακτικές τεχνικές στο αμφιθέατρο… -ΜΕΡΟΣ A’ </vt:lpstr>
      <vt:lpstr>Παρουσίαση του PowerPoint</vt:lpstr>
      <vt:lpstr>Αντιγνωμίες, αντιλογίες (Debate)</vt:lpstr>
      <vt:lpstr>Στόχος της ρητορικής στην αντιλογία  -να αναδειχθεί η δύναμη του λόγου, η ορθότητα των επιχειρημάτων του ομιλούντος, η σαγήνευση του ακροατηρίου. -η υπεράσπιση των θέσεών μας και η αντίκρουση των επιχειρημάτων του αντιπάλου.  -αποφεύγουμε τον λεκτικό διαπληκτισμό και τη μείωση του συνομιλητή, ενώ επιδιώκουμε την κατάθεση επιχειρημάτων.   Δεν αποκλείεται η πιθανή ψηφοφορία μετά από ένα Debate για την ανάδειξη του ομιλητή με τη μεγαλύτερη πειθώ.</vt:lpstr>
      <vt:lpstr>Πλαίσιο Εφαρμογής </vt:lpstr>
      <vt:lpstr>Παρουσίαση του PowerPoint</vt:lpstr>
      <vt:lpstr>Καταιγισμός ιδεών ή ιδεοθύελλα (Brainstorming)</vt:lpstr>
      <vt:lpstr>Χαρακτηριστικά βήματα υλοποίησης της τεχνικής είναι τα ακόλουθα:</vt:lpstr>
      <vt:lpstr>Χιονοστιβάδα (Think-Pair-Share)</vt:lpstr>
      <vt:lpstr>Πλαίσιο Εφαρμογής </vt:lpstr>
      <vt:lpstr>Εννοιολογικός χάρτης ή χάρτης εννοιών (Concept map) - Εννοιολογική χαρτογρά- φηση (Concept mapping)</vt:lpstr>
      <vt:lpstr>Παρουσίαση του PowerPoint</vt:lpstr>
      <vt:lpstr>Παρουσίαση του PowerPoint</vt:lpstr>
      <vt:lpstr>Αναλογική Σκέψη  (Analogy / Analogical reasoning)</vt:lpstr>
      <vt:lpstr>βήματα</vt:lpstr>
      <vt:lpstr>Παρουσίαση του PowerPoint</vt:lpstr>
      <vt:lpstr>Ανάπτυξη Εφαρμογής </vt:lpstr>
      <vt:lpstr>Ανάπτυξη Εφαρμογής </vt:lpstr>
      <vt:lpstr>Ανάπτυξη Εφαρμογής </vt:lpstr>
      <vt:lpstr>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XESTERNOU</dc:creator>
  <cp:lastModifiedBy>MARIA XESTERNOU</cp:lastModifiedBy>
  <cp:revision>1</cp:revision>
  <dcterms:created xsi:type="dcterms:W3CDTF">2025-03-17T15:22:32Z</dcterms:created>
  <dcterms:modified xsi:type="dcterms:W3CDTF">2025-03-17T16:47:09Z</dcterms:modified>
</cp:coreProperties>
</file>