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64" r:id="rId1"/>
    <p:sldMasterId id="2147483920" r:id="rId2"/>
  </p:sldMasterIdLst>
  <p:notesMasterIdLst>
    <p:notesMasterId r:id="rId23"/>
  </p:notesMasterIdLst>
  <p:sldIdLst>
    <p:sldId id="277" r:id="rId3"/>
    <p:sldId id="275" r:id="rId4"/>
    <p:sldId id="276" r:id="rId5"/>
    <p:sldId id="258" r:id="rId6"/>
    <p:sldId id="288" r:id="rId7"/>
    <p:sldId id="259" r:id="rId8"/>
    <p:sldId id="260" r:id="rId9"/>
    <p:sldId id="261" r:id="rId10"/>
    <p:sldId id="289" r:id="rId11"/>
    <p:sldId id="290" r:id="rId12"/>
    <p:sldId id="291" r:id="rId13"/>
    <p:sldId id="287" r:id="rId14"/>
    <p:sldId id="292" r:id="rId15"/>
    <p:sldId id="293" r:id="rId16"/>
    <p:sldId id="294" r:id="rId17"/>
    <p:sldId id="295" r:id="rId18"/>
    <p:sldId id="296" r:id="rId19"/>
    <p:sldId id="278" r:id="rId20"/>
    <p:sldId id="285" r:id="rId21"/>
    <p:sldId id="297" r:id="rId22"/>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Georgia" pitchFamily="18" charset="0"/>
        <a:ea typeface="+mn-ea"/>
        <a:cs typeface="Arial" pitchFamily="34" charset="0"/>
      </a:defRPr>
    </a:lvl1pPr>
    <a:lvl2pPr marL="457200" algn="l" defTabSz="457200" rtl="0" fontAlgn="base">
      <a:spcBef>
        <a:spcPct val="0"/>
      </a:spcBef>
      <a:spcAft>
        <a:spcPct val="0"/>
      </a:spcAft>
      <a:defRPr kern="1200">
        <a:solidFill>
          <a:schemeClr val="tx1"/>
        </a:solidFill>
        <a:latin typeface="Georgia" pitchFamily="18" charset="0"/>
        <a:ea typeface="+mn-ea"/>
        <a:cs typeface="Arial" pitchFamily="34" charset="0"/>
      </a:defRPr>
    </a:lvl2pPr>
    <a:lvl3pPr marL="914400" algn="l" defTabSz="457200" rtl="0" fontAlgn="base">
      <a:spcBef>
        <a:spcPct val="0"/>
      </a:spcBef>
      <a:spcAft>
        <a:spcPct val="0"/>
      </a:spcAft>
      <a:defRPr kern="1200">
        <a:solidFill>
          <a:schemeClr val="tx1"/>
        </a:solidFill>
        <a:latin typeface="Georgia" pitchFamily="18" charset="0"/>
        <a:ea typeface="+mn-ea"/>
        <a:cs typeface="Arial" pitchFamily="34" charset="0"/>
      </a:defRPr>
    </a:lvl3pPr>
    <a:lvl4pPr marL="1371600" algn="l" defTabSz="457200" rtl="0" fontAlgn="base">
      <a:spcBef>
        <a:spcPct val="0"/>
      </a:spcBef>
      <a:spcAft>
        <a:spcPct val="0"/>
      </a:spcAft>
      <a:defRPr kern="1200">
        <a:solidFill>
          <a:schemeClr val="tx1"/>
        </a:solidFill>
        <a:latin typeface="Georgia" pitchFamily="18" charset="0"/>
        <a:ea typeface="+mn-ea"/>
        <a:cs typeface="Arial" pitchFamily="34" charset="0"/>
      </a:defRPr>
    </a:lvl4pPr>
    <a:lvl5pPr marL="1828800" algn="l" defTabSz="457200" rtl="0" fontAlgn="base">
      <a:spcBef>
        <a:spcPct val="0"/>
      </a:spcBef>
      <a:spcAft>
        <a:spcPct val="0"/>
      </a:spcAft>
      <a:defRPr kern="1200">
        <a:solidFill>
          <a:schemeClr val="tx1"/>
        </a:solidFill>
        <a:latin typeface="Georgia" pitchFamily="18" charset="0"/>
        <a:ea typeface="+mn-ea"/>
        <a:cs typeface="Arial" pitchFamily="34" charset="0"/>
      </a:defRPr>
    </a:lvl5pPr>
    <a:lvl6pPr marL="2286000" algn="l" defTabSz="914400" rtl="0" eaLnBrk="1" latinLnBrk="0" hangingPunct="1">
      <a:defRPr kern="1200">
        <a:solidFill>
          <a:schemeClr val="tx1"/>
        </a:solidFill>
        <a:latin typeface="Georgia" pitchFamily="18" charset="0"/>
        <a:ea typeface="+mn-ea"/>
        <a:cs typeface="Arial" pitchFamily="34" charset="0"/>
      </a:defRPr>
    </a:lvl6pPr>
    <a:lvl7pPr marL="2743200" algn="l" defTabSz="914400" rtl="0" eaLnBrk="1" latinLnBrk="0" hangingPunct="1">
      <a:defRPr kern="1200">
        <a:solidFill>
          <a:schemeClr val="tx1"/>
        </a:solidFill>
        <a:latin typeface="Georgia" pitchFamily="18" charset="0"/>
        <a:ea typeface="+mn-ea"/>
        <a:cs typeface="Arial" pitchFamily="34" charset="0"/>
      </a:defRPr>
    </a:lvl7pPr>
    <a:lvl8pPr marL="3200400" algn="l" defTabSz="914400" rtl="0" eaLnBrk="1" latinLnBrk="0" hangingPunct="1">
      <a:defRPr kern="1200">
        <a:solidFill>
          <a:schemeClr val="tx1"/>
        </a:solidFill>
        <a:latin typeface="Georgia" pitchFamily="18" charset="0"/>
        <a:ea typeface="+mn-ea"/>
        <a:cs typeface="Arial" pitchFamily="34" charset="0"/>
      </a:defRPr>
    </a:lvl8pPr>
    <a:lvl9pPr marL="3657600" algn="l" defTabSz="914400" rtl="0" eaLnBrk="1" latinLnBrk="0" hangingPunct="1">
      <a:defRPr kern="1200">
        <a:solidFill>
          <a:schemeClr val="tx1"/>
        </a:solidFill>
        <a:latin typeface="Georgia"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2" d="100"/>
          <a:sy n="82" d="100"/>
        </p:scale>
        <p:origin x="1474"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68DBFD7-40A6-474C-A780-F43F381950FF}" type="datetimeFigureOut">
              <a:rPr lang="el-GR"/>
              <a:pPr>
                <a:defRPr/>
              </a:pPr>
              <a:t>11/11/2020</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noProof="0"/>
              <a:t>Kλικ για επεξεργασία των στυλ του υποδείγματος</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13F87F7-DBC0-4260-8686-F4DEFA631F67}" type="slidenum">
              <a:rPr lang="el-GR"/>
              <a:pPr>
                <a:defRPr/>
              </a:pPr>
              <a:t>‹#›</a:t>
            </a:fld>
            <a:endParaRPr lang="el-GR"/>
          </a:p>
        </p:txBody>
      </p:sp>
    </p:spTree>
    <p:extLst>
      <p:ext uri="{BB962C8B-B14F-4D97-AF65-F5344CB8AC3E}">
        <p14:creationId xmlns:p14="http://schemas.microsoft.com/office/powerpoint/2010/main" val="29686619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dirty="0"/>
          </a:p>
        </p:txBody>
      </p:sp>
      <p:sp>
        <p:nvSpPr>
          <p:cNvPr id="27652" name="3 - Θέση αριθμού διαφάνειας"/>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defTabSz="457200" fontAlgn="base">
              <a:spcBef>
                <a:spcPct val="0"/>
              </a:spcBef>
              <a:spcAft>
                <a:spcPct val="0"/>
              </a:spcAft>
              <a:defRPr>
                <a:solidFill>
                  <a:schemeClr val="tx1"/>
                </a:solidFill>
                <a:latin typeface="Georgia" pitchFamily="18" charset="0"/>
              </a:defRPr>
            </a:lvl6pPr>
            <a:lvl7pPr marL="2971800" indent="-228600" defTabSz="457200" fontAlgn="base">
              <a:spcBef>
                <a:spcPct val="0"/>
              </a:spcBef>
              <a:spcAft>
                <a:spcPct val="0"/>
              </a:spcAft>
              <a:defRPr>
                <a:solidFill>
                  <a:schemeClr val="tx1"/>
                </a:solidFill>
                <a:latin typeface="Georgia" pitchFamily="18" charset="0"/>
              </a:defRPr>
            </a:lvl7pPr>
            <a:lvl8pPr marL="3429000" indent="-228600" defTabSz="457200" fontAlgn="base">
              <a:spcBef>
                <a:spcPct val="0"/>
              </a:spcBef>
              <a:spcAft>
                <a:spcPct val="0"/>
              </a:spcAft>
              <a:defRPr>
                <a:solidFill>
                  <a:schemeClr val="tx1"/>
                </a:solidFill>
                <a:latin typeface="Georgia" pitchFamily="18" charset="0"/>
              </a:defRPr>
            </a:lvl8pPr>
            <a:lvl9pPr marL="3886200" indent="-228600" defTabSz="457200" fontAlgn="base">
              <a:spcBef>
                <a:spcPct val="0"/>
              </a:spcBef>
              <a:spcAft>
                <a:spcPct val="0"/>
              </a:spcAft>
              <a:defRPr>
                <a:solidFill>
                  <a:schemeClr val="tx1"/>
                </a:solidFill>
                <a:latin typeface="Georgia" pitchFamily="18" charset="0"/>
              </a:defRPr>
            </a:lvl9pPr>
          </a:lstStyle>
          <a:p>
            <a:pPr fontAlgn="base">
              <a:spcBef>
                <a:spcPct val="0"/>
              </a:spcBef>
              <a:spcAft>
                <a:spcPct val="0"/>
              </a:spcAft>
              <a:defRPr/>
            </a:pPr>
            <a:fld id="{7F056279-A6C5-4C39-9F89-F62C7BB72380}" type="slidenum">
              <a:rPr lang="el-GR" smtClean="0">
                <a:latin typeface="Calibri" pitchFamily="34" charset="0"/>
              </a:rPr>
              <a:pPr fontAlgn="base">
                <a:spcBef>
                  <a:spcPct val="0"/>
                </a:spcBef>
                <a:spcAft>
                  <a:spcPct val="0"/>
                </a:spcAft>
                <a:defRPr/>
              </a:pPr>
              <a:t>1</a:t>
            </a:fld>
            <a:endParaRPr lang="el-GR">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dirty="0"/>
          </a:p>
        </p:txBody>
      </p:sp>
      <p:sp>
        <p:nvSpPr>
          <p:cNvPr id="32772" name="3 - Θέση αριθμού διαφάνειας"/>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defTabSz="457200" fontAlgn="base">
              <a:spcBef>
                <a:spcPct val="0"/>
              </a:spcBef>
              <a:spcAft>
                <a:spcPct val="0"/>
              </a:spcAft>
              <a:defRPr>
                <a:solidFill>
                  <a:schemeClr val="tx1"/>
                </a:solidFill>
                <a:latin typeface="Georgia" pitchFamily="18" charset="0"/>
              </a:defRPr>
            </a:lvl6pPr>
            <a:lvl7pPr marL="2971800" indent="-228600" defTabSz="457200" fontAlgn="base">
              <a:spcBef>
                <a:spcPct val="0"/>
              </a:spcBef>
              <a:spcAft>
                <a:spcPct val="0"/>
              </a:spcAft>
              <a:defRPr>
                <a:solidFill>
                  <a:schemeClr val="tx1"/>
                </a:solidFill>
                <a:latin typeface="Georgia" pitchFamily="18" charset="0"/>
              </a:defRPr>
            </a:lvl7pPr>
            <a:lvl8pPr marL="3429000" indent="-228600" defTabSz="457200" fontAlgn="base">
              <a:spcBef>
                <a:spcPct val="0"/>
              </a:spcBef>
              <a:spcAft>
                <a:spcPct val="0"/>
              </a:spcAft>
              <a:defRPr>
                <a:solidFill>
                  <a:schemeClr val="tx1"/>
                </a:solidFill>
                <a:latin typeface="Georgia" pitchFamily="18" charset="0"/>
              </a:defRPr>
            </a:lvl8pPr>
            <a:lvl9pPr marL="3886200" indent="-228600" defTabSz="457200" fontAlgn="base">
              <a:spcBef>
                <a:spcPct val="0"/>
              </a:spcBef>
              <a:spcAft>
                <a:spcPct val="0"/>
              </a:spcAft>
              <a:defRPr>
                <a:solidFill>
                  <a:schemeClr val="tx1"/>
                </a:solidFill>
                <a:latin typeface="Georgia" pitchFamily="18" charset="0"/>
              </a:defRPr>
            </a:lvl9pPr>
          </a:lstStyle>
          <a:p>
            <a:pPr fontAlgn="base">
              <a:spcBef>
                <a:spcPct val="0"/>
              </a:spcBef>
              <a:spcAft>
                <a:spcPct val="0"/>
              </a:spcAft>
              <a:defRPr/>
            </a:pPr>
            <a:fld id="{5457867B-36E5-4125-BBE2-2A02342B354B}" type="slidenum">
              <a:rPr lang="el-GR" smtClean="0">
                <a:latin typeface="Calibri" pitchFamily="34" charset="0"/>
              </a:rPr>
              <a:pPr fontAlgn="base">
                <a:spcBef>
                  <a:spcPct val="0"/>
                </a:spcBef>
                <a:spcAft>
                  <a:spcPct val="0"/>
                </a:spcAft>
                <a:defRPr/>
              </a:pPr>
              <a:t>12</a:t>
            </a:fld>
            <a:endParaRPr lang="el-GR">
              <a:latin typeface="Calibri"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dirty="0"/>
          </a:p>
        </p:txBody>
      </p:sp>
      <p:sp>
        <p:nvSpPr>
          <p:cNvPr id="32772" name="3 - Θέση αριθμού διαφάνειας"/>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defTabSz="457200" fontAlgn="base">
              <a:spcBef>
                <a:spcPct val="0"/>
              </a:spcBef>
              <a:spcAft>
                <a:spcPct val="0"/>
              </a:spcAft>
              <a:defRPr>
                <a:solidFill>
                  <a:schemeClr val="tx1"/>
                </a:solidFill>
                <a:latin typeface="Georgia" pitchFamily="18" charset="0"/>
              </a:defRPr>
            </a:lvl6pPr>
            <a:lvl7pPr marL="2971800" indent="-228600" defTabSz="457200" fontAlgn="base">
              <a:spcBef>
                <a:spcPct val="0"/>
              </a:spcBef>
              <a:spcAft>
                <a:spcPct val="0"/>
              </a:spcAft>
              <a:defRPr>
                <a:solidFill>
                  <a:schemeClr val="tx1"/>
                </a:solidFill>
                <a:latin typeface="Georgia" pitchFamily="18" charset="0"/>
              </a:defRPr>
            </a:lvl7pPr>
            <a:lvl8pPr marL="3429000" indent="-228600" defTabSz="457200" fontAlgn="base">
              <a:spcBef>
                <a:spcPct val="0"/>
              </a:spcBef>
              <a:spcAft>
                <a:spcPct val="0"/>
              </a:spcAft>
              <a:defRPr>
                <a:solidFill>
                  <a:schemeClr val="tx1"/>
                </a:solidFill>
                <a:latin typeface="Georgia" pitchFamily="18" charset="0"/>
              </a:defRPr>
            </a:lvl8pPr>
            <a:lvl9pPr marL="3886200" indent="-228600" defTabSz="457200" fontAlgn="base">
              <a:spcBef>
                <a:spcPct val="0"/>
              </a:spcBef>
              <a:spcAft>
                <a:spcPct val="0"/>
              </a:spcAft>
              <a:defRPr>
                <a:solidFill>
                  <a:schemeClr val="tx1"/>
                </a:solidFill>
                <a:latin typeface="Georgia" pitchFamily="18" charset="0"/>
              </a:defRPr>
            </a:lvl9pPr>
          </a:lstStyle>
          <a:p>
            <a:pPr fontAlgn="base">
              <a:spcBef>
                <a:spcPct val="0"/>
              </a:spcBef>
              <a:spcAft>
                <a:spcPct val="0"/>
              </a:spcAft>
              <a:defRPr/>
            </a:pPr>
            <a:fld id="{5457867B-36E5-4125-BBE2-2A02342B354B}" type="slidenum">
              <a:rPr lang="el-GR" smtClean="0">
                <a:latin typeface="Calibri" pitchFamily="34" charset="0"/>
              </a:rPr>
              <a:pPr fontAlgn="base">
                <a:spcBef>
                  <a:spcPct val="0"/>
                </a:spcBef>
                <a:spcAft>
                  <a:spcPct val="0"/>
                </a:spcAft>
                <a:defRPr/>
              </a:pPr>
              <a:t>13</a:t>
            </a:fld>
            <a:endParaRPr lang="el-GR">
              <a:latin typeface="Calibri"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dirty="0"/>
          </a:p>
        </p:txBody>
      </p:sp>
      <p:sp>
        <p:nvSpPr>
          <p:cNvPr id="32772" name="3 - Θέση αριθμού διαφάνειας"/>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defTabSz="457200" fontAlgn="base">
              <a:spcBef>
                <a:spcPct val="0"/>
              </a:spcBef>
              <a:spcAft>
                <a:spcPct val="0"/>
              </a:spcAft>
              <a:defRPr>
                <a:solidFill>
                  <a:schemeClr val="tx1"/>
                </a:solidFill>
                <a:latin typeface="Georgia" pitchFamily="18" charset="0"/>
              </a:defRPr>
            </a:lvl6pPr>
            <a:lvl7pPr marL="2971800" indent="-228600" defTabSz="457200" fontAlgn="base">
              <a:spcBef>
                <a:spcPct val="0"/>
              </a:spcBef>
              <a:spcAft>
                <a:spcPct val="0"/>
              </a:spcAft>
              <a:defRPr>
                <a:solidFill>
                  <a:schemeClr val="tx1"/>
                </a:solidFill>
                <a:latin typeface="Georgia" pitchFamily="18" charset="0"/>
              </a:defRPr>
            </a:lvl7pPr>
            <a:lvl8pPr marL="3429000" indent="-228600" defTabSz="457200" fontAlgn="base">
              <a:spcBef>
                <a:spcPct val="0"/>
              </a:spcBef>
              <a:spcAft>
                <a:spcPct val="0"/>
              </a:spcAft>
              <a:defRPr>
                <a:solidFill>
                  <a:schemeClr val="tx1"/>
                </a:solidFill>
                <a:latin typeface="Georgia" pitchFamily="18" charset="0"/>
              </a:defRPr>
            </a:lvl8pPr>
            <a:lvl9pPr marL="3886200" indent="-228600" defTabSz="457200" fontAlgn="base">
              <a:spcBef>
                <a:spcPct val="0"/>
              </a:spcBef>
              <a:spcAft>
                <a:spcPct val="0"/>
              </a:spcAft>
              <a:defRPr>
                <a:solidFill>
                  <a:schemeClr val="tx1"/>
                </a:solidFill>
                <a:latin typeface="Georgia" pitchFamily="18" charset="0"/>
              </a:defRPr>
            </a:lvl9pPr>
          </a:lstStyle>
          <a:p>
            <a:pPr fontAlgn="base">
              <a:spcBef>
                <a:spcPct val="0"/>
              </a:spcBef>
              <a:spcAft>
                <a:spcPct val="0"/>
              </a:spcAft>
              <a:defRPr/>
            </a:pPr>
            <a:fld id="{5457867B-36E5-4125-BBE2-2A02342B354B}" type="slidenum">
              <a:rPr lang="el-GR" smtClean="0">
                <a:latin typeface="Calibri" pitchFamily="34" charset="0"/>
              </a:rPr>
              <a:pPr fontAlgn="base">
                <a:spcBef>
                  <a:spcPct val="0"/>
                </a:spcBef>
                <a:spcAft>
                  <a:spcPct val="0"/>
                </a:spcAft>
                <a:defRPr/>
              </a:pPr>
              <a:t>14</a:t>
            </a:fld>
            <a:endParaRPr lang="el-GR">
              <a:latin typeface="Calibri"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dirty="0"/>
          </a:p>
        </p:txBody>
      </p:sp>
      <p:sp>
        <p:nvSpPr>
          <p:cNvPr id="32772" name="3 - Θέση αριθμού διαφάνειας"/>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defTabSz="457200" fontAlgn="base">
              <a:spcBef>
                <a:spcPct val="0"/>
              </a:spcBef>
              <a:spcAft>
                <a:spcPct val="0"/>
              </a:spcAft>
              <a:defRPr>
                <a:solidFill>
                  <a:schemeClr val="tx1"/>
                </a:solidFill>
                <a:latin typeface="Georgia" pitchFamily="18" charset="0"/>
              </a:defRPr>
            </a:lvl6pPr>
            <a:lvl7pPr marL="2971800" indent="-228600" defTabSz="457200" fontAlgn="base">
              <a:spcBef>
                <a:spcPct val="0"/>
              </a:spcBef>
              <a:spcAft>
                <a:spcPct val="0"/>
              </a:spcAft>
              <a:defRPr>
                <a:solidFill>
                  <a:schemeClr val="tx1"/>
                </a:solidFill>
                <a:latin typeface="Georgia" pitchFamily="18" charset="0"/>
              </a:defRPr>
            </a:lvl7pPr>
            <a:lvl8pPr marL="3429000" indent="-228600" defTabSz="457200" fontAlgn="base">
              <a:spcBef>
                <a:spcPct val="0"/>
              </a:spcBef>
              <a:spcAft>
                <a:spcPct val="0"/>
              </a:spcAft>
              <a:defRPr>
                <a:solidFill>
                  <a:schemeClr val="tx1"/>
                </a:solidFill>
                <a:latin typeface="Georgia" pitchFamily="18" charset="0"/>
              </a:defRPr>
            </a:lvl8pPr>
            <a:lvl9pPr marL="3886200" indent="-228600" defTabSz="457200" fontAlgn="base">
              <a:spcBef>
                <a:spcPct val="0"/>
              </a:spcBef>
              <a:spcAft>
                <a:spcPct val="0"/>
              </a:spcAft>
              <a:defRPr>
                <a:solidFill>
                  <a:schemeClr val="tx1"/>
                </a:solidFill>
                <a:latin typeface="Georgia" pitchFamily="18" charset="0"/>
              </a:defRPr>
            </a:lvl9pPr>
          </a:lstStyle>
          <a:p>
            <a:pPr fontAlgn="base">
              <a:spcBef>
                <a:spcPct val="0"/>
              </a:spcBef>
              <a:spcAft>
                <a:spcPct val="0"/>
              </a:spcAft>
              <a:defRPr/>
            </a:pPr>
            <a:fld id="{5457867B-36E5-4125-BBE2-2A02342B354B}" type="slidenum">
              <a:rPr lang="el-GR" smtClean="0">
                <a:latin typeface="Calibri" pitchFamily="34" charset="0"/>
              </a:rPr>
              <a:pPr fontAlgn="base">
                <a:spcBef>
                  <a:spcPct val="0"/>
                </a:spcBef>
                <a:spcAft>
                  <a:spcPct val="0"/>
                </a:spcAft>
                <a:defRPr/>
              </a:pPr>
              <a:t>15</a:t>
            </a:fld>
            <a:endParaRPr lang="el-GR">
              <a:latin typeface="Calibri"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dirty="0"/>
          </a:p>
        </p:txBody>
      </p:sp>
      <p:sp>
        <p:nvSpPr>
          <p:cNvPr id="32772" name="3 - Θέση αριθμού διαφάνειας"/>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defTabSz="457200" fontAlgn="base">
              <a:spcBef>
                <a:spcPct val="0"/>
              </a:spcBef>
              <a:spcAft>
                <a:spcPct val="0"/>
              </a:spcAft>
              <a:defRPr>
                <a:solidFill>
                  <a:schemeClr val="tx1"/>
                </a:solidFill>
                <a:latin typeface="Georgia" pitchFamily="18" charset="0"/>
              </a:defRPr>
            </a:lvl6pPr>
            <a:lvl7pPr marL="2971800" indent="-228600" defTabSz="457200" fontAlgn="base">
              <a:spcBef>
                <a:spcPct val="0"/>
              </a:spcBef>
              <a:spcAft>
                <a:spcPct val="0"/>
              </a:spcAft>
              <a:defRPr>
                <a:solidFill>
                  <a:schemeClr val="tx1"/>
                </a:solidFill>
                <a:latin typeface="Georgia" pitchFamily="18" charset="0"/>
              </a:defRPr>
            </a:lvl7pPr>
            <a:lvl8pPr marL="3429000" indent="-228600" defTabSz="457200" fontAlgn="base">
              <a:spcBef>
                <a:spcPct val="0"/>
              </a:spcBef>
              <a:spcAft>
                <a:spcPct val="0"/>
              </a:spcAft>
              <a:defRPr>
                <a:solidFill>
                  <a:schemeClr val="tx1"/>
                </a:solidFill>
                <a:latin typeface="Georgia" pitchFamily="18" charset="0"/>
              </a:defRPr>
            </a:lvl8pPr>
            <a:lvl9pPr marL="3886200" indent="-228600" defTabSz="457200" fontAlgn="base">
              <a:spcBef>
                <a:spcPct val="0"/>
              </a:spcBef>
              <a:spcAft>
                <a:spcPct val="0"/>
              </a:spcAft>
              <a:defRPr>
                <a:solidFill>
                  <a:schemeClr val="tx1"/>
                </a:solidFill>
                <a:latin typeface="Georgia" pitchFamily="18" charset="0"/>
              </a:defRPr>
            </a:lvl9pPr>
          </a:lstStyle>
          <a:p>
            <a:pPr fontAlgn="base">
              <a:spcBef>
                <a:spcPct val="0"/>
              </a:spcBef>
              <a:spcAft>
                <a:spcPct val="0"/>
              </a:spcAft>
              <a:defRPr/>
            </a:pPr>
            <a:fld id="{5457867B-36E5-4125-BBE2-2A02342B354B}" type="slidenum">
              <a:rPr lang="el-GR" smtClean="0">
                <a:latin typeface="Calibri" pitchFamily="34" charset="0"/>
              </a:rPr>
              <a:pPr fontAlgn="base">
                <a:spcBef>
                  <a:spcPct val="0"/>
                </a:spcBef>
                <a:spcAft>
                  <a:spcPct val="0"/>
                </a:spcAft>
                <a:defRPr/>
              </a:pPr>
              <a:t>16</a:t>
            </a:fld>
            <a:endParaRPr lang="el-GR">
              <a:latin typeface="Calibri"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dirty="0"/>
          </a:p>
        </p:txBody>
      </p:sp>
      <p:sp>
        <p:nvSpPr>
          <p:cNvPr id="32772" name="3 - Θέση αριθμού διαφάνειας"/>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defTabSz="457200" fontAlgn="base">
              <a:spcBef>
                <a:spcPct val="0"/>
              </a:spcBef>
              <a:spcAft>
                <a:spcPct val="0"/>
              </a:spcAft>
              <a:defRPr>
                <a:solidFill>
                  <a:schemeClr val="tx1"/>
                </a:solidFill>
                <a:latin typeface="Georgia" pitchFamily="18" charset="0"/>
              </a:defRPr>
            </a:lvl6pPr>
            <a:lvl7pPr marL="2971800" indent="-228600" defTabSz="457200" fontAlgn="base">
              <a:spcBef>
                <a:spcPct val="0"/>
              </a:spcBef>
              <a:spcAft>
                <a:spcPct val="0"/>
              </a:spcAft>
              <a:defRPr>
                <a:solidFill>
                  <a:schemeClr val="tx1"/>
                </a:solidFill>
                <a:latin typeface="Georgia" pitchFamily="18" charset="0"/>
              </a:defRPr>
            </a:lvl7pPr>
            <a:lvl8pPr marL="3429000" indent="-228600" defTabSz="457200" fontAlgn="base">
              <a:spcBef>
                <a:spcPct val="0"/>
              </a:spcBef>
              <a:spcAft>
                <a:spcPct val="0"/>
              </a:spcAft>
              <a:defRPr>
                <a:solidFill>
                  <a:schemeClr val="tx1"/>
                </a:solidFill>
                <a:latin typeface="Georgia" pitchFamily="18" charset="0"/>
              </a:defRPr>
            </a:lvl8pPr>
            <a:lvl9pPr marL="3886200" indent="-228600" defTabSz="457200" fontAlgn="base">
              <a:spcBef>
                <a:spcPct val="0"/>
              </a:spcBef>
              <a:spcAft>
                <a:spcPct val="0"/>
              </a:spcAft>
              <a:defRPr>
                <a:solidFill>
                  <a:schemeClr val="tx1"/>
                </a:solidFill>
                <a:latin typeface="Georgia" pitchFamily="18" charset="0"/>
              </a:defRPr>
            </a:lvl9pPr>
          </a:lstStyle>
          <a:p>
            <a:pPr fontAlgn="base">
              <a:spcBef>
                <a:spcPct val="0"/>
              </a:spcBef>
              <a:spcAft>
                <a:spcPct val="0"/>
              </a:spcAft>
              <a:defRPr/>
            </a:pPr>
            <a:fld id="{5457867B-36E5-4125-BBE2-2A02342B354B}" type="slidenum">
              <a:rPr lang="el-GR" smtClean="0">
                <a:latin typeface="Calibri" pitchFamily="34" charset="0"/>
              </a:rPr>
              <a:pPr fontAlgn="base">
                <a:spcBef>
                  <a:spcPct val="0"/>
                </a:spcBef>
                <a:spcAft>
                  <a:spcPct val="0"/>
                </a:spcAft>
                <a:defRPr/>
              </a:pPr>
              <a:t>17</a:t>
            </a:fld>
            <a:endParaRPr lang="el-GR">
              <a:latin typeface="Calibri"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dirty="0"/>
          </a:p>
        </p:txBody>
      </p:sp>
      <p:sp>
        <p:nvSpPr>
          <p:cNvPr id="32772" name="3 - Θέση αριθμού διαφάνειας"/>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defTabSz="457200" fontAlgn="base">
              <a:spcBef>
                <a:spcPct val="0"/>
              </a:spcBef>
              <a:spcAft>
                <a:spcPct val="0"/>
              </a:spcAft>
              <a:defRPr>
                <a:solidFill>
                  <a:schemeClr val="tx1"/>
                </a:solidFill>
                <a:latin typeface="Georgia" pitchFamily="18" charset="0"/>
              </a:defRPr>
            </a:lvl6pPr>
            <a:lvl7pPr marL="2971800" indent="-228600" defTabSz="457200" fontAlgn="base">
              <a:spcBef>
                <a:spcPct val="0"/>
              </a:spcBef>
              <a:spcAft>
                <a:spcPct val="0"/>
              </a:spcAft>
              <a:defRPr>
                <a:solidFill>
                  <a:schemeClr val="tx1"/>
                </a:solidFill>
                <a:latin typeface="Georgia" pitchFamily="18" charset="0"/>
              </a:defRPr>
            </a:lvl7pPr>
            <a:lvl8pPr marL="3429000" indent="-228600" defTabSz="457200" fontAlgn="base">
              <a:spcBef>
                <a:spcPct val="0"/>
              </a:spcBef>
              <a:spcAft>
                <a:spcPct val="0"/>
              </a:spcAft>
              <a:defRPr>
                <a:solidFill>
                  <a:schemeClr val="tx1"/>
                </a:solidFill>
                <a:latin typeface="Georgia" pitchFamily="18" charset="0"/>
              </a:defRPr>
            </a:lvl8pPr>
            <a:lvl9pPr marL="3886200" indent="-228600" defTabSz="457200" fontAlgn="base">
              <a:spcBef>
                <a:spcPct val="0"/>
              </a:spcBef>
              <a:spcAft>
                <a:spcPct val="0"/>
              </a:spcAft>
              <a:defRPr>
                <a:solidFill>
                  <a:schemeClr val="tx1"/>
                </a:solidFill>
                <a:latin typeface="Georgia" pitchFamily="18" charset="0"/>
              </a:defRPr>
            </a:lvl9pPr>
          </a:lstStyle>
          <a:p>
            <a:pPr fontAlgn="base">
              <a:spcBef>
                <a:spcPct val="0"/>
              </a:spcBef>
              <a:spcAft>
                <a:spcPct val="0"/>
              </a:spcAft>
              <a:defRPr/>
            </a:pPr>
            <a:fld id="{5457867B-36E5-4125-BBE2-2A02342B354B}" type="slidenum">
              <a:rPr lang="el-GR" smtClean="0">
                <a:latin typeface="Calibri" pitchFamily="34" charset="0"/>
              </a:rPr>
              <a:pPr fontAlgn="base">
                <a:spcBef>
                  <a:spcPct val="0"/>
                </a:spcBef>
                <a:spcAft>
                  <a:spcPct val="0"/>
                </a:spcAft>
                <a:defRPr/>
              </a:pPr>
              <a:t>18</a:t>
            </a:fld>
            <a:endParaRPr lang="el-GR">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p>
        </p:txBody>
      </p:sp>
      <p:sp>
        <p:nvSpPr>
          <p:cNvPr id="29700" name="3 - Θέση αριθμού διαφάνειας"/>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defTabSz="457200" fontAlgn="base">
              <a:spcBef>
                <a:spcPct val="0"/>
              </a:spcBef>
              <a:spcAft>
                <a:spcPct val="0"/>
              </a:spcAft>
              <a:defRPr>
                <a:solidFill>
                  <a:schemeClr val="tx1"/>
                </a:solidFill>
                <a:latin typeface="Georgia" pitchFamily="18" charset="0"/>
              </a:defRPr>
            </a:lvl6pPr>
            <a:lvl7pPr marL="2971800" indent="-228600" defTabSz="457200" fontAlgn="base">
              <a:spcBef>
                <a:spcPct val="0"/>
              </a:spcBef>
              <a:spcAft>
                <a:spcPct val="0"/>
              </a:spcAft>
              <a:defRPr>
                <a:solidFill>
                  <a:schemeClr val="tx1"/>
                </a:solidFill>
                <a:latin typeface="Georgia" pitchFamily="18" charset="0"/>
              </a:defRPr>
            </a:lvl7pPr>
            <a:lvl8pPr marL="3429000" indent="-228600" defTabSz="457200" fontAlgn="base">
              <a:spcBef>
                <a:spcPct val="0"/>
              </a:spcBef>
              <a:spcAft>
                <a:spcPct val="0"/>
              </a:spcAft>
              <a:defRPr>
                <a:solidFill>
                  <a:schemeClr val="tx1"/>
                </a:solidFill>
                <a:latin typeface="Georgia" pitchFamily="18" charset="0"/>
              </a:defRPr>
            </a:lvl8pPr>
            <a:lvl9pPr marL="3886200" indent="-228600" defTabSz="457200" fontAlgn="base">
              <a:spcBef>
                <a:spcPct val="0"/>
              </a:spcBef>
              <a:spcAft>
                <a:spcPct val="0"/>
              </a:spcAft>
              <a:defRPr>
                <a:solidFill>
                  <a:schemeClr val="tx1"/>
                </a:solidFill>
                <a:latin typeface="Georgia" pitchFamily="18" charset="0"/>
              </a:defRPr>
            </a:lvl9pPr>
          </a:lstStyle>
          <a:p>
            <a:pPr fontAlgn="base">
              <a:spcBef>
                <a:spcPct val="0"/>
              </a:spcBef>
              <a:spcAft>
                <a:spcPct val="0"/>
              </a:spcAft>
              <a:defRPr/>
            </a:pPr>
            <a:fld id="{E3C2E238-7968-4E63-AB3E-A170665FAE3C}" type="slidenum">
              <a:rPr lang="el-GR" smtClean="0">
                <a:latin typeface="Calibri" pitchFamily="34" charset="0"/>
              </a:rPr>
              <a:pPr fontAlgn="base">
                <a:spcBef>
                  <a:spcPct val="0"/>
                </a:spcBef>
                <a:spcAft>
                  <a:spcPct val="0"/>
                </a:spcAft>
                <a:defRPr/>
              </a:pPr>
              <a:t>4</a:t>
            </a:fld>
            <a:endParaRPr lang="el-GR">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p>
        </p:txBody>
      </p:sp>
      <p:sp>
        <p:nvSpPr>
          <p:cNvPr id="29700" name="3 - Θέση αριθμού διαφάνειας"/>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defTabSz="457200" fontAlgn="base">
              <a:spcBef>
                <a:spcPct val="0"/>
              </a:spcBef>
              <a:spcAft>
                <a:spcPct val="0"/>
              </a:spcAft>
              <a:defRPr>
                <a:solidFill>
                  <a:schemeClr val="tx1"/>
                </a:solidFill>
                <a:latin typeface="Georgia" pitchFamily="18" charset="0"/>
              </a:defRPr>
            </a:lvl6pPr>
            <a:lvl7pPr marL="2971800" indent="-228600" defTabSz="457200" fontAlgn="base">
              <a:spcBef>
                <a:spcPct val="0"/>
              </a:spcBef>
              <a:spcAft>
                <a:spcPct val="0"/>
              </a:spcAft>
              <a:defRPr>
                <a:solidFill>
                  <a:schemeClr val="tx1"/>
                </a:solidFill>
                <a:latin typeface="Georgia" pitchFamily="18" charset="0"/>
              </a:defRPr>
            </a:lvl7pPr>
            <a:lvl8pPr marL="3429000" indent="-228600" defTabSz="457200" fontAlgn="base">
              <a:spcBef>
                <a:spcPct val="0"/>
              </a:spcBef>
              <a:spcAft>
                <a:spcPct val="0"/>
              </a:spcAft>
              <a:defRPr>
                <a:solidFill>
                  <a:schemeClr val="tx1"/>
                </a:solidFill>
                <a:latin typeface="Georgia" pitchFamily="18" charset="0"/>
              </a:defRPr>
            </a:lvl8pPr>
            <a:lvl9pPr marL="3886200" indent="-228600" defTabSz="457200" fontAlgn="base">
              <a:spcBef>
                <a:spcPct val="0"/>
              </a:spcBef>
              <a:spcAft>
                <a:spcPct val="0"/>
              </a:spcAft>
              <a:defRPr>
                <a:solidFill>
                  <a:schemeClr val="tx1"/>
                </a:solidFill>
                <a:latin typeface="Georgia" pitchFamily="18" charset="0"/>
              </a:defRPr>
            </a:lvl9pPr>
          </a:lstStyle>
          <a:p>
            <a:pPr fontAlgn="base">
              <a:spcBef>
                <a:spcPct val="0"/>
              </a:spcBef>
              <a:spcAft>
                <a:spcPct val="0"/>
              </a:spcAft>
              <a:defRPr/>
            </a:pPr>
            <a:fld id="{E3C2E238-7968-4E63-AB3E-A170665FAE3C}" type="slidenum">
              <a:rPr lang="el-GR" smtClean="0">
                <a:latin typeface="Calibri" pitchFamily="34" charset="0"/>
              </a:rPr>
              <a:pPr fontAlgn="base">
                <a:spcBef>
                  <a:spcPct val="0"/>
                </a:spcBef>
                <a:spcAft>
                  <a:spcPct val="0"/>
                </a:spcAft>
                <a:defRPr/>
              </a:pPr>
              <a:t>5</a:t>
            </a:fld>
            <a:endParaRPr lang="el-GR">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dirty="0"/>
          </a:p>
        </p:txBody>
      </p:sp>
      <p:sp>
        <p:nvSpPr>
          <p:cNvPr id="30724" name="3 - Θέση αριθμού διαφάνειας"/>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defTabSz="457200" fontAlgn="base">
              <a:spcBef>
                <a:spcPct val="0"/>
              </a:spcBef>
              <a:spcAft>
                <a:spcPct val="0"/>
              </a:spcAft>
              <a:defRPr>
                <a:solidFill>
                  <a:schemeClr val="tx1"/>
                </a:solidFill>
                <a:latin typeface="Georgia" pitchFamily="18" charset="0"/>
              </a:defRPr>
            </a:lvl6pPr>
            <a:lvl7pPr marL="2971800" indent="-228600" defTabSz="457200" fontAlgn="base">
              <a:spcBef>
                <a:spcPct val="0"/>
              </a:spcBef>
              <a:spcAft>
                <a:spcPct val="0"/>
              </a:spcAft>
              <a:defRPr>
                <a:solidFill>
                  <a:schemeClr val="tx1"/>
                </a:solidFill>
                <a:latin typeface="Georgia" pitchFamily="18" charset="0"/>
              </a:defRPr>
            </a:lvl7pPr>
            <a:lvl8pPr marL="3429000" indent="-228600" defTabSz="457200" fontAlgn="base">
              <a:spcBef>
                <a:spcPct val="0"/>
              </a:spcBef>
              <a:spcAft>
                <a:spcPct val="0"/>
              </a:spcAft>
              <a:defRPr>
                <a:solidFill>
                  <a:schemeClr val="tx1"/>
                </a:solidFill>
                <a:latin typeface="Georgia" pitchFamily="18" charset="0"/>
              </a:defRPr>
            </a:lvl8pPr>
            <a:lvl9pPr marL="3886200" indent="-228600" defTabSz="457200" fontAlgn="base">
              <a:spcBef>
                <a:spcPct val="0"/>
              </a:spcBef>
              <a:spcAft>
                <a:spcPct val="0"/>
              </a:spcAft>
              <a:defRPr>
                <a:solidFill>
                  <a:schemeClr val="tx1"/>
                </a:solidFill>
                <a:latin typeface="Georgia" pitchFamily="18" charset="0"/>
              </a:defRPr>
            </a:lvl9pPr>
          </a:lstStyle>
          <a:p>
            <a:pPr fontAlgn="base">
              <a:spcBef>
                <a:spcPct val="0"/>
              </a:spcBef>
              <a:spcAft>
                <a:spcPct val="0"/>
              </a:spcAft>
              <a:defRPr/>
            </a:pPr>
            <a:fld id="{DB876127-BB77-46CB-A080-87D5E5FABC9C}" type="slidenum">
              <a:rPr lang="el-GR" smtClean="0">
                <a:latin typeface="Calibri" pitchFamily="34" charset="0"/>
              </a:rPr>
              <a:pPr fontAlgn="base">
                <a:spcBef>
                  <a:spcPct val="0"/>
                </a:spcBef>
                <a:spcAft>
                  <a:spcPct val="0"/>
                </a:spcAft>
                <a:defRPr/>
              </a:pPr>
              <a:t>6</a:t>
            </a:fld>
            <a:endParaRPr lang="el-GR">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dirty="0"/>
          </a:p>
        </p:txBody>
      </p:sp>
      <p:sp>
        <p:nvSpPr>
          <p:cNvPr id="31748" name="3 - Θέση αριθμού διαφάνειας"/>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defTabSz="457200" fontAlgn="base">
              <a:spcBef>
                <a:spcPct val="0"/>
              </a:spcBef>
              <a:spcAft>
                <a:spcPct val="0"/>
              </a:spcAft>
              <a:defRPr>
                <a:solidFill>
                  <a:schemeClr val="tx1"/>
                </a:solidFill>
                <a:latin typeface="Georgia" pitchFamily="18" charset="0"/>
              </a:defRPr>
            </a:lvl6pPr>
            <a:lvl7pPr marL="2971800" indent="-228600" defTabSz="457200" fontAlgn="base">
              <a:spcBef>
                <a:spcPct val="0"/>
              </a:spcBef>
              <a:spcAft>
                <a:spcPct val="0"/>
              </a:spcAft>
              <a:defRPr>
                <a:solidFill>
                  <a:schemeClr val="tx1"/>
                </a:solidFill>
                <a:latin typeface="Georgia" pitchFamily="18" charset="0"/>
              </a:defRPr>
            </a:lvl7pPr>
            <a:lvl8pPr marL="3429000" indent="-228600" defTabSz="457200" fontAlgn="base">
              <a:spcBef>
                <a:spcPct val="0"/>
              </a:spcBef>
              <a:spcAft>
                <a:spcPct val="0"/>
              </a:spcAft>
              <a:defRPr>
                <a:solidFill>
                  <a:schemeClr val="tx1"/>
                </a:solidFill>
                <a:latin typeface="Georgia" pitchFamily="18" charset="0"/>
              </a:defRPr>
            </a:lvl8pPr>
            <a:lvl9pPr marL="3886200" indent="-228600" defTabSz="457200" fontAlgn="base">
              <a:spcBef>
                <a:spcPct val="0"/>
              </a:spcBef>
              <a:spcAft>
                <a:spcPct val="0"/>
              </a:spcAft>
              <a:defRPr>
                <a:solidFill>
                  <a:schemeClr val="tx1"/>
                </a:solidFill>
                <a:latin typeface="Georgia" pitchFamily="18" charset="0"/>
              </a:defRPr>
            </a:lvl9pPr>
          </a:lstStyle>
          <a:p>
            <a:pPr fontAlgn="base">
              <a:spcBef>
                <a:spcPct val="0"/>
              </a:spcBef>
              <a:spcAft>
                <a:spcPct val="0"/>
              </a:spcAft>
              <a:defRPr/>
            </a:pPr>
            <a:fld id="{133ADAF0-8825-4460-99F8-98D1B6E9B867}" type="slidenum">
              <a:rPr lang="el-GR" smtClean="0">
                <a:latin typeface="Calibri" pitchFamily="34" charset="0"/>
              </a:rPr>
              <a:pPr fontAlgn="base">
                <a:spcBef>
                  <a:spcPct val="0"/>
                </a:spcBef>
                <a:spcAft>
                  <a:spcPct val="0"/>
                </a:spcAft>
                <a:defRPr/>
              </a:pPr>
              <a:t>7</a:t>
            </a:fld>
            <a:endParaRPr lang="el-GR">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dirty="0"/>
          </a:p>
        </p:txBody>
      </p:sp>
      <p:sp>
        <p:nvSpPr>
          <p:cNvPr id="32772" name="3 - Θέση αριθμού διαφάνειας"/>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defTabSz="457200" fontAlgn="base">
              <a:spcBef>
                <a:spcPct val="0"/>
              </a:spcBef>
              <a:spcAft>
                <a:spcPct val="0"/>
              </a:spcAft>
              <a:defRPr>
                <a:solidFill>
                  <a:schemeClr val="tx1"/>
                </a:solidFill>
                <a:latin typeface="Georgia" pitchFamily="18" charset="0"/>
              </a:defRPr>
            </a:lvl6pPr>
            <a:lvl7pPr marL="2971800" indent="-228600" defTabSz="457200" fontAlgn="base">
              <a:spcBef>
                <a:spcPct val="0"/>
              </a:spcBef>
              <a:spcAft>
                <a:spcPct val="0"/>
              </a:spcAft>
              <a:defRPr>
                <a:solidFill>
                  <a:schemeClr val="tx1"/>
                </a:solidFill>
                <a:latin typeface="Georgia" pitchFamily="18" charset="0"/>
              </a:defRPr>
            </a:lvl7pPr>
            <a:lvl8pPr marL="3429000" indent="-228600" defTabSz="457200" fontAlgn="base">
              <a:spcBef>
                <a:spcPct val="0"/>
              </a:spcBef>
              <a:spcAft>
                <a:spcPct val="0"/>
              </a:spcAft>
              <a:defRPr>
                <a:solidFill>
                  <a:schemeClr val="tx1"/>
                </a:solidFill>
                <a:latin typeface="Georgia" pitchFamily="18" charset="0"/>
              </a:defRPr>
            </a:lvl8pPr>
            <a:lvl9pPr marL="3886200" indent="-228600" defTabSz="457200" fontAlgn="base">
              <a:spcBef>
                <a:spcPct val="0"/>
              </a:spcBef>
              <a:spcAft>
                <a:spcPct val="0"/>
              </a:spcAft>
              <a:defRPr>
                <a:solidFill>
                  <a:schemeClr val="tx1"/>
                </a:solidFill>
                <a:latin typeface="Georgia" pitchFamily="18" charset="0"/>
              </a:defRPr>
            </a:lvl9pPr>
          </a:lstStyle>
          <a:p>
            <a:pPr fontAlgn="base">
              <a:spcBef>
                <a:spcPct val="0"/>
              </a:spcBef>
              <a:spcAft>
                <a:spcPct val="0"/>
              </a:spcAft>
              <a:defRPr/>
            </a:pPr>
            <a:fld id="{5457867B-36E5-4125-BBE2-2A02342B354B}" type="slidenum">
              <a:rPr lang="el-GR" smtClean="0">
                <a:latin typeface="Calibri" pitchFamily="34" charset="0"/>
              </a:rPr>
              <a:pPr fontAlgn="base">
                <a:spcBef>
                  <a:spcPct val="0"/>
                </a:spcBef>
                <a:spcAft>
                  <a:spcPct val="0"/>
                </a:spcAft>
                <a:defRPr/>
              </a:pPr>
              <a:t>8</a:t>
            </a:fld>
            <a:endParaRPr lang="el-GR">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dirty="0"/>
          </a:p>
        </p:txBody>
      </p:sp>
      <p:sp>
        <p:nvSpPr>
          <p:cNvPr id="32772" name="3 - Θέση αριθμού διαφάνειας"/>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defTabSz="457200" fontAlgn="base">
              <a:spcBef>
                <a:spcPct val="0"/>
              </a:spcBef>
              <a:spcAft>
                <a:spcPct val="0"/>
              </a:spcAft>
              <a:defRPr>
                <a:solidFill>
                  <a:schemeClr val="tx1"/>
                </a:solidFill>
                <a:latin typeface="Georgia" pitchFamily="18" charset="0"/>
              </a:defRPr>
            </a:lvl6pPr>
            <a:lvl7pPr marL="2971800" indent="-228600" defTabSz="457200" fontAlgn="base">
              <a:spcBef>
                <a:spcPct val="0"/>
              </a:spcBef>
              <a:spcAft>
                <a:spcPct val="0"/>
              </a:spcAft>
              <a:defRPr>
                <a:solidFill>
                  <a:schemeClr val="tx1"/>
                </a:solidFill>
                <a:latin typeface="Georgia" pitchFamily="18" charset="0"/>
              </a:defRPr>
            </a:lvl7pPr>
            <a:lvl8pPr marL="3429000" indent="-228600" defTabSz="457200" fontAlgn="base">
              <a:spcBef>
                <a:spcPct val="0"/>
              </a:spcBef>
              <a:spcAft>
                <a:spcPct val="0"/>
              </a:spcAft>
              <a:defRPr>
                <a:solidFill>
                  <a:schemeClr val="tx1"/>
                </a:solidFill>
                <a:latin typeface="Georgia" pitchFamily="18" charset="0"/>
              </a:defRPr>
            </a:lvl8pPr>
            <a:lvl9pPr marL="3886200" indent="-228600" defTabSz="457200" fontAlgn="base">
              <a:spcBef>
                <a:spcPct val="0"/>
              </a:spcBef>
              <a:spcAft>
                <a:spcPct val="0"/>
              </a:spcAft>
              <a:defRPr>
                <a:solidFill>
                  <a:schemeClr val="tx1"/>
                </a:solidFill>
                <a:latin typeface="Georgia" pitchFamily="18" charset="0"/>
              </a:defRPr>
            </a:lvl9pPr>
          </a:lstStyle>
          <a:p>
            <a:pPr fontAlgn="base">
              <a:spcBef>
                <a:spcPct val="0"/>
              </a:spcBef>
              <a:spcAft>
                <a:spcPct val="0"/>
              </a:spcAft>
              <a:defRPr/>
            </a:pPr>
            <a:fld id="{5457867B-36E5-4125-BBE2-2A02342B354B}" type="slidenum">
              <a:rPr lang="el-GR" smtClean="0">
                <a:latin typeface="Calibri" pitchFamily="34" charset="0"/>
              </a:rPr>
              <a:pPr fontAlgn="base">
                <a:spcBef>
                  <a:spcPct val="0"/>
                </a:spcBef>
                <a:spcAft>
                  <a:spcPct val="0"/>
                </a:spcAft>
                <a:defRPr/>
              </a:pPr>
              <a:t>9</a:t>
            </a:fld>
            <a:endParaRPr lang="el-GR">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dirty="0"/>
          </a:p>
        </p:txBody>
      </p:sp>
      <p:sp>
        <p:nvSpPr>
          <p:cNvPr id="32772" name="3 - Θέση αριθμού διαφάνειας"/>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defTabSz="457200" fontAlgn="base">
              <a:spcBef>
                <a:spcPct val="0"/>
              </a:spcBef>
              <a:spcAft>
                <a:spcPct val="0"/>
              </a:spcAft>
              <a:defRPr>
                <a:solidFill>
                  <a:schemeClr val="tx1"/>
                </a:solidFill>
                <a:latin typeface="Georgia" pitchFamily="18" charset="0"/>
              </a:defRPr>
            </a:lvl6pPr>
            <a:lvl7pPr marL="2971800" indent="-228600" defTabSz="457200" fontAlgn="base">
              <a:spcBef>
                <a:spcPct val="0"/>
              </a:spcBef>
              <a:spcAft>
                <a:spcPct val="0"/>
              </a:spcAft>
              <a:defRPr>
                <a:solidFill>
                  <a:schemeClr val="tx1"/>
                </a:solidFill>
                <a:latin typeface="Georgia" pitchFamily="18" charset="0"/>
              </a:defRPr>
            </a:lvl7pPr>
            <a:lvl8pPr marL="3429000" indent="-228600" defTabSz="457200" fontAlgn="base">
              <a:spcBef>
                <a:spcPct val="0"/>
              </a:spcBef>
              <a:spcAft>
                <a:spcPct val="0"/>
              </a:spcAft>
              <a:defRPr>
                <a:solidFill>
                  <a:schemeClr val="tx1"/>
                </a:solidFill>
                <a:latin typeface="Georgia" pitchFamily="18" charset="0"/>
              </a:defRPr>
            </a:lvl8pPr>
            <a:lvl9pPr marL="3886200" indent="-228600" defTabSz="457200" fontAlgn="base">
              <a:spcBef>
                <a:spcPct val="0"/>
              </a:spcBef>
              <a:spcAft>
                <a:spcPct val="0"/>
              </a:spcAft>
              <a:defRPr>
                <a:solidFill>
                  <a:schemeClr val="tx1"/>
                </a:solidFill>
                <a:latin typeface="Georgia" pitchFamily="18" charset="0"/>
              </a:defRPr>
            </a:lvl9pPr>
          </a:lstStyle>
          <a:p>
            <a:pPr fontAlgn="base">
              <a:spcBef>
                <a:spcPct val="0"/>
              </a:spcBef>
              <a:spcAft>
                <a:spcPct val="0"/>
              </a:spcAft>
              <a:defRPr/>
            </a:pPr>
            <a:fld id="{5457867B-36E5-4125-BBE2-2A02342B354B}" type="slidenum">
              <a:rPr lang="el-GR" smtClean="0">
                <a:latin typeface="Calibri" pitchFamily="34" charset="0"/>
              </a:rPr>
              <a:pPr fontAlgn="base">
                <a:spcBef>
                  <a:spcPct val="0"/>
                </a:spcBef>
                <a:spcAft>
                  <a:spcPct val="0"/>
                </a:spcAft>
                <a:defRPr/>
              </a:pPr>
              <a:t>10</a:t>
            </a:fld>
            <a:endParaRPr lang="el-GR">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dirty="0"/>
          </a:p>
        </p:txBody>
      </p:sp>
      <p:sp>
        <p:nvSpPr>
          <p:cNvPr id="32772" name="3 - Θέση αριθμού διαφάνειας"/>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defTabSz="457200" fontAlgn="base">
              <a:spcBef>
                <a:spcPct val="0"/>
              </a:spcBef>
              <a:spcAft>
                <a:spcPct val="0"/>
              </a:spcAft>
              <a:defRPr>
                <a:solidFill>
                  <a:schemeClr val="tx1"/>
                </a:solidFill>
                <a:latin typeface="Georgia" pitchFamily="18" charset="0"/>
              </a:defRPr>
            </a:lvl6pPr>
            <a:lvl7pPr marL="2971800" indent="-228600" defTabSz="457200" fontAlgn="base">
              <a:spcBef>
                <a:spcPct val="0"/>
              </a:spcBef>
              <a:spcAft>
                <a:spcPct val="0"/>
              </a:spcAft>
              <a:defRPr>
                <a:solidFill>
                  <a:schemeClr val="tx1"/>
                </a:solidFill>
                <a:latin typeface="Georgia" pitchFamily="18" charset="0"/>
              </a:defRPr>
            </a:lvl7pPr>
            <a:lvl8pPr marL="3429000" indent="-228600" defTabSz="457200" fontAlgn="base">
              <a:spcBef>
                <a:spcPct val="0"/>
              </a:spcBef>
              <a:spcAft>
                <a:spcPct val="0"/>
              </a:spcAft>
              <a:defRPr>
                <a:solidFill>
                  <a:schemeClr val="tx1"/>
                </a:solidFill>
                <a:latin typeface="Georgia" pitchFamily="18" charset="0"/>
              </a:defRPr>
            </a:lvl8pPr>
            <a:lvl9pPr marL="3886200" indent="-228600" defTabSz="457200" fontAlgn="base">
              <a:spcBef>
                <a:spcPct val="0"/>
              </a:spcBef>
              <a:spcAft>
                <a:spcPct val="0"/>
              </a:spcAft>
              <a:defRPr>
                <a:solidFill>
                  <a:schemeClr val="tx1"/>
                </a:solidFill>
                <a:latin typeface="Georgia" pitchFamily="18" charset="0"/>
              </a:defRPr>
            </a:lvl9pPr>
          </a:lstStyle>
          <a:p>
            <a:pPr fontAlgn="base">
              <a:spcBef>
                <a:spcPct val="0"/>
              </a:spcBef>
              <a:spcAft>
                <a:spcPct val="0"/>
              </a:spcAft>
              <a:defRPr/>
            </a:pPr>
            <a:fld id="{5457867B-36E5-4125-BBE2-2A02342B354B}" type="slidenum">
              <a:rPr lang="el-GR" smtClean="0">
                <a:latin typeface="Calibri" pitchFamily="34" charset="0"/>
              </a:rPr>
              <a:pPr fontAlgn="base">
                <a:spcBef>
                  <a:spcPct val="0"/>
                </a:spcBef>
                <a:spcAft>
                  <a:spcPct val="0"/>
                </a:spcAft>
                <a:defRPr/>
              </a:pPr>
              <a:t>11</a:t>
            </a:fld>
            <a:endParaRPr lang="el-GR">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4" name="14 - Ορθογώνιο"/>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p>
        </p:txBody>
      </p:sp>
      <p:sp>
        <p:nvSpPr>
          <p:cNvPr id="5" name="18 - Ορθογώνιο"/>
          <p:cNvSpPr>
            <a:spLocks noChangeArrowheads="1"/>
          </p:cNvSpPr>
          <p:nvPr/>
        </p:nvSpPr>
        <p:spPr bwMode="white">
          <a:xfrm>
            <a:off x="8991600" y="3175"/>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p>
        </p:txBody>
      </p:sp>
      <p:sp>
        <p:nvSpPr>
          <p:cNvPr id="6" name="17 - Ορθογώνιο"/>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p>
        </p:txBody>
      </p:sp>
      <p:sp>
        <p:nvSpPr>
          <p:cNvPr id="7" name="15 - Ορθογώνιο"/>
          <p:cNvSpPr>
            <a:spLocks noChangeArrowheads="1"/>
          </p:cNvSpPr>
          <p:nvPr/>
        </p:nvSpPr>
        <p:spPr bwMode="white">
          <a:xfrm>
            <a:off x="0" y="0"/>
            <a:ext cx="9144000" cy="25146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p>
        </p:txBody>
      </p:sp>
      <p:sp>
        <p:nvSpPr>
          <p:cNvPr id="10" name="11 - Ορθογώνιο"/>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6 - Ευθεία γραμμή σύνδεσης"/>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9 - Ορθογώνιο"/>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12 - Έλλειψη"/>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13 - Έλλειψη"/>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a:t>Κάντε κλικ για να επεξεργαστείτε τον υπότιτλο του υποδείγματος</a:t>
            </a:r>
            <a:endParaRPr lang="en-US"/>
          </a:p>
        </p:txBody>
      </p:sp>
      <p:sp>
        <p:nvSpPr>
          <p:cNvPr id="8" name="7 - Τίτλος"/>
          <p:cNvSpPr>
            <a:spLocks noGrp="1"/>
          </p:cNvSpPr>
          <p:nvPr>
            <p:ph type="ctrTitle"/>
          </p:nvPr>
        </p:nvSpPr>
        <p:spPr>
          <a:xfrm>
            <a:off x="685800" y="381000"/>
            <a:ext cx="7772400" cy="1752600"/>
          </a:xfrm>
        </p:spPr>
        <p:txBody>
          <a:bodyPr/>
          <a:lstStyle>
            <a:lvl1pPr>
              <a:defRPr sz="4200">
                <a:solidFill>
                  <a:schemeClr val="accent1"/>
                </a:solidFill>
              </a:defRPr>
            </a:lvl1pPr>
          </a:lstStyle>
          <a:p>
            <a:r>
              <a:rPr lang="el-GR"/>
              <a:t>Kλικ για επεξεργασία του τίτλου</a:t>
            </a:r>
            <a:endParaRPr lang="en-US"/>
          </a:p>
        </p:txBody>
      </p:sp>
      <p:sp>
        <p:nvSpPr>
          <p:cNvPr id="15" name="27 - Θέση ημερομηνίας"/>
          <p:cNvSpPr>
            <a:spLocks noGrp="1"/>
          </p:cNvSpPr>
          <p:nvPr>
            <p:ph type="dt" sz="half" idx="10"/>
          </p:nvPr>
        </p:nvSpPr>
        <p:spPr/>
        <p:txBody>
          <a:bodyPr/>
          <a:lstStyle>
            <a:lvl1pPr>
              <a:defRPr/>
            </a:lvl1pPr>
          </a:lstStyle>
          <a:p>
            <a:pPr>
              <a:defRPr/>
            </a:pPr>
            <a:fld id="{E85241DC-D4B1-4A41-87BD-AF0187C0DA4C}" type="datetimeFigureOut">
              <a:rPr lang="en-US"/>
              <a:pPr>
                <a:defRPr/>
              </a:pPr>
              <a:t>11/11/2020</a:t>
            </a:fld>
            <a:endParaRPr lang="en-US"/>
          </a:p>
        </p:txBody>
      </p:sp>
      <p:sp>
        <p:nvSpPr>
          <p:cNvPr id="16" name="16 - Θέση υποσέλιδου"/>
          <p:cNvSpPr>
            <a:spLocks noGrp="1"/>
          </p:cNvSpPr>
          <p:nvPr>
            <p:ph type="ftr" sz="quarter" idx="11"/>
          </p:nvPr>
        </p:nvSpPr>
        <p:spPr/>
        <p:txBody>
          <a:bodyPr/>
          <a:lstStyle>
            <a:lvl1pPr>
              <a:defRPr/>
            </a:lvl1pPr>
          </a:lstStyle>
          <a:p>
            <a:pPr>
              <a:defRPr/>
            </a:pPr>
            <a:endParaRPr lang="en-US"/>
          </a:p>
        </p:txBody>
      </p:sp>
      <p:sp>
        <p:nvSpPr>
          <p:cNvPr id="17" name="28 - Θέση αριθμού διαφάνειας"/>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6D0C537D-3C31-4FB3-B9F2-D91772F0D488}" type="slidenum">
              <a:rPr lang="en-US"/>
              <a:pPr>
                <a:defRPr/>
              </a:pPr>
              <a:t>‹#›</a:t>
            </a:fld>
            <a:endParaRPr lang="en-US"/>
          </a:p>
        </p:txBody>
      </p:sp>
    </p:spTree>
    <p:extLst>
      <p:ext uri="{BB962C8B-B14F-4D97-AF65-F5344CB8AC3E}">
        <p14:creationId xmlns:p14="http://schemas.microsoft.com/office/powerpoint/2010/main" val="316770427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ημερομηνίας"/>
          <p:cNvSpPr>
            <a:spLocks noGrp="1"/>
          </p:cNvSpPr>
          <p:nvPr>
            <p:ph type="dt" sz="half" idx="10"/>
          </p:nvPr>
        </p:nvSpPr>
        <p:spPr/>
        <p:txBody>
          <a:bodyPr/>
          <a:lstStyle>
            <a:lvl1pPr>
              <a:defRPr/>
            </a:lvl1pPr>
          </a:lstStyle>
          <a:p>
            <a:pPr>
              <a:defRPr/>
            </a:pPr>
            <a:fld id="{95C53A11-80BD-4B3E-B3C5-684EF096E7F4}" type="datetimeFigureOut">
              <a:rPr lang="en-US"/>
              <a:pPr>
                <a:defRPr/>
              </a:pPr>
              <a:t>11/11/2020</a:t>
            </a:fld>
            <a:endParaRPr lang="en-US"/>
          </a:p>
        </p:txBody>
      </p:sp>
      <p:sp>
        <p:nvSpPr>
          <p:cNvPr id="5" name="4 - Θέση υποσέλιδου"/>
          <p:cNvSpPr>
            <a:spLocks noGrp="1"/>
          </p:cNvSpPr>
          <p:nvPr>
            <p:ph type="ftr" sz="quarter" idx="11"/>
          </p:nvPr>
        </p:nvSpPr>
        <p:spPr/>
        <p:txBody>
          <a:bodyPr/>
          <a:lstStyle>
            <a:lvl1pPr>
              <a:defRPr/>
            </a:lvl1pPr>
          </a:lstStyle>
          <a:p>
            <a:pPr>
              <a:defRPr/>
            </a:pPr>
            <a:endParaRPr lang="en-US"/>
          </a:p>
        </p:txBody>
      </p:sp>
      <p:sp>
        <p:nvSpPr>
          <p:cNvPr id="6" name="5 - Θέση αριθμού διαφάνειας"/>
          <p:cNvSpPr>
            <a:spLocks noGrp="1"/>
          </p:cNvSpPr>
          <p:nvPr>
            <p:ph type="sldNum" sz="quarter" idx="12"/>
          </p:nvPr>
        </p:nvSpPr>
        <p:spPr/>
        <p:txBody>
          <a:bodyPr/>
          <a:lstStyle>
            <a:lvl1pPr>
              <a:defRPr/>
            </a:lvl1pPr>
          </a:lstStyle>
          <a:p>
            <a:pPr>
              <a:defRPr/>
            </a:pPr>
            <a:fld id="{60530E12-135A-4E73-9206-B771B232D3DA}" type="slidenum">
              <a:rPr lang="en-US"/>
              <a:pPr>
                <a:defRPr/>
              </a:pPr>
              <a:t>‹#›</a:t>
            </a:fld>
            <a:endParaRPr lang="en-US"/>
          </a:p>
        </p:txBody>
      </p:sp>
    </p:spTree>
    <p:extLst>
      <p:ext uri="{BB962C8B-B14F-4D97-AF65-F5344CB8AC3E}">
        <p14:creationId xmlns:p14="http://schemas.microsoft.com/office/powerpoint/2010/main" val="1316982095"/>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4" name="6 - Ορθογώνιο"/>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p>
        </p:txBody>
      </p:sp>
      <p:sp>
        <p:nvSpPr>
          <p:cNvPr id="5" name="7 - Ορθογώνιο"/>
          <p:cNvSpPr>
            <a:spLocks noChangeArrowheads="1"/>
          </p:cNvSpPr>
          <p:nvPr/>
        </p:nvSpPr>
        <p:spPr bwMode="white">
          <a:xfrm>
            <a:off x="7010400" y="0"/>
            <a:ext cx="21336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p>
        </p:txBody>
      </p:sp>
      <p:sp>
        <p:nvSpPr>
          <p:cNvPr id="6" name="8 - Ορθογώνιο"/>
          <p:cNvSpPr>
            <a:spLocks noChangeArrowheads="1"/>
          </p:cNvSpPr>
          <p:nvPr/>
        </p:nvSpPr>
        <p:spPr bwMode="white">
          <a:xfrm>
            <a:off x="0" y="0"/>
            <a:ext cx="9144000" cy="15557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p>
        </p:txBody>
      </p:sp>
      <p:sp>
        <p:nvSpPr>
          <p:cNvPr id="7" name="9 - Ορθογώνιο"/>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p>
        </p:txBody>
      </p:sp>
      <p:sp>
        <p:nvSpPr>
          <p:cNvPr id="8" name="10 - Ορθογώνιο"/>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11 - Ορθογώνιο"/>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12 - Ευθεία γραμμή σύνδεσης"/>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13 - Έλλειψη"/>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14 - Έλλειψη"/>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lang="el-GR"/>
              <a:t>Kλικ για επεξεργασία του τίτλου</a:t>
            </a:r>
            <a:endParaRPr lang="en-US"/>
          </a:p>
        </p:txBody>
      </p:sp>
      <p:sp>
        <p:nvSpPr>
          <p:cNvPr id="13" name="5 - Θέση αριθμού διαφάνειας"/>
          <p:cNvSpPr>
            <a:spLocks noGrp="1"/>
          </p:cNvSpPr>
          <p:nvPr>
            <p:ph type="sldNum" sz="quarter" idx="10"/>
          </p:nvPr>
        </p:nvSpPr>
        <p:spPr>
          <a:xfrm>
            <a:off x="6915150" y="3009900"/>
            <a:ext cx="457200" cy="441325"/>
          </a:xfrm>
        </p:spPr>
        <p:txBody>
          <a:bodyPr/>
          <a:lstStyle>
            <a:lvl1pPr>
              <a:defRPr/>
            </a:lvl1pPr>
          </a:lstStyle>
          <a:p>
            <a:pPr>
              <a:defRPr/>
            </a:pPr>
            <a:fld id="{0893A973-B95E-472E-AFA6-9A7ED679C35F}" type="slidenum">
              <a:rPr lang="en-US"/>
              <a:pPr>
                <a:defRPr/>
              </a:pPr>
              <a:t>‹#›</a:t>
            </a:fld>
            <a:endParaRPr lang="en-US"/>
          </a:p>
        </p:txBody>
      </p:sp>
      <p:sp>
        <p:nvSpPr>
          <p:cNvPr id="14" name="3 - Θέση ημερομηνίας"/>
          <p:cNvSpPr>
            <a:spLocks noGrp="1"/>
          </p:cNvSpPr>
          <p:nvPr>
            <p:ph type="dt" sz="half" idx="11"/>
          </p:nvPr>
        </p:nvSpPr>
        <p:spPr/>
        <p:txBody>
          <a:bodyPr/>
          <a:lstStyle>
            <a:lvl1pPr>
              <a:defRPr/>
            </a:lvl1pPr>
          </a:lstStyle>
          <a:p>
            <a:pPr>
              <a:defRPr/>
            </a:pPr>
            <a:fld id="{478D90B8-0C0A-461F-9D5E-3B23D99FD07B}" type="datetimeFigureOut">
              <a:rPr lang="en-US"/>
              <a:pPr>
                <a:defRPr/>
              </a:pPr>
              <a:t>11/11/2020</a:t>
            </a:fld>
            <a:endParaRPr lang="en-US"/>
          </a:p>
        </p:txBody>
      </p:sp>
      <p:sp>
        <p:nvSpPr>
          <p:cNvPr id="15" name="4 - Θέση υποσέλιδου"/>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1745599394"/>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4" name="14 - Ορθογώνιο"/>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solidFill>
                <a:prstClr val="black"/>
              </a:solidFill>
            </a:endParaRPr>
          </a:p>
        </p:txBody>
      </p:sp>
      <p:sp>
        <p:nvSpPr>
          <p:cNvPr id="5" name="18 - Ορθογώνιο"/>
          <p:cNvSpPr>
            <a:spLocks noChangeArrowheads="1"/>
          </p:cNvSpPr>
          <p:nvPr/>
        </p:nvSpPr>
        <p:spPr bwMode="white">
          <a:xfrm>
            <a:off x="8991600" y="3175"/>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solidFill>
                <a:prstClr val="black"/>
              </a:solidFill>
            </a:endParaRPr>
          </a:p>
        </p:txBody>
      </p:sp>
      <p:sp>
        <p:nvSpPr>
          <p:cNvPr id="6" name="17 - Ορθογώνιο"/>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solidFill>
                <a:prstClr val="black"/>
              </a:solidFill>
            </a:endParaRPr>
          </a:p>
        </p:txBody>
      </p:sp>
      <p:sp>
        <p:nvSpPr>
          <p:cNvPr id="7" name="15 - Ορθογώνιο"/>
          <p:cNvSpPr>
            <a:spLocks noChangeArrowheads="1"/>
          </p:cNvSpPr>
          <p:nvPr/>
        </p:nvSpPr>
        <p:spPr bwMode="white">
          <a:xfrm>
            <a:off x="0" y="0"/>
            <a:ext cx="9144000" cy="25146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solidFill>
                <a:prstClr val="black"/>
              </a:solidFill>
            </a:endParaRPr>
          </a:p>
        </p:txBody>
      </p:sp>
      <p:sp>
        <p:nvSpPr>
          <p:cNvPr id="10" name="11 - Ορθογώνιο"/>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Georgia"/>
            </a:endParaRPr>
          </a:p>
        </p:txBody>
      </p:sp>
      <p:sp>
        <p:nvSpPr>
          <p:cNvPr id="11" name="6 - Ευθεία γραμμή σύνδεσης"/>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Georgia"/>
            </a:endParaRPr>
          </a:p>
        </p:txBody>
      </p:sp>
      <p:sp>
        <p:nvSpPr>
          <p:cNvPr id="12" name="9 - Ορθογώνιο"/>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solidFill>
                <a:prstClr val="black"/>
              </a:solidFill>
              <a:latin typeface="Georgia"/>
            </a:endParaRPr>
          </a:p>
        </p:txBody>
      </p:sp>
      <p:sp>
        <p:nvSpPr>
          <p:cNvPr id="13" name="12 - Έλλειψη"/>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4" name="13 - Έλλειψη"/>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a:t>Κάντε κλικ για να επεξεργαστείτε τον υπότιτλο του υποδείγματος</a:t>
            </a:r>
            <a:endParaRPr lang="en-US"/>
          </a:p>
        </p:txBody>
      </p:sp>
      <p:sp>
        <p:nvSpPr>
          <p:cNvPr id="8" name="7 - Τίτλος"/>
          <p:cNvSpPr>
            <a:spLocks noGrp="1"/>
          </p:cNvSpPr>
          <p:nvPr>
            <p:ph type="ctrTitle"/>
          </p:nvPr>
        </p:nvSpPr>
        <p:spPr>
          <a:xfrm>
            <a:off x="685800" y="381000"/>
            <a:ext cx="7772400" cy="1752600"/>
          </a:xfrm>
        </p:spPr>
        <p:txBody>
          <a:bodyPr/>
          <a:lstStyle>
            <a:lvl1pPr>
              <a:defRPr sz="4200">
                <a:solidFill>
                  <a:schemeClr val="accent1"/>
                </a:solidFill>
              </a:defRPr>
            </a:lvl1pPr>
          </a:lstStyle>
          <a:p>
            <a:r>
              <a:rPr lang="el-GR"/>
              <a:t>Kλικ για επεξεργασία του τίτλου</a:t>
            </a:r>
            <a:endParaRPr lang="en-US"/>
          </a:p>
        </p:txBody>
      </p:sp>
      <p:sp>
        <p:nvSpPr>
          <p:cNvPr id="15" name="27 - Θέση ημερομηνίας"/>
          <p:cNvSpPr>
            <a:spLocks noGrp="1"/>
          </p:cNvSpPr>
          <p:nvPr>
            <p:ph type="dt" sz="half" idx="10"/>
          </p:nvPr>
        </p:nvSpPr>
        <p:spPr/>
        <p:txBody>
          <a:bodyPr/>
          <a:lstStyle>
            <a:lvl1pPr>
              <a:defRPr/>
            </a:lvl1pPr>
          </a:lstStyle>
          <a:p>
            <a:pPr>
              <a:defRPr/>
            </a:pPr>
            <a:fld id="{E85241DC-D4B1-4A41-87BD-AF0187C0DA4C}" type="datetimeFigureOut">
              <a:rPr lang="en-US"/>
              <a:pPr>
                <a:defRPr/>
              </a:pPr>
              <a:t>11/11/2020</a:t>
            </a:fld>
            <a:endParaRPr lang="en-US"/>
          </a:p>
        </p:txBody>
      </p:sp>
      <p:sp>
        <p:nvSpPr>
          <p:cNvPr id="16" name="16 - Θέση υποσέλιδου"/>
          <p:cNvSpPr>
            <a:spLocks noGrp="1"/>
          </p:cNvSpPr>
          <p:nvPr>
            <p:ph type="ftr" sz="quarter" idx="11"/>
          </p:nvPr>
        </p:nvSpPr>
        <p:spPr/>
        <p:txBody>
          <a:bodyPr/>
          <a:lstStyle>
            <a:lvl1pPr>
              <a:defRPr/>
            </a:lvl1pPr>
          </a:lstStyle>
          <a:p>
            <a:pPr>
              <a:defRPr/>
            </a:pPr>
            <a:endParaRPr lang="en-US"/>
          </a:p>
        </p:txBody>
      </p:sp>
      <p:sp>
        <p:nvSpPr>
          <p:cNvPr id="17" name="28 - Θέση αριθμού διαφάνειας"/>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6D0C537D-3C31-4FB3-B9F2-D91772F0D488}" type="slidenum">
              <a:rPr lang="en-US">
                <a:solidFill>
                  <a:srgbClr val="8CADAE">
                    <a:shade val="75000"/>
                  </a:srgbClr>
                </a:solidFill>
              </a:rPr>
              <a:pPr>
                <a:defRPr/>
              </a:pPr>
              <a:t>‹#›</a:t>
            </a:fld>
            <a:endParaRPr lang="en-US">
              <a:solidFill>
                <a:srgbClr val="8CADAE">
                  <a:shade val="75000"/>
                </a:srgbClr>
              </a:solidFill>
            </a:endParaRPr>
          </a:p>
        </p:txBody>
      </p:sp>
    </p:spTree>
    <p:extLst>
      <p:ext uri="{BB962C8B-B14F-4D97-AF65-F5344CB8AC3E}">
        <p14:creationId xmlns:p14="http://schemas.microsoft.com/office/powerpoint/2010/main" val="3798963488"/>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lang="el-GR"/>
              <a:t>Kλικ για επεξεργασία του τίτλου</a:t>
            </a:r>
            <a:endParaRPr lang="en-US"/>
          </a:p>
        </p:txBody>
      </p:sp>
      <p:sp>
        <p:nvSpPr>
          <p:cNvPr id="8" name="7 - Θέση περιεχομένου"/>
          <p:cNvSpPr>
            <a:spLocks noGrp="1"/>
          </p:cNvSpPr>
          <p:nvPr>
            <p:ph sz="quarter" idx="1"/>
          </p:nvPr>
        </p:nvSpPr>
        <p:spPr>
          <a:xfrm>
            <a:off x="301752" y="1527048"/>
            <a:ext cx="8503920" cy="4572000"/>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ημερομηνίας"/>
          <p:cNvSpPr>
            <a:spLocks noGrp="1"/>
          </p:cNvSpPr>
          <p:nvPr>
            <p:ph type="dt" sz="half" idx="10"/>
          </p:nvPr>
        </p:nvSpPr>
        <p:spPr/>
        <p:txBody>
          <a:bodyPr/>
          <a:lstStyle>
            <a:lvl1pPr>
              <a:defRPr/>
            </a:lvl1pPr>
          </a:lstStyle>
          <a:p>
            <a:pPr>
              <a:defRPr/>
            </a:pPr>
            <a:fld id="{27226C91-D916-4C4D-B3FD-17B9F5474754}" type="datetimeFigureOut">
              <a:rPr lang="en-US"/>
              <a:pPr>
                <a:defRPr/>
              </a:pPr>
              <a:t>11/11/2020</a:t>
            </a:fld>
            <a:endParaRPr lang="en-US"/>
          </a:p>
        </p:txBody>
      </p:sp>
      <p:sp>
        <p:nvSpPr>
          <p:cNvPr id="5" name="4 - Θέση υποσέλιδου"/>
          <p:cNvSpPr>
            <a:spLocks noGrp="1"/>
          </p:cNvSpPr>
          <p:nvPr>
            <p:ph type="ftr" sz="quarter" idx="11"/>
          </p:nvPr>
        </p:nvSpPr>
        <p:spPr/>
        <p:txBody>
          <a:bodyPr/>
          <a:lstStyle>
            <a:lvl1pPr>
              <a:defRPr/>
            </a:lvl1pPr>
          </a:lstStyle>
          <a:p>
            <a:pPr>
              <a:defRPr/>
            </a:pPr>
            <a:endParaRPr lang="en-US"/>
          </a:p>
        </p:txBody>
      </p:sp>
      <p:sp>
        <p:nvSpPr>
          <p:cNvPr id="6" name="5 - Θέση αριθμού διαφάνειας"/>
          <p:cNvSpPr>
            <a:spLocks noGrp="1"/>
          </p:cNvSpPr>
          <p:nvPr>
            <p:ph type="sldNum" sz="quarter" idx="12"/>
          </p:nvPr>
        </p:nvSpPr>
        <p:spPr>
          <a:xfrm>
            <a:off x="4362450" y="1027113"/>
            <a:ext cx="457200" cy="441325"/>
          </a:xfrm>
        </p:spPr>
        <p:txBody>
          <a:bodyPr/>
          <a:lstStyle>
            <a:lvl1pPr>
              <a:defRPr/>
            </a:lvl1pPr>
          </a:lstStyle>
          <a:p>
            <a:pPr>
              <a:defRPr/>
            </a:pPr>
            <a:fld id="{A8A8F443-626A-428B-B7FC-68F4F43ED6EB}" type="slidenum">
              <a:rPr lang="en-US">
                <a:solidFill>
                  <a:srgbClr val="8CADAE">
                    <a:shade val="75000"/>
                  </a:srgbClr>
                </a:solidFill>
              </a:rPr>
              <a:pPr>
                <a:defRPr/>
              </a:pPr>
              <a:t>‹#›</a:t>
            </a:fld>
            <a:endParaRPr lang="en-US">
              <a:solidFill>
                <a:srgbClr val="8CADAE">
                  <a:shade val="75000"/>
                </a:srgbClr>
              </a:solidFill>
            </a:endParaRPr>
          </a:p>
        </p:txBody>
      </p:sp>
    </p:spTree>
    <p:extLst>
      <p:ext uri="{BB962C8B-B14F-4D97-AF65-F5344CB8AC3E}">
        <p14:creationId xmlns:p14="http://schemas.microsoft.com/office/powerpoint/2010/main" val="1095592485"/>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4" name="16 - Ορθογώνιο"/>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solidFill>
                <a:prstClr val="black"/>
              </a:solidFill>
            </a:endParaRPr>
          </a:p>
        </p:txBody>
      </p:sp>
      <p:sp>
        <p:nvSpPr>
          <p:cNvPr id="5" name="14 - Ορθογώνιο"/>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solidFill>
                <a:prstClr val="black"/>
              </a:solidFill>
            </a:endParaRPr>
          </a:p>
        </p:txBody>
      </p:sp>
      <p:sp>
        <p:nvSpPr>
          <p:cNvPr id="6" name="15 - Ορθογώνιο"/>
          <p:cNvSpPr>
            <a:spLocks noChangeArrowheads="1"/>
          </p:cNvSpPr>
          <p:nvPr/>
        </p:nvSpPr>
        <p:spPr bwMode="white">
          <a:xfrm>
            <a:off x="0" y="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solidFill>
                <a:prstClr val="black"/>
              </a:solidFill>
            </a:endParaRPr>
          </a:p>
        </p:txBody>
      </p:sp>
      <p:sp>
        <p:nvSpPr>
          <p:cNvPr id="7" name="17 - Ορθογώνιο"/>
          <p:cNvSpPr>
            <a:spLocks noChangeArrowheads="1"/>
          </p:cNvSpPr>
          <p:nvPr/>
        </p:nvSpPr>
        <p:spPr bwMode="white">
          <a:xfrm>
            <a:off x="8991600" y="1905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solidFill>
                <a:prstClr val="black"/>
              </a:solidFill>
            </a:endParaRPr>
          </a:p>
        </p:txBody>
      </p:sp>
      <p:sp>
        <p:nvSpPr>
          <p:cNvPr id="8" name="18 - Ορθογώνιο"/>
          <p:cNvSpPr>
            <a:spLocks noChangeArrowheads="1"/>
          </p:cNvSpPr>
          <p:nvPr/>
        </p:nvSpPr>
        <p:spPr bwMode="white">
          <a:xfrm>
            <a:off x="152400" y="2286000"/>
            <a:ext cx="8832850" cy="3048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solidFill>
                <a:prstClr val="black"/>
              </a:solidFill>
            </a:endParaRPr>
          </a:p>
        </p:txBody>
      </p:sp>
      <p:sp>
        <p:nvSpPr>
          <p:cNvPr id="9" name="11 - Ορθογώνιο"/>
          <p:cNvSpPr>
            <a:spLocks noChangeArrowheads="1"/>
          </p:cNvSpPr>
          <p:nvPr/>
        </p:nvSpPr>
        <p:spPr bwMode="auto">
          <a:xfrm>
            <a:off x="155575" y="142875"/>
            <a:ext cx="8832850" cy="2139950"/>
          </a:xfrm>
          <a:prstGeom prst="rect">
            <a:avLst/>
          </a:prstGeom>
          <a:solidFill>
            <a:schemeClr val="accent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solidFill>
                <a:prstClr val="black"/>
              </a:solidFill>
            </a:endParaRPr>
          </a:p>
        </p:txBody>
      </p:sp>
      <p:sp>
        <p:nvSpPr>
          <p:cNvPr id="10" name="12 - Ορθογώνιο"/>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Georgia"/>
            </a:endParaRPr>
          </a:p>
        </p:txBody>
      </p:sp>
      <p:sp>
        <p:nvSpPr>
          <p:cNvPr id="11" name="13 - Ορθογώνιο"/>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solidFill>
                <a:prstClr val="black"/>
              </a:solidFill>
              <a:latin typeface="Georgia"/>
            </a:endParaRPr>
          </a:p>
        </p:txBody>
      </p:sp>
      <p:sp>
        <p:nvSpPr>
          <p:cNvPr id="12" name="7 - Ευθεία γραμμή σύνδεσης"/>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Georgia"/>
            </a:endParaRPr>
          </a:p>
        </p:txBody>
      </p:sp>
      <p:sp>
        <p:nvSpPr>
          <p:cNvPr id="13" name="9 - Έλλειψη"/>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4" name="10 - Έλλειψη"/>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3" name="2 - Θέση κειμένου"/>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a:t>Kλικ για επεξεργασία των στυλ του υποδείγματος</a:t>
            </a:r>
          </a:p>
        </p:txBody>
      </p:sp>
      <p:sp>
        <p:nvSpPr>
          <p:cNvPr id="2" name="1 - Τίτλος"/>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l-GR"/>
              <a:t>Kλικ για επεξεργασία του τίτλου</a:t>
            </a:r>
            <a:endParaRPr lang="en-US"/>
          </a:p>
        </p:txBody>
      </p:sp>
      <p:sp>
        <p:nvSpPr>
          <p:cNvPr id="15" name="4 - Θέση υποσέλιδου"/>
          <p:cNvSpPr>
            <a:spLocks noGrp="1"/>
          </p:cNvSpPr>
          <p:nvPr>
            <p:ph type="ftr" sz="quarter" idx="10"/>
          </p:nvPr>
        </p:nvSpPr>
        <p:spPr/>
        <p:txBody>
          <a:bodyPr/>
          <a:lstStyle>
            <a:lvl1pPr>
              <a:defRPr/>
            </a:lvl1pPr>
          </a:lstStyle>
          <a:p>
            <a:pPr>
              <a:defRPr/>
            </a:pPr>
            <a:endParaRPr lang="en-US"/>
          </a:p>
        </p:txBody>
      </p:sp>
      <p:sp>
        <p:nvSpPr>
          <p:cNvPr id="16" name="3 - Θέση ημερομηνίας"/>
          <p:cNvSpPr>
            <a:spLocks noGrp="1"/>
          </p:cNvSpPr>
          <p:nvPr>
            <p:ph type="dt" sz="half" idx="11"/>
          </p:nvPr>
        </p:nvSpPr>
        <p:spPr/>
        <p:txBody>
          <a:bodyPr/>
          <a:lstStyle>
            <a:lvl1pPr>
              <a:defRPr/>
            </a:lvl1pPr>
          </a:lstStyle>
          <a:p>
            <a:pPr>
              <a:defRPr/>
            </a:pPr>
            <a:fld id="{4F0D8429-2334-4CB7-8530-FD6352941583}" type="datetimeFigureOut">
              <a:rPr lang="en-US"/>
              <a:pPr>
                <a:defRPr/>
              </a:pPr>
              <a:t>11/11/2020</a:t>
            </a:fld>
            <a:endParaRPr lang="en-US"/>
          </a:p>
        </p:txBody>
      </p:sp>
      <p:sp>
        <p:nvSpPr>
          <p:cNvPr id="17" name="5 - Θέση αριθμού διαφάνειας"/>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AFD47ADB-A3B5-41A5-A842-9CB863CEEB55}" type="slidenum">
              <a:rPr lang="en-US">
                <a:solidFill>
                  <a:srgbClr val="8CADAE">
                    <a:shade val="75000"/>
                  </a:srgbClr>
                </a:solidFill>
              </a:rPr>
              <a:pPr>
                <a:defRPr/>
              </a:pPr>
              <a:t>‹#›</a:t>
            </a:fld>
            <a:endParaRPr lang="en-US">
              <a:solidFill>
                <a:srgbClr val="8CADAE">
                  <a:shade val="75000"/>
                </a:srgbClr>
              </a:solidFill>
            </a:endParaRPr>
          </a:p>
        </p:txBody>
      </p:sp>
    </p:spTree>
    <p:extLst>
      <p:ext uri="{BB962C8B-B14F-4D97-AF65-F5344CB8AC3E}">
        <p14:creationId xmlns:p14="http://schemas.microsoft.com/office/powerpoint/2010/main" val="2438016574"/>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Δύο περιεχόμενα">
    <p:spTree>
      <p:nvGrpSpPr>
        <p:cNvPr id="1" name=""/>
        <p:cNvGrpSpPr/>
        <p:nvPr/>
      </p:nvGrpSpPr>
      <p:grpSpPr>
        <a:xfrm>
          <a:off x="0" y="0"/>
          <a:ext cx="0" cy="0"/>
          <a:chOff x="0" y="0"/>
          <a:chExt cx="0" cy="0"/>
        </a:xfrm>
      </p:grpSpPr>
      <p:sp>
        <p:nvSpPr>
          <p:cNvPr id="5" name="7 - Ευθεία γραμμή σύνδεσης"/>
          <p:cNvSpPr>
            <a:spLocks noChangeShapeType="1"/>
          </p:cNvSpPr>
          <p:nvPr/>
        </p:nvSpPr>
        <p:spPr bwMode="auto">
          <a:xfrm flipV="1">
            <a:off x="4562475" y="1576388"/>
            <a:ext cx="9525" cy="4818062"/>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endParaRPr lang="el-GR">
              <a:solidFill>
                <a:prstClr val="black"/>
              </a:solidFill>
            </a:endParaRPr>
          </a:p>
        </p:txBody>
      </p:sp>
      <p:sp>
        <p:nvSpPr>
          <p:cNvPr id="2" name="1 - Τίτλος"/>
          <p:cNvSpPr>
            <a:spLocks noGrp="1"/>
          </p:cNvSpPr>
          <p:nvPr>
            <p:ph type="title"/>
          </p:nvPr>
        </p:nvSpPr>
        <p:spPr>
          <a:xfrm>
            <a:off x="301752" y="228600"/>
            <a:ext cx="8534400" cy="758952"/>
          </a:xfrm>
        </p:spPr>
        <p:txBody>
          <a:bodyPr/>
          <a:lstStyle/>
          <a:p>
            <a:r>
              <a:rPr lang="el-GR"/>
              <a:t>Kλικ για επεξεργασία του τίτλου</a:t>
            </a:r>
            <a:endParaRPr lang="en-US"/>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6" name="4 - Θέση ημερομηνίας"/>
          <p:cNvSpPr>
            <a:spLocks noGrp="1"/>
          </p:cNvSpPr>
          <p:nvPr>
            <p:ph type="dt" sz="half" idx="10"/>
          </p:nvPr>
        </p:nvSpPr>
        <p:spPr>
          <a:xfrm>
            <a:off x="5791200" y="6410325"/>
            <a:ext cx="3044825" cy="365125"/>
          </a:xfrm>
        </p:spPr>
        <p:txBody>
          <a:bodyPr/>
          <a:lstStyle>
            <a:lvl1pPr>
              <a:defRPr/>
            </a:lvl1pPr>
          </a:lstStyle>
          <a:p>
            <a:pPr>
              <a:defRPr/>
            </a:pPr>
            <a:fld id="{1C07BD09-1141-4173-A47B-B6108D1A59BC}" type="datetimeFigureOut">
              <a:rPr lang="en-US"/>
              <a:pPr>
                <a:defRPr/>
              </a:pPr>
              <a:t>11/11/2020</a:t>
            </a:fld>
            <a:endParaRPr lang="en-US"/>
          </a:p>
        </p:txBody>
      </p:sp>
      <p:sp>
        <p:nvSpPr>
          <p:cNvPr id="7" name="5 - Θέση υποσέλιδου"/>
          <p:cNvSpPr>
            <a:spLocks noGrp="1"/>
          </p:cNvSpPr>
          <p:nvPr>
            <p:ph type="ftr" sz="quarter" idx="11"/>
          </p:nvPr>
        </p:nvSpPr>
        <p:spPr/>
        <p:txBody>
          <a:bodyPr/>
          <a:lstStyle>
            <a:lvl1pPr>
              <a:defRPr/>
            </a:lvl1pPr>
          </a:lstStyle>
          <a:p>
            <a:pPr>
              <a:defRPr/>
            </a:pPr>
            <a:endParaRPr lang="en-US"/>
          </a:p>
        </p:txBody>
      </p:sp>
      <p:sp>
        <p:nvSpPr>
          <p:cNvPr id="8" name="6 - Θέση αριθμού διαφάνειας"/>
          <p:cNvSpPr>
            <a:spLocks noGrp="1"/>
          </p:cNvSpPr>
          <p:nvPr>
            <p:ph type="sldNum" sz="quarter" idx="12"/>
          </p:nvPr>
        </p:nvSpPr>
        <p:spPr/>
        <p:txBody>
          <a:bodyPr/>
          <a:lstStyle>
            <a:lvl1pPr>
              <a:defRPr/>
            </a:lvl1pPr>
          </a:lstStyle>
          <a:p>
            <a:pPr>
              <a:defRPr/>
            </a:pPr>
            <a:fld id="{3C6E632C-A8E7-4F85-A224-6DE09F6A479C}" type="slidenum">
              <a:rPr lang="en-US">
                <a:solidFill>
                  <a:srgbClr val="8CADAE">
                    <a:shade val="75000"/>
                  </a:srgbClr>
                </a:solidFill>
              </a:rPr>
              <a:pPr>
                <a:defRPr/>
              </a:pPr>
              <a:t>‹#›</a:t>
            </a:fld>
            <a:endParaRPr lang="en-US">
              <a:solidFill>
                <a:srgbClr val="8CADAE">
                  <a:shade val="75000"/>
                </a:srgbClr>
              </a:solidFill>
            </a:endParaRPr>
          </a:p>
        </p:txBody>
      </p:sp>
    </p:spTree>
    <p:extLst>
      <p:ext uri="{BB962C8B-B14F-4D97-AF65-F5344CB8AC3E}">
        <p14:creationId xmlns:p14="http://schemas.microsoft.com/office/powerpoint/2010/main" val="3647748264"/>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7" name="9 - Ευθεία γραμμή σύνδεσης"/>
          <p:cNvSpPr>
            <a:spLocks noChangeShapeType="1"/>
          </p:cNvSpPr>
          <p:nvPr/>
        </p:nvSpPr>
        <p:spPr bwMode="auto">
          <a:xfrm flipV="1">
            <a:off x="4572000" y="2200275"/>
            <a:ext cx="0" cy="4187825"/>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endParaRPr lang="el-GR">
              <a:solidFill>
                <a:prstClr val="black"/>
              </a:solidFill>
            </a:endParaRPr>
          </a:p>
        </p:txBody>
      </p:sp>
      <p:sp>
        <p:nvSpPr>
          <p:cNvPr id="8" name="19 - Ορθογώνιο"/>
          <p:cNvSpPr>
            <a:spLocks noChangeArrowheads="1"/>
          </p:cNvSpPr>
          <p:nvPr/>
        </p:nvSpPr>
        <p:spPr bwMode="white">
          <a:xfrm>
            <a:off x="0" y="0"/>
            <a:ext cx="9144000" cy="14478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solidFill>
                <a:prstClr val="black"/>
              </a:solidFill>
            </a:endParaRPr>
          </a:p>
        </p:txBody>
      </p:sp>
      <p:sp>
        <p:nvSpPr>
          <p:cNvPr id="9" name="18 - Ορθογώνιο"/>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solidFill>
                <a:prstClr val="black"/>
              </a:solidFill>
            </a:endParaRPr>
          </a:p>
        </p:txBody>
      </p:sp>
      <p:sp>
        <p:nvSpPr>
          <p:cNvPr id="10" name="20 - Ορθογώνιο"/>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solidFill>
                <a:prstClr val="black"/>
              </a:solidFill>
            </a:endParaRPr>
          </a:p>
        </p:txBody>
      </p:sp>
      <p:sp>
        <p:nvSpPr>
          <p:cNvPr id="11" name="21 - Ορθογώνιο"/>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solidFill>
                <a:prstClr val="black"/>
              </a:solidFill>
            </a:endParaRPr>
          </a:p>
        </p:txBody>
      </p:sp>
      <p:sp>
        <p:nvSpPr>
          <p:cNvPr id="12" name="10 - Ορθογώνιο"/>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3" name="12 - Ορθογώνιο"/>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Georgia"/>
            </a:endParaRPr>
          </a:p>
        </p:txBody>
      </p:sp>
      <p:sp>
        <p:nvSpPr>
          <p:cNvPr id="14" name="14 - Ευθεία γραμμή σύνδεσης"/>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Georgia"/>
            </a:endParaRPr>
          </a:p>
        </p:txBody>
      </p:sp>
      <p:sp>
        <p:nvSpPr>
          <p:cNvPr id="15" name="17 - Ορθογώνιο"/>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solidFill>
                <a:prstClr val="black"/>
              </a:solidFill>
              <a:latin typeface="Georgia"/>
            </a:endParaRPr>
          </a:p>
        </p:txBody>
      </p:sp>
      <p:sp>
        <p:nvSpPr>
          <p:cNvPr id="16" name="24 - Έλλειψη"/>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7" name="26 - Έλλειψη"/>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l-GR"/>
              <a:t>Kλικ για επεξεργασία των στυλ του υποδείγματος</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l-GR"/>
              <a:t>Kλικ για επεξεργασία των στυλ του υποδείγματος</a:t>
            </a:r>
          </a:p>
        </p:txBody>
      </p:sp>
      <p:sp>
        <p:nvSpPr>
          <p:cNvPr id="24" name="23 - Θέση περιεχομένου"/>
          <p:cNvSpPr>
            <a:spLocks noGrp="1"/>
          </p:cNvSpPr>
          <p:nvPr>
            <p:ph sz="quarter" idx="2"/>
          </p:nvPr>
        </p:nvSpPr>
        <p:spPr>
          <a:xfrm>
            <a:off x="301752" y="2471383"/>
            <a:ext cx="4041648" cy="3818404"/>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26" name="25 - Θέση περιεχομένου"/>
          <p:cNvSpPr>
            <a:spLocks noGrp="1"/>
          </p:cNvSpPr>
          <p:nvPr>
            <p:ph sz="quarter" idx="4"/>
          </p:nvPr>
        </p:nvSpPr>
        <p:spPr>
          <a:xfrm>
            <a:off x="4800600" y="2471383"/>
            <a:ext cx="4038600" cy="3822192"/>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23" name="22 - Τίτλος"/>
          <p:cNvSpPr>
            <a:spLocks noGrp="1"/>
          </p:cNvSpPr>
          <p:nvPr>
            <p:ph type="title"/>
          </p:nvPr>
        </p:nvSpPr>
        <p:spPr/>
        <p:txBody>
          <a:bodyPr rtlCol="0"/>
          <a:lstStyle/>
          <a:p>
            <a:r>
              <a:rPr lang="el-GR"/>
              <a:t>Kλικ για επεξεργασία του τίτλου</a:t>
            </a:r>
            <a:endParaRPr lang="en-US"/>
          </a:p>
        </p:txBody>
      </p:sp>
      <p:sp>
        <p:nvSpPr>
          <p:cNvPr id="18" name="6 - Θέση ημερομηνίας"/>
          <p:cNvSpPr>
            <a:spLocks noGrp="1"/>
          </p:cNvSpPr>
          <p:nvPr>
            <p:ph type="dt" sz="half" idx="10"/>
          </p:nvPr>
        </p:nvSpPr>
        <p:spPr/>
        <p:txBody>
          <a:bodyPr/>
          <a:lstStyle>
            <a:lvl1pPr>
              <a:defRPr/>
            </a:lvl1pPr>
          </a:lstStyle>
          <a:p>
            <a:pPr>
              <a:defRPr/>
            </a:pPr>
            <a:fld id="{696C6AE5-2742-4835-8768-27E3BF294CAD}" type="datetimeFigureOut">
              <a:rPr lang="en-US"/>
              <a:pPr>
                <a:defRPr/>
              </a:pPr>
              <a:t>11/11/2020</a:t>
            </a:fld>
            <a:endParaRPr lang="en-US"/>
          </a:p>
        </p:txBody>
      </p:sp>
      <p:sp>
        <p:nvSpPr>
          <p:cNvPr id="19" name="7 - Θέση υποσέλιδου"/>
          <p:cNvSpPr>
            <a:spLocks noGrp="1"/>
          </p:cNvSpPr>
          <p:nvPr>
            <p:ph type="ftr" sz="quarter" idx="11"/>
          </p:nvPr>
        </p:nvSpPr>
        <p:spPr>
          <a:xfrm>
            <a:off x="304800" y="6410325"/>
            <a:ext cx="3581400" cy="365125"/>
          </a:xfrm>
        </p:spPr>
        <p:txBody>
          <a:bodyPr/>
          <a:lstStyle>
            <a:lvl1pPr>
              <a:defRPr/>
            </a:lvl1pPr>
          </a:lstStyle>
          <a:p>
            <a:pPr>
              <a:defRPr/>
            </a:pPr>
            <a:endParaRPr lang="en-US"/>
          </a:p>
        </p:txBody>
      </p:sp>
      <p:sp>
        <p:nvSpPr>
          <p:cNvPr id="20" name="8 - Θέση αριθμού διαφάνειας"/>
          <p:cNvSpPr>
            <a:spLocks noGrp="1"/>
          </p:cNvSpPr>
          <p:nvPr>
            <p:ph type="sldNum" sz="quarter" idx="12"/>
          </p:nvPr>
        </p:nvSpPr>
        <p:spPr>
          <a:xfrm>
            <a:off x="4343400" y="1042988"/>
            <a:ext cx="457200" cy="441325"/>
          </a:xfrm>
        </p:spPr>
        <p:txBody>
          <a:bodyPr/>
          <a:lstStyle>
            <a:lvl1pPr algn="ctr">
              <a:defRPr/>
            </a:lvl1pPr>
          </a:lstStyle>
          <a:p>
            <a:pPr>
              <a:defRPr/>
            </a:pPr>
            <a:fld id="{9BCA3464-F78D-4BCD-B5C9-71B46048B390}" type="slidenum">
              <a:rPr lang="en-US">
                <a:solidFill>
                  <a:srgbClr val="8CADAE">
                    <a:shade val="75000"/>
                  </a:srgbClr>
                </a:solidFill>
              </a:rPr>
              <a:pPr>
                <a:defRPr/>
              </a:pPr>
              <a:t>‹#›</a:t>
            </a:fld>
            <a:endParaRPr lang="en-US">
              <a:solidFill>
                <a:srgbClr val="8CADAE">
                  <a:shade val="75000"/>
                </a:srgbClr>
              </a:solidFill>
            </a:endParaRPr>
          </a:p>
        </p:txBody>
      </p:sp>
    </p:spTree>
    <p:extLst>
      <p:ext uri="{BB962C8B-B14F-4D97-AF65-F5344CB8AC3E}">
        <p14:creationId xmlns:p14="http://schemas.microsoft.com/office/powerpoint/2010/main" val="1204901773"/>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3" name="2 - Θέση ημερομηνίας"/>
          <p:cNvSpPr>
            <a:spLocks noGrp="1"/>
          </p:cNvSpPr>
          <p:nvPr>
            <p:ph type="dt" sz="half" idx="10"/>
          </p:nvPr>
        </p:nvSpPr>
        <p:spPr/>
        <p:txBody>
          <a:bodyPr/>
          <a:lstStyle>
            <a:lvl1pPr>
              <a:defRPr/>
            </a:lvl1pPr>
          </a:lstStyle>
          <a:p>
            <a:pPr>
              <a:defRPr/>
            </a:pPr>
            <a:fld id="{12C5F2EF-FC1D-4387-960E-DB6FBEAFB4FE}" type="datetimeFigureOut">
              <a:rPr lang="en-US"/>
              <a:pPr>
                <a:defRPr/>
              </a:pPr>
              <a:t>11/11/2020</a:t>
            </a:fld>
            <a:endParaRPr lang="en-US"/>
          </a:p>
        </p:txBody>
      </p:sp>
      <p:sp>
        <p:nvSpPr>
          <p:cNvPr id="4" name="3 - Θέση υποσέλιδου"/>
          <p:cNvSpPr>
            <a:spLocks noGrp="1"/>
          </p:cNvSpPr>
          <p:nvPr>
            <p:ph type="ftr" sz="quarter" idx="11"/>
          </p:nvPr>
        </p:nvSpPr>
        <p:spPr/>
        <p:txBody>
          <a:bodyPr/>
          <a:lstStyle>
            <a:lvl1pPr>
              <a:defRPr/>
            </a:lvl1pPr>
          </a:lstStyle>
          <a:p>
            <a:pPr>
              <a:defRPr/>
            </a:pPr>
            <a:endParaRPr lang="en-US"/>
          </a:p>
        </p:txBody>
      </p:sp>
      <p:sp>
        <p:nvSpPr>
          <p:cNvPr id="5" name="4 - Θέση αριθμού διαφάνειας"/>
          <p:cNvSpPr>
            <a:spLocks noGrp="1"/>
          </p:cNvSpPr>
          <p:nvPr>
            <p:ph type="sldNum" sz="quarter" idx="12"/>
          </p:nvPr>
        </p:nvSpPr>
        <p:spPr>
          <a:xfrm>
            <a:off x="4343400" y="1036638"/>
            <a:ext cx="457200" cy="441325"/>
          </a:xfrm>
        </p:spPr>
        <p:txBody>
          <a:bodyPr/>
          <a:lstStyle>
            <a:lvl1pPr>
              <a:defRPr/>
            </a:lvl1pPr>
          </a:lstStyle>
          <a:p>
            <a:pPr>
              <a:defRPr/>
            </a:pPr>
            <a:fld id="{37107B26-E6C5-43CC-BFE5-42764BD6BE9F}" type="slidenum">
              <a:rPr lang="en-US">
                <a:solidFill>
                  <a:srgbClr val="8CADAE">
                    <a:shade val="75000"/>
                  </a:srgbClr>
                </a:solidFill>
              </a:rPr>
              <a:pPr>
                <a:defRPr/>
              </a:pPr>
              <a:t>‹#›</a:t>
            </a:fld>
            <a:endParaRPr lang="en-US">
              <a:solidFill>
                <a:srgbClr val="8CADAE">
                  <a:shade val="75000"/>
                </a:srgbClr>
              </a:solidFill>
            </a:endParaRPr>
          </a:p>
        </p:txBody>
      </p:sp>
    </p:spTree>
    <p:extLst>
      <p:ext uri="{BB962C8B-B14F-4D97-AF65-F5344CB8AC3E}">
        <p14:creationId xmlns:p14="http://schemas.microsoft.com/office/powerpoint/2010/main" val="582911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6 - Ορθογώνιο"/>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solidFill>
                <a:prstClr val="black"/>
              </a:solidFill>
            </a:endParaRPr>
          </a:p>
        </p:txBody>
      </p:sp>
      <p:sp>
        <p:nvSpPr>
          <p:cNvPr id="3" name="7 - Ορθογώνιο"/>
          <p:cNvSpPr>
            <a:spLocks noChangeArrowheads="1"/>
          </p:cNvSpPr>
          <p:nvPr/>
        </p:nvSpPr>
        <p:spPr bwMode="white">
          <a:xfrm>
            <a:off x="0" y="0"/>
            <a:ext cx="9144000" cy="15557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solidFill>
                <a:prstClr val="black"/>
              </a:solidFill>
            </a:endParaRPr>
          </a:p>
        </p:txBody>
      </p:sp>
      <p:sp>
        <p:nvSpPr>
          <p:cNvPr id="4" name="9 - Ορθογώνιο"/>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solidFill>
                <a:prstClr val="black"/>
              </a:solidFill>
            </a:endParaRPr>
          </a:p>
        </p:txBody>
      </p:sp>
      <p:sp>
        <p:nvSpPr>
          <p:cNvPr id="5" name="8 - Ορθογώνιο"/>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solidFill>
                <a:prstClr val="black"/>
              </a:solidFill>
            </a:endParaRPr>
          </a:p>
        </p:txBody>
      </p:sp>
      <p:sp>
        <p:nvSpPr>
          <p:cNvPr id="6" name="4 - Ορθογώνιο"/>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Georgia"/>
            </a:endParaRPr>
          </a:p>
        </p:txBody>
      </p:sp>
      <p:sp>
        <p:nvSpPr>
          <p:cNvPr id="7" name="5 - Ορθογώνιο"/>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solidFill>
                <a:prstClr val="black"/>
              </a:solidFill>
              <a:latin typeface="Georgia"/>
            </a:endParaRPr>
          </a:p>
        </p:txBody>
      </p:sp>
      <p:sp>
        <p:nvSpPr>
          <p:cNvPr id="8" name="1 - Θέση ημερομηνίας"/>
          <p:cNvSpPr>
            <a:spLocks noGrp="1"/>
          </p:cNvSpPr>
          <p:nvPr>
            <p:ph type="dt" sz="half" idx="10"/>
          </p:nvPr>
        </p:nvSpPr>
        <p:spPr/>
        <p:txBody>
          <a:bodyPr/>
          <a:lstStyle>
            <a:lvl1pPr>
              <a:defRPr/>
            </a:lvl1pPr>
          </a:lstStyle>
          <a:p>
            <a:pPr>
              <a:defRPr/>
            </a:pPr>
            <a:fld id="{7FACF398-0E9B-4BB4-8C0A-55BA544B913F}" type="datetimeFigureOut">
              <a:rPr lang="en-US"/>
              <a:pPr>
                <a:defRPr/>
              </a:pPr>
              <a:t>11/11/2020</a:t>
            </a:fld>
            <a:endParaRPr lang="en-US"/>
          </a:p>
        </p:txBody>
      </p:sp>
      <p:sp>
        <p:nvSpPr>
          <p:cNvPr id="9" name="2 - Θέση υποσέλιδου"/>
          <p:cNvSpPr>
            <a:spLocks noGrp="1"/>
          </p:cNvSpPr>
          <p:nvPr>
            <p:ph type="ftr" sz="quarter" idx="11"/>
          </p:nvPr>
        </p:nvSpPr>
        <p:spPr/>
        <p:txBody>
          <a:bodyPr/>
          <a:lstStyle>
            <a:lvl1pPr>
              <a:defRPr/>
            </a:lvl1pPr>
          </a:lstStyle>
          <a:p>
            <a:pPr>
              <a:defRPr/>
            </a:pPr>
            <a:endParaRPr lang="en-US"/>
          </a:p>
        </p:txBody>
      </p:sp>
      <p:sp>
        <p:nvSpPr>
          <p:cNvPr id="10" name="3 - Θέση αριθμού διαφάνειας"/>
          <p:cNvSpPr>
            <a:spLocks noGrp="1"/>
          </p:cNvSpPr>
          <p:nvPr>
            <p:ph type="sldNum" sz="quarter" idx="12"/>
          </p:nvPr>
        </p:nvSpPr>
        <p:spPr>
          <a:xfrm>
            <a:off x="4267200" y="6324600"/>
            <a:ext cx="609600" cy="441325"/>
          </a:xfrm>
        </p:spPr>
        <p:txBody>
          <a:bodyPr/>
          <a:lstStyle>
            <a:lvl1pPr>
              <a:defRPr>
                <a:solidFill>
                  <a:srgbClr val="FFFFFF"/>
                </a:solidFill>
              </a:defRPr>
            </a:lvl1pPr>
          </a:lstStyle>
          <a:p>
            <a:pPr>
              <a:defRPr/>
            </a:pPr>
            <a:fld id="{178FCFA1-3EC7-4A21-A221-8226BF4D2E48}" type="slidenum">
              <a:rPr lang="en-US"/>
              <a:pPr>
                <a:defRPr/>
              </a:pPr>
              <a:t>‹#›</a:t>
            </a:fld>
            <a:endParaRPr lang="en-US"/>
          </a:p>
        </p:txBody>
      </p:sp>
    </p:spTree>
    <p:extLst>
      <p:ext uri="{BB962C8B-B14F-4D97-AF65-F5344CB8AC3E}">
        <p14:creationId xmlns:p14="http://schemas.microsoft.com/office/powerpoint/2010/main" val="2222871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5" name="18 - Ορθογώνιο"/>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Georgia"/>
            </a:endParaRPr>
          </a:p>
        </p:txBody>
      </p:sp>
      <p:sp>
        <p:nvSpPr>
          <p:cNvPr id="6" name="14 - Ορθογώνιο"/>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solidFill>
                <a:prstClr val="black"/>
              </a:solidFill>
            </a:endParaRPr>
          </a:p>
        </p:txBody>
      </p:sp>
      <p:sp>
        <p:nvSpPr>
          <p:cNvPr id="7" name="17 - Ορθογώνιο"/>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solidFill>
                <a:prstClr val="black"/>
              </a:solidFill>
            </a:endParaRPr>
          </a:p>
        </p:txBody>
      </p:sp>
      <p:sp>
        <p:nvSpPr>
          <p:cNvPr id="8" name="15 - Ορθογώνιο"/>
          <p:cNvSpPr>
            <a:spLocks noChangeArrowheads="1"/>
          </p:cNvSpPr>
          <p:nvPr/>
        </p:nvSpPr>
        <p:spPr bwMode="white">
          <a:xfrm>
            <a:off x="0" y="0"/>
            <a:ext cx="9144000" cy="119063"/>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solidFill>
                <a:prstClr val="black"/>
              </a:solidFill>
            </a:endParaRPr>
          </a:p>
        </p:txBody>
      </p:sp>
      <p:sp>
        <p:nvSpPr>
          <p:cNvPr id="9" name="16 - Ορθογώνιο"/>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solidFill>
                <a:prstClr val="black"/>
              </a:solidFill>
            </a:endParaRPr>
          </a:p>
        </p:txBody>
      </p:sp>
      <p:sp>
        <p:nvSpPr>
          <p:cNvPr id="10" name="12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1" name="7 - Ορθογώνιο"/>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solidFill>
                <a:prstClr val="black"/>
              </a:solidFill>
              <a:latin typeface="Georgia"/>
            </a:endParaRPr>
          </a:p>
        </p:txBody>
      </p:sp>
      <p:sp>
        <p:nvSpPr>
          <p:cNvPr id="12" name="8 - Ευθεία γραμμή σύνδεσης"/>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Georgia"/>
            </a:endParaRPr>
          </a:p>
        </p:txBody>
      </p:sp>
      <p:sp>
        <p:nvSpPr>
          <p:cNvPr id="13" name="9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4" name="10 - Έλλειψη"/>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5" name="20 - Ορθογώνιο"/>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Georgia"/>
            </a:endParaRPr>
          </a:p>
        </p:txBody>
      </p:sp>
      <p:sp>
        <p:nvSpPr>
          <p:cNvPr id="2" name="1 - Τίτλος"/>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l-GR"/>
              <a:t>Kλικ για επεξεργασία του τίτλου</a:t>
            </a:r>
            <a:endParaRPr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l-GR"/>
              <a:t>Kλικ για επεξεργασία των στυλ του υποδείγματος</a:t>
            </a:r>
          </a:p>
        </p:txBody>
      </p:sp>
      <p:sp>
        <p:nvSpPr>
          <p:cNvPr id="20" name="19 - Θέση περιεχομένου"/>
          <p:cNvSpPr>
            <a:spLocks noGrp="1"/>
          </p:cNvSpPr>
          <p:nvPr>
            <p:ph sz="quarter" idx="1"/>
          </p:nvPr>
        </p:nvSpPr>
        <p:spPr>
          <a:xfrm>
            <a:off x="3124200" y="685800"/>
            <a:ext cx="5638800" cy="5410200"/>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16" name="6 - Θέση αριθμού διαφάνειας"/>
          <p:cNvSpPr>
            <a:spLocks noGrp="1"/>
          </p:cNvSpPr>
          <p:nvPr>
            <p:ph type="sldNum" sz="quarter" idx="10"/>
          </p:nvPr>
        </p:nvSpPr>
        <p:spPr>
          <a:xfrm>
            <a:off x="1371600" y="312738"/>
            <a:ext cx="457200" cy="441325"/>
          </a:xfrm>
        </p:spPr>
        <p:txBody>
          <a:bodyPr/>
          <a:lstStyle>
            <a:lvl1pPr>
              <a:defRPr>
                <a:solidFill>
                  <a:schemeClr val="accent3">
                    <a:shade val="75000"/>
                  </a:schemeClr>
                </a:solidFill>
              </a:defRPr>
            </a:lvl1pPr>
          </a:lstStyle>
          <a:p>
            <a:pPr>
              <a:defRPr/>
            </a:pPr>
            <a:fld id="{B3C56277-7D2F-497D-BE50-F228A1ECCE45}" type="slidenum">
              <a:rPr lang="en-US">
                <a:solidFill>
                  <a:srgbClr val="8CADAE">
                    <a:shade val="75000"/>
                  </a:srgbClr>
                </a:solidFill>
              </a:rPr>
              <a:pPr>
                <a:defRPr/>
              </a:pPr>
              <a:t>‹#›</a:t>
            </a:fld>
            <a:endParaRPr lang="en-US">
              <a:solidFill>
                <a:srgbClr val="8CADAE">
                  <a:shade val="75000"/>
                </a:srgbClr>
              </a:solidFill>
            </a:endParaRPr>
          </a:p>
        </p:txBody>
      </p:sp>
      <p:sp>
        <p:nvSpPr>
          <p:cNvPr id="17" name="4 - Θέση ημερομηνίας"/>
          <p:cNvSpPr>
            <a:spLocks noGrp="1"/>
          </p:cNvSpPr>
          <p:nvPr>
            <p:ph type="dt" sz="half" idx="11"/>
          </p:nvPr>
        </p:nvSpPr>
        <p:spPr/>
        <p:txBody>
          <a:bodyPr/>
          <a:lstStyle>
            <a:lvl1pPr>
              <a:defRPr/>
            </a:lvl1pPr>
          </a:lstStyle>
          <a:p>
            <a:pPr>
              <a:defRPr/>
            </a:pPr>
            <a:fld id="{2761961D-D907-485C-BB67-16181BB7A946}" type="datetimeFigureOut">
              <a:rPr lang="en-US"/>
              <a:pPr>
                <a:defRPr/>
              </a:pPr>
              <a:t>11/11/2020</a:t>
            </a:fld>
            <a:endParaRPr lang="en-US"/>
          </a:p>
        </p:txBody>
      </p:sp>
      <p:sp>
        <p:nvSpPr>
          <p:cNvPr id="18" name="5 - Θέση υποσέλιδου"/>
          <p:cNvSpPr>
            <a:spLocks noGrp="1"/>
          </p:cNvSpPr>
          <p:nvPr>
            <p:ph type="ftr" sz="quarter" idx="12"/>
          </p:nvPr>
        </p:nvSpPr>
        <p:spPr>
          <a:xfrm>
            <a:off x="301625" y="6410325"/>
            <a:ext cx="3382963" cy="366713"/>
          </a:xfrm>
        </p:spPr>
        <p:txBody>
          <a:bodyPr/>
          <a:lstStyle>
            <a:lvl1pPr>
              <a:defRPr/>
            </a:lvl1pPr>
          </a:lstStyle>
          <a:p>
            <a:pPr>
              <a:defRPr/>
            </a:pPr>
            <a:endParaRPr lang="en-US"/>
          </a:p>
        </p:txBody>
      </p:sp>
    </p:spTree>
    <p:extLst>
      <p:ext uri="{BB962C8B-B14F-4D97-AF65-F5344CB8AC3E}">
        <p14:creationId xmlns:p14="http://schemas.microsoft.com/office/powerpoint/2010/main" val="1571289321"/>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lang="el-GR"/>
              <a:t>Kλικ για επεξεργασία του τίτλου</a:t>
            </a:r>
            <a:endParaRPr lang="en-US"/>
          </a:p>
        </p:txBody>
      </p:sp>
      <p:sp>
        <p:nvSpPr>
          <p:cNvPr id="8" name="7 - Θέση περιεχομένου"/>
          <p:cNvSpPr>
            <a:spLocks noGrp="1"/>
          </p:cNvSpPr>
          <p:nvPr>
            <p:ph sz="quarter" idx="1"/>
          </p:nvPr>
        </p:nvSpPr>
        <p:spPr>
          <a:xfrm>
            <a:off x="301752" y="1527048"/>
            <a:ext cx="8503920" cy="4572000"/>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ημερομηνίας"/>
          <p:cNvSpPr>
            <a:spLocks noGrp="1"/>
          </p:cNvSpPr>
          <p:nvPr>
            <p:ph type="dt" sz="half" idx="10"/>
          </p:nvPr>
        </p:nvSpPr>
        <p:spPr/>
        <p:txBody>
          <a:bodyPr/>
          <a:lstStyle>
            <a:lvl1pPr>
              <a:defRPr/>
            </a:lvl1pPr>
          </a:lstStyle>
          <a:p>
            <a:pPr>
              <a:defRPr/>
            </a:pPr>
            <a:fld id="{27226C91-D916-4C4D-B3FD-17B9F5474754}" type="datetimeFigureOut">
              <a:rPr lang="en-US"/>
              <a:pPr>
                <a:defRPr/>
              </a:pPr>
              <a:t>11/11/2020</a:t>
            </a:fld>
            <a:endParaRPr lang="en-US"/>
          </a:p>
        </p:txBody>
      </p:sp>
      <p:sp>
        <p:nvSpPr>
          <p:cNvPr id="5" name="4 - Θέση υποσέλιδου"/>
          <p:cNvSpPr>
            <a:spLocks noGrp="1"/>
          </p:cNvSpPr>
          <p:nvPr>
            <p:ph type="ftr" sz="quarter" idx="11"/>
          </p:nvPr>
        </p:nvSpPr>
        <p:spPr/>
        <p:txBody>
          <a:bodyPr/>
          <a:lstStyle>
            <a:lvl1pPr>
              <a:defRPr/>
            </a:lvl1pPr>
          </a:lstStyle>
          <a:p>
            <a:pPr>
              <a:defRPr/>
            </a:pPr>
            <a:endParaRPr lang="en-US"/>
          </a:p>
        </p:txBody>
      </p:sp>
      <p:sp>
        <p:nvSpPr>
          <p:cNvPr id="6" name="5 - Θέση αριθμού διαφάνειας"/>
          <p:cNvSpPr>
            <a:spLocks noGrp="1"/>
          </p:cNvSpPr>
          <p:nvPr>
            <p:ph type="sldNum" sz="quarter" idx="12"/>
          </p:nvPr>
        </p:nvSpPr>
        <p:spPr>
          <a:xfrm>
            <a:off x="4362450" y="1027113"/>
            <a:ext cx="457200" cy="441325"/>
          </a:xfrm>
        </p:spPr>
        <p:txBody>
          <a:bodyPr/>
          <a:lstStyle>
            <a:lvl1pPr>
              <a:defRPr/>
            </a:lvl1pPr>
          </a:lstStyle>
          <a:p>
            <a:pPr>
              <a:defRPr/>
            </a:pPr>
            <a:fld id="{A8A8F443-626A-428B-B7FC-68F4F43ED6EB}" type="slidenum">
              <a:rPr lang="en-US"/>
              <a:pPr>
                <a:defRPr/>
              </a:pPr>
              <a:t>‹#›</a:t>
            </a:fld>
            <a:endParaRPr lang="en-US"/>
          </a:p>
        </p:txBody>
      </p:sp>
    </p:spTree>
    <p:extLst>
      <p:ext uri="{BB962C8B-B14F-4D97-AF65-F5344CB8AC3E}">
        <p14:creationId xmlns:p14="http://schemas.microsoft.com/office/powerpoint/2010/main" val="224756146"/>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5" name="20 - Ευθεία γραμμή σύνδεσης"/>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Georgia"/>
            </a:endParaRPr>
          </a:p>
        </p:txBody>
      </p:sp>
      <p:sp>
        <p:nvSpPr>
          <p:cNvPr id="6" name="18 - Ορθογώνιο"/>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solidFill>
                <a:prstClr val="black"/>
              </a:solidFill>
            </a:endParaRPr>
          </a:p>
        </p:txBody>
      </p:sp>
      <p:sp>
        <p:nvSpPr>
          <p:cNvPr id="7" name="15 - Ορθογώνιο"/>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solidFill>
                <a:prstClr val="black"/>
              </a:solidFill>
            </a:endParaRPr>
          </a:p>
        </p:txBody>
      </p:sp>
      <p:sp>
        <p:nvSpPr>
          <p:cNvPr id="8" name="16 - Ορθογώνιο"/>
          <p:cNvSpPr>
            <a:spLocks noChangeArrowheads="1"/>
          </p:cNvSpPr>
          <p:nvPr/>
        </p:nvSpPr>
        <p:spPr bwMode="white">
          <a:xfrm>
            <a:off x="0" y="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solidFill>
                <a:prstClr val="black"/>
              </a:solidFill>
            </a:endParaRPr>
          </a:p>
        </p:txBody>
      </p:sp>
      <p:sp>
        <p:nvSpPr>
          <p:cNvPr id="9" name="17 - Ορθογώνιο"/>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solidFill>
                <a:prstClr val="black"/>
              </a:solidFill>
            </a:endParaRPr>
          </a:p>
        </p:txBody>
      </p:sp>
      <p:sp>
        <p:nvSpPr>
          <p:cNvPr id="10" name="19 - Ορθογώνιο"/>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Georgia"/>
            </a:endParaRPr>
          </a:p>
        </p:txBody>
      </p:sp>
      <p:sp>
        <p:nvSpPr>
          <p:cNvPr id="11" name="7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2" name="14 - Ορθογώνιο"/>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solidFill>
                <a:prstClr val="black"/>
              </a:solidFill>
              <a:latin typeface="Georgia"/>
            </a:endParaRPr>
          </a:p>
        </p:txBody>
      </p:sp>
      <p:sp>
        <p:nvSpPr>
          <p:cNvPr id="13" name="11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4" name="12 - Έλλειψη"/>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5" name="21 - Ορθογώνιο"/>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Georgia"/>
            </a:endParaRPr>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l-GR"/>
              <a:t>Kλικ για επεξεργασία του τίτλου</a:t>
            </a:r>
            <a:endParaRPr lang="en-US"/>
          </a:p>
        </p:txBody>
      </p:sp>
      <p:sp>
        <p:nvSpPr>
          <p:cNvPr id="3" name="2 - Θέση εικόνας"/>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l-GR" noProof="0"/>
              <a:t>Κάντε κλικ στο εικονίδιο για να προσθέσετε μια εικόνα</a:t>
            </a:r>
            <a:endParaRPr lang="en-US" noProof="0"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l-GR"/>
              <a:t>Kλικ για επεξεργασία των στυλ του υποδείγματος</a:t>
            </a:r>
          </a:p>
        </p:txBody>
      </p:sp>
      <p:sp>
        <p:nvSpPr>
          <p:cNvPr id="16" name="6 - Θέση αριθμού διαφάνειας"/>
          <p:cNvSpPr>
            <a:spLocks noGrp="1"/>
          </p:cNvSpPr>
          <p:nvPr>
            <p:ph type="sldNum" sz="quarter" idx="10"/>
          </p:nvPr>
        </p:nvSpPr>
        <p:spPr>
          <a:xfrm>
            <a:off x="1371600" y="312738"/>
            <a:ext cx="457200" cy="441325"/>
          </a:xfrm>
        </p:spPr>
        <p:txBody>
          <a:bodyPr/>
          <a:lstStyle>
            <a:lvl1pPr>
              <a:defRPr/>
            </a:lvl1pPr>
          </a:lstStyle>
          <a:p>
            <a:pPr>
              <a:defRPr/>
            </a:pPr>
            <a:fld id="{EBE44B82-B8CD-4127-90EA-A9F33BE12DAA}" type="slidenum">
              <a:rPr lang="en-US">
                <a:solidFill>
                  <a:srgbClr val="8CADAE">
                    <a:shade val="75000"/>
                  </a:srgbClr>
                </a:solidFill>
              </a:rPr>
              <a:pPr>
                <a:defRPr/>
              </a:pPr>
              <a:t>‹#›</a:t>
            </a:fld>
            <a:endParaRPr lang="en-US">
              <a:solidFill>
                <a:srgbClr val="8CADAE">
                  <a:shade val="75000"/>
                </a:srgbClr>
              </a:solidFill>
            </a:endParaRPr>
          </a:p>
        </p:txBody>
      </p:sp>
      <p:sp>
        <p:nvSpPr>
          <p:cNvPr id="17" name="4 - Θέση ημερομηνίας"/>
          <p:cNvSpPr>
            <a:spLocks noGrp="1"/>
          </p:cNvSpPr>
          <p:nvPr>
            <p:ph type="dt" sz="half" idx="11"/>
          </p:nvPr>
        </p:nvSpPr>
        <p:spPr>
          <a:xfrm>
            <a:off x="5788025" y="6405563"/>
            <a:ext cx="3044825" cy="365125"/>
          </a:xfrm>
        </p:spPr>
        <p:txBody>
          <a:bodyPr/>
          <a:lstStyle>
            <a:lvl1pPr>
              <a:defRPr/>
            </a:lvl1pPr>
          </a:lstStyle>
          <a:p>
            <a:pPr>
              <a:defRPr/>
            </a:pPr>
            <a:fld id="{8538AF6B-3B71-41B4-A62F-DF09BE5554F2}" type="datetimeFigureOut">
              <a:rPr lang="en-US"/>
              <a:pPr>
                <a:defRPr/>
              </a:pPr>
              <a:t>11/11/2020</a:t>
            </a:fld>
            <a:endParaRPr lang="en-US"/>
          </a:p>
        </p:txBody>
      </p:sp>
      <p:sp>
        <p:nvSpPr>
          <p:cNvPr id="18" name="5 - Θέση υποσέλιδου"/>
          <p:cNvSpPr>
            <a:spLocks noGrp="1"/>
          </p:cNvSpPr>
          <p:nvPr>
            <p:ph type="ftr" sz="quarter" idx="12"/>
          </p:nvPr>
        </p:nvSpPr>
        <p:spPr>
          <a:xfrm>
            <a:off x="301625" y="6410325"/>
            <a:ext cx="3584575" cy="366713"/>
          </a:xfrm>
        </p:spPr>
        <p:txBody>
          <a:bodyPr/>
          <a:lstStyle>
            <a:lvl1pPr>
              <a:defRPr/>
            </a:lvl1pPr>
          </a:lstStyle>
          <a:p>
            <a:pPr>
              <a:defRPr/>
            </a:pPr>
            <a:endParaRPr lang="en-US"/>
          </a:p>
        </p:txBody>
      </p:sp>
    </p:spTree>
    <p:extLst>
      <p:ext uri="{BB962C8B-B14F-4D97-AF65-F5344CB8AC3E}">
        <p14:creationId xmlns:p14="http://schemas.microsoft.com/office/powerpoint/2010/main" val="10076373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ημερομηνίας"/>
          <p:cNvSpPr>
            <a:spLocks noGrp="1"/>
          </p:cNvSpPr>
          <p:nvPr>
            <p:ph type="dt" sz="half" idx="10"/>
          </p:nvPr>
        </p:nvSpPr>
        <p:spPr/>
        <p:txBody>
          <a:bodyPr/>
          <a:lstStyle>
            <a:lvl1pPr>
              <a:defRPr/>
            </a:lvl1pPr>
          </a:lstStyle>
          <a:p>
            <a:pPr>
              <a:defRPr/>
            </a:pPr>
            <a:fld id="{95C53A11-80BD-4B3E-B3C5-684EF096E7F4}" type="datetimeFigureOut">
              <a:rPr lang="en-US"/>
              <a:pPr>
                <a:defRPr/>
              </a:pPr>
              <a:t>11/11/2020</a:t>
            </a:fld>
            <a:endParaRPr lang="en-US"/>
          </a:p>
        </p:txBody>
      </p:sp>
      <p:sp>
        <p:nvSpPr>
          <p:cNvPr id="5" name="4 - Θέση υποσέλιδου"/>
          <p:cNvSpPr>
            <a:spLocks noGrp="1"/>
          </p:cNvSpPr>
          <p:nvPr>
            <p:ph type="ftr" sz="quarter" idx="11"/>
          </p:nvPr>
        </p:nvSpPr>
        <p:spPr/>
        <p:txBody>
          <a:bodyPr/>
          <a:lstStyle>
            <a:lvl1pPr>
              <a:defRPr/>
            </a:lvl1pPr>
          </a:lstStyle>
          <a:p>
            <a:pPr>
              <a:defRPr/>
            </a:pPr>
            <a:endParaRPr lang="en-US"/>
          </a:p>
        </p:txBody>
      </p:sp>
      <p:sp>
        <p:nvSpPr>
          <p:cNvPr id="6" name="5 - Θέση αριθμού διαφάνειας"/>
          <p:cNvSpPr>
            <a:spLocks noGrp="1"/>
          </p:cNvSpPr>
          <p:nvPr>
            <p:ph type="sldNum" sz="quarter" idx="12"/>
          </p:nvPr>
        </p:nvSpPr>
        <p:spPr/>
        <p:txBody>
          <a:bodyPr/>
          <a:lstStyle>
            <a:lvl1pPr>
              <a:defRPr/>
            </a:lvl1pPr>
          </a:lstStyle>
          <a:p>
            <a:pPr>
              <a:defRPr/>
            </a:pPr>
            <a:fld id="{60530E12-135A-4E73-9206-B771B232D3DA}" type="slidenum">
              <a:rPr lang="en-US">
                <a:solidFill>
                  <a:srgbClr val="8CADAE">
                    <a:shade val="75000"/>
                  </a:srgbClr>
                </a:solidFill>
              </a:rPr>
              <a:pPr>
                <a:defRPr/>
              </a:pPr>
              <a:t>‹#›</a:t>
            </a:fld>
            <a:endParaRPr lang="en-US">
              <a:solidFill>
                <a:srgbClr val="8CADAE">
                  <a:shade val="75000"/>
                </a:srgbClr>
              </a:solidFill>
            </a:endParaRPr>
          </a:p>
        </p:txBody>
      </p:sp>
    </p:spTree>
    <p:extLst>
      <p:ext uri="{BB962C8B-B14F-4D97-AF65-F5344CB8AC3E}">
        <p14:creationId xmlns:p14="http://schemas.microsoft.com/office/powerpoint/2010/main" val="2911227954"/>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4" name="6 - Ορθογώνιο"/>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solidFill>
                <a:prstClr val="black"/>
              </a:solidFill>
            </a:endParaRPr>
          </a:p>
        </p:txBody>
      </p:sp>
      <p:sp>
        <p:nvSpPr>
          <p:cNvPr id="5" name="7 - Ορθογώνιο"/>
          <p:cNvSpPr>
            <a:spLocks noChangeArrowheads="1"/>
          </p:cNvSpPr>
          <p:nvPr/>
        </p:nvSpPr>
        <p:spPr bwMode="white">
          <a:xfrm>
            <a:off x="7010400" y="0"/>
            <a:ext cx="21336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solidFill>
                <a:prstClr val="black"/>
              </a:solidFill>
            </a:endParaRPr>
          </a:p>
        </p:txBody>
      </p:sp>
      <p:sp>
        <p:nvSpPr>
          <p:cNvPr id="6" name="8 - Ορθογώνιο"/>
          <p:cNvSpPr>
            <a:spLocks noChangeArrowheads="1"/>
          </p:cNvSpPr>
          <p:nvPr/>
        </p:nvSpPr>
        <p:spPr bwMode="white">
          <a:xfrm>
            <a:off x="0" y="0"/>
            <a:ext cx="9144000" cy="15557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solidFill>
                <a:prstClr val="black"/>
              </a:solidFill>
            </a:endParaRPr>
          </a:p>
        </p:txBody>
      </p:sp>
      <p:sp>
        <p:nvSpPr>
          <p:cNvPr id="7" name="9 - Ορθογώνιο"/>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solidFill>
                <a:prstClr val="black"/>
              </a:solidFill>
            </a:endParaRPr>
          </a:p>
        </p:txBody>
      </p:sp>
      <p:sp>
        <p:nvSpPr>
          <p:cNvPr id="8" name="10 - Ορθογώνιο"/>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Georgia"/>
            </a:endParaRPr>
          </a:p>
        </p:txBody>
      </p:sp>
      <p:sp>
        <p:nvSpPr>
          <p:cNvPr id="9" name="11 - Ορθογώνιο"/>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solidFill>
                <a:prstClr val="black"/>
              </a:solidFill>
              <a:latin typeface="Georgia"/>
            </a:endParaRPr>
          </a:p>
        </p:txBody>
      </p:sp>
      <p:sp>
        <p:nvSpPr>
          <p:cNvPr id="10" name="12 - Ευθεία γραμμή σύνδεσης"/>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Georgia"/>
            </a:endParaRPr>
          </a:p>
        </p:txBody>
      </p:sp>
      <p:sp>
        <p:nvSpPr>
          <p:cNvPr id="11" name="13 - Έλλειψη"/>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2" name="14 - Έλλειψη"/>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lang="el-GR"/>
              <a:t>Kλικ για επεξεργασία του τίτλου</a:t>
            </a:r>
            <a:endParaRPr lang="en-US"/>
          </a:p>
        </p:txBody>
      </p:sp>
      <p:sp>
        <p:nvSpPr>
          <p:cNvPr id="13" name="5 - Θέση αριθμού διαφάνειας"/>
          <p:cNvSpPr>
            <a:spLocks noGrp="1"/>
          </p:cNvSpPr>
          <p:nvPr>
            <p:ph type="sldNum" sz="quarter" idx="10"/>
          </p:nvPr>
        </p:nvSpPr>
        <p:spPr>
          <a:xfrm>
            <a:off x="6915150" y="3009900"/>
            <a:ext cx="457200" cy="441325"/>
          </a:xfrm>
        </p:spPr>
        <p:txBody>
          <a:bodyPr/>
          <a:lstStyle>
            <a:lvl1pPr>
              <a:defRPr/>
            </a:lvl1pPr>
          </a:lstStyle>
          <a:p>
            <a:pPr>
              <a:defRPr/>
            </a:pPr>
            <a:fld id="{0893A973-B95E-472E-AFA6-9A7ED679C35F}" type="slidenum">
              <a:rPr lang="en-US">
                <a:solidFill>
                  <a:srgbClr val="8CADAE">
                    <a:shade val="75000"/>
                  </a:srgbClr>
                </a:solidFill>
              </a:rPr>
              <a:pPr>
                <a:defRPr/>
              </a:pPr>
              <a:t>‹#›</a:t>
            </a:fld>
            <a:endParaRPr lang="en-US">
              <a:solidFill>
                <a:srgbClr val="8CADAE">
                  <a:shade val="75000"/>
                </a:srgbClr>
              </a:solidFill>
            </a:endParaRPr>
          </a:p>
        </p:txBody>
      </p:sp>
      <p:sp>
        <p:nvSpPr>
          <p:cNvPr id="14" name="3 - Θέση ημερομηνίας"/>
          <p:cNvSpPr>
            <a:spLocks noGrp="1"/>
          </p:cNvSpPr>
          <p:nvPr>
            <p:ph type="dt" sz="half" idx="11"/>
          </p:nvPr>
        </p:nvSpPr>
        <p:spPr/>
        <p:txBody>
          <a:bodyPr/>
          <a:lstStyle>
            <a:lvl1pPr>
              <a:defRPr/>
            </a:lvl1pPr>
          </a:lstStyle>
          <a:p>
            <a:pPr>
              <a:defRPr/>
            </a:pPr>
            <a:fld id="{478D90B8-0C0A-461F-9D5E-3B23D99FD07B}" type="datetimeFigureOut">
              <a:rPr lang="en-US"/>
              <a:pPr>
                <a:defRPr/>
              </a:pPr>
              <a:t>11/11/2020</a:t>
            </a:fld>
            <a:endParaRPr lang="en-US"/>
          </a:p>
        </p:txBody>
      </p:sp>
      <p:sp>
        <p:nvSpPr>
          <p:cNvPr id="15" name="4 - Θέση υποσέλιδου"/>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4214003396"/>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4" name="16 - Ορθογώνιο"/>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p>
        </p:txBody>
      </p:sp>
      <p:sp>
        <p:nvSpPr>
          <p:cNvPr id="5" name="14 - Ορθογώνιο"/>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p>
        </p:txBody>
      </p:sp>
      <p:sp>
        <p:nvSpPr>
          <p:cNvPr id="6" name="15 - Ορθογώνιο"/>
          <p:cNvSpPr>
            <a:spLocks noChangeArrowheads="1"/>
          </p:cNvSpPr>
          <p:nvPr/>
        </p:nvSpPr>
        <p:spPr bwMode="white">
          <a:xfrm>
            <a:off x="0" y="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p>
        </p:txBody>
      </p:sp>
      <p:sp>
        <p:nvSpPr>
          <p:cNvPr id="7" name="17 - Ορθογώνιο"/>
          <p:cNvSpPr>
            <a:spLocks noChangeArrowheads="1"/>
          </p:cNvSpPr>
          <p:nvPr/>
        </p:nvSpPr>
        <p:spPr bwMode="white">
          <a:xfrm>
            <a:off x="8991600" y="1905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p>
        </p:txBody>
      </p:sp>
      <p:sp>
        <p:nvSpPr>
          <p:cNvPr id="8" name="18 - Ορθογώνιο"/>
          <p:cNvSpPr>
            <a:spLocks noChangeArrowheads="1"/>
          </p:cNvSpPr>
          <p:nvPr/>
        </p:nvSpPr>
        <p:spPr bwMode="white">
          <a:xfrm>
            <a:off x="152400" y="2286000"/>
            <a:ext cx="8832850" cy="3048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p>
        </p:txBody>
      </p:sp>
      <p:sp>
        <p:nvSpPr>
          <p:cNvPr id="9" name="11 - Ορθογώνιο"/>
          <p:cNvSpPr>
            <a:spLocks noChangeArrowheads="1"/>
          </p:cNvSpPr>
          <p:nvPr/>
        </p:nvSpPr>
        <p:spPr bwMode="auto">
          <a:xfrm>
            <a:off x="155575" y="142875"/>
            <a:ext cx="8832850" cy="2139950"/>
          </a:xfrm>
          <a:prstGeom prst="rect">
            <a:avLst/>
          </a:prstGeom>
          <a:solidFill>
            <a:schemeClr val="accent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p>
        </p:txBody>
      </p:sp>
      <p:sp>
        <p:nvSpPr>
          <p:cNvPr id="10" name="12 - Ορθογώνιο"/>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13 - Ορθογώνιο"/>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7 - Ευθεία γραμμή σύνδεσης"/>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9 - Έλλειψη"/>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10 - Έλλειψη"/>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2 - Θέση κειμένου"/>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a:t>Kλικ για επεξεργασία των στυλ του υποδείγματος</a:t>
            </a:r>
          </a:p>
        </p:txBody>
      </p:sp>
      <p:sp>
        <p:nvSpPr>
          <p:cNvPr id="2" name="1 - Τίτλος"/>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l-GR"/>
              <a:t>Kλικ για επεξεργασία του τίτλου</a:t>
            </a:r>
            <a:endParaRPr lang="en-US"/>
          </a:p>
        </p:txBody>
      </p:sp>
      <p:sp>
        <p:nvSpPr>
          <p:cNvPr id="15" name="4 - Θέση υποσέλιδου"/>
          <p:cNvSpPr>
            <a:spLocks noGrp="1"/>
          </p:cNvSpPr>
          <p:nvPr>
            <p:ph type="ftr" sz="quarter" idx="10"/>
          </p:nvPr>
        </p:nvSpPr>
        <p:spPr/>
        <p:txBody>
          <a:bodyPr/>
          <a:lstStyle>
            <a:lvl1pPr>
              <a:defRPr/>
            </a:lvl1pPr>
          </a:lstStyle>
          <a:p>
            <a:pPr>
              <a:defRPr/>
            </a:pPr>
            <a:endParaRPr lang="en-US"/>
          </a:p>
        </p:txBody>
      </p:sp>
      <p:sp>
        <p:nvSpPr>
          <p:cNvPr id="16" name="3 - Θέση ημερομηνίας"/>
          <p:cNvSpPr>
            <a:spLocks noGrp="1"/>
          </p:cNvSpPr>
          <p:nvPr>
            <p:ph type="dt" sz="half" idx="11"/>
          </p:nvPr>
        </p:nvSpPr>
        <p:spPr/>
        <p:txBody>
          <a:bodyPr/>
          <a:lstStyle>
            <a:lvl1pPr>
              <a:defRPr/>
            </a:lvl1pPr>
          </a:lstStyle>
          <a:p>
            <a:pPr>
              <a:defRPr/>
            </a:pPr>
            <a:fld id="{4F0D8429-2334-4CB7-8530-FD6352941583}" type="datetimeFigureOut">
              <a:rPr lang="en-US"/>
              <a:pPr>
                <a:defRPr/>
              </a:pPr>
              <a:t>11/11/2020</a:t>
            </a:fld>
            <a:endParaRPr lang="en-US"/>
          </a:p>
        </p:txBody>
      </p:sp>
      <p:sp>
        <p:nvSpPr>
          <p:cNvPr id="17" name="5 - Θέση αριθμού διαφάνειας"/>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AFD47ADB-A3B5-41A5-A842-9CB863CEEB55}" type="slidenum">
              <a:rPr lang="en-US"/>
              <a:pPr>
                <a:defRPr/>
              </a:pPr>
              <a:t>‹#›</a:t>
            </a:fld>
            <a:endParaRPr lang="en-US"/>
          </a:p>
        </p:txBody>
      </p:sp>
    </p:spTree>
    <p:extLst>
      <p:ext uri="{BB962C8B-B14F-4D97-AF65-F5344CB8AC3E}">
        <p14:creationId xmlns:p14="http://schemas.microsoft.com/office/powerpoint/2010/main" val="322165734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Δύο περιεχόμενα">
    <p:spTree>
      <p:nvGrpSpPr>
        <p:cNvPr id="1" name=""/>
        <p:cNvGrpSpPr/>
        <p:nvPr/>
      </p:nvGrpSpPr>
      <p:grpSpPr>
        <a:xfrm>
          <a:off x="0" y="0"/>
          <a:ext cx="0" cy="0"/>
          <a:chOff x="0" y="0"/>
          <a:chExt cx="0" cy="0"/>
        </a:xfrm>
      </p:grpSpPr>
      <p:sp>
        <p:nvSpPr>
          <p:cNvPr id="5" name="7 - Ευθεία γραμμή σύνδεσης"/>
          <p:cNvSpPr>
            <a:spLocks noChangeShapeType="1"/>
          </p:cNvSpPr>
          <p:nvPr/>
        </p:nvSpPr>
        <p:spPr bwMode="auto">
          <a:xfrm flipV="1">
            <a:off x="4562475" y="1576388"/>
            <a:ext cx="9525" cy="4818062"/>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2" name="1 - Τίτλος"/>
          <p:cNvSpPr>
            <a:spLocks noGrp="1"/>
          </p:cNvSpPr>
          <p:nvPr>
            <p:ph type="title"/>
          </p:nvPr>
        </p:nvSpPr>
        <p:spPr>
          <a:xfrm>
            <a:off x="301752" y="228600"/>
            <a:ext cx="8534400" cy="758952"/>
          </a:xfrm>
        </p:spPr>
        <p:txBody>
          <a:bodyPr/>
          <a:lstStyle/>
          <a:p>
            <a:r>
              <a:rPr lang="el-GR"/>
              <a:t>Kλικ για επεξεργασία του τίτλου</a:t>
            </a:r>
            <a:endParaRPr lang="en-US"/>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6" name="4 - Θέση ημερομηνίας"/>
          <p:cNvSpPr>
            <a:spLocks noGrp="1"/>
          </p:cNvSpPr>
          <p:nvPr>
            <p:ph type="dt" sz="half" idx="10"/>
          </p:nvPr>
        </p:nvSpPr>
        <p:spPr>
          <a:xfrm>
            <a:off x="5791200" y="6410325"/>
            <a:ext cx="3044825" cy="365125"/>
          </a:xfrm>
        </p:spPr>
        <p:txBody>
          <a:bodyPr/>
          <a:lstStyle>
            <a:lvl1pPr>
              <a:defRPr/>
            </a:lvl1pPr>
          </a:lstStyle>
          <a:p>
            <a:pPr>
              <a:defRPr/>
            </a:pPr>
            <a:fld id="{1C07BD09-1141-4173-A47B-B6108D1A59BC}" type="datetimeFigureOut">
              <a:rPr lang="en-US"/>
              <a:pPr>
                <a:defRPr/>
              </a:pPr>
              <a:t>11/11/2020</a:t>
            </a:fld>
            <a:endParaRPr lang="en-US"/>
          </a:p>
        </p:txBody>
      </p:sp>
      <p:sp>
        <p:nvSpPr>
          <p:cNvPr id="7" name="5 - Θέση υποσέλιδου"/>
          <p:cNvSpPr>
            <a:spLocks noGrp="1"/>
          </p:cNvSpPr>
          <p:nvPr>
            <p:ph type="ftr" sz="quarter" idx="11"/>
          </p:nvPr>
        </p:nvSpPr>
        <p:spPr/>
        <p:txBody>
          <a:bodyPr/>
          <a:lstStyle>
            <a:lvl1pPr>
              <a:defRPr/>
            </a:lvl1pPr>
          </a:lstStyle>
          <a:p>
            <a:pPr>
              <a:defRPr/>
            </a:pPr>
            <a:endParaRPr lang="en-US"/>
          </a:p>
        </p:txBody>
      </p:sp>
      <p:sp>
        <p:nvSpPr>
          <p:cNvPr id="8" name="6 - Θέση αριθμού διαφάνειας"/>
          <p:cNvSpPr>
            <a:spLocks noGrp="1"/>
          </p:cNvSpPr>
          <p:nvPr>
            <p:ph type="sldNum" sz="quarter" idx="12"/>
          </p:nvPr>
        </p:nvSpPr>
        <p:spPr/>
        <p:txBody>
          <a:bodyPr/>
          <a:lstStyle>
            <a:lvl1pPr>
              <a:defRPr/>
            </a:lvl1pPr>
          </a:lstStyle>
          <a:p>
            <a:pPr>
              <a:defRPr/>
            </a:pPr>
            <a:fld id="{3C6E632C-A8E7-4F85-A224-6DE09F6A479C}" type="slidenum">
              <a:rPr lang="en-US"/>
              <a:pPr>
                <a:defRPr/>
              </a:pPr>
              <a:t>‹#›</a:t>
            </a:fld>
            <a:endParaRPr lang="en-US"/>
          </a:p>
        </p:txBody>
      </p:sp>
    </p:spTree>
    <p:extLst>
      <p:ext uri="{BB962C8B-B14F-4D97-AF65-F5344CB8AC3E}">
        <p14:creationId xmlns:p14="http://schemas.microsoft.com/office/powerpoint/2010/main" val="2907843719"/>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7" name="9 - Ευθεία γραμμή σύνδεσης"/>
          <p:cNvSpPr>
            <a:spLocks noChangeShapeType="1"/>
          </p:cNvSpPr>
          <p:nvPr/>
        </p:nvSpPr>
        <p:spPr bwMode="auto">
          <a:xfrm flipV="1">
            <a:off x="4572000" y="2200275"/>
            <a:ext cx="0" cy="4187825"/>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8" name="19 - Ορθογώνιο"/>
          <p:cNvSpPr>
            <a:spLocks noChangeArrowheads="1"/>
          </p:cNvSpPr>
          <p:nvPr/>
        </p:nvSpPr>
        <p:spPr bwMode="white">
          <a:xfrm>
            <a:off x="0" y="0"/>
            <a:ext cx="9144000" cy="14478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p>
        </p:txBody>
      </p:sp>
      <p:sp>
        <p:nvSpPr>
          <p:cNvPr id="9" name="18 - Ορθογώνιο"/>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p>
        </p:txBody>
      </p:sp>
      <p:sp>
        <p:nvSpPr>
          <p:cNvPr id="10" name="20 - Ορθογώνιο"/>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p>
        </p:txBody>
      </p:sp>
      <p:sp>
        <p:nvSpPr>
          <p:cNvPr id="11" name="21 - Ορθογώνιο"/>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p>
        </p:txBody>
      </p:sp>
      <p:sp>
        <p:nvSpPr>
          <p:cNvPr id="12" name="10 - Ορθογώνιο"/>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12 - Ορθογώνιο"/>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14 - Ευθεία γραμμή σύνδεσης"/>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5" name="17 - Ορθογώνιο"/>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6" name="24 - Έλλειψη"/>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26 - Έλλειψη"/>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l-GR"/>
              <a:t>Kλικ για επεξεργασία των στυλ του υποδείγματος</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l-GR"/>
              <a:t>Kλικ για επεξεργασία των στυλ του υποδείγματος</a:t>
            </a:r>
          </a:p>
        </p:txBody>
      </p:sp>
      <p:sp>
        <p:nvSpPr>
          <p:cNvPr id="24" name="23 - Θέση περιεχομένου"/>
          <p:cNvSpPr>
            <a:spLocks noGrp="1"/>
          </p:cNvSpPr>
          <p:nvPr>
            <p:ph sz="quarter" idx="2"/>
          </p:nvPr>
        </p:nvSpPr>
        <p:spPr>
          <a:xfrm>
            <a:off x="301752" y="2471383"/>
            <a:ext cx="4041648" cy="3818404"/>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26" name="25 - Θέση περιεχομένου"/>
          <p:cNvSpPr>
            <a:spLocks noGrp="1"/>
          </p:cNvSpPr>
          <p:nvPr>
            <p:ph sz="quarter" idx="4"/>
          </p:nvPr>
        </p:nvSpPr>
        <p:spPr>
          <a:xfrm>
            <a:off x="4800600" y="2471383"/>
            <a:ext cx="4038600" cy="3822192"/>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23" name="22 - Τίτλος"/>
          <p:cNvSpPr>
            <a:spLocks noGrp="1"/>
          </p:cNvSpPr>
          <p:nvPr>
            <p:ph type="title"/>
          </p:nvPr>
        </p:nvSpPr>
        <p:spPr/>
        <p:txBody>
          <a:bodyPr rtlCol="0"/>
          <a:lstStyle/>
          <a:p>
            <a:r>
              <a:rPr lang="el-GR"/>
              <a:t>Kλικ για επεξεργασία του τίτλου</a:t>
            </a:r>
            <a:endParaRPr lang="en-US"/>
          </a:p>
        </p:txBody>
      </p:sp>
      <p:sp>
        <p:nvSpPr>
          <p:cNvPr id="18" name="6 - Θέση ημερομηνίας"/>
          <p:cNvSpPr>
            <a:spLocks noGrp="1"/>
          </p:cNvSpPr>
          <p:nvPr>
            <p:ph type="dt" sz="half" idx="10"/>
          </p:nvPr>
        </p:nvSpPr>
        <p:spPr/>
        <p:txBody>
          <a:bodyPr/>
          <a:lstStyle>
            <a:lvl1pPr>
              <a:defRPr/>
            </a:lvl1pPr>
          </a:lstStyle>
          <a:p>
            <a:pPr>
              <a:defRPr/>
            </a:pPr>
            <a:fld id="{696C6AE5-2742-4835-8768-27E3BF294CAD}" type="datetimeFigureOut">
              <a:rPr lang="en-US"/>
              <a:pPr>
                <a:defRPr/>
              </a:pPr>
              <a:t>11/11/2020</a:t>
            </a:fld>
            <a:endParaRPr lang="en-US"/>
          </a:p>
        </p:txBody>
      </p:sp>
      <p:sp>
        <p:nvSpPr>
          <p:cNvPr id="19" name="7 - Θέση υποσέλιδου"/>
          <p:cNvSpPr>
            <a:spLocks noGrp="1"/>
          </p:cNvSpPr>
          <p:nvPr>
            <p:ph type="ftr" sz="quarter" idx="11"/>
          </p:nvPr>
        </p:nvSpPr>
        <p:spPr>
          <a:xfrm>
            <a:off x="304800" y="6410325"/>
            <a:ext cx="3581400" cy="365125"/>
          </a:xfrm>
        </p:spPr>
        <p:txBody>
          <a:bodyPr/>
          <a:lstStyle>
            <a:lvl1pPr>
              <a:defRPr/>
            </a:lvl1pPr>
          </a:lstStyle>
          <a:p>
            <a:pPr>
              <a:defRPr/>
            </a:pPr>
            <a:endParaRPr lang="en-US"/>
          </a:p>
        </p:txBody>
      </p:sp>
      <p:sp>
        <p:nvSpPr>
          <p:cNvPr id="20" name="8 - Θέση αριθμού διαφάνειας"/>
          <p:cNvSpPr>
            <a:spLocks noGrp="1"/>
          </p:cNvSpPr>
          <p:nvPr>
            <p:ph type="sldNum" sz="quarter" idx="12"/>
          </p:nvPr>
        </p:nvSpPr>
        <p:spPr>
          <a:xfrm>
            <a:off x="4343400" y="1042988"/>
            <a:ext cx="457200" cy="441325"/>
          </a:xfrm>
        </p:spPr>
        <p:txBody>
          <a:bodyPr/>
          <a:lstStyle>
            <a:lvl1pPr algn="ctr">
              <a:defRPr/>
            </a:lvl1pPr>
          </a:lstStyle>
          <a:p>
            <a:pPr>
              <a:defRPr/>
            </a:pPr>
            <a:fld id="{9BCA3464-F78D-4BCD-B5C9-71B46048B390}" type="slidenum">
              <a:rPr lang="en-US"/>
              <a:pPr>
                <a:defRPr/>
              </a:pPr>
              <a:t>‹#›</a:t>
            </a:fld>
            <a:endParaRPr lang="en-US"/>
          </a:p>
        </p:txBody>
      </p:sp>
    </p:spTree>
    <p:extLst>
      <p:ext uri="{BB962C8B-B14F-4D97-AF65-F5344CB8AC3E}">
        <p14:creationId xmlns:p14="http://schemas.microsoft.com/office/powerpoint/2010/main" val="292573284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3" name="2 - Θέση ημερομηνίας"/>
          <p:cNvSpPr>
            <a:spLocks noGrp="1"/>
          </p:cNvSpPr>
          <p:nvPr>
            <p:ph type="dt" sz="half" idx="10"/>
          </p:nvPr>
        </p:nvSpPr>
        <p:spPr/>
        <p:txBody>
          <a:bodyPr/>
          <a:lstStyle>
            <a:lvl1pPr>
              <a:defRPr/>
            </a:lvl1pPr>
          </a:lstStyle>
          <a:p>
            <a:pPr>
              <a:defRPr/>
            </a:pPr>
            <a:fld id="{12C5F2EF-FC1D-4387-960E-DB6FBEAFB4FE}" type="datetimeFigureOut">
              <a:rPr lang="en-US"/>
              <a:pPr>
                <a:defRPr/>
              </a:pPr>
              <a:t>11/11/2020</a:t>
            </a:fld>
            <a:endParaRPr lang="en-US"/>
          </a:p>
        </p:txBody>
      </p:sp>
      <p:sp>
        <p:nvSpPr>
          <p:cNvPr id="4" name="3 - Θέση υποσέλιδου"/>
          <p:cNvSpPr>
            <a:spLocks noGrp="1"/>
          </p:cNvSpPr>
          <p:nvPr>
            <p:ph type="ftr" sz="quarter" idx="11"/>
          </p:nvPr>
        </p:nvSpPr>
        <p:spPr/>
        <p:txBody>
          <a:bodyPr/>
          <a:lstStyle>
            <a:lvl1pPr>
              <a:defRPr/>
            </a:lvl1pPr>
          </a:lstStyle>
          <a:p>
            <a:pPr>
              <a:defRPr/>
            </a:pPr>
            <a:endParaRPr lang="en-US"/>
          </a:p>
        </p:txBody>
      </p:sp>
      <p:sp>
        <p:nvSpPr>
          <p:cNvPr id="5" name="4 - Θέση αριθμού διαφάνειας"/>
          <p:cNvSpPr>
            <a:spLocks noGrp="1"/>
          </p:cNvSpPr>
          <p:nvPr>
            <p:ph type="sldNum" sz="quarter" idx="12"/>
          </p:nvPr>
        </p:nvSpPr>
        <p:spPr>
          <a:xfrm>
            <a:off x="4343400" y="1036638"/>
            <a:ext cx="457200" cy="441325"/>
          </a:xfrm>
        </p:spPr>
        <p:txBody>
          <a:bodyPr/>
          <a:lstStyle>
            <a:lvl1pPr>
              <a:defRPr/>
            </a:lvl1pPr>
          </a:lstStyle>
          <a:p>
            <a:pPr>
              <a:defRPr/>
            </a:pPr>
            <a:fld id="{37107B26-E6C5-43CC-BFE5-42764BD6BE9F}" type="slidenum">
              <a:rPr lang="en-US"/>
              <a:pPr>
                <a:defRPr/>
              </a:pPr>
              <a:t>‹#›</a:t>
            </a:fld>
            <a:endParaRPr lang="en-US"/>
          </a:p>
        </p:txBody>
      </p:sp>
    </p:spTree>
    <p:extLst>
      <p:ext uri="{BB962C8B-B14F-4D97-AF65-F5344CB8AC3E}">
        <p14:creationId xmlns:p14="http://schemas.microsoft.com/office/powerpoint/2010/main" val="824146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6 - Ορθογώνιο"/>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p>
        </p:txBody>
      </p:sp>
      <p:sp>
        <p:nvSpPr>
          <p:cNvPr id="3" name="7 - Ορθογώνιο"/>
          <p:cNvSpPr>
            <a:spLocks noChangeArrowheads="1"/>
          </p:cNvSpPr>
          <p:nvPr/>
        </p:nvSpPr>
        <p:spPr bwMode="white">
          <a:xfrm>
            <a:off x="0" y="0"/>
            <a:ext cx="9144000" cy="15557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p>
        </p:txBody>
      </p:sp>
      <p:sp>
        <p:nvSpPr>
          <p:cNvPr id="4" name="9 - Ορθογώνιο"/>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p>
        </p:txBody>
      </p:sp>
      <p:sp>
        <p:nvSpPr>
          <p:cNvPr id="5" name="8 - Ορθογώνιο"/>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p>
        </p:txBody>
      </p:sp>
      <p:sp>
        <p:nvSpPr>
          <p:cNvPr id="6" name="4 - Ορθογώνιο"/>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5 - Ορθογώνιο"/>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8" name="1 - Θέση ημερομηνίας"/>
          <p:cNvSpPr>
            <a:spLocks noGrp="1"/>
          </p:cNvSpPr>
          <p:nvPr>
            <p:ph type="dt" sz="half" idx="10"/>
          </p:nvPr>
        </p:nvSpPr>
        <p:spPr/>
        <p:txBody>
          <a:bodyPr/>
          <a:lstStyle>
            <a:lvl1pPr>
              <a:defRPr/>
            </a:lvl1pPr>
          </a:lstStyle>
          <a:p>
            <a:pPr>
              <a:defRPr/>
            </a:pPr>
            <a:fld id="{7FACF398-0E9B-4BB4-8C0A-55BA544B913F}" type="datetimeFigureOut">
              <a:rPr lang="en-US"/>
              <a:pPr>
                <a:defRPr/>
              </a:pPr>
              <a:t>11/11/2020</a:t>
            </a:fld>
            <a:endParaRPr lang="en-US"/>
          </a:p>
        </p:txBody>
      </p:sp>
      <p:sp>
        <p:nvSpPr>
          <p:cNvPr id="9" name="2 - Θέση υποσέλιδου"/>
          <p:cNvSpPr>
            <a:spLocks noGrp="1"/>
          </p:cNvSpPr>
          <p:nvPr>
            <p:ph type="ftr" sz="quarter" idx="11"/>
          </p:nvPr>
        </p:nvSpPr>
        <p:spPr/>
        <p:txBody>
          <a:bodyPr/>
          <a:lstStyle>
            <a:lvl1pPr>
              <a:defRPr/>
            </a:lvl1pPr>
          </a:lstStyle>
          <a:p>
            <a:pPr>
              <a:defRPr/>
            </a:pPr>
            <a:endParaRPr lang="en-US"/>
          </a:p>
        </p:txBody>
      </p:sp>
      <p:sp>
        <p:nvSpPr>
          <p:cNvPr id="10" name="3 - Θέση αριθμού διαφάνειας"/>
          <p:cNvSpPr>
            <a:spLocks noGrp="1"/>
          </p:cNvSpPr>
          <p:nvPr>
            <p:ph type="sldNum" sz="quarter" idx="12"/>
          </p:nvPr>
        </p:nvSpPr>
        <p:spPr>
          <a:xfrm>
            <a:off x="4267200" y="6324600"/>
            <a:ext cx="609600" cy="441325"/>
          </a:xfrm>
        </p:spPr>
        <p:txBody>
          <a:bodyPr/>
          <a:lstStyle>
            <a:lvl1pPr>
              <a:defRPr>
                <a:solidFill>
                  <a:srgbClr val="FFFFFF"/>
                </a:solidFill>
              </a:defRPr>
            </a:lvl1pPr>
          </a:lstStyle>
          <a:p>
            <a:pPr>
              <a:defRPr/>
            </a:pPr>
            <a:fld id="{178FCFA1-3EC7-4A21-A221-8226BF4D2E48}" type="slidenum">
              <a:rPr lang="en-US"/>
              <a:pPr>
                <a:defRPr/>
              </a:pPr>
              <a:t>‹#›</a:t>
            </a:fld>
            <a:endParaRPr lang="en-US"/>
          </a:p>
        </p:txBody>
      </p:sp>
    </p:spTree>
    <p:extLst>
      <p:ext uri="{BB962C8B-B14F-4D97-AF65-F5344CB8AC3E}">
        <p14:creationId xmlns:p14="http://schemas.microsoft.com/office/powerpoint/2010/main" val="4228807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5" name="18 - Ορθογώνιο"/>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14 - Ορθογώνιο"/>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p>
        </p:txBody>
      </p:sp>
      <p:sp>
        <p:nvSpPr>
          <p:cNvPr id="7" name="17 - Ορθογώνιο"/>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p>
        </p:txBody>
      </p:sp>
      <p:sp>
        <p:nvSpPr>
          <p:cNvPr id="8" name="15 - Ορθογώνιο"/>
          <p:cNvSpPr>
            <a:spLocks noChangeArrowheads="1"/>
          </p:cNvSpPr>
          <p:nvPr/>
        </p:nvSpPr>
        <p:spPr bwMode="white">
          <a:xfrm>
            <a:off x="0" y="0"/>
            <a:ext cx="9144000" cy="119063"/>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p>
        </p:txBody>
      </p:sp>
      <p:sp>
        <p:nvSpPr>
          <p:cNvPr id="9" name="16 - Ορθογώνιο"/>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p>
        </p:txBody>
      </p:sp>
      <p:sp>
        <p:nvSpPr>
          <p:cNvPr id="10" name="12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7 - Ορθογώνιο"/>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8 - Ευθεία γραμμή σύνδεσης"/>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9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10 - Έλλειψη"/>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20 - Ορθογώνιο"/>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1 - Τίτλος"/>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l-GR"/>
              <a:t>Kλικ για επεξεργασία του τίτλου</a:t>
            </a:r>
            <a:endParaRPr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l-GR"/>
              <a:t>Kλικ για επεξεργασία των στυλ του υποδείγματος</a:t>
            </a:r>
          </a:p>
        </p:txBody>
      </p:sp>
      <p:sp>
        <p:nvSpPr>
          <p:cNvPr id="20" name="19 - Θέση περιεχομένου"/>
          <p:cNvSpPr>
            <a:spLocks noGrp="1"/>
          </p:cNvSpPr>
          <p:nvPr>
            <p:ph sz="quarter" idx="1"/>
          </p:nvPr>
        </p:nvSpPr>
        <p:spPr>
          <a:xfrm>
            <a:off x="3124200" y="685800"/>
            <a:ext cx="5638800" cy="5410200"/>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16" name="6 - Θέση αριθμού διαφάνειας"/>
          <p:cNvSpPr>
            <a:spLocks noGrp="1"/>
          </p:cNvSpPr>
          <p:nvPr>
            <p:ph type="sldNum" sz="quarter" idx="10"/>
          </p:nvPr>
        </p:nvSpPr>
        <p:spPr>
          <a:xfrm>
            <a:off x="1371600" y="312738"/>
            <a:ext cx="457200" cy="441325"/>
          </a:xfrm>
        </p:spPr>
        <p:txBody>
          <a:bodyPr/>
          <a:lstStyle>
            <a:lvl1pPr>
              <a:defRPr>
                <a:solidFill>
                  <a:schemeClr val="accent3">
                    <a:shade val="75000"/>
                  </a:schemeClr>
                </a:solidFill>
              </a:defRPr>
            </a:lvl1pPr>
          </a:lstStyle>
          <a:p>
            <a:pPr>
              <a:defRPr/>
            </a:pPr>
            <a:fld id="{B3C56277-7D2F-497D-BE50-F228A1ECCE45}" type="slidenum">
              <a:rPr lang="en-US"/>
              <a:pPr>
                <a:defRPr/>
              </a:pPr>
              <a:t>‹#›</a:t>
            </a:fld>
            <a:endParaRPr lang="en-US"/>
          </a:p>
        </p:txBody>
      </p:sp>
      <p:sp>
        <p:nvSpPr>
          <p:cNvPr id="17" name="4 - Θέση ημερομηνίας"/>
          <p:cNvSpPr>
            <a:spLocks noGrp="1"/>
          </p:cNvSpPr>
          <p:nvPr>
            <p:ph type="dt" sz="half" idx="11"/>
          </p:nvPr>
        </p:nvSpPr>
        <p:spPr/>
        <p:txBody>
          <a:bodyPr/>
          <a:lstStyle>
            <a:lvl1pPr>
              <a:defRPr/>
            </a:lvl1pPr>
          </a:lstStyle>
          <a:p>
            <a:pPr>
              <a:defRPr/>
            </a:pPr>
            <a:fld id="{2761961D-D907-485C-BB67-16181BB7A946}" type="datetimeFigureOut">
              <a:rPr lang="en-US"/>
              <a:pPr>
                <a:defRPr/>
              </a:pPr>
              <a:t>11/11/2020</a:t>
            </a:fld>
            <a:endParaRPr lang="en-US"/>
          </a:p>
        </p:txBody>
      </p:sp>
      <p:sp>
        <p:nvSpPr>
          <p:cNvPr id="18" name="5 - Θέση υποσέλιδου"/>
          <p:cNvSpPr>
            <a:spLocks noGrp="1"/>
          </p:cNvSpPr>
          <p:nvPr>
            <p:ph type="ftr" sz="quarter" idx="12"/>
          </p:nvPr>
        </p:nvSpPr>
        <p:spPr>
          <a:xfrm>
            <a:off x="301625" y="6410325"/>
            <a:ext cx="3382963" cy="366713"/>
          </a:xfrm>
        </p:spPr>
        <p:txBody>
          <a:bodyPr/>
          <a:lstStyle>
            <a:lvl1pPr>
              <a:defRPr/>
            </a:lvl1pPr>
          </a:lstStyle>
          <a:p>
            <a:pPr>
              <a:defRPr/>
            </a:pPr>
            <a:endParaRPr lang="en-US"/>
          </a:p>
        </p:txBody>
      </p:sp>
    </p:spTree>
    <p:extLst>
      <p:ext uri="{BB962C8B-B14F-4D97-AF65-F5344CB8AC3E}">
        <p14:creationId xmlns:p14="http://schemas.microsoft.com/office/powerpoint/2010/main" val="2382979166"/>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5" name="20 - Ευθεία γραμμή σύνδεσης"/>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18 - Ορθογώνιο"/>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p>
        </p:txBody>
      </p:sp>
      <p:sp>
        <p:nvSpPr>
          <p:cNvPr id="7" name="15 - Ορθογώνιο"/>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p>
        </p:txBody>
      </p:sp>
      <p:sp>
        <p:nvSpPr>
          <p:cNvPr id="8" name="16 - Ορθογώνιο"/>
          <p:cNvSpPr>
            <a:spLocks noChangeArrowheads="1"/>
          </p:cNvSpPr>
          <p:nvPr/>
        </p:nvSpPr>
        <p:spPr bwMode="white">
          <a:xfrm>
            <a:off x="0" y="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p>
        </p:txBody>
      </p:sp>
      <p:sp>
        <p:nvSpPr>
          <p:cNvPr id="9" name="17 - Ορθογώνιο"/>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p>
        </p:txBody>
      </p:sp>
      <p:sp>
        <p:nvSpPr>
          <p:cNvPr id="10" name="19 - Ορθογώνιο"/>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7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14 - Ορθογώνιο"/>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11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12 - Έλλειψη"/>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21 - Ορθογώνιο"/>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l-GR"/>
              <a:t>Kλικ για επεξεργασία του τίτλου</a:t>
            </a:r>
            <a:endParaRPr lang="en-US"/>
          </a:p>
        </p:txBody>
      </p:sp>
      <p:sp>
        <p:nvSpPr>
          <p:cNvPr id="3" name="2 - Θέση εικόνας"/>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l-GR" noProof="0"/>
              <a:t>Κάντε κλικ στο εικονίδιο για να προσθέσετε μια εικόνα</a:t>
            </a:r>
            <a:endParaRPr lang="en-US" noProof="0"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l-GR"/>
              <a:t>Kλικ για επεξεργασία των στυλ του υποδείγματος</a:t>
            </a:r>
          </a:p>
        </p:txBody>
      </p:sp>
      <p:sp>
        <p:nvSpPr>
          <p:cNvPr id="16" name="6 - Θέση αριθμού διαφάνειας"/>
          <p:cNvSpPr>
            <a:spLocks noGrp="1"/>
          </p:cNvSpPr>
          <p:nvPr>
            <p:ph type="sldNum" sz="quarter" idx="10"/>
          </p:nvPr>
        </p:nvSpPr>
        <p:spPr>
          <a:xfrm>
            <a:off x="1371600" y="312738"/>
            <a:ext cx="457200" cy="441325"/>
          </a:xfrm>
        </p:spPr>
        <p:txBody>
          <a:bodyPr/>
          <a:lstStyle>
            <a:lvl1pPr>
              <a:defRPr/>
            </a:lvl1pPr>
          </a:lstStyle>
          <a:p>
            <a:pPr>
              <a:defRPr/>
            </a:pPr>
            <a:fld id="{EBE44B82-B8CD-4127-90EA-A9F33BE12DAA}" type="slidenum">
              <a:rPr lang="en-US"/>
              <a:pPr>
                <a:defRPr/>
              </a:pPr>
              <a:t>‹#›</a:t>
            </a:fld>
            <a:endParaRPr lang="en-US"/>
          </a:p>
        </p:txBody>
      </p:sp>
      <p:sp>
        <p:nvSpPr>
          <p:cNvPr id="17" name="4 - Θέση ημερομηνίας"/>
          <p:cNvSpPr>
            <a:spLocks noGrp="1"/>
          </p:cNvSpPr>
          <p:nvPr>
            <p:ph type="dt" sz="half" idx="11"/>
          </p:nvPr>
        </p:nvSpPr>
        <p:spPr>
          <a:xfrm>
            <a:off x="5788025" y="6405563"/>
            <a:ext cx="3044825" cy="365125"/>
          </a:xfrm>
        </p:spPr>
        <p:txBody>
          <a:bodyPr/>
          <a:lstStyle>
            <a:lvl1pPr>
              <a:defRPr/>
            </a:lvl1pPr>
          </a:lstStyle>
          <a:p>
            <a:pPr>
              <a:defRPr/>
            </a:pPr>
            <a:fld id="{8538AF6B-3B71-41B4-A62F-DF09BE5554F2}" type="datetimeFigureOut">
              <a:rPr lang="en-US"/>
              <a:pPr>
                <a:defRPr/>
              </a:pPr>
              <a:t>11/11/2020</a:t>
            </a:fld>
            <a:endParaRPr lang="en-US"/>
          </a:p>
        </p:txBody>
      </p:sp>
      <p:sp>
        <p:nvSpPr>
          <p:cNvPr id="18" name="5 - Θέση υποσέλιδου"/>
          <p:cNvSpPr>
            <a:spLocks noGrp="1"/>
          </p:cNvSpPr>
          <p:nvPr>
            <p:ph type="ftr" sz="quarter" idx="12"/>
          </p:nvPr>
        </p:nvSpPr>
        <p:spPr>
          <a:xfrm>
            <a:off x="301625" y="6410325"/>
            <a:ext cx="3584575" cy="366713"/>
          </a:xfrm>
        </p:spPr>
        <p:txBody>
          <a:bodyPr/>
          <a:lstStyle>
            <a:lvl1pPr>
              <a:defRPr/>
            </a:lvl1pPr>
          </a:lstStyle>
          <a:p>
            <a:pPr>
              <a:defRPr/>
            </a:pPr>
            <a:endParaRPr lang="en-US"/>
          </a:p>
        </p:txBody>
      </p:sp>
    </p:spTree>
    <p:extLst>
      <p:ext uri="{BB962C8B-B14F-4D97-AF65-F5344CB8AC3E}">
        <p14:creationId xmlns:p14="http://schemas.microsoft.com/office/powerpoint/2010/main" val="1255613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6 - Ορθογώνιο"/>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p>
        </p:txBody>
      </p:sp>
      <p:sp>
        <p:nvSpPr>
          <p:cNvPr id="1027" name="15 - Ορθογώνιο"/>
          <p:cNvSpPr>
            <a:spLocks noChangeArrowheads="1"/>
          </p:cNvSpPr>
          <p:nvPr/>
        </p:nvSpPr>
        <p:spPr bwMode="white">
          <a:xfrm>
            <a:off x="0" y="0"/>
            <a:ext cx="9144000" cy="139382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p>
        </p:txBody>
      </p:sp>
      <p:sp>
        <p:nvSpPr>
          <p:cNvPr id="1028" name="17 - Ορθογώνιο"/>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p>
        </p:txBody>
      </p:sp>
      <p:sp>
        <p:nvSpPr>
          <p:cNvPr id="1029" name="18 - Ορθογώνιο"/>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p>
        </p:txBody>
      </p:sp>
      <p:sp>
        <p:nvSpPr>
          <p:cNvPr id="9" name="8 - Ορθογώνιο"/>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13 - Θέση ημερομηνίας"/>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a:solidFill>
                  <a:srgbClr val="FFFFFF"/>
                </a:solidFill>
                <a:latin typeface="+mn-lt"/>
                <a:cs typeface="+mn-cs"/>
              </a:defRPr>
            </a:lvl1pPr>
          </a:lstStyle>
          <a:p>
            <a:pPr>
              <a:defRPr/>
            </a:pPr>
            <a:fld id="{346127AC-B6A2-4718-89CA-D87C85B53380}" type="datetimeFigureOut">
              <a:rPr lang="en-US"/>
              <a:pPr>
                <a:defRPr/>
              </a:pPr>
              <a:t>11/11/2020</a:t>
            </a:fld>
            <a:endParaRPr lang="en-US"/>
          </a:p>
        </p:txBody>
      </p:sp>
      <p:sp>
        <p:nvSpPr>
          <p:cNvPr id="3" name="2 - Θέση υποσέλιδου"/>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cs typeface="+mn-cs"/>
              </a:defRPr>
            </a:lvl1pPr>
          </a:lstStyle>
          <a:p>
            <a:pPr>
              <a:defRPr/>
            </a:pPr>
            <a:endParaRPr lang="en-US"/>
          </a:p>
        </p:txBody>
      </p:sp>
      <p:sp>
        <p:nvSpPr>
          <p:cNvPr id="8" name="7 - Ορθογώνιο"/>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9 - Ευθεία γραμμή σύνδεσης"/>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11 - Έλλειψη"/>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14 - Έλλειψη"/>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22 - Θέση αριθμού διαφάνειας"/>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a:solidFill>
                  <a:schemeClr val="accent3">
                    <a:shade val="75000"/>
                  </a:schemeClr>
                </a:solidFill>
                <a:latin typeface="+mn-lt"/>
                <a:cs typeface="+mn-cs"/>
              </a:defRPr>
            </a:lvl1pPr>
          </a:lstStyle>
          <a:p>
            <a:pPr>
              <a:defRPr/>
            </a:pPr>
            <a:fld id="{18C36B5D-F68B-4300-9B18-7F5626ECDA19}" type="slidenum">
              <a:rPr lang="en-US"/>
              <a:pPr>
                <a:defRPr/>
              </a:pPr>
              <a:t>‹#›</a:t>
            </a:fld>
            <a:endParaRPr lang="en-US"/>
          </a:p>
        </p:txBody>
      </p:sp>
      <p:sp>
        <p:nvSpPr>
          <p:cNvPr id="1038" name="21 - Θέση τίτλου"/>
          <p:cNvSpPr>
            <a:spLocks noGrp="1"/>
          </p:cNvSpPr>
          <p:nvPr>
            <p:ph type="title"/>
          </p:nvPr>
        </p:nvSpPr>
        <p:spPr bwMode="auto">
          <a:xfrm>
            <a:off x="301625" y="228600"/>
            <a:ext cx="85344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l-GR"/>
              <a:t>Kλικ για επεξεργασία του τίτλου</a:t>
            </a:r>
            <a:endParaRPr lang="en-US"/>
          </a:p>
        </p:txBody>
      </p:sp>
      <p:sp>
        <p:nvSpPr>
          <p:cNvPr id="1039" name="12 - Θέση κειμένου"/>
          <p:cNvSpPr>
            <a:spLocks noGrp="1"/>
          </p:cNvSpPr>
          <p:nvPr>
            <p:ph type="body" idx="1"/>
          </p:nvPr>
        </p:nvSpPr>
        <p:spPr bwMode="auto">
          <a:xfrm>
            <a:off x="301625" y="1524000"/>
            <a:ext cx="8534400" cy="459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Tree>
  </p:cSld>
  <p:clrMap bg1="lt1" tx1="dk1" bg2="lt2" tx2="dk2" accent1="accent1" accent2="accent2" accent3="accent3" accent4="accent4" accent5="accent5" accent6="accent6" hlink="hlink" folHlink="folHlink"/>
  <p:sldLayoutIdLst>
    <p:sldLayoutId id="2147483909" r:id="rId1"/>
    <p:sldLayoutId id="2147483910" r:id="rId2"/>
    <p:sldLayoutId id="2147483911" r:id="rId3"/>
    <p:sldLayoutId id="2147483912" r:id="rId4"/>
    <p:sldLayoutId id="2147483913" r:id="rId5"/>
    <p:sldLayoutId id="2147483914" r:id="rId6"/>
    <p:sldLayoutId id="2147483915" r:id="rId7"/>
    <p:sldLayoutId id="2147483916" r:id="rId8"/>
    <p:sldLayoutId id="2147483917" r:id="rId9"/>
    <p:sldLayoutId id="2147483918" r:id="rId10"/>
    <p:sldLayoutId id="2147483919" r:id="rId11"/>
  </p:sldLayoutIdLst>
  <p:txStyles>
    <p:titleStyle>
      <a:lvl1pPr algn="ctr" rtl="0" eaLnBrk="0" fontAlgn="base" hangingPunct="0">
        <a:spcBef>
          <a:spcPct val="0"/>
        </a:spcBef>
        <a:spcAft>
          <a:spcPct val="0"/>
        </a:spcAft>
        <a:defRPr sz="3300" kern="1200">
          <a:solidFill>
            <a:srgbClr val="7B9899"/>
          </a:solidFill>
          <a:latin typeface="+mj-lt"/>
          <a:ea typeface="+mj-ea"/>
          <a:cs typeface="+mj-cs"/>
        </a:defRPr>
      </a:lvl1pPr>
      <a:lvl2pPr algn="ctr" rtl="0" eaLnBrk="0" fontAlgn="base" hangingPunct="0">
        <a:spcBef>
          <a:spcPct val="0"/>
        </a:spcBef>
        <a:spcAft>
          <a:spcPct val="0"/>
        </a:spcAft>
        <a:defRPr sz="3300">
          <a:solidFill>
            <a:srgbClr val="7B9899"/>
          </a:solidFill>
          <a:latin typeface="Georgia" pitchFamily="18" charset="0"/>
        </a:defRPr>
      </a:lvl2pPr>
      <a:lvl3pPr algn="ctr" rtl="0" eaLnBrk="0" fontAlgn="base" hangingPunct="0">
        <a:spcBef>
          <a:spcPct val="0"/>
        </a:spcBef>
        <a:spcAft>
          <a:spcPct val="0"/>
        </a:spcAft>
        <a:defRPr sz="3300">
          <a:solidFill>
            <a:srgbClr val="7B9899"/>
          </a:solidFill>
          <a:latin typeface="Georgia" pitchFamily="18" charset="0"/>
        </a:defRPr>
      </a:lvl3pPr>
      <a:lvl4pPr algn="ctr" rtl="0" eaLnBrk="0" fontAlgn="base" hangingPunct="0">
        <a:spcBef>
          <a:spcPct val="0"/>
        </a:spcBef>
        <a:spcAft>
          <a:spcPct val="0"/>
        </a:spcAft>
        <a:defRPr sz="3300">
          <a:solidFill>
            <a:srgbClr val="7B9899"/>
          </a:solidFill>
          <a:latin typeface="Georgia" pitchFamily="18" charset="0"/>
        </a:defRPr>
      </a:lvl4pPr>
      <a:lvl5pPr algn="ctr" rtl="0" eaLnBrk="0" fontAlgn="base" hangingPunct="0">
        <a:spcBef>
          <a:spcPct val="0"/>
        </a:spcBef>
        <a:spcAft>
          <a:spcPct val="0"/>
        </a:spcAft>
        <a:defRPr sz="3300">
          <a:solidFill>
            <a:srgbClr val="7B9899"/>
          </a:solidFill>
          <a:latin typeface="Georgia" pitchFamily="18" charset="0"/>
        </a:defRPr>
      </a:lvl5pPr>
      <a:lvl6pPr marL="457200" algn="ctr" rtl="0" fontAlgn="base">
        <a:spcBef>
          <a:spcPct val="0"/>
        </a:spcBef>
        <a:spcAft>
          <a:spcPct val="0"/>
        </a:spcAft>
        <a:defRPr sz="3300">
          <a:solidFill>
            <a:srgbClr val="7B9899"/>
          </a:solidFill>
          <a:latin typeface="Georgia" pitchFamily="18" charset="0"/>
        </a:defRPr>
      </a:lvl6pPr>
      <a:lvl7pPr marL="914400" algn="ctr" rtl="0" fontAlgn="base">
        <a:spcBef>
          <a:spcPct val="0"/>
        </a:spcBef>
        <a:spcAft>
          <a:spcPct val="0"/>
        </a:spcAft>
        <a:defRPr sz="3300">
          <a:solidFill>
            <a:srgbClr val="7B9899"/>
          </a:solidFill>
          <a:latin typeface="Georgia" pitchFamily="18" charset="0"/>
        </a:defRPr>
      </a:lvl7pPr>
      <a:lvl8pPr marL="1371600" algn="ctr" rtl="0" fontAlgn="base">
        <a:spcBef>
          <a:spcPct val="0"/>
        </a:spcBef>
        <a:spcAft>
          <a:spcPct val="0"/>
        </a:spcAft>
        <a:defRPr sz="3300">
          <a:solidFill>
            <a:srgbClr val="7B9899"/>
          </a:solidFill>
          <a:latin typeface="Georgia" pitchFamily="18" charset="0"/>
        </a:defRPr>
      </a:lvl8pPr>
      <a:lvl9pPr marL="1828800" algn="ctr" rtl="0" fontAlgn="base">
        <a:spcBef>
          <a:spcPct val="0"/>
        </a:spcBef>
        <a:spcAft>
          <a:spcPct val="0"/>
        </a:spcAft>
        <a:defRPr sz="3300">
          <a:solidFill>
            <a:srgbClr val="7B9899"/>
          </a:solidFill>
          <a:latin typeface="Georgia" pitchFamily="18"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6 - Ορθογώνιο"/>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solidFill>
                <a:prstClr val="black"/>
              </a:solidFill>
            </a:endParaRPr>
          </a:p>
        </p:txBody>
      </p:sp>
      <p:sp>
        <p:nvSpPr>
          <p:cNvPr id="1027" name="15 - Ορθογώνιο"/>
          <p:cNvSpPr>
            <a:spLocks noChangeArrowheads="1"/>
          </p:cNvSpPr>
          <p:nvPr/>
        </p:nvSpPr>
        <p:spPr bwMode="white">
          <a:xfrm>
            <a:off x="0" y="0"/>
            <a:ext cx="9144000" cy="139382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solidFill>
                <a:prstClr val="black"/>
              </a:solidFill>
            </a:endParaRPr>
          </a:p>
        </p:txBody>
      </p:sp>
      <p:sp>
        <p:nvSpPr>
          <p:cNvPr id="1028" name="17 - Ορθογώνιο"/>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solidFill>
                <a:prstClr val="black"/>
              </a:solidFill>
            </a:endParaRPr>
          </a:p>
        </p:txBody>
      </p:sp>
      <p:sp>
        <p:nvSpPr>
          <p:cNvPr id="1029" name="18 - Ορθογώνιο"/>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l-GR">
              <a:solidFill>
                <a:prstClr val="black"/>
              </a:solidFill>
            </a:endParaRPr>
          </a:p>
        </p:txBody>
      </p:sp>
      <p:sp>
        <p:nvSpPr>
          <p:cNvPr id="9" name="8 - Ορθογώνιο"/>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Georgia"/>
            </a:endParaRPr>
          </a:p>
        </p:txBody>
      </p:sp>
      <p:sp>
        <p:nvSpPr>
          <p:cNvPr id="14" name="13 - Θέση ημερομηνίας"/>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a:solidFill>
                  <a:srgbClr val="FFFFFF"/>
                </a:solidFill>
                <a:latin typeface="+mn-lt"/>
                <a:cs typeface="+mn-cs"/>
              </a:defRPr>
            </a:lvl1pPr>
          </a:lstStyle>
          <a:p>
            <a:pPr>
              <a:defRPr/>
            </a:pPr>
            <a:fld id="{346127AC-B6A2-4718-89CA-D87C85B53380}" type="datetimeFigureOut">
              <a:rPr lang="en-US"/>
              <a:pPr>
                <a:defRPr/>
              </a:pPr>
              <a:t>11/11/2020</a:t>
            </a:fld>
            <a:endParaRPr lang="en-US"/>
          </a:p>
        </p:txBody>
      </p:sp>
      <p:sp>
        <p:nvSpPr>
          <p:cNvPr id="3" name="2 - Θέση υποσέλιδου"/>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cs typeface="+mn-cs"/>
              </a:defRPr>
            </a:lvl1pPr>
          </a:lstStyle>
          <a:p>
            <a:pPr>
              <a:defRPr/>
            </a:pPr>
            <a:endParaRPr lang="en-US"/>
          </a:p>
        </p:txBody>
      </p:sp>
      <p:sp>
        <p:nvSpPr>
          <p:cNvPr id="8" name="7 - Ορθογώνιο"/>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solidFill>
                <a:prstClr val="black"/>
              </a:solidFill>
              <a:latin typeface="Georgia"/>
            </a:endParaRPr>
          </a:p>
        </p:txBody>
      </p:sp>
      <p:sp>
        <p:nvSpPr>
          <p:cNvPr id="10" name="9 - Ευθεία γραμμή σύνδεσης"/>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solidFill>
                <a:prstClr val="black"/>
              </a:solidFill>
              <a:latin typeface="Georgia"/>
            </a:endParaRPr>
          </a:p>
        </p:txBody>
      </p:sp>
      <p:sp>
        <p:nvSpPr>
          <p:cNvPr id="12" name="11 - Έλλειψη"/>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5" name="14 - Έλλειψη"/>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23" name="22 - Θέση αριθμού διαφάνειας"/>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a:solidFill>
                  <a:schemeClr val="accent3">
                    <a:shade val="75000"/>
                  </a:schemeClr>
                </a:solidFill>
                <a:latin typeface="+mn-lt"/>
                <a:cs typeface="+mn-cs"/>
              </a:defRPr>
            </a:lvl1pPr>
          </a:lstStyle>
          <a:p>
            <a:pPr>
              <a:defRPr/>
            </a:pPr>
            <a:fld id="{18C36B5D-F68B-4300-9B18-7F5626ECDA19}" type="slidenum">
              <a:rPr lang="en-US">
                <a:solidFill>
                  <a:srgbClr val="8CADAE">
                    <a:shade val="75000"/>
                  </a:srgbClr>
                </a:solidFill>
              </a:rPr>
              <a:pPr>
                <a:defRPr/>
              </a:pPr>
              <a:t>‹#›</a:t>
            </a:fld>
            <a:endParaRPr lang="en-US">
              <a:solidFill>
                <a:srgbClr val="8CADAE">
                  <a:shade val="75000"/>
                </a:srgbClr>
              </a:solidFill>
            </a:endParaRPr>
          </a:p>
        </p:txBody>
      </p:sp>
      <p:sp>
        <p:nvSpPr>
          <p:cNvPr id="1038" name="21 - Θέση τίτλου"/>
          <p:cNvSpPr>
            <a:spLocks noGrp="1"/>
          </p:cNvSpPr>
          <p:nvPr>
            <p:ph type="title"/>
          </p:nvPr>
        </p:nvSpPr>
        <p:spPr bwMode="auto">
          <a:xfrm>
            <a:off x="301625" y="228600"/>
            <a:ext cx="85344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l-GR"/>
              <a:t>Kλικ για επεξεργασία του τίτλου</a:t>
            </a:r>
            <a:endParaRPr lang="en-US"/>
          </a:p>
        </p:txBody>
      </p:sp>
      <p:sp>
        <p:nvSpPr>
          <p:cNvPr id="1039" name="12 - Θέση κειμένου"/>
          <p:cNvSpPr>
            <a:spLocks noGrp="1"/>
          </p:cNvSpPr>
          <p:nvPr>
            <p:ph type="body" idx="1"/>
          </p:nvPr>
        </p:nvSpPr>
        <p:spPr bwMode="auto">
          <a:xfrm>
            <a:off x="301625" y="1524000"/>
            <a:ext cx="8534400" cy="459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Tree>
    <p:extLst>
      <p:ext uri="{BB962C8B-B14F-4D97-AF65-F5344CB8AC3E}">
        <p14:creationId xmlns:p14="http://schemas.microsoft.com/office/powerpoint/2010/main" val="150419096"/>
      </p:ext>
    </p:extLst>
  </p:cSld>
  <p:clrMap bg1="lt1" tx1="dk1" bg2="lt2" tx2="dk2" accent1="accent1" accent2="accent2" accent3="accent3" accent4="accent4" accent5="accent5" accent6="accent6" hlink="hlink" folHlink="folHlink"/>
  <p:sldLayoutIdLst>
    <p:sldLayoutId id="2147483921" r:id="rId1"/>
    <p:sldLayoutId id="2147483922" r:id="rId2"/>
    <p:sldLayoutId id="2147483923" r:id="rId3"/>
    <p:sldLayoutId id="2147483924" r:id="rId4"/>
    <p:sldLayoutId id="2147483925" r:id="rId5"/>
    <p:sldLayoutId id="2147483926" r:id="rId6"/>
    <p:sldLayoutId id="2147483927" r:id="rId7"/>
    <p:sldLayoutId id="2147483928" r:id="rId8"/>
    <p:sldLayoutId id="2147483929" r:id="rId9"/>
    <p:sldLayoutId id="2147483930" r:id="rId10"/>
    <p:sldLayoutId id="2147483931" r:id="rId11"/>
  </p:sldLayoutIdLst>
  <p:txStyles>
    <p:titleStyle>
      <a:lvl1pPr algn="ctr" rtl="0" eaLnBrk="0" fontAlgn="base" hangingPunct="0">
        <a:spcBef>
          <a:spcPct val="0"/>
        </a:spcBef>
        <a:spcAft>
          <a:spcPct val="0"/>
        </a:spcAft>
        <a:defRPr sz="3300" kern="1200">
          <a:solidFill>
            <a:srgbClr val="7B9899"/>
          </a:solidFill>
          <a:latin typeface="+mj-lt"/>
          <a:ea typeface="+mj-ea"/>
          <a:cs typeface="+mj-cs"/>
        </a:defRPr>
      </a:lvl1pPr>
      <a:lvl2pPr algn="ctr" rtl="0" eaLnBrk="0" fontAlgn="base" hangingPunct="0">
        <a:spcBef>
          <a:spcPct val="0"/>
        </a:spcBef>
        <a:spcAft>
          <a:spcPct val="0"/>
        </a:spcAft>
        <a:defRPr sz="3300">
          <a:solidFill>
            <a:srgbClr val="7B9899"/>
          </a:solidFill>
          <a:latin typeface="Georgia" pitchFamily="18" charset="0"/>
        </a:defRPr>
      </a:lvl2pPr>
      <a:lvl3pPr algn="ctr" rtl="0" eaLnBrk="0" fontAlgn="base" hangingPunct="0">
        <a:spcBef>
          <a:spcPct val="0"/>
        </a:spcBef>
        <a:spcAft>
          <a:spcPct val="0"/>
        </a:spcAft>
        <a:defRPr sz="3300">
          <a:solidFill>
            <a:srgbClr val="7B9899"/>
          </a:solidFill>
          <a:latin typeface="Georgia" pitchFamily="18" charset="0"/>
        </a:defRPr>
      </a:lvl3pPr>
      <a:lvl4pPr algn="ctr" rtl="0" eaLnBrk="0" fontAlgn="base" hangingPunct="0">
        <a:spcBef>
          <a:spcPct val="0"/>
        </a:spcBef>
        <a:spcAft>
          <a:spcPct val="0"/>
        </a:spcAft>
        <a:defRPr sz="3300">
          <a:solidFill>
            <a:srgbClr val="7B9899"/>
          </a:solidFill>
          <a:latin typeface="Georgia" pitchFamily="18" charset="0"/>
        </a:defRPr>
      </a:lvl4pPr>
      <a:lvl5pPr algn="ctr" rtl="0" eaLnBrk="0" fontAlgn="base" hangingPunct="0">
        <a:spcBef>
          <a:spcPct val="0"/>
        </a:spcBef>
        <a:spcAft>
          <a:spcPct val="0"/>
        </a:spcAft>
        <a:defRPr sz="3300">
          <a:solidFill>
            <a:srgbClr val="7B9899"/>
          </a:solidFill>
          <a:latin typeface="Georgia" pitchFamily="18" charset="0"/>
        </a:defRPr>
      </a:lvl5pPr>
      <a:lvl6pPr marL="457200" algn="ctr" rtl="0" fontAlgn="base">
        <a:spcBef>
          <a:spcPct val="0"/>
        </a:spcBef>
        <a:spcAft>
          <a:spcPct val="0"/>
        </a:spcAft>
        <a:defRPr sz="3300">
          <a:solidFill>
            <a:srgbClr val="7B9899"/>
          </a:solidFill>
          <a:latin typeface="Georgia" pitchFamily="18" charset="0"/>
        </a:defRPr>
      </a:lvl6pPr>
      <a:lvl7pPr marL="914400" algn="ctr" rtl="0" fontAlgn="base">
        <a:spcBef>
          <a:spcPct val="0"/>
        </a:spcBef>
        <a:spcAft>
          <a:spcPct val="0"/>
        </a:spcAft>
        <a:defRPr sz="3300">
          <a:solidFill>
            <a:srgbClr val="7B9899"/>
          </a:solidFill>
          <a:latin typeface="Georgia" pitchFamily="18" charset="0"/>
        </a:defRPr>
      </a:lvl7pPr>
      <a:lvl8pPr marL="1371600" algn="ctr" rtl="0" fontAlgn="base">
        <a:spcBef>
          <a:spcPct val="0"/>
        </a:spcBef>
        <a:spcAft>
          <a:spcPct val="0"/>
        </a:spcAft>
        <a:defRPr sz="3300">
          <a:solidFill>
            <a:srgbClr val="7B9899"/>
          </a:solidFill>
          <a:latin typeface="Georgia" pitchFamily="18" charset="0"/>
        </a:defRPr>
      </a:lvl8pPr>
      <a:lvl9pPr marL="1828800" algn="ctr" rtl="0" fontAlgn="base">
        <a:spcBef>
          <a:spcPct val="0"/>
        </a:spcBef>
        <a:spcAft>
          <a:spcPct val="0"/>
        </a:spcAft>
        <a:defRPr sz="3300">
          <a:solidFill>
            <a:srgbClr val="7B9899"/>
          </a:solidFill>
          <a:latin typeface="Georgia" pitchFamily="18"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eric.ed.gov/"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pPr eaLnBrk="1" fontAlgn="auto" hangingPunct="1">
              <a:spcAft>
                <a:spcPts val="0"/>
              </a:spcAft>
              <a:buFont typeface="Wingdings 2"/>
              <a:buNone/>
              <a:defRPr/>
            </a:pPr>
            <a:r>
              <a:rPr lang="en-US" sz="2000" dirty="0"/>
              <a:t>Research methodology</a:t>
            </a:r>
          </a:p>
        </p:txBody>
      </p:sp>
      <p:sp>
        <p:nvSpPr>
          <p:cNvPr id="13315" name="Title 1"/>
          <p:cNvSpPr>
            <a:spLocks noGrp="1"/>
          </p:cNvSpPr>
          <p:nvPr>
            <p:ph type="ctrTitle"/>
          </p:nvPr>
        </p:nvSpPr>
        <p:spPr/>
        <p:txBody>
          <a:bodyPr/>
          <a:lstStyle/>
          <a:p>
            <a:pPr eaLnBrk="1" hangingPunct="1"/>
            <a:r>
              <a:rPr lang="en-GB" sz="4000" b="1" dirty="0"/>
              <a:t>Literature review, </a:t>
            </a:r>
            <a:br>
              <a:rPr lang="en-GB" sz="4000" b="1" dirty="0"/>
            </a:br>
            <a:r>
              <a:rPr lang="en-GB" sz="4000" b="1" dirty="0"/>
              <a:t>Research Questions</a:t>
            </a:r>
            <a:r>
              <a:rPr lang="el-GR" sz="4000" dirty="0">
                <a:solidFill>
                  <a:srgbClr val="7B9899"/>
                </a:solidFill>
              </a:rPr>
              <a:t> </a:t>
            </a:r>
            <a:endParaRPr lang="en-US" sz="4000" b="1" i="1" dirty="0">
              <a:ea typeface="Baskerville"/>
              <a:cs typeface="Baskerville"/>
            </a:endParaRPr>
          </a:p>
        </p:txBody>
      </p:sp>
    </p:spTree>
    <p:extLst>
      <p:ext uri="{BB962C8B-B14F-4D97-AF65-F5344CB8AC3E}">
        <p14:creationId xmlns:p14="http://schemas.microsoft.com/office/powerpoint/2010/main" val="39671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01625" y="0"/>
            <a:ext cx="8534400" cy="758825"/>
          </a:xfrm>
        </p:spPr>
        <p:txBody>
          <a:bodyPr/>
          <a:lstStyle/>
          <a:p>
            <a:pPr eaLnBrk="1" hangingPunct="1"/>
            <a:r>
              <a:rPr lang="en-US" sz="3600" dirty="0">
                <a:solidFill>
                  <a:schemeClr val="tx1"/>
                </a:solidFill>
                <a:latin typeface="+mn-lt"/>
                <a:ea typeface="Baskerville"/>
                <a:cs typeface="Baskerville"/>
              </a:rPr>
              <a:t>Further questions regarding LR</a:t>
            </a:r>
          </a:p>
        </p:txBody>
      </p:sp>
      <p:sp>
        <p:nvSpPr>
          <p:cNvPr id="3" name="Content Placeholder 2"/>
          <p:cNvSpPr>
            <a:spLocks noGrp="1"/>
          </p:cNvSpPr>
          <p:nvPr>
            <p:ph sz="quarter" idx="1"/>
          </p:nvPr>
        </p:nvSpPr>
        <p:spPr>
          <a:xfrm>
            <a:off x="457200" y="885826"/>
            <a:ext cx="8229600" cy="5832474"/>
          </a:xfrm>
        </p:spPr>
        <p:txBody>
          <a:bodyPr>
            <a:noAutofit/>
          </a:bodyPr>
          <a:lstStyle/>
          <a:p>
            <a:pPr eaLnBrk="1" hangingPunct="1">
              <a:lnSpc>
                <a:spcPct val="90000"/>
              </a:lnSpc>
              <a:buFont typeface="Wingdings" pitchFamily="2" charset="2"/>
              <a:buChar char="Ø"/>
            </a:pPr>
            <a:r>
              <a:rPr lang="en-US" sz="2400" dirty="0">
                <a:ea typeface="Baskerville"/>
                <a:cs typeface="Baskerville"/>
              </a:rPr>
              <a:t>Should we use non-scholarly material?</a:t>
            </a:r>
          </a:p>
          <a:p>
            <a:pPr eaLnBrk="1" hangingPunct="1">
              <a:lnSpc>
                <a:spcPct val="90000"/>
              </a:lnSpc>
              <a:buFont typeface="Wingdings" pitchFamily="2" charset="2"/>
              <a:buChar char="Ø"/>
            </a:pPr>
            <a:endParaRPr lang="en-US" sz="2400" dirty="0">
              <a:ea typeface="Baskerville"/>
              <a:cs typeface="Baskerville"/>
            </a:endParaRPr>
          </a:p>
          <a:p>
            <a:pPr eaLnBrk="1" hangingPunct="1">
              <a:lnSpc>
                <a:spcPct val="90000"/>
              </a:lnSpc>
              <a:buFont typeface="Wingdings" pitchFamily="2" charset="2"/>
              <a:buChar char="Ø"/>
            </a:pPr>
            <a:r>
              <a:rPr lang="en-US" sz="2400" dirty="0">
                <a:ea typeface="Baskerville"/>
                <a:cs typeface="Baskerville"/>
              </a:rPr>
              <a:t>Is it appropriate to use bachelors and masters theses in addition to doctoral dissertations?</a:t>
            </a:r>
          </a:p>
          <a:p>
            <a:pPr eaLnBrk="1" hangingPunct="1">
              <a:lnSpc>
                <a:spcPct val="90000"/>
              </a:lnSpc>
              <a:buFont typeface="Wingdings" pitchFamily="2" charset="2"/>
              <a:buChar char="Ø"/>
            </a:pPr>
            <a:endParaRPr lang="en-US" sz="2400" dirty="0">
              <a:ea typeface="Baskerville"/>
              <a:cs typeface="Baskerville"/>
            </a:endParaRPr>
          </a:p>
          <a:p>
            <a:pPr eaLnBrk="1" hangingPunct="1">
              <a:lnSpc>
                <a:spcPct val="90000"/>
              </a:lnSpc>
              <a:buFont typeface="Wingdings" pitchFamily="2" charset="2"/>
              <a:buChar char="Ø"/>
            </a:pPr>
            <a:r>
              <a:rPr lang="en-US" sz="2400" dirty="0">
                <a:ea typeface="Baskerville"/>
                <a:cs typeface="Baskerville"/>
              </a:rPr>
              <a:t>Do we include quotations in LR?</a:t>
            </a:r>
          </a:p>
          <a:p>
            <a:pPr eaLnBrk="1" hangingPunct="1">
              <a:lnSpc>
                <a:spcPct val="90000"/>
              </a:lnSpc>
              <a:buFont typeface="Wingdings" pitchFamily="2" charset="2"/>
              <a:buChar char="Ø"/>
            </a:pPr>
            <a:endParaRPr lang="en-US" sz="2400" dirty="0">
              <a:ea typeface="Baskerville"/>
              <a:cs typeface="Baskerville"/>
            </a:endParaRPr>
          </a:p>
          <a:p>
            <a:pPr eaLnBrk="1" hangingPunct="1">
              <a:lnSpc>
                <a:spcPct val="90000"/>
              </a:lnSpc>
              <a:buFont typeface="Wingdings" pitchFamily="2" charset="2"/>
              <a:buChar char="Ø"/>
            </a:pPr>
            <a:r>
              <a:rPr lang="en-US" sz="2400" dirty="0">
                <a:ea typeface="Baskerville"/>
                <a:cs typeface="Baskerville"/>
              </a:rPr>
              <a:t>What about novel areas with scant literature?</a:t>
            </a:r>
          </a:p>
          <a:p>
            <a:pPr eaLnBrk="1" hangingPunct="1">
              <a:lnSpc>
                <a:spcPct val="90000"/>
              </a:lnSpc>
              <a:buFont typeface="Wingdings" pitchFamily="2" charset="2"/>
              <a:buChar char="Ø"/>
            </a:pPr>
            <a:endParaRPr lang="en-US" sz="2400" dirty="0">
              <a:ea typeface="Baskerville"/>
              <a:cs typeface="Baskerville"/>
            </a:endParaRPr>
          </a:p>
          <a:p>
            <a:pPr eaLnBrk="1" hangingPunct="1">
              <a:lnSpc>
                <a:spcPct val="90000"/>
              </a:lnSpc>
              <a:buFont typeface="Wingdings" pitchFamily="2" charset="2"/>
              <a:buChar char="Ø"/>
            </a:pPr>
            <a:r>
              <a:rPr lang="en-US" sz="2400" dirty="0">
                <a:ea typeface="Baskerville"/>
                <a:cs typeface="Baskerville"/>
              </a:rPr>
              <a:t>Should we use statistics, laws etc. in LR?</a:t>
            </a:r>
          </a:p>
          <a:p>
            <a:pPr eaLnBrk="1" hangingPunct="1">
              <a:lnSpc>
                <a:spcPct val="90000"/>
              </a:lnSpc>
              <a:buFont typeface="Wingdings" pitchFamily="2" charset="2"/>
              <a:buChar char="Ø"/>
            </a:pPr>
            <a:endParaRPr lang="en-US" sz="2400" dirty="0">
              <a:ea typeface="Baskerville"/>
              <a:cs typeface="Baskerville"/>
            </a:endParaRPr>
          </a:p>
          <a:p>
            <a:pPr eaLnBrk="1" hangingPunct="1">
              <a:lnSpc>
                <a:spcPct val="90000"/>
              </a:lnSpc>
              <a:buFont typeface="Wingdings" pitchFamily="2" charset="2"/>
              <a:buChar char="Ø"/>
            </a:pPr>
            <a:r>
              <a:rPr lang="en-US" sz="2400" dirty="0">
                <a:ea typeface="Baskerville"/>
                <a:cs typeface="Baskerville"/>
              </a:rPr>
              <a:t>Should there be a balance between books and articles?</a:t>
            </a:r>
          </a:p>
          <a:p>
            <a:pPr eaLnBrk="1" hangingPunct="1">
              <a:lnSpc>
                <a:spcPct val="90000"/>
              </a:lnSpc>
              <a:buFont typeface="Wingdings" pitchFamily="2" charset="2"/>
              <a:buChar char="Ø"/>
            </a:pPr>
            <a:endParaRPr lang="en-US" sz="2400" dirty="0">
              <a:ea typeface="Baskerville"/>
              <a:cs typeface="Baskerville"/>
            </a:endParaRPr>
          </a:p>
          <a:p>
            <a:pPr eaLnBrk="1" hangingPunct="1">
              <a:lnSpc>
                <a:spcPct val="90000"/>
              </a:lnSpc>
              <a:buFont typeface="Wingdings" pitchFamily="2" charset="2"/>
              <a:buChar char="Ø"/>
            </a:pPr>
            <a:r>
              <a:rPr lang="en-US" sz="2400" dirty="0">
                <a:ea typeface="Baskerville"/>
                <a:cs typeface="Baskerville"/>
              </a:rPr>
              <a:t>How do conference proceedings rank as scholarly material?</a:t>
            </a:r>
          </a:p>
          <a:p>
            <a:pPr marL="0" indent="0" eaLnBrk="1" fontAlgn="auto" hangingPunct="1">
              <a:spcAft>
                <a:spcPts val="0"/>
              </a:spcAft>
              <a:buFont typeface="Wingdings 2"/>
              <a:buNone/>
              <a:defRPr/>
            </a:pPr>
            <a:endParaRPr lang="en-GB" sz="2800" dirty="0">
              <a:cs typeface="Baskerville"/>
            </a:endParaRPr>
          </a:p>
        </p:txBody>
      </p:sp>
    </p:spTree>
    <p:extLst>
      <p:ext uri="{BB962C8B-B14F-4D97-AF65-F5344CB8AC3E}">
        <p14:creationId xmlns:p14="http://schemas.microsoft.com/office/powerpoint/2010/main" val="746840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01625" y="0"/>
            <a:ext cx="8534400" cy="758825"/>
          </a:xfrm>
        </p:spPr>
        <p:txBody>
          <a:bodyPr/>
          <a:lstStyle/>
          <a:p>
            <a:pPr eaLnBrk="1" hangingPunct="1"/>
            <a:r>
              <a:rPr lang="en-US" sz="3600" dirty="0">
                <a:solidFill>
                  <a:schemeClr val="tx1"/>
                </a:solidFill>
                <a:latin typeface="+mn-lt"/>
                <a:ea typeface="Baskerville"/>
                <a:cs typeface="Baskerville"/>
              </a:rPr>
              <a:t>Final thoughts in LR</a:t>
            </a:r>
          </a:p>
        </p:txBody>
      </p:sp>
      <p:sp>
        <p:nvSpPr>
          <p:cNvPr id="3" name="Content Placeholder 2"/>
          <p:cNvSpPr>
            <a:spLocks noGrp="1"/>
          </p:cNvSpPr>
          <p:nvPr>
            <p:ph sz="quarter" idx="1"/>
          </p:nvPr>
        </p:nvSpPr>
        <p:spPr>
          <a:xfrm>
            <a:off x="457200" y="1139826"/>
            <a:ext cx="8229600" cy="5832474"/>
          </a:xfrm>
        </p:spPr>
        <p:txBody>
          <a:bodyPr>
            <a:noAutofit/>
          </a:bodyPr>
          <a:lstStyle/>
          <a:p>
            <a:pPr eaLnBrk="1" hangingPunct="1">
              <a:lnSpc>
                <a:spcPct val="90000"/>
              </a:lnSpc>
              <a:buFont typeface="Wingdings" pitchFamily="2" charset="2"/>
              <a:buChar char="Ø"/>
            </a:pPr>
            <a:r>
              <a:rPr lang="en-US" sz="2400" dirty="0">
                <a:ea typeface="Baskerville"/>
                <a:cs typeface="Baskerville"/>
              </a:rPr>
              <a:t>Allow enough time for LR. It pays off at the end.</a:t>
            </a:r>
          </a:p>
          <a:p>
            <a:pPr eaLnBrk="1" hangingPunct="1">
              <a:lnSpc>
                <a:spcPct val="90000"/>
              </a:lnSpc>
              <a:buFont typeface="Wingdings" pitchFamily="2" charset="2"/>
              <a:buChar char="Ø"/>
            </a:pPr>
            <a:r>
              <a:rPr lang="en-US" sz="2400" dirty="0">
                <a:ea typeface="Baskerville"/>
                <a:cs typeface="Baskerville"/>
              </a:rPr>
              <a:t>Collect a lot of sources. Most recent and/or the highly cited ones are the most appropriate. Look for the seminal works on each field.</a:t>
            </a:r>
          </a:p>
          <a:p>
            <a:pPr eaLnBrk="1" hangingPunct="1">
              <a:lnSpc>
                <a:spcPct val="90000"/>
              </a:lnSpc>
              <a:buFont typeface="Wingdings" pitchFamily="2" charset="2"/>
              <a:buChar char="Ø"/>
            </a:pPr>
            <a:r>
              <a:rPr lang="en-US" sz="2400" dirty="0">
                <a:ea typeface="Baskerville"/>
                <a:cs typeface="Baskerville"/>
              </a:rPr>
              <a:t>Use mostly articles, books and peer-reviewed conference proceedings, </a:t>
            </a:r>
          </a:p>
          <a:p>
            <a:pPr eaLnBrk="1" hangingPunct="1">
              <a:lnSpc>
                <a:spcPct val="90000"/>
              </a:lnSpc>
              <a:buFont typeface="Wingdings" pitchFamily="2" charset="2"/>
              <a:buChar char="Ø"/>
            </a:pPr>
            <a:r>
              <a:rPr lang="en-US" sz="2400" dirty="0">
                <a:ea typeface="Baskerville"/>
                <a:cs typeface="Baskerville"/>
              </a:rPr>
              <a:t>Keep non-scholarly material to a minimum.</a:t>
            </a:r>
          </a:p>
          <a:p>
            <a:pPr eaLnBrk="1" hangingPunct="1">
              <a:lnSpc>
                <a:spcPct val="90000"/>
              </a:lnSpc>
              <a:buFont typeface="Wingdings" pitchFamily="2" charset="2"/>
              <a:buChar char="Ø"/>
            </a:pPr>
            <a:r>
              <a:rPr lang="en-US" sz="2400" dirty="0">
                <a:ea typeface="Baskerville"/>
                <a:cs typeface="Baskerville"/>
              </a:rPr>
              <a:t>Avoid quotations, statistics, laws. </a:t>
            </a:r>
          </a:p>
          <a:p>
            <a:pPr eaLnBrk="1" hangingPunct="1">
              <a:lnSpc>
                <a:spcPct val="90000"/>
              </a:lnSpc>
              <a:buFont typeface="Wingdings" pitchFamily="2" charset="2"/>
              <a:buChar char="Ø"/>
            </a:pPr>
            <a:r>
              <a:rPr lang="en-US" sz="2400" dirty="0">
                <a:ea typeface="Baskerville"/>
                <a:cs typeface="Baskerville"/>
              </a:rPr>
              <a:t>Not much use of bachelors or masters theses. </a:t>
            </a:r>
          </a:p>
          <a:p>
            <a:pPr eaLnBrk="1" hangingPunct="1">
              <a:lnSpc>
                <a:spcPct val="90000"/>
              </a:lnSpc>
              <a:buFont typeface="Wingdings" pitchFamily="2" charset="2"/>
              <a:buChar char="Ø"/>
            </a:pPr>
            <a:r>
              <a:rPr lang="en-US" sz="2400" dirty="0">
                <a:ea typeface="Baskerville"/>
                <a:cs typeface="Baskerville"/>
              </a:rPr>
              <a:t>For every source, keep a record with the main points.</a:t>
            </a:r>
          </a:p>
          <a:p>
            <a:pPr eaLnBrk="1" hangingPunct="1">
              <a:lnSpc>
                <a:spcPct val="90000"/>
              </a:lnSpc>
              <a:buFont typeface="Wingdings" pitchFamily="2" charset="2"/>
              <a:buChar char="Ø"/>
            </a:pPr>
            <a:r>
              <a:rPr lang="en-US" sz="2400" u="sng" dirty="0">
                <a:ea typeface="Baskerville"/>
                <a:cs typeface="Baskerville"/>
              </a:rPr>
              <a:t>Synthesize</a:t>
            </a:r>
            <a:r>
              <a:rPr lang="en-US" sz="2400" dirty="0">
                <a:ea typeface="Baskerville"/>
                <a:cs typeface="Baskerville"/>
              </a:rPr>
              <a:t> your work. </a:t>
            </a:r>
          </a:p>
          <a:p>
            <a:pPr eaLnBrk="1" hangingPunct="1">
              <a:lnSpc>
                <a:spcPct val="90000"/>
              </a:lnSpc>
              <a:buFont typeface="Wingdings" pitchFamily="2" charset="2"/>
              <a:buChar char="Ø"/>
            </a:pPr>
            <a:r>
              <a:rPr lang="en-US" sz="2400" dirty="0">
                <a:ea typeface="Baskerville"/>
                <a:cs typeface="Baskerville"/>
              </a:rPr>
              <a:t>Get feedback from fellow researchers.</a:t>
            </a:r>
          </a:p>
          <a:p>
            <a:pPr eaLnBrk="1" hangingPunct="1">
              <a:lnSpc>
                <a:spcPct val="90000"/>
              </a:lnSpc>
              <a:buFont typeface="Wingdings" pitchFamily="2" charset="2"/>
              <a:buChar char="Ø"/>
            </a:pPr>
            <a:r>
              <a:rPr lang="en-US" sz="2400" dirty="0">
                <a:ea typeface="Baskerville"/>
                <a:cs typeface="Baskerville"/>
              </a:rPr>
              <a:t>Keep practicing and writing! </a:t>
            </a:r>
          </a:p>
          <a:p>
            <a:pPr eaLnBrk="1" hangingPunct="1">
              <a:lnSpc>
                <a:spcPct val="90000"/>
              </a:lnSpc>
              <a:buFont typeface="Wingdings" pitchFamily="2" charset="2"/>
              <a:buChar char="Ø"/>
            </a:pPr>
            <a:endParaRPr lang="en-US" sz="2400" dirty="0">
              <a:ea typeface="Baskerville"/>
              <a:cs typeface="Baskerville"/>
            </a:endParaRPr>
          </a:p>
          <a:p>
            <a:pPr marL="0" indent="0" eaLnBrk="1" fontAlgn="auto" hangingPunct="1">
              <a:spcAft>
                <a:spcPts val="0"/>
              </a:spcAft>
              <a:buFont typeface="Wingdings 2"/>
              <a:buNone/>
              <a:defRPr/>
            </a:pPr>
            <a:endParaRPr lang="en-GB" sz="2800" dirty="0">
              <a:cs typeface="Baskerville"/>
            </a:endParaRPr>
          </a:p>
        </p:txBody>
      </p:sp>
    </p:spTree>
    <p:extLst>
      <p:ext uri="{BB962C8B-B14F-4D97-AF65-F5344CB8AC3E}">
        <p14:creationId xmlns:p14="http://schemas.microsoft.com/office/powerpoint/2010/main" val="27389118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01625" y="98425"/>
            <a:ext cx="8534400" cy="758825"/>
          </a:xfrm>
        </p:spPr>
        <p:txBody>
          <a:bodyPr/>
          <a:lstStyle/>
          <a:p>
            <a:pPr eaLnBrk="1" hangingPunct="1"/>
            <a:r>
              <a:rPr lang="en-US" sz="3600" dirty="0">
                <a:solidFill>
                  <a:schemeClr val="tx1"/>
                </a:solidFill>
                <a:ea typeface="Baskerville"/>
                <a:cs typeface="Baskerville"/>
              </a:rPr>
              <a:t>Research questions should be:</a:t>
            </a:r>
          </a:p>
        </p:txBody>
      </p:sp>
      <p:sp>
        <p:nvSpPr>
          <p:cNvPr id="3" name="Content Placeholder 2"/>
          <p:cNvSpPr>
            <a:spLocks noGrp="1"/>
          </p:cNvSpPr>
          <p:nvPr>
            <p:ph sz="quarter" idx="1"/>
          </p:nvPr>
        </p:nvSpPr>
        <p:spPr>
          <a:xfrm>
            <a:off x="457200" y="1066800"/>
            <a:ext cx="8229600" cy="5005388"/>
          </a:xfrm>
        </p:spPr>
        <p:txBody>
          <a:bodyPr>
            <a:noAutofit/>
          </a:bodyPr>
          <a:lstStyle/>
          <a:p>
            <a:pPr algn="just" eaLnBrk="1" hangingPunct="1">
              <a:buFont typeface="Wingdings" pitchFamily="2" charset="2"/>
              <a:buChar char="Ø"/>
            </a:pPr>
            <a:r>
              <a:rPr lang="en-GB" sz="2400" dirty="0">
                <a:ea typeface="Baskerville"/>
                <a:cs typeface="Baskerville"/>
              </a:rPr>
              <a:t>Clear and unambiguous</a:t>
            </a:r>
          </a:p>
          <a:p>
            <a:pPr algn="just" eaLnBrk="1" hangingPunct="1">
              <a:buNone/>
            </a:pPr>
            <a:endParaRPr lang="en-GB" sz="2400" dirty="0">
              <a:ea typeface="Baskerville"/>
              <a:cs typeface="Baskerville"/>
            </a:endParaRPr>
          </a:p>
          <a:p>
            <a:pPr algn="just" eaLnBrk="1" hangingPunct="1">
              <a:buFont typeface="Wingdings" pitchFamily="2" charset="2"/>
              <a:buChar char="Ø"/>
            </a:pPr>
            <a:r>
              <a:rPr lang="en-GB" sz="2400" dirty="0">
                <a:ea typeface="Baskerville"/>
                <a:cs typeface="Baskerville"/>
              </a:rPr>
              <a:t>Related to the research</a:t>
            </a:r>
          </a:p>
          <a:p>
            <a:pPr algn="just" eaLnBrk="1" hangingPunct="1">
              <a:buFont typeface="Wingdings" pitchFamily="2" charset="2"/>
              <a:buChar char="Ø"/>
            </a:pPr>
            <a:endParaRPr lang="en-GB" sz="2400" dirty="0">
              <a:ea typeface="Baskerville"/>
              <a:cs typeface="Baskerville"/>
            </a:endParaRPr>
          </a:p>
          <a:p>
            <a:pPr algn="just" eaLnBrk="1" hangingPunct="1">
              <a:buFont typeface="Wingdings" pitchFamily="2" charset="2"/>
              <a:buChar char="Ø"/>
            </a:pPr>
            <a:r>
              <a:rPr lang="en-GB" sz="2400" dirty="0">
                <a:ea typeface="Baskerville"/>
                <a:cs typeface="Baskerville"/>
              </a:rPr>
              <a:t>Are not trivial </a:t>
            </a:r>
          </a:p>
          <a:p>
            <a:pPr algn="just" eaLnBrk="1" hangingPunct="1">
              <a:buFont typeface="Wingdings" pitchFamily="2" charset="2"/>
              <a:buChar char="Ø"/>
            </a:pPr>
            <a:endParaRPr lang="en-GB" sz="2400" dirty="0">
              <a:ea typeface="Baskerville"/>
              <a:cs typeface="Baskerville"/>
            </a:endParaRPr>
          </a:p>
          <a:p>
            <a:pPr algn="just" eaLnBrk="1" hangingPunct="1">
              <a:buFont typeface="Wingdings" pitchFamily="2" charset="2"/>
              <a:buChar char="Ø"/>
            </a:pPr>
            <a:r>
              <a:rPr lang="en-GB" sz="2400" dirty="0">
                <a:ea typeface="Baskerville"/>
                <a:cs typeface="Baskerville"/>
              </a:rPr>
              <a:t>Can be answered</a:t>
            </a:r>
          </a:p>
          <a:p>
            <a:pPr algn="just" eaLnBrk="1" hangingPunct="1">
              <a:buFont typeface="Wingdings" pitchFamily="2" charset="2"/>
              <a:buChar char="Ø"/>
            </a:pPr>
            <a:endParaRPr lang="en-GB" sz="2400" dirty="0">
              <a:ea typeface="Baskerville"/>
              <a:cs typeface="Baskerville"/>
            </a:endParaRPr>
          </a:p>
          <a:p>
            <a:pPr algn="just" eaLnBrk="1" hangingPunct="1">
              <a:buFont typeface="Wingdings" pitchFamily="2" charset="2"/>
              <a:buChar char="Ø"/>
            </a:pPr>
            <a:r>
              <a:rPr lang="en-GB" sz="2400" dirty="0">
                <a:ea typeface="Baskerville"/>
                <a:cs typeface="Baskerville"/>
              </a:rPr>
              <a:t>Although independent from each other, they should form a coherent research direction. </a:t>
            </a:r>
          </a:p>
          <a:p>
            <a:pPr marL="0" indent="0" eaLnBrk="1" fontAlgn="auto" hangingPunct="1">
              <a:spcAft>
                <a:spcPts val="0"/>
              </a:spcAft>
              <a:buFont typeface="Wingdings 2"/>
              <a:buNone/>
              <a:defRPr/>
            </a:pPr>
            <a:endParaRPr lang="en-GB" sz="2800" dirty="0">
              <a:cs typeface="Baskerville"/>
            </a:endParaRPr>
          </a:p>
        </p:txBody>
      </p:sp>
    </p:spTree>
    <p:extLst>
      <p:ext uri="{BB962C8B-B14F-4D97-AF65-F5344CB8AC3E}">
        <p14:creationId xmlns:p14="http://schemas.microsoft.com/office/powerpoint/2010/main" val="1237994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01625" y="98425"/>
            <a:ext cx="8534400" cy="758825"/>
          </a:xfrm>
        </p:spPr>
        <p:txBody>
          <a:bodyPr/>
          <a:lstStyle/>
          <a:p>
            <a:pPr eaLnBrk="1" hangingPunct="1"/>
            <a:r>
              <a:rPr lang="en-US" sz="3600" dirty="0">
                <a:solidFill>
                  <a:schemeClr val="tx1"/>
                </a:solidFill>
                <a:ea typeface="Baskerville"/>
                <a:cs typeface="Baskerville"/>
              </a:rPr>
              <a:t>Qualitative research questions </a:t>
            </a:r>
          </a:p>
        </p:txBody>
      </p:sp>
      <p:sp>
        <p:nvSpPr>
          <p:cNvPr id="3" name="Content Placeholder 2"/>
          <p:cNvSpPr>
            <a:spLocks noGrp="1"/>
          </p:cNvSpPr>
          <p:nvPr>
            <p:ph sz="quarter" idx="1"/>
          </p:nvPr>
        </p:nvSpPr>
        <p:spPr>
          <a:xfrm>
            <a:off x="457200" y="1066800"/>
            <a:ext cx="8229600" cy="5005388"/>
          </a:xfrm>
        </p:spPr>
        <p:txBody>
          <a:bodyPr>
            <a:noAutofit/>
          </a:bodyPr>
          <a:lstStyle/>
          <a:p>
            <a:pPr algn="just" eaLnBrk="1" hangingPunct="1">
              <a:buFont typeface="Wingdings" pitchFamily="2" charset="2"/>
              <a:buChar char="Ø"/>
            </a:pPr>
            <a:r>
              <a:rPr lang="en-GB" sz="2400" dirty="0">
                <a:ea typeface="Baskerville"/>
                <a:cs typeface="Baskerville"/>
              </a:rPr>
              <a:t>Researchers state questions, not objectives or predictions. </a:t>
            </a:r>
          </a:p>
          <a:p>
            <a:pPr algn="just" eaLnBrk="1" hangingPunct="1">
              <a:buFont typeface="Wingdings" pitchFamily="2" charset="2"/>
              <a:buChar char="Ø"/>
            </a:pPr>
            <a:r>
              <a:rPr lang="en-GB" sz="2400" dirty="0">
                <a:ea typeface="Baskerville"/>
                <a:cs typeface="Baskerville"/>
              </a:rPr>
              <a:t>There is a central question (aim of the study) and associated </a:t>
            </a:r>
            <a:r>
              <a:rPr lang="en-GB" sz="2400" dirty="0" err="1">
                <a:ea typeface="Baskerville"/>
                <a:cs typeface="Baskerville"/>
              </a:rPr>
              <a:t>subquestions</a:t>
            </a:r>
            <a:r>
              <a:rPr lang="en-GB" sz="2400" dirty="0">
                <a:ea typeface="Baskerville"/>
                <a:cs typeface="Baskerville"/>
              </a:rPr>
              <a:t>.</a:t>
            </a:r>
          </a:p>
          <a:p>
            <a:pPr algn="just" eaLnBrk="1" hangingPunct="1">
              <a:buFont typeface="Wingdings" pitchFamily="2" charset="2"/>
              <a:buChar char="Ø"/>
            </a:pPr>
            <a:r>
              <a:rPr lang="en-GB" sz="2400" dirty="0">
                <a:ea typeface="Baskerville"/>
                <a:cs typeface="Baskerville"/>
              </a:rPr>
              <a:t>The central question is a broad question usually asking for the exploration of a concept or a phenomenon.</a:t>
            </a:r>
          </a:p>
          <a:p>
            <a:pPr algn="just" eaLnBrk="1" hangingPunct="1">
              <a:buFont typeface="Wingdings" pitchFamily="2" charset="2"/>
              <a:buChar char="Ø"/>
            </a:pPr>
            <a:r>
              <a:rPr lang="en-GB" sz="2400" dirty="0" err="1">
                <a:ea typeface="Baskerville"/>
                <a:cs typeface="Baskerville"/>
              </a:rPr>
              <a:t>Subquestions</a:t>
            </a:r>
            <a:r>
              <a:rPr lang="en-GB" sz="2400" dirty="0">
                <a:ea typeface="Baskerville"/>
                <a:cs typeface="Baskerville"/>
              </a:rPr>
              <a:t> narrow the focus of the study but leave open the questioning. </a:t>
            </a:r>
          </a:p>
          <a:p>
            <a:pPr algn="just" eaLnBrk="1" hangingPunct="1">
              <a:buFont typeface="Wingdings" pitchFamily="2" charset="2"/>
              <a:buChar char="Ø"/>
            </a:pPr>
            <a:r>
              <a:rPr lang="en-GB" sz="2400" dirty="0">
                <a:ea typeface="Baskerville"/>
                <a:cs typeface="Baskerville"/>
              </a:rPr>
              <a:t>Begin the research questions with the words “what” or “how” to display the open nature of the research. Avoid “why” since it often implies association-causation usually reserved for quantitative analysis.  </a:t>
            </a:r>
          </a:p>
          <a:p>
            <a:pPr algn="just" eaLnBrk="1" hangingPunct="1">
              <a:buNone/>
            </a:pPr>
            <a:endParaRPr lang="en-GB" sz="2400" dirty="0">
              <a:ea typeface="Baskerville"/>
              <a:cs typeface="Baskerville"/>
            </a:endParaRPr>
          </a:p>
        </p:txBody>
      </p:sp>
    </p:spTree>
    <p:extLst>
      <p:ext uri="{BB962C8B-B14F-4D97-AF65-F5344CB8AC3E}">
        <p14:creationId xmlns:p14="http://schemas.microsoft.com/office/powerpoint/2010/main" val="15107652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01625" y="98425"/>
            <a:ext cx="8534400" cy="758825"/>
          </a:xfrm>
        </p:spPr>
        <p:txBody>
          <a:bodyPr/>
          <a:lstStyle/>
          <a:p>
            <a:pPr eaLnBrk="1" hangingPunct="1"/>
            <a:r>
              <a:rPr lang="en-US" sz="3600" dirty="0">
                <a:solidFill>
                  <a:schemeClr val="tx1"/>
                </a:solidFill>
                <a:ea typeface="Baskerville"/>
                <a:cs typeface="Baskerville"/>
              </a:rPr>
              <a:t>Qualitative research questions-2 </a:t>
            </a:r>
          </a:p>
        </p:txBody>
      </p:sp>
      <p:sp>
        <p:nvSpPr>
          <p:cNvPr id="3" name="Content Placeholder 2"/>
          <p:cNvSpPr>
            <a:spLocks noGrp="1"/>
          </p:cNvSpPr>
          <p:nvPr>
            <p:ph sz="quarter" idx="1"/>
          </p:nvPr>
        </p:nvSpPr>
        <p:spPr>
          <a:xfrm>
            <a:off x="457200" y="1066800"/>
            <a:ext cx="8229600" cy="5005388"/>
          </a:xfrm>
        </p:spPr>
        <p:txBody>
          <a:bodyPr>
            <a:noAutofit/>
          </a:bodyPr>
          <a:lstStyle/>
          <a:p>
            <a:pPr algn="just" eaLnBrk="1" hangingPunct="1">
              <a:buFont typeface="Wingdings" pitchFamily="2" charset="2"/>
              <a:buChar char="Ø"/>
            </a:pPr>
            <a:r>
              <a:rPr lang="en-GB" sz="2400" dirty="0">
                <a:ea typeface="Baskerville"/>
                <a:cs typeface="Baskerville"/>
              </a:rPr>
              <a:t>Use exploratory verbs such as “discover”, “seek”, “explore”, “describe”, “report”. </a:t>
            </a:r>
          </a:p>
          <a:p>
            <a:pPr algn="just" eaLnBrk="1" hangingPunct="1">
              <a:buFont typeface="Wingdings" pitchFamily="2" charset="2"/>
              <a:buChar char="Ø"/>
            </a:pPr>
            <a:endParaRPr lang="en-GB" sz="2400" dirty="0">
              <a:ea typeface="Baskerville"/>
              <a:cs typeface="Baskerville"/>
            </a:endParaRPr>
          </a:p>
          <a:p>
            <a:pPr algn="just" eaLnBrk="1" hangingPunct="1">
              <a:buFont typeface="Wingdings" pitchFamily="2" charset="2"/>
              <a:buChar char="Ø"/>
            </a:pPr>
            <a:r>
              <a:rPr lang="en-GB" sz="2400" dirty="0">
                <a:ea typeface="Baskerville"/>
                <a:cs typeface="Baskerville"/>
              </a:rPr>
              <a:t>In general avoid using directional verbs such as “affect”. “influence”, “determine”, “relate”, “impact”, etc. mostly referred in quantitative studies. </a:t>
            </a:r>
          </a:p>
          <a:p>
            <a:pPr algn="just" eaLnBrk="1" hangingPunct="1">
              <a:buFont typeface="Wingdings" pitchFamily="2" charset="2"/>
              <a:buChar char="Ø"/>
            </a:pPr>
            <a:endParaRPr lang="en-GB" sz="2400" dirty="0">
              <a:ea typeface="Baskerville"/>
              <a:cs typeface="Baskerville"/>
            </a:endParaRPr>
          </a:p>
          <a:p>
            <a:pPr algn="just" eaLnBrk="1" hangingPunct="1">
              <a:buFont typeface="Wingdings" pitchFamily="2" charset="2"/>
              <a:buChar char="Ø"/>
            </a:pPr>
            <a:r>
              <a:rPr lang="en-GB" sz="2400" dirty="0">
                <a:ea typeface="Baskerville"/>
                <a:cs typeface="Baskerville"/>
              </a:rPr>
              <a:t>Use open-ended questions</a:t>
            </a:r>
          </a:p>
          <a:p>
            <a:pPr algn="just" eaLnBrk="1" hangingPunct="1">
              <a:buFont typeface="Wingdings" pitchFamily="2" charset="2"/>
              <a:buChar char="Ø"/>
            </a:pPr>
            <a:endParaRPr lang="en-GB" sz="2400" dirty="0">
              <a:ea typeface="Baskerville"/>
              <a:cs typeface="Baskerville"/>
            </a:endParaRPr>
          </a:p>
          <a:p>
            <a:pPr algn="just" eaLnBrk="1" hangingPunct="1">
              <a:buFont typeface="Wingdings" pitchFamily="2" charset="2"/>
              <a:buChar char="Ø"/>
            </a:pPr>
            <a:r>
              <a:rPr lang="en-GB" sz="2400" dirty="0">
                <a:ea typeface="Baskerville"/>
                <a:cs typeface="Baskerville"/>
              </a:rPr>
              <a:t>  Research questions do not necessarily remain fixed throughout the study</a:t>
            </a:r>
          </a:p>
          <a:p>
            <a:pPr algn="just" eaLnBrk="1" hangingPunct="1">
              <a:buNone/>
            </a:pPr>
            <a:endParaRPr lang="en-GB" sz="2400" dirty="0">
              <a:ea typeface="Baskerville"/>
              <a:cs typeface="Baskerville"/>
            </a:endParaRPr>
          </a:p>
        </p:txBody>
      </p:sp>
    </p:spTree>
    <p:extLst>
      <p:ext uri="{BB962C8B-B14F-4D97-AF65-F5344CB8AC3E}">
        <p14:creationId xmlns:p14="http://schemas.microsoft.com/office/powerpoint/2010/main" val="1204975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01625" y="338137"/>
            <a:ext cx="8534400" cy="758825"/>
          </a:xfrm>
        </p:spPr>
        <p:txBody>
          <a:bodyPr/>
          <a:lstStyle/>
          <a:p>
            <a:pPr eaLnBrk="1" hangingPunct="1"/>
            <a:r>
              <a:rPr lang="en-US" sz="3200" dirty="0">
                <a:solidFill>
                  <a:schemeClr val="tx1"/>
                </a:solidFill>
                <a:ea typeface="Baskerville"/>
                <a:cs typeface="Baskerville"/>
              </a:rPr>
              <a:t>Quantitative research questions &amp; hypotheses </a:t>
            </a:r>
          </a:p>
        </p:txBody>
      </p:sp>
      <p:sp>
        <p:nvSpPr>
          <p:cNvPr id="3" name="Content Placeholder 2"/>
          <p:cNvSpPr>
            <a:spLocks noGrp="1"/>
          </p:cNvSpPr>
          <p:nvPr>
            <p:ph sz="quarter" idx="1"/>
          </p:nvPr>
        </p:nvSpPr>
        <p:spPr>
          <a:xfrm>
            <a:off x="457200" y="1384300"/>
            <a:ext cx="8229600" cy="5005388"/>
          </a:xfrm>
        </p:spPr>
        <p:txBody>
          <a:bodyPr>
            <a:noAutofit/>
          </a:bodyPr>
          <a:lstStyle/>
          <a:p>
            <a:pPr algn="just" eaLnBrk="1" hangingPunct="1">
              <a:buFont typeface="Wingdings" pitchFamily="2" charset="2"/>
              <a:buChar char="Ø"/>
            </a:pPr>
            <a:r>
              <a:rPr lang="en-GB" sz="2400" i="1" dirty="0">
                <a:ea typeface="Baskerville"/>
                <a:cs typeface="Baskerville"/>
              </a:rPr>
              <a:t>Research questions </a:t>
            </a:r>
            <a:r>
              <a:rPr lang="en-GB" sz="2400" dirty="0">
                <a:ea typeface="Baskerville"/>
                <a:cs typeface="Baskerville"/>
              </a:rPr>
              <a:t>break down the overall aim of the study</a:t>
            </a:r>
            <a:r>
              <a:rPr lang="en-GB" sz="2400" i="1" dirty="0">
                <a:ea typeface="Baskerville"/>
                <a:cs typeface="Baskerville"/>
              </a:rPr>
              <a:t> </a:t>
            </a:r>
            <a:r>
              <a:rPr lang="en-GB" sz="2400" dirty="0">
                <a:ea typeface="Baskerville"/>
                <a:cs typeface="Baskerville"/>
              </a:rPr>
              <a:t>inquiring about specific relationships among variables.</a:t>
            </a:r>
          </a:p>
          <a:p>
            <a:pPr algn="just" eaLnBrk="1" hangingPunct="1">
              <a:buFont typeface="Wingdings" pitchFamily="2" charset="2"/>
              <a:buChar char="Ø"/>
            </a:pPr>
            <a:r>
              <a:rPr lang="en-GB" sz="2400" dirty="0">
                <a:ea typeface="Baskerville"/>
                <a:cs typeface="Baskerville"/>
              </a:rPr>
              <a:t>Especially used in survey studies</a:t>
            </a:r>
          </a:p>
          <a:p>
            <a:pPr algn="just" eaLnBrk="1" hangingPunct="1">
              <a:buFont typeface="Wingdings" pitchFamily="2" charset="2"/>
              <a:buChar char="Ø"/>
            </a:pPr>
            <a:r>
              <a:rPr lang="en-GB" sz="2400" i="1" dirty="0">
                <a:ea typeface="Baskerville"/>
                <a:cs typeface="Baskerville"/>
              </a:rPr>
              <a:t>Research hypotheses </a:t>
            </a:r>
            <a:r>
              <a:rPr lang="en-GB" sz="2400" dirty="0">
                <a:ea typeface="Baskerville"/>
                <a:cs typeface="Baskerville"/>
              </a:rPr>
              <a:t>are specific predictions that the researcher makes about expected relationships among variables. </a:t>
            </a:r>
          </a:p>
          <a:p>
            <a:pPr algn="just" eaLnBrk="1" hangingPunct="1">
              <a:buFont typeface="Wingdings" pitchFamily="2" charset="2"/>
              <a:buChar char="Ø"/>
            </a:pPr>
            <a:r>
              <a:rPr lang="en-GB" sz="2400" dirty="0">
                <a:ea typeface="Baskerville"/>
                <a:cs typeface="Baskerville"/>
              </a:rPr>
              <a:t>Require the use of statistical techniques drawing inference about the population from a study sample.</a:t>
            </a:r>
          </a:p>
          <a:p>
            <a:pPr algn="just" eaLnBrk="1" hangingPunct="1">
              <a:buFont typeface="Wingdings" pitchFamily="2" charset="2"/>
              <a:buChar char="Ø"/>
            </a:pPr>
            <a:r>
              <a:rPr lang="en-GB" sz="2400" dirty="0">
                <a:ea typeface="Baskerville"/>
                <a:cs typeface="Baskerville"/>
              </a:rPr>
              <a:t>Hypotheses are often used in experiments where investigators compare groups. </a:t>
            </a:r>
          </a:p>
          <a:p>
            <a:pPr algn="just" eaLnBrk="1" hangingPunct="1">
              <a:buFont typeface="Wingdings" pitchFamily="2" charset="2"/>
              <a:buChar char="Ø"/>
            </a:pPr>
            <a:r>
              <a:rPr lang="en-GB" sz="2400" dirty="0">
                <a:ea typeface="Baskerville"/>
                <a:cs typeface="Baskerville"/>
              </a:rPr>
              <a:t>Hypotheses are usually applied in a research project or a dissertation to display the direction of the research. </a:t>
            </a:r>
          </a:p>
        </p:txBody>
      </p:sp>
    </p:spTree>
    <p:extLst>
      <p:ext uri="{BB962C8B-B14F-4D97-AF65-F5344CB8AC3E}">
        <p14:creationId xmlns:p14="http://schemas.microsoft.com/office/powerpoint/2010/main" val="26502270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01625" y="338137"/>
            <a:ext cx="8534400" cy="758825"/>
          </a:xfrm>
        </p:spPr>
        <p:txBody>
          <a:bodyPr/>
          <a:lstStyle/>
          <a:p>
            <a:pPr eaLnBrk="1" hangingPunct="1"/>
            <a:r>
              <a:rPr lang="en-US" sz="3200" dirty="0">
                <a:solidFill>
                  <a:schemeClr val="tx1"/>
                </a:solidFill>
                <a:ea typeface="Baskerville"/>
                <a:cs typeface="Baskerville"/>
              </a:rPr>
              <a:t>Quant. research questions &amp; hypotheses-2 </a:t>
            </a:r>
          </a:p>
        </p:txBody>
      </p:sp>
      <p:sp>
        <p:nvSpPr>
          <p:cNvPr id="3" name="Content Placeholder 2"/>
          <p:cNvSpPr>
            <a:spLocks noGrp="1"/>
          </p:cNvSpPr>
          <p:nvPr>
            <p:ph sz="quarter" idx="1"/>
          </p:nvPr>
        </p:nvSpPr>
        <p:spPr>
          <a:xfrm>
            <a:off x="457200" y="1384300"/>
            <a:ext cx="8229600" cy="5005388"/>
          </a:xfrm>
        </p:spPr>
        <p:txBody>
          <a:bodyPr>
            <a:noAutofit/>
          </a:bodyPr>
          <a:lstStyle/>
          <a:p>
            <a:pPr>
              <a:buFont typeface="Wingdings" pitchFamily="2" charset="2"/>
              <a:buChar char="Ø"/>
            </a:pPr>
            <a:r>
              <a:rPr lang="en-US" sz="2400" dirty="0"/>
              <a:t>The use of variables in research questions or hypotheses is typically limited to three basic approaches. The researcher may </a:t>
            </a:r>
            <a:r>
              <a:rPr lang="en-US" sz="2400" i="1" dirty="0"/>
              <a:t>compare </a:t>
            </a:r>
            <a:r>
              <a:rPr lang="en-US" sz="2400" dirty="0"/>
              <a:t>groups on an independent variable to see its impact on a dependent variable. Alternatively, the investigator may </a:t>
            </a:r>
            <a:r>
              <a:rPr lang="en-US" sz="2400" i="1" dirty="0"/>
              <a:t>relate </a:t>
            </a:r>
            <a:r>
              <a:rPr lang="en-US" sz="2400" dirty="0"/>
              <a:t>one or more independent variables to one or more dependent variables. Third, the researcher may </a:t>
            </a:r>
            <a:r>
              <a:rPr lang="en-US" sz="2400" i="1" dirty="0"/>
              <a:t>describe </a:t>
            </a:r>
            <a:r>
              <a:rPr lang="en-US" sz="2400" dirty="0"/>
              <a:t>responses to the independent, mediating, or dependent variables.</a:t>
            </a:r>
          </a:p>
          <a:p>
            <a:endParaRPr lang="en-US" sz="2400" dirty="0"/>
          </a:p>
          <a:p>
            <a:pPr>
              <a:buFont typeface="Wingdings" pitchFamily="2" charset="2"/>
              <a:buChar char="Ø"/>
            </a:pPr>
            <a:r>
              <a:rPr lang="en-US" sz="2400" dirty="0"/>
              <a:t>The independent and dependent variables must be measured separately. This procedure reinforces the cause-and-effect logic of quantitative research. </a:t>
            </a:r>
            <a:endParaRPr lang="en-GB" sz="2400" i="1" dirty="0">
              <a:ea typeface="Baskerville"/>
              <a:cs typeface="Baskerville"/>
            </a:endParaRPr>
          </a:p>
        </p:txBody>
      </p:sp>
    </p:spTree>
    <p:extLst>
      <p:ext uri="{BB962C8B-B14F-4D97-AF65-F5344CB8AC3E}">
        <p14:creationId xmlns:p14="http://schemas.microsoft.com/office/powerpoint/2010/main" val="11128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01625" y="134937"/>
            <a:ext cx="8534400" cy="758825"/>
          </a:xfrm>
        </p:spPr>
        <p:txBody>
          <a:bodyPr/>
          <a:lstStyle/>
          <a:p>
            <a:pPr eaLnBrk="1" hangingPunct="1"/>
            <a:r>
              <a:rPr lang="en-US" sz="3200" dirty="0">
                <a:solidFill>
                  <a:schemeClr val="tx1"/>
                </a:solidFill>
                <a:ea typeface="Baskerville"/>
                <a:cs typeface="Baskerville"/>
              </a:rPr>
              <a:t>Quant. research questions &amp; hypotheses-3 </a:t>
            </a:r>
          </a:p>
        </p:txBody>
      </p:sp>
      <p:sp>
        <p:nvSpPr>
          <p:cNvPr id="3" name="Content Placeholder 2"/>
          <p:cNvSpPr>
            <a:spLocks noGrp="1"/>
          </p:cNvSpPr>
          <p:nvPr>
            <p:ph sz="quarter" idx="1"/>
          </p:nvPr>
        </p:nvSpPr>
        <p:spPr>
          <a:xfrm>
            <a:off x="457200" y="919162"/>
            <a:ext cx="8229600" cy="5005388"/>
          </a:xfrm>
        </p:spPr>
        <p:txBody>
          <a:bodyPr>
            <a:noAutofit/>
          </a:bodyPr>
          <a:lstStyle/>
          <a:p>
            <a:pPr>
              <a:buFont typeface="Wingdings" pitchFamily="2" charset="2"/>
              <a:buChar char="Ø"/>
            </a:pPr>
            <a:r>
              <a:rPr lang="en-US" sz="2400" dirty="0"/>
              <a:t>Prefer either research questions or research hypotheses, not both. Sometimes, though, hypotheses elaborate on the questions.  </a:t>
            </a:r>
          </a:p>
          <a:p>
            <a:pPr marL="0" indent="0">
              <a:buNone/>
            </a:pPr>
            <a:endParaRPr lang="en-US" sz="2400" dirty="0"/>
          </a:p>
          <a:p>
            <a:pPr>
              <a:buFont typeface="Wingdings" pitchFamily="2" charset="2"/>
              <a:buChar char="Ø"/>
            </a:pPr>
            <a:r>
              <a:rPr lang="en-US" sz="2400" dirty="0"/>
              <a:t>There are two forms of hypotheses. A </a:t>
            </a:r>
            <a:r>
              <a:rPr lang="en-US" sz="2400" b="1" i="1" dirty="0"/>
              <a:t>null </a:t>
            </a:r>
            <a:r>
              <a:rPr lang="en-US" sz="2400" dirty="0"/>
              <a:t>hypothesis</a:t>
            </a:r>
            <a:r>
              <a:rPr lang="en-US" sz="2400" b="1" i="1" dirty="0"/>
              <a:t> </a:t>
            </a:r>
            <a:r>
              <a:rPr lang="en-US" sz="2400" dirty="0"/>
              <a:t>(the traditional approach) and the </a:t>
            </a:r>
            <a:r>
              <a:rPr lang="en-US" sz="2400" b="1" i="1" dirty="0"/>
              <a:t>alternative</a:t>
            </a:r>
            <a:r>
              <a:rPr lang="en-US" sz="2400" dirty="0"/>
              <a:t> hypothesis (the researcher’s prediction). </a:t>
            </a:r>
          </a:p>
          <a:p>
            <a:endParaRPr lang="en-US" sz="2400" dirty="0"/>
          </a:p>
          <a:p>
            <a:pPr>
              <a:buFont typeface="Wingdings" pitchFamily="2" charset="2"/>
              <a:buChar char="Ø"/>
            </a:pPr>
            <a:r>
              <a:rPr lang="en-US" sz="2400" dirty="0"/>
              <a:t>The alternative hypothesis may or may not have specific direction </a:t>
            </a:r>
          </a:p>
          <a:p>
            <a:pPr>
              <a:buFont typeface="Wingdings" pitchFamily="2" charset="2"/>
              <a:buChar char="Ø"/>
            </a:pPr>
            <a:endParaRPr lang="en-US" sz="2400" dirty="0"/>
          </a:p>
          <a:p>
            <a:pPr>
              <a:buFont typeface="Wingdings" pitchFamily="2" charset="2"/>
              <a:buChar char="Ø"/>
            </a:pPr>
            <a:r>
              <a:rPr lang="en-US" sz="2400" i="1" dirty="0"/>
              <a:t>Mixed methods </a:t>
            </a:r>
            <a:r>
              <a:rPr lang="en-US" sz="2400" dirty="0"/>
              <a:t>combining qualitative questions and quantitative questions and hypotheses are becoming more popular. </a:t>
            </a:r>
          </a:p>
        </p:txBody>
      </p:sp>
    </p:spTree>
    <p:extLst>
      <p:ext uri="{BB962C8B-B14F-4D97-AF65-F5344CB8AC3E}">
        <p14:creationId xmlns:p14="http://schemas.microsoft.com/office/powerpoint/2010/main" val="40362986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01625" y="9525"/>
            <a:ext cx="8534400" cy="758825"/>
          </a:xfrm>
        </p:spPr>
        <p:txBody>
          <a:bodyPr/>
          <a:lstStyle/>
          <a:p>
            <a:pPr eaLnBrk="1" hangingPunct="1"/>
            <a:r>
              <a:rPr lang="en-US" sz="3600" dirty="0">
                <a:solidFill>
                  <a:schemeClr val="tx1"/>
                </a:solidFill>
                <a:ea typeface="Baskerville"/>
                <a:cs typeface="Baskerville"/>
              </a:rPr>
              <a:t>Keep in mind</a:t>
            </a:r>
          </a:p>
        </p:txBody>
      </p:sp>
      <p:sp>
        <p:nvSpPr>
          <p:cNvPr id="3" name="Content Placeholder 2"/>
          <p:cNvSpPr>
            <a:spLocks noGrp="1"/>
          </p:cNvSpPr>
          <p:nvPr>
            <p:ph sz="quarter" idx="1"/>
          </p:nvPr>
        </p:nvSpPr>
        <p:spPr>
          <a:xfrm>
            <a:off x="457200" y="1066800"/>
            <a:ext cx="8229600" cy="5005388"/>
          </a:xfrm>
        </p:spPr>
        <p:txBody>
          <a:bodyPr>
            <a:noAutofit/>
          </a:bodyPr>
          <a:lstStyle/>
          <a:p>
            <a:pPr algn="just" eaLnBrk="1" hangingPunct="1">
              <a:buFont typeface="Wingdings" pitchFamily="2" charset="2"/>
              <a:buChar char="Ø"/>
            </a:pPr>
            <a:r>
              <a:rPr lang="en-US" sz="2400" dirty="0">
                <a:ea typeface="Baskerville"/>
                <a:cs typeface="Baskerville"/>
              </a:rPr>
              <a:t>LR precedes the research questions stage which in turn precede methodology.  Follow these steps!</a:t>
            </a:r>
          </a:p>
          <a:p>
            <a:pPr algn="just" eaLnBrk="1" hangingPunct="1">
              <a:buFont typeface="Wingdings" pitchFamily="2" charset="2"/>
              <a:buChar char="Ø"/>
            </a:pPr>
            <a:endParaRPr lang="en-US" sz="2400" dirty="0">
              <a:ea typeface="Baskerville"/>
              <a:cs typeface="Baskerville"/>
            </a:endParaRPr>
          </a:p>
          <a:p>
            <a:pPr algn="just" eaLnBrk="1" hangingPunct="1">
              <a:buFont typeface="Wingdings" pitchFamily="2" charset="2"/>
              <a:buChar char="Ø"/>
            </a:pPr>
            <a:r>
              <a:rPr lang="en-US" sz="2400" dirty="0">
                <a:ea typeface="Baskerville"/>
                <a:cs typeface="Baskerville"/>
              </a:rPr>
              <a:t>Do not have many research questions. </a:t>
            </a:r>
          </a:p>
          <a:p>
            <a:pPr algn="just" eaLnBrk="1" hangingPunct="1">
              <a:buFont typeface="Wingdings" pitchFamily="2" charset="2"/>
              <a:buChar char="Ø"/>
            </a:pPr>
            <a:endParaRPr lang="en-US" sz="2400" dirty="0">
              <a:ea typeface="Baskerville"/>
              <a:cs typeface="Baskerville"/>
            </a:endParaRPr>
          </a:p>
          <a:p>
            <a:pPr algn="just" eaLnBrk="1" hangingPunct="1">
              <a:buFont typeface="Wingdings" pitchFamily="2" charset="2"/>
              <a:buChar char="Ø"/>
            </a:pPr>
            <a:r>
              <a:rPr lang="en-US" sz="2400" dirty="0">
                <a:ea typeface="Baskerville"/>
                <a:cs typeface="Baskerville"/>
              </a:rPr>
              <a:t>Creativity is always a plus-you may work independently within a group and exchange research questions. </a:t>
            </a:r>
          </a:p>
          <a:p>
            <a:pPr algn="just" eaLnBrk="1" hangingPunct="1">
              <a:buFont typeface="Wingdings" pitchFamily="2" charset="2"/>
              <a:buChar char="Ø"/>
            </a:pPr>
            <a:endParaRPr lang="en-US" sz="2400" dirty="0">
              <a:ea typeface="Baskerville"/>
              <a:cs typeface="Baskerville"/>
            </a:endParaRPr>
          </a:p>
          <a:p>
            <a:pPr algn="just" eaLnBrk="1" hangingPunct="1">
              <a:buFont typeface="Wingdings" pitchFamily="2" charset="2"/>
              <a:buChar char="Ø"/>
            </a:pPr>
            <a:r>
              <a:rPr lang="en-US" sz="2400" dirty="0">
                <a:ea typeface="Baskerville"/>
                <a:cs typeface="Baskerville"/>
              </a:rPr>
              <a:t>Practicing will help you refine these techniques. Do not expect to be superb the first time!</a:t>
            </a:r>
          </a:p>
          <a:p>
            <a:pPr marL="0" indent="0" eaLnBrk="1" fontAlgn="auto" hangingPunct="1">
              <a:spcAft>
                <a:spcPts val="0"/>
              </a:spcAft>
              <a:buFont typeface="Wingdings 2"/>
              <a:buNone/>
              <a:defRPr/>
            </a:pPr>
            <a:endParaRPr lang="en-GB" sz="2800" dirty="0">
              <a:cs typeface="Baskerville"/>
            </a:endParaRPr>
          </a:p>
        </p:txBody>
      </p:sp>
    </p:spTree>
    <p:extLst>
      <p:ext uri="{BB962C8B-B14F-4D97-AF65-F5344CB8AC3E}">
        <p14:creationId xmlns:p14="http://schemas.microsoft.com/office/powerpoint/2010/main" val="34984017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p:cNvSpPr>
          <p:nvPr>
            <p:ph type="title" idx="4294967295"/>
          </p:nvPr>
        </p:nvSpPr>
        <p:spPr/>
        <p:txBody>
          <a:bodyPr/>
          <a:lstStyle/>
          <a:p>
            <a:r>
              <a:rPr lang="en-US" dirty="0">
                <a:solidFill>
                  <a:schemeClr val="tx1"/>
                </a:solidFill>
              </a:rPr>
              <a:t>Practice activity </a:t>
            </a:r>
            <a:r>
              <a:rPr lang="en-US" sz="4000" dirty="0">
                <a:solidFill>
                  <a:schemeClr val="tx1"/>
                </a:solidFill>
              </a:rPr>
              <a:t>1</a:t>
            </a:r>
            <a:endParaRPr lang="el-GR" sz="4000" dirty="0">
              <a:solidFill>
                <a:schemeClr val="tx1"/>
              </a:solidFill>
            </a:endParaRPr>
          </a:p>
        </p:txBody>
      </p:sp>
      <p:sp>
        <p:nvSpPr>
          <p:cNvPr id="55299" name="Rectangle 3"/>
          <p:cNvSpPr>
            <a:spLocks noGrp="1"/>
          </p:cNvSpPr>
          <p:nvPr>
            <p:ph type="body" idx="4294967295"/>
          </p:nvPr>
        </p:nvSpPr>
        <p:spPr>
          <a:xfrm>
            <a:off x="301625" y="1155700"/>
            <a:ext cx="8534400" cy="4967288"/>
          </a:xfrm>
        </p:spPr>
        <p:txBody>
          <a:bodyPr/>
          <a:lstStyle/>
          <a:p>
            <a:pPr marL="0" indent="0">
              <a:buNone/>
            </a:pPr>
            <a:r>
              <a:rPr lang="en-US" sz="2300" dirty="0">
                <a:solidFill>
                  <a:srgbClr val="002060"/>
                </a:solidFill>
              </a:rPr>
              <a:t>Research topic 1: School achievement and socioeconomic status. </a:t>
            </a:r>
          </a:p>
          <a:p>
            <a:pPr marL="0" indent="0">
              <a:buNone/>
            </a:pPr>
            <a:endParaRPr lang="en-US" sz="2300" dirty="0">
              <a:solidFill>
                <a:srgbClr val="002060"/>
              </a:solidFill>
            </a:endParaRPr>
          </a:p>
          <a:p>
            <a:pPr marL="0" indent="0">
              <a:buNone/>
            </a:pPr>
            <a:r>
              <a:rPr lang="en-US" sz="2300" dirty="0">
                <a:solidFill>
                  <a:srgbClr val="002060"/>
                </a:solidFill>
              </a:rPr>
              <a:t>Research topic 2: Parental involvement and student’s delinquent 		       behavior.  </a:t>
            </a:r>
          </a:p>
          <a:p>
            <a:pPr marL="0" indent="0" algn="just">
              <a:buNone/>
            </a:pPr>
            <a:endParaRPr lang="en-US" sz="2300" dirty="0"/>
          </a:p>
          <a:p>
            <a:pPr marL="0" indent="0" algn="just">
              <a:buNone/>
            </a:pPr>
            <a:r>
              <a:rPr lang="en-US" sz="2300" dirty="0"/>
              <a:t>For each topic:</a:t>
            </a:r>
          </a:p>
          <a:p>
            <a:pPr marL="0" indent="0" algn="just">
              <a:buNone/>
            </a:pPr>
            <a:endParaRPr lang="en-US" sz="2300" dirty="0"/>
          </a:p>
          <a:p>
            <a:pPr marL="457200" indent="-457200" algn="just">
              <a:buFont typeface="+mj-lt"/>
              <a:buAutoNum type="arabicPeriod"/>
            </a:pPr>
            <a:r>
              <a:rPr lang="en-US" sz="2300" dirty="0"/>
              <a:t>Conduct a brief LR </a:t>
            </a:r>
          </a:p>
          <a:p>
            <a:pPr marL="457200" indent="-457200" algn="just">
              <a:buAutoNum type="arabicPeriod"/>
            </a:pPr>
            <a:r>
              <a:rPr lang="en-US" sz="2400" dirty="0"/>
              <a:t>State either the qualitative questions or quantitative questions and hypotheses</a:t>
            </a:r>
            <a:endParaRPr lang="en-US" sz="2400" dirty="0">
              <a:solidFill>
                <a:srgbClr val="002060"/>
              </a:solidFill>
            </a:endParaRPr>
          </a:p>
          <a:p>
            <a:endParaRPr lang="en-US" sz="2300" dirty="0">
              <a:solidFill>
                <a:srgbClr val="002060"/>
              </a:solidFill>
            </a:endParaRPr>
          </a:p>
          <a:p>
            <a:pPr marL="0" indent="0">
              <a:buNone/>
            </a:pPr>
            <a:endParaRPr lang="en-US" sz="2300" dirty="0"/>
          </a:p>
        </p:txBody>
      </p:sp>
    </p:spTree>
    <p:extLst>
      <p:ext uri="{BB962C8B-B14F-4D97-AF65-F5344CB8AC3E}">
        <p14:creationId xmlns:p14="http://schemas.microsoft.com/office/powerpoint/2010/main" val="3869939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solidFill>
                  <a:schemeClr val="tx1"/>
                </a:solidFill>
              </a:rPr>
              <a:t>Objectives</a:t>
            </a:r>
            <a:endParaRPr lang="el-GR" dirty="0">
              <a:solidFill>
                <a:schemeClr val="tx1"/>
              </a:solidFill>
            </a:endParaRPr>
          </a:p>
        </p:txBody>
      </p:sp>
      <p:sp>
        <p:nvSpPr>
          <p:cNvPr id="3" name="Rectangle 3"/>
          <p:cNvSpPr txBox="1">
            <a:spLocks/>
          </p:cNvSpPr>
          <p:nvPr/>
        </p:nvSpPr>
        <p:spPr>
          <a:xfrm>
            <a:off x="301625" y="1432878"/>
            <a:ext cx="8534400" cy="4598987"/>
          </a:xfrm>
          <a:prstGeom prst="rect">
            <a:avLst/>
          </a:prstGeom>
        </p:spPr>
        <p:txBody>
          <a:bodyPr/>
          <a:lst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marL="514350" indent="-514350">
              <a:buFont typeface="Arial" pitchFamily="34" charset="0"/>
              <a:buNone/>
            </a:pPr>
            <a:r>
              <a:rPr lang="en-US" sz="2800" dirty="0"/>
              <a:t>By the end of this week students should:</a:t>
            </a:r>
          </a:p>
          <a:p>
            <a:pPr marL="514350" indent="-514350">
              <a:buFont typeface="Arial" pitchFamily="34" charset="0"/>
              <a:buNone/>
            </a:pPr>
            <a:endParaRPr lang="en-US" sz="2800" dirty="0"/>
          </a:p>
          <a:p>
            <a:pPr marL="514350" indent="-514350"/>
            <a:r>
              <a:rPr lang="en-US" sz="2800" dirty="0"/>
              <a:t>Know how to conduct the literature review</a:t>
            </a:r>
          </a:p>
          <a:p>
            <a:pPr marL="514350" indent="-514350"/>
            <a:r>
              <a:rPr lang="en-US" sz="2800" dirty="0">
                <a:ea typeface="Baskerville"/>
                <a:cs typeface="Baskerville"/>
              </a:rPr>
              <a:t>Form a synthesis of the literature review sources</a:t>
            </a:r>
          </a:p>
          <a:p>
            <a:pPr marL="514350" indent="-514350"/>
            <a:r>
              <a:rPr lang="en-US" sz="2800" dirty="0">
                <a:ea typeface="Baskerville"/>
                <a:cs typeface="Baskerville"/>
              </a:rPr>
              <a:t>Be able to state the research questions</a:t>
            </a:r>
          </a:p>
          <a:p>
            <a:pPr marL="514350" indent="-514350"/>
            <a:r>
              <a:rPr lang="en-US" sz="2800" dirty="0">
                <a:ea typeface="Baskerville"/>
                <a:cs typeface="Baskerville"/>
              </a:rPr>
              <a:t>Identify important variables for the Methodology </a:t>
            </a:r>
          </a:p>
          <a:p>
            <a:pPr marL="514350" indent="-514350"/>
            <a:endParaRPr lang="en-US" sz="2800" dirty="0">
              <a:ea typeface="Baskerville"/>
              <a:cs typeface="Baskerville"/>
            </a:endParaRPr>
          </a:p>
          <a:p>
            <a:pPr marL="514350" indent="-514350"/>
            <a:endParaRPr lang="en-US" sz="2800" dirty="0">
              <a:solidFill>
                <a:srgbClr val="7B9899"/>
              </a:solidFill>
              <a:latin typeface="Baskerville"/>
              <a:ea typeface="Baskerville"/>
              <a:cs typeface="Baskerville"/>
            </a:endParaRPr>
          </a:p>
          <a:p>
            <a:pPr marL="514350" indent="-514350"/>
            <a:endParaRPr lang="en-US" sz="2800" dirty="0">
              <a:solidFill>
                <a:srgbClr val="7B9899"/>
              </a:solidFill>
              <a:latin typeface="Baskerville"/>
              <a:ea typeface="Baskerville"/>
              <a:cs typeface="Baskerville"/>
            </a:endParaRPr>
          </a:p>
          <a:p>
            <a:pPr marL="514350" indent="-514350"/>
            <a:endParaRPr lang="en-US" sz="2800" dirty="0">
              <a:solidFill>
                <a:srgbClr val="7B9899"/>
              </a:solidFill>
              <a:latin typeface="Baskerville"/>
            </a:endParaRPr>
          </a:p>
          <a:p>
            <a:pPr marL="514350" indent="-514350"/>
            <a:endParaRPr lang="en-US" sz="2800" dirty="0">
              <a:latin typeface="Baskerville"/>
            </a:endParaRPr>
          </a:p>
          <a:p>
            <a:pPr marL="514350" indent="-514350"/>
            <a:endParaRPr lang="el-GR" dirty="0"/>
          </a:p>
        </p:txBody>
      </p:sp>
    </p:spTree>
    <p:extLst>
      <p:ext uri="{BB962C8B-B14F-4D97-AF65-F5344CB8AC3E}">
        <p14:creationId xmlns:p14="http://schemas.microsoft.com/office/powerpoint/2010/main" val="10062026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p:cNvSpPr>
          <p:nvPr>
            <p:ph type="title" idx="4294967295"/>
          </p:nvPr>
        </p:nvSpPr>
        <p:spPr>
          <a:xfrm>
            <a:off x="301625" y="0"/>
            <a:ext cx="8534400" cy="758825"/>
          </a:xfrm>
        </p:spPr>
        <p:txBody>
          <a:bodyPr/>
          <a:lstStyle/>
          <a:p>
            <a:r>
              <a:rPr lang="en-US" dirty="0">
                <a:solidFill>
                  <a:schemeClr val="tx1"/>
                </a:solidFill>
              </a:rPr>
              <a:t>Practice activity </a:t>
            </a:r>
            <a:r>
              <a:rPr lang="en-US" sz="4000" dirty="0">
                <a:solidFill>
                  <a:schemeClr val="tx1"/>
                </a:solidFill>
              </a:rPr>
              <a:t>2</a:t>
            </a:r>
            <a:endParaRPr lang="el-GR" sz="4000" dirty="0">
              <a:solidFill>
                <a:schemeClr val="tx1"/>
              </a:solidFill>
            </a:endParaRPr>
          </a:p>
        </p:txBody>
      </p:sp>
      <p:sp>
        <p:nvSpPr>
          <p:cNvPr id="55299" name="Rectangle 3"/>
          <p:cNvSpPr>
            <a:spLocks noGrp="1"/>
          </p:cNvSpPr>
          <p:nvPr>
            <p:ph type="body" idx="4294967295"/>
          </p:nvPr>
        </p:nvSpPr>
        <p:spPr>
          <a:xfrm>
            <a:off x="301625" y="758825"/>
            <a:ext cx="8534400" cy="5364163"/>
          </a:xfrm>
        </p:spPr>
        <p:txBody>
          <a:bodyPr/>
          <a:lstStyle/>
          <a:p>
            <a:pPr marL="0" indent="0">
              <a:buNone/>
            </a:pPr>
            <a:r>
              <a:rPr lang="en-US" sz="2300" dirty="0">
                <a:solidFill>
                  <a:srgbClr val="002060"/>
                </a:solidFill>
              </a:rPr>
              <a:t>Read the attached article: </a:t>
            </a:r>
          </a:p>
          <a:p>
            <a:pPr marL="0" indent="0">
              <a:buNone/>
            </a:pPr>
            <a:endParaRPr lang="en-US" sz="2300" dirty="0">
              <a:solidFill>
                <a:srgbClr val="002060"/>
              </a:solidFill>
            </a:endParaRPr>
          </a:p>
          <a:p>
            <a:pPr marL="0" indent="0">
              <a:buNone/>
            </a:pPr>
            <a:r>
              <a:rPr lang="en-US" sz="2400" i="1" dirty="0"/>
              <a:t>Scholars Before Researchers: On the Centrality of the Dissertation Literature Review in Research Preparation</a:t>
            </a:r>
            <a:r>
              <a:rPr lang="en-US" sz="2400" b="1" dirty="0"/>
              <a:t>, </a:t>
            </a:r>
            <a:r>
              <a:rPr lang="en-US" sz="2400" dirty="0"/>
              <a:t>by  D. N. </a:t>
            </a:r>
            <a:r>
              <a:rPr lang="en-US" sz="2400" dirty="0" err="1"/>
              <a:t>Boote</a:t>
            </a:r>
            <a:r>
              <a:rPr lang="en-US" sz="2400" dirty="0"/>
              <a:t> and P. </a:t>
            </a:r>
            <a:r>
              <a:rPr lang="en-US" sz="2400" dirty="0" err="1"/>
              <a:t>Beile</a:t>
            </a:r>
            <a:r>
              <a:rPr lang="en-US" sz="2400" dirty="0"/>
              <a:t>, Educational Researcher, 2005, 3-15.</a:t>
            </a:r>
          </a:p>
          <a:p>
            <a:pPr marL="0" indent="0">
              <a:buNone/>
            </a:pPr>
            <a:endParaRPr lang="en-US" sz="2400" dirty="0"/>
          </a:p>
          <a:p>
            <a:pPr marL="0" indent="0">
              <a:buNone/>
            </a:pPr>
            <a:r>
              <a:rPr lang="en-US" sz="2400" dirty="0"/>
              <a:t>Questions: </a:t>
            </a:r>
          </a:p>
          <a:p>
            <a:pPr marL="457200" indent="-457200">
              <a:buFont typeface="+mj-lt"/>
              <a:buAutoNum type="arabicPeriod"/>
            </a:pPr>
            <a:r>
              <a:rPr lang="en-US" sz="2400" dirty="0"/>
              <a:t>What is the authors’ stance on doctoral candidates’ LR skills?</a:t>
            </a:r>
          </a:p>
          <a:p>
            <a:pPr marL="457200" indent="-457200">
              <a:buFont typeface="+mj-lt"/>
              <a:buAutoNum type="arabicPeriod"/>
            </a:pPr>
            <a:r>
              <a:rPr lang="en-US" sz="2400" dirty="0"/>
              <a:t>How do they empirically support their belief ?</a:t>
            </a:r>
          </a:p>
          <a:p>
            <a:pPr marL="457200" indent="-457200">
              <a:buFont typeface="+mj-lt"/>
              <a:buAutoNum type="arabicPeriod"/>
            </a:pPr>
            <a:r>
              <a:rPr lang="en-US" sz="2400" dirty="0"/>
              <a:t>What exactly is shown in Table 1?</a:t>
            </a:r>
          </a:p>
          <a:p>
            <a:pPr marL="457200" indent="-457200">
              <a:buFont typeface="+mj-lt"/>
              <a:buAutoNum type="arabicPeriod"/>
            </a:pPr>
            <a:r>
              <a:rPr lang="en-US" sz="2400" dirty="0"/>
              <a:t>Provide an assessment of the article offering alternative ways of checking the authors’ main position. </a:t>
            </a:r>
          </a:p>
          <a:p>
            <a:pPr marL="457200" indent="-457200">
              <a:buFont typeface="+mj-lt"/>
              <a:buAutoNum type="arabicPeriod"/>
            </a:pPr>
            <a:endParaRPr lang="en-US" sz="2400" dirty="0"/>
          </a:p>
          <a:p>
            <a:pPr marL="0" indent="0">
              <a:buNone/>
            </a:pPr>
            <a:endParaRPr lang="en-US" sz="2400" dirty="0"/>
          </a:p>
          <a:p>
            <a:pPr marL="0" indent="0">
              <a:buNone/>
            </a:pPr>
            <a:endParaRPr lang="en-US" sz="2400" dirty="0"/>
          </a:p>
          <a:p>
            <a:pPr marL="0" indent="0">
              <a:buNone/>
            </a:pPr>
            <a:r>
              <a:rPr lang="en-US" sz="2400" dirty="0"/>
              <a:t> </a:t>
            </a:r>
            <a:endParaRPr lang="en-US" sz="2300" dirty="0">
              <a:solidFill>
                <a:srgbClr val="002060"/>
              </a:solidFill>
            </a:endParaRPr>
          </a:p>
          <a:p>
            <a:pPr marL="0" indent="0">
              <a:buNone/>
            </a:pPr>
            <a:endParaRPr lang="en-US" sz="2300" dirty="0"/>
          </a:p>
        </p:txBody>
      </p:sp>
    </p:spTree>
    <p:extLst>
      <p:ext uri="{BB962C8B-B14F-4D97-AF65-F5344CB8AC3E}">
        <p14:creationId xmlns:p14="http://schemas.microsoft.com/office/powerpoint/2010/main" val="776046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solidFill>
                  <a:schemeClr val="tx1"/>
                </a:solidFill>
              </a:rPr>
              <a:t>Keywords</a:t>
            </a:r>
            <a:endParaRPr lang="el-GR" dirty="0">
              <a:solidFill>
                <a:schemeClr val="tx1"/>
              </a:solidFill>
            </a:endParaRPr>
          </a:p>
        </p:txBody>
      </p:sp>
      <p:sp>
        <p:nvSpPr>
          <p:cNvPr id="3" name="Rectangle 3"/>
          <p:cNvSpPr txBox="1">
            <a:spLocks/>
          </p:cNvSpPr>
          <p:nvPr/>
        </p:nvSpPr>
        <p:spPr>
          <a:xfrm>
            <a:off x="301625" y="1432878"/>
            <a:ext cx="8534400" cy="4598987"/>
          </a:xfrm>
          <a:prstGeom prst="rect">
            <a:avLst/>
          </a:prstGeom>
        </p:spPr>
        <p:txBody>
          <a:bodyPr/>
          <a:lst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marL="514350" indent="-514350">
              <a:buClr>
                <a:srgbClr val="D16349"/>
              </a:buClr>
            </a:pPr>
            <a:r>
              <a:rPr lang="en-US" sz="2800" dirty="0">
                <a:solidFill>
                  <a:prstClr val="black"/>
                </a:solidFill>
              </a:rPr>
              <a:t>Literature review</a:t>
            </a:r>
          </a:p>
          <a:p>
            <a:pPr marL="514350" indent="-514350">
              <a:buClr>
                <a:srgbClr val="D16349"/>
              </a:buClr>
            </a:pPr>
            <a:r>
              <a:rPr lang="en-US" sz="2800" dirty="0">
                <a:solidFill>
                  <a:prstClr val="black"/>
                </a:solidFill>
              </a:rPr>
              <a:t>Research questions-hypotheses</a:t>
            </a:r>
          </a:p>
          <a:p>
            <a:pPr marL="514350" indent="-514350">
              <a:buClr>
                <a:srgbClr val="D16349"/>
              </a:buClr>
            </a:pPr>
            <a:r>
              <a:rPr lang="en-US" sz="2800" dirty="0">
                <a:solidFill>
                  <a:prstClr val="black"/>
                </a:solidFill>
              </a:rPr>
              <a:t>Synthesis of the sources</a:t>
            </a:r>
          </a:p>
          <a:p>
            <a:pPr marL="514350" indent="-514350">
              <a:buClr>
                <a:srgbClr val="D16349"/>
              </a:buClr>
            </a:pPr>
            <a:r>
              <a:rPr lang="en-US" sz="2800" dirty="0">
                <a:solidFill>
                  <a:prstClr val="black"/>
                </a:solidFill>
              </a:rPr>
              <a:t>Null and alternative hypotheses</a:t>
            </a:r>
          </a:p>
          <a:p>
            <a:pPr marL="514350" indent="-514350">
              <a:buClr>
                <a:srgbClr val="D16349"/>
              </a:buClr>
            </a:pPr>
            <a:r>
              <a:rPr lang="en-US" sz="2800" dirty="0">
                <a:solidFill>
                  <a:prstClr val="black"/>
                </a:solidFill>
              </a:rPr>
              <a:t>Qualitative and Quantitative approach </a:t>
            </a:r>
          </a:p>
          <a:p>
            <a:pPr marL="514350" indent="-514350">
              <a:buClr>
                <a:srgbClr val="D16349"/>
              </a:buClr>
            </a:pPr>
            <a:r>
              <a:rPr lang="en-US" sz="2800" dirty="0">
                <a:solidFill>
                  <a:prstClr val="black"/>
                </a:solidFill>
              </a:rPr>
              <a:t>Electronic sources</a:t>
            </a:r>
          </a:p>
          <a:p>
            <a:pPr marL="514350" indent="-514350">
              <a:buClr>
                <a:srgbClr val="D16349"/>
              </a:buClr>
            </a:pPr>
            <a:r>
              <a:rPr lang="en-US" sz="2800" dirty="0">
                <a:solidFill>
                  <a:prstClr val="black"/>
                </a:solidFill>
              </a:rPr>
              <a:t>ERIC database</a:t>
            </a:r>
          </a:p>
          <a:p>
            <a:pPr marL="514350" indent="-514350">
              <a:buClr>
                <a:srgbClr val="D16349"/>
              </a:buClr>
            </a:pPr>
            <a:endParaRPr lang="en-US" sz="2800" dirty="0">
              <a:solidFill>
                <a:prstClr val="black"/>
              </a:solidFill>
            </a:endParaRPr>
          </a:p>
          <a:p>
            <a:pPr marL="0" indent="0">
              <a:buClr>
                <a:srgbClr val="D16349"/>
              </a:buClr>
              <a:buNone/>
            </a:pPr>
            <a:r>
              <a:rPr lang="en-US" sz="2800" dirty="0">
                <a:solidFill>
                  <a:prstClr val="black"/>
                </a:solidFill>
              </a:rPr>
              <a:t> </a:t>
            </a:r>
          </a:p>
          <a:p>
            <a:pPr marL="514350" indent="-514350">
              <a:buClr>
                <a:srgbClr val="D16349"/>
              </a:buClr>
            </a:pPr>
            <a:endParaRPr lang="en-US" sz="2800" dirty="0">
              <a:solidFill>
                <a:prstClr val="black"/>
              </a:solidFill>
              <a:latin typeface="Baskerville"/>
            </a:endParaRPr>
          </a:p>
          <a:p>
            <a:pPr marL="514350" indent="-514350">
              <a:buClr>
                <a:srgbClr val="D16349"/>
              </a:buClr>
            </a:pPr>
            <a:endParaRPr lang="el-GR" dirty="0">
              <a:solidFill>
                <a:prstClr val="black"/>
              </a:solidFill>
            </a:endParaRPr>
          </a:p>
        </p:txBody>
      </p:sp>
    </p:spTree>
    <p:extLst>
      <p:ext uri="{BB962C8B-B14F-4D97-AF65-F5344CB8AC3E}">
        <p14:creationId xmlns:p14="http://schemas.microsoft.com/office/powerpoint/2010/main" val="1326424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Title 1"/>
          <p:cNvSpPr>
            <a:spLocks noGrp="1"/>
          </p:cNvSpPr>
          <p:nvPr>
            <p:ph type="title" idx="4294967295"/>
          </p:nvPr>
        </p:nvSpPr>
        <p:spPr>
          <a:xfrm>
            <a:off x="259080" y="628015"/>
            <a:ext cx="8534400" cy="758825"/>
          </a:xfrm>
        </p:spPr>
        <p:txBody>
          <a:bodyPr/>
          <a:lstStyle/>
          <a:p>
            <a:pPr eaLnBrk="1" hangingPunct="1"/>
            <a:r>
              <a:rPr lang="en-US" sz="3600" dirty="0">
                <a:solidFill>
                  <a:schemeClr val="tx1"/>
                </a:solidFill>
                <a:ea typeface="Baskerville"/>
                <a:cs typeface="Baskerville"/>
              </a:rPr>
              <a:t>Important points about literature review</a:t>
            </a:r>
          </a:p>
        </p:txBody>
      </p:sp>
      <p:sp>
        <p:nvSpPr>
          <p:cNvPr id="3" name="Content Placeholder 2"/>
          <p:cNvSpPr>
            <a:spLocks noGrp="1"/>
          </p:cNvSpPr>
          <p:nvPr>
            <p:ph sz="quarter" idx="4294967295"/>
          </p:nvPr>
        </p:nvSpPr>
        <p:spPr>
          <a:xfrm>
            <a:off x="259080" y="1390015"/>
            <a:ext cx="8504238" cy="4572000"/>
          </a:xfrm>
          <a:noFill/>
          <a:ln>
            <a:noFill/>
          </a:ln>
        </p:spPr>
        <p:txBody>
          <a:bodyPr>
            <a:normAutofit fontScale="70000" lnSpcReduction="20000"/>
          </a:bodyPr>
          <a:lstStyle/>
          <a:p>
            <a:pPr marL="0" indent="0" eaLnBrk="1" fontAlgn="auto" hangingPunct="1">
              <a:spcAft>
                <a:spcPts val="0"/>
              </a:spcAft>
              <a:buFont typeface="Wingdings 2"/>
              <a:buNone/>
              <a:defRPr/>
            </a:pPr>
            <a:endParaRPr lang="en-US" dirty="0">
              <a:latin typeface="Baskerville"/>
              <a:cs typeface="Baskerville"/>
            </a:endParaRPr>
          </a:p>
          <a:p>
            <a:pPr algn="just" eaLnBrk="1" hangingPunct="1">
              <a:buFont typeface="Wingdings" pitchFamily="2" charset="2"/>
              <a:buChar char="Ø"/>
            </a:pPr>
            <a:r>
              <a:rPr lang="en-US" sz="2900" dirty="0">
                <a:ea typeface="Baskerville"/>
                <a:cs typeface="Baskerville"/>
              </a:rPr>
              <a:t>Literature review (LR) is the most important stage of an empirical research. It lays the foundation for identifying the critical parts of prior research actions that need to be further investigated.</a:t>
            </a:r>
          </a:p>
          <a:p>
            <a:pPr algn="just" eaLnBrk="1" hangingPunct="1">
              <a:buFont typeface="Wingdings" pitchFamily="2" charset="2"/>
              <a:buChar char="Ø"/>
            </a:pPr>
            <a:endParaRPr lang="en-US" sz="2900" dirty="0">
              <a:ea typeface="Baskerville"/>
              <a:cs typeface="Baskerville"/>
            </a:endParaRPr>
          </a:p>
          <a:p>
            <a:pPr algn="just" eaLnBrk="1" hangingPunct="1">
              <a:buFont typeface="Wingdings" pitchFamily="2" charset="2"/>
              <a:buChar char="Ø"/>
            </a:pPr>
            <a:r>
              <a:rPr lang="en-GB" sz="2900" dirty="0">
                <a:ea typeface="Baskerville"/>
                <a:cs typeface="Baskerville"/>
              </a:rPr>
              <a:t> LR helps the researcher identify previous research material and gaps so she/he can begin the new research endeavour. </a:t>
            </a:r>
          </a:p>
          <a:p>
            <a:pPr algn="just" eaLnBrk="1" hangingPunct="1">
              <a:buFont typeface="Wingdings" pitchFamily="2" charset="2"/>
              <a:buChar char="Ø"/>
            </a:pPr>
            <a:endParaRPr lang="en-GB" sz="2900" dirty="0">
              <a:ea typeface="Baskerville"/>
              <a:cs typeface="Baskerville"/>
            </a:endParaRPr>
          </a:p>
          <a:p>
            <a:pPr algn="just" eaLnBrk="1" hangingPunct="1">
              <a:buFont typeface="Wingdings" pitchFamily="2" charset="2"/>
              <a:buChar char="Ø"/>
            </a:pPr>
            <a:r>
              <a:rPr lang="en-US" sz="2900" dirty="0">
                <a:ea typeface="Baskerville"/>
                <a:cs typeface="Baskerville"/>
              </a:rPr>
              <a:t>The researcher usually has a rough idea of the topic she/he is interested in. LR helps the researcher refine and/or modify it in a workable and practical way. </a:t>
            </a:r>
          </a:p>
          <a:p>
            <a:pPr algn="just" eaLnBrk="1" hangingPunct="1">
              <a:buFont typeface="Wingdings" pitchFamily="2" charset="2"/>
              <a:buChar char="Ø"/>
            </a:pPr>
            <a:endParaRPr lang="en-US" sz="2900" dirty="0">
              <a:ea typeface="Baskerville"/>
              <a:cs typeface="Baskerville"/>
            </a:endParaRPr>
          </a:p>
          <a:p>
            <a:pPr algn="just" eaLnBrk="1" hangingPunct="1">
              <a:buFont typeface="Wingdings" pitchFamily="2" charset="2"/>
              <a:buChar char="Ø"/>
            </a:pPr>
            <a:r>
              <a:rPr lang="en-US" sz="2900" dirty="0">
                <a:ea typeface="Baskerville"/>
                <a:cs typeface="Baskerville"/>
              </a:rPr>
              <a:t>Nowadays there is an abundance of sources available for LR. The researcher should exercise extreme caution to identify the most appropriate.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Title 1"/>
          <p:cNvSpPr>
            <a:spLocks noGrp="1"/>
          </p:cNvSpPr>
          <p:nvPr>
            <p:ph type="title" idx="4294967295"/>
          </p:nvPr>
        </p:nvSpPr>
        <p:spPr>
          <a:xfrm>
            <a:off x="259080" y="628015"/>
            <a:ext cx="8534400" cy="758825"/>
          </a:xfrm>
        </p:spPr>
        <p:txBody>
          <a:bodyPr/>
          <a:lstStyle/>
          <a:p>
            <a:pPr eaLnBrk="1" hangingPunct="1"/>
            <a:r>
              <a:rPr lang="en-US" sz="3600" dirty="0">
                <a:solidFill>
                  <a:schemeClr val="tx1"/>
                </a:solidFill>
                <a:ea typeface="Baskerville"/>
                <a:cs typeface="Baskerville"/>
              </a:rPr>
              <a:t>Challenges about LR</a:t>
            </a:r>
          </a:p>
        </p:txBody>
      </p:sp>
      <p:sp>
        <p:nvSpPr>
          <p:cNvPr id="3" name="Content Placeholder 2"/>
          <p:cNvSpPr>
            <a:spLocks noGrp="1"/>
          </p:cNvSpPr>
          <p:nvPr>
            <p:ph sz="quarter" idx="4294967295"/>
          </p:nvPr>
        </p:nvSpPr>
        <p:spPr>
          <a:xfrm>
            <a:off x="259080" y="1390014"/>
            <a:ext cx="8504238" cy="4807585"/>
          </a:xfrm>
          <a:noFill/>
          <a:ln>
            <a:noFill/>
          </a:ln>
        </p:spPr>
        <p:txBody>
          <a:bodyPr>
            <a:normAutofit fontScale="77500" lnSpcReduction="20000"/>
          </a:bodyPr>
          <a:lstStyle/>
          <a:p>
            <a:pPr marL="0" indent="0" eaLnBrk="1" fontAlgn="auto" hangingPunct="1">
              <a:spcAft>
                <a:spcPts val="0"/>
              </a:spcAft>
              <a:buFont typeface="Wingdings 2"/>
              <a:buNone/>
              <a:defRPr/>
            </a:pPr>
            <a:endParaRPr lang="en-US" dirty="0">
              <a:latin typeface="Baskerville"/>
              <a:cs typeface="Baskerville"/>
            </a:endParaRPr>
          </a:p>
          <a:p>
            <a:pPr algn="just" eaLnBrk="1" hangingPunct="1">
              <a:buFont typeface="Wingdings" pitchFamily="2" charset="2"/>
              <a:buChar char="Ø"/>
            </a:pPr>
            <a:r>
              <a:rPr lang="en-US" sz="2900" dirty="0">
                <a:ea typeface="Baskerville"/>
                <a:cs typeface="Baskerville"/>
              </a:rPr>
              <a:t>Some reviews consist of studies unrelated to each other or to the new study</a:t>
            </a:r>
          </a:p>
          <a:p>
            <a:pPr algn="just" eaLnBrk="1" hangingPunct="1">
              <a:buFont typeface="Wingdings" pitchFamily="2" charset="2"/>
              <a:buChar char="Ø"/>
            </a:pPr>
            <a:endParaRPr lang="en-US" sz="2900" dirty="0">
              <a:ea typeface="Baskerville"/>
              <a:cs typeface="Baskerville"/>
            </a:endParaRPr>
          </a:p>
          <a:p>
            <a:pPr algn="just" eaLnBrk="1" hangingPunct="1">
              <a:buFont typeface="Wingdings" pitchFamily="2" charset="2"/>
              <a:buChar char="Ø"/>
            </a:pPr>
            <a:r>
              <a:rPr lang="en-US" sz="2900" dirty="0">
                <a:ea typeface="Baskerville"/>
                <a:cs typeface="Baskerville"/>
              </a:rPr>
              <a:t>Many theories were included in the LR without any logical connection and without pointing to the need for a new study</a:t>
            </a:r>
          </a:p>
          <a:p>
            <a:pPr algn="just" eaLnBrk="1" hangingPunct="1">
              <a:buFont typeface="Wingdings" pitchFamily="2" charset="2"/>
              <a:buChar char="Ø"/>
            </a:pPr>
            <a:endParaRPr lang="en-US" sz="2900" dirty="0">
              <a:ea typeface="Baskerville"/>
              <a:cs typeface="Baskerville"/>
            </a:endParaRPr>
          </a:p>
          <a:p>
            <a:pPr algn="just" eaLnBrk="1" hangingPunct="1">
              <a:buFont typeface="Wingdings" pitchFamily="2" charset="2"/>
              <a:buChar char="Ø"/>
            </a:pPr>
            <a:r>
              <a:rPr lang="en-US" sz="2900" dirty="0">
                <a:ea typeface="Baskerville"/>
                <a:cs typeface="Baskerville"/>
              </a:rPr>
              <a:t>Not recent references</a:t>
            </a:r>
          </a:p>
          <a:p>
            <a:pPr algn="just" eaLnBrk="1" hangingPunct="1">
              <a:buFont typeface="Wingdings" pitchFamily="2" charset="2"/>
              <a:buChar char="Ø"/>
            </a:pPr>
            <a:endParaRPr lang="en-US" sz="2900" dirty="0">
              <a:ea typeface="Baskerville"/>
              <a:cs typeface="Baskerville"/>
            </a:endParaRPr>
          </a:p>
          <a:p>
            <a:pPr algn="just" eaLnBrk="1" hangingPunct="1">
              <a:buFont typeface="Wingdings" pitchFamily="2" charset="2"/>
              <a:buChar char="Ø"/>
            </a:pPr>
            <a:r>
              <a:rPr lang="en-US" sz="2900" dirty="0">
                <a:ea typeface="Baskerville"/>
                <a:cs typeface="Baskerville"/>
              </a:rPr>
              <a:t>Even if a number of appropriate references become available, the researcher makes no attempt to form a coherent synthesis of them but rather simply offers a listing of them. </a:t>
            </a:r>
          </a:p>
          <a:p>
            <a:pPr algn="just" eaLnBrk="1" hangingPunct="1">
              <a:buFont typeface="Wingdings" pitchFamily="2" charset="2"/>
              <a:buChar char="Ø"/>
            </a:pPr>
            <a:endParaRPr lang="en-US" sz="2900" dirty="0">
              <a:ea typeface="Baskerville"/>
              <a:cs typeface="Baskerville"/>
            </a:endParaRPr>
          </a:p>
          <a:p>
            <a:pPr algn="just" eaLnBrk="1" hangingPunct="1">
              <a:buFont typeface="Wingdings" pitchFamily="2" charset="2"/>
              <a:buChar char="Ø"/>
            </a:pPr>
            <a:endParaRPr lang="en-US" sz="2900" dirty="0">
              <a:ea typeface="Baskerville"/>
              <a:cs typeface="Baskerville"/>
            </a:endParaRPr>
          </a:p>
          <a:p>
            <a:pPr algn="just" eaLnBrk="1" hangingPunct="1">
              <a:buFont typeface="Wingdings" pitchFamily="2" charset="2"/>
              <a:buChar char="Ø"/>
            </a:pPr>
            <a:endParaRPr lang="en-US" sz="2900" dirty="0">
              <a:ea typeface="Baskerville"/>
              <a:cs typeface="Baskerville"/>
            </a:endParaRPr>
          </a:p>
        </p:txBody>
      </p:sp>
    </p:spTree>
    <p:extLst>
      <p:ext uri="{BB962C8B-B14F-4D97-AF65-F5344CB8AC3E}">
        <p14:creationId xmlns:p14="http://schemas.microsoft.com/office/powerpoint/2010/main" val="1276737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825500"/>
          </a:xfrm>
          <a:solidFill>
            <a:schemeClr val="bg1"/>
          </a:solidFill>
        </p:spPr>
        <p:txBody>
          <a:bodyPr/>
          <a:lstStyle/>
          <a:p>
            <a:pPr eaLnBrk="1" hangingPunct="1"/>
            <a:r>
              <a:rPr lang="en-US" sz="3600" dirty="0">
                <a:solidFill>
                  <a:schemeClr val="tx1"/>
                </a:solidFill>
                <a:ea typeface="Baskerville"/>
                <a:cs typeface="Baskerville"/>
              </a:rPr>
              <a:t>Two approaches</a:t>
            </a:r>
          </a:p>
        </p:txBody>
      </p:sp>
      <p:sp>
        <p:nvSpPr>
          <p:cNvPr id="3" name="Content Placeholder 2"/>
          <p:cNvSpPr>
            <a:spLocks noGrp="1"/>
          </p:cNvSpPr>
          <p:nvPr>
            <p:ph sz="quarter" idx="1"/>
          </p:nvPr>
        </p:nvSpPr>
        <p:spPr>
          <a:xfrm>
            <a:off x="457200" y="1455738"/>
            <a:ext cx="8229600" cy="4670425"/>
          </a:xfrm>
          <a:solidFill>
            <a:schemeClr val="bg1"/>
          </a:solidFill>
        </p:spPr>
        <p:txBody>
          <a:bodyPr>
            <a:noAutofit/>
          </a:bodyPr>
          <a:lstStyle/>
          <a:p>
            <a:pPr marL="0" indent="0" algn="ctr" eaLnBrk="1" fontAlgn="auto" hangingPunct="1">
              <a:spcAft>
                <a:spcPts val="0"/>
              </a:spcAft>
              <a:buNone/>
              <a:defRPr/>
            </a:pPr>
            <a:r>
              <a:rPr lang="en-US" sz="2000" dirty="0">
                <a:ea typeface="Baskerville"/>
                <a:cs typeface="Baskerville"/>
              </a:rPr>
              <a:t>Usually, there are two approaches in setting up a research plan: </a:t>
            </a:r>
          </a:p>
          <a:p>
            <a:pPr algn="just" eaLnBrk="1" fontAlgn="auto" hangingPunct="1">
              <a:spcAft>
                <a:spcPts val="0"/>
              </a:spcAft>
              <a:defRPr/>
            </a:pPr>
            <a:endParaRPr lang="en-US" sz="2000" dirty="0">
              <a:cs typeface="Baskerville"/>
            </a:endParaRPr>
          </a:p>
          <a:p>
            <a:pPr algn="just" eaLnBrk="1" hangingPunct="1">
              <a:buFont typeface="Wingdings" pitchFamily="2" charset="2"/>
              <a:buChar char="Ø"/>
            </a:pPr>
            <a:r>
              <a:rPr lang="en-US" sz="2000" dirty="0">
                <a:ea typeface="Baskerville"/>
                <a:cs typeface="Baskerville"/>
              </a:rPr>
              <a:t>The researcher has a clear understanding of the research topic and LR helps her/him identify research questions and proceed with the analysis. It is used extensively (but not exclusively) in quantitative analysis.</a:t>
            </a:r>
          </a:p>
          <a:p>
            <a:pPr algn="just" eaLnBrk="1" fontAlgn="auto" hangingPunct="1">
              <a:spcAft>
                <a:spcPts val="0"/>
              </a:spcAft>
              <a:defRPr/>
            </a:pPr>
            <a:endParaRPr lang="en-US" sz="2000" dirty="0">
              <a:cs typeface="Baskerville"/>
            </a:endParaRPr>
          </a:p>
          <a:p>
            <a:pPr algn="just" eaLnBrk="1" hangingPunct="1">
              <a:buFont typeface="Wingdings" pitchFamily="2" charset="2"/>
              <a:buChar char="Ø"/>
            </a:pPr>
            <a:r>
              <a:rPr lang="en-US" sz="2000" dirty="0">
                <a:ea typeface="Baskerville"/>
                <a:cs typeface="Baskerville"/>
              </a:rPr>
              <a:t>LR helps the researcher get familiar with fundamental aspects of the problem. It is not unlikely that the researcher changes the initial topic. A favorite of qualitative methodology. </a:t>
            </a:r>
          </a:p>
          <a:p>
            <a:pPr algn="just" eaLnBrk="1" fontAlgn="auto" hangingPunct="1">
              <a:spcAft>
                <a:spcPts val="0"/>
              </a:spcAft>
              <a:defRPr/>
            </a:pPr>
            <a:endParaRPr lang="en-US" sz="2000" dirty="0">
              <a:cs typeface="Baskerville"/>
            </a:endParaRPr>
          </a:p>
          <a:p>
            <a:pPr algn="just" eaLnBrk="1" hangingPunct="1">
              <a:buFont typeface="Wingdings" pitchFamily="2" charset="2"/>
              <a:buChar char="Ø"/>
            </a:pPr>
            <a:r>
              <a:rPr lang="en-US" sz="2000" dirty="0">
                <a:ea typeface="Baskerville"/>
                <a:cs typeface="Baskerville"/>
              </a:rPr>
              <a:t>Although theoretical difficulties do exist, in practice researchers employ a bit of both methods. </a:t>
            </a:r>
          </a:p>
          <a:p>
            <a:pPr algn="just" eaLnBrk="1" fontAlgn="auto" hangingPunct="1">
              <a:spcAft>
                <a:spcPts val="0"/>
              </a:spcAft>
              <a:defRPr/>
            </a:pPr>
            <a:endParaRPr lang="en-US" sz="2000" dirty="0">
              <a:cs typeface="Baskerville"/>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sz="3600" dirty="0">
                <a:solidFill>
                  <a:schemeClr val="tx1"/>
                </a:solidFill>
                <a:ea typeface="Baskerville"/>
                <a:cs typeface="Baskerville"/>
              </a:rPr>
              <a:t>General guidelines of LR</a:t>
            </a:r>
          </a:p>
        </p:txBody>
      </p:sp>
      <p:sp>
        <p:nvSpPr>
          <p:cNvPr id="3" name="Content Placeholder 2"/>
          <p:cNvSpPr>
            <a:spLocks noGrp="1"/>
          </p:cNvSpPr>
          <p:nvPr>
            <p:ph sz="quarter" idx="1"/>
          </p:nvPr>
        </p:nvSpPr>
        <p:spPr>
          <a:xfrm>
            <a:off x="301625" y="1527175"/>
            <a:ext cx="8504238" cy="4572000"/>
          </a:xfrm>
        </p:spPr>
        <p:txBody>
          <a:bodyPr>
            <a:normAutofit fontScale="70000" lnSpcReduction="20000"/>
          </a:bodyPr>
          <a:lstStyle/>
          <a:p>
            <a:pPr algn="just" eaLnBrk="1" hangingPunct="1">
              <a:buFont typeface="Wingdings" pitchFamily="2" charset="2"/>
              <a:buChar char="Ø"/>
            </a:pPr>
            <a:r>
              <a:rPr lang="en-US" sz="3600" dirty="0"/>
              <a:t>It involves gathering articles, documents, etc. </a:t>
            </a:r>
            <a:endParaRPr lang="en-US" sz="3600" i="1" dirty="0"/>
          </a:p>
          <a:p>
            <a:pPr marL="274320" indent="-274320" eaLnBrk="1" fontAlgn="auto" hangingPunct="1">
              <a:spcAft>
                <a:spcPts val="0"/>
              </a:spcAft>
              <a:buFont typeface="Wingdings" charset="2"/>
              <a:buChar char="Ø"/>
              <a:defRPr/>
            </a:pPr>
            <a:endParaRPr lang="en-US" sz="3600" dirty="0"/>
          </a:p>
          <a:p>
            <a:pPr algn="just" eaLnBrk="1" hangingPunct="1">
              <a:buFont typeface="Wingdings" pitchFamily="2" charset="2"/>
              <a:buChar char="Ø"/>
            </a:pPr>
            <a:r>
              <a:rPr lang="en-US" sz="3600" dirty="0"/>
              <a:t>Appropriate sources of information include peer-reviewed material with empirical evidence</a:t>
            </a:r>
          </a:p>
          <a:p>
            <a:pPr algn="just" eaLnBrk="1" hangingPunct="1">
              <a:buFont typeface="Wingdings" pitchFamily="2" charset="2"/>
              <a:buChar char="Ø"/>
            </a:pPr>
            <a:endParaRPr lang="en-US" sz="3600" dirty="0"/>
          </a:p>
          <a:p>
            <a:pPr algn="just" eaLnBrk="1" hangingPunct="1">
              <a:buFont typeface="Wingdings" pitchFamily="2" charset="2"/>
              <a:buChar char="Ø"/>
            </a:pPr>
            <a:r>
              <a:rPr lang="en-US" sz="3600" dirty="0"/>
              <a:t>Strive for relevance, not just accumulating papers. </a:t>
            </a:r>
          </a:p>
          <a:p>
            <a:pPr marL="0" indent="0" eaLnBrk="1" fontAlgn="auto" hangingPunct="1">
              <a:spcAft>
                <a:spcPts val="0"/>
              </a:spcAft>
              <a:buFont typeface="Wingdings 2"/>
              <a:buNone/>
              <a:defRPr/>
            </a:pPr>
            <a:endParaRPr lang="en-US" sz="3600" dirty="0"/>
          </a:p>
          <a:p>
            <a:pPr algn="just" eaLnBrk="1" hangingPunct="1">
              <a:buFont typeface="Wingdings" pitchFamily="2" charset="2"/>
              <a:buChar char="Ø"/>
            </a:pPr>
            <a:r>
              <a:rPr lang="en-US" sz="3600" dirty="0"/>
              <a:t>Most importantly, LR entails providing a </a:t>
            </a:r>
            <a:r>
              <a:rPr lang="en-US" sz="3600" u="sng" dirty="0"/>
              <a:t>synthesis</a:t>
            </a:r>
            <a:r>
              <a:rPr lang="en-US" sz="3600" dirty="0"/>
              <a:t> (not a listing) of the above sources, thus creating a solid theoretical springboard for the research questions and the methodology. </a:t>
            </a:r>
          </a:p>
          <a:p>
            <a:pPr marL="0" indent="0" eaLnBrk="1" fontAlgn="auto" hangingPunct="1">
              <a:spcAft>
                <a:spcPts val="0"/>
              </a:spcAft>
              <a:buFont typeface="Wingdings 2"/>
              <a:buNone/>
              <a:defRPr/>
            </a:pPr>
            <a:r>
              <a:rPr lang="en-US" dirty="0">
                <a:cs typeface="Baskerville"/>
              </a:rPr>
              <a:t> </a:t>
            </a:r>
          </a:p>
          <a:p>
            <a:pPr marL="274320" indent="-274320" eaLnBrk="1" fontAlgn="auto" hangingPunct="1">
              <a:spcAft>
                <a:spcPts val="0"/>
              </a:spcAft>
              <a:buFont typeface="Wingdings 2"/>
              <a:buChar char=""/>
              <a:defRPr/>
            </a:pPr>
            <a:endParaRPr lang="en-US" dirty="0"/>
          </a:p>
          <a:p>
            <a:pPr marL="274320" indent="-274320" eaLnBrk="1" fontAlgn="auto" hangingPunct="1">
              <a:spcAft>
                <a:spcPts val="0"/>
              </a:spcAft>
              <a:buFont typeface="Wingdings" charset="2"/>
              <a:buChar char="Ø"/>
              <a:defRPr/>
            </a:pPr>
            <a:endParaRPr lang="en-US" dirty="0"/>
          </a:p>
          <a:p>
            <a:pPr marL="274320" indent="-274320" eaLnBrk="1" fontAlgn="auto" hangingPunct="1">
              <a:spcAft>
                <a:spcPts val="0"/>
              </a:spcAft>
              <a:buFont typeface="Wingdings" charset="2"/>
              <a:buChar char="Ø"/>
              <a:defRPr/>
            </a:pPr>
            <a:endParaRPr lang="en-US" dirty="0"/>
          </a:p>
          <a:p>
            <a:pPr marL="274320" indent="-274320" eaLnBrk="1" fontAlgn="auto" hangingPunct="1">
              <a:spcAft>
                <a:spcPts val="0"/>
              </a:spcAft>
              <a:buFont typeface="Wingdings" charset="2"/>
              <a:buChar char="Ø"/>
              <a:defRPr/>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Title 1"/>
          <p:cNvSpPr>
            <a:spLocks noGrp="1"/>
          </p:cNvSpPr>
          <p:nvPr>
            <p:ph type="title"/>
          </p:nvPr>
        </p:nvSpPr>
        <p:spPr>
          <a:xfrm>
            <a:off x="301625" y="0"/>
            <a:ext cx="8534400" cy="758825"/>
          </a:xfrm>
        </p:spPr>
        <p:txBody>
          <a:bodyPr/>
          <a:lstStyle/>
          <a:p>
            <a:pPr eaLnBrk="1" hangingPunct="1"/>
            <a:r>
              <a:rPr lang="en-US" sz="3600" dirty="0">
                <a:solidFill>
                  <a:schemeClr val="tx1"/>
                </a:solidFill>
                <a:latin typeface="+mn-lt"/>
                <a:ea typeface="Baskerville"/>
                <a:cs typeface="Baskerville"/>
              </a:rPr>
              <a:t>Sources &amp; tips for LR</a:t>
            </a:r>
          </a:p>
        </p:txBody>
      </p:sp>
      <p:sp>
        <p:nvSpPr>
          <p:cNvPr id="3" name="Content Placeholder 2"/>
          <p:cNvSpPr>
            <a:spLocks noGrp="1"/>
          </p:cNvSpPr>
          <p:nvPr>
            <p:ph sz="quarter" idx="1"/>
          </p:nvPr>
        </p:nvSpPr>
        <p:spPr>
          <a:xfrm>
            <a:off x="457200" y="885826"/>
            <a:ext cx="8229600" cy="5832474"/>
          </a:xfrm>
        </p:spPr>
        <p:txBody>
          <a:bodyPr>
            <a:noAutofit/>
          </a:bodyPr>
          <a:lstStyle/>
          <a:p>
            <a:pPr marL="0" indent="0" eaLnBrk="1" hangingPunct="1">
              <a:lnSpc>
                <a:spcPct val="90000"/>
              </a:lnSpc>
              <a:buFont typeface="Wingdings" pitchFamily="2" charset="2"/>
              <a:buChar char="Ø"/>
            </a:pPr>
            <a:r>
              <a:rPr lang="en-US" sz="2400" dirty="0">
                <a:latin typeface="Baskerville"/>
                <a:ea typeface="Baskerville"/>
                <a:cs typeface="Baskerville"/>
              </a:rPr>
              <a:t> </a:t>
            </a:r>
            <a:r>
              <a:rPr lang="en-US" sz="2400" dirty="0">
                <a:ea typeface="Baskerville"/>
                <a:cs typeface="Baskerville"/>
              </a:rPr>
              <a:t>Library services</a:t>
            </a:r>
          </a:p>
          <a:p>
            <a:pPr marL="0" indent="0" eaLnBrk="1" hangingPunct="1">
              <a:lnSpc>
                <a:spcPct val="90000"/>
              </a:lnSpc>
              <a:buFont typeface="Wingdings" pitchFamily="2" charset="2"/>
              <a:buChar char="Ø"/>
            </a:pPr>
            <a:endParaRPr lang="en-US" sz="2400" dirty="0">
              <a:ea typeface="Baskerville"/>
              <a:cs typeface="Baskerville"/>
            </a:endParaRPr>
          </a:p>
          <a:p>
            <a:pPr marL="0" indent="0" eaLnBrk="1" hangingPunct="1">
              <a:lnSpc>
                <a:spcPct val="90000"/>
              </a:lnSpc>
              <a:buFont typeface="Wingdings" pitchFamily="2" charset="2"/>
              <a:buChar char="Ø"/>
            </a:pPr>
            <a:r>
              <a:rPr lang="en-US" sz="2400" dirty="0">
                <a:ea typeface="Baskerville"/>
                <a:cs typeface="Baskerville"/>
              </a:rPr>
              <a:t> Electronic databases</a:t>
            </a:r>
          </a:p>
          <a:p>
            <a:pPr marL="0" indent="0" eaLnBrk="1" hangingPunct="1">
              <a:lnSpc>
                <a:spcPct val="90000"/>
              </a:lnSpc>
              <a:buFont typeface="Wingdings" pitchFamily="2" charset="2"/>
              <a:buChar char="Ø"/>
            </a:pPr>
            <a:endParaRPr lang="en-US" sz="2400" dirty="0">
              <a:ea typeface="Baskerville"/>
              <a:cs typeface="Baskerville"/>
            </a:endParaRPr>
          </a:p>
          <a:p>
            <a:pPr marL="0" indent="0" eaLnBrk="1" hangingPunct="1">
              <a:lnSpc>
                <a:spcPct val="90000"/>
              </a:lnSpc>
              <a:buFont typeface="Wingdings" pitchFamily="2" charset="2"/>
              <a:buChar char="Ø"/>
            </a:pPr>
            <a:r>
              <a:rPr lang="en-US" sz="2400" dirty="0">
                <a:ea typeface="Baskerville"/>
                <a:cs typeface="Baskerville"/>
              </a:rPr>
              <a:t> Networking with fellow researchers</a:t>
            </a:r>
          </a:p>
          <a:p>
            <a:pPr marL="0" indent="0" eaLnBrk="1" hangingPunct="1">
              <a:lnSpc>
                <a:spcPct val="90000"/>
              </a:lnSpc>
              <a:buFont typeface="Wingdings" pitchFamily="2" charset="2"/>
              <a:buChar char="Ø"/>
            </a:pPr>
            <a:endParaRPr lang="en-US" sz="2400" dirty="0">
              <a:ea typeface="Baskerville"/>
              <a:cs typeface="Baskerville"/>
            </a:endParaRPr>
          </a:p>
          <a:p>
            <a:pPr algn="just" eaLnBrk="1" hangingPunct="1">
              <a:lnSpc>
                <a:spcPct val="90000"/>
              </a:lnSpc>
              <a:buFont typeface="Wingdings" pitchFamily="2" charset="2"/>
              <a:buChar char="Ø"/>
            </a:pPr>
            <a:r>
              <a:rPr lang="en-US" sz="2400" dirty="0">
                <a:ea typeface="Baskerville"/>
                <a:cs typeface="Baskerville"/>
              </a:rPr>
              <a:t>Always keep a list of the sources as you proceed with a brief summary of each one. Do not try to understand everything but rather the gist. </a:t>
            </a:r>
          </a:p>
          <a:p>
            <a:pPr marL="0" indent="0" eaLnBrk="1" hangingPunct="1">
              <a:lnSpc>
                <a:spcPct val="90000"/>
              </a:lnSpc>
              <a:buFont typeface="Wingdings" pitchFamily="2" charset="2"/>
              <a:buChar char="Ø"/>
            </a:pPr>
            <a:endParaRPr lang="en-US" sz="2400" dirty="0">
              <a:ea typeface="Baskerville"/>
              <a:cs typeface="Baskerville"/>
            </a:endParaRPr>
          </a:p>
          <a:p>
            <a:pPr marL="0" indent="0" eaLnBrk="1" hangingPunct="1">
              <a:lnSpc>
                <a:spcPct val="90000"/>
              </a:lnSpc>
              <a:buFont typeface="Wingdings" pitchFamily="2" charset="2"/>
              <a:buChar char="Ø"/>
            </a:pPr>
            <a:r>
              <a:rPr lang="en-US" sz="2400" dirty="0">
                <a:ea typeface="Baskerville"/>
                <a:cs typeface="Baskerville"/>
              </a:rPr>
              <a:t> Recent sources are preferable. </a:t>
            </a:r>
          </a:p>
          <a:p>
            <a:pPr marL="0" indent="0" eaLnBrk="1" hangingPunct="1">
              <a:lnSpc>
                <a:spcPct val="90000"/>
              </a:lnSpc>
              <a:buFont typeface="Wingdings" pitchFamily="2" charset="2"/>
              <a:buChar char="Ø"/>
            </a:pPr>
            <a:endParaRPr lang="en-US" sz="2400" dirty="0">
              <a:ea typeface="Baskerville"/>
              <a:cs typeface="Baskerville"/>
            </a:endParaRPr>
          </a:p>
          <a:p>
            <a:pPr eaLnBrk="1" hangingPunct="1">
              <a:lnSpc>
                <a:spcPct val="90000"/>
              </a:lnSpc>
              <a:buFont typeface="Wingdings" pitchFamily="2" charset="2"/>
              <a:buChar char="Ø"/>
            </a:pPr>
            <a:r>
              <a:rPr lang="en-US" sz="2400" dirty="0">
                <a:ea typeface="Baskerville"/>
                <a:cs typeface="Baskerville"/>
              </a:rPr>
              <a:t>Always look at ERIC (</a:t>
            </a:r>
            <a:r>
              <a:rPr lang="en-US" sz="2400" dirty="0">
                <a:hlinkClick r:id="rId3"/>
              </a:rPr>
              <a:t>http://www.eric.ed.gov/</a:t>
            </a:r>
            <a:r>
              <a:rPr lang="en-US" sz="2400" dirty="0"/>
              <a:t>) and click at Advanced Search for more options (click also at full-text availability)</a:t>
            </a:r>
            <a:endParaRPr lang="en-US" sz="2400" dirty="0">
              <a:cs typeface="Baskerville"/>
            </a:endParaRPr>
          </a:p>
          <a:p>
            <a:pPr marL="0" indent="0" eaLnBrk="1" fontAlgn="auto" hangingPunct="1">
              <a:spcAft>
                <a:spcPts val="0"/>
              </a:spcAft>
              <a:buFont typeface="Wingdings 2"/>
              <a:buNone/>
              <a:defRPr/>
            </a:pPr>
            <a:endParaRPr lang="en-GB" sz="2800" dirty="0">
              <a:cs typeface="Baskerville"/>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01625" y="0"/>
            <a:ext cx="8534400" cy="758825"/>
          </a:xfrm>
        </p:spPr>
        <p:txBody>
          <a:bodyPr/>
          <a:lstStyle/>
          <a:p>
            <a:pPr eaLnBrk="1" hangingPunct="1"/>
            <a:r>
              <a:rPr lang="en-US" sz="3600" dirty="0">
                <a:solidFill>
                  <a:schemeClr val="tx1"/>
                </a:solidFill>
                <a:latin typeface="+mn-lt"/>
                <a:ea typeface="Baskerville"/>
                <a:cs typeface="Baskerville"/>
              </a:rPr>
              <a:t>Sources &amp; tips for LR-2</a:t>
            </a:r>
          </a:p>
        </p:txBody>
      </p:sp>
      <p:sp>
        <p:nvSpPr>
          <p:cNvPr id="3" name="Content Placeholder 2"/>
          <p:cNvSpPr>
            <a:spLocks noGrp="1"/>
          </p:cNvSpPr>
          <p:nvPr>
            <p:ph sz="quarter" idx="1"/>
          </p:nvPr>
        </p:nvSpPr>
        <p:spPr>
          <a:xfrm>
            <a:off x="457200" y="885826"/>
            <a:ext cx="8229600" cy="5832474"/>
          </a:xfrm>
        </p:spPr>
        <p:txBody>
          <a:bodyPr>
            <a:noAutofit/>
          </a:bodyPr>
          <a:lstStyle/>
          <a:p>
            <a:pPr marL="0" indent="0" eaLnBrk="1" hangingPunct="1">
              <a:lnSpc>
                <a:spcPct val="90000"/>
              </a:lnSpc>
              <a:buNone/>
            </a:pPr>
            <a:r>
              <a:rPr lang="en-US" sz="2400" dirty="0">
                <a:latin typeface="Baskerville"/>
                <a:ea typeface="Baskerville"/>
                <a:cs typeface="Baskerville"/>
              </a:rPr>
              <a:t> </a:t>
            </a:r>
          </a:p>
          <a:p>
            <a:pPr marL="0" indent="0" eaLnBrk="1" hangingPunct="1">
              <a:lnSpc>
                <a:spcPct val="90000"/>
              </a:lnSpc>
              <a:buFont typeface="Wingdings" pitchFamily="2" charset="2"/>
              <a:buChar char="Ø"/>
            </a:pPr>
            <a:r>
              <a:rPr lang="en-US" sz="2400" dirty="0">
                <a:ea typeface="Baskerville"/>
                <a:cs typeface="Baskerville"/>
              </a:rPr>
              <a:t>  Other electronic databases include:</a:t>
            </a:r>
          </a:p>
          <a:p>
            <a:pPr marL="0" indent="0" eaLnBrk="1" hangingPunct="1">
              <a:lnSpc>
                <a:spcPct val="90000"/>
              </a:lnSpc>
              <a:buFont typeface="Wingdings" pitchFamily="2" charset="2"/>
              <a:buChar char="Ø"/>
            </a:pPr>
            <a:endParaRPr lang="en-US" sz="2400" dirty="0">
              <a:ea typeface="Baskerville"/>
              <a:cs typeface="Baskerville"/>
            </a:endParaRPr>
          </a:p>
          <a:p>
            <a:pPr eaLnBrk="1" hangingPunct="1">
              <a:lnSpc>
                <a:spcPct val="90000"/>
              </a:lnSpc>
            </a:pPr>
            <a:r>
              <a:rPr lang="en-US" sz="2400" dirty="0">
                <a:ea typeface="Baskerville"/>
                <a:cs typeface="Baskerville"/>
              </a:rPr>
              <a:t>Web of Science</a:t>
            </a:r>
          </a:p>
          <a:p>
            <a:pPr eaLnBrk="1" hangingPunct="1">
              <a:lnSpc>
                <a:spcPct val="90000"/>
              </a:lnSpc>
            </a:pPr>
            <a:r>
              <a:rPr lang="en-US" sz="2400" dirty="0">
                <a:ea typeface="Baskerville"/>
                <a:cs typeface="Baskerville"/>
              </a:rPr>
              <a:t>Scholar Google </a:t>
            </a:r>
          </a:p>
          <a:p>
            <a:pPr marL="0" indent="0" eaLnBrk="1" hangingPunct="1">
              <a:lnSpc>
                <a:spcPct val="90000"/>
              </a:lnSpc>
              <a:buFont typeface="Wingdings" pitchFamily="2" charset="2"/>
              <a:buChar char="Ø"/>
            </a:pPr>
            <a:endParaRPr lang="en-US" sz="2400" dirty="0">
              <a:ea typeface="Baskerville"/>
              <a:cs typeface="Baskerville"/>
            </a:endParaRPr>
          </a:p>
          <a:p>
            <a:pPr marL="0" indent="0" eaLnBrk="1" hangingPunct="1">
              <a:lnSpc>
                <a:spcPct val="90000"/>
              </a:lnSpc>
              <a:buFont typeface="Wingdings" pitchFamily="2" charset="2"/>
              <a:buChar char="Ø"/>
            </a:pPr>
            <a:r>
              <a:rPr lang="en-US" sz="2400" dirty="0">
                <a:ea typeface="Baskerville"/>
                <a:cs typeface="Baskerville"/>
              </a:rPr>
              <a:t> Choice between books and articles</a:t>
            </a:r>
          </a:p>
          <a:p>
            <a:pPr marL="0" indent="0" eaLnBrk="1" hangingPunct="1">
              <a:lnSpc>
                <a:spcPct val="90000"/>
              </a:lnSpc>
              <a:buFont typeface="Wingdings" pitchFamily="2" charset="2"/>
              <a:buChar char="Ø"/>
            </a:pPr>
            <a:endParaRPr lang="en-US" sz="2400" dirty="0">
              <a:ea typeface="Baskerville"/>
              <a:cs typeface="Baskerville"/>
            </a:endParaRPr>
          </a:p>
          <a:p>
            <a:pPr eaLnBrk="1" hangingPunct="1">
              <a:lnSpc>
                <a:spcPct val="90000"/>
              </a:lnSpc>
            </a:pPr>
            <a:r>
              <a:rPr lang="en-US" sz="2400" dirty="0">
                <a:ea typeface="Baskerville"/>
                <a:cs typeface="Baskerville"/>
              </a:rPr>
              <a:t>Books offer a vast array of references and theories. However, they are harder to get electronically. </a:t>
            </a:r>
          </a:p>
          <a:p>
            <a:pPr eaLnBrk="1" hangingPunct="1">
              <a:lnSpc>
                <a:spcPct val="90000"/>
              </a:lnSpc>
            </a:pPr>
            <a:r>
              <a:rPr lang="en-US" sz="2400" dirty="0">
                <a:ea typeface="Baskerville"/>
                <a:cs typeface="Baskerville"/>
              </a:rPr>
              <a:t>Articles, are easy to read, more accessible electronically but provide the authors’ perspective only. You need a lot of them. </a:t>
            </a:r>
          </a:p>
          <a:p>
            <a:pPr marL="0" indent="0" eaLnBrk="1" hangingPunct="1">
              <a:lnSpc>
                <a:spcPct val="90000"/>
              </a:lnSpc>
              <a:buFont typeface="Wingdings" pitchFamily="2" charset="2"/>
              <a:buChar char="Ø"/>
            </a:pPr>
            <a:endParaRPr lang="en-US" sz="2400" dirty="0">
              <a:ea typeface="Baskerville"/>
              <a:cs typeface="Baskerville"/>
            </a:endParaRPr>
          </a:p>
          <a:p>
            <a:pPr marL="0" indent="0" eaLnBrk="1" fontAlgn="auto" hangingPunct="1">
              <a:spcAft>
                <a:spcPts val="0"/>
              </a:spcAft>
              <a:buFont typeface="Wingdings 2"/>
              <a:buNone/>
              <a:defRPr/>
            </a:pPr>
            <a:endParaRPr lang="en-GB" sz="2800" dirty="0">
              <a:cs typeface="Baskerville"/>
            </a:endParaRPr>
          </a:p>
        </p:txBody>
      </p:sp>
    </p:spTree>
    <p:extLst>
      <p:ext uri="{BB962C8B-B14F-4D97-AF65-F5344CB8AC3E}">
        <p14:creationId xmlns:p14="http://schemas.microsoft.com/office/powerpoint/2010/main" val="291203659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ημοτικός">
  <a:themeElements>
    <a:clrScheme name="Δημοτικός">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Δημοτικός">
  <a:themeElements>
    <a:clrScheme name="Δημοτικός">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970</TotalTime>
  <Words>1417</Words>
  <Application>Microsoft Office PowerPoint</Application>
  <PresentationFormat>Προβολή στην οθόνη (4:3)</PresentationFormat>
  <Paragraphs>199</Paragraphs>
  <Slides>20</Slides>
  <Notes>16</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2</vt:i4>
      </vt:variant>
      <vt:variant>
        <vt:lpstr>Τίτλοι διαφανειών</vt:lpstr>
      </vt:variant>
      <vt:variant>
        <vt:i4>20</vt:i4>
      </vt:variant>
    </vt:vector>
  </HeadingPairs>
  <TitlesOfParts>
    <vt:vector size="28" baseType="lpstr">
      <vt:lpstr>Arial</vt:lpstr>
      <vt:lpstr>Baskerville</vt:lpstr>
      <vt:lpstr>Calibri</vt:lpstr>
      <vt:lpstr>Georgia</vt:lpstr>
      <vt:lpstr>Wingdings</vt:lpstr>
      <vt:lpstr>Wingdings 2</vt:lpstr>
      <vt:lpstr>Δημοτικός</vt:lpstr>
      <vt:lpstr>1_Δημοτικός</vt:lpstr>
      <vt:lpstr>Literature review,  Research Questions </vt:lpstr>
      <vt:lpstr>Objectives</vt:lpstr>
      <vt:lpstr>Keywords</vt:lpstr>
      <vt:lpstr>Important points about literature review</vt:lpstr>
      <vt:lpstr>Challenges about LR</vt:lpstr>
      <vt:lpstr>Two approaches</vt:lpstr>
      <vt:lpstr>General guidelines of LR</vt:lpstr>
      <vt:lpstr>Sources &amp; tips for LR</vt:lpstr>
      <vt:lpstr>Sources &amp; tips for LR-2</vt:lpstr>
      <vt:lpstr>Further questions regarding LR</vt:lpstr>
      <vt:lpstr>Final thoughts in LR</vt:lpstr>
      <vt:lpstr>Research questions should be:</vt:lpstr>
      <vt:lpstr>Qualitative research questions </vt:lpstr>
      <vt:lpstr>Qualitative research questions-2 </vt:lpstr>
      <vt:lpstr>Quantitative research questions &amp; hypotheses </vt:lpstr>
      <vt:lpstr>Quant. research questions &amp; hypotheses-2 </vt:lpstr>
      <vt:lpstr>Quant. research questions &amp; hypotheses-3 </vt:lpstr>
      <vt:lpstr>Keep in mind</vt:lpstr>
      <vt:lpstr>Practice activity 1</vt:lpstr>
      <vt:lpstr>Practice activity 2</vt:lpstr>
    </vt:vector>
  </TitlesOfParts>
  <Company>xaplopoulos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Approaches to social research</dc:title>
  <dc:creator>louts grego</dc:creator>
  <cp:lastModifiedBy>Tsitso Cxadadze</cp:lastModifiedBy>
  <cp:revision>147</cp:revision>
  <dcterms:created xsi:type="dcterms:W3CDTF">2012-11-15T22:23:33Z</dcterms:created>
  <dcterms:modified xsi:type="dcterms:W3CDTF">2020-11-11T18:34:45Z</dcterms:modified>
</cp:coreProperties>
</file>