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87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94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0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57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5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55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4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6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74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19C-F2F3-404A-BCD8-DA08E161A804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D0A1-5FC5-4005-8094-4EDCD63435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ΣΥΣΣΩΡΕΥΤΕΣ(ΜΠΑΤΑΡΙΕΣ)</a:t>
            </a:r>
            <a:br>
              <a:rPr lang="el-GR" sz="3600" dirty="0" smtClean="0"/>
            </a:br>
            <a:r>
              <a:rPr lang="el-GR" sz="3600" dirty="0" smtClean="0"/>
              <a:t>ΦΩΤΟΒΟΛΤΑ</a:t>
            </a:r>
            <a:r>
              <a:rPr lang="en-US" sz="3600" dirty="0" smtClean="0"/>
              <a:t>Ϊ</a:t>
            </a:r>
            <a:r>
              <a:rPr lang="el-GR" sz="3600" dirty="0" smtClean="0"/>
              <a:t>ΚΩΝ ΣΥΣΤΗΜΑΤΩΝ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336704" cy="267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ΒΑΣΙΚΗ ΑΡΧΗ ΜΠΑΤΑΡΙΩΝ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el-GR" dirty="0" smtClean="0"/>
              <a:t>Η μετατροπή της ηλεκτρικής ενέργειας σε χημική και </a:t>
            </a:r>
            <a:r>
              <a:rPr lang="el-GR" dirty="0" err="1" smtClean="0"/>
              <a:t>τούμπαλιν</a:t>
            </a:r>
            <a:r>
              <a:rPr lang="el-GR" dirty="0" smtClean="0"/>
              <a:t> βασίζεται σε μία χημική αντίδραση οξειδοαναγωγής με την οποία </a:t>
            </a:r>
            <a:r>
              <a:rPr lang="el-GR" dirty="0" err="1" smtClean="0"/>
              <a:t>ανταλάσσουν</a:t>
            </a:r>
            <a:r>
              <a:rPr lang="el-GR" dirty="0" smtClean="0"/>
              <a:t> ηλεκτρόνια οι δύο πόλοι της μπαταρίας δημιουργώντας ροή ηλεκτρονίων δηλαδή ηλεκτρικό ρεύμα.</a:t>
            </a:r>
          </a:p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13055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ΜΠΑΤΑΡΙΕΣ ΦΩΤΟΒΟΛΤΑΪΚΩΝ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/>
              <a:t>Οι μπαταρίες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που χρησιμοποιούνται κατά κόρον στα αυτόνομα </a:t>
            </a:r>
            <a:r>
              <a:rPr lang="el-GR" dirty="0" err="1" smtClean="0"/>
              <a:t>φωτοβολταϊκά</a:t>
            </a:r>
            <a:r>
              <a:rPr lang="el-GR" dirty="0" smtClean="0"/>
              <a:t> είναι μολύβδου-</a:t>
            </a:r>
            <a:r>
              <a:rPr lang="el-GR" dirty="0" err="1" smtClean="0"/>
              <a:t>θειϊκού</a:t>
            </a:r>
            <a:r>
              <a:rPr lang="el-GR" dirty="0" smtClean="0"/>
              <a:t> οξέος βαθιάς </a:t>
            </a:r>
            <a:r>
              <a:rPr lang="el-GR" dirty="0" err="1" smtClean="0"/>
              <a:t>εκφόρτισης</a:t>
            </a:r>
            <a:r>
              <a:rPr lang="el-GR" dirty="0" smtClean="0"/>
              <a:t>. </a:t>
            </a:r>
          </a:p>
          <a:p>
            <a:pPr algn="just"/>
            <a:r>
              <a:rPr lang="el-GR" dirty="0" smtClean="0"/>
              <a:t>Προς το παρόν (2020) η σχέση απόδοσης - κόστους επιβάλλει την επιλογή τους. Σε λίγα χρόνια οι μπαταρίες </a:t>
            </a:r>
            <a:r>
              <a:rPr lang="el-GR" dirty="0" err="1" smtClean="0"/>
              <a:t>φωτοβολταικων</a:t>
            </a:r>
            <a:r>
              <a:rPr lang="el-GR" dirty="0" smtClean="0"/>
              <a:t> </a:t>
            </a:r>
            <a:r>
              <a:rPr lang="el-GR" dirty="0" err="1" smtClean="0"/>
              <a:t>λιθίου</a:t>
            </a:r>
            <a:r>
              <a:rPr lang="el-GR" dirty="0" smtClean="0"/>
              <a:t> με τα δεκάδες πλεονεκτήματα (χαμηλό βάρος, πολυάριθμοι κύκλοι ζωής κα.) θα δώσουν μεγάλη ώθηση στα αυτόνομα </a:t>
            </a:r>
            <a:r>
              <a:rPr lang="el-GR" dirty="0" err="1" smtClean="0"/>
              <a:t>φωτοβολταϊκά</a:t>
            </a:r>
            <a:r>
              <a:rPr lang="el-GR" dirty="0" smtClean="0"/>
              <a:t> συστήματα με μπαταρίες. Προς το παρόν το υψηλό τους κόστος τις καθιστούν απαγορευτική επιλογή για μεγάλα αυτόνομα </a:t>
            </a:r>
            <a:r>
              <a:rPr lang="el-GR" dirty="0" err="1" smtClean="0"/>
              <a:t>φωτοβολταϊκά</a:t>
            </a:r>
            <a:r>
              <a:rPr lang="el-GR" dirty="0" smtClean="0"/>
              <a:t> συστήματα.</a:t>
            </a:r>
          </a:p>
          <a:p>
            <a:pPr algn="just"/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1208"/>
            <a:ext cx="3970337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ΚΑΤΗΓΟΡΙΕΣ ΜΠΑΤΑΡΙΩΝ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dirty="0" smtClean="0"/>
              <a:t>Οι μπαταρίες για </a:t>
            </a:r>
            <a:r>
              <a:rPr lang="el-GR" dirty="0" err="1" smtClean="0"/>
              <a:t>φωτοβολταϊκά</a:t>
            </a:r>
            <a:r>
              <a:rPr lang="el-GR" dirty="0" smtClean="0"/>
              <a:t>, όπως επίσης και όλες οι μπαταρίες τεχνολογίας μολύβδου – οξέος, χωρίζονται σε δύο κύριες κατηγορίες. Στη πρώτη κατηγορία έχουμε τις μπαταρίες κλειστού και στη δεύτερη κατηγορία έχουμε τις μπαταρίες ανοιχτού τύπου. </a:t>
            </a:r>
          </a:p>
          <a:p>
            <a:pPr algn="just"/>
            <a:r>
              <a:rPr lang="el-GR" dirty="0" smtClean="0"/>
              <a:t>Η βασική τους διαφορά είναι πως οι μπαταρίες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κλειστού τύπου δεν χρειάζονται συντήρηση, σε αντίθεση με τις μπαταρίες ανοιχτού τύπου που απαιτούν συντήρηση (συμπλήρωση υγρών κλπ). </a:t>
            </a:r>
          </a:p>
          <a:p>
            <a:pPr algn="just"/>
            <a:r>
              <a:rPr lang="el-GR" dirty="0" smtClean="0"/>
              <a:t>Στη κατηγορία των μπαταριών κλειστού τύπου των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συστημάτων ανήκουν και οι μπαταρίες τεχνολογίας AGM και GEL οι οποίες κατασκευάζονται στα 2V, 6V,8V και στα 12V και με διαφορετικές χωρητικότητες.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9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el-GR" dirty="0" smtClean="0"/>
              <a:t>ΒΑΣΙΚΑ ΧΑΡΑΚΤΗΡΙΣΤΙΚΑ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r>
              <a:rPr lang="el-GR" sz="2400" dirty="0" smtClean="0"/>
              <a:t>Βασικά χαρακτηριστικά των συσσωρευτών (μπαταρίες </a:t>
            </a:r>
            <a:r>
              <a:rPr lang="el-GR" sz="2400" dirty="0" err="1" smtClean="0"/>
              <a:t>φωτοβολταϊκών</a:t>
            </a:r>
            <a:r>
              <a:rPr lang="el-GR" sz="2400" dirty="0" smtClean="0"/>
              <a:t>) είναι:</a:t>
            </a:r>
          </a:p>
          <a:p>
            <a:r>
              <a:rPr lang="el-GR" sz="2400" dirty="0" smtClean="0"/>
              <a:t>η τάση τους (2Volts, 4V, 6V, 12V), </a:t>
            </a:r>
          </a:p>
          <a:p>
            <a:r>
              <a:rPr lang="el-GR" sz="2400" dirty="0" smtClean="0"/>
              <a:t>η χωρητικότητα (σε </a:t>
            </a:r>
            <a:r>
              <a:rPr lang="el-GR" sz="2400" dirty="0" err="1" smtClean="0"/>
              <a:t>Ah</a:t>
            </a:r>
            <a:r>
              <a:rPr lang="el-GR" sz="2400" dirty="0" smtClean="0"/>
              <a:t>) και </a:t>
            </a:r>
          </a:p>
          <a:p>
            <a:r>
              <a:rPr lang="el-GR" sz="2400" dirty="0" smtClean="0"/>
              <a:t>Οι κύκλοι φόρτισης </a:t>
            </a:r>
            <a:r>
              <a:rPr lang="el-GR" sz="2400" dirty="0" err="1" smtClean="0"/>
              <a:t>εκφόρτισης</a:t>
            </a:r>
            <a:r>
              <a:rPr lang="el-GR" sz="2400" dirty="0" smtClean="0"/>
              <a:t>. </a:t>
            </a:r>
            <a:endParaRPr lang="el-GR" sz="2400" dirty="0"/>
          </a:p>
          <a:p>
            <a:r>
              <a:rPr lang="el-GR" sz="2400" dirty="0" smtClean="0"/>
              <a:t>Η χωρητικότητα πολλαπλασιαζόμενη με την τάση δίνει την αποθηκευμένη ενέργεια σε </a:t>
            </a:r>
            <a:r>
              <a:rPr lang="el-GR" sz="2400" dirty="0" err="1" smtClean="0"/>
              <a:t>Wh</a:t>
            </a:r>
            <a:r>
              <a:rPr lang="el-GR" sz="2400" dirty="0" smtClean="0"/>
              <a:t>. 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5"/>
            <a:ext cx="38036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dirty="0" smtClean="0"/>
              <a:t>Οι κύκλοι φόρτισης </a:t>
            </a:r>
            <a:r>
              <a:rPr lang="el-GR" dirty="0" err="1" smtClean="0"/>
              <a:t>εκφόρτισης</a:t>
            </a:r>
            <a:r>
              <a:rPr lang="el-GR" dirty="0" smtClean="0"/>
              <a:t> δείχνουν την αναμενόμενη διάρκεια ζωής ενός συσσωρευτή και εξαρτώνται άμεσα από τη χρήση του (ποσοστό </a:t>
            </a:r>
            <a:r>
              <a:rPr lang="el-GR" dirty="0" err="1" smtClean="0"/>
              <a:t>εκφόρτισης</a:t>
            </a:r>
            <a:r>
              <a:rPr lang="el-GR" dirty="0" smtClean="0"/>
              <a:t>). </a:t>
            </a:r>
          </a:p>
          <a:p>
            <a:pPr algn="just"/>
            <a:r>
              <a:rPr lang="el-GR" dirty="0" smtClean="0"/>
              <a:t>Έτσι μία μπαταρία που υφίσταται βαθιές </a:t>
            </a:r>
            <a:r>
              <a:rPr lang="el-GR" dirty="0" err="1" smtClean="0"/>
              <a:t>εκφορτίσεις</a:t>
            </a:r>
            <a:r>
              <a:rPr lang="el-GR" dirty="0" smtClean="0"/>
              <a:t> πχ 80% μπορεί να αντέξει 400 κύκλους, ενώ η ίδια μπαταρία για </a:t>
            </a:r>
            <a:r>
              <a:rPr lang="el-GR" dirty="0" err="1" smtClean="0"/>
              <a:t>εκφόρτιση</a:t>
            </a:r>
            <a:r>
              <a:rPr lang="el-GR" dirty="0" smtClean="0"/>
              <a:t> μόλις 20% μπορεί να αντέξει 1200 κύκλους. </a:t>
            </a:r>
          </a:p>
          <a:p>
            <a:pPr algn="just"/>
            <a:r>
              <a:rPr lang="el-GR" dirty="0" smtClean="0"/>
              <a:t>Οι μπαταρίες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τάσης 12 </a:t>
            </a:r>
            <a:r>
              <a:rPr lang="en-US" dirty="0" smtClean="0"/>
              <a:t>V </a:t>
            </a:r>
            <a:r>
              <a:rPr lang="el-GR" dirty="0" smtClean="0"/>
              <a:t>τύπου AGM έχουν 400-900 κύκλους για 50% </a:t>
            </a:r>
            <a:r>
              <a:rPr lang="el-GR" dirty="0" err="1" smtClean="0"/>
              <a:t>εκφόρτιση</a:t>
            </a:r>
            <a:r>
              <a:rPr lang="el-GR" dirty="0" smtClean="0"/>
              <a:t> ενώ οι τύπου </a:t>
            </a:r>
            <a:r>
              <a:rPr lang="el-GR" dirty="0" err="1" smtClean="0"/>
              <a:t>Gel</a:t>
            </a:r>
            <a:r>
              <a:rPr lang="el-GR" dirty="0" smtClean="0"/>
              <a:t> 800-1300 κύκλους. </a:t>
            </a:r>
          </a:p>
          <a:p>
            <a:pPr algn="just"/>
            <a:r>
              <a:rPr lang="el-GR" dirty="0" smtClean="0"/>
              <a:t>οι μπαταρίες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τάσης 2 </a:t>
            </a:r>
            <a:r>
              <a:rPr lang="en-US" dirty="0" smtClean="0"/>
              <a:t>V </a:t>
            </a:r>
            <a:r>
              <a:rPr lang="el-GR" dirty="0" smtClean="0"/>
              <a:t>παρέχουν 2.000-3.000 κύκλους για 50% </a:t>
            </a:r>
            <a:r>
              <a:rPr lang="el-GR" dirty="0" err="1" smtClean="0"/>
              <a:t>εκφόρτιση</a:t>
            </a:r>
            <a:r>
              <a:rPr lang="el-GR" dirty="0" smtClean="0"/>
              <a:t>. </a:t>
            </a:r>
          </a:p>
          <a:p>
            <a:pPr algn="just"/>
            <a:r>
              <a:rPr lang="el-GR" dirty="0" smtClean="0"/>
              <a:t>Οι μπαταρίες </a:t>
            </a:r>
            <a:r>
              <a:rPr lang="el-GR" dirty="0" err="1" smtClean="0"/>
              <a:t>φωτοβολταϊκων</a:t>
            </a:r>
            <a:r>
              <a:rPr lang="el-GR" dirty="0" smtClean="0"/>
              <a:t> </a:t>
            </a:r>
            <a:r>
              <a:rPr lang="el-GR" dirty="0" err="1" smtClean="0"/>
              <a:t>λιθίου</a:t>
            </a:r>
            <a:r>
              <a:rPr lang="el-GR" dirty="0" smtClean="0"/>
              <a:t> είναι οι μπαταρίες </a:t>
            </a:r>
            <a:r>
              <a:rPr lang="el-GR" dirty="0" err="1" smtClean="0"/>
              <a:t>φωτοβολταϊκών</a:t>
            </a:r>
            <a:r>
              <a:rPr lang="el-GR" dirty="0" smtClean="0"/>
              <a:t> με τους περισσότερους κύκλους (4-6000) αλλά με το μεγαλύτερο κόστος.</a:t>
            </a:r>
          </a:p>
          <a:p>
            <a:pPr algn="just"/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4962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ΔΙΑΣΤΗΜΑ ΕΚΦΟΡΤΙΣΗΣ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Ο ρυθμός </a:t>
            </a:r>
            <a:r>
              <a:rPr lang="el-GR" dirty="0" err="1" smtClean="0"/>
              <a:t>εκφόρτισης</a:t>
            </a:r>
            <a:r>
              <a:rPr lang="el-GR" dirty="0" smtClean="0"/>
              <a:t> δίνεται από το χαρακτηριστικό </a:t>
            </a:r>
            <a:r>
              <a:rPr lang="en-US" dirty="0" smtClean="0"/>
              <a:t>C </a:t>
            </a:r>
            <a:r>
              <a:rPr lang="el-GR" dirty="0" smtClean="0"/>
              <a:t>που συνοδεύει τις μπαταρίες π.χ. C20 ή C5 ή C100 . </a:t>
            </a:r>
          </a:p>
          <a:p>
            <a:pPr algn="just"/>
            <a:r>
              <a:rPr lang="el-GR" dirty="0" smtClean="0"/>
              <a:t>Για παράδειγμα, μία μπαταρία </a:t>
            </a:r>
            <a:r>
              <a:rPr lang="el-GR" dirty="0" err="1" smtClean="0"/>
              <a:t>φωτοβολταϊκού</a:t>
            </a:r>
            <a:r>
              <a:rPr lang="el-GR" dirty="0" smtClean="0"/>
              <a:t> 460Ah C100 μπορεί να δώσει 460Ah σε 100ώρες, ενώ μία μπαταρία με την ίδια χωρητικότητα αλλά για C20 μπορεί σε 20 ώρες. (η τιμή C10 είναι ρεαλιστική για </a:t>
            </a:r>
            <a:r>
              <a:rPr lang="el-GR" dirty="0" err="1" smtClean="0"/>
              <a:t>φωτοβολταϊκά</a:t>
            </a:r>
            <a:r>
              <a:rPr lang="el-GR" dirty="0" smtClean="0"/>
              <a:t> συστήματα)</a:t>
            </a:r>
          </a:p>
          <a:p>
            <a:pPr algn="just"/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87" y="4581128"/>
            <a:ext cx="33528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443</Words>
  <Application>Microsoft Office PowerPoint</Application>
  <PresentationFormat>Προβολή στην οθόνη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ΣΥΣΣΩΡΕΥΤΕΣ(ΜΠΑΤΑΡΙΕΣ) ΦΩΤΟΒΟΛΤΑΪΚΩΝ ΣΥΣΤΗΜΑΤΩΝ</vt:lpstr>
      <vt:lpstr>ΒΑΣΙΚΗ ΑΡΧΗ ΜΠΑΤΑΡΙΩΝ</vt:lpstr>
      <vt:lpstr>ΜΠΑΤΑΡΙΕΣ ΦΩΤΟΒΟΛΤΑΪΚΩΝ</vt:lpstr>
      <vt:lpstr>ΚΑΤΗΓΟΡΙΕΣ ΜΠΑΤΑΡΙΩΝ</vt:lpstr>
      <vt:lpstr>ΒΑΣΙΚΑ ΧΑΡΑΚΤΗΡΙΣΤΙΚΑ</vt:lpstr>
      <vt:lpstr>Παρουσίαση του PowerPoint</vt:lpstr>
      <vt:lpstr>ΔΙΑΣΤΗΜΑ ΕΚΦΟΡΤΙΣΗΣ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ΣΥΣΣΩΡΕΥΤΕΣ(ΜΠΑΤΑΡΙΕΣ) ΦΩΤΟΒΟΛΤΑΪΚΩΝ ΣΥΣΤΗΜΑΤΩΝ</dc:title>
  <dc:creator>User</dc:creator>
  <cp:lastModifiedBy>User</cp:lastModifiedBy>
  <cp:revision>4</cp:revision>
  <dcterms:created xsi:type="dcterms:W3CDTF">2021-05-25T12:18:18Z</dcterms:created>
  <dcterms:modified xsi:type="dcterms:W3CDTF">2021-05-25T12:47:54Z</dcterms:modified>
</cp:coreProperties>
</file>