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0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8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96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94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93" algn="l" defTabSz="9141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38" autoAdjust="0"/>
  </p:normalViewPr>
  <p:slideViewPr>
    <p:cSldViewPr>
      <p:cViewPr varScale="1">
        <p:scale>
          <a:sx n="94" d="100"/>
          <a:sy n="94" d="100"/>
        </p:scale>
        <p:origin x="20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s Antonopoulos" userId="8f453e41bcfa9cae" providerId="LiveId" clId="{4593423C-91BC-4459-8CCC-3ED55A178CAC}"/>
    <pc:docChg chg="undo custSel modSld">
      <pc:chgData name="Christos Antonopoulos" userId="8f453e41bcfa9cae" providerId="LiveId" clId="{4593423C-91BC-4459-8CCC-3ED55A178CAC}" dt="2021-11-05T14:32:27.067" v="800" actId="1076"/>
      <pc:docMkLst>
        <pc:docMk/>
      </pc:docMkLst>
      <pc:sldChg chg="modSp mod">
        <pc:chgData name="Christos Antonopoulos" userId="8f453e41bcfa9cae" providerId="LiveId" clId="{4593423C-91BC-4459-8CCC-3ED55A178CAC}" dt="2021-11-05T13:19:35.657" v="15" actId="20577"/>
        <pc:sldMkLst>
          <pc:docMk/>
          <pc:sldMk cId="0" sldId="257"/>
        </pc:sldMkLst>
        <pc:spChg chg="mod">
          <ac:chgData name="Christos Antonopoulos" userId="8f453e41bcfa9cae" providerId="LiveId" clId="{4593423C-91BC-4459-8CCC-3ED55A178CAC}" dt="2021-11-05T13:19:35.657" v="15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hristos Antonopoulos" userId="8f453e41bcfa9cae" providerId="LiveId" clId="{4593423C-91BC-4459-8CCC-3ED55A178CAC}" dt="2021-11-05T13:20:08.710" v="20"/>
        <pc:sldMkLst>
          <pc:docMk/>
          <pc:sldMk cId="0" sldId="258"/>
        </pc:sldMkLst>
        <pc:spChg chg="mod">
          <ac:chgData name="Christos Antonopoulos" userId="8f453e41bcfa9cae" providerId="LiveId" clId="{4593423C-91BC-4459-8CCC-3ED55A178CAC}" dt="2021-11-05T13:20:08.710" v="20"/>
          <ac:spMkLst>
            <pc:docMk/>
            <pc:sldMk cId="0" sldId="258"/>
            <ac:spMk id="3" creationId="{00000000-0000-0000-0000-000000000000}"/>
          </ac:spMkLst>
        </pc:spChg>
      </pc:sldChg>
      <pc:sldChg chg="addSp modSp mod">
        <pc:chgData name="Christos Antonopoulos" userId="8f453e41bcfa9cae" providerId="LiveId" clId="{4593423C-91BC-4459-8CCC-3ED55A178CAC}" dt="2021-11-05T13:34:32.654" v="187" actId="20577"/>
        <pc:sldMkLst>
          <pc:docMk/>
          <pc:sldMk cId="0" sldId="259"/>
        </pc:sldMkLst>
        <pc:spChg chg="mod">
          <ac:chgData name="Christos Antonopoulos" userId="8f453e41bcfa9cae" providerId="LiveId" clId="{4593423C-91BC-4459-8CCC-3ED55A178CAC}" dt="2021-11-05T13:34:32.654" v="187" actId="20577"/>
          <ac:spMkLst>
            <pc:docMk/>
            <pc:sldMk cId="0" sldId="259"/>
            <ac:spMk id="3" creationId="{00000000-0000-0000-0000-000000000000}"/>
          </ac:spMkLst>
        </pc:spChg>
        <pc:picChg chg="add mod">
          <ac:chgData name="Christos Antonopoulos" userId="8f453e41bcfa9cae" providerId="LiveId" clId="{4593423C-91BC-4459-8CCC-3ED55A178CAC}" dt="2021-11-05T13:33:53.334" v="133" actId="14100"/>
          <ac:picMkLst>
            <pc:docMk/>
            <pc:sldMk cId="0" sldId="259"/>
            <ac:picMk id="5" creationId="{9CCDAC90-D3FE-45BD-8345-10173E84BC5C}"/>
          </ac:picMkLst>
        </pc:picChg>
      </pc:sldChg>
      <pc:sldChg chg="addSp modSp mod">
        <pc:chgData name="Christos Antonopoulos" userId="8f453e41bcfa9cae" providerId="LiveId" clId="{4593423C-91BC-4459-8CCC-3ED55A178CAC}" dt="2021-11-05T13:36:10.421" v="238" actId="27636"/>
        <pc:sldMkLst>
          <pc:docMk/>
          <pc:sldMk cId="0" sldId="260"/>
        </pc:sldMkLst>
        <pc:spChg chg="mod">
          <ac:chgData name="Christos Antonopoulos" userId="8f453e41bcfa9cae" providerId="LiveId" clId="{4593423C-91BC-4459-8CCC-3ED55A178CAC}" dt="2021-11-05T13:36:10.421" v="238" actId="27636"/>
          <ac:spMkLst>
            <pc:docMk/>
            <pc:sldMk cId="0" sldId="260"/>
            <ac:spMk id="3" creationId="{00000000-0000-0000-0000-000000000000}"/>
          </ac:spMkLst>
        </pc:spChg>
        <pc:picChg chg="add mod">
          <ac:chgData name="Christos Antonopoulos" userId="8f453e41bcfa9cae" providerId="LiveId" clId="{4593423C-91BC-4459-8CCC-3ED55A178CAC}" dt="2021-11-05T13:35:50.809" v="194" actId="1076"/>
          <ac:picMkLst>
            <pc:docMk/>
            <pc:sldMk cId="0" sldId="260"/>
            <ac:picMk id="5" creationId="{CEB51D34-AFFF-473D-AE69-43443FC47174}"/>
          </ac:picMkLst>
        </pc:picChg>
      </pc:sldChg>
      <pc:sldChg chg="addSp modSp mod">
        <pc:chgData name="Christos Antonopoulos" userId="8f453e41bcfa9cae" providerId="LiveId" clId="{4593423C-91BC-4459-8CCC-3ED55A178CAC}" dt="2021-11-05T13:38:31.762" v="241" actId="1076"/>
        <pc:sldMkLst>
          <pc:docMk/>
          <pc:sldMk cId="0" sldId="262"/>
        </pc:sldMkLst>
        <pc:picChg chg="add mod">
          <ac:chgData name="Christos Antonopoulos" userId="8f453e41bcfa9cae" providerId="LiveId" clId="{4593423C-91BC-4459-8CCC-3ED55A178CAC}" dt="2021-11-05T13:38:31.762" v="241" actId="1076"/>
          <ac:picMkLst>
            <pc:docMk/>
            <pc:sldMk cId="0" sldId="262"/>
            <ac:picMk id="5" creationId="{6848E11D-0B74-443F-AEFF-706BC2AAF008}"/>
          </ac:picMkLst>
        </pc:picChg>
      </pc:sldChg>
      <pc:sldChg chg="addSp delSp modSp mod modNotesTx">
        <pc:chgData name="Christos Antonopoulos" userId="8f453e41bcfa9cae" providerId="LiveId" clId="{4593423C-91BC-4459-8CCC-3ED55A178CAC}" dt="2021-11-05T14:30:48.268" v="681" actId="1076"/>
        <pc:sldMkLst>
          <pc:docMk/>
          <pc:sldMk cId="0" sldId="263"/>
        </pc:sldMkLst>
        <pc:spChg chg="mod">
          <ac:chgData name="Christos Antonopoulos" userId="8f453e41bcfa9cae" providerId="LiveId" clId="{4593423C-91BC-4459-8CCC-3ED55A178CAC}" dt="2021-11-05T14:27:15.742" v="433" actId="313"/>
          <ac:spMkLst>
            <pc:docMk/>
            <pc:sldMk cId="0" sldId="263"/>
            <ac:spMk id="2" creationId="{00000000-0000-0000-0000-000000000000}"/>
          </ac:spMkLst>
        </pc:spChg>
        <pc:spChg chg="mod">
          <ac:chgData name="Christos Antonopoulos" userId="8f453e41bcfa9cae" providerId="LiveId" clId="{4593423C-91BC-4459-8CCC-3ED55A178CAC}" dt="2021-11-05T14:30:45.438" v="680" actId="20577"/>
          <ac:spMkLst>
            <pc:docMk/>
            <pc:sldMk cId="0" sldId="263"/>
            <ac:spMk id="3" creationId="{00000000-0000-0000-0000-000000000000}"/>
          </ac:spMkLst>
        </pc:spChg>
        <pc:picChg chg="add mod">
          <ac:chgData name="Christos Antonopoulos" userId="8f453e41bcfa9cae" providerId="LiveId" clId="{4593423C-91BC-4459-8CCC-3ED55A178CAC}" dt="2021-11-05T13:42:13.857" v="431" actId="1076"/>
          <ac:picMkLst>
            <pc:docMk/>
            <pc:sldMk cId="0" sldId="263"/>
            <ac:picMk id="5" creationId="{1E1066E8-E885-4F05-A94A-41BCE0322110}"/>
          </ac:picMkLst>
        </pc:picChg>
        <pc:picChg chg="add mod">
          <ac:chgData name="Christos Antonopoulos" userId="8f453e41bcfa9cae" providerId="LiveId" clId="{4593423C-91BC-4459-8CCC-3ED55A178CAC}" dt="2021-11-05T14:30:48.268" v="681" actId="1076"/>
          <ac:picMkLst>
            <pc:docMk/>
            <pc:sldMk cId="0" sldId="263"/>
            <ac:picMk id="7" creationId="{88EDD678-D286-4F1F-A119-F4C2EFB55E7D}"/>
          </ac:picMkLst>
        </pc:picChg>
        <pc:picChg chg="add del">
          <ac:chgData name="Christos Antonopoulos" userId="8f453e41bcfa9cae" providerId="LiveId" clId="{4593423C-91BC-4459-8CCC-3ED55A178CAC}" dt="2021-11-05T14:30:11.607" v="611" actId="22"/>
          <ac:picMkLst>
            <pc:docMk/>
            <pc:sldMk cId="0" sldId="263"/>
            <ac:picMk id="9" creationId="{4411C24A-0B2F-4091-8D96-EF4E70293097}"/>
          </ac:picMkLst>
        </pc:picChg>
        <pc:picChg chg="add del">
          <ac:chgData name="Christos Antonopoulos" userId="8f453e41bcfa9cae" providerId="LiveId" clId="{4593423C-91BC-4459-8CCC-3ED55A178CAC}" dt="2021-11-05T14:30:19.105" v="613" actId="22"/>
          <ac:picMkLst>
            <pc:docMk/>
            <pc:sldMk cId="0" sldId="263"/>
            <ac:picMk id="11" creationId="{74DBEE51-0DDB-4FAD-AD30-B717AADE922A}"/>
          </ac:picMkLst>
        </pc:picChg>
      </pc:sldChg>
      <pc:sldChg chg="modSp mod">
        <pc:chgData name="Christos Antonopoulos" userId="8f453e41bcfa9cae" providerId="LiveId" clId="{4593423C-91BC-4459-8CCC-3ED55A178CAC}" dt="2021-11-05T14:32:27.067" v="800" actId="1076"/>
        <pc:sldMkLst>
          <pc:docMk/>
          <pc:sldMk cId="0" sldId="264"/>
        </pc:sldMkLst>
        <pc:spChg chg="mod">
          <ac:chgData name="Christos Antonopoulos" userId="8f453e41bcfa9cae" providerId="LiveId" clId="{4593423C-91BC-4459-8CCC-3ED55A178CAC}" dt="2021-11-05T14:31:35.688" v="682"/>
          <ac:spMkLst>
            <pc:docMk/>
            <pc:sldMk cId="0" sldId="264"/>
            <ac:spMk id="2" creationId="{00000000-0000-0000-0000-000000000000}"/>
          </ac:spMkLst>
        </pc:spChg>
        <pc:spChg chg="mod">
          <ac:chgData name="Christos Antonopoulos" userId="8f453e41bcfa9cae" providerId="LiveId" clId="{4593423C-91BC-4459-8CCC-3ED55A178CAC}" dt="2021-11-05T14:32:24.715" v="799" actId="20577"/>
          <ac:spMkLst>
            <pc:docMk/>
            <pc:sldMk cId="0" sldId="264"/>
            <ac:spMk id="3" creationId="{00000000-0000-0000-0000-000000000000}"/>
          </ac:spMkLst>
        </pc:spChg>
        <pc:picChg chg="mod">
          <ac:chgData name="Christos Antonopoulos" userId="8f453e41bcfa9cae" providerId="LiveId" clId="{4593423C-91BC-4459-8CCC-3ED55A178CAC}" dt="2021-11-05T14:32:27.067" v="800" actId="1076"/>
          <ac:picMkLst>
            <pc:docMk/>
            <pc:sldMk cId="0" sldId="264"/>
            <ac:picMk id="102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EFB7B-974C-4657-88FC-CBC007ECCADB}" type="datetimeFigureOut">
              <a:rPr lang="el-GR" smtClean="0"/>
              <a:t>5/11/2021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5D98B-3488-40A4-AAAC-F8EA2E1D3112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Με</a:t>
            </a:r>
            <a:r>
              <a:rPr lang="el-GR" baseline="0" dirty="0"/>
              <a:t> 500 </a:t>
            </a:r>
            <a:r>
              <a:rPr lang="en-US" baseline="0" dirty="0"/>
              <a:t>byte </a:t>
            </a:r>
            <a:r>
              <a:rPr lang="el-GR" baseline="0" dirty="0"/>
              <a:t>πακέτα, αρχίζει και χάνει στα 0.003</a:t>
            </a:r>
            <a:r>
              <a:rPr lang="en-US" baseline="0" dirty="0"/>
              <a:t>sec</a:t>
            </a:r>
          </a:p>
          <a:p>
            <a:endParaRPr lang="en-US" baseline="0" dirty="0"/>
          </a:p>
          <a:p>
            <a:r>
              <a:rPr lang="el-GR" baseline="0" dirty="0"/>
              <a:t>Με 0.009 αρχίζει και χάνει στα 1500 πακέτα.</a:t>
            </a:r>
            <a:endParaRPr lang="el-GR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9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5D98B-3488-40A4-AAAC-F8EA2E1D3112}" type="slidenum">
              <a:rPr lang="el-GR" smtClean="0"/>
              <a:t>11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0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8" indent="0">
              <a:buNone/>
              <a:defRPr sz="1600" b="1"/>
            </a:lvl4pPr>
            <a:lvl5pPr marL="1828396" indent="0">
              <a:buNone/>
              <a:defRPr sz="1600" b="1"/>
            </a:lvl5pPr>
            <a:lvl6pPr marL="2285496" indent="0">
              <a:buNone/>
              <a:defRPr sz="1600" b="1"/>
            </a:lvl6pPr>
            <a:lvl7pPr marL="2742594" indent="0">
              <a:buNone/>
              <a:defRPr sz="1600" b="1"/>
            </a:lvl7pPr>
            <a:lvl8pPr marL="3199694" indent="0">
              <a:buNone/>
              <a:defRPr sz="1600" b="1"/>
            </a:lvl8pPr>
            <a:lvl9pPr marL="365679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0" indent="0">
              <a:buNone/>
              <a:defRPr sz="2800"/>
            </a:lvl2pPr>
            <a:lvl3pPr marL="914198" indent="0">
              <a:buNone/>
              <a:defRPr sz="2400"/>
            </a:lvl3pPr>
            <a:lvl4pPr marL="1371298" indent="0">
              <a:buNone/>
              <a:defRPr sz="2000"/>
            </a:lvl4pPr>
            <a:lvl5pPr marL="1828396" indent="0">
              <a:buNone/>
              <a:defRPr sz="2000"/>
            </a:lvl5pPr>
            <a:lvl6pPr marL="2285496" indent="0">
              <a:buNone/>
              <a:defRPr sz="2000"/>
            </a:lvl6pPr>
            <a:lvl7pPr marL="2742594" indent="0">
              <a:buNone/>
              <a:defRPr sz="2000"/>
            </a:lvl7pPr>
            <a:lvl8pPr marL="3199694" indent="0">
              <a:buNone/>
              <a:defRPr sz="2000"/>
            </a:lvl8pPr>
            <a:lvl9pPr marL="3656793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0" indent="0">
              <a:buNone/>
              <a:defRPr sz="1200"/>
            </a:lvl2pPr>
            <a:lvl3pPr marL="914198" indent="0">
              <a:buNone/>
              <a:defRPr sz="1000"/>
            </a:lvl3pPr>
            <a:lvl4pPr marL="1371298" indent="0">
              <a:buNone/>
              <a:defRPr sz="900"/>
            </a:lvl4pPr>
            <a:lvl5pPr marL="1828396" indent="0">
              <a:buNone/>
              <a:defRPr sz="900"/>
            </a:lvl5pPr>
            <a:lvl6pPr marL="2285496" indent="0">
              <a:buNone/>
              <a:defRPr sz="900"/>
            </a:lvl6pPr>
            <a:lvl7pPr marL="2742594" indent="0">
              <a:buNone/>
              <a:defRPr sz="900"/>
            </a:lvl7pPr>
            <a:lvl8pPr marL="3199694" indent="0">
              <a:buNone/>
              <a:defRPr sz="900"/>
            </a:lvl8pPr>
            <a:lvl9pPr marL="365679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9" tIns="45710" rIns="91419" bIns="4571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9" tIns="45710" rIns="91419" bIns="457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F4CB-6303-40D2-918D-234383E53838}" type="datetimeFigureOut">
              <a:rPr lang="el-GR" smtClean="0"/>
              <a:pPr/>
              <a:t>5/11/2021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0"/>
            <a:ext cx="2895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19" tIns="45710" rIns="91419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6D49-C710-487A-BEF5-755D1DC81F7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5" indent="-342825" algn="l" defTabSz="91419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6" indent="-285686" algn="l" defTabSz="91419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8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7" indent="-228550" algn="l" defTabSz="91419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7" indent="-228550" algn="l" defTabSz="91419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46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44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43" indent="-228550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96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93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Προσομοίωση Δικτύων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620000" cy="1752600"/>
          </a:xfrm>
        </p:spPr>
        <p:txBody>
          <a:bodyPr/>
          <a:lstStyle/>
          <a:p>
            <a:r>
              <a:rPr lang="en-US" dirty="0"/>
              <a:t>2n </a:t>
            </a:r>
            <a:r>
              <a:rPr lang="el-GR" dirty="0"/>
              <a:t>Άσκηση</a:t>
            </a:r>
          </a:p>
          <a:p>
            <a:r>
              <a:rPr lang="el-GR" dirty="0"/>
              <a:t>Δημιουργία, διαμόρφωση μελέτη επικοινωνιακών ζεύξεων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  <a:r>
              <a:rPr lang="en-US" dirty="0"/>
              <a:t> </a:t>
            </a:r>
            <a:r>
              <a:rPr lang="en-US" dirty="0">
                <a:highlight>
                  <a:srgbClr val="FF0000"/>
                </a:highlight>
              </a:rPr>
              <a:t>(</a:t>
            </a:r>
            <a:r>
              <a:rPr lang="el-GR" b="1" dirty="0">
                <a:highlight>
                  <a:srgbClr val="FF0000"/>
                </a:highlight>
              </a:rPr>
              <a:t>ΑΝΑΦΟΡΑ</a:t>
            </a:r>
            <a:r>
              <a:rPr lang="el-GR" dirty="0">
                <a:highlight>
                  <a:srgbClr val="FF0000"/>
                </a:highlight>
              </a:rPr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Calculate the packet delay through the trace file</a:t>
            </a:r>
          </a:p>
          <a:p>
            <a:r>
              <a:rPr lang="en-US" dirty="0"/>
              <a:t>Study how packet interval affect performance through awk script </a:t>
            </a:r>
            <a:r>
              <a:rPr lang="en-US" dirty="0">
                <a:highlight>
                  <a:srgbClr val="FF0000"/>
                </a:highlight>
              </a:rPr>
              <a:t>(</a:t>
            </a:r>
            <a:r>
              <a:rPr lang="el-GR" b="1" dirty="0">
                <a:highlight>
                  <a:srgbClr val="FF0000"/>
                </a:highlight>
              </a:rPr>
              <a:t>ΑΝΑΦΟΡΑ</a:t>
            </a:r>
            <a:r>
              <a:rPr lang="el-GR" dirty="0">
                <a:highlight>
                  <a:srgbClr val="FF0000"/>
                </a:highlight>
              </a:rPr>
              <a:t>)</a:t>
            </a:r>
            <a:endParaRPr lang="en-US" dirty="0">
              <a:highlight>
                <a:srgbClr val="FF0000"/>
              </a:highlight>
            </a:endParaRPr>
          </a:p>
          <a:p>
            <a:pPr lvl="1"/>
            <a:r>
              <a:rPr lang="en-US" dirty="0"/>
              <a:t>Packet size = 500</a:t>
            </a:r>
          </a:p>
          <a:p>
            <a:pPr lvl="1"/>
            <a:r>
              <a:rPr lang="en-US" dirty="0"/>
              <a:t>Packet interval 0.009 – 0.005 – 0.003 – 0.002 – 0.001</a:t>
            </a:r>
            <a:endParaRPr lang="el-GR" dirty="0"/>
          </a:p>
          <a:p>
            <a:pPr lvl="1"/>
            <a:r>
              <a:rPr lang="el-GR" dirty="0"/>
              <a:t>Κάντε γραφικές παραστάσεις για όλα τα </a:t>
            </a:r>
            <a:r>
              <a:rPr lang="en-US" dirty="0"/>
              <a:t>performance metrics</a:t>
            </a:r>
          </a:p>
          <a:p>
            <a:pPr lvl="1"/>
            <a:r>
              <a:rPr lang="el-GR" dirty="0"/>
              <a:t>Επαληθεύσατε τα </a:t>
            </a:r>
            <a:r>
              <a:rPr lang="en-US" dirty="0"/>
              <a:t>delays </a:t>
            </a:r>
            <a:r>
              <a:rPr lang="el-GR" dirty="0"/>
              <a:t>από το </a:t>
            </a:r>
            <a:r>
              <a:rPr lang="en-US" dirty="0"/>
              <a:t>trace file (print screens)</a:t>
            </a:r>
          </a:p>
          <a:p>
            <a:r>
              <a:rPr lang="en-US" dirty="0"/>
              <a:t>Study how packet size affect performance through awk script </a:t>
            </a:r>
            <a:r>
              <a:rPr lang="en-US" dirty="0">
                <a:highlight>
                  <a:srgbClr val="FF0000"/>
                </a:highlight>
              </a:rPr>
              <a:t>(</a:t>
            </a:r>
            <a:r>
              <a:rPr lang="el-GR" b="1" dirty="0">
                <a:highlight>
                  <a:srgbClr val="FF0000"/>
                </a:highlight>
              </a:rPr>
              <a:t>ΑΝΑΦΟΡΑ</a:t>
            </a:r>
            <a:r>
              <a:rPr lang="el-GR" dirty="0">
                <a:highlight>
                  <a:srgbClr val="FF0000"/>
                </a:highlight>
              </a:rPr>
              <a:t>)</a:t>
            </a:r>
            <a:endParaRPr lang="en-US" dirty="0">
              <a:highlight>
                <a:srgbClr val="FF0000"/>
              </a:highlight>
            </a:endParaRPr>
          </a:p>
          <a:p>
            <a:pPr lvl="1"/>
            <a:r>
              <a:rPr lang="en-US" dirty="0"/>
              <a:t>Packet interval 0.009</a:t>
            </a:r>
          </a:p>
          <a:p>
            <a:pPr lvl="1"/>
            <a:r>
              <a:rPr lang="en-US" dirty="0"/>
              <a:t>Packet size 500, 700, 1000, 1100, 1500</a:t>
            </a:r>
          </a:p>
          <a:p>
            <a:pPr lvl="1"/>
            <a:r>
              <a:rPr lang="el-GR" dirty="0"/>
              <a:t>Κάντε γραφικές παραστάσεις για όλα τα </a:t>
            </a:r>
            <a:r>
              <a:rPr lang="en-US" dirty="0"/>
              <a:t>performance metrics</a:t>
            </a:r>
          </a:p>
          <a:p>
            <a:pPr lvl="1"/>
            <a:r>
              <a:rPr lang="el-GR" dirty="0"/>
              <a:t>Επαληθεύσατε τα </a:t>
            </a:r>
            <a:r>
              <a:rPr lang="en-US" dirty="0"/>
              <a:t>delays </a:t>
            </a:r>
            <a:r>
              <a:rPr lang="el-GR" dirty="0"/>
              <a:t>από το </a:t>
            </a:r>
            <a:r>
              <a:rPr lang="en-US" dirty="0"/>
              <a:t>trace file (print screens)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  <a:r>
              <a:rPr lang="en-US" dirty="0"/>
              <a:t> </a:t>
            </a:r>
            <a:r>
              <a:rPr lang="en-US" dirty="0">
                <a:highlight>
                  <a:srgbClr val="FF0000"/>
                </a:highlight>
              </a:rPr>
              <a:t>(</a:t>
            </a:r>
            <a:r>
              <a:rPr lang="el-GR" b="1" dirty="0">
                <a:highlight>
                  <a:srgbClr val="FF0000"/>
                </a:highlight>
              </a:rPr>
              <a:t>ΑΝΑΦΟΡΑ</a:t>
            </a:r>
            <a:r>
              <a:rPr lang="el-GR" dirty="0">
                <a:highlight>
                  <a:srgbClr val="FF0000"/>
                </a:highlight>
              </a:rPr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Create an opposite data flow i.e. from n1 to n0</a:t>
            </a:r>
          </a:p>
          <a:p>
            <a:r>
              <a:rPr lang="en-US" dirty="0"/>
              <a:t>Study performance effect when opposite flow exist</a:t>
            </a:r>
          </a:p>
          <a:p>
            <a:pPr lvl="1"/>
            <a:r>
              <a:rPr lang="en-US" dirty="0"/>
              <a:t>Calculate drop packets for 500Byte packets and 0.003 packet interval</a:t>
            </a:r>
          </a:p>
          <a:p>
            <a:pPr lvl="1"/>
            <a:r>
              <a:rPr lang="en-US" dirty="0"/>
              <a:t>Increase link bandwidth gradually by 0.1Mb until zero packet loss is recorded</a:t>
            </a:r>
          </a:p>
          <a:p>
            <a:pPr lvl="1"/>
            <a:r>
              <a:rPr lang="el-GR" dirty="0"/>
              <a:t>Κάντε γραφικές παραστάσεις για όλα τα </a:t>
            </a:r>
            <a:r>
              <a:rPr lang="en-US" dirty="0"/>
              <a:t>performance metrics</a:t>
            </a:r>
          </a:p>
          <a:p>
            <a:pPr lvl="1"/>
            <a:r>
              <a:rPr lang="el-GR" dirty="0"/>
              <a:t>Επαληθεύσατε τα </a:t>
            </a:r>
            <a:r>
              <a:rPr lang="en-US" dirty="0"/>
              <a:t>delays </a:t>
            </a:r>
            <a:r>
              <a:rPr lang="el-GR" dirty="0"/>
              <a:t>από το </a:t>
            </a:r>
            <a:r>
              <a:rPr lang="en-US" dirty="0"/>
              <a:t>trace file (print screens)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059365"/>
          </a:xfrm>
        </p:spPr>
        <p:txBody>
          <a:bodyPr>
            <a:normAutofit/>
          </a:bodyPr>
          <a:lstStyle/>
          <a:p>
            <a:r>
              <a:rPr lang="en-US" dirty="0"/>
              <a:t>Create a simulator object</a:t>
            </a:r>
          </a:p>
          <a:p>
            <a:pPr lvl="2">
              <a:lnSpc>
                <a:spcPct val="80000"/>
              </a:lnSpc>
              <a:buNone/>
            </a:pPr>
            <a:r>
              <a:rPr lang="en-GB" sz="2200" dirty="0">
                <a:latin typeface="Arial Narrow" pitchFamily="34" charset="0"/>
              </a:rPr>
              <a:t>set ns [new Simulator]</a:t>
            </a:r>
            <a:endParaRPr lang="en-GB" dirty="0"/>
          </a:p>
          <a:p>
            <a:r>
              <a:rPr lang="en-US" dirty="0"/>
              <a:t>Open a file for writing that is going to be used for the </a:t>
            </a:r>
            <a:r>
              <a:rPr lang="en-US" dirty="0" err="1"/>
              <a:t>nam</a:t>
            </a:r>
            <a:r>
              <a:rPr lang="en-US" dirty="0"/>
              <a:t> trace data.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200" dirty="0">
                <a:latin typeface="Arial Narrow" pitchFamily="34" charset="0"/>
              </a:rPr>
              <a:t>set </a:t>
            </a:r>
            <a:r>
              <a:rPr lang="en-US" sz="2200" dirty="0" err="1">
                <a:latin typeface="Arial Narrow" pitchFamily="34" charset="0"/>
              </a:rPr>
              <a:t>nf</a:t>
            </a:r>
            <a:r>
              <a:rPr lang="en-US" sz="2200" dirty="0">
                <a:latin typeface="Arial Narrow" pitchFamily="34" charset="0"/>
              </a:rPr>
              <a:t> [open out.nam w] 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200" dirty="0">
                <a:latin typeface="Arial Narrow" pitchFamily="34" charset="0"/>
              </a:rPr>
              <a:t>$ns </a:t>
            </a:r>
            <a:r>
              <a:rPr lang="en-US" sz="2200" dirty="0" err="1">
                <a:latin typeface="Arial Narrow" pitchFamily="34" charset="0"/>
              </a:rPr>
              <a:t>namtrace</a:t>
            </a:r>
            <a:r>
              <a:rPr lang="en-US" sz="2200" dirty="0">
                <a:latin typeface="Arial Narrow" pitchFamily="34" charset="0"/>
              </a:rPr>
              <a:t>-all $</a:t>
            </a:r>
            <a:r>
              <a:rPr lang="en-US" sz="2200" dirty="0" err="1">
                <a:latin typeface="Arial Narrow" pitchFamily="34" charset="0"/>
              </a:rPr>
              <a:t>nf</a:t>
            </a:r>
            <a:endParaRPr lang="en-US" sz="2200" dirty="0">
              <a:latin typeface="Arial Narrow" pitchFamily="34" charset="0"/>
            </a:endParaRPr>
          </a:p>
          <a:p>
            <a:r>
              <a:rPr lang="en-US" dirty="0"/>
              <a:t>Open a file for writing that is going to be used for the event trace data.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200" dirty="0">
                <a:latin typeface="Arial Narrow" pitchFamily="34" charset="0"/>
              </a:rPr>
              <a:t>set </a:t>
            </a:r>
            <a:r>
              <a:rPr lang="en-US" sz="2200" dirty="0" err="1">
                <a:latin typeface="Arial Narrow" pitchFamily="34" charset="0"/>
              </a:rPr>
              <a:t>tf</a:t>
            </a:r>
            <a:r>
              <a:rPr lang="en-US" sz="2200" dirty="0">
                <a:latin typeface="Arial Narrow" pitchFamily="34" charset="0"/>
              </a:rPr>
              <a:t> [open out.tr w]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200" dirty="0">
                <a:latin typeface="Arial Narrow" pitchFamily="34" charset="0"/>
              </a:rPr>
              <a:t>$ns trace-all $</a:t>
            </a:r>
            <a:r>
              <a:rPr lang="en-US" sz="2200" dirty="0" err="1">
                <a:latin typeface="Arial Narrow" pitchFamily="34" charset="0"/>
              </a:rPr>
              <a:t>tf</a:t>
            </a:r>
            <a:endParaRPr lang="en-US" dirty="0"/>
          </a:p>
          <a:p>
            <a:pPr marL="457100" lvl="1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Add a 'finish' procedure that closes the trace file and starts </a:t>
            </a:r>
            <a:r>
              <a:rPr lang="en-US" dirty="0" err="1"/>
              <a:t>nam</a:t>
            </a:r>
            <a:r>
              <a:rPr lang="en-US" dirty="0"/>
              <a:t>.</a:t>
            </a:r>
          </a:p>
          <a:p>
            <a:pPr lvl="1">
              <a:buNone/>
            </a:pPr>
            <a:r>
              <a:rPr lang="en-GB" dirty="0">
                <a:latin typeface="Arial Narrow" pitchFamily="34" charset="0"/>
              </a:rPr>
              <a:t>proc finish {} { 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global ns </a:t>
            </a:r>
            <a:r>
              <a:rPr lang="en-GB" dirty="0" err="1">
                <a:latin typeface="Arial Narrow" pitchFamily="34" charset="0"/>
              </a:rPr>
              <a:t>nf</a:t>
            </a:r>
            <a:r>
              <a:rPr lang="en-GB" dirty="0">
                <a:latin typeface="Arial Narrow" pitchFamily="34" charset="0"/>
              </a:rPr>
              <a:t> </a:t>
            </a:r>
            <a:r>
              <a:rPr lang="en-GB" dirty="0" err="1">
                <a:latin typeface="Arial Narrow" pitchFamily="34" charset="0"/>
              </a:rPr>
              <a:t>tf</a:t>
            </a:r>
            <a:r>
              <a:rPr lang="en-GB" dirty="0">
                <a:latin typeface="Arial Narrow" pitchFamily="34" charset="0"/>
              </a:rPr>
              <a:t> 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$ns flush-trace 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close $</a:t>
            </a:r>
            <a:r>
              <a:rPr lang="en-GB" dirty="0" err="1">
                <a:latin typeface="Arial Narrow" pitchFamily="34" charset="0"/>
              </a:rPr>
              <a:t>nf</a:t>
            </a:r>
            <a:r>
              <a:rPr lang="en-GB" dirty="0">
                <a:latin typeface="Arial Narrow" pitchFamily="34" charset="0"/>
              </a:rPr>
              <a:t> 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close $</a:t>
            </a:r>
            <a:r>
              <a:rPr lang="en-GB" dirty="0" err="1">
                <a:latin typeface="Arial Narrow" pitchFamily="34" charset="0"/>
              </a:rPr>
              <a:t>tf</a:t>
            </a:r>
            <a:endParaRPr lang="en-GB" dirty="0">
              <a:latin typeface="Arial Narrow" pitchFamily="34" charset="0"/>
            </a:endParaRP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exec </a:t>
            </a:r>
            <a:r>
              <a:rPr lang="en-GB" dirty="0" err="1">
                <a:latin typeface="Arial Narrow" pitchFamily="34" charset="0"/>
              </a:rPr>
              <a:t>nam</a:t>
            </a:r>
            <a:r>
              <a:rPr lang="en-GB" dirty="0">
                <a:latin typeface="Arial Narrow" pitchFamily="34" charset="0"/>
              </a:rPr>
              <a:t> out.nam &amp; 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exit 0 </a:t>
            </a:r>
          </a:p>
          <a:p>
            <a:pPr lvl="1">
              <a:buNone/>
            </a:pPr>
            <a:r>
              <a:rPr lang="en-GB" dirty="0">
                <a:latin typeface="Arial Narrow" pitchFamily="34" charset="0"/>
              </a:rPr>
              <a:t>}</a:t>
            </a:r>
          </a:p>
          <a:p>
            <a:r>
              <a:rPr lang="en-US" dirty="0"/>
              <a:t>Execute the 'finish' procedure after 5.0 seconds of simulation time.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$ns at 5.0 "finish"</a:t>
            </a:r>
            <a:r>
              <a:rPr lang="en-US" dirty="0">
                <a:latin typeface="Arial Narrow" pitchFamily="34" charset="0"/>
              </a:rPr>
              <a:t> </a:t>
            </a:r>
          </a:p>
          <a:p>
            <a:r>
              <a:rPr lang="en-GB" dirty="0"/>
              <a:t>Starts the simulation.</a:t>
            </a:r>
          </a:p>
          <a:p>
            <a:pPr lvl="2">
              <a:buNone/>
            </a:pPr>
            <a:r>
              <a:rPr lang="en-GB" dirty="0">
                <a:latin typeface="Arial Narrow" pitchFamily="34" charset="0"/>
              </a:rPr>
              <a:t>$ns run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Run the simulation</a:t>
            </a:r>
          </a:p>
          <a:p>
            <a:pPr lvl="1"/>
            <a:r>
              <a:rPr lang="en-US" dirty="0">
                <a:latin typeface="Arial Narrow" pitchFamily="34" charset="0"/>
              </a:rPr>
              <a:t>If everything goes well, you should get</a:t>
            </a:r>
          </a:p>
          <a:p>
            <a:pPr lvl="2"/>
            <a:r>
              <a:rPr lang="en-US" dirty="0">
                <a:latin typeface="Arial Narrow" pitchFamily="34" charset="0"/>
              </a:rPr>
              <a:t>No error messages</a:t>
            </a:r>
          </a:p>
          <a:p>
            <a:pPr lvl="2"/>
            <a:r>
              <a:rPr lang="en-US" dirty="0">
                <a:latin typeface="Arial Narrow" pitchFamily="34" charset="0"/>
              </a:rPr>
              <a:t>And something </a:t>
            </a:r>
          </a:p>
          <a:p>
            <a:pPr marL="914198" lvl="2" indent="0">
              <a:buNone/>
            </a:pPr>
            <a:r>
              <a:rPr lang="en-US" dirty="0">
                <a:latin typeface="Arial Narrow" pitchFamily="34" charset="0"/>
              </a:rPr>
              <a:t>like the following </a:t>
            </a:r>
          </a:p>
          <a:p>
            <a:pPr lvl="1"/>
            <a:endParaRPr lang="en-GB" dirty="0">
              <a:latin typeface="Arial Narrow" pitchFamily="34" charset="0"/>
            </a:endParaRPr>
          </a:p>
          <a:p>
            <a:pPr lvl="1"/>
            <a:endParaRPr lang="en-GB" dirty="0">
              <a:latin typeface="Arial Narrow" pitchFamily="34" charset="0"/>
            </a:endParaRPr>
          </a:p>
          <a:p>
            <a:pPr lvl="1"/>
            <a:endParaRPr lang="en-GB" dirty="0">
              <a:latin typeface="Arial Narrow" pitchFamily="34" charset="0"/>
            </a:endParaRPr>
          </a:p>
          <a:p>
            <a:pPr lvl="1"/>
            <a:endParaRPr lang="en-GB" dirty="0">
              <a:latin typeface="Arial Narrow" pitchFamily="34" charset="0"/>
            </a:endParaRPr>
          </a:p>
          <a:p>
            <a:r>
              <a:rPr lang="en-GB" dirty="0">
                <a:latin typeface="Arial Narrow" pitchFamily="34" charset="0"/>
              </a:rPr>
              <a:t>So, we have the simulation shell but nothing in it.</a:t>
            </a:r>
          </a:p>
          <a:p>
            <a:r>
              <a:rPr lang="en-US" dirty="0"/>
              <a:t>Let's create a bidirectional link</a:t>
            </a:r>
            <a:endParaRPr lang="en-GB" dirty="0">
              <a:latin typeface="Arial Narrow" pitchFamily="34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CCDAC90-D3FE-45BD-8345-10173E84B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2209800"/>
            <a:ext cx="4953000" cy="26723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/>
          </a:bodyPr>
          <a:lstStyle/>
          <a:p>
            <a:r>
              <a:rPr lang="en-US" dirty="0"/>
              <a:t>Create two nodes</a:t>
            </a:r>
          </a:p>
          <a:p>
            <a:pPr lvl="1">
              <a:buNone/>
            </a:pPr>
            <a:r>
              <a:rPr lang="da-DK" dirty="0">
                <a:latin typeface="Arial Narrow" pitchFamily="34" charset="0"/>
              </a:rPr>
              <a:t>set n0 [$ns node] </a:t>
            </a:r>
          </a:p>
          <a:p>
            <a:pPr lvl="1">
              <a:buNone/>
            </a:pPr>
            <a:r>
              <a:rPr lang="da-DK" dirty="0">
                <a:latin typeface="Arial Narrow" pitchFamily="34" charset="0"/>
              </a:rPr>
              <a:t>set n1 [$ns node]</a:t>
            </a:r>
          </a:p>
          <a:p>
            <a:r>
              <a:rPr lang="en-US" dirty="0"/>
              <a:t>Create a bidirectional link between these nodes</a:t>
            </a:r>
          </a:p>
          <a:p>
            <a:pPr lvl="1">
              <a:buNone/>
            </a:pPr>
            <a:r>
              <a:rPr lang="pt-BR" dirty="0">
                <a:latin typeface="Arial Narrow" pitchFamily="34" charset="0"/>
              </a:rPr>
              <a:t>$ns duplex-link $n0 $n1 1Mb 10ms DropTail </a:t>
            </a:r>
          </a:p>
          <a:p>
            <a:endParaRPr lang="pt-BR" dirty="0"/>
          </a:p>
          <a:p>
            <a:r>
              <a:rPr lang="pt-BR" dirty="0"/>
              <a:t>Run again the simulation</a:t>
            </a:r>
          </a:p>
          <a:p>
            <a:pPr lvl="1"/>
            <a:r>
              <a:rPr lang="pt-BR" dirty="0"/>
              <a:t>It should now look like this </a:t>
            </a:r>
            <a:r>
              <a:rPr lang="pt-BR" dirty="0">
                <a:sym typeface="Wingdings" panose="05000000000000000000" pitchFamily="2" charset="2"/>
              </a:rPr>
              <a:t></a:t>
            </a:r>
            <a:endParaRPr lang="pt-BR" dirty="0"/>
          </a:p>
          <a:p>
            <a:pPr lvl="1"/>
            <a:r>
              <a:rPr lang="pt-BR" dirty="0"/>
              <a:t>Now we have a network that </a:t>
            </a:r>
            <a:br>
              <a:rPr lang="pt-BR" dirty="0"/>
            </a:br>
            <a:r>
              <a:rPr lang="pt-BR" dirty="0"/>
              <a:t>does nothing</a:t>
            </a:r>
            <a:endParaRPr lang="en-GB" dirty="0">
              <a:latin typeface="Arial Narrow" pitchFamily="34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EB51D34-AFFF-473D-AE69-43443FC47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3886200"/>
            <a:ext cx="2590800" cy="2739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Let put some traffic over the link</a:t>
            </a:r>
          </a:p>
          <a:p>
            <a:pPr lvl="1"/>
            <a:r>
              <a:rPr lang="en-US" dirty="0"/>
              <a:t>A CBR traffic source from n0</a:t>
            </a:r>
          </a:p>
          <a:p>
            <a:endParaRPr lang="en-US" dirty="0"/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#Create a UDP agent and attach it to node n0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set udp0 [new Agent/UDP]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$ns attach-agent $n0 $udp0</a:t>
            </a:r>
          </a:p>
          <a:p>
            <a:pPr lvl="1">
              <a:buNone/>
            </a:pPr>
            <a:endParaRPr lang="en-US" sz="3300" dirty="0">
              <a:latin typeface="Arial Narrow" pitchFamily="34" charset="0"/>
            </a:endParaRP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# Create a CBR traffic source and attach it to udp0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set cbr0 [new Application/Traffic/CBR]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$cbr0 set </a:t>
            </a:r>
            <a:r>
              <a:rPr lang="en-US" sz="3300" dirty="0" err="1">
                <a:latin typeface="Arial Narrow" pitchFamily="34" charset="0"/>
              </a:rPr>
              <a:t>packetSize</a:t>
            </a:r>
            <a:r>
              <a:rPr lang="en-US" sz="3300" dirty="0">
                <a:latin typeface="Arial Narrow" pitchFamily="34" charset="0"/>
              </a:rPr>
              <a:t>_ 500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$cbr0 set interval_ 0.009</a:t>
            </a:r>
          </a:p>
          <a:p>
            <a:pPr lvl="1">
              <a:buNone/>
            </a:pPr>
            <a:r>
              <a:rPr lang="en-US" sz="3300" dirty="0">
                <a:latin typeface="Arial Narrow" pitchFamily="34" charset="0"/>
              </a:rPr>
              <a:t>$cbr0 attach-agent $udp0</a:t>
            </a:r>
          </a:p>
          <a:p>
            <a:pPr lvl="1">
              <a:buNone/>
            </a:pPr>
            <a:br>
              <a:rPr lang="pt-BR" dirty="0"/>
            </a:br>
            <a:endParaRPr lang="en-GB" dirty="0">
              <a:latin typeface="Arial Narrow" pitchFamily="34" charset="0"/>
            </a:endParaRP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l-GR" dirty="0"/>
              <a:t>Δημιουργία ζεύξης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Let put some traffic over the link</a:t>
            </a:r>
          </a:p>
          <a:p>
            <a:pPr lvl="1"/>
            <a:r>
              <a:rPr lang="en-US" dirty="0"/>
              <a:t>A traffic sink to n1</a:t>
            </a:r>
          </a:p>
          <a:p>
            <a:pPr lvl="1">
              <a:buNone/>
            </a:pPr>
            <a:r>
              <a:rPr lang="en-US" sz="2600" dirty="0">
                <a:latin typeface="Arial Narrow" pitchFamily="34" charset="0"/>
              </a:rPr>
              <a:t>set null0 [new Agent/Null] </a:t>
            </a:r>
          </a:p>
          <a:p>
            <a:pPr lvl="1">
              <a:buNone/>
            </a:pPr>
            <a:r>
              <a:rPr lang="en-US" sz="2600" dirty="0">
                <a:latin typeface="Arial Narrow" pitchFamily="34" charset="0"/>
              </a:rPr>
              <a:t>$ns attach-agent $n1 $null0</a:t>
            </a:r>
          </a:p>
          <a:p>
            <a:pPr lvl="1">
              <a:buNone/>
            </a:pPr>
            <a:endParaRPr lang="en-US" sz="2600" dirty="0">
              <a:latin typeface="Arial Narrow" pitchFamily="34" charset="0"/>
            </a:endParaRPr>
          </a:p>
          <a:p>
            <a:pPr lvl="1"/>
            <a:r>
              <a:rPr lang="en-US" dirty="0"/>
              <a:t>Connection at transport layer</a:t>
            </a:r>
          </a:p>
          <a:p>
            <a:pPr lvl="1">
              <a:buNone/>
            </a:pPr>
            <a:r>
              <a:rPr lang="en-GB" sz="2600" dirty="0">
                <a:latin typeface="Arial Narrow" pitchFamily="34" charset="0"/>
              </a:rPr>
              <a:t>$ns connect $udp0 $null0</a:t>
            </a:r>
          </a:p>
          <a:p>
            <a:pPr lvl="1">
              <a:buNone/>
            </a:pPr>
            <a:endParaRPr lang="en-GB" sz="2600" dirty="0">
              <a:latin typeface="Arial Narrow" pitchFamily="34" charset="0"/>
            </a:endParaRPr>
          </a:p>
          <a:p>
            <a:pPr lvl="1"/>
            <a:r>
              <a:rPr lang="en-US" dirty="0"/>
              <a:t>Control the beginning and stop of the data flow</a:t>
            </a:r>
          </a:p>
          <a:p>
            <a:pPr lvl="1">
              <a:buNone/>
            </a:pPr>
            <a:r>
              <a:rPr lang="en-US" sz="2600" dirty="0">
                <a:latin typeface="Arial Narrow" pitchFamily="34" charset="0"/>
              </a:rPr>
              <a:t>$ns at 0.5 "$cbr0 start" </a:t>
            </a:r>
          </a:p>
          <a:p>
            <a:pPr lvl="1">
              <a:buNone/>
            </a:pPr>
            <a:r>
              <a:rPr lang="en-US" sz="2600" dirty="0">
                <a:latin typeface="Arial Narrow" pitchFamily="34" charset="0"/>
              </a:rPr>
              <a:t>$ns at 4.5 "$cbr0 stop“</a:t>
            </a:r>
          </a:p>
          <a:p>
            <a:pPr lvl="1">
              <a:buNone/>
            </a:pPr>
            <a:endParaRPr lang="en-US" sz="2600" dirty="0">
              <a:latin typeface="Arial Narrow" pitchFamily="34" charset="0"/>
            </a:endParaRPr>
          </a:p>
          <a:p>
            <a:r>
              <a:rPr lang="en-US" sz="3000" dirty="0">
                <a:latin typeface="Arial Narrow" pitchFamily="34" charset="0"/>
              </a:rPr>
              <a:t>Re-run it and see the traffic at </a:t>
            </a:r>
            <a:r>
              <a:rPr lang="en-US" sz="3000" dirty="0" err="1">
                <a:latin typeface="Arial Narrow" pitchFamily="34" charset="0"/>
              </a:rPr>
              <a:t>nam</a:t>
            </a:r>
            <a:r>
              <a:rPr lang="en-US" sz="3000" dirty="0">
                <a:latin typeface="Arial Narrow" pitchFamily="34" charset="0"/>
              </a:rPr>
              <a:t> </a:t>
            </a:r>
            <a:r>
              <a:rPr lang="en-US" sz="3000" dirty="0" err="1">
                <a:latin typeface="Arial Narrow" pitchFamily="34" charset="0"/>
              </a:rPr>
              <a:t>appllication</a:t>
            </a:r>
            <a:endParaRPr lang="el-GR" sz="3000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000" dirty="0">
                <a:latin typeface="Arial Narrow" pitchFamily="34" charset="0"/>
              </a:rPr>
              <a:t>Increase traffic rate until you see packet get dropped</a:t>
            </a:r>
          </a:p>
          <a:p>
            <a:pPr lvl="1"/>
            <a:r>
              <a:rPr lang="en-US" sz="2600" dirty="0">
                <a:latin typeface="Arial Narrow" pitchFamily="34" charset="0"/>
              </a:rPr>
              <a:t>Gradually increase packet creation rate</a:t>
            </a:r>
          </a:p>
          <a:p>
            <a:pPr lvl="1"/>
            <a:r>
              <a:rPr lang="en-US" sz="2600" dirty="0">
                <a:latin typeface="Arial Narrow" pitchFamily="34" charset="0"/>
              </a:rPr>
              <a:t>Gradually increase packet size</a:t>
            </a:r>
            <a:endParaRPr lang="el-GR" sz="2600" dirty="0">
              <a:latin typeface="Arial Narrow" pitchFamily="34" charset="0"/>
            </a:endParaRPr>
          </a:p>
          <a:p>
            <a:pPr lvl="1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6848E11D-0B74-443F-AEFF-706BC2AAF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007149"/>
            <a:ext cx="3144882" cy="24053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Performance Evaluation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First make sure you have all the right files in the same folder</a:t>
            </a:r>
          </a:p>
          <a:p>
            <a:pPr lvl="1"/>
            <a:r>
              <a:rPr lang="en-US" dirty="0"/>
              <a:t>delay_2nd_lab.txt</a:t>
            </a:r>
          </a:p>
          <a:p>
            <a:pPr lvl="1"/>
            <a:r>
              <a:rPr lang="en-US" sz="2600" dirty="0">
                <a:latin typeface="Arial Narrow" pitchFamily="34" charset="0"/>
              </a:rPr>
              <a:t>out.tr</a:t>
            </a:r>
          </a:p>
          <a:p>
            <a:pPr lvl="1"/>
            <a:r>
              <a:rPr lang="en-US" sz="2600" dirty="0" err="1">
                <a:latin typeface="Arial Narrow" pitchFamily="34" charset="0"/>
              </a:rPr>
              <a:t>out.nam</a:t>
            </a:r>
            <a:endParaRPr lang="en-US" sz="2600" dirty="0">
              <a:latin typeface="Arial Narrow" pitchFamily="34" charset="0"/>
            </a:endParaRPr>
          </a:p>
          <a:p>
            <a:r>
              <a:rPr lang="en-US" dirty="0"/>
              <a:t>1st way: using the awk script “delay_2nd_lab.tx</a:t>
            </a:r>
            <a:r>
              <a:rPr lang="en-GB" sz="2600" dirty="0">
                <a:latin typeface="Arial Narrow" pitchFamily="34" charset="0"/>
              </a:rPr>
              <a:t>	</a:t>
            </a:r>
          </a:p>
          <a:p>
            <a:pPr lvl="1"/>
            <a:r>
              <a:rPr lang="en-US" dirty="0"/>
              <a:t>Execute the following command: </a:t>
            </a:r>
          </a:p>
          <a:p>
            <a:pPr lvl="2"/>
            <a:r>
              <a:rPr lang="en-US" dirty="0"/>
              <a:t>awk –f delay_2nd_lab.txt out.tr</a:t>
            </a:r>
          </a:p>
          <a:p>
            <a:pPr lvl="2"/>
            <a:r>
              <a:rPr lang="en-US" dirty="0"/>
              <a:t>This command applies “delay_2nd_lab.txt” upon the “out.tr” trace file and should give something like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1E1066E8-E885-4F05-A94A-41BCE0322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487" y="1857771"/>
            <a:ext cx="4963313" cy="1230366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88EDD678-D286-4F1F-A119-F4C2EFB55E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5905452"/>
            <a:ext cx="5753903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Performance Evaluation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/>
              <a:t>2nd way: Reading the out.tr file</a:t>
            </a:r>
          </a:p>
          <a:p>
            <a:pPr lvl="1"/>
            <a:r>
              <a:rPr lang="en-US" dirty="0"/>
              <a:t>You can open it with an editor and read it based on the following guideline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590800"/>
            <a:ext cx="7680158" cy="394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726</Words>
  <Application>Microsoft Office PowerPoint</Application>
  <PresentationFormat>Προβολή στην οθόνη (4:3)</PresentationFormat>
  <Paragraphs>140</Paragraphs>
  <Slides>11</Slides>
  <Notes>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Wingdings</vt:lpstr>
      <vt:lpstr>Office Theme</vt:lpstr>
      <vt:lpstr>Προσομοίωση Δικτύων</vt:lpstr>
      <vt:lpstr>Δημιουργία ζεύξης</vt:lpstr>
      <vt:lpstr>Δημιουργία ζεύξης</vt:lpstr>
      <vt:lpstr>Δημιουργία ζεύξης</vt:lpstr>
      <vt:lpstr>Δημιουργία ζεύξης</vt:lpstr>
      <vt:lpstr>Δημιουργία ζεύξης</vt:lpstr>
      <vt:lpstr>Δημιουργία ζεύξης</vt:lpstr>
      <vt:lpstr>Performance Evaluation</vt:lpstr>
      <vt:lpstr>Performance Evaluation</vt:lpstr>
      <vt:lpstr>Δημιουργία ζεύξης (ΑΝΑΦΟΡΑ)</vt:lpstr>
      <vt:lpstr>Δημιουργία ζεύξης (ΑΝΑΦΟΡΑ)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Προσομοίωση Δικτύων</dc:title>
  <dc:creator>Chris</dc:creator>
  <cp:lastModifiedBy>Christos Antonopoulos</cp:lastModifiedBy>
  <cp:revision>81</cp:revision>
  <dcterms:created xsi:type="dcterms:W3CDTF">2011-10-17T11:40:00Z</dcterms:created>
  <dcterms:modified xsi:type="dcterms:W3CDTF">2021-11-05T14:32:28Z</dcterms:modified>
</cp:coreProperties>
</file>