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73" r:id="rId4"/>
    <p:sldId id="262" r:id="rId5"/>
    <p:sldId id="274" r:id="rId6"/>
    <p:sldId id="275" r:id="rId7"/>
    <p:sldId id="276" r:id="rId8"/>
    <p:sldId id="277" r:id="rId9"/>
    <p:sldId id="278"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96A35EAA-ED80-4FF1-942C-82B1D483AF60}"/>
              </a:ext>
            </a:extLst>
          </p:cNvPr>
          <p:cNvSpPr/>
          <p:nvPr/>
        </p:nvSpPr>
        <p:spPr>
          <a:xfrm rot="21133683" flipH="1">
            <a:off x="977627" y="481134"/>
            <a:ext cx="9378187" cy="5238589"/>
          </a:xfrm>
          <a:custGeom>
            <a:avLst/>
            <a:gdLst>
              <a:gd name="connsiteX0" fmla="*/ 628580 w 1248448"/>
              <a:gd name="connsiteY0" fmla="*/ 873029 h 873038"/>
              <a:gd name="connsiteX1" fmla="*/ 820985 w 1248448"/>
              <a:gd name="connsiteY1" fmla="*/ 803115 h 873038"/>
              <a:gd name="connsiteX2" fmla="*/ 1179791 w 1248448"/>
              <a:gd name="connsiteY2" fmla="*/ 630332 h 873038"/>
              <a:gd name="connsiteX3" fmla="*/ 1178744 w 1248448"/>
              <a:gd name="connsiteY3" fmla="*/ 192753 h 873038"/>
              <a:gd name="connsiteX4" fmla="*/ 459416 w 1248448"/>
              <a:gd name="connsiteY4" fmla="*/ 32447 h 873038"/>
              <a:gd name="connsiteX5" fmla="*/ 7264 w 1248448"/>
              <a:gd name="connsiteY5" fmla="*/ 595184 h 873038"/>
              <a:gd name="connsiteX6" fmla="*/ 545617 w 1248448"/>
              <a:gd name="connsiteY6" fmla="*/ 737202 h 873038"/>
              <a:gd name="connsiteX7" fmla="*/ 628580 w 1248448"/>
              <a:gd name="connsiteY7" fmla="*/ 873029 h 873038"/>
              <a:gd name="connsiteX0" fmla="*/ 628618 w 1248446"/>
              <a:gd name="connsiteY0" fmla="*/ 873038 h 873038"/>
              <a:gd name="connsiteX1" fmla="*/ 821023 w 1248446"/>
              <a:gd name="connsiteY1" fmla="*/ 803124 h 873038"/>
              <a:gd name="connsiteX2" fmla="*/ 1179829 w 1248446"/>
              <a:gd name="connsiteY2" fmla="*/ 630341 h 873038"/>
              <a:gd name="connsiteX3" fmla="*/ 1178782 w 1248446"/>
              <a:gd name="connsiteY3" fmla="*/ 192762 h 873038"/>
              <a:gd name="connsiteX4" fmla="*/ 459454 w 1248446"/>
              <a:gd name="connsiteY4" fmla="*/ 32456 h 873038"/>
              <a:gd name="connsiteX5" fmla="*/ 7302 w 1248446"/>
              <a:gd name="connsiteY5" fmla="*/ 595193 h 873038"/>
              <a:gd name="connsiteX6" fmla="*/ 547734 w 1248446"/>
              <a:gd name="connsiteY6" fmla="*/ 751246 h 873038"/>
              <a:gd name="connsiteX7" fmla="*/ 628618 w 1248446"/>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49939"/>
              <a:gd name="connsiteY0" fmla="*/ 873038 h 873038"/>
              <a:gd name="connsiteX1" fmla="*/ 828272 w 1249939"/>
              <a:gd name="connsiteY1" fmla="*/ 793767 h 873038"/>
              <a:gd name="connsiteX2" fmla="*/ 1187078 w 1249939"/>
              <a:gd name="connsiteY2" fmla="*/ 630341 h 873038"/>
              <a:gd name="connsiteX3" fmla="*/ 1186031 w 1249939"/>
              <a:gd name="connsiteY3" fmla="*/ 192762 h 873038"/>
              <a:gd name="connsiteX4" fmla="*/ 466703 w 1249939"/>
              <a:gd name="connsiteY4" fmla="*/ 32456 h 873038"/>
              <a:gd name="connsiteX5" fmla="*/ 14551 w 1249939"/>
              <a:gd name="connsiteY5" fmla="*/ 595193 h 873038"/>
              <a:gd name="connsiteX6" fmla="*/ 554983 w 1249939"/>
              <a:gd name="connsiteY6" fmla="*/ 751246 h 873038"/>
              <a:gd name="connsiteX7" fmla="*/ 635867 w 1249939"/>
              <a:gd name="connsiteY7" fmla="*/ 873038 h 873038"/>
              <a:gd name="connsiteX0" fmla="*/ 615218 w 1229290"/>
              <a:gd name="connsiteY0" fmla="*/ 861281 h 861281"/>
              <a:gd name="connsiteX1" fmla="*/ 807623 w 1229290"/>
              <a:gd name="connsiteY1" fmla="*/ 782010 h 861281"/>
              <a:gd name="connsiteX2" fmla="*/ 1166429 w 1229290"/>
              <a:gd name="connsiteY2" fmla="*/ 618584 h 861281"/>
              <a:gd name="connsiteX3" fmla="*/ 1165382 w 1229290"/>
              <a:gd name="connsiteY3" fmla="*/ 181005 h 861281"/>
              <a:gd name="connsiteX4" fmla="*/ 446054 w 1229290"/>
              <a:gd name="connsiteY4" fmla="*/ 20699 h 861281"/>
              <a:gd name="connsiteX5" fmla="*/ 5663 w 1229290"/>
              <a:gd name="connsiteY5" fmla="*/ 576828 h 861281"/>
              <a:gd name="connsiteX6" fmla="*/ 534334 w 1229290"/>
              <a:gd name="connsiteY6" fmla="*/ 739489 h 861281"/>
              <a:gd name="connsiteX7" fmla="*/ 615218 w 1229290"/>
              <a:gd name="connsiteY7" fmla="*/ 861281 h 861281"/>
              <a:gd name="connsiteX0" fmla="*/ 619617 w 1233689"/>
              <a:gd name="connsiteY0" fmla="*/ 861281 h 861281"/>
              <a:gd name="connsiteX1" fmla="*/ 812022 w 1233689"/>
              <a:gd name="connsiteY1" fmla="*/ 782010 h 861281"/>
              <a:gd name="connsiteX2" fmla="*/ 1170828 w 1233689"/>
              <a:gd name="connsiteY2" fmla="*/ 618584 h 861281"/>
              <a:gd name="connsiteX3" fmla="*/ 1169781 w 1233689"/>
              <a:gd name="connsiteY3" fmla="*/ 181005 h 861281"/>
              <a:gd name="connsiteX4" fmla="*/ 450453 w 1233689"/>
              <a:gd name="connsiteY4" fmla="*/ 20699 h 861281"/>
              <a:gd name="connsiteX5" fmla="*/ 10062 w 1233689"/>
              <a:gd name="connsiteY5" fmla="*/ 576828 h 861281"/>
              <a:gd name="connsiteX6" fmla="*/ 538733 w 1233689"/>
              <a:gd name="connsiteY6" fmla="*/ 739489 h 861281"/>
              <a:gd name="connsiteX7" fmla="*/ 619617 w 1233689"/>
              <a:gd name="connsiteY7" fmla="*/ 861281 h 861281"/>
              <a:gd name="connsiteX0" fmla="*/ 619579 w 1239236"/>
              <a:gd name="connsiteY0" fmla="*/ 863398 h 863398"/>
              <a:gd name="connsiteX1" fmla="*/ 811984 w 1239236"/>
              <a:gd name="connsiteY1" fmla="*/ 784127 h 863398"/>
              <a:gd name="connsiteX2" fmla="*/ 1170790 w 1239236"/>
              <a:gd name="connsiteY2" fmla="*/ 620701 h 863398"/>
              <a:gd name="connsiteX3" fmla="*/ 1169743 w 1239236"/>
              <a:gd name="connsiteY3" fmla="*/ 183122 h 863398"/>
              <a:gd name="connsiteX4" fmla="*/ 451887 w 1239236"/>
              <a:gd name="connsiteY4" fmla="*/ 17855 h 863398"/>
              <a:gd name="connsiteX5" fmla="*/ 10024 w 1239236"/>
              <a:gd name="connsiteY5" fmla="*/ 578945 h 863398"/>
              <a:gd name="connsiteX6" fmla="*/ 538695 w 1239236"/>
              <a:gd name="connsiteY6" fmla="*/ 741606 h 863398"/>
              <a:gd name="connsiteX7" fmla="*/ 619579 w 1239236"/>
              <a:gd name="connsiteY7" fmla="*/ 863398 h 863398"/>
              <a:gd name="connsiteX0" fmla="*/ 623569 w 1243226"/>
              <a:gd name="connsiteY0" fmla="*/ 870437 h 870437"/>
              <a:gd name="connsiteX1" fmla="*/ 815974 w 1243226"/>
              <a:gd name="connsiteY1" fmla="*/ 791166 h 870437"/>
              <a:gd name="connsiteX2" fmla="*/ 1174780 w 1243226"/>
              <a:gd name="connsiteY2" fmla="*/ 627740 h 870437"/>
              <a:gd name="connsiteX3" fmla="*/ 1173733 w 1243226"/>
              <a:gd name="connsiteY3" fmla="*/ 190161 h 870437"/>
              <a:gd name="connsiteX4" fmla="*/ 455877 w 1243226"/>
              <a:gd name="connsiteY4" fmla="*/ 24894 h 870437"/>
              <a:gd name="connsiteX5" fmla="*/ 14014 w 1243226"/>
              <a:gd name="connsiteY5" fmla="*/ 585984 h 870437"/>
              <a:gd name="connsiteX6" fmla="*/ 542685 w 1243226"/>
              <a:gd name="connsiteY6" fmla="*/ 748645 h 870437"/>
              <a:gd name="connsiteX7" fmla="*/ 623569 w 1243226"/>
              <a:gd name="connsiteY7" fmla="*/ 870437 h 870437"/>
              <a:gd name="connsiteX0" fmla="*/ 624861 w 1244518"/>
              <a:gd name="connsiteY0" fmla="*/ 869274 h 869274"/>
              <a:gd name="connsiteX1" fmla="*/ 817266 w 1244518"/>
              <a:gd name="connsiteY1" fmla="*/ 790003 h 869274"/>
              <a:gd name="connsiteX2" fmla="*/ 1176072 w 1244518"/>
              <a:gd name="connsiteY2" fmla="*/ 626577 h 869274"/>
              <a:gd name="connsiteX3" fmla="*/ 1175025 w 1244518"/>
              <a:gd name="connsiteY3" fmla="*/ 188998 h 869274"/>
              <a:gd name="connsiteX4" fmla="*/ 457169 w 1244518"/>
              <a:gd name="connsiteY4" fmla="*/ 23731 h 869274"/>
              <a:gd name="connsiteX5" fmla="*/ 15306 w 1244518"/>
              <a:gd name="connsiteY5" fmla="*/ 584821 h 869274"/>
              <a:gd name="connsiteX6" fmla="*/ 543977 w 1244518"/>
              <a:gd name="connsiteY6" fmla="*/ 747482 h 869274"/>
              <a:gd name="connsiteX7" fmla="*/ 624861 w 1244518"/>
              <a:gd name="connsiteY7" fmla="*/ 869274 h 869274"/>
              <a:gd name="connsiteX0" fmla="*/ 619558 w 1235941"/>
              <a:gd name="connsiteY0" fmla="*/ 867295 h 867295"/>
              <a:gd name="connsiteX1" fmla="*/ 811963 w 1235941"/>
              <a:gd name="connsiteY1" fmla="*/ 788024 h 867295"/>
              <a:gd name="connsiteX2" fmla="*/ 1170769 w 1235941"/>
              <a:gd name="connsiteY2" fmla="*/ 624598 h 867295"/>
              <a:gd name="connsiteX3" fmla="*/ 1164738 w 1235941"/>
              <a:gd name="connsiteY3" fmla="*/ 164190 h 867295"/>
              <a:gd name="connsiteX4" fmla="*/ 451866 w 1235941"/>
              <a:gd name="connsiteY4" fmla="*/ 21752 h 867295"/>
              <a:gd name="connsiteX5" fmla="*/ 10003 w 1235941"/>
              <a:gd name="connsiteY5" fmla="*/ 582842 h 867295"/>
              <a:gd name="connsiteX6" fmla="*/ 538674 w 1235941"/>
              <a:gd name="connsiteY6" fmla="*/ 745503 h 867295"/>
              <a:gd name="connsiteX7" fmla="*/ 619558 w 1235941"/>
              <a:gd name="connsiteY7" fmla="*/ 867295 h 867295"/>
              <a:gd name="connsiteX0" fmla="*/ 622435 w 1238818"/>
              <a:gd name="connsiteY0" fmla="*/ 868328 h 868328"/>
              <a:gd name="connsiteX1" fmla="*/ 814840 w 1238818"/>
              <a:gd name="connsiteY1" fmla="*/ 789057 h 868328"/>
              <a:gd name="connsiteX2" fmla="*/ 1173646 w 1238818"/>
              <a:gd name="connsiteY2" fmla="*/ 625631 h 868328"/>
              <a:gd name="connsiteX3" fmla="*/ 1167615 w 1238818"/>
              <a:gd name="connsiteY3" fmla="*/ 165223 h 868328"/>
              <a:gd name="connsiteX4" fmla="*/ 454743 w 1238818"/>
              <a:gd name="connsiteY4" fmla="*/ 22785 h 868328"/>
              <a:gd name="connsiteX5" fmla="*/ 12880 w 1238818"/>
              <a:gd name="connsiteY5" fmla="*/ 583875 h 868328"/>
              <a:gd name="connsiteX6" fmla="*/ 541551 w 1238818"/>
              <a:gd name="connsiteY6" fmla="*/ 746536 h 868328"/>
              <a:gd name="connsiteX7" fmla="*/ 622435 w 1238818"/>
              <a:gd name="connsiteY7" fmla="*/ 868328 h 868328"/>
              <a:gd name="connsiteX0" fmla="*/ 618931 w 1201319"/>
              <a:gd name="connsiteY0" fmla="*/ 879992 h 879992"/>
              <a:gd name="connsiteX1" fmla="*/ 811336 w 1201319"/>
              <a:gd name="connsiteY1" fmla="*/ 800721 h 879992"/>
              <a:gd name="connsiteX2" fmla="*/ 1170142 w 1201319"/>
              <a:gd name="connsiteY2" fmla="*/ 637295 h 879992"/>
              <a:gd name="connsiteX3" fmla="*/ 1164111 w 1201319"/>
              <a:gd name="connsiteY3" fmla="*/ 176887 h 879992"/>
              <a:gd name="connsiteX4" fmla="*/ 1005959 w 1201319"/>
              <a:gd name="connsiteY4" fmla="*/ 73552 h 879992"/>
              <a:gd name="connsiteX5" fmla="*/ 451239 w 1201319"/>
              <a:gd name="connsiteY5" fmla="*/ 34449 h 879992"/>
              <a:gd name="connsiteX6" fmla="*/ 9376 w 1201319"/>
              <a:gd name="connsiteY6" fmla="*/ 595539 h 879992"/>
              <a:gd name="connsiteX7" fmla="*/ 538047 w 1201319"/>
              <a:gd name="connsiteY7" fmla="*/ 758200 h 879992"/>
              <a:gd name="connsiteX8" fmla="*/ 618931 w 1201319"/>
              <a:gd name="connsiteY8" fmla="*/ 879992 h 879992"/>
              <a:gd name="connsiteX0" fmla="*/ 618931 w 1214866"/>
              <a:gd name="connsiteY0" fmla="*/ 879992 h 879992"/>
              <a:gd name="connsiteX1" fmla="*/ 811336 w 1214866"/>
              <a:gd name="connsiteY1" fmla="*/ 800721 h 879992"/>
              <a:gd name="connsiteX2" fmla="*/ 1170142 w 1214866"/>
              <a:gd name="connsiteY2" fmla="*/ 637295 h 879992"/>
              <a:gd name="connsiteX3" fmla="*/ 1164111 w 1214866"/>
              <a:gd name="connsiteY3" fmla="*/ 176887 h 879992"/>
              <a:gd name="connsiteX4" fmla="*/ 1005959 w 1214866"/>
              <a:gd name="connsiteY4" fmla="*/ 73552 h 879992"/>
              <a:gd name="connsiteX5" fmla="*/ 451239 w 1214866"/>
              <a:gd name="connsiteY5" fmla="*/ 34449 h 879992"/>
              <a:gd name="connsiteX6" fmla="*/ 9376 w 1214866"/>
              <a:gd name="connsiteY6" fmla="*/ 595539 h 879992"/>
              <a:gd name="connsiteX7" fmla="*/ 538047 w 1214866"/>
              <a:gd name="connsiteY7" fmla="*/ 758200 h 879992"/>
              <a:gd name="connsiteX8" fmla="*/ 618931 w 1214866"/>
              <a:gd name="connsiteY8" fmla="*/ 879992 h 879992"/>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20039 w 1203184"/>
              <a:gd name="connsiteY0" fmla="*/ 874240 h 874240"/>
              <a:gd name="connsiteX1" fmla="*/ 812444 w 1203184"/>
              <a:gd name="connsiteY1" fmla="*/ 794969 h 874240"/>
              <a:gd name="connsiteX2" fmla="*/ 1171250 w 1203184"/>
              <a:gd name="connsiteY2" fmla="*/ 631543 h 874240"/>
              <a:gd name="connsiteX3" fmla="*/ 1165219 w 1203184"/>
              <a:gd name="connsiteY3" fmla="*/ 171135 h 874240"/>
              <a:gd name="connsiteX4" fmla="*/ 990916 w 1203184"/>
              <a:gd name="connsiteY4" fmla="*/ 39669 h 874240"/>
              <a:gd name="connsiteX5" fmla="*/ 406775 w 1203184"/>
              <a:gd name="connsiteY5" fmla="*/ 50168 h 874240"/>
              <a:gd name="connsiteX6" fmla="*/ 10484 w 1203184"/>
              <a:gd name="connsiteY6" fmla="*/ 589787 h 874240"/>
              <a:gd name="connsiteX7" fmla="*/ 539155 w 1203184"/>
              <a:gd name="connsiteY7" fmla="*/ 752448 h 874240"/>
              <a:gd name="connsiteX8" fmla="*/ 620039 w 1203184"/>
              <a:gd name="connsiteY8" fmla="*/ 874240 h 874240"/>
              <a:gd name="connsiteX0" fmla="*/ 620213 w 1203358"/>
              <a:gd name="connsiteY0" fmla="*/ 867642 h 867642"/>
              <a:gd name="connsiteX1" fmla="*/ 812618 w 1203358"/>
              <a:gd name="connsiteY1" fmla="*/ 788371 h 867642"/>
              <a:gd name="connsiteX2" fmla="*/ 1171424 w 1203358"/>
              <a:gd name="connsiteY2" fmla="*/ 624945 h 867642"/>
              <a:gd name="connsiteX3" fmla="*/ 1165393 w 1203358"/>
              <a:gd name="connsiteY3" fmla="*/ 164537 h 867642"/>
              <a:gd name="connsiteX4" fmla="*/ 991090 w 1203358"/>
              <a:gd name="connsiteY4" fmla="*/ 33071 h 867642"/>
              <a:gd name="connsiteX5" fmla="*/ 406949 w 1203358"/>
              <a:gd name="connsiteY5" fmla="*/ 43570 h 867642"/>
              <a:gd name="connsiteX6" fmla="*/ 10658 w 1203358"/>
              <a:gd name="connsiteY6" fmla="*/ 583189 h 867642"/>
              <a:gd name="connsiteX7" fmla="*/ 539329 w 1203358"/>
              <a:gd name="connsiteY7" fmla="*/ 745850 h 867642"/>
              <a:gd name="connsiteX8" fmla="*/ 620213 w 1203358"/>
              <a:gd name="connsiteY8" fmla="*/ 867642 h 867642"/>
              <a:gd name="connsiteX0" fmla="*/ 621220 w 1204365"/>
              <a:gd name="connsiteY0" fmla="*/ 864871 h 864871"/>
              <a:gd name="connsiteX1" fmla="*/ 813625 w 1204365"/>
              <a:gd name="connsiteY1" fmla="*/ 785600 h 864871"/>
              <a:gd name="connsiteX2" fmla="*/ 1172431 w 1204365"/>
              <a:gd name="connsiteY2" fmla="*/ 622174 h 864871"/>
              <a:gd name="connsiteX3" fmla="*/ 1166400 w 1204365"/>
              <a:gd name="connsiteY3" fmla="*/ 161766 h 864871"/>
              <a:gd name="connsiteX4" fmla="*/ 992097 w 1204365"/>
              <a:gd name="connsiteY4" fmla="*/ 30300 h 864871"/>
              <a:gd name="connsiteX5" fmla="*/ 407956 w 1204365"/>
              <a:gd name="connsiteY5" fmla="*/ 40799 h 864871"/>
              <a:gd name="connsiteX6" fmla="*/ 11665 w 1204365"/>
              <a:gd name="connsiteY6" fmla="*/ 580418 h 864871"/>
              <a:gd name="connsiteX7" fmla="*/ 540336 w 1204365"/>
              <a:gd name="connsiteY7" fmla="*/ 743079 h 864871"/>
              <a:gd name="connsiteX8" fmla="*/ 621220 w 1204365"/>
              <a:gd name="connsiteY8" fmla="*/ 864871 h 864871"/>
              <a:gd name="connsiteX0" fmla="*/ 619935 w 1204190"/>
              <a:gd name="connsiteY0" fmla="*/ 873669 h 873669"/>
              <a:gd name="connsiteX1" fmla="*/ 812340 w 1204190"/>
              <a:gd name="connsiteY1" fmla="*/ 794398 h 873669"/>
              <a:gd name="connsiteX2" fmla="*/ 1171146 w 1204190"/>
              <a:gd name="connsiteY2" fmla="*/ 630972 h 873669"/>
              <a:gd name="connsiteX3" fmla="*/ 1165115 w 1204190"/>
              <a:gd name="connsiteY3" fmla="*/ 170564 h 873669"/>
              <a:gd name="connsiteX4" fmla="*/ 967884 w 1204190"/>
              <a:gd name="connsiteY4" fmla="*/ 40405 h 873669"/>
              <a:gd name="connsiteX5" fmla="*/ 406671 w 1204190"/>
              <a:gd name="connsiteY5" fmla="*/ 49597 h 873669"/>
              <a:gd name="connsiteX6" fmla="*/ 10380 w 1204190"/>
              <a:gd name="connsiteY6" fmla="*/ 589216 h 873669"/>
              <a:gd name="connsiteX7" fmla="*/ 539051 w 1204190"/>
              <a:gd name="connsiteY7" fmla="*/ 751877 h 873669"/>
              <a:gd name="connsiteX8" fmla="*/ 619935 w 1204190"/>
              <a:gd name="connsiteY8" fmla="*/ 873669 h 873669"/>
              <a:gd name="connsiteX0" fmla="*/ 628446 w 1212701"/>
              <a:gd name="connsiteY0" fmla="*/ 842371 h 842371"/>
              <a:gd name="connsiteX1" fmla="*/ 820851 w 1212701"/>
              <a:gd name="connsiteY1" fmla="*/ 763100 h 842371"/>
              <a:gd name="connsiteX2" fmla="*/ 1179657 w 1212701"/>
              <a:gd name="connsiteY2" fmla="*/ 599674 h 842371"/>
              <a:gd name="connsiteX3" fmla="*/ 1173626 w 1212701"/>
              <a:gd name="connsiteY3" fmla="*/ 139266 h 842371"/>
              <a:gd name="connsiteX4" fmla="*/ 976395 w 1212701"/>
              <a:gd name="connsiteY4" fmla="*/ 9107 h 842371"/>
              <a:gd name="connsiteX5" fmla="*/ 246714 w 1212701"/>
              <a:gd name="connsiteY5" fmla="*/ 97247 h 842371"/>
              <a:gd name="connsiteX6" fmla="*/ 18891 w 1212701"/>
              <a:gd name="connsiteY6" fmla="*/ 557918 h 842371"/>
              <a:gd name="connsiteX7" fmla="*/ 547562 w 1212701"/>
              <a:gd name="connsiteY7" fmla="*/ 720579 h 842371"/>
              <a:gd name="connsiteX8" fmla="*/ 628446 w 1212701"/>
              <a:gd name="connsiteY8" fmla="*/ 842371 h 842371"/>
              <a:gd name="connsiteX0" fmla="*/ 628446 w 1211895"/>
              <a:gd name="connsiteY0" fmla="*/ 842371 h 842371"/>
              <a:gd name="connsiteX1" fmla="*/ 820851 w 1211895"/>
              <a:gd name="connsiteY1" fmla="*/ 763100 h 842371"/>
              <a:gd name="connsiteX2" fmla="*/ 1178477 w 1211895"/>
              <a:gd name="connsiteY2" fmla="*/ 606951 h 842371"/>
              <a:gd name="connsiteX3" fmla="*/ 1173626 w 1211895"/>
              <a:gd name="connsiteY3" fmla="*/ 139266 h 842371"/>
              <a:gd name="connsiteX4" fmla="*/ 976395 w 1211895"/>
              <a:gd name="connsiteY4" fmla="*/ 9107 h 842371"/>
              <a:gd name="connsiteX5" fmla="*/ 246714 w 1211895"/>
              <a:gd name="connsiteY5" fmla="*/ 97247 h 842371"/>
              <a:gd name="connsiteX6" fmla="*/ 18891 w 1211895"/>
              <a:gd name="connsiteY6" fmla="*/ 557918 h 842371"/>
              <a:gd name="connsiteX7" fmla="*/ 547562 w 1211895"/>
              <a:gd name="connsiteY7" fmla="*/ 720579 h 842371"/>
              <a:gd name="connsiteX8" fmla="*/ 628446 w 1211895"/>
              <a:gd name="connsiteY8" fmla="*/ 842371 h 842371"/>
              <a:gd name="connsiteX0" fmla="*/ 628446 w 1218918"/>
              <a:gd name="connsiteY0" fmla="*/ 842371 h 842371"/>
              <a:gd name="connsiteX1" fmla="*/ 820851 w 1218918"/>
              <a:gd name="connsiteY1" fmla="*/ 763100 h 842371"/>
              <a:gd name="connsiteX2" fmla="*/ 1178477 w 1218918"/>
              <a:gd name="connsiteY2" fmla="*/ 606951 h 842371"/>
              <a:gd name="connsiteX3" fmla="*/ 1173626 w 1218918"/>
              <a:gd name="connsiteY3" fmla="*/ 139266 h 842371"/>
              <a:gd name="connsiteX4" fmla="*/ 976395 w 1218918"/>
              <a:gd name="connsiteY4" fmla="*/ 9107 h 842371"/>
              <a:gd name="connsiteX5" fmla="*/ 246714 w 1218918"/>
              <a:gd name="connsiteY5" fmla="*/ 97247 h 842371"/>
              <a:gd name="connsiteX6" fmla="*/ 18891 w 1218918"/>
              <a:gd name="connsiteY6" fmla="*/ 557918 h 842371"/>
              <a:gd name="connsiteX7" fmla="*/ 547562 w 1218918"/>
              <a:gd name="connsiteY7" fmla="*/ 720579 h 842371"/>
              <a:gd name="connsiteX8" fmla="*/ 628446 w 1218918"/>
              <a:gd name="connsiteY8" fmla="*/ 842371 h 842371"/>
              <a:gd name="connsiteX0" fmla="*/ 628446 w 1223727"/>
              <a:gd name="connsiteY0" fmla="*/ 842371 h 842371"/>
              <a:gd name="connsiteX1" fmla="*/ 820851 w 1223727"/>
              <a:gd name="connsiteY1" fmla="*/ 763100 h 842371"/>
              <a:gd name="connsiteX2" fmla="*/ 1178477 w 1223727"/>
              <a:gd name="connsiteY2" fmla="*/ 606951 h 842371"/>
              <a:gd name="connsiteX3" fmla="*/ 1173626 w 1223727"/>
              <a:gd name="connsiteY3" fmla="*/ 139266 h 842371"/>
              <a:gd name="connsiteX4" fmla="*/ 976395 w 1223727"/>
              <a:gd name="connsiteY4" fmla="*/ 9107 h 842371"/>
              <a:gd name="connsiteX5" fmla="*/ 246714 w 1223727"/>
              <a:gd name="connsiteY5" fmla="*/ 97247 h 842371"/>
              <a:gd name="connsiteX6" fmla="*/ 18891 w 1223727"/>
              <a:gd name="connsiteY6" fmla="*/ 557918 h 842371"/>
              <a:gd name="connsiteX7" fmla="*/ 547562 w 1223727"/>
              <a:gd name="connsiteY7" fmla="*/ 720579 h 842371"/>
              <a:gd name="connsiteX8" fmla="*/ 628446 w 1223727"/>
              <a:gd name="connsiteY8" fmla="*/ 842371 h 842371"/>
              <a:gd name="connsiteX0" fmla="*/ 628446 w 1232687"/>
              <a:gd name="connsiteY0" fmla="*/ 842371 h 842371"/>
              <a:gd name="connsiteX1" fmla="*/ 820851 w 1232687"/>
              <a:gd name="connsiteY1" fmla="*/ 763100 h 842371"/>
              <a:gd name="connsiteX2" fmla="*/ 1178477 w 1232687"/>
              <a:gd name="connsiteY2" fmla="*/ 606951 h 842371"/>
              <a:gd name="connsiteX3" fmla="*/ 1188606 w 1232687"/>
              <a:gd name="connsiteY3" fmla="*/ 158133 h 842371"/>
              <a:gd name="connsiteX4" fmla="*/ 976395 w 1232687"/>
              <a:gd name="connsiteY4" fmla="*/ 9107 h 842371"/>
              <a:gd name="connsiteX5" fmla="*/ 246714 w 1232687"/>
              <a:gd name="connsiteY5" fmla="*/ 97247 h 842371"/>
              <a:gd name="connsiteX6" fmla="*/ 18891 w 1232687"/>
              <a:gd name="connsiteY6" fmla="*/ 557918 h 842371"/>
              <a:gd name="connsiteX7" fmla="*/ 547562 w 1232687"/>
              <a:gd name="connsiteY7" fmla="*/ 720579 h 842371"/>
              <a:gd name="connsiteX8" fmla="*/ 628446 w 1232687"/>
              <a:gd name="connsiteY8" fmla="*/ 842371 h 842371"/>
              <a:gd name="connsiteX0" fmla="*/ 628446 w 1238631"/>
              <a:gd name="connsiteY0" fmla="*/ 842371 h 842371"/>
              <a:gd name="connsiteX1" fmla="*/ 820851 w 1238631"/>
              <a:gd name="connsiteY1" fmla="*/ 763100 h 842371"/>
              <a:gd name="connsiteX2" fmla="*/ 1178477 w 1238631"/>
              <a:gd name="connsiteY2" fmla="*/ 606951 h 842371"/>
              <a:gd name="connsiteX3" fmla="*/ 1197715 w 1238631"/>
              <a:gd name="connsiteY3" fmla="*/ 163763 h 842371"/>
              <a:gd name="connsiteX4" fmla="*/ 976395 w 1238631"/>
              <a:gd name="connsiteY4" fmla="*/ 9107 h 842371"/>
              <a:gd name="connsiteX5" fmla="*/ 246714 w 1238631"/>
              <a:gd name="connsiteY5" fmla="*/ 97247 h 842371"/>
              <a:gd name="connsiteX6" fmla="*/ 18891 w 1238631"/>
              <a:gd name="connsiteY6" fmla="*/ 557918 h 842371"/>
              <a:gd name="connsiteX7" fmla="*/ 547562 w 1238631"/>
              <a:gd name="connsiteY7" fmla="*/ 720579 h 842371"/>
              <a:gd name="connsiteX8" fmla="*/ 628446 w 1238631"/>
              <a:gd name="connsiteY8" fmla="*/ 842371 h 842371"/>
              <a:gd name="connsiteX0" fmla="*/ 632386 w 1242571"/>
              <a:gd name="connsiteY0" fmla="*/ 846766 h 846766"/>
              <a:gd name="connsiteX1" fmla="*/ 824791 w 1242571"/>
              <a:gd name="connsiteY1" fmla="*/ 767495 h 846766"/>
              <a:gd name="connsiteX2" fmla="*/ 1182417 w 1242571"/>
              <a:gd name="connsiteY2" fmla="*/ 611346 h 846766"/>
              <a:gd name="connsiteX3" fmla="*/ 1201655 w 1242571"/>
              <a:gd name="connsiteY3" fmla="*/ 168158 h 846766"/>
              <a:gd name="connsiteX4" fmla="*/ 980335 w 1242571"/>
              <a:gd name="connsiteY4" fmla="*/ 13502 h 846766"/>
              <a:gd name="connsiteX5" fmla="*/ 250654 w 1242571"/>
              <a:gd name="connsiteY5" fmla="*/ 101642 h 846766"/>
              <a:gd name="connsiteX6" fmla="*/ 22831 w 1242571"/>
              <a:gd name="connsiteY6" fmla="*/ 562313 h 846766"/>
              <a:gd name="connsiteX7" fmla="*/ 551502 w 1242571"/>
              <a:gd name="connsiteY7" fmla="*/ 724974 h 846766"/>
              <a:gd name="connsiteX8" fmla="*/ 632386 w 1242571"/>
              <a:gd name="connsiteY8" fmla="*/ 846766 h 846766"/>
              <a:gd name="connsiteX0" fmla="*/ 633056 w 1243241"/>
              <a:gd name="connsiteY0" fmla="*/ 846832 h 846832"/>
              <a:gd name="connsiteX1" fmla="*/ 825461 w 1243241"/>
              <a:gd name="connsiteY1" fmla="*/ 767561 h 846832"/>
              <a:gd name="connsiteX2" fmla="*/ 1183087 w 1243241"/>
              <a:gd name="connsiteY2" fmla="*/ 611412 h 846832"/>
              <a:gd name="connsiteX3" fmla="*/ 1202325 w 1243241"/>
              <a:gd name="connsiteY3" fmla="*/ 168224 h 846832"/>
              <a:gd name="connsiteX4" fmla="*/ 981005 w 1243241"/>
              <a:gd name="connsiteY4" fmla="*/ 13568 h 846832"/>
              <a:gd name="connsiteX5" fmla="*/ 245994 w 1243241"/>
              <a:gd name="connsiteY5" fmla="*/ 86692 h 846832"/>
              <a:gd name="connsiteX6" fmla="*/ 23501 w 1243241"/>
              <a:gd name="connsiteY6" fmla="*/ 562379 h 846832"/>
              <a:gd name="connsiteX7" fmla="*/ 552172 w 1243241"/>
              <a:gd name="connsiteY7" fmla="*/ 725040 h 846832"/>
              <a:gd name="connsiteX8" fmla="*/ 633056 w 1243241"/>
              <a:gd name="connsiteY8" fmla="*/ 846832 h 846832"/>
              <a:gd name="connsiteX0" fmla="*/ 633056 w 1243241"/>
              <a:gd name="connsiteY0" fmla="*/ 848503 h 848503"/>
              <a:gd name="connsiteX1" fmla="*/ 825461 w 1243241"/>
              <a:gd name="connsiteY1" fmla="*/ 769232 h 848503"/>
              <a:gd name="connsiteX2" fmla="*/ 1183087 w 1243241"/>
              <a:gd name="connsiteY2" fmla="*/ 613083 h 848503"/>
              <a:gd name="connsiteX3" fmla="*/ 1202325 w 1243241"/>
              <a:gd name="connsiteY3" fmla="*/ 169895 h 848503"/>
              <a:gd name="connsiteX4" fmla="*/ 981005 w 1243241"/>
              <a:gd name="connsiteY4" fmla="*/ 15239 h 848503"/>
              <a:gd name="connsiteX5" fmla="*/ 245994 w 1243241"/>
              <a:gd name="connsiteY5" fmla="*/ 88363 h 848503"/>
              <a:gd name="connsiteX6" fmla="*/ 23501 w 1243241"/>
              <a:gd name="connsiteY6" fmla="*/ 564050 h 848503"/>
              <a:gd name="connsiteX7" fmla="*/ 552172 w 1243241"/>
              <a:gd name="connsiteY7" fmla="*/ 726711 h 848503"/>
              <a:gd name="connsiteX8" fmla="*/ 633056 w 1243241"/>
              <a:gd name="connsiteY8" fmla="*/ 848503 h 848503"/>
              <a:gd name="connsiteX0" fmla="*/ 633056 w 1243241"/>
              <a:gd name="connsiteY0" fmla="*/ 852489 h 852489"/>
              <a:gd name="connsiteX1" fmla="*/ 825461 w 1243241"/>
              <a:gd name="connsiteY1" fmla="*/ 773218 h 852489"/>
              <a:gd name="connsiteX2" fmla="*/ 1183087 w 1243241"/>
              <a:gd name="connsiteY2" fmla="*/ 617069 h 852489"/>
              <a:gd name="connsiteX3" fmla="*/ 1202325 w 1243241"/>
              <a:gd name="connsiteY3" fmla="*/ 173881 h 852489"/>
              <a:gd name="connsiteX4" fmla="*/ 981005 w 1243241"/>
              <a:gd name="connsiteY4" fmla="*/ 19225 h 852489"/>
              <a:gd name="connsiteX5" fmla="*/ 245994 w 1243241"/>
              <a:gd name="connsiteY5" fmla="*/ 92349 h 852489"/>
              <a:gd name="connsiteX6" fmla="*/ 23501 w 1243241"/>
              <a:gd name="connsiteY6" fmla="*/ 568036 h 852489"/>
              <a:gd name="connsiteX7" fmla="*/ 552172 w 1243241"/>
              <a:gd name="connsiteY7" fmla="*/ 730697 h 852489"/>
              <a:gd name="connsiteX8" fmla="*/ 633056 w 1243241"/>
              <a:gd name="connsiteY8" fmla="*/ 852489 h 852489"/>
              <a:gd name="connsiteX0" fmla="*/ 633056 w 1238870"/>
              <a:gd name="connsiteY0" fmla="*/ 852489 h 852489"/>
              <a:gd name="connsiteX1" fmla="*/ 825461 w 1238870"/>
              <a:gd name="connsiteY1" fmla="*/ 773218 h 852489"/>
              <a:gd name="connsiteX2" fmla="*/ 1183087 w 1238870"/>
              <a:gd name="connsiteY2" fmla="*/ 617069 h 852489"/>
              <a:gd name="connsiteX3" fmla="*/ 1202325 w 1238870"/>
              <a:gd name="connsiteY3" fmla="*/ 173881 h 852489"/>
              <a:gd name="connsiteX4" fmla="*/ 981005 w 1238870"/>
              <a:gd name="connsiteY4" fmla="*/ 19225 h 852489"/>
              <a:gd name="connsiteX5" fmla="*/ 245994 w 1238870"/>
              <a:gd name="connsiteY5" fmla="*/ 92349 h 852489"/>
              <a:gd name="connsiteX6" fmla="*/ 23501 w 1238870"/>
              <a:gd name="connsiteY6" fmla="*/ 568036 h 852489"/>
              <a:gd name="connsiteX7" fmla="*/ 552172 w 1238870"/>
              <a:gd name="connsiteY7" fmla="*/ 730697 h 852489"/>
              <a:gd name="connsiteX8" fmla="*/ 633056 w 1238870"/>
              <a:gd name="connsiteY8" fmla="*/ 852489 h 852489"/>
              <a:gd name="connsiteX0" fmla="*/ 633056 w 1237972"/>
              <a:gd name="connsiteY0" fmla="*/ 852489 h 852489"/>
              <a:gd name="connsiteX1" fmla="*/ 825461 w 1237972"/>
              <a:gd name="connsiteY1" fmla="*/ 773218 h 852489"/>
              <a:gd name="connsiteX2" fmla="*/ 1183087 w 1237972"/>
              <a:gd name="connsiteY2" fmla="*/ 617069 h 852489"/>
              <a:gd name="connsiteX3" fmla="*/ 1202325 w 1237972"/>
              <a:gd name="connsiteY3" fmla="*/ 173881 h 852489"/>
              <a:gd name="connsiteX4" fmla="*/ 981005 w 1237972"/>
              <a:gd name="connsiteY4" fmla="*/ 19225 h 852489"/>
              <a:gd name="connsiteX5" fmla="*/ 245994 w 1237972"/>
              <a:gd name="connsiteY5" fmla="*/ 92349 h 852489"/>
              <a:gd name="connsiteX6" fmla="*/ 23501 w 1237972"/>
              <a:gd name="connsiteY6" fmla="*/ 568036 h 852489"/>
              <a:gd name="connsiteX7" fmla="*/ 552172 w 1237972"/>
              <a:gd name="connsiteY7" fmla="*/ 730697 h 852489"/>
              <a:gd name="connsiteX8" fmla="*/ 633056 w 1237972"/>
              <a:gd name="connsiteY8" fmla="*/ 852489 h 85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7972" h="852489">
                <a:moveTo>
                  <a:pt x="633056" y="852489"/>
                </a:moveTo>
                <a:cubicBezTo>
                  <a:pt x="716495" y="841059"/>
                  <a:pt x="733789" y="812455"/>
                  <a:pt x="825461" y="773218"/>
                </a:cubicBezTo>
                <a:cubicBezTo>
                  <a:pt x="917133" y="733981"/>
                  <a:pt x="1120276" y="716959"/>
                  <a:pt x="1183087" y="617069"/>
                </a:cubicBezTo>
                <a:cubicBezTo>
                  <a:pt x="1245898" y="517180"/>
                  <a:pt x="1258148" y="283568"/>
                  <a:pt x="1202325" y="173881"/>
                </a:cubicBezTo>
                <a:cubicBezTo>
                  <a:pt x="1146502" y="64194"/>
                  <a:pt x="1083676" y="36572"/>
                  <a:pt x="981005" y="19225"/>
                </a:cubicBezTo>
                <a:cubicBezTo>
                  <a:pt x="823274" y="-7425"/>
                  <a:pt x="446352" y="-23746"/>
                  <a:pt x="245994" y="92349"/>
                </a:cubicBezTo>
                <a:cubicBezTo>
                  <a:pt x="45636" y="208444"/>
                  <a:pt x="-47145" y="246094"/>
                  <a:pt x="23501" y="568036"/>
                </a:cubicBezTo>
                <a:cubicBezTo>
                  <a:pt x="51046" y="756743"/>
                  <a:pt x="510357" y="722029"/>
                  <a:pt x="552172" y="730697"/>
                </a:cubicBezTo>
                <a:cubicBezTo>
                  <a:pt x="733623" y="767368"/>
                  <a:pt x="633056" y="852489"/>
                  <a:pt x="633056" y="852489"/>
                </a:cubicBezTo>
                <a:close/>
              </a:path>
            </a:pathLst>
          </a:custGeom>
          <a:solidFill>
            <a:schemeClr val="bg1"/>
          </a:solidFill>
          <a:ln w="19050"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D415F49B-3CBC-46CF-AFB5-988852D0479E}"/>
              </a:ext>
            </a:extLst>
          </p:cNvPr>
          <p:cNvSpPr/>
          <p:nvPr/>
        </p:nvSpPr>
        <p:spPr>
          <a:xfrm rot="21133683" flipH="1">
            <a:off x="1010574" y="456230"/>
            <a:ext cx="9378187" cy="5238589"/>
          </a:xfrm>
          <a:custGeom>
            <a:avLst/>
            <a:gdLst>
              <a:gd name="connsiteX0" fmla="*/ 628580 w 1248448"/>
              <a:gd name="connsiteY0" fmla="*/ 873029 h 873038"/>
              <a:gd name="connsiteX1" fmla="*/ 820985 w 1248448"/>
              <a:gd name="connsiteY1" fmla="*/ 803115 h 873038"/>
              <a:gd name="connsiteX2" fmla="*/ 1179791 w 1248448"/>
              <a:gd name="connsiteY2" fmla="*/ 630332 h 873038"/>
              <a:gd name="connsiteX3" fmla="*/ 1178744 w 1248448"/>
              <a:gd name="connsiteY3" fmla="*/ 192753 h 873038"/>
              <a:gd name="connsiteX4" fmla="*/ 459416 w 1248448"/>
              <a:gd name="connsiteY4" fmla="*/ 32447 h 873038"/>
              <a:gd name="connsiteX5" fmla="*/ 7264 w 1248448"/>
              <a:gd name="connsiteY5" fmla="*/ 595184 h 873038"/>
              <a:gd name="connsiteX6" fmla="*/ 545617 w 1248448"/>
              <a:gd name="connsiteY6" fmla="*/ 737202 h 873038"/>
              <a:gd name="connsiteX7" fmla="*/ 628580 w 1248448"/>
              <a:gd name="connsiteY7" fmla="*/ 873029 h 873038"/>
              <a:gd name="connsiteX0" fmla="*/ 628618 w 1248446"/>
              <a:gd name="connsiteY0" fmla="*/ 873038 h 873038"/>
              <a:gd name="connsiteX1" fmla="*/ 821023 w 1248446"/>
              <a:gd name="connsiteY1" fmla="*/ 803124 h 873038"/>
              <a:gd name="connsiteX2" fmla="*/ 1179829 w 1248446"/>
              <a:gd name="connsiteY2" fmla="*/ 630341 h 873038"/>
              <a:gd name="connsiteX3" fmla="*/ 1178782 w 1248446"/>
              <a:gd name="connsiteY3" fmla="*/ 192762 h 873038"/>
              <a:gd name="connsiteX4" fmla="*/ 459454 w 1248446"/>
              <a:gd name="connsiteY4" fmla="*/ 32456 h 873038"/>
              <a:gd name="connsiteX5" fmla="*/ 7302 w 1248446"/>
              <a:gd name="connsiteY5" fmla="*/ 595193 h 873038"/>
              <a:gd name="connsiteX6" fmla="*/ 547734 w 1248446"/>
              <a:gd name="connsiteY6" fmla="*/ 751246 h 873038"/>
              <a:gd name="connsiteX7" fmla="*/ 628618 w 1248446"/>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49939"/>
              <a:gd name="connsiteY0" fmla="*/ 873038 h 873038"/>
              <a:gd name="connsiteX1" fmla="*/ 828272 w 1249939"/>
              <a:gd name="connsiteY1" fmla="*/ 793767 h 873038"/>
              <a:gd name="connsiteX2" fmla="*/ 1187078 w 1249939"/>
              <a:gd name="connsiteY2" fmla="*/ 630341 h 873038"/>
              <a:gd name="connsiteX3" fmla="*/ 1186031 w 1249939"/>
              <a:gd name="connsiteY3" fmla="*/ 192762 h 873038"/>
              <a:gd name="connsiteX4" fmla="*/ 466703 w 1249939"/>
              <a:gd name="connsiteY4" fmla="*/ 32456 h 873038"/>
              <a:gd name="connsiteX5" fmla="*/ 14551 w 1249939"/>
              <a:gd name="connsiteY5" fmla="*/ 595193 h 873038"/>
              <a:gd name="connsiteX6" fmla="*/ 554983 w 1249939"/>
              <a:gd name="connsiteY6" fmla="*/ 751246 h 873038"/>
              <a:gd name="connsiteX7" fmla="*/ 635867 w 1249939"/>
              <a:gd name="connsiteY7" fmla="*/ 873038 h 873038"/>
              <a:gd name="connsiteX0" fmla="*/ 615218 w 1229290"/>
              <a:gd name="connsiteY0" fmla="*/ 861281 h 861281"/>
              <a:gd name="connsiteX1" fmla="*/ 807623 w 1229290"/>
              <a:gd name="connsiteY1" fmla="*/ 782010 h 861281"/>
              <a:gd name="connsiteX2" fmla="*/ 1166429 w 1229290"/>
              <a:gd name="connsiteY2" fmla="*/ 618584 h 861281"/>
              <a:gd name="connsiteX3" fmla="*/ 1165382 w 1229290"/>
              <a:gd name="connsiteY3" fmla="*/ 181005 h 861281"/>
              <a:gd name="connsiteX4" fmla="*/ 446054 w 1229290"/>
              <a:gd name="connsiteY4" fmla="*/ 20699 h 861281"/>
              <a:gd name="connsiteX5" fmla="*/ 5663 w 1229290"/>
              <a:gd name="connsiteY5" fmla="*/ 576828 h 861281"/>
              <a:gd name="connsiteX6" fmla="*/ 534334 w 1229290"/>
              <a:gd name="connsiteY6" fmla="*/ 739489 h 861281"/>
              <a:gd name="connsiteX7" fmla="*/ 615218 w 1229290"/>
              <a:gd name="connsiteY7" fmla="*/ 861281 h 861281"/>
              <a:gd name="connsiteX0" fmla="*/ 619617 w 1233689"/>
              <a:gd name="connsiteY0" fmla="*/ 861281 h 861281"/>
              <a:gd name="connsiteX1" fmla="*/ 812022 w 1233689"/>
              <a:gd name="connsiteY1" fmla="*/ 782010 h 861281"/>
              <a:gd name="connsiteX2" fmla="*/ 1170828 w 1233689"/>
              <a:gd name="connsiteY2" fmla="*/ 618584 h 861281"/>
              <a:gd name="connsiteX3" fmla="*/ 1169781 w 1233689"/>
              <a:gd name="connsiteY3" fmla="*/ 181005 h 861281"/>
              <a:gd name="connsiteX4" fmla="*/ 450453 w 1233689"/>
              <a:gd name="connsiteY4" fmla="*/ 20699 h 861281"/>
              <a:gd name="connsiteX5" fmla="*/ 10062 w 1233689"/>
              <a:gd name="connsiteY5" fmla="*/ 576828 h 861281"/>
              <a:gd name="connsiteX6" fmla="*/ 538733 w 1233689"/>
              <a:gd name="connsiteY6" fmla="*/ 739489 h 861281"/>
              <a:gd name="connsiteX7" fmla="*/ 619617 w 1233689"/>
              <a:gd name="connsiteY7" fmla="*/ 861281 h 861281"/>
              <a:gd name="connsiteX0" fmla="*/ 619579 w 1239236"/>
              <a:gd name="connsiteY0" fmla="*/ 863398 h 863398"/>
              <a:gd name="connsiteX1" fmla="*/ 811984 w 1239236"/>
              <a:gd name="connsiteY1" fmla="*/ 784127 h 863398"/>
              <a:gd name="connsiteX2" fmla="*/ 1170790 w 1239236"/>
              <a:gd name="connsiteY2" fmla="*/ 620701 h 863398"/>
              <a:gd name="connsiteX3" fmla="*/ 1169743 w 1239236"/>
              <a:gd name="connsiteY3" fmla="*/ 183122 h 863398"/>
              <a:gd name="connsiteX4" fmla="*/ 451887 w 1239236"/>
              <a:gd name="connsiteY4" fmla="*/ 17855 h 863398"/>
              <a:gd name="connsiteX5" fmla="*/ 10024 w 1239236"/>
              <a:gd name="connsiteY5" fmla="*/ 578945 h 863398"/>
              <a:gd name="connsiteX6" fmla="*/ 538695 w 1239236"/>
              <a:gd name="connsiteY6" fmla="*/ 741606 h 863398"/>
              <a:gd name="connsiteX7" fmla="*/ 619579 w 1239236"/>
              <a:gd name="connsiteY7" fmla="*/ 863398 h 863398"/>
              <a:gd name="connsiteX0" fmla="*/ 623569 w 1243226"/>
              <a:gd name="connsiteY0" fmla="*/ 870437 h 870437"/>
              <a:gd name="connsiteX1" fmla="*/ 815974 w 1243226"/>
              <a:gd name="connsiteY1" fmla="*/ 791166 h 870437"/>
              <a:gd name="connsiteX2" fmla="*/ 1174780 w 1243226"/>
              <a:gd name="connsiteY2" fmla="*/ 627740 h 870437"/>
              <a:gd name="connsiteX3" fmla="*/ 1173733 w 1243226"/>
              <a:gd name="connsiteY3" fmla="*/ 190161 h 870437"/>
              <a:gd name="connsiteX4" fmla="*/ 455877 w 1243226"/>
              <a:gd name="connsiteY4" fmla="*/ 24894 h 870437"/>
              <a:gd name="connsiteX5" fmla="*/ 14014 w 1243226"/>
              <a:gd name="connsiteY5" fmla="*/ 585984 h 870437"/>
              <a:gd name="connsiteX6" fmla="*/ 542685 w 1243226"/>
              <a:gd name="connsiteY6" fmla="*/ 748645 h 870437"/>
              <a:gd name="connsiteX7" fmla="*/ 623569 w 1243226"/>
              <a:gd name="connsiteY7" fmla="*/ 870437 h 870437"/>
              <a:gd name="connsiteX0" fmla="*/ 624861 w 1244518"/>
              <a:gd name="connsiteY0" fmla="*/ 869274 h 869274"/>
              <a:gd name="connsiteX1" fmla="*/ 817266 w 1244518"/>
              <a:gd name="connsiteY1" fmla="*/ 790003 h 869274"/>
              <a:gd name="connsiteX2" fmla="*/ 1176072 w 1244518"/>
              <a:gd name="connsiteY2" fmla="*/ 626577 h 869274"/>
              <a:gd name="connsiteX3" fmla="*/ 1175025 w 1244518"/>
              <a:gd name="connsiteY3" fmla="*/ 188998 h 869274"/>
              <a:gd name="connsiteX4" fmla="*/ 457169 w 1244518"/>
              <a:gd name="connsiteY4" fmla="*/ 23731 h 869274"/>
              <a:gd name="connsiteX5" fmla="*/ 15306 w 1244518"/>
              <a:gd name="connsiteY5" fmla="*/ 584821 h 869274"/>
              <a:gd name="connsiteX6" fmla="*/ 543977 w 1244518"/>
              <a:gd name="connsiteY6" fmla="*/ 747482 h 869274"/>
              <a:gd name="connsiteX7" fmla="*/ 624861 w 1244518"/>
              <a:gd name="connsiteY7" fmla="*/ 869274 h 869274"/>
              <a:gd name="connsiteX0" fmla="*/ 619558 w 1235941"/>
              <a:gd name="connsiteY0" fmla="*/ 867295 h 867295"/>
              <a:gd name="connsiteX1" fmla="*/ 811963 w 1235941"/>
              <a:gd name="connsiteY1" fmla="*/ 788024 h 867295"/>
              <a:gd name="connsiteX2" fmla="*/ 1170769 w 1235941"/>
              <a:gd name="connsiteY2" fmla="*/ 624598 h 867295"/>
              <a:gd name="connsiteX3" fmla="*/ 1164738 w 1235941"/>
              <a:gd name="connsiteY3" fmla="*/ 164190 h 867295"/>
              <a:gd name="connsiteX4" fmla="*/ 451866 w 1235941"/>
              <a:gd name="connsiteY4" fmla="*/ 21752 h 867295"/>
              <a:gd name="connsiteX5" fmla="*/ 10003 w 1235941"/>
              <a:gd name="connsiteY5" fmla="*/ 582842 h 867295"/>
              <a:gd name="connsiteX6" fmla="*/ 538674 w 1235941"/>
              <a:gd name="connsiteY6" fmla="*/ 745503 h 867295"/>
              <a:gd name="connsiteX7" fmla="*/ 619558 w 1235941"/>
              <a:gd name="connsiteY7" fmla="*/ 867295 h 867295"/>
              <a:gd name="connsiteX0" fmla="*/ 622435 w 1238818"/>
              <a:gd name="connsiteY0" fmla="*/ 868328 h 868328"/>
              <a:gd name="connsiteX1" fmla="*/ 814840 w 1238818"/>
              <a:gd name="connsiteY1" fmla="*/ 789057 h 868328"/>
              <a:gd name="connsiteX2" fmla="*/ 1173646 w 1238818"/>
              <a:gd name="connsiteY2" fmla="*/ 625631 h 868328"/>
              <a:gd name="connsiteX3" fmla="*/ 1167615 w 1238818"/>
              <a:gd name="connsiteY3" fmla="*/ 165223 h 868328"/>
              <a:gd name="connsiteX4" fmla="*/ 454743 w 1238818"/>
              <a:gd name="connsiteY4" fmla="*/ 22785 h 868328"/>
              <a:gd name="connsiteX5" fmla="*/ 12880 w 1238818"/>
              <a:gd name="connsiteY5" fmla="*/ 583875 h 868328"/>
              <a:gd name="connsiteX6" fmla="*/ 541551 w 1238818"/>
              <a:gd name="connsiteY6" fmla="*/ 746536 h 868328"/>
              <a:gd name="connsiteX7" fmla="*/ 622435 w 1238818"/>
              <a:gd name="connsiteY7" fmla="*/ 868328 h 868328"/>
              <a:gd name="connsiteX0" fmla="*/ 618931 w 1201319"/>
              <a:gd name="connsiteY0" fmla="*/ 879992 h 879992"/>
              <a:gd name="connsiteX1" fmla="*/ 811336 w 1201319"/>
              <a:gd name="connsiteY1" fmla="*/ 800721 h 879992"/>
              <a:gd name="connsiteX2" fmla="*/ 1170142 w 1201319"/>
              <a:gd name="connsiteY2" fmla="*/ 637295 h 879992"/>
              <a:gd name="connsiteX3" fmla="*/ 1164111 w 1201319"/>
              <a:gd name="connsiteY3" fmla="*/ 176887 h 879992"/>
              <a:gd name="connsiteX4" fmla="*/ 1005959 w 1201319"/>
              <a:gd name="connsiteY4" fmla="*/ 73552 h 879992"/>
              <a:gd name="connsiteX5" fmla="*/ 451239 w 1201319"/>
              <a:gd name="connsiteY5" fmla="*/ 34449 h 879992"/>
              <a:gd name="connsiteX6" fmla="*/ 9376 w 1201319"/>
              <a:gd name="connsiteY6" fmla="*/ 595539 h 879992"/>
              <a:gd name="connsiteX7" fmla="*/ 538047 w 1201319"/>
              <a:gd name="connsiteY7" fmla="*/ 758200 h 879992"/>
              <a:gd name="connsiteX8" fmla="*/ 618931 w 1201319"/>
              <a:gd name="connsiteY8" fmla="*/ 879992 h 879992"/>
              <a:gd name="connsiteX0" fmla="*/ 618931 w 1214866"/>
              <a:gd name="connsiteY0" fmla="*/ 879992 h 879992"/>
              <a:gd name="connsiteX1" fmla="*/ 811336 w 1214866"/>
              <a:gd name="connsiteY1" fmla="*/ 800721 h 879992"/>
              <a:gd name="connsiteX2" fmla="*/ 1170142 w 1214866"/>
              <a:gd name="connsiteY2" fmla="*/ 637295 h 879992"/>
              <a:gd name="connsiteX3" fmla="*/ 1164111 w 1214866"/>
              <a:gd name="connsiteY3" fmla="*/ 176887 h 879992"/>
              <a:gd name="connsiteX4" fmla="*/ 1005959 w 1214866"/>
              <a:gd name="connsiteY4" fmla="*/ 73552 h 879992"/>
              <a:gd name="connsiteX5" fmla="*/ 451239 w 1214866"/>
              <a:gd name="connsiteY5" fmla="*/ 34449 h 879992"/>
              <a:gd name="connsiteX6" fmla="*/ 9376 w 1214866"/>
              <a:gd name="connsiteY6" fmla="*/ 595539 h 879992"/>
              <a:gd name="connsiteX7" fmla="*/ 538047 w 1214866"/>
              <a:gd name="connsiteY7" fmla="*/ 758200 h 879992"/>
              <a:gd name="connsiteX8" fmla="*/ 618931 w 1214866"/>
              <a:gd name="connsiteY8" fmla="*/ 879992 h 879992"/>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20039 w 1203184"/>
              <a:gd name="connsiteY0" fmla="*/ 874240 h 874240"/>
              <a:gd name="connsiteX1" fmla="*/ 812444 w 1203184"/>
              <a:gd name="connsiteY1" fmla="*/ 794969 h 874240"/>
              <a:gd name="connsiteX2" fmla="*/ 1171250 w 1203184"/>
              <a:gd name="connsiteY2" fmla="*/ 631543 h 874240"/>
              <a:gd name="connsiteX3" fmla="*/ 1165219 w 1203184"/>
              <a:gd name="connsiteY3" fmla="*/ 171135 h 874240"/>
              <a:gd name="connsiteX4" fmla="*/ 990916 w 1203184"/>
              <a:gd name="connsiteY4" fmla="*/ 39669 h 874240"/>
              <a:gd name="connsiteX5" fmla="*/ 406775 w 1203184"/>
              <a:gd name="connsiteY5" fmla="*/ 50168 h 874240"/>
              <a:gd name="connsiteX6" fmla="*/ 10484 w 1203184"/>
              <a:gd name="connsiteY6" fmla="*/ 589787 h 874240"/>
              <a:gd name="connsiteX7" fmla="*/ 539155 w 1203184"/>
              <a:gd name="connsiteY7" fmla="*/ 752448 h 874240"/>
              <a:gd name="connsiteX8" fmla="*/ 620039 w 1203184"/>
              <a:gd name="connsiteY8" fmla="*/ 874240 h 874240"/>
              <a:gd name="connsiteX0" fmla="*/ 620213 w 1203358"/>
              <a:gd name="connsiteY0" fmla="*/ 867642 h 867642"/>
              <a:gd name="connsiteX1" fmla="*/ 812618 w 1203358"/>
              <a:gd name="connsiteY1" fmla="*/ 788371 h 867642"/>
              <a:gd name="connsiteX2" fmla="*/ 1171424 w 1203358"/>
              <a:gd name="connsiteY2" fmla="*/ 624945 h 867642"/>
              <a:gd name="connsiteX3" fmla="*/ 1165393 w 1203358"/>
              <a:gd name="connsiteY3" fmla="*/ 164537 h 867642"/>
              <a:gd name="connsiteX4" fmla="*/ 991090 w 1203358"/>
              <a:gd name="connsiteY4" fmla="*/ 33071 h 867642"/>
              <a:gd name="connsiteX5" fmla="*/ 406949 w 1203358"/>
              <a:gd name="connsiteY5" fmla="*/ 43570 h 867642"/>
              <a:gd name="connsiteX6" fmla="*/ 10658 w 1203358"/>
              <a:gd name="connsiteY6" fmla="*/ 583189 h 867642"/>
              <a:gd name="connsiteX7" fmla="*/ 539329 w 1203358"/>
              <a:gd name="connsiteY7" fmla="*/ 745850 h 867642"/>
              <a:gd name="connsiteX8" fmla="*/ 620213 w 1203358"/>
              <a:gd name="connsiteY8" fmla="*/ 867642 h 867642"/>
              <a:gd name="connsiteX0" fmla="*/ 621220 w 1204365"/>
              <a:gd name="connsiteY0" fmla="*/ 864871 h 864871"/>
              <a:gd name="connsiteX1" fmla="*/ 813625 w 1204365"/>
              <a:gd name="connsiteY1" fmla="*/ 785600 h 864871"/>
              <a:gd name="connsiteX2" fmla="*/ 1172431 w 1204365"/>
              <a:gd name="connsiteY2" fmla="*/ 622174 h 864871"/>
              <a:gd name="connsiteX3" fmla="*/ 1166400 w 1204365"/>
              <a:gd name="connsiteY3" fmla="*/ 161766 h 864871"/>
              <a:gd name="connsiteX4" fmla="*/ 992097 w 1204365"/>
              <a:gd name="connsiteY4" fmla="*/ 30300 h 864871"/>
              <a:gd name="connsiteX5" fmla="*/ 407956 w 1204365"/>
              <a:gd name="connsiteY5" fmla="*/ 40799 h 864871"/>
              <a:gd name="connsiteX6" fmla="*/ 11665 w 1204365"/>
              <a:gd name="connsiteY6" fmla="*/ 580418 h 864871"/>
              <a:gd name="connsiteX7" fmla="*/ 540336 w 1204365"/>
              <a:gd name="connsiteY7" fmla="*/ 743079 h 864871"/>
              <a:gd name="connsiteX8" fmla="*/ 621220 w 1204365"/>
              <a:gd name="connsiteY8" fmla="*/ 864871 h 864871"/>
              <a:gd name="connsiteX0" fmla="*/ 619935 w 1204190"/>
              <a:gd name="connsiteY0" fmla="*/ 873669 h 873669"/>
              <a:gd name="connsiteX1" fmla="*/ 812340 w 1204190"/>
              <a:gd name="connsiteY1" fmla="*/ 794398 h 873669"/>
              <a:gd name="connsiteX2" fmla="*/ 1171146 w 1204190"/>
              <a:gd name="connsiteY2" fmla="*/ 630972 h 873669"/>
              <a:gd name="connsiteX3" fmla="*/ 1165115 w 1204190"/>
              <a:gd name="connsiteY3" fmla="*/ 170564 h 873669"/>
              <a:gd name="connsiteX4" fmla="*/ 967884 w 1204190"/>
              <a:gd name="connsiteY4" fmla="*/ 40405 h 873669"/>
              <a:gd name="connsiteX5" fmla="*/ 406671 w 1204190"/>
              <a:gd name="connsiteY5" fmla="*/ 49597 h 873669"/>
              <a:gd name="connsiteX6" fmla="*/ 10380 w 1204190"/>
              <a:gd name="connsiteY6" fmla="*/ 589216 h 873669"/>
              <a:gd name="connsiteX7" fmla="*/ 539051 w 1204190"/>
              <a:gd name="connsiteY7" fmla="*/ 751877 h 873669"/>
              <a:gd name="connsiteX8" fmla="*/ 619935 w 1204190"/>
              <a:gd name="connsiteY8" fmla="*/ 873669 h 873669"/>
              <a:gd name="connsiteX0" fmla="*/ 628446 w 1212701"/>
              <a:gd name="connsiteY0" fmla="*/ 842371 h 842371"/>
              <a:gd name="connsiteX1" fmla="*/ 820851 w 1212701"/>
              <a:gd name="connsiteY1" fmla="*/ 763100 h 842371"/>
              <a:gd name="connsiteX2" fmla="*/ 1179657 w 1212701"/>
              <a:gd name="connsiteY2" fmla="*/ 599674 h 842371"/>
              <a:gd name="connsiteX3" fmla="*/ 1173626 w 1212701"/>
              <a:gd name="connsiteY3" fmla="*/ 139266 h 842371"/>
              <a:gd name="connsiteX4" fmla="*/ 976395 w 1212701"/>
              <a:gd name="connsiteY4" fmla="*/ 9107 h 842371"/>
              <a:gd name="connsiteX5" fmla="*/ 246714 w 1212701"/>
              <a:gd name="connsiteY5" fmla="*/ 97247 h 842371"/>
              <a:gd name="connsiteX6" fmla="*/ 18891 w 1212701"/>
              <a:gd name="connsiteY6" fmla="*/ 557918 h 842371"/>
              <a:gd name="connsiteX7" fmla="*/ 547562 w 1212701"/>
              <a:gd name="connsiteY7" fmla="*/ 720579 h 842371"/>
              <a:gd name="connsiteX8" fmla="*/ 628446 w 1212701"/>
              <a:gd name="connsiteY8" fmla="*/ 842371 h 842371"/>
              <a:gd name="connsiteX0" fmla="*/ 628446 w 1211895"/>
              <a:gd name="connsiteY0" fmla="*/ 842371 h 842371"/>
              <a:gd name="connsiteX1" fmla="*/ 820851 w 1211895"/>
              <a:gd name="connsiteY1" fmla="*/ 763100 h 842371"/>
              <a:gd name="connsiteX2" fmla="*/ 1178477 w 1211895"/>
              <a:gd name="connsiteY2" fmla="*/ 606951 h 842371"/>
              <a:gd name="connsiteX3" fmla="*/ 1173626 w 1211895"/>
              <a:gd name="connsiteY3" fmla="*/ 139266 h 842371"/>
              <a:gd name="connsiteX4" fmla="*/ 976395 w 1211895"/>
              <a:gd name="connsiteY4" fmla="*/ 9107 h 842371"/>
              <a:gd name="connsiteX5" fmla="*/ 246714 w 1211895"/>
              <a:gd name="connsiteY5" fmla="*/ 97247 h 842371"/>
              <a:gd name="connsiteX6" fmla="*/ 18891 w 1211895"/>
              <a:gd name="connsiteY6" fmla="*/ 557918 h 842371"/>
              <a:gd name="connsiteX7" fmla="*/ 547562 w 1211895"/>
              <a:gd name="connsiteY7" fmla="*/ 720579 h 842371"/>
              <a:gd name="connsiteX8" fmla="*/ 628446 w 1211895"/>
              <a:gd name="connsiteY8" fmla="*/ 842371 h 842371"/>
              <a:gd name="connsiteX0" fmla="*/ 628446 w 1218918"/>
              <a:gd name="connsiteY0" fmla="*/ 842371 h 842371"/>
              <a:gd name="connsiteX1" fmla="*/ 820851 w 1218918"/>
              <a:gd name="connsiteY1" fmla="*/ 763100 h 842371"/>
              <a:gd name="connsiteX2" fmla="*/ 1178477 w 1218918"/>
              <a:gd name="connsiteY2" fmla="*/ 606951 h 842371"/>
              <a:gd name="connsiteX3" fmla="*/ 1173626 w 1218918"/>
              <a:gd name="connsiteY3" fmla="*/ 139266 h 842371"/>
              <a:gd name="connsiteX4" fmla="*/ 976395 w 1218918"/>
              <a:gd name="connsiteY4" fmla="*/ 9107 h 842371"/>
              <a:gd name="connsiteX5" fmla="*/ 246714 w 1218918"/>
              <a:gd name="connsiteY5" fmla="*/ 97247 h 842371"/>
              <a:gd name="connsiteX6" fmla="*/ 18891 w 1218918"/>
              <a:gd name="connsiteY6" fmla="*/ 557918 h 842371"/>
              <a:gd name="connsiteX7" fmla="*/ 547562 w 1218918"/>
              <a:gd name="connsiteY7" fmla="*/ 720579 h 842371"/>
              <a:gd name="connsiteX8" fmla="*/ 628446 w 1218918"/>
              <a:gd name="connsiteY8" fmla="*/ 842371 h 842371"/>
              <a:gd name="connsiteX0" fmla="*/ 628446 w 1223727"/>
              <a:gd name="connsiteY0" fmla="*/ 842371 h 842371"/>
              <a:gd name="connsiteX1" fmla="*/ 820851 w 1223727"/>
              <a:gd name="connsiteY1" fmla="*/ 763100 h 842371"/>
              <a:gd name="connsiteX2" fmla="*/ 1178477 w 1223727"/>
              <a:gd name="connsiteY2" fmla="*/ 606951 h 842371"/>
              <a:gd name="connsiteX3" fmla="*/ 1173626 w 1223727"/>
              <a:gd name="connsiteY3" fmla="*/ 139266 h 842371"/>
              <a:gd name="connsiteX4" fmla="*/ 976395 w 1223727"/>
              <a:gd name="connsiteY4" fmla="*/ 9107 h 842371"/>
              <a:gd name="connsiteX5" fmla="*/ 246714 w 1223727"/>
              <a:gd name="connsiteY5" fmla="*/ 97247 h 842371"/>
              <a:gd name="connsiteX6" fmla="*/ 18891 w 1223727"/>
              <a:gd name="connsiteY6" fmla="*/ 557918 h 842371"/>
              <a:gd name="connsiteX7" fmla="*/ 547562 w 1223727"/>
              <a:gd name="connsiteY7" fmla="*/ 720579 h 842371"/>
              <a:gd name="connsiteX8" fmla="*/ 628446 w 1223727"/>
              <a:gd name="connsiteY8" fmla="*/ 842371 h 842371"/>
              <a:gd name="connsiteX0" fmla="*/ 628446 w 1232687"/>
              <a:gd name="connsiteY0" fmla="*/ 842371 h 842371"/>
              <a:gd name="connsiteX1" fmla="*/ 820851 w 1232687"/>
              <a:gd name="connsiteY1" fmla="*/ 763100 h 842371"/>
              <a:gd name="connsiteX2" fmla="*/ 1178477 w 1232687"/>
              <a:gd name="connsiteY2" fmla="*/ 606951 h 842371"/>
              <a:gd name="connsiteX3" fmla="*/ 1188606 w 1232687"/>
              <a:gd name="connsiteY3" fmla="*/ 158133 h 842371"/>
              <a:gd name="connsiteX4" fmla="*/ 976395 w 1232687"/>
              <a:gd name="connsiteY4" fmla="*/ 9107 h 842371"/>
              <a:gd name="connsiteX5" fmla="*/ 246714 w 1232687"/>
              <a:gd name="connsiteY5" fmla="*/ 97247 h 842371"/>
              <a:gd name="connsiteX6" fmla="*/ 18891 w 1232687"/>
              <a:gd name="connsiteY6" fmla="*/ 557918 h 842371"/>
              <a:gd name="connsiteX7" fmla="*/ 547562 w 1232687"/>
              <a:gd name="connsiteY7" fmla="*/ 720579 h 842371"/>
              <a:gd name="connsiteX8" fmla="*/ 628446 w 1232687"/>
              <a:gd name="connsiteY8" fmla="*/ 842371 h 842371"/>
              <a:gd name="connsiteX0" fmla="*/ 628446 w 1238631"/>
              <a:gd name="connsiteY0" fmla="*/ 842371 h 842371"/>
              <a:gd name="connsiteX1" fmla="*/ 820851 w 1238631"/>
              <a:gd name="connsiteY1" fmla="*/ 763100 h 842371"/>
              <a:gd name="connsiteX2" fmla="*/ 1178477 w 1238631"/>
              <a:gd name="connsiteY2" fmla="*/ 606951 h 842371"/>
              <a:gd name="connsiteX3" fmla="*/ 1197715 w 1238631"/>
              <a:gd name="connsiteY3" fmla="*/ 163763 h 842371"/>
              <a:gd name="connsiteX4" fmla="*/ 976395 w 1238631"/>
              <a:gd name="connsiteY4" fmla="*/ 9107 h 842371"/>
              <a:gd name="connsiteX5" fmla="*/ 246714 w 1238631"/>
              <a:gd name="connsiteY5" fmla="*/ 97247 h 842371"/>
              <a:gd name="connsiteX6" fmla="*/ 18891 w 1238631"/>
              <a:gd name="connsiteY6" fmla="*/ 557918 h 842371"/>
              <a:gd name="connsiteX7" fmla="*/ 547562 w 1238631"/>
              <a:gd name="connsiteY7" fmla="*/ 720579 h 842371"/>
              <a:gd name="connsiteX8" fmla="*/ 628446 w 1238631"/>
              <a:gd name="connsiteY8" fmla="*/ 842371 h 842371"/>
              <a:gd name="connsiteX0" fmla="*/ 632386 w 1242571"/>
              <a:gd name="connsiteY0" fmla="*/ 846766 h 846766"/>
              <a:gd name="connsiteX1" fmla="*/ 824791 w 1242571"/>
              <a:gd name="connsiteY1" fmla="*/ 767495 h 846766"/>
              <a:gd name="connsiteX2" fmla="*/ 1182417 w 1242571"/>
              <a:gd name="connsiteY2" fmla="*/ 611346 h 846766"/>
              <a:gd name="connsiteX3" fmla="*/ 1201655 w 1242571"/>
              <a:gd name="connsiteY3" fmla="*/ 168158 h 846766"/>
              <a:gd name="connsiteX4" fmla="*/ 980335 w 1242571"/>
              <a:gd name="connsiteY4" fmla="*/ 13502 h 846766"/>
              <a:gd name="connsiteX5" fmla="*/ 250654 w 1242571"/>
              <a:gd name="connsiteY5" fmla="*/ 101642 h 846766"/>
              <a:gd name="connsiteX6" fmla="*/ 22831 w 1242571"/>
              <a:gd name="connsiteY6" fmla="*/ 562313 h 846766"/>
              <a:gd name="connsiteX7" fmla="*/ 551502 w 1242571"/>
              <a:gd name="connsiteY7" fmla="*/ 724974 h 846766"/>
              <a:gd name="connsiteX8" fmla="*/ 632386 w 1242571"/>
              <a:gd name="connsiteY8" fmla="*/ 846766 h 846766"/>
              <a:gd name="connsiteX0" fmla="*/ 633056 w 1243241"/>
              <a:gd name="connsiteY0" fmla="*/ 846832 h 846832"/>
              <a:gd name="connsiteX1" fmla="*/ 825461 w 1243241"/>
              <a:gd name="connsiteY1" fmla="*/ 767561 h 846832"/>
              <a:gd name="connsiteX2" fmla="*/ 1183087 w 1243241"/>
              <a:gd name="connsiteY2" fmla="*/ 611412 h 846832"/>
              <a:gd name="connsiteX3" fmla="*/ 1202325 w 1243241"/>
              <a:gd name="connsiteY3" fmla="*/ 168224 h 846832"/>
              <a:gd name="connsiteX4" fmla="*/ 981005 w 1243241"/>
              <a:gd name="connsiteY4" fmla="*/ 13568 h 846832"/>
              <a:gd name="connsiteX5" fmla="*/ 245994 w 1243241"/>
              <a:gd name="connsiteY5" fmla="*/ 86692 h 846832"/>
              <a:gd name="connsiteX6" fmla="*/ 23501 w 1243241"/>
              <a:gd name="connsiteY6" fmla="*/ 562379 h 846832"/>
              <a:gd name="connsiteX7" fmla="*/ 552172 w 1243241"/>
              <a:gd name="connsiteY7" fmla="*/ 725040 h 846832"/>
              <a:gd name="connsiteX8" fmla="*/ 633056 w 1243241"/>
              <a:gd name="connsiteY8" fmla="*/ 846832 h 846832"/>
              <a:gd name="connsiteX0" fmla="*/ 633056 w 1243241"/>
              <a:gd name="connsiteY0" fmla="*/ 848503 h 848503"/>
              <a:gd name="connsiteX1" fmla="*/ 825461 w 1243241"/>
              <a:gd name="connsiteY1" fmla="*/ 769232 h 848503"/>
              <a:gd name="connsiteX2" fmla="*/ 1183087 w 1243241"/>
              <a:gd name="connsiteY2" fmla="*/ 613083 h 848503"/>
              <a:gd name="connsiteX3" fmla="*/ 1202325 w 1243241"/>
              <a:gd name="connsiteY3" fmla="*/ 169895 h 848503"/>
              <a:gd name="connsiteX4" fmla="*/ 981005 w 1243241"/>
              <a:gd name="connsiteY4" fmla="*/ 15239 h 848503"/>
              <a:gd name="connsiteX5" fmla="*/ 245994 w 1243241"/>
              <a:gd name="connsiteY5" fmla="*/ 88363 h 848503"/>
              <a:gd name="connsiteX6" fmla="*/ 23501 w 1243241"/>
              <a:gd name="connsiteY6" fmla="*/ 564050 h 848503"/>
              <a:gd name="connsiteX7" fmla="*/ 552172 w 1243241"/>
              <a:gd name="connsiteY7" fmla="*/ 726711 h 848503"/>
              <a:gd name="connsiteX8" fmla="*/ 633056 w 1243241"/>
              <a:gd name="connsiteY8" fmla="*/ 848503 h 848503"/>
              <a:gd name="connsiteX0" fmla="*/ 633056 w 1243241"/>
              <a:gd name="connsiteY0" fmla="*/ 852489 h 852489"/>
              <a:gd name="connsiteX1" fmla="*/ 825461 w 1243241"/>
              <a:gd name="connsiteY1" fmla="*/ 773218 h 852489"/>
              <a:gd name="connsiteX2" fmla="*/ 1183087 w 1243241"/>
              <a:gd name="connsiteY2" fmla="*/ 617069 h 852489"/>
              <a:gd name="connsiteX3" fmla="*/ 1202325 w 1243241"/>
              <a:gd name="connsiteY3" fmla="*/ 173881 h 852489"/>
              <a:gd name="connsiteX4" fmla="*/ 981005 w 1243241"/>
              <a:gd name="connsiteY4" fmla="*/ 19225 h 852489"/>
              <a:gd name="connsiteX5" fmla="*/ 245994 w 1243241"/>
              <a:gd name="connsiteY5" fmla="*/ 92349 h 852489"/>
              <a:gd name="connsiteX6" fmla="*/ 23501 w 1243241"/>
              <a:gd name="connsiteY6" fmla="*/ 568036 h 852489"/>
              <a:gd name="connsiteX7" fmla="*/ 552172 w 1243241"/>
              <a:gd name="connsiteY7" fmla="*/ 730697 h 852489"/>
              <a:gd name="connsiteX8" fmla="*/ 633056 w 1243241"/>
              <a:gd name="connsiteY8" fmla="*/ 852489 h 852489"/>
              <a:gd name="connsiteX0" fmla="*/ 633056 w 1238870"/>
              <a:gd name="connsiteY0" fmla="*/ 852489 h 852489"/>
              <a:gd name="connsiteX1" fmla="*/ 825461 w 1238870"/>
              <a:gd name="connsiteY1" fmla="*/ 773218 h 852489"/>
              <a:gd name="connsiteX2" fmla="*/ 1183087 w 1238870"/>
              <a:gd name="connsiteY2" fmla="*/ 617069 h 852489"/>
              <a:gd name="connsiteX3" fmla="*/ 1202325 w 1238870"/>
              <a:gd name="connsiteY3" fmla="*/ 173881 h 852489"/>
              <a:gd name="connsiteX4" fmla="*/ 981005 w 1238870"/>
              <a:gd name="connsiteY4" fmla="*/ 19225 h 852489"/>
              <a:gd name="connsiteX5" fmla="*/ 245994 w 1238870"/>
              <a:gd name="connsiteY5" fmla="*/ 92349 h 852489"/>
              <a:gd name="connsiteX6" fmla="*/ 23501 w 1238870"/>
              <a:gd name="connsiteY6" fmla="*/ 568036 h 852489"/>
              <a:gd name="connsiteX7" fmla="*/ 552172 w 1238870"/>
              <a:gd name="connsiteY7" fmla="*/ 730697 h 852489"/>
              <a:gd name="connsiteX8" fmla="*/ 633056 w 1238870"/>
              <a:gd name="connsiteY8" fmla="*/ 852489 h 852489"/>
              <a:gd name="connsiteX0" fmla="*/ 633056 w 1237972"/>
              <a:gd name="connsiteY0" fmla="*/ 852489 h 852489"/>
              <a:gd name="connsiteX1" fmla="*/ 825461 w 1237972"/>
              <a:gd name="connsiteY1" fmla="*/ 773218 h 852489"/>
              <a:gd name="connsiteX2" fmla="*/ 1183087 w 1237972"/>
              <a:gd name="connsiteY2" fmla="*/ 617069 h 852489"/>
              <a:gd name="connsiteX3" fmla="*/ 1202325 w 1237972"/>
              <a:gd name="connsiteY3" fmla="*/ 173881 h 852489"/>
              <a:gd name="connsiteX4" fmla="*/ 981005 w 1237972"/>
              <a:gd name="connsiteY4" fmla="*/ 19225 h 852489"/>
              <a:gd name="connsiteX5" fmla="*/ 245994 w 1237972"/>
              <a:gd name="connsiteY5" fmla="*/ 92349 h 852489"/>
              <a:gd name="connsiteX6" fmla="*/ 23501 w 1237972"/>
              <a:gd name="connsiteY6" fmla="*/ 568036 h 852489"/>
              <a:gd name="connsiteX7" fmla="*/ 552172 w 1237972"/>
              <a:gd name="connsiteY7" fmla="*/ 730697 h 852489"/>
              <a:gd name="connsiteX8" fmla="*/ 633056 w 1237972"/>
              <a:gd name="connsiteY8" fmla="*/ 852489 h 85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7972" h="852489">
                <a:moveTo>
                  <a:pt x="633056" y="852489"/>
                </a:moveTo>
                <a:cubicBezTo>
                  <a:pt x="716495" y="841059"/>
                  <a:pt x="733789" y="812455"/>
                  <a:pt x="825461" y="773218"/>
                </a:cubicBezTo>
                <a:cubicBezTo>
                  <a:pt x="917133" y="733981"/>
                  <a:pt x="1120276" y="716959"/>
                  <a:pt x="1183087" y="617069"/>
                </a:cubicBezTo>
                <a:cubicBezTo>
                  <a:pt x="1245898" y="517180"/>
                  <a:pt x="1258148" y="283568"/>
                  <a:pt x="1202325" y="173881"/>
                </a:cubicBezTo>
                <a:cubicBezTo>
                  <a:pt x="1146502" y="64194"/>
                  <a:pt x="1083676" y="36572"/>
                  <a:pt x="981005" y="19225"/>
                </a:cubicBezTo>
                <a:cubicBezTo>
                  <a:pt x="823274" y="-7425"/>
                  <a:pt x="446352" y="-23746"/>
                  <a:pt x="245994" y="92349"/>
                </a:cubicBezTo>
                <a:cubicBezTo>
                  <a:pt x="45636" y="208444"/>
                  <a:pt x="-47145" y="246094"/>
                  <a:pt x="23501" y="568036"/>
                </a:cubicBezTo>
                <a:cubicBezTo>
                  <a:pt x="51046" y="756743"/>
                  <a:pt x="510357" y="722029"/>
                  <a:pt x="552172" y="730697"/>
                </a:cubicBezTo>
                <a:cubicBezTo>
                  <a:pt x="733623" y="767368"/>
                  <a:pt x="633056" y="852489"/>
                  <a:pt x="633056" y="852489"/>
                </a:cubicBezTo>
                <a:close/>
              </a:path>
            </a:pathLst>
          </a:custGeom>
          <a:noFill/>
          <a:ln w="19050" cap="flat">
            <a:solidFill>
              <a:schemeClr val="tx1"/>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D80FF0C0-FC1A-4C5B-9FE5-09BA33FF7EE3}"/>
              </a:ext>
            </a:extLst>
          </p:cNvPr>
          <p:cNvSpPr>
            <a:spLocks noGrp="1"/>
          </p:cNvSpPr>
          <p:nvPr>
            <p:ph type="ctrTitle"/>
          </p:nvPr>
        </p:nvSpPr>
        <p:spPr>
          <a:xfrm>
            <a:off x="1956392" y="1398181"/>
            <a:ext cx="7134446" cy="2870791"/>
          </a:xfrm>
        </p:spPr>
        <p:txBody>
          <a:bodyPr anchor="ctr">
            <a:normAutofit/>
          </a:bodyPr>
          <a:lstStyle>
            <a:lvl1pPr algn="ctr">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6E989092-15F8-4341-8D94-9E799301C51A}"/>
              </a:ext>
            </a:extLst>
          </p:cNvPr>
          <p:cNvSpPr>
            <a:spLocks noGrp="1"/>
          </p:cNvSpPr>
          <p:nvPr>
            <p:ph type="subTitle" idx="1"/>
          </p:nvPr>
        </p:nvSpPr>
        <p:spPr>
          <a:xfrm>
            <a:off x="6270835" y="5135527"/>
            <a:ext cx="4397164" cy="1057938"/>
          </a:xfrm>
        </p:spPr>
        <p:txBody>
          <a:bodyPr anchor="ctr">
            <a:normAutofit/>
          </a:bodyPr>
          <a:lstStyle>
            <a:lvl1pPr marL="0" indent="0" algn="l">
              <a:lnSpc>
                <a:spcPct val="100000"/>
              </a:lnSpc>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0F97328B-E858-4921-99C2-3B0BE1724C6F}"/>
              </a:ext>
            </a:extLst>
          </p:cNvPr>
          <p:cNvSpPr>
            <a:spLocks noGrp="1"/>
          </p:cNvSpPr>
          <p:nvPr>
            <p:ph type="dt" sz="half" idx="10"/>
          </p:nvPr>
        </p:nvSpPr>
        <p:spPr/>
        <p:txBody>
          <a:bodyPr/>
          <a:lstStyle/>
          <a:p>
            <a:fld id="{C1691109-F4F8-4597-962C-A4F4B7960636}" type="datetimeFigureOut">
              <a:rPr lang="en-US" smtClean="0"/>
              <a:t>4/27/2023</a:t>
            </a:fld>
            <a:endParaRPr lang="en-US"/>
          </a:p>
        </p:txBody>
      </p:sp>
      <p:sp>
        <p:nvSpPr>
          <p:cNvPr id="5" name="Footer Placeholder 4">
            <a:extLst>
              <a:ext uri="{FF2B5EF4-FFF2-40B4-BE49-F238E27FC236}">
                <a16:creationId xmlns:a16="http://schemas.microsoft.com/office/drawing/2014/main" id="{ED381296-9B7B-4EF3-89B3-8B33E6070F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C2FE59-6CD1-4D0F-8A06-10CA2D3836CD}"/>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1270112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139E3-FB89-4585-A22D-15851E8DE01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94B498-70D2-4956-A576-83345B38DCF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2A84CB-FF9E-43D6-8805-B4ABB520D60C}"/>
              </a:ext>
            </a:extLst>
          </p:cNvPr>
          <p:cNvSpPr>
            <a:spLocks noGrp="1"/>
          </p:cNvSpPr>
          <p:nvPr>
            <p:ph type="dt" sz="half" idx="10"/>
          </p:nvPr>
        </p:nvSpPr>
        <p:spPr/>
        <p:txBody>
          <a:bodyPr/>
          <a:lstStyle/>
          <a:p>
            <a:fld id="{C1691109-F4F8-4597-962C-A4F4B7960636}" type="datetimeFigureOut">
              <a:rPr lang="en-US" smtClean="0"/>
              <a:t>4/27/2023</a:t>
            </a:fld>
            <a:endParaRPr lang="en-US"/>
          </a:p>
        </p:txBody>
      </p:sp>
      <p:sp>
        <p:nvSpPr>
          <p:cNvPr id="5" name="Footer Placeholder 4">
            <a:extLst>
              <a:ext uri="{FF2B5EF4-FFF2-40B4-BE49-F238E27FC236}">
                <a16:creationId xmlns:a16="http://schemas.microsoft.com/office/drawing/2014/main" id="{BCA7EE14-0A60-428B-BC0E-A50951E0E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2A9A22-BBF2-4B23-B17F-B32AC87D290F}"/>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651064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5CC51B-E0BE-4D50-A04A-571F8BCAE2A7}"/>
              </a:ext>
            </a:extLst>
          </p:cNvPr>
          <p:cNvSpPr>
            <a:spLocks noGrp="1"/>
          </p:cNvSpPr>
          <p:nvPr>
            <p:ph type="title" orient="vert"/>
          </p:nvPr>
        </p:nvSpPr>
        <p:spPr>
          <a:xfrm>
            <a:off x="9099550" y="692150"/>
            <a:ext cx="2254250" cy="5309930"/>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41F5607-7A89-4981-87F4-98BC7CE0A921}"/>
              </a:ext>
            </a:extLst>
          </p:cNvPr>
          <p:cNvSpPr>
            <a:spLocks noGrp="1"/>
          </p:cNvSpPr>
          <p:nvPr>
            <p:ph type="body" orient="vert" idx="1"/>
          </p:nvPr>
        </p:nvSpPr>
        <p:spPr>
          <a:xfrm>
            <a:off x="838200" y="692150"/>
            <a:ext cx="8108950" cy="530993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820D5BE-275A-42D5-BCE1-357D53FC50C3}"/>
              </a:ext>
            </a:extLst>
          </p:cNvPr>
          <p:cNvSpPr>
            <a:spLocks noGrp="1"/>
          </p:cNvSpPr>
          <p:nvPr>
            <p:ph type="dt" sz="half" idx="10"/>
          </p:nvPr>
        </p:nvSpPr>
        <p:spPr/>
        <p:txBody>
          <a:bodyPr/>
          <a:lstStyle/>
          <a:p>
            <a:fld id="{C1691109-F4F8-4597-962C-A4F4B7960636}" type="datetimeFigureOut">
              <a:rPr lang="en-US" smtClean="0"/>
              <a:t>4/27/2023</a:t>
            </a:fld>
            <a:endParaRPr lang="en-US"/>
          </a:p>
        </p:txBody>
      </p:sp>
      <p:sp>
        <p:nvSpPr>
          <p:cNvPr id="5" name="Footer Placeholder 4">
            <a:extLst>
              <a:ext uri="{FF2B5EF4-FFF2-40B4-BE49-F238E27FC236}">
                <a16:creationId xmlns:a16="http://schemas.microsoft.com/office/drawing/2014/main" id="{11525F9A-B406-4028-AC92-D12450519F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A70F0A-5147-4274-A0A1-BD21917945FE}"/>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80207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AC77D-9BA0-4A3B-B823-2059DC3C3D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B811DB-C16F-4CED-97C6-73ABD71F33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E14D3C-7343-4DD7-B816-0D4D66BD61BF}"/>
              </a:ext>
            </a:extLst>
          </p:cNvPr>
          <p:cNvSpPr>
            <a:spLocks noGrp="1"/>
          </p:cNvSpPr>
          <p:nvPr>
            <p:ph type="dt" sz="half" idx="10"/>
          </p:nvPr>
        </p:nvSpPr>
        <p:spPr/>
        <p:txBody>
          <a:bodyPr/>
          <a:lstStyle/>
          <a:p>
            <a:fld id="{C1691109-F4F8-4597-962C-A4F4B7960636}" type="datetimeFigureOut">
              <a:rPr lang="en-US" smtClean="0"/>
              <a:t>4/27/2023</a:t>
            </a:fld>
            <a:endParaRPr lang="en-US"/>
          </a:p>
        </p:txBody>
      </p:sp>
      <p:sp>
        <p:nvSpPr>
          <p:cNvPr id="5" name="Footer Placeholder 4">
            <a:extLst>
              <a:ext uri="{FF2B5EF4-FFF2-40B4-BE49-F238E27FC236}">
                <a16:creationId xmlns:a16="http://schemas.microsoft.com/office/drawing/2014/main" id="{BE2409C8-4D7C-40EE-A12E-59CB555C72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1222D5-7193-4F59-83B4-3C19E8B14952}"/>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2730183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BEFA1-A4AB-4CF4-B02E-57AAED5719D6}"/>
              </a:ext>
            </a:extLst>
          </p:cNvPr>
          <p:cNvSpPr>
            <a:spLocks noGrp="1"/>
          </p:cNvSpPr>
          <p:nvPr>
            <p:ph type="title"/>
          </p:nvPr>
        </p:nvSpPr>
        <p:spPr>
          <a:xfrm>
            <a:off x="1621971" y="1709738"/>
            <a:ext cx="9165772" cy="2963271"/>
          </a:xfrm>
        </p:spPr>
        <p:txBody>
          <a:bodyPr anchor="b"/>
          <a:lstStyle>
            <a:lvl1pPr algn="ct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0AB406C-F19A-4393-9AD1-A300A7E452E8}"/>
              </a:ext>
            </a:extLst>
          </p:cNvPr>
          <p:cNvSpPr>
            <a:spLocks noGrp="1"/>
          </p:cNvSpPr>
          <p:nvPr>
            <p:ph type="body" idx="1"/>
          </p:nvPr>
        </p:nvSpPr>
        <p:spPr>
          <a:xfrm>
            <a:off x="1621971" y="4875028"/>
            <a:ext cx="9165772" cy="1052623"/>
          </a:xfrm>
        </p:spPr>
        <p:txBody>
          <a:bodyPr>
            <a:normAutofit/>
          </a:bodyPr>
          <a:lstStyle>
            <a:lvl1pPr marL="0" indent="0" algn="ctr">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7D7AE7-47F6-4023-8D44-8BA1DAB05FF2}"/>
              </a:ext>
            </a:extLst>
          </p:cNvPr>
          <p:cNvSpPr>
            <a:spLocks noGrp="1"/>
          </p:cNvSpPr>
          <p:nvPr>
            <p:ph type="dt" sz="half" idx="10"/>
          </p:nvPr>
        </p:nvSpPr>
        <p:spPr/>
        <p:txBody>
          <a:bodyPr/>
          <a:lstStyle/>
          <a:p>
            <a:fld id="{C1691109-F4F8-4597-962C-A4F4B7960636}" type="datetimeFigureOut">
              <a:rPr lang="en-US" smtClean="0"/>
              <a:t>4/27/2023</a:t>
            </a:fld>
            <a:endParaRPr lang="en-US"/>
          </a:p>
        </p:txBody>
      </p:sp>
      <p:sp>
        <p:nvSpPr>
          <p:cNvPr id="5" name="Footer Placeholder 4">
            <a:extLst>
              <a:ext uri="{FF2B5EF4-FFF2-40B4-BE49-F238E27FC236}">
                <a16:creationId xmlns:a16="http://schemas.microsoft.com/office/drawing/2014/main" id="{57AB32FC-A974-44FC-9804-F871EE51DF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59ADE9-F40E-4E3B-AB8D-68CB1F4854A5}"/>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432273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4D816-3E01-4EFD-AD9C-783D674DA6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F53D69-34A7-451D-A902-5F6CD13343FE}"/>
              </a:ext>
            </a:extLst>
          </p:cNvPr>
          <p:cNvSpPr>
            <a:spLocks noGrp="1"/>
          </p:cNvSpPr>
          <p:nvPr>
            <p:ph sz="half" idx="1"/>
          </p:nvPr>
        </p:nvSpPr>
        <p:spPr>
          <a:xfrm>
            <a:off x="1020722" y="2095500"/>
            <a:ext cx="4999077" cy="39732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6E1E0E2-7D34-48E0-8795-546D2F00E2CF}"/>
              </a:ext>
            </a:extLst>
          </p:cNvPr>
          <p:cNvSpPr>
            <a:spLocks noGrp="1"/>
          </p:cNvSpPr>
          <p:nvPr>
            <p:ph sz="half" idx="2"/>
          </p:nvPr>
        </p:nvSpPr>
        <p:spPr>
          <a:xfrm>
            <a:off x="6281056" y="2095500"/>
            <a:ext cx="5072743" cy="39732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E005476-6B6D-4BA3-919B-5335D6429852}"/>
              </a:ext>
            </a:extLst>
          </p:cNvPr>
          <p:cNvSpPr>
            <a:spLocks noGrp="1"/>
          </p:cNvSpPr>
          <p:nvPr>
            <p:ph type="dt" sz="half" idx="10"/>
          </p:nvPr>
        </p:nvSpPr>
        <p:spPr/>
        <p:txBody>
          <a:bodyPr/>
          <a:lstStyle/>
          <a:p>
            <a:fld id="{C1691109-F4F8-4597-962C-A4F4B7960636}" type="datetimeFigureOut">
              <a:rPr lang="en-US" smtClean="0"/>
              <a:t>4/27/2023</a:t>
            </a:fld>
            <a:endParaRPr lang="en-US"/>
          </a:p>
        </p:txBody>
      </p:sp>
      <p:sp>
        <p:nvSpPr>
          <p:cNvPr id="6" name="Footer Placeholder 5">
            <a:extLst>
              <a:ext uri="{FF2B5EF4-FFF2-40B4-BE49-F238E27FC236}">
                <a16:creationId xmlns:a16="http://schemas.microsoft.com/office/drawing/2014/main" id="{F5DB6D41-07E2-4F6D-BB39-217957FE76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E0CA9C-BFED-484F-B765-EA8CE4B4B783}"/>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4074691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74AD2-5208-4201-90A7-F961876195F8}"/>
              </a:ext>
            </a:extLst>
          </p:cNvPr>
          <p:cNvSpPr>
            <a:spLocks noGrp="1"/>
          </p:cNvSpPr>
          <p:nvPr>
            <p:ph type="title"/>
          </p:nvPr>
        </p:nvSpPr>
        <p:spPr>
          <a:xfrm>
            <a:off x="1028700" y="702129"/>
            <a:ext cx="10326688" cy="1125675"/>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D3A3FF53-BE24-42E9-BA12-BC5863CBFF1B}"/>
              </a:ext>
            </a:extLst>
          </p:cNvPr>
          <p:cNvSpPr>
            <a:spLocks noGrp="1"/>
          </p:cNvSpPr>
          <p:nvPr>
            <p:ph type="body" idx="1"/>
          </p:nvPr>
        </p:nvSpPr>
        <p:spPr>
          <a:xfrm>
            <a:off x="1028700" y="1827804"/>
            <a:ext cx="4968875"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67A84776-6678-4D27-9BE9-5D83FC9E884F}"/>
              </a:ext>
            </a:extLst>
          </p:cNvPr>
          <p:cNvSpPr>
            <a:spLocks noGrp="1"/>
          </p:cNvSpPr>
          <p:nvPr>
            <p:ph sz="half" idx="2"/>
          </p:nvPr>
        </p:nvSpPr>
        <p:spPr>
          <a:xfrm>
            <a:off x="1028700" y="2642191"/>
            <a:ext cx="4968875" cy="340241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58BCA2E2-5B30-43B4-8FCD-23015451F221}"/>
              </a:ext>
            </a:extLst>
          </p:cNvPr>
          <p:cNvSpPr>
            <a:spLocks noGrp="1"/>
          </p:cNvSpPr>
          <p:nvPr>
            <p:ph type="body" sz="quarter" idx="3"/>
          </p:nvPr>
        </p:nvSpPr>
        <p:spPr>
          <a:xfrm>
            <a:off x="6281054" y="1827804"/>
            <a:ext cx="5087034"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CDA7B7A1-E670-4E7E-AEBA-340893DE8EE5}"/>
              </a:ext>
            </a:extLst>
          </p:cNvPr>
          <p:cNvSpPr>
            <a:spLocks noGrp="1"/>
          </p:cNvSpPr>
          <p:nvPr>
            <p:ph sz="quarter" idx="4"/>
          </p:nvPr>
        </p:nvSpPr>
        <p:spPr>
          <a:xfrm>
            <a:off x="6281054" y="2642191"/>
            <a:ext cx="5087034" cy="340241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3244D3AE-982A-4CC3-8456-4D4B0E35D993}"/>
              </a:ext>
            </a:extLst>
          </p:cNvPr>
          <p:cNvSpPr>
            <a:spLocks noGrp="1"/>
          </p:cNvSpPr>
          <p:nvPr>
            <p:ph type="dt" sz="half" idx="10"/>
          </p:nvPr>
        </p:nvSpPr>
        <p:spPr/>
        <p:txBody>
          <a:bodyPr/>
          <a:lstStyle/>
          <a:p>
            <a:fld id="{C1691109-F4F8-4597-962C-A4F4B7960636}" type="datetimeFigureOut">
              <a:rPr lang="en-US" smtClean="0"/>
              <a:t>4/27/2023</a:t>
            </a:fld>
            <a:endParaRPr lang="en-US"/>
          </a:p>
        </p:txBody>
      </p:sp>
      <p:sp>
        <p:nvSpPr>
          <p:cNvPr id="8" name="Footer Placeholder 7">
            <a:extLst>
              <a:ext uri="{FF2B5EF4-FFF2-40B4-BE49-F238E27FC236}">
                <a16:creationId xmlns:a16="http://schemas.microsoft.com/office/drawing/2014/main" id="{56FE3087-09F9-4436-8236-8693EA4984D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8413CB-0E24-4F96-AF8C-EE269ACCE783}"/>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3720283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155CAD1C-D319-4A48-8DF9-50699231C977}"/>
              </a:ext>
            </a:extLst>
          </p:cNvPr>
          <p:cNvSpPr>
            <a:spLocks noGrp="1"/>
          </p:cNvSpPr>
          <p:nvPr>
            <p:ph type="dt" sz="half" idx="10"/>
          </p:nvPr>
        </p:nvSpPr>
        <p:spPr/>
        <p:txBody>
          <a:bodyPr/>
          <a:lstStyle/>
          <a:p>
            <a:fld id="{C1691109-F4F8-4597-962C-A4F4B7960636}" type="datetimeFigureOut">
              <a:rPr lang="en-US" smtClean="0"/>
              <a:t>4/27/2023</a:t>
            </a:fld>
            <a:endParaRPr lang="en-US"/>
          </a:p>
        </p:txBody>
      </p:sp>
      <p:sp>
        <p:nvSpPr>
          <p:cNvPr id="4" name="Footer Placeholder 3">
            <a:extLst>
              <a:ext uri="{FF2B5EF4-FFF2-40B4-BE49-F238E27FC236}">
                <a16:creationId xmlns:a16="http://schemas.microsoft.com/office/drawing/2014/main" id="{FE3D0181-83E0-4AB1-B372-24D6C075B0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750352C-6317-4DD0-84C4-AE7DDAC55F0A}"/>
              </a:ext>
            </a:extLst>
          </p:cNvPr>
          <p:cNvSpPr>
            <a:spLocks noGrp="1"/>
          </p:cNvSpPr>
          <p:nvPr>
            <p:ph type="sldNum" sz="quarter" idx="12"/>
          </p:nvPr>
        </p:nvSpPr>
        <p:spPr/>
        <p:txBody>
          <a:bodyPr/>
          <a:lstStyle/>
          <a:p>
            <a:fld id="{7C7FAD9F-AEE9-406E-B720-57D2B9DB2816}" type="slidenum">
              <a:rPr lang="en-US" smtClean="0"/>
              <a:t>‹#›</a:t>
            </a:fld>
            <a:endParaRPr lang="en-US"/>
          </a:p>
        </p:txBody>
      </p:sp>
      <p:sp>
        <p:nvSpPr>
          <p:cNvPr id="6" name="Freeform: Shape 5">
            <a:extLst>
              <a:ext uri="{FF2B5EF4-FFF2-40B4-BE49-F238E27FC236}">
                <a16:creationId xmlns:a16="http://schemas.microsoft.com/office/drawing/2014/main" id="{48F340C5-9EBB-43D9-91F5-F767DBD59BBF}"/>
              </a:ext>
              <a:ext uri="{C183D7F6-B498-43B3-948B-1728B52AA6E4}">
                <adec:decorative xmlns:adec="http://schemas.microsoft.com/office/drawing/2017/decorative" val="1"/>
              </a:ext>
            </a:extLst>
          </p:cNvPr>
          <p:cNvSpPr/>
          <p:nvPr/>
        </p:nvSpPr>
        <p:spPr>
          <a:xfrm rot="492880">
            <a:off x="2401240" y="1130240"/>
            <a:ext cx="8982171" cy="5009917"/>
          </a:xfrm>
          <a:custGeom>
            <a:avLst/>
            <a:gdLst>
              <a:gd name="connsiteX0" fmla="*/ 284628 w 960507"/>
              <a:gd name="connsiteY0" fmla="*/ 725426 h 725435"/>
              <a:gd name="connsiteX1" fmla="*/ 429979 w 960507"/>
              <a:gd name="connsiteY1" fmla="*/ 636749 h 725435"/>
              <a:gd name="connsiteX2" fmla="*/ 805646 w 960507"/>
              <a:gd name="connsiteY2" fmla="*/ 523401 h 725435"/>
              <a:gd name="connsiteX3" fmla="*/ 954521 w 960507"/>
              <a:gd name="connsiteY3" fmla="*/ 257273 h 725435"/>
              <a:gd name="connsiteX4" fmla="*/ 674486 w 960507"/>
              <a:gd name="connsiteY4" fmla="*/ 5622 h 725435"/>
              <a:gd name="connsiteX5" fmla="*/ 15261 w 960507"/>
              <a:gd name="connsiteY5" fmla="*/ 246605 h 725435"/>
              <a:gd name="connsiteX6" fmla="*/ 217286 w 960507"/>
              <a:gd name="connsiteY6" fmla="*/ 650655 h 725435"/>
              <a:gd name="connsiteX7" fmla="*/ 284628 w 960507"/>
              <a:gd name="connsiteY7" fmla="*/ 725426 h 725435"/>
              <a:gd name="connsiteX0" fmla="*/ 284667 w 961601"/>
              <a:gd name="connsiteY0" fmla="*/ 725435 h 725435"/>
              <a:gd name="connsiteX1" fmla="*/ 430018 w 961601"/>
              <a:gd name="connsiteY1" fmla="*/ 636758 h 725435"/>
              <a:gd name="connsiteX2" fmla="*/ 820834 w 961601"/>
              <a:gd name="connsiteY2" fmla="*/ 548364 h 725435"/>
              <a:gd name="connsiteX3" fmla="*/ 954560 w 961601"/>
              <a:gd name="connsiteY3" fmla="*/ 257282 h 725435"/>
              <a:gd name="connsiteX4" fmla="*/ 674525 w 961601"/>
              <a:gd name="connsiteY4" fmla="*/ 5631 h 725435"/>
              <a:gd name="connsiteX5" fmla="*/ 15300 w 961601"/>
              <a:gd name="connsiteY5" fmla="*/ 246614 h 725435"/>
              <a:gd name="connsiteX6" fmla="*/ 217325 w 961601"/>
              <a:gd name="connsiteY6" fmla="*/ 650664 h 725435"/>
              <a:gd name="connsiteX7" fmla="*/ 284667 w 961601"/>
              <a:gd name="connsiteY7" fmla="*/ 725435 h 725435"/>
              <a:gd name="connsiteX0" fmla="*/ 284667 w 961601"/>
              <a:gd name="connsiteY0" fmla="*/ 725962 h 725962"/>
              <a:gd name="connsiteX1" fmla="*/ 430018 w 961601"/>
              <a:gd name="connsiteY1" fmla="*/ 637285 h 725962"/>
              <a:gd name="connsiteX2" fmla="*/ 820834 w 961601"/>
              <a:gd name="connsiteY2" fmla="*/ 548891 h 725962"/>
              <a:gd name="connsiteX3" fmla="*/ 954560 w 961601"/>
              <a:gd name="connsiteY3" fmla="*/ 257809 h 725962"/>
              <a:gd name="connsiteX4" fmla="*/ 674525 w 961601"/>
              <a:gd name="connsiteY4" fmla="*/ 6158 h 725962"/>
              <a:gd name="connsiteX5" fmla="*/ 15300 w 961601"/>
              <a:gd name="connsiteY5" fmla="*/ 247141 h 725962"/>
              <a:gd name="connsiteX6" fmla="*/ 217325 w 961601"/>
              <a:gd name="connsiteY6" fmla="*/ 651191 h 725962"/>
              <a:gd name="connsiteX7" fmla="*/ 284667 w 961601"/>
              <a:gd name="connsiteY7" fmla="*/ 725962 h 725962"/>
              <a:gd name="connsiteX0" fmla="*/ 410902 w 1087836"/>
              <a:gd name="connsiteY0" fmla="*/ 719810 h 719810"/>
              <a:gd name="connsiteX1" fmla="*/ 556253 w 1087836"/>
              <a:gd name="connsiteY1" fmla="*/ 631133 h 719810"/>
              <a:gd name="connsiteX2" fmla="*/ 947069 w 1087836"/>
              <a:gd name="connsiteY2" fmla="*/ 542739 h 719810"/>
              <a:gd name="connsiteX3" fmla="*/ 1080795 w 1087836"/>
              <a:gd name="connsiteY3" fmla="*/ 251657 h 719810"/>
              <a:gd name="connsiteX4" fmla="*/ 800760 w 1087836"/>
              <a:gd name="connsiteY4" fmla="*/ 6 h 719810"/>
              <a:gd name="connsiteX5" fmla="*/ 5261 w 1087836"/>
              <a:gd name="connsiteY5" fmla="*/ 248982 h 719810"/>
              <a:gd name="connsiteX6" fmla="*/ 343560 w 1087836"/>
              <a:gd name="connsiteY6" fmla="*/ 645039 h 719810"/>
              <a:gd name="connsiteX7" fmla="*/ 410902 w 1087836"/>
              <a:gd name="connsiteY7" fmla="*/ 719810 h 719810"/>
              <a:gd name="connsiteX0" fmla="*/ 412791 w 1089725"/>
              <a:gd name="connsiteY0" fmla="*/ 726835 h 726835"/>
              <a:gd name="connsiteX1" fmla="*/ 558142 w 1089725"/>
              <a:gd name="connsiteY1" fmla="*/ 638158 h 726835"/>
              <a:gd name="connsiteX2" fmla="*/ 948958 w 1089725"/>
              <a:gd name="connsiteY2" fmla="*/ 549764 h 726835"/>
              <a:gd name="connsiteX3" fmla="*/ 1082684 w 1089725"/>
              <a:gd name="connsiteY3" fmla="*/ 258682 h 726835"/>
              <a:gd name="connsiteX4" fmla="*/ 802649 w 1089725"/>
              <a:gd name="connsiteY4" fmla="*/ 7031 h 726835"/>
              <a:gd name="connsiteX5" fmla="*/ 171027 w 1089725"/>
              <a:gd name="connsiteY5" fmla="*/ 85967 h 726835"/>
              <a:gd name="connsiteX6" fmla="*/ 7150 w 1089725"/>
              <a:gd name="connsiteY6" fmla="*/ 256007 h 726835"/>
              <a:gd name="connsiteX7" fmla="*/ 345449 w 1089725"/>
              <a:gd name="connsiteY7" fmla="*/ 652064 h 726835"/>
              <a:gd name="connsiteX8" fmla="*/ 412791 w 1089725"/>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7340 w 1084274"/>
              <a:gd name="connsiteY0" fmla="*/ 726835 h 726835"/>
              <a:gd name="connsiteX1" fmla="*/ 552691 w 1084274"/>
              <a:gd name="connsiteY1" fmla="*/ 638158 h 726835"/>
              <a:gd name="connsiteX2" fmla="*/ 943507 w 1084274"/>
              <a:gd name="connsiteY2" fmla="*/ 549764 h 726835"/>
              <a:gd name="connsiteX3" fmla="*/ 1077233 w 1084274"/>
              <a:gd name="connsiteY3" fmla="*/ 258682 h 726835"/>
              <a:gd name="connsiteX4" fmla="*/ 797198 w 1084274"/>
              <a:gd name="connsiteY4" fmla="*/ 7031 h 726835"/>
              <a:gd name="connsiteX5" fmla="*/ 165576 w 1084274"/>
              <a:gd name="connsiteY5" fmla="*/ 85967 h 726835"/>
              <a:gd name="connsiteX6" fmla="*/ 5798 w 1084274"/>
              <a:gd name="connsiteY6" fmla="*/ 285590 h 726835"/>
              <a:gd name="connsiteX7" fmla="*/ 339998 w 1084274"/>
              <a:gd name="connsiteY7" fmla="*/ 652064 h 726835"/>
              <a:gd name="connsiteX8" fmla="*/ 407340 w 1084274"/>
              <a:gd name="connsiteY8" fmla="*/ 726835 h 726835"/>
              <a:gd name="connsiteX0" fmla="*/ 405193 w 1082127"/>
              <a:gd name="connsiteY0" fmla="*/ 726835 h 726835"/>
              <a:gd name="connsiteX1" fmla="*/ 550544 w 1082127"/>
              <a:gd name="connsiteY1" fmla="*/ 638158 h 726835"/>
              <a:gd name="connsiteX2" fmla="*/ 941360 w 1082127"/>
              <a:gd name="connsiteY2" fmla="*/ 549764 h 726835"/>
              <a:gd name="connsiteX3" fmla="*/ 1075086 w 1082127"/>
              <a:gd name="connsiteY3" fmla="*/ 258682 h 726835"/>
              <a:gd name="connsiteX4" fmla="*/ 795051 w 1082127"/>
              <a:gd name="connsiteY4" fmla="*/ 7031 h 726835"/>
              <a:gd name="connsiteX5" fmla="*/ 163429 w 1082127"/>
              <a:gd name="connsiteY5" fmla="*/ 85967 h 726835"/>
              <a:gd name="connsiteX6" fmla="*/ 5959 w 1082127"/>
              <a:gd name="connsiteY6" fmla="*/ 336874 h 726835"/>
              <a:gd name="connsiteX7" fmla="*/ 337851 w 1082127"/>
              <a:gd name="connsiteY7" fmla="*/ 652064 h 726835"/>
              <a:gd name="connsiteX8" fmla="*/ 405193 w 1082127"/>
              <a:gd name="connsiteY8" fmla="*/ 726835 h 726835"/>
              <a:gd name="connsiteX0" fmla="*/ 405097 w 1082031"/>
              <a:gd name="connsiteY0" fmla="*/ 727553 h 727553"/>
              <a:gd name="connsiteX1" fmla="*/ 550448 w 1082031"/>
              <a:gd name="connsiteY1" fmla="*/ 638876 h 727553"/>
              <a:gd name="connsiteX2" fmla="*/ 941264 w 1082031"/>
              <a:gd name="connsiteY2" fmla="*/ 550482 h 727553"/>
              <a:gd name="connsiteX3" fmla="*/ 1074990 w 1082031"/>
              <a:gd name="connsiteY3" fmla="*/ 259400 h 727553"/>
              <a:gd name="connsiteX4" fmla="*/ 794955 w 1082031"/>
              <a:gd name="connsiteY4" fmla="*/ 7749 h 727553"/>
              <a:gd name="connsiteX5" fmla="*/ 164686 w 1082031"/>
              <a:gd name="connsiteY5" fmla="*/ 81610 h 727553"/>
              <a:gd name="connsiteX6" fmla="*/ 5863 w 1082031"/>
              <a:gd name="connsiteY6" fmla="*/ 337592 h 727553"/>
              <a:gd name="connsiteX7" fmla="*/ 337755 w 1082031"/>
              <a:gd name="connsiteY7" fmla="*/ 652782 h 727553"/>
              <a:gd name="connsiteX8" fmla="*/ 405097 w 1082031"/>
              <a:gd name="connsiteY8" fmla="*/ 727553 h 727553"/>
              <a:gd name="connsiteX0" fmla="*/ 427815 w 1104749"/>
              <a:gd name="connsiteY0" fmla="*/ 727553 h 727553"/>
              <a:gd name="connsiteX1" fmla="*/ 573166 w 1104749"/>
              <a:gd name="connsiteY1" fmla="*/ 638876 h 727553"/>
              <a:gd name="connsiteX2" fmla="*/ 963982 w 1104749"/>
              <a:gd name="connsiteY2" fmla="*/ 550482 h 727553"/>
              <a:gd name="connsiteX3" fmla="*/ 1097708 w 1104749"/>
              <a:gd name="connsiteY3" fmla="*/ 259400 h 727553"/>
              <a:gd name="connsiteX4" fmla="*/ 817673 w 1104749"/>
              <a:gd name="connsiteY4" fmla="*/ 7749 h 727553"/>
              <a:gd name="connsiteX5" fmla="*/ 187404 w 1104749"/>
              <a:gd name="connsiteY5" fmla="*/ 81610 h 727553"/>
              <a:gd name="connsiteX6" fmla="*/ 4537 w 1104749"/>
              <a:gd name="connsiteY6" fmla="*/ 344274 h 727553"/>
              <a:gd name="connsiteX7" fmla="*/ 360473 w 1104749"/>
              <a:gd name="connsiteY7" fmla="*/ 652782 h 727553"/>
              <a:gd name="connsiteX8" fmla="*/ 427815 w 1104749"/>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37503 w 1114437"/>
              <a:gd name="connsiteY0" fmla="*/ 727553 h 727553"/>
              <a:gd name="connsiteX1" fmla="*/ 582854 w 1114437"/>
              <a:gd name="connsiteY1" fmla="*/ 638876 h 727553"/>
              <a:gd name="connsiteX2" fmla="*/ 973670 w 1114437"/>
              <a:gd name="connsiteY2" fmla="*/ 550482 h 727553"/>
              <a:gd name="connsiteX3" fmla="*/ 1107396 w 1114437"/>
              <a:gd name="connsiteY3" fmla="*/ 259400 h 727553"/>
              <a:gd name="connsiteX4" fmla="*/ 827361 w 1114437"/>
              <a:gd name="connsiteY4" fmla="*/ 7749 h 727553"/>
              <a:gd name="connsiteX5" fmla="*/ 197092 w 1114437"/>
              <a:gd name="connsiteY5" fmla="*/ 81610 h 727553"/>
              <a:gd name="connsiteX6" fmla="*/ 0 w 1114437"/>
              <a:gd name="connsiteY6" fmla="*/ 341962 h 727553"/>
              <a:gd name="connsiteX7" fmla="*/ 370161 w 1114437"/>
              <a:gd name="connsiteY7" fmla="*/ 652782 h 727553"/>
              <a:gd name="connsiteX8" fmla="*/ 437503 w 1114437"/>
              <a:gd name="connsiteY8" fmla="*/ 727553 h 727553"/>
              <a:gd name="connsiteX0" fmla="*/ 463684 w 1140618"/>
              <a:gd name="connsiteY0" fmla="*/ 727553 h 727553"/>
              <a:gd name="connsiteX1" fmla="*/ 609035 w 1140618"/>
              <a:gd name="connsiteY1" fmla="*/ 638876 h 727553"/>
              <a:gd name="connsiteX2" fmla="*/ 999851 w 1140618"/>
              <a:gd name="connsiteY2" fmla="*/ 550482 h 727553"/>
              <a:gd name="connsiteX3" fmla="*/ 1133577 w 1140618"/>
              <a:gd name="connsiteY3" fmla="*/ 259400 h 727553"/>
              <a:gd name="connsiteX4" fmla="*/ 853542 w 1140618"/>
              <a:gd name="connsiteY4" fmla="*/ 7749 h 727553"/>
              <a:gd name="connsiteX5" fmla="*/ 223273 w 1140618"/>
              <a:gd name="connsiteY5" fmla="*/ 81610 h 727553"/>
              <a:gd name="connsiteX6" fmla="*/ 0 w 1140618"/>
              <a:gd name="connsiteY6" fmla="*/ 343816 h 727553"/>
              <a:gd name="connsiteX7" fmla="*/ 396342 w 1140618"/>
              <a:gd name="connsiteY7" fmla="*/ 652782 h 727553"/>
              <a:gd name="connsiteX8" fmla="*/ 463684 w 1140618"/>
              <a:gd name="connsiteY8" fmla="*/ 727553 h 727553"/>
              <a:gd name="connsiteX0" fmla="*/ 463684 w 1140714"/>
              <a:gd name="connsiteY0" fmla="*/ 719277 h 719277"/>
              <a:gd name="connsiteX1" fmla="*/ 609035 w 1140714"/>
              <a:gd name="connsiteY1" fmla="*/ 630600 h 719277"/>
              <a:gd name="connsiteX2" fmla="*/ 999851 w 1140714"/>
              <a:gd name="connsiteY2" fmla="*/ 542206 h 719277"/>
              <a:gd name="connsiteX3" fmla="*/ 1133577 w 1140714"/>
              <a:gd name="connsiteY3" fmla="*/ 251124 h 719277"/>
              <a:gd name="connsiteX4" fmla="*/ 852002 w 1140714"/>
              <a:gd name="connsiteY4" fmla="*/ 8636 h 719277"/>
              <a:gd name="connsiteX5" fmla="*/ 223273 w 1140714"/>
              <a:gd name="connsiteY5" fmla="*/ 73334 h 719277"/>
              <a:gd name="connsiteX6" fmla="*/ 0 w 1140714"/>
              <a:gd name="connsiteY6" fmla="*/ 335540 h 719277"/>
              <a:gd name="connsiteX7" fmla="*/ 396342 w 1140714"/>
              <a:gd name="connsiteY7" fmla="*/ 644506 h 719277"/>
              <a:gd name="connsiteX8" fmla="*/ 463684 w 1140714"/>
              <a:gd name="connsiteY8" fmla="*/ 719277 h 719277"/>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6732"/>
              <a:gd name="connsiteY0" fmla="*/ 721380 h 721380"/>
              <a:gd name="connsiteX1" fmla="*/ 610575 w 1136732"/>
              <a:gd name="connsiteY1" fmla="*/ 643699 h 721380"/>
              <a:gd name="connsiteX2" fmla="*/ 999851 w 1136732"/>
              <a:gd name="connsiteY2" fmla="*/ 544309 h 721380"/>
              <a:gd name="connsiteX3" fmla="*/ 1133577 w 1136732"/>
              <a:gd name="connsiteY3" fmla="*/ 253227 h 721380"/>
              <a:gd name="connsiteX4" fmla="*/ 852002 w 1136732"/>
              <a:gd name="connsiteY4" fmla="*/ 10739 h 721380"/>
              <a:gd name="connsiteX5" fmla="*/ 223273 w 1136732"/>
              <a:gd name="connsiteY5" fmla="*/ 64441 h 721380"/>
              <a:gd name="connsiteX6" fmla="*/ 0 w 1136732"/>
              <a:gd name="connsiteY6" fmla="*/ 337643 h 721380"/>
              <a:gd name="connsiteX7" fmla="*/ 396342 w 1136732"/>
              <a:gd name="connsiteY7" fmla="*/ 646609 h 721380"/>
              <a:gd name="connsiteX8" fmla="*/ 463684 w 1136732"/>
              <a:gd name="connsiteY8" fmla="*/ 721380 h 721380"/>
              <a:gd name="connsiteX0" fmla="*/ 463684 w 1121891"/>
              <a:gd name="connsiteY0" fmla="*/ 721255 h 721255"/>
              <a:gd name="connsiteX1" fmla="*/ 610575 w 1121891"/>
              <a:gd name="connsiteY1" fmla="*/ 643574 h 721255"/>
              <a:gd name="connsiteX2" fmla="*/ 999851 w 1121891"/>
              <a:gd name="connsiteY2" fmla="*/ 544184 h 721255"/>
              <a:gd name="connsiteX3" fmla="*/ 1118177 w 1121891"/>
              <a:gd name="connsiteY3" fmla="*/ 251269 h 721255"/>
              <a:gd name="connsiteX4" fmla="*/ 852002 w 1121891"/>
              <a:gd name="connsiteY4" fmla="*/ 10614 h 721255"/>
              <a:gd name="connsiteX5" fmla="*/ 223273 w 1121891"/>
              <a:gd name="connsiteY5" fmla="*/ 64316 h 721255"/>
              <a:gd name="connsiteX6" fmla="*/ 0 w 1121891"/>
              <a:gd name="connsiteY6" fmla="*/ 337518 h 721255"/>
              <a:gd name="connsiteX7" fmla="*/ 396342 w 1121891"/>
              <a:gd name="connsiteY7" fmla="*/ 646484 h 721255"/>
              <a:gd name="connsiteX8" fmla="*/ 463684 w 1121891"/>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354"/>
              <a:gd name="connsiteY0" fmla="*/ 721255 h 721255"/>
              <a:gd name="connsiteX1" fmla="*/ 610575 w 1123354"/>
              <a:gd name="connsiteY1" fmla="*/ 643574 h 721255"/>
              <a:gd name="connsiteX2" fmla="*/ 999851 w 1123354"/>
              <a:gd name="connsiteY2" fmla="*/ 549682 h 721255"/>
              <a:gd name="connsiteX3" fmla="*/ 1118177 w 1123354"/>
              <a:gd name="connsiteY3" fmla="*/ 251269 h 721255"/>
              <a:gd name="connsiteX4" fmla="*/ 852002 w 1123354"/>
              <a:gd name="connsiteY4" fmla="*/ 10614 h 721255"/>
              <a:gd name="connsiteX5" fmla="*/ 223273 w 1123354"/>
              <a:gd name="connsiteY5" fmla="*/ 64316 h 721255"/>
              <a:gd name="connsiteX6" fmla="*/ 0 w 1123354"/>
              <a:gd name="connsiteY6" fmla="*/ 337518 h 721255"/>
              <a:gd name="connsiteX7" fmla="*/ 396342 w 1123354"/>
              <a:gd name="connsiteY7" fmla="*/ 646484 h 721255"/>
              <a:gd name="connsiteX8" fmla="*/ 463684 w 1123354"/>
              <a:gd name="connsiteY8" fmla="*/ 721255 h 721255"/>
              <a:gd name="connsiteX0" fmla="*/ 411324 w 1070994"/>
              <a:gd name="connsiteY0" fmla="*/ 721255 h 721255"/>
              <a:gd name="connsiteX1" fmla="*/ 558215 w 1070994"/>
              <a:gd name="connsiteY1" fmla="*/ 643574 h 721255"/>
              <a:gd name="connsiteX2" fmla="*/ 947491 w 1070994"/>
              <a:gd name="connsiteY2" fmla="*/ 549682 h 721255"/>
              <a:gd name="connsiteX3" fmla="*/ 1065817 w 1070994"/>
              <a:gd name="connsiteY3" fmla="*/ 251269 h 721255"/>
              <a:gd name="connsiteX4" fmla="*/ 799642 w 1070994"/>
              <a:gd name="connsiteY4" fmla="*/ 10614 h 721255"/>
              <a:gd name="connsiteX5" fmla="*/ 170913 w 1070994"/>
              <a:gd name="connsiteY5" fmla="*/ 64316 h 721255"/>
              <a:gd name="connsiteX6" fmla="*/ 0 w 1070994"/>
              <a:gd name="connsiteY6" fmla="*/ 339351 h 721255"/>
              <a:gd name="connsiteX7" fmla="*/ 343982 w 1070994"/>
              <a:gd name="connsiteY7" fmla="*/ 646484 h 721255"/>
              <a:gd name="connsiteX8" fmla="*/ 411324 w 107099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3864 h 723864"/>
              <a:gd name="connsiteX1" fmla="*/ 538195 w 1050974"/>
              <a:gd name="connsiteY1" fmla="*/ 646183 h 723864"/>
              <a:gd name="connsiteX2" fmla="*/ 927471 w 1050974"/>
              <a:gd name="connsiteY2" fmla="*/ 552291 h 723864"/>
              <a:gd name="connsiteX3" fmla="*/ 1045797 w 1050974"/>
              <a:gd name="connsiteY3" fmla="*/ 253878 h 723864"/>
              <a:gd name="connsiteX4" fmla="*/ 779622 w 1050974"/>
              <a:gd name="connsiteY4" fmla="*/ 13223 h 723864"/>
              <a:gd name="connsiteX5" fmla="*/ 201713 w 1050974"/>
              <a:gd name="connsiteY5" fmla="*/ 55929 h 723864"/>
              <a:gd name="connsiteX6" fmla="*/ 0 w 1050974"/>
              <a:gd name="connsiteY6" fmla="*/ 341960 h 723864"/>
              <a:gd name="connsiteX7" fmla="*/ 323962 w 1050974"/>
              <a:gd name="connsiteY7" fmla="*/ 649093 h 723864"/>
              <a:gd name="connsiteX8" fmla="*/ 391304 w 1050974"/>
              <a:gd name="connsiteY8" fmla="*/ 723864 h 723864"/>
              <a:gd name="connsiteX0" fmla="*/ 391304 w 1050974"/>
              <a:gd name="connsiteY0" fmla="*/ 722931 h 722931"/>
              <a:gd name="connsiteX1" fmla="*/ 538195 w 1050974"/>
              <a:gd name="connsiteY1" fmla="*/ 645250 h 722931"/>
              <a:gd name="connsiteX2" fmla="*/ 927471 w 1050974"/>
              <a:gd name="connsiteY2" fmla="*/ 551358 h 722931"/>
              <a:gd name="connsiteX3" fmla="*/ 1045797 w 1050974"/>
              <a:gd name="connsiteY3" fmla="*/ 252945 h 722931"/>
              <a:gd name="connsiteX4" fmla="*/ 779622 w 1050974"/>
              <a:gd name="connsiteY4" fmla="*/ 12290 h 722931"/>
              <a:gd name="connsiteX5" fmla="*/ 215573 w 1050974"/>
              <a:gd name="connsiteY5" fmla="*/ 58661 h 722931"/>
              <a:gd name="connsiteX6" fmla="*/ 0 w 1050974"/>
              <a:gd name="connsiteY6" fmla="*/ 341027 h 722931"/>
              <a:gd name="connsiteX7" fmla="*/ 323962 w 1050974"/>
              <a:gd name="connsiteY7" fmla="*/ 648160 h 722931"/>
              <a:gd name="connsiteX8" fmla="*/ 391304 w 1050974"/>
              <a:gd name="connsiteY8" fmla="*/ 722931 h 722931"/>
              <a:gd name="connsiteX0" fmla="*/ 382064 w 1041734"/>
              <a:gd name="connsiteY0" fmla="*/ 722931 h 722931"/>
              <a:gd name="connsiteX1" fmla="*/ 528955 w 1041734"/>
              <a:gd name="connsiteY1" fmla="*/ 645250 h 722931"/>
              <a:gd name="connsiteX2" fmla="*/ 918231 w 1041734"/>
              <a:gd name="connsiteY2" fmla="*/ 551358 h 722931"/>
              <a:gd name="connsiteX3" fmla="*/ 1036557 w 1041734"/>
              <a:gd name="connsiteY3" fmla="*/ 252945 h 722931"/>
              <a:gd name="connsiteX4" fmla="*/ 770382 w 1041734"/>
              <a:gd name="connsiteY4" fmla="*/ 12290 h 722931"/>
              <a:gd name="connsiteX5" fmla="*/ 206333 w 1041734"/>
              <a:gd name="connsiteY5" fmla="*/ 58661 h 722931"/>
              <a:gd name="connsiteX6" fmla="*/ 0 w 1041734"/>
              <a:gd name="connsiteY6" fmla="*/ 342860 h 722931"/>
              <a:gd name="connsiteX7" fmla="*/ 314722 w 1041734"/>
              <a:gd name="connsiteY7" fmla="*/ 648160 h 722931"/>
              <a:gd name="connsiteX8" fmla="*/ 382064 w 1041734"/>
              <a:gd name="connsiteY8" fmla="*/ 722931 h 722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1734" h="722931">
                <a:moveTo>
                  <a:pt x="382064" y="722931"/>
                </a:moveTo>
                <a:cubicBezTo>
                  <a:pt x="406019" y="660055"/>
                  <a:pt x="439594" y="666515"/>
                  <a:pt x="528955" y="645250"/>
                </a:cubicBezTo>
                <a:cubicBezTo>
                  <a:pt x="618316" y="623985"/>
                  <a:pt x="833631" y="616742"/>
                  <a:pt x="918231" y="551358"/>
                </a:cubicBezTo>
                <a:cubicBezTo>
                  <a:pt x="1002831" y="485974"/>
                  <a:pt x="1059658" y="370279"/>
                  <a:pt x="1036557" y="252945"/>
                </a:cubicBezTo>
                <a:cubicBezTo>
                  <a:pt x="1013456" y="135611"/>
                  <a:pt x="908753" y="44671"/>
                  <a:pt x="770382" y="12290"/>
                </a:cubicBezTo>
                <a:cubicBezTo>
                  <a:pt x="632011" y="-20091"/>
                  <a:pt x="338916" y="17165"/>
                  <a:pt x="206333" y="58661"/>
                </a:cubicBezTo>
                <a:cubicBezTo>
                  <a:pt x="73750" y="100157"/>
                  <a:pt x="1822" y="199023"/>
                  <a:pt x="0" y="342860"/>
                </a:cubicBezTo>
                <a:cubicBezTo>
                  <a:pt x="27105" y="498943"/>
                  <a:pt x="87932" y="573770"/>
                  <a:pt x="314722" y="648160"/>
                </a:cubicBezTo>
                <a:cubicBezTo>
                  <a:pt x="367872" y="666162"/>
                  <a:pt x="382064" y="722931"/>
                  <a:pt x="382064" y="722931"/>
                </a:cubicBezTo>
                <a:close/>
              </a:path>
            </a:pathLst>
          </a:custGeom>
          <a:solidFill>
            <a:schemeClr val="bg1"/>
          </a:solidFill>
          <a:ln w="19050"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89ECC812-F2A9-46D4-9B78-6659C68ED4EE}"/>
              </a:ext>
            </a:extLst>
          </p:cNvPr>
          <p:cNvSpPr>
            <a:spLocks noGrp="1"/>
          </p:cNvSpPr>
          <p:nvPr>
            <p:ph type="title"/>
          </p:nvPr>
        </p:nvSpPr>
        <p:spPr>
          <a:xfrm>
            <a:off x="3412671" y="1932214"/>
            <a:ext cx="6966858" cy="3091544"/>
          </a:xfrm>
        </p:spPr>
        <p:txBody>
          <a:bodyPr/>
          <a:lstStyle>
            <a:lvl1pPr algn="ctr">
              <a:defRPr/>
            </a:lvl1pPr>
          </a:lstStyle>
          <a:p>
            <a:r>
              <a:rPr lang="en-US"/>
              <a:t>Click to edit Master title style</a:t>
            </a:r>
            <a:endParaRPr lang="en-US" dirty="0"/>
          </a:p>
        </p:txBody>
      </p:sp>
      <p:sp>
        <p:nvSpPr>
          <p:cNvPr id="7" name="Freeform: Shape 6">
            <a:extLst>
              <a:ext uri="{FF2B5EF4-FFF2-40B4-BE49-F238E27FC236}">
                <a16:creationId xmlns:a16="http://schemas.microsoft.com/office/drawing/2014/main" id="{B7A37F60-69E7-41AC-BC9A-9DBC3B577269}"/>
              </a:ext>
              <a:ext uri="{C183D7F6-B498-43B3-948B-1728B52AA6E4}">
                <adec:decorative xmlns:adec="http://schemas.microsoft.com/office/drawing/2017/decorative" val="1"/>
              </a:ext>
            </a:extLst>
          </p:cNvPr>
          <p:cNvSpPr/>
          <p:nvPr/>
        </p:nvSpPr>
        <p:spPr>
          <a:xfrm rot="492880">
            <a:off x="2455668" y="1103025"/>
            <a:ext cx="8982171" cy="5009917"/>
          </a:xfrm>
          <a:custGeom>
            <a:avLst/>
            <a:gdLst>
              <a:gd name="connsiteX0" fmla="*/ 284628 w 960507"/>
              <a:gd name="connsiteY0" fmla="*/ 725426 h 725435"/>
              <a:gd name="connsiteX1" fmla="*/ 429979 w 960507"/>
              <a:gd name="connsiteY1" fmla="*/ 636749 h 725435"/>
              <a:gd name="connsiteX2" fmla="*/ 805646 w 960507"/>
              <a:gd name="connsiteY2" fmla="*/ 523401 h 725435"/>
              <a:gd name="connsiteX3" fmla="*/ 954521 w 960507"/>
              <a:gd name="connsiteY3" fmla="*/ 257273 h 725435"/>
              <a:gd name="connsiteX4" fmla="*/ 674486 w 960507"/>
              <a:gd name="connsiteY4" fmla="*/ 5622 h 725435"/>
              <a:gd name="connsiteX5" fmla="*/ 15261 w 960507"/>
              <a:gd name="connsiteY5" fmla="*/ 246605 h 725435"/>
              <a:gd name="connsiteX6" fmla="*/ 217286 w 960507"/>
              <a:gd name="connsiteY6" fmla="*/ 650655 h 725435"/>
              <a:gd name="connsiteX7" fmla="*/ 284628 w 960507"/>
              <a:gd name="connsiteY7" fmla="*/ 725426 h 725435"/>
              <a:gd name="connsiteX0" fmla="*/ 284667 w 961601"/>
              <a:gd name="connsiteY0" fmla="*/ 725435 h 725435"/>
              <a:gd name="connsiteX1" fmla="*/ 430018 w 961601"/>
              <a:gd name="connsiteY1" fmla="*/ 636758 h 725435"/>
              <a:gd name="connsiteX2" fmla="*/ 820834 w 961601"/>
              <a:gd name="connsiteY2" fmla="*/ 548364 h 725435"/>
              <a:gd name="connsiteX3" fmla="*/ 954560 w 961601"/>
              <a:gd name="connsiteY3" fmla="*/ 257282 h 725435"/>
              <a:gd name="connsiteX4" fmla="*/ 674525 w 961601"/>
              <a:gd name="connsiteY4" fmla="*/ 5631 h 725435"/>
              <a:gd name="connsiteX5" fmla="*/ 15300 w 961601"/>
              <a:gd name="connsiteY5" fmla="*/ 246614 h 725435"/>
              <a:gd name="connsiteX6" fmla="*/ 217325 w 961601"/>
              <a:gd name="connsiteY6" fmla="*/ 650664 h 725435"/>
              <a:gd name="connsiteX7" fmla="*/ 284667 w 961601"/>
              <a:gd name="connsiteY7" fmla="*/ 725435 h 725435"/>
              <a:gd name="connsiteX0" fmla="*/ 284667 w 961601"/>
              <a:gd name="connsiteY0" fmla="*/ 725962 h 725962"/>
              <a:gd name="connsiteX1" fmla="*/ 430018 w 961601"/>
              <a:gd name="connsiteY1" fmla="*/ 637285 h 725962"/>
              <a:gd name="connsiteX2" fmla="*/ 820834 w 961601"/>
              <a:gd name="connsiteY2" fmla="*/ 548891 h 725962"/>
              <a:gd name="connsiteX3" fmla="*/ 954560 w 961601"/>
              <a:gd name="connsiteY3" fmla="*/ 257809 h 725962"/>
              <a:gd name="connsiteX4" fmla="*/ 674525 w 961601"/>
              <a:gd name="connsiteY4" fmla="*/ 6158 h 725962"/>
              <a:gd name="connsiteX5" fmla="*/ 15300 w 961601"/>
              <a:gd name="connsiteY5" fmla="*/ 247141 h 725962"/>
              <a:gd name="connsiteX6" fmla="*/ 217325 w 961601"/>
              <a:gd name="connsiteY6" fmla="*/ 651191 h 725962"/>
              <a:gd name="connsiteX7" fmla="*/ 284667 w 961601"/>
              <a:gd name="connsiteY7" fmla="*/ 725962 h 725962"/>
              <a:gd name="connsiteX0" fmla="*/ 410902 w 1087836"/>
              <a:gd name="connsiteY0" fmla="*/ 719810 h 719810"/>
              <a:gd name="connsiteX1" fmla="*/ 556253 w 1087836"/>
              <a:gd name="connsiteY1" fmla="*/ 631133 h 719810"/>
              <a:gd name="connsiteX2" fmla="*/ 947069 w 1087836"/>
              <a:gd name="connsiteY2" fmla="*/ 542739 h 719810"/>
              <a:gd name="connsiteX3" fmla="*/ 1080795 w 1087836"/>
              <a:gd name="connsiteY3" fmla="*/ 251657 h 719810"/>
              <a:gd name="connsiteX4" fmla="*/ 800760 w 1087836"/>
              <a:gd name="connsiteY4" fmla="*/ 6 h 719810"/>
              <a:gd name="connsiteX5" fmla="*/ 5261 w 1087836"/>
              <a:gd name="connsiteY5" fmla="*/ 248982 h 719810"/>
              <a:gd name="connsiteX6" fmla="*/ 343560 w 1087836"/>
              <a:gd name="connsiteY6" fmla="*/ 645039 h 719810"/>
              <a:gd name="connsiteX7" fmla="*/ 410902 w 1087836"/>
              <a:gd name="connsiteY7" fmla="*/ 719810 h 719810"/>
              <a:gd name="connsiteX0" fmla="*/ 412791 w 1089725"/>
              <a:gd name="connsiteY0" fmla="*/ 726835 h 726835"/>
              <a:gd name="connsiteX1" fmla="*/ 558142 w 1089725"/>
              <a:gd name="connsiteY1" fmla="*/ 638158 h 726835"/>
              <a:gd name="connsiteX2" fmla="*/ 948958 w 1089725"/>
              <a:gd name="connsiteY2" fmla="*/ 549764 h 726835"/>
              <a:gd name="connsiteX3" fmla="*/ 1082684 w 1089725"/>
              <a:gd name="connsiteY3" fmla="*/ 258682 h 726835"/>
              <a:gd name="connsiteX4" fmla="*/ 802649 w 1089725"/>
              <a:gd name="connsiteY4" fmla="*/ 7031 h 726835"/>
              <a:gd name="connsiteX5" fmla="*/ 171027 w 1089725"/>
              <a:gd name="connsiteY5" fmla="*/ 85967 h 726835"/>
              <a:gd name="connsiteX6" fmla="*/ 7150 w 1089725"/>
              <a:gd name="connsiteY6" fmla="*/ 256007 h 726835"/>
              <a:gd name="connsiteX7" fmla="*/ 345449 w 1089725"/>
              <a:gd name="connsiteY7" fmla="*/ 652064 h 726835"/>
              <a:gd name="connsiteX8" fmla="*/ 412791 w 1089725"/>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7340 w 1084274"/>
              <a:gd name="connsiteY0" fmla="*/ 726835 h 726835"/>
              <a:gd name="connsiteX1" fmla="*/ 552691 w 1084274"/>
              <a:gd name="connsiteY1" fmla="*/ 638158 h 726835"/>
              <a:gd name="connsiteX2" fmla="*/ 943507 w 1084274"/>
              <a:gd name="connsiteY2" fmla="*/ 549764 h 726835"/>
              <a:gd name="connsiteX3" fmla="*/ 1077233 w 1084274"/>
              <a:gd name="connsiteY3" fmla="*/ 258682 h 726835"/>
              <a:gd name="connsiteX4" fmla="*/ 797198 w 1084274"/>
              <a:gd name="connsiteY4" fmla="*/ 7031 h 726835"/>
              <a:gd name="connsiteX5" fmla="*/ 165576 w 1084274"/>
              <a:gd name="connsiteY5" fmla="*/ 85967 h 726835"/>
              <a:gd name="connsiteX6" fmla="*/ 5798 w 1084274"/>
              <a:gd name="connsiteY6" fmla="*/ 285590 h 726835"/>
              <a:gd name="connsiteX7" fmla="*/ 339998 w 1084274"/>
              <a:gd name="connsiteY7" fmla="*/ 652064 h 726835"/>
              <a:gd name="connsiteX8" fmla="*/ 407340 w 1084274"/>
              <a:gd name="connsiteY8" fmla="*/ 726835 h 726835"/>
              <a:gd name="connsiteX0" fmla="*/ 405193 w 1082127"/>
              <a:gd name="connsiteY0" fmla="*/ 726835 h 726835"/>
              <a:gd name="connsiteX1" fmla="*/ 550544 w 1082127"/>
              <a:gd name="connsiteY1" fmla="*/ 638158 h 726835"/>
              <a:gd name="connsiteX2" fmla="*/ 941360 w 1082127"/>
              <a:gd name="connsiteY2" fmla="*/ 549764 h 726835"/>
              <a:gd name="connsiteX3" fmla="*/ 1075086 w 1082127"/>
              <a:gd name="connsiteY3" fmla="*/ 258682 h 726835"/>
              <a:gd name="connsiteX4" fmla="*/ 795051 w 1082127"/>
              <a:gd name="connsiteY4" fmla="*/ 7031 h 726835"/>
              <a:gd name="connsiteX5" fmla="*/ 163429 w 1082127"/>
              <a:gd name="connsiteY5" fmla="*/ 85967 h 726835"/>
              <a:gd name="connsiteX6" fmla="*/ 5959 w 1082127"/>
              <a:gd name="connsiteY6" fmla="*/ 336874 h 726835"/>
              <a:gd name="connsiteX7" fmla="*/ 337851 w 1082127"/>
              <a:gd name="connsiteY7" fmla="*/ 652064 h 726835"/>
              <a:gd name="connsiteX8" fmla="*/ 405193 w 1082127"/>
              <a:gd name="connsiteY8" fmla="*/ 726835 h 726835"/>
              <a:gd name="connsiteX0" fmla="*/ 405097 w 1082031"/>
              <a:gd name="connsiteY0" fmla="*/ 727553 h 727553"/>
              <a:gd name="connsiteX1" fmla="*/ 550448 w 1082031"/>
              <a:gd name="connsiteY1" fmla="*/ 638876 h 727553"/>
              <a:gd name="connsiteX2" fmla="*/ 941264 w 1082031"/>
              <a:gd name="connsiteY2" fmla="*/ 550482 h 727553"/>
              <a:gd name="connsiteX3" fmla="*/ 1074990 w 1082031"/>
              <a:gd name="connsiteY3" fmla="*/ 259400 h 727553"/>
              <a:gd name="connsiteX4" fmla="*/ 794955 w 1082031"/>
              <a:gd name="connsiteY4" fmla="*/ 7749 h 727553"/>
              <a:gd name="connsiteX5" fmla="*/ 164686 w 1082031"/>
              <a:gd name="connsiteY5" fmla="*/ 81610 h 727553"/>
              <a:gd name="connsiteX6" fmla="*/ 5863 w 1082031"/>
              <a:gd name="connsiteY6" fmla="*/ 337592 h 727553"/>
              <a:gd name="connsiteX7" fmla="*/ 337755 w 1082031"/>
              <a:gd name="connsiteY7" fmla="*/ 652782 h 727553"/>
              <a:gd name="connsiteX8" fmla="*/ 405097 w 1082031"/>
              <a:gd name="connsiteY8" fmla="*/ 727553 h 727553"/>
              <a:gd name="connsiteX0" fmla="*/ 427815 w 1104749"/>
              <a:gd name="connsiteY0" fmla="*/ 727553 h 727553"/>
              <a:gd name="connsiteX1" fmla="*/ 573166 w 1104749"/>
              <a:gd name="connsiteY1" fmla="*/ 638876 h 727553"/>
              <a:gd name="connsiteX2" fmla="*/ 963982 w 1104749"/>
              <a:gd name="connsiteY2" fmla="*/ 550482 h 727553"/>
              <a:gd name="connsiteX3" fmla="*/ 1097708 w 1104749"/>
              <a:gd name="connsiteY3" fmla="*/ 259400 h 727553"/>
              <a:gd name="connsiteX4" fmla="*/ 817673 w 1104749"/>
              <a:gd name="connsiteY4" fmla="*/ 7749 h 727553"/>
              <a:gd name="connsiteX5" fmla="*/ 187404 w 1104749"/>
              <a:gd name="connsiteY5" fmla="*/ 81610 h 727553"/>
              <a:gd name="connsiteX6" fmla="*/ 4537 w 1104749"/>
              <a:gd name="connsiteY6" fmla="*/ 344274 h 727553"/>
              <a:gd name="connsiteX7" fmla="*/ 360473 w 1104749"/>
              <a:gd name="connsiteY7" fmla="*/ 652782 h 727553"/>
              <a:gd name="connsiteX8" fmla="*/ 427815 w 1104749"/>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37503 w 1114437"/>
              <a:gd name="connsiteY0" fmla="*/ 727553 h 727553"/>
              <a:gd name="connsiteX1" fmla="*/ 582854 w 1114437"/>
              <a:gd name="connsiteY1" fmla="*/ 638876 h 727553"/>
              <a:gd name="connsiteX2" fmla="*/ 973670 w 1114437"/>
              <a:gd name="connsiteY2" fmla="*/ 550482 h 727553"/>
              <a:gd name="connsiteX3" fmla="*/ 1107396 w 1114437"/>
              <a:gd name="connsiteY3" fmla="*/ 259400 h 727553"/>
              <a:gd name="connsiteX4" fmla="*/ 827361 w 1114437"/>
              <a:gd name="connsiteY4" fmla="*/ 7749 h 727553"/>
              <a:gd name="connsiteX5" fmla="*/ 197092 w 1114437"/>
              <a:gd name="connsiteY5" fmla="*/ 81610 h 727553"/>
              <a:gd name="connsiteX6" fmla="*/ 0 w 1114437"/>
              <a:gd name="connsiteY6" fmla="*/ 341962 h 727553"/>
              <a:gd name="connsiteX7" fmla="*/ 370161 w 1114437"/>
              <a:gd name="connsiteY7" fmla="*/ 652782 h 727553"/>
              <a:gd name="connsiteX8" fmla="*/ 437503 w 1114437"/>
              <a:gd name="connsiteY8" fmla="*/ 727553 h 727553"/>
              <a:gd name="connsiteX0" fmla="*/ 463684 w 1140618"/>
              <a:gd name="connsiteY0" fmla="*/ 727553 h 727553"/>
              <a:gd name="connsiteX1" fmla="*/ 609035 w 1140618"/>
              <a:gd name="connsiteY1" fmla="*/ 638876 h 727553"/>
              <a:gd name="connsiteX2" fmla="*/ 999851 w 1140618"/>
              <a:gd name="connsiteY2" fmla="*/ 550482 h 727553"/>
              <a:gd name="connsiteX3" fmla="*/ 1133577 w 1140618"/>
              <a:gd name="connsiteY3" fmla="*/ 259400 h 727553"/>
              <a:gd name="connsiteX4" fmla="*/ 853542 w 1140618"/>
              <a:gd name="connsiteY4" fmla="*/ 7749 h 727553"/>
              <a:gd name="connsiteX5" fmla="*/ 223273 w 1140618"/>
              <a:gd name="connsiteY5" fmla="*/ 81610 h 727553"/>
              <a:gd name="connsiteX6" fmla="*/ 0 w 1140618"/>
              <a:gd name="connsiteY6" fmla="*/ 343816 h 727553"/>
              <a:gd name="connsiteX7" fmla="*/ 396342 w 1140618"/>
              <a:gd name="connsiteY7" fmla="*/ 652782 h 727553"/>
              <a:gd name="connsiteX8" fmla="*/ 463684 w 1140618"/>
              <a:gd name="connsiteY8" fmla="*/ 727553 h 727553"/>
              <a:gd name="connsiteX0" fmla="*/ 463684 w 1140714"/>
              <a:gd name="connsiteY0" fmla="*/ 719277 h 719277"/>
              <a:gd name="connsiteX1" fmla="*/ 609035 w 1140714"/>
              <a:gd name="connsiteY1" fmla="*/ 630600 h 719277"/>
              <a:gd name="connsiteX2" fmla="*/ 999851 w 1140714"/>
              <a:gd name="connsiteY2" fmla="*/ 542206 h 719277"/>
              <a:gd name="connsiteX3" fmla="*/ 1133577 w 1140714"/>
              <a:gd name="connsiteY3" fmla="*/ 251124 h 719277"/>
              <a:gd name="connsiteX4" fmla="*/ 852002 w 1140714"/>
              <a:gd name="connsiteY4" fmla="*/ 8636 h 719277"/>
              <a:gd name="connsiteX5" fmla="*/ 223273 w 1140714"/>
              <a:gd name="connsiteY5" fmla="*/ 73334 h 719277"/>
              <a:gd name="connsiteX6" fmla="*/ 0 w 1140714"/>
              <a:gd name="connsiteY6" fmla="*/ 335540 h 719277"/>
              <a:gd name="connsiteX7" fmla="*/ 396342 w 1140714"/>
              <a:gd name="connsiteY7" fmla="*/ 644506 h 719277"/>
              <a:gd name="connsiteX8" fmla="*/ 463684 w 1140714"/>
              <a:gd name="connsiteY8" fmla="*/ 719277 h 719277"/>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6732"/>
              <a:gd name="connsiteY0" fmla="*/ 721380 h 721380"/>
              <a:gd name="connsiteX1" fmla="*/ 610575 w 1136732"/>
              <a:gd name="connsiteY1" fmla="*/ 643699 h 721380"/>
              <a:gd name="connsiteX2" fmla="*/ 999851 w 1136732"/>
              <a:gd name="connsiteY2" fmla="*/ 544309 h 721380"/>
              <a:gd name="connsiteX3" fmla="*/ 1133577 w 1136732"/>
              <a:gd name="connsiteY3" fmla="*/ 253227 h 721380"/>
              <a:gd name="connsiteX4" fmla="*/ 852002 w 1136732"/>
              <a:gd name="connsiteY4" fmla="*/ 10739 h 721380"/>
              <a:gd name="connsiteX5" fmla="*/ 223273 w 1136732"/>
              <a:gd name="connsiteY5" fmla="*/ 64441 h 721380"/>
              <a:gd name="connsiteX6" fmla="*/ 0 w 1136732"/>
              <a:gd name="connsiteY6" fmla="*/ 337643 h 721380"/>
              <a:gd name="connsiteX7" fmla="*/ 396342 w 1136732"/>
              <a:gd name="connsiteY7" fmla="*/ 646609 h 721380"/>
              <a:gd name="connsiteX8" fmla="*/ 463684 w 1136732"/>
              <a:gd name="connsiteY8" fmla="*/ 721380 h 721380"/>
              <a:gd name="connsiteX0" fmla="*/ 463684 w 1121891"/>
              <a:gd name="connsiteY0" fmla="*/ 721255 h 721255"/>
              <a:gd name="connsiteX1" fmla="*/ 610575 w 1121891"/>
              <a:gd name="connsiteY1" fmla="*/ 643574 h 721255"/>
              <a:gd name="connsiteX2" fmla="*/ 999851 w 1121891"/>
              <a:gd name="connsiteY2" fmla="*/ 544184 h 721255"/>
              <a:gd name="connsiteX3" fmla="*/ 1118177 w 1121891"/>
              <a:gd name="connsiteY3" fmla="*/ 251269 h 721255"/>
              <a:gd name="connsiteX4" fmla="*/ 852002 w 1121891"/>
              <a:gd name="connsiteY4" fmla="*/ 10614 h 721255"/>
              <a:gd name="connsiteX5" fmla="*/ 223273 w 1121891"/>
              <a:gd name="connsiteY5" fmla="*/ 64316 h 721255"/>
              <a:gd name="connsiteX6" fmla="*/ 0 w 1121891"/>
              <a:gd name="connsiteY6" fmla="*/ 337518 h 721255"/>
              <a:gd name="connsiteX7" fmla="*/ 396342 w 1121891"/>
              <a:gd name="connsiteY7" fmla="*/ 646484 h 721255"/>
              <a:gd name="connsiteX8" fmla="*/ 463684 w 1121891"/>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354"/>
              <a:gd name="connsiteY0" fmla="*/ 721255 h 721255"/>
              <a:gd name="connsiteX1" fmla="*/ 610575 w 1123354"/>
              <a:gd name="connsiteY1" fmla="*/ 643574 h 721255"/>
              <a:gd name="connsiteX2" fmla="*/ 999851 w 1123354"/>
              <a:gd name="connsiteY2" fmla="*/ 549682 h 721255"/>
              <a:gd name="connsiteX3" fmla="*/ 1118177 w 1123354"/>
              <a:gd name="connsiteY3" fmla="*/ 251269 h 721255"/>
              <a:gd name="connsiteX4" fmla="*/ 852002 w 1123354"/>
              <a:gd name="connsiteY4" fmla="*/ 10614 h 721255"/>
              <a:gd name="connsiteX5" fmla="*/ 223273 w 1123354"/>
              <a:gd name="connsiteY5" fmla="*/ 64316 h 721255"/>
              <a:gd name="connsiteX6" fmla="*/ 0 w 1123354"/>
              <a:gd name="connsiteY6" fmla="*/ 337518 h 721255"/>
              <a:gd name="connsiteX7" fmla="*/ 396342 w 1123354"/>
              <a:gd name="connsiteY7" fmla="*/ 646484 h 721255"/>
              <a:gd name="connsiteX8" fmla="*/ 463684 w 1123354"/>
              <a:gd name="connsiteY8" fmla="*/ 721255 h 721255"/>
              <a:gd name="connsiteX0" fmla="*/ 411324 w 1070994"/>
              <a:gd name="connsiteY0" fmla="*/ 721255 h 721255"/>
              <a:gd name="connsiteX1" fmla="*/ 558215 w 1070994"/>
              <a:gd name="connsiteY1" fmla="*/ 643574 h 721255"/>
              <a:gd name="connsiteX2" fmla="*/ 947491 w 1070994"/>
              <a:gd name="connsiteY2" fmla="*/ 549682 h 721255"/>
              <a:gd name="connsiteX3" fmla="*/ 1065817 w 1070994"/>
              <a:gd name="connsiteY3" fmla="*/ 251269 h 721255"/>
              <a:gd name="connsiteX4" fmla="*/ 799642 w 1070994"/>
              <a:gd name="connsiteY4" fmla="*/ 10614 h 721255"/>
              <a:gd name="connsiteX5" fmla="*/ 170913 w 1070994"/>
              <a:gd name="connsiteY5" fmla="*/ 64316 h 721255"/>
              <a:gd name="connsiteX6" fmla="*/ 0 w 1070994"/>
              <a:gd name="connsiteY6" fmla="*/ 339351 h 721255"/>
              <a:gd name="connsiteX7" fmla="*/ 343982 w 1070994"/>
              <a:gd name="connsiteY7" fmla="*/ 646484 h 721255"/>
              <a:gd name="connsiteX8" fmla="*/ 411324 w 107099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3864 h 723864"/>
              <a:gd name="connsiteX1" fmla="*/ 538195 w 1050974"/>
              <a:gd name="connsiteY1" fmla="*/ 646183 h 723864"/>
              <a:gd name="connsiteX2" fmla="*/ 927471 w 1050974"/>
              <a:gd name="connsiteY2" fmla="*/ 552291 h 723864"/>
              <a:gd name="connsiteX3" fmla="*/ 1045797 w 1050974"/>
              <a:gd name="connsiteY3" fmla="*/ 253878 h 723864"/>
              <a:gd name="connsiteX4" fmla="*/ 779622 w 1050974"/>
              <a:gd name="connsiteY4" fmla="*/ 13223 h 723864"/>
              <a:gd name="connsiteX5" fmla="*/ 201713 w 1050974"/>
              <a:gd name="connsiteY5" fmla="*/ 55929 h 723864"/>
              <a:gd name="connsiteX6" fmla="*/ 0 w 1050974"/>
              <a:gd name="connsiteY6" fmla="*/ 341960 h 723864"/>
              <a:gd name="connsiteX7" fmla="*/ 323962 w 1050974"/>
              <a:gd name="connsiteY7" fmla="*/ 649093 h 723864"/>
              <a:gd name="connsiteX8" fmla="*/ 391304 w 1050974"/>
              <a:gd name="connsiteY8" fmla="*/ 723864 h 723864"/>
              <a:gd name="connsiteX0" fmla="*/ 391304 w 1050974"/>
              <a:gd name="connsiteY0" fmla="*/ 722931 h 722931"/>
              <a:gd name="connsiteX1" fmla="*/ 538195 w 1050974"/>
              <a:gd name="connsiteY1" fmla="*/ 645250 h 722931"/>
              <a:gd name="connsiteX2" fmla="*/ 927471 w 1050974"/>
              <a:gd name="connsiteY2" fmla="*/ 551358 h 722931"/>
              <a:gd name="connsiteX3" fmla="*/ 1045797 w 1050974"/>
              <a:gd name="connsiteY3" fmla="*/ 252945 h 722931"/>
              <a:gd name="connsiteX4" fmla="*/ 779622 w 1050974"/>
              <a:gd name="connsiteY4" fmla="*/ 12290 h 722931"/>
              <a:gd name="connsiteX5" fmla="*/ 215573 w 1050974"/>
              <a:gd name="connsiteY5" fmla="*/ 58661 h 722931"/>
              <a:gd name="connsiteX6" fmla="*/ 0 w 1050974"/>
              <a:gd name="connsiteY6" fmla="*/ 341027 h 722931"/>
              <a:gd name="connsiteX7" fmla="*/ 323962 w 1050974"/>
              <a:gd name="connsiteY7" fmla="*/ 648160 h 722931"/>
              <a:gd name="connsiteX8" fmla="*/ 391304 w 1050974"/>
              <a:gd name="connsiteY8" fmla="*/ 722931 h 722931"/>
              <a:gd name="connsiteX0" fmla="*/ 382064 w 1041734"/>
              <a:gd name="connsiteY0" fmla="*/ 722931 h 722931"/>
              <a:gd name="connsiteX1" fmla="*/ 528955 w 1041734"/>
              <a:gd name="connsiteY1" fmla="*/ 645250 h 722931"/>
              <a:gd name="connsiteX2" fmla="*/ 918231 w 1041734"/>
              <a:gd name="connsiteY2" fmla="*/ 551358 h 722931"/>
              <a:gd name="connsiteX3" fmla="*/ 1036557 w 1041734"/>
              <a:gd name="connsiteY3" fmla="*/ 252945 h 722931"/>
              <a:gd name="connsiteX4" fmla="*/ 770382 w 1041734"/>
              <a:gd name="connsiteY4" fmla="*/ 12290 h 722931"/>
              <a:gd name="connsiteX5" fmla="*/ 206333 w 1041734"/>
              <a:gd name="connsiteY5" fmla="*/ 58661 h 722931"/>
              <a:gd name="connsiteX6" fmla="*/ 0 w 1041734"/>
              <a:gd name="connsiteY6" fmla="*/ 342860 h 722931"/>
              <a:gd name="connsiteX7" fmla="*/ 314722 w 1041734"/>
              <a:gd name="connsiteY7" fmla="*/ 648160 h 722931"/>
              <a:gd name="connsiteX8" fmla="*/ 382064 w 1041734"/>
              <a:gd name="connsiteY8" fmla="*/ 722931 h 722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1734" h="722931">
                <a:moveTo>
                  <a:pt x="382064" y="722931"/>
                </a:moveTo>
                <a:cubicBezTo>
                  <a:pt x="406019" y="660055"/>
                  <a:pt x="439594" y="666515"/>
                  <a:pt x="528955" y="645250"/>
                </a:cubicBezTo>
                <a:cubicBezTo>
                  <a:pt x="618316" y="623985"/>
                  <a:pt x="833631" y="616742"/>
                  <a:pt x="918231" y="551358"/>
                </a:cubicBezTo>
                <a:cubicBezTo>
                  <a:pt x="1002831" y="485974"/>
                  <a:pt x="1059658" y="370279"/>
                  <a:pt x="1036557" y="252945"/>
                </a:cubicBezTo>
                <a:cubicBezTo>
                  <a:pt x="1013456" y="135611"/>
                  <a:pt x="908753" y="44671"/>
                  <a:pt x="770382" y="12290"/>
                </a:cubicBezTo>
                <a:cubicBezTo>
                  <a:pt x="632011" y="-20091"/>
                  <a:pt x="338916" y="17165"/>
                  <a:pt x="206333" y="58661"/>
                </a:cubicBezTo>
                <a:cubicBezTo>
                  <a:pt x="73750" y="100157"/>
                  <a:pt x="1822" y="199023"/>
                  <a:pt x="0" y="342860"/>
                </a:cubicBezTo>
                <a:cubicBezTo>
                  <a:pt x="27105" y="498943"/>
                  <a:pt x="87932" y="573770"/>
                  <a:pt x="314722" y="648160"/>
                </a:cubicBezTo>
                <a:cubicBezTo>
                  <a:pt x="367872" y="666162"/>
                  <a:pt x="382064" y="722931"/>
                  <a:pt x="382064" y="722931"/>
                </a:cubicBezTo>
                <a:close/>
              </a:path>
            </a:pathLst>
          </a:custGeom>
          <a:noFill/>
          <a:ln w="19050" cap="flat">
            <a:solidFill>
              <a:schemeClr val="tx1"/>
            </a:solidFill>
            <a:prstDash val="solid"/>
            <a:miter/>
          </a:ln>
        </p:spPr>
        <p:txBody>
          <a:bodyPr rtlCol="0" anchor="ctr"/>
          <a:lstStyle/>
          <a:p>
            <a:endParaRPr lang="en-US"/>
          </a:p>
        </p:txBody>
      </p:sp>
    </p:spTree>
    <p:extLst>
      <p:ext uri="{BB962C8B-B14F-4D97-AF65-F5344CB8AC3E}">
        <p14:creationId xmlns:p14="http://schemas.microsoft.com/office/powerpoint/2010/main" val="3373406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6D441F-9FBB-4F90-987A-39793DE0E7A0}"/>
              </a:ext>
            </a:extLst>
          </p:cNvPr>
          <p:cNvSpPr>
            <a:spLocks noGrp="1"/>
          </p:cNvSpPr>
          <p:nvPr>
            <p:ph type="dt" sz="half" idx="10"/>
          </p:nvPr>
        </p:nvSpPr>
        <p:spPr/>
        <p:txBody>
          <a:bodyPr/>
          <a:lstStyle/>
          <a:p>
            <a:fld id="{C1691109-F4F8-4597-962C-A4F4B7960636}" type="datetimeFigureOut">
              <a:rPr lang="en-US" smtClean="0"/>
              <a:t>4/27/2023</a:t>
            </a:fld>
            <a:endParaRPr lang="en-US"/>
          </a:p>
        </p:txBody>
      </p:sp>
      <p:sp>
        <p:nvSpPr>
          <p:cNvPr id="3" name="Footer Placeholder 2">
            <a:extLst>
              <a:ext uri="{FF2B5EF4-FFF2-40B4-BE49-F238E27FC236}">
                <a16:creationId xmlns:a16="http://schemas.microsoft.com/office/drawing/2014/main" id="{53C92B1E-8D5D-45CA-9A8B-53E3B7FEC48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89E71-49A9-4CE9-AD1D-780A876BC35A}"/>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3907147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4053A-B2EE-4E20-9723-6BB0BBD500FD}"/>
              </a:ext>
            </a:extLst>
          </p:cNvPr>
          <p:cNvSpPr>
            <a:spLocks noGrp="1"/>
          </p:cNvSpPr>
          <p:nvPr>
            <p:ph type="title"/>
          </p:nvPr>
        </p:nvSpPr>
        <p:spPr>
          <a:xfrm>
            <a:off x="839788" y="553272"/>
            <a:ext cx="3932237" cy="1732727"/>
          </a:xfrm>
        </p:spPr>
        <p:txBody>
          <a:bodyPr anchor="b">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7B065AB-0DF3-4C86-AB5F-EB65021FDB99}"/>
              </a:ext>
            </a:extLst>
          </p:cNvPr>
          <p:cNvSpPr>
            <a:spLocks noGrp="1"/>
          </p:cNvSpPr>
          <p:nvPr>
            <p:ph idx="1"/>
          </p:nvPr>
        </p:nvSpPr>
        <p:spPr>
          <a:xfrm>
            <a:off x="5415642" y="987425"/>
            <a:ext cx="5939745"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2D99FAE-8825-466D-9F1E-3B7BAED2C05B}"/>
              </a:ext>
            </a:extLst>
          </p:cNvPr>
          <p:cNvSpPr>
            <a:spLocks noGrp="1"/>
          </p:cNvSpPr>
          <p:nvPr>
            <p:ph type="body" sz="half" idx="2"/>
          </p:nvPr>
        </p:nvSpPr>
        <p:spPr>
          <a:xfrm>
            <a:off x="839788" y="2368550"/>
            <a:ext cx="3932237" cy="350043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3A6375-677F-4A58-B98D-18F3DEF8E623}"/>
              </a:ext>
            </a:extLst>
          </p:cNvPr>
          <p:cNvSpPr>
            <a:spLocks noGrp="1"/>
          </p:cNvSpPr>
          <p:nvPr>
            <p:ph type="dt" sz="half" idx="10"/>
          </p:nvPr>
        </p:nvSpPr>
        <p:spPr/>
        <p:txBody>
          <a:bodyPr/>
          <a:lstStyle/>
          <a:p>
            <a:fld id="{C1691109-F4F8-4597-962C-A4F4B7960636}" type="datetimeFigureOut">
              <a:rPr lang="en-US" smtClean="0"/>
              <a:t>4/27/2023</a:t>
            </a:fld>
            <a:endParaRPr lang="en-US"/>
          </a:p>
        </p:txBody>
      </p:sp>
      <p:sp>
        <p:nvSpPr>
          <p:cNvPr id="6" name="Footer Placeholder 5">
            <a:extLst>
              <a:ext uri="{FF2B5EF4-FFF2-40B4-BE49-F238E27FC236}">
                <a16:creationId xmlns:a16="http://schemas.microsoft.com/office/drawing/2014/main" id="{E6B40F2C-7AE7-481B-856A-B3E26AE8B9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E7C48C-9BD9-41CB-915E-A905B8869B70}"/>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1781696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B6DE4-025D-4D93-A5D0-FB45897207DA}"/>
              </a:ext>
            </a:extLst>
          </p:cNvPr>
          <p:cNvSpPr>
            <a:spLocks noGrp="1"/>
          </p:cNvSpPr>
          <p:nvPr>
            <p:ph type="title"/>
          </p:nvPr>
        </p:nvSpPr>
        <p:spPr>
          <a:xfrm>
            <a:off x="839788" y="615915"/>
            <a:ext cx="3932237" cy="1670085"/>
          </a:xfrm>
        </p:spPr>
        <p:txBody>
          <a:bodyPr anchor="b">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993EE21-471F-4B7B-B7AF-192243A127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146B769-8E40-42E6-8F62-C4347B0CE929}"/>
              </a:ext>
            </a:extLst>
          </p:cNvPr>
          <p:cNvSpPr>
            <a:spLocks noGrp="1"/>
          </p:cNvSpPr>
          <p:nvPr>
            <p:ph type="body" sz="half" idx="2"/>
          </p:nvPr>
        </p:nvSpPr>
        <p:spPr>
          <a:xfrm>
            <a:off x="839788" y="2365744"/>
            <a:ext cx="3932237" cy="35032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384DC6-1AA3-4779-8EDF-F4A877508EE3}"/>
              </a:ext>
            </a:extLst>
          </p:cNvPr>
          <p:cNvSpPr>
            <a:spLocks noGrp="1"/>
          </p:cNvSpPr>
          <p:nvPr>
            <p:ph type="dt" sz="half" idx="10"/>
          </p:nvPr>
        </p:nvSpPr>
        <p:spPr/>
        <p:txBody>
          <a:bodyPr/>
          <a:lstStyle/>
          <a:p>
            <a:fld id="{C1691109-F4F8-4597-962C-A4F4B7960636}" type="datetimeFigureOut">
              <a:rPr lang="en-US" smtClean="0"/>
              <a:t>4/27/2023</a:t>
            </a:fld>
            <a:endParaRPr lang="en-US"/>
          </a:p>
        </p:txBody>
      </p:sp>
      <p:sp>
        <p:nvSpPr>
          <p:cNvPr id="6" name="Footer Placeholder 5">
            <a:extLst>
              <a:ext uri="{FF2B5EF4-FFF2-40B4-BE49-F238E27FC236}">
                <a16:creationId xmlns:a16="http://schemas.microsoft.com/office/drawing/2014/main" id="{CD47F83E-FAF9-43E1-95CC-6F4EDD76B3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3D8C7B-B211-4BAF-9C05-09CF993B0DA2}"/>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61544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FAAE2DA9-9BAF-4D46-BC97-20425C5321FD}"/>
              </a:ext>
            </a:extLst>
          </p:cNvPr>
          <p:cNvSpPr/>
          <p:nvPr/>
        </p:nvSpPr>
        <p:spPr>
          <a:xfrm>
            <a:off x="372926" y="367993"/>
            <a:ext cx="11499601" cy="6203902"/>
          </a:xfrm>
          <a:custGeom>
            <a:avLst/>
            <a:gdLst>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321880 w 11499601"/>
              <a:gd name="connsiteY17" fmla="*/ 5943328 h 6250474"/>
              <a:gd name="connsiteX18" fmla="*/ 2161451 w 11499601"/>
              <a:gd name="connsiteY18" fmla="*/ 5941720 h 6250474"/>
              <a:gd name="connsiteX19" fmla="*/ 1884575 w 11499601"/>
              <a:gd name="connsiteY19" fmla="*/ 5937508 h 6250474"/>
              <a:gd name="connsiteX20" fmla="*/ 1731597 w 11499601"/>
              <a:gd name="connsiteY20" fmla="*/ 5934968 h 6250474"/>
              <a:gd name="connsiteX21" fmla="*/ 1588500 w 11499601"/>
              <a:gd name="connsiteY21" fmla="*/ 5940418 h 6250474"/>
              <a:gd name="connsiteX22" fmla="*/ 671167 w 11499601"/>
              <a:gd name="connsiteY22" fmla="*/ 5948382 h 6250474"/>
              <a:gd name="connsiteX23" fmla="*/ 94741 w 11499601"/>
              <a:gd name="connsiteY23" fmla="*/ 5957415 h 6250474"/>
              <a:gd name="connsiteX24" fmla="*/ 37859 w 11499601"/>
              <a:gd name="connsiteY24" fmla="*/ 5876060 h 6250474"/>
              <a:gd name="connsiteX25" fmla="*/ 28975 w 11499601"/>
              <a:gd name="connsiteY25" fmla="*/ 2606888 h 6250474"/>
              <a:gd name="connsiteX26" fmla="*/ 33539 w 11499601"/>
              <a:gd name="connsiteY26" fmla="*/ 59860 h 6250474"/>
              <a:gd name="connsiteX27" fmla="*/ 39830 w 11499601"/>
              <a:gd name="connsiteY27" fmla="*/ 42028 h 6250474"/>
              <a:gd name="connsiteX28" fmla="*/ 88659 w 11499601"/>
              <a:gd name="connsiteY28" fmla="*/ 37282 h 6250474"/>
              <a:gd name="connsiteX29" fmla="*/ 301554 w 11499601"/>
              <a:gd name="connsiteY29" fmla="*/ 37282 h 6250474"/>
              <a:gd name="connsiteX30" fmla="*/ 416464 w 11499601"/>
              <a:gd name="connsiteY30" fmla="*/ 30725 h 6250474"/>
              <a:gd name="connsiteX31" fmla="*/ 907723 w 11499601"/>
              <a:gd name="connsiteY31" fmla="*/ 24269 h 6250474"/>
              <a:gd name="connsiteX32" fmla="*/ 3989089 w 11499601"/>
              <a:gd name="connsiteY32" fmla="*/ 29653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161451 w 11499601"/>
              <a:gd name="connsiteY17" fmla="*/ 5941720 h 6250474"/>
              <a:gd name="connsiteX18" fmla="*/ 1884575 w 11499601"/>
              <a:gd name="connsiteY18" fmla="*/ 5937508 h 6250474"/>
              <a:gd name="connsiteX19" fmla="*/ 1731597 w 11499601"/>
              <a:gd name="connsiteY19" fmla="*/ 5934968 h 6250474"/>
              <a:gd name="connsiteX20" fmla="*/ 1588500 w 11499601"/>
              <a:gd name="connsiteY20" fmla="*/ 5940418 h 6250474"/>
              <a:gd name="connsiteX21" fmla="*/ 671167 w 11499601"/>
              <a:gd name="connsiteY21" fmla="*/ 5948382 h 6250474"/>
              <a:gd name="connsiteX22" fmla="*/ 94741 w 11499601"/>
              <a:gd name="connsiteY22" fmla="*/ 5957415 h 6250474"/>
              <a:gd name="connsiteX23" fmla="*/ 37859 w 11499601"/>
              <a:gd name="connsiteY23" fmla="*/ 5876060 h 6250474"/>
              <a:gd name="connsiteX24" fmla="*/ 28975 w 11499601"/>
              <a:gd name="connsiteY24" fmla="*/ 2606888 h 6250474"/>
              <a:gd name="connsiteX25" fmla="*/ 33539 w 11499601"/>
              <a:gd name="connsiteY25" fmla="*/ 59860 h 6250474"/>
              <a:gd name="connsiteX26" fmla="*/ 39830 w 11499601"/>
              <a:gd name="connsiteY26" fmla="*/ 42028 h 6250474"/>
              <a:gd name="connsiteX27" fmla="*/ 88659 w 11499601"/>
              <a:gd name="connsiteY27" fmla="*/ 37282 h 6250474"/>
              <a:gd name="connsiteX28" fmla="*/ 301554 w 11499601"/>
              <a:gd name="connsiteY28" fmla="*/ 37282 h 6250474"/>
              <a:gd name="connsiteX29" fmla="*/ 416464 w 11499601"/>
              <a:gd name="connsiteY29" fmla="*/ 30725 h 6250474"/>
              <a:gd name="connsiteX30" fmla="*/ 907723 w 11499601"/>
              <a:gd name="connsiteY30" fmla="*/ 24269 h 6250474"/>
              <a:gd name="connsiteX31" fmla="*/ 3989089 w 11499601"/>
              <a:gd name="connsiteY31" fmla="*/ 29653 h 6250474"/>
              <a:gd name="connsiteX32" fmla="*/ 9680053 w 11499601"/>
              <a:gd name="connsiteY32"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1884575 w 11499601"/>
              <a:gd name="connsiteY17" fmla="*/ 5937508 h 6250474"/>
              <a:gd name="connsiteX18" fmla="*/ 1731597 w 11499601"/>
              <a:gd name="connsiteY18" fmla="*/ 5934968 h 6250474"/>
              <a:gd name="connsiteX19" fmla="*/ 1588500 w 11499601"/>
              <a:gd name="connsiteY19" fmla="*/ 5940418 h 6250474"/>
              <a:gd name="connsiteX20" fmla="*/ 671167 w 11499601"/>
              <a:gd name="connsiteY20" fmla="*/ 5948382 h 6250474"/>
              <a:gd name="connsiteX21" fmla="*/ 94741 w 11499601"/>
              <a:gd name="connsiteY21" fmla="*/ 5957415 h 6250474"/>
              <a:gd name="connsiteX22" fmla="*/ 37859 w 11499601"/>
              <a:gd name="connsiteY22" fmla="*/ 5876060 h 6250474"/>
              <a:gd name="connsiteX23" fmla="*/ 28975 w 11499601"/>
              <a:gd name="connsiteY23" fmla="*/ 2606888 h 6250474"/>
              <a:gd name="connsiteX24" fmla="*/ 33539 w 11499601"/>
              <a:gd name="connsiteY24" fmla="*/ 59860 h 6250474"/>
              <a:gd name="connsiteX25" fmla="*/ 39830 w 11499601"/>
              <a:gd name="connsiteY25" fmla="*/ 42028 h 6250474"/>
              <a:gd name="connsiteX26" fmla="*/ 88659 w 11499601"/>
              <a:gd name="connsiteY26" fmla="*/ 37282 h 6250474"/>
              <a:gd name="connsiteX27" fmla="*/ 301554 w 11499601"/>
              <a:gd name="connsiteY27" fmla="*/ 37282 h 6250474"/>
              <a:gd name="connsiteX28" fmla="*/ 416464 w 11499601"/>
              <a:gd name="connsiteY28" fmla="*/ 30725 h 6250474"/>
              <a:gd name="connsiteX29" fmla="*/ 907723 w 11499601"/>
              <a:gd name="connsiteY29" fmla="*/ 24269 h 6250474"/>
              <a:gd name="connsiteX30" fmla="*/ 3989089 w 11499601"/>
              <a:gd name="connsiteY30" fmla="*/ 29653 h 6250474"/>
              <a:gd name="connsiteX31" fmla="*/ 9680053 w 11499601"/>
              <a:gd name="connsiteY31"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11590 w 11499601"/>
              <a:gd name="connsiteY9" fmla="*/ 5989374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01402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731597 w 11499601"/>
              <a:gd name="connsiteY16" fmla="*/ 5934968 h 6250474"/>
              <a:gd name="connsiteX17" fmla="*/ 1588500 w 11499601"/>
              <a:gd name="connsiteY17" fmla="*/ 5940418 h 6250474"/>
              <a:gd name="connsiteX18" fmla="*/ 671167 w 11499601"/>
              <a:gd name="connsiteY18" fmla="*/ 5948382 h 6250474"/>
              <a:gd name="connsiteX19" fmla="*/ 94741 w 11499601"/>
              <a:gd name="connsiteY19" fmla="*/ 5957415 h 6250474"/>
              <a:gd name="connsiteX20" fmla="*/ 37859 w 11499601"/>
              <a:gd name="connsiteY20" fmla="*/ 5876060 h 6250474"/>
              <a:gd name="connsiteX21" fmla="*/ 28975 w 11499601"/>
              <a:gd name="connsiteY21" fmla="*/ 2606888 h 6250474"/>
              <a:gd name="connsiteX22" fmla="*/ 33539 w 11499601"/>
              <a:gd name="connsiteY22" fmla="*/ 59860 h 6250474"/>
              <a:gd name="connsiteX23" fmla="*/ 39830 w 11499601"/>
              <a:gd name="connsiteY23" fmla="*/ 42028 h 6250474"/>
              <a:gd name="connsiteX24" fmla="*/ 88659 w 11499601"/>
              <a:gd name="connsiteY24" fmla="*/ 37282 h 6250474"/>
              <a:gd name="connsiteX25" fmla="*/ 301554 w 11499601"/>
              <a:gd name="connsiteY25" fmla="*/ 37282 h 6250474"/>
              <a:gd name="connsiteX26" fmla="*/ 416464 w 11499601"/>
              <a:gd name="connsiteY26" fmla="*/ 30725 h 6250474"/>
              <a:gd name="connsiteX27" fmla="*/ 907723 w 11499601"/>
              <a:gd name="connsiteY27" fmla="*/ 24269 h 6250474"/>
              <a:gd name="connsiteX28" fmla="*/ 3989089 w 11499601"/>
              <a:gd name="connsiteY28" fmla="*/ 29653 h 6250474"/>
              <a:gd name="connsiteX29" fmla="*/ 9680053 w 11499601"/>
              <a:gd name="connsiteY29"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88500 w 11499601"/>
              <a:gd name="connsiteY16" fmla="*/ 5940418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16786 w 11499601"/>
              <a:gd name="connsiteY15" fmla="*/ 5901423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71167 w 11499601"/>
              <a:gd name="connsiteY16" fmla="*/ 5948382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1499601" h="6250474">
                <a:moveTo>
                  <a:pt x="9680053" y="0"/>
                </a:moveTo>
                <a:lnTo>
                  <a:pt x="11263634" y="10894"/>
                </a:lnTo>
                <a:cubicBezTo>
                  <a:pt x="11382518" y="17609"/>
                  <a:pt x="11468807" y="-29564"/>
                  <a:pt x="11499601" y="84193"/>
                </a:cubicBezTo>
                <a:lnTo>
                  <a:pt x="11496115" y="333210"/>
                </a:lnTo>
                <a:cubicBezTo>
                  <a:pt x="11496285" y="489431"/>
                  <a:pt x="11496456" y="645651"/>
                  <a:pt x="11496626" y="801872"/>
                </a:cubicBezTo>
                <a:cubicBezTo>
                  <a:pt x="11485119" y="918570"/>
                  <a:pt x="11483798" y="1773917"/>
                  <a:pt x="11482477" y="1834579"/>
                </a:cubicBezTo>
                <a:cubicBezTo>
                  <a:pt x="11462397" y="2645173"/>
                  <a:pt x="11489491" y="2970847"/>
                  <a:pt x="11478714" y="3520214"/>
                </a:cubicBezTo>
                <a:cubicBezTo>
                  <a:pt x="11462615" y="5654060"/>
                  <a:pt x="11560172" y="6010354"/>
                  <a:pt x="11419375" y="5982433"/>
                </a:cubicBezTo>
                <a:cubicBezTo>
                  <a:pt x="9251879" y="6044921"/>
                  <a:pt x="7569480" y="6004728"/>
                  <a:pt x="5959453" y="5973386"/>
                </a:cubicBezTo>
                <a:lnTo>
                  <a:pt x="4858766" y="5999562"/>
                </a:lnTo>
                <a:lnTo>
                  <a:pt x="3239306" y="5972741"/>
                </a:lnTo>
                <a:lnTo>
                  <a:pt x="3217554" y="6005912"/>
                </a:lnTo>
                <a:cubicBezTo>
                  <a:pt x="3195952" y="6047442"/>
                  <a:pt x="3201415" y="6144511"/>
                  <a:pt x="3219866" y="6250474"/>
                </a:cubicBezTo>
                <a:cubicBezTo>
                  <a:pt x="3113618" y="6201492"/>
                  <a:pt x="2980145" y="6145854"/>
                  <a:pt x="2870715" y="6056161"/>
                </a:cubicBezTo>
                <a:lnTo>
                  <a:pt x="2785655" y="5972741"/>
                </a:lnTo>
                <a:lnTo>
                  <a:pt x="2301504" y="5967647"/>
                </a:lnTo>
                <a:lnTo>
                  <a:pt x="666073" y="5958571"/>
                </a:lnTo>
                <a:cubicBezTo>
                  <a:pt x="416338" y="5959078"/>
                  <a:pt x="199443" y="5971167"/>
                  <a:pt x="94741" y="5957415"/>
                </a:cubicBezTo>
                <a:cubicBezTo>
                  <a:pt x="-9961" y="5943663"/>
                  <a:pt x="43390" y="5957506"/>
                  <a:pt x="37859" y="5876060"/>
                </a:cubicBezTo>
                <a:cubicBezTo>
                  <a:pt x="13485" y="5737802"/>
                  <a:pt x="42281" y="4414258"/>
                  <a:pt x="28975" y="2606888"/>
                </a:cubicBezTo>
                <a:cubicBezTo>
                  <a:pt x="-19249" y="1512253"/>
                  <a:pt x="110" y="488851"/>
                  <a:pt x="33539" y="59860"/>
                </a:cubicBezTo>
                <a:cubicBezTo>
                  <a:pt x="34137" y="52184"/>
                  <a:pt x="36271" y="46366"/>
                  <a:pt x="39830" y="42028"/>
                </a:cubicBezTo>
                <a:lnTo>
                  <a:pt x="88659" y="37282"/>
                </a:lnTo>
                <a:lnTo>
                  <a:pt x="301554" y="37282"/>
                </a:lnTo>
                <a:lnTo>
                  <a:pt x="416464" y="30725"/>
                </a:lnTo>
                <a:lnTo>
                  <a:pt x="907723" y="24269"/>
                </a:lnTo>
                <a:lnTo>
                  <a:pt x="3989089" y="29653"/>
                </a:lnTo>
                <a:lnTo>
                  <a:pt x="9680053"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0C489E99-8A12-4C4F-92F9-95B01D8147E3}"/>
              </a:ext>
            </a:extLst>
          </p:cNvPr>
          <p:cNvSpPr>
            <a:spLocks noGrp="1"/>
          </p:cNvSpPr>
          <p:nvPr>
            <p:ph type="title"/>
          </p:nvPr>
        </p:nvSpPr>
        <p:spPr>
          <a:xfrm>
            <a:off x="1020724" y="558209"/>
            <a:ext cx="10333075" cy="141413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011B211-A6C3-4384-AA0B-7A8561A53C1B}"/>
              </a:ext>
            </a:extLst>
          </p:cNvPr>
          <p:cNvSpPr>
            <a:spLocks noGrp="1"/>
          </p:cNvSpPr>
          <p:nvPr>
            <p:ph type="body" idx="1"/>
          </p:nvPr>
        </p:nvSpPr>
        <p:spPr>
          <a:xfrm>
            <a:off x="1020726" y="2089298"/>
            <a:ext cx="10333074" cy="38277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6007E98-5ED3-41C2-BC39-EA8FB826AB1E}"/>
              </a:ext>
            </a:extLst>
          </p:cNvPr>
          <p:cNvSpPr>
            <a:spLocks noGrp="1"/>
          </p:cNvSpPr>
          <p:nvPr>
            <p:ph type="dt" sz="half" idx="2"/>
          </p:nvPr>
        </p:nvSpPr>
        <p:spPr>
          <a:xfrm>
            <a:off x="467834" y="6356350"/>
            <a:ext cx="2604976" cy="365125"/>
          </a:xfrm>
          <a:prstGeom prst="rect">
            <a:avLst/>
          </a:prstGeom>
        </p:spPr>
        <p:txBody>
          <a:bodyPr vert="horz" lIns="91440" tIns="45720" rIns="91440" bIns="45720" rtlCol="0" anchor="ctr"/>
          <a:lstStyle>
            <a:lvl1pPr algn="l">
              <a:defRPr sz="1200" b="1">
                <a:solidFill>
                  <a:schemeClr val="tx1"/>
                </a:solidFill>
              </a:defRPr>
            </a:lvl1pPr>
          </a:lstStyle>
          <a:p>
            <a:fld id="{C1691109-F4F8-4597-962C-A4F4B7960636}" type="datetimeFigureOut">
              <a:rPr lang="en-US" smtClean="0"/>
              <a:t>4/27/2023</a:t>
            </a:fld>
            <a:endParaRPr lang="en-US"/>
          </a:p>
        </p:txBody>
      </p:sp>
      <p:sp>
        <p:nvSpPr>
          <p:cNvPr id="5" name="Footer Placeholder 4">
            <a:extLst>
              <a:ext uri="{FF2B5EF4-FFF2-40B4-BE49-F238E27FC236}">
                <a16:creationId xmlns:a16="http://schemas.microsoft.com/office/drawing/2014/main" id="{B7493049-EC55-4ABD-8F77-F5A84AE384F5}"/>
              </a:ext>
            </a:extLst>
          </p:cNvPr>
          <p:cNvSpPr>
            <a:spLocks noGrp="1"/>
          </p:cNvSpPr>
          <p:nvPr>
            <p:ph type="ftr" sz="quarter" idx="3"/>
          </p:nvPr>
        </p:nvSpPr>
        <p:spPr>
          <a:xfrm>
            <a:off x="7756153" y="6356350"/>
            <a:ext cx="3444109" cy="365125"/>
          </a:xfrm>
          <a:prstGeom prst="rect">
            <a:avLst/>
          </a:prstGeom>
        </p:spPr>
        <p:txBody>
          <a:bodyPr vert="horz" lIns="91440" tIns="45720" rIns="91440" bIns="45720" rtlCol="0" anchor="ctr"/>
          <a:lstStyle>
            <a:lvl1pPr algn="r">
              <a:defRPr sz="1200" b="1" cap="all" spc="100" baseline="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6821B6DF-CCDC-4ED0-A4B2-1512B668F4E3}"/>
              </a:ext>
            </a:extLst>
          </p:cNvPr>
          <p:cNvSpPr>
            <a:spLocks noGrp="1"/>
          </p:cNvSpPr>
          <p:nvPr>
            <p:ph type="sldNum" sz="quarter" idx="4"/>
          </p:nvPr>
        </p:nvSpPr>
        <p:spPr>
          <a:xfrm>
            <a:off x="11200263" y="6356350"/>
            <a:ext cx="523902" cy="365125"/>
          </a:xfrm>
          <a:prstGeom prst="rect">
            <a:avLst/>
          </a:prstGeom>
        </p:spPr>
        <p:txBody>
          <a:bodyPr vert="horz" lIns="91440" tIns="45720" rIns="91440" bIns="45720" rtlCol="0" anchor="ctr"/>
          <a:lstStyle>
            <a:lvl1pPr algn="r">
              <a:defRPr sz="1200" b="1">
                <a:solidFill>
                  <a:schemeClr val="tx1"/>
                </a:solidFill>
              </a:defRPr>
            </a:lvl1pPr>
          </a:lstStyle>
          <a:p>
            <a:fld id="{7C7FAD9F-AEE9-406E-B720-57D2B9DB2816}" type="slidenum">
              <a:rPr lang="en-US" smtClean="0"/>
              <a:t>‹#›</a:t>
            </a:fld>
            <a:endParaRPr lang="en-US"/>
          </a:p>
        </p:txBody>
      </p:sp>
      <p:sp>
        <p:nvSpPr>
          <p:cNvPr id="14" name="Freeform: Shape 13">
            <a:extLst>
              <a:ext uri="{FF2B5EF4-FFF2-40B4-BE49-F238E27FC236}">
                <a16:creationId xmlns:a16="http://schemas.microsoft.com/office/drawing/2014/main" id="{42D2C6CA-56BB-4A08-A1E2-342F83955EDB}"/>
              </a:ext>
            </a:extLst>
          </p:cNvPr>
          <p:cNvSpPr/>
          <p:nvPr/>
        </p:nvSpPr>
        <p:spPr>
          <a:xfrm>
            <a:off x="403284" y="389461"/>
            <a:ext cx="11499601" cy="6203902"/>
          </a:xfrm>
          <a:custGeom>
            <a:avLst/>
            <a:gdLst>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321880 w 11499601"/>
              <a:gd name="connsiteY17" fmla="*/ 5943328 h 6250474"/>
              <a:gd name="connsiteX18" fmla="*/ 2161451 w 11499601"/>
              <a:gd name="connsiteY18" fmla="*/ 5941720 h 6250474"/>
              <a:gd name="connsiteX19" fmla="*/ 1884575 w 11499601"/>
              <a:gd name="connsiteY19" fmla="*/ 5937508 h 6250474"/>
              <a:gd name="connsiteX20" fmla="*/ 1731597 w 11499601"/>
              <a:gd name="connsiteY20" fmla="*/ 5934968 h 6250474"/>
              <a:gd name="connsiteX21" fmla="*/ 1588500 w 11499601"/>
              <a:gd name="connsiteY21" fmla="*/ 5940418 h 6250474"/>
              <a:gd name="connsiteX22" fmla="*/ 671167 w 11499601"/>
              <a:gd name="connsiteY22" fmla="*/ 5948382 h 6250474"/>
              <a:gd name="connsiteX23" fmla="*/ 94741 w 11499601"/>
              <a:gd name="connsiteY23" fmla="*/ 5957415 h 6250474"/>
              <a:gd name="connsiteX24" fmla="*/ 37859 w 11499601"/>
              <a:gd name="connsiteY24" fmla="*/ 5876060 h 6250474"/>
              <a:gd name="connsiteX25" fmla="*/ 28975 w 11499601"/>
              <a:gd name="connsiteY25" fmla="*/ 2606888 h 6250474"/>
              <a:gd name="connsiteX26" fmla="*/ 33539 w 11499601"/>
              <a:gd name="connsiteY26" fmla="*/ 59860 h 6250474"/>
              <a:gd name="connsiteX27" fmla="*/ 39830 w 11499601"/>
              <a:gd name="connsiteY27" fmla="*/ 42028 h 6250474"/>
              <a:gd name="connsiteX28" fmla="*/ 88659 w 11499601"/>
              <a:gd name="connsiteY28" fmla="*/ 37282 h 6250474"/>
              <a:gd name="connsiteX29" fmla="*/ 301554 w 11499601"/>
              <a:gd name="connsiteY29" fmla="*/ 37282 h 6250474"/>
              <a:gd name="connsiteX30" fmla="*/ 416464 w 11499601"/>
              <a:gd name="connsiteY30" fmla="*/ 30725 h 6250474"/>
              <a:gd name="connsiteX31" fmla="*/ 907723 w 11499601"/>
              <a:gd name="connsiteY31" fmla="*/ 24269 h 6250474"/>
              <a:gd name="connsiteX32" fmla="*/ 3989089 w 11499601"/>
              <a:gd name="connsiteY32" fmla="*/ 29653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161451 w 11499601"/>
              <a:gd name="connsiteY17" fmla="*/ 5941720 h 6250474"/>
              <a:gd name="connsiteX18" fmla="*/ 1884575 w 11499601"/>
              <a:gd name="connsiteY18" fmla="*/ 5937508 h 6250474"/>
              <a:gd name="connsiteX19" fmla="*/ 1731597 w 11499601"/>
              <a:gd name="connsiteY19" fmla="*/ 5934968 h 6250474"/>
              <a:gd name="connsiteX20" fmla="*/ 1588500 w 11499601"/>
              <a:gd name="connsiteY20" fmla="*/ 5940418 h 6250474"/>
              <a:gd name="connsiteX21" fmla="*/ 671167 w 11499601"/>
              <a:gd name="connsiteY21" fmla="*/ 5948382 h 6250474"/>
              <a:gd name="connsiteX22" fmla="*/ 94741 w 11499601"/>
              <a:gd name="connsiteY22" fmla="*/ 5957415 h 6250474"/>
              <a:gd name="connsiteX23" fmla="*/ 37859 w 11499601"/>
              <a:gd name="connsiteY23" fmla="*/ 5876060 h 6250474"/>
              <a:gd name="connsiteX24" fmla="*/ 28975 w 11499601"/>
              <a:gd name="connsiteY24" fmla="*/ 2606888 h 6250474"/>
              <a:gd name="connsiteX25" fmla="*/ 33539 w 11499601"/>
              <a:gd name="connsiteY25" fmla="*/ 59860 h 6250474"/>
              <a:gd name="connsiteX26" fmla="*/ 39830 w 11499601"/>
              <a:gd name="connsiteY26" fmla="*/ 42028 h 6250474"/>
              <a:gd name="connsiteX27" fmla="*/ 88659 w 11499601"/>
              <a:gd name="connsiteY27" fmla="*/ 37282 h 6250474"/>
              <a:gd name="connsiteX28" fmla="*/ 301554 w 11499601"/>
              <a:gd name="connsiteY28" fmla="*/ 37282 h 6250474"/>
              <a:gd name="connsiteX29" fmla="*/ 416464 w 11499601"/>
              <a:gd name="connsiteY29" fmla="*/ 30725 h 6250474"/>
              <a:gd name="connsiteX30" fmla="*/ 907723 w 11499601"/>
              <a:gd name="connsiteY30" fmla="*/ 24269 h 6250474"/>
              <a:gd name="connsiteX31" fmla="*/ 3989089 w 11499601"/>
              <a:gd name="connsiteY31" fmla="*/ 29653 h 6250474"/>
              <a:gd name="connsiteX32" fmla="*/ 9680053 w 11499601"/>
              <a:gd name="connsiteY32"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1884575 w 11499601"/>
              <a:gd name="connsiteY17" fmla="*/ 5937508 h 6250474"/>
              <a:gd name="connsiteX18" fmla="*/ 1731597 w 11499601"/>
              <a:gd name="connsiteY18" fmla="*/ 5934968 h 6250474"/>
              <a:gd name="connsiteX19" fmla="*/ 1588500 w 11499601"/>
              <a:gd name="connsiteY19" fmla="*/ 5940418 h 6250474"/>
              <a:gd name="connsiteX20" fmla="*/ 671167 w 11499601"/>
              <a:gd name="connsiteY20" fmla="*/ 5948382 h 6250474"/>
              <a:gd name="connsiteX21" fmla="*/ 94741 w 11499601"/>
              <a:gd name="connsiteY21" fmla="*/ 5957415 h 6250474"/>
              <a:gd name="connsiteX22" fmla="*/ 37859 w 11499601"/>
              <a:gd name="connsiteY22" fmla="*/ 5876060 h 6250474"/>
              <a:gd name="connsiteX23" fmla="*/ 28975 w 11499601"/>
              <a:gd name="connsiteY23" fmla="*/ 2606888 h 6250474"/>
              <a:gd name="connsiteX24" fmla="*/ 33539 w 11499601"/>
              <a:gd name="connsiteY24" fmla="*/ 59860 h 6250474"/>
              <a:gd name="connsiteX25" fmla="*/ 39830 w 11499601"/>
              <a:gd name="connsiteY25" fmla="*/ 42028 h 6250474"/>
              <a:gd name="connsiteX26" fmla="*/ 88659 w 11499601"/>
              <a:gd name="connsiteY26" fmla="*/ 37282 h 6250474"/>
              <a:gd name="connsiteX27" fmla="*/ 301554 w 11499601"/>
              <a:gd name="connsiteY27" fmla="*/ 37282 h 6250474"/>
              <a:gd name="connsiteX28" fmla="*/ 416464 w 11499601"/>
              <a:gd name="connsiteY28" fmla="*/ 30725 h 6250474"/>
              <a:gd name="connsiteX29" fmla="*/ 907723 w 11499601"/>
              <a:gd name="connsiteY29" fmla="*/ 24269 h 6250474"/>
              <a:gd name="connsiteX30" fmla="*/ 3989089 w 11499601"/>
              <a:gd name="connsiteY30" fmla="*/ 29653 h 6250474"/>
              <a:gd name="connsiteX31" fmla="*/ 9680053 w 11499601"/>
              <a:gd name="connsiteY31"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11590 w 11499601"/>
              <a:gd name="connsiteY9" fmla="*/ 5989374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01402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731597 w 11499601"/>
              <a:gd name="connsiteY16" fmla="*/ 5934968 h 6250474"/>
              <a:gd name="connsiteX17" fmla="*/ 1588500 w 11499601"/>
              <a:gd name="connsiteY17" fmla="*/ 5940418 h 6250474"/>
              <a:gd name="connsiteX18" fmla="*/ 671167 w 11499601"/>
              <a:gd name="connsiteY18" fmla="*/ 5948382 h 6250474"/>
              <a:gd name="connsiteX19" fmla="*/ 94741 w 11499601"/>
              <a:gd name="connsiteY19" fmla="*/ 5957415 h 6250474"/>
              <a:gd name="connsiteX20" fmla="*/ 37859 w 11499601"/>
              <a:gd name="connsiteY20" fmla="*/ 5876060 h 6250474"/>
              <a:gd name="connsiteX21" fmla="*/ 28975 w 11499601"/>
              <a:gd name="connsiteY21" fmla="*/ 2606888 h 6250474"/>
              <a:gd name="connsiteX22" fmla="*/ 33539 w 11499601"/>
              <a:gd name="connsiteY22" fmla="*/ 59860 h 6250474"/>
              <a:gd name="connsiteX23" fmla="*/ 39830 w 11499601"/>
              <a:gd name="connsiteY23" fmla="*/ 42028 h 6250474"/>
              <a:gd name="connsiteX24" fmla="*/ 88659 w 11499601"/>
              <a:gd name="connsiteY24" fmla="*/ 37282 h 6250474"/>
              <a:gd name="connsiteX25" fmla="*/ 301554 w 11499601"/>
              <a:gd name="connsiteY25" fmla="*/ 37282 h 6250474"/>
              <a:gd name="connsiteX26" fmla="*/ 416464 w 11499601"/>
              <a:gd name="connsiteY26" fmla="*/ 30725 h 6250474"/>
              <a:gd name="connsiteX27" fmla="*/ 907723 w 11499601"/>
              <a:gd name="connsiteY27" fmla="*/ 24269 h 6250474"/>
              <a:gd name="connsiteX28" fmla="*/ 3989089 w 11499601"/>
              <a:gd name="connsiteY28" fmla="*/ 29653 h 6250474"/>
              <a:gd name="connsiteX29" fmla="*/ 9680053 w 11499601"/>
              <a:gd name="connsiteY29"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88500 w 11499601"/>
              <a:gd name="connsiteY16" fmla="*/ 5940418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16786 w 11499601"/>
              <a:gd name="connsiteY15" fmla="*/ 5901423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71167 w 11499601"/>
              <a:gd name="connsiteY16" fmla="*/ 5948382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5500 h 6255974"/>
              <a:gd name="connsiteX1" fmla="*/ 11263634 w 11499601"/>
              <a:gd name="connsiteY1" fmla="*/ 16394 h 6255974"/>
              <a:gd name="connsiteX2" fmla="*/ 11499601 w 11499601"/>
              <a:gd name="connsiteY2" fmla="*/ 64794 h 6255974"/>
              <a:gd name="connsiteX3" fmla="*/ 11496115 w 11499601"/>
              <a:gd name="connsiteY3" fmla="*/ 338710 h 6255974"/>
              <a:gd name="connsiteX4" fmla="*/ 11496626 w 11499601"/>
              <a:gd name="connsiteY4" fmla="*/ 807372 h 6255974"/>
              <a:gd name="connsiteX5" fmla="*/ 11482477 w 11499601"/>
              <a:gd name="connsiteY5" fmla="*/ 1840079 h 6255974"/>
              <a:gd name="connsiteX6" fmla="*/ 11478714 w 11499601"/>
              <a:gd name="connsiteY6" fmla="*/ 3525714 h 6255974"/>
              <a:gd name="connsiteX7" fmla="*/ 11419375 w 11499601"/>
              <a:gd name="connsiteY7" fmla="*/ 5987933 h 6255974"/>
              <a:gd name="connsiteX8" fmla="*/ 5959453 w 11499601"/>
              <a:gd name="connsiteY8" fmla="*/ 5978886 h 6255974"/>
              <a:gd name="connsiteX9" fmla="*/ 4858766 w 11499601"/>
              <a:gd name="connsiteY9" fmla="*/ 6005062 h 6255974"/>
              <a:gd name="connsiteX10" fmla="*/ 3239306 w 11499601"/>
              <a:gd name="connsiteY10" fmla="*/ 5978241 h 6255974"/>
              <a:gd name="connsiteX11" fmla="*/ 3217554 w 11499601"/>
              <a:gd name="connsiteY11" fmla="*/ 6011412 h 6255974"/>
              <a:gd name="connsiteX12" fmla="*/ 3219866 w 11499601"/>
              <a:gd name="connsiteY12" fmla="*/ 6255974 h 6255974"/>
              <a:gd name="connsiteX13" fmla="*/ 2870715 w 11499601"/>
              <a:gd name="connsiteY13" fmla="*/ 6061661 h 6255974"/>
              <a:gd name="connsiteX14" fmla="*/ 2785655 w 11499601"/>
              <a:gd name="connsiteY14" fmla="*/ 5978241 h 6255974"/>
              <a:gd name="connsiteX15" fmla="*/ 2301504 w 11499601"/>
              <a:gd name="connsiteY15" fmla="*/ 5973147 h 6255974"/>
              <a:gd name="connsiteX16" fmla="*/ 666073 w 11499601"/>
              <a:gd name="connsiteY16" fmla="*/ 5964071 h 6255974"/>
              <a:gd name="connsiteX17" fmla="*/ 94741 w 11499601"/>
              <a:gd name="connsiteY17" fmla="*/ 5962915 h 6255974"/>
              <a:gd name="connsiteX18" fmla="*/ 37859 w 11499601"/>
              <a:gd name="connsiteY18" fmla="*/ 5881560 h 6255974"/>
              <a:gd name="connsiteX19" fmla="*/ 28975 w 11499601"/>
              <a:gd name="connsiteY19" fmla="*/ 2612388 h 6255974"/>
              <a:gd name="connsiteX20" fmla="*/ 33539 w 11499601"/>
              <a:gd name="connsiteY20" fmla="*/ 65360 h 6255974"/>
              <a:gd name="connsiteX21" fmla="*/ 39830 w 11499601"/>
              <a:gd name="connsiteY21" fmla="*/ 47528 h 6255974"/>
              <a:gd name="connsiteX22" fmla="*/ 88659 w 11499601"/>
              <a:gd name="connsiteY22" fmla="*/ 42782 h 6255974"/>
              <a:gd name="connsiteX23" fmla="*/ 301554 w 11499601"/>
              <a:gd name="connsiteY23" fmla="*/ 42782 h 6255974"/>
              <a:gd name="connsiteX24" fmla="*/ 416464 w 11499601"/>
              <a:gd name="connsiteY24" fmla="*/ 36225 h 6255974"/>
              <a:gd name="connsiteX25" fmla="*/ 907723 w 11499601"/>
              <a:gd name="connsiteY25" fmla="*/ 29769 h 6255974"/>
              <a:gd name="connsiteX26" fmla="*/ 3989089 w 11499601"/>
              <a:gd name="connsiteY26" fmla="*/ 35153 h 6255974"/>
              <a:gd name="connsiteX27" fmla="*/ 9680053 w 11499601"/>
              <a:gd name="connsiteY27" fmla="*/ 5500 h 6255974"/>
              <a:gd name="connsiteX0" fmla="*/ 9680053 w 11499601"/>
              <a:gd name="connsiteY0" fmla="*/ 0 h 6250474"/>
              <a:gd name="connsiteX1" fmla="*/ 11263634 w 11499601"/>
              <a:gd name="connsiteY1" fmla="*/ 10894 h 6250474"/>
              <a:gd name="connsiteX2" fmla="*/ 11499601 w 11499601"/>
              <a:gd name="connsiteY2" fmla="*/ 59294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39374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39374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39374 h 6250474"/>
              <a:gd name="connsiteX3" fmla="*/ 11491172 w 11499601"/>
              <a:gd name="connsiteY3" fmla="*/ 31329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1499601" h="6250474">
                <a:moveTo>
                  <a:pt x="9680053" y="0"/>
                </a:moveTo>
                <a:lnTo>
                  <a:pt x="11263634" y="10894"/>
                </a:lnTo>
                <a:cubicBezTo>
                  <a:pt x="11382518" y="17609"/>
                  <a:pt x="11483635" y="5293"/>
                  <a:pt x="11499601" y="39374"/>
                </a:cubicBezTo>
                <a:lnTo>
                  <a:pt x="11491172" y="313290"/>
                </a:lnTo>
                <a:cubicBezTo>
                  <a:pt x="11491342" y="469511"/>
                  <a:pt x="11496456" y="645651"/>
                  <a:pt x="11496626" y="801872"/>
                </a:cubicBezTo>
                <a:cubicBezTo>
                  <a:pt x="11485119" y="918570"/>
                  <a:pt x="11483798" y="1773917"/>
                  <a:pt x="11482477" y="1834579"/>
                </a:cubicBezTo>
                <a:cubicBezTo>
                  <a:pt x="11462397" y="2645173"/>
                  <a:pt x="11489491" y="2970847"/>
                  <a:pt x="11478714" y="3520214"/>
                </a:cubicBezTo>
                <a:cubicBezTo>
                  <a:pt x="11462615" y="5654060"/>
                  <a:pt x="11560172" y="6010354"/>
                  <a:pt x="11419375" y="5982433"/>
                </a:cubicBezTo>
                <a:cubicBezTo>
                  <a:pt x="9251879" y="6044921"/>
                  <a:pt x="7569480" y="6004728"/>
                  <a:pt x="5959453" y="5973386"/>
                </a:cubicBezTo>
                <a:lnTo>
                  <a:pt x="4858766" y="5999562"/>
                </a:lnTo>
                <a:lnTo>
                  <a:pt x="3239306" y="5972741"/>
                </a:lnTo>
                <a:lnTo>
                  <a:pt x="3217554" y="6005912"/>
                </a:lnTo>
                <a:cubicBezTo>
                  <a:pt x="3195952" y="6047442"/>
                  <a:pt x="3201415" y="6144511"/>
                  <a:pt x="3219866" y="6250474"/>
                </a:cubicBezTo>
                <a:cubicBezTo>
                  <a:pt x="3113618" y="6201492"/>
                  <a:pt x="2980145" y="6145854"/>
                  <a:pt x="2870715" y="6056161"/>
                </a:cubicBezTo>
                <a:lnTo>
                  <a:pt x="2785655" y="5972741"/>
                </a:lnTo>
                <a:lnTo>
                  <a:pt x="2301504" y="5967647"/>
                </a:lnTo>
                <a:lnTo>
                  <a:pt x="666073" y="5958571"/>
                </a:lnTo>
                <a:cubicBezTo>
                  <a:pt x="416338" y="5959078"/>
                  <a:pt x="199443" y="5971167"/>
                  <a:pt x="94741" y="5957415"/>
                </a:cubicBezTo>
                <a:cubicBezTo>
                  <a:pt x="-9961" y="5943663"/>
                  <a:pt x="43390" y="5957506"/>
                  <a:pt x="37859" y="5876060"/>
                </a:cubicBezTo>
                <a:cubicBezTo>
                  <a:pt x="13485" y="5737802"/>
                  <a:pt x="42281" y="4414258"/>
                  <a:pt x="28975" y="2606888"/>
                </a:cubicBezTo>
                <a:cubicBezTo>
                  <a:pt x="-19249" y="1512253"/>
                  <a:pt x="110" y="488851"/>
                  <a:pt x="33539" y="59860"/>
                </a:cubicBezTo>
                <a:cubicBezTo>
                  <a:pt x="34137" y="52184"/>
                  <a:pt x="36271" y="46366"/>
                  <a:pt x="39830" y="42028"/>
                </a:cubicBezTo>
                <a:lnTo>
                  <a:pt x="88659" y="37282"/>
                </a:lnTo>
                <a:lnTo>
                  <a:pt x="301554" y="37282"/>
                </a:lnTo>
                <a:lnTo>
                  <a:pt x="416464" y="30725"/>
                </a:lnTo>
                <a:lnTo>
                  <a:pt x="907723" y="24269"/>
                </a:lnTo>
                <a:lnTo>
                  <a:pt x="3989089" y="29653"/>
                </a:lnTo>
                <a:lnTo>
                  <a:pt x="9680053" y="0"/>
                </a:ln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11105497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100000"/>
        </a:lnSpc>
        <a:spcBef>
          <a:spcPct val="0"/>
        </a:spcBef>
        <a:buNone/>
        <a:defRPr sz="4800" b="1" kern="1200" spc="100" baseline="0">
          <a:solidFill>
            <a:schemeClr val="tx1"/>
          </a:solidFill>
          <a:latin typeface="+mj-lt"/>
          <a:ea typeface="+mj-ea"/>
          <a:cs typeface="+mj-cs"/>
        </a:defRPr>
      </a:lvl1pPr>
    </p:titleStyle>
    <p:bodyStyle>
      <a:lvl1pPr marL="0" indent="0" algn="l" defTabSz="914400" rtl="0" eaLnBrk="1" latinLnBrk="0" hangingPunct="1">
        <a:lnSpc>
          <a:spcPct val="100000"/>
        </a:lnSpc>
        <a:spcBef>
          <a:spcPts val="1000"/>
        </a:spcBef>
        <a:buSzPct val="73000"/>
        <a:buFontTx/>
        <a:buNone/>
        <a:defRPr sz="3200" b="1" kern="1200" spc="50" baseline="0">
          <a:solidFill>
            <a:schemeClr val="tx1"/>
          </a:solidFill>
          <a:latin typeface="+mn-lt"/>
          <a:ea typeface="+mn-ea"/>
          <a:cs typeface="+mn-cs"/>
        </a:defRPr>
      </a:lvl1pPr>
      <a:lvl2pPr marL="228600" indent="-182880" algn="l" defTabSz="914400" rtl="0" eaLnBrk="1" latinLnBrk="0" hangingPunct="1">
        <a:lnSpc>
          <a:spcPct val="100000"/>
        </a:lnSpc>
        <a:spcBef>
          <a:spcPts val="500"/>
        </a:spcBef>
        <a:buSzPct val="70000"/>
        <a:buFont typeface="Arial" panose="020B0604020202020204" pitchFamily="34" charset="0"/>
        <a:buChar char="•"/>
        <a:defRPr sz="2800" b="1" kern="1200" spc="50" baseline="0">
          <a:solidFill>
            <a:schemeClr val="tx1"/>
          </a:solidFill>
          <a:latin typeface="+mn-lt"/>
          <a:ea typeface="+mn-ea"/>
          <a:cs typeface="+mn-cs"/>
        </a:defRPr>
      </a:lvl2pPr>
      <a:lvl3pPr marL="274320" indent="0" algn="l" defTabSz="914400" rtl="0" eaLnBrk="1" latinLnBrk="0" hangingPunct="1">
        <a:lnSpc>
          <a:spcPct val="100000"/>
        </a:lnSpc>
        <a:spcBef>
          <a:spcPts val="500"/>
        </a:spcBef>
        <a:buSzPct val="73000"/>
        <a:buFontTx/>
        <a:buNone/>
        <a:defRPr sz="2400" b="1" kern="1200" spc="50" baseline="0">
          <a:solidFill>
            <a:schemeClr val="tx1"/>
          </a:solidFill>
          <a:latin typeface="+mn-lt"/>
          <a:ea typeface="+mn-ea"/>
          <a:cs typeface="+mn-cs"/>
        </a:defRPr>
      </a:lvl3pPr>
      <a:lvl4pPr marL="548640" indent="-182880" algn="l" defTabSz="914400" rtl="0" eaLnBrk="1" latinLnBrk="0" hangingPunct="1">
        <a:lnSpc>
          <a:spcPct val="100000"/>
        </a:lnSpc>
        <a:spcBef>
          <a:spcPts val="500"/>
        </a:spcBef>
        <a:buSzPct val="73000"/>
        <a:buFont typeface="Arial" panose="020B0604020202020204" pitchFamily="34" charset="0"/>
        <a:buChar char="•"/>
        <a:defRPr sz="2000" b="1" kern="1200" spc="50" baseline="0">
          <a:solidFill>
            <a:schemeClr val="tx1"/>
          </a:solidFill>
          <a:latin typeface="+mn-lt"/>
          <a:ea typeface="+mn-ea"/>
          <a:cs typeface="+mn-cs"/>
        </a:defRPr>
      </a:lvl4pPr>
      <a:lvl5pPr marL="548640" indent="0" algn="l" defTabSz="914400" rtl="0" eaLnBrk="1" latinLnBrk="0" hangingPunct="1">
        <a:lnSpc>
          <a:spcPct val="100000"/>
        </a:lnSpc>
        <a:spcBef>
          <a:spcPts val="500"/>
        </a:spcBef>
        <a:buSzPct val="73000"/>
        <a:buFontTx/>
        <a:buNone/>
        <a:defRPr sz="2000" b="1"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3A1188B-F6D0-454F-8265-790DD27A80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he Hand"/>
              <a:ea typeface="+mn-ea"/>
              <a:cs typeface="+mn-cs"/>
            </a:endParaRPr>
          </a:p>
        </p:txBody>
      </p:sp>
      <p:pic>
        <p:nvPicPr>
          <p:cNvPr id="4" name="Picture 3" descr="Ένα πολύχρωμο φως λαμπτήρας με εικονίδια επιχειρήσεων">
            <a:extLst>
              <a:ext uri="{FF2B5EF4-FFF2-40B4-BE49-F238E27FC236}">
                <a16:creationId xmlns:a16="http://schemas.microsoft.com/office/drawing/2014/main" id="{CB6B3CD3-86DD-5446-9E73-C03E6606A9A9}"/>
              </a:ext>
            </a:extLst>
          </p:cNvPr>
          <p:cNvPicPr>
            <a:picLocks noChangeAspect="1"/>
          </p:cNvPicPr>
          <p:nvPr/>
        </p:nvPicPr>
        <p:blipFill rotWithShape="1">
          <a:blip r:embed="rId2"/>
          <a:srcRect t="11465" b="8178"/>
          <a:stretch/>
        </p:blipFill>
        <p:spPr>
          <a:xfrm>
            <a:off x="20" y="10"/>
            <a:ext cx="12191980" cy="6857990"/>
          </a:xfrm>
          <a:prstGeom prst="rect">
            <a:avLst/>
          </a:prstGeom>
        </p:spPr>
      </p:pic>
      <p:sp>
        <p:nvSpPr>
          <p:cNvPr id="11" name="Freeform: Shape 10">
            <a:extLst>
              <a:ext uri="{FF2B5EF4-FFF2-40B4-BE49-F238E27FC236}">
                <a16:creationId xmlns:a16="http://schemas.microsoft.com/office/drawing/2014/main" id="{E1508670-65E0-4939-8E5D-98D071CA1A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57046">
            <a:off x="543795" y="3143470"/>
            <a:ext cx="5212440" cy="3679176"/>
          </a:xfrm>
          <a:custGeom>
            <a:avLst/>
            <a:gdLst>
              <a:gd name="connsiteX0" fmla="*/ 284628 w 960507"/>
              <a:gd name="connsiteY0" fmla="*/ 725426 h 725435"/>
              <a:gd name="connsiteX1" fmla="*/ 429979 w 960507"/>
              <a:gd name="connsiteY1" fmla="*/ 636749 h 725435"/>
              <a:gd name="connsiteX2" fmla="*/ 805646 w 960507"/>
              <a:gd name="connsiteY2" fmla="*/ 523401 h 725435"/>
              <a:gd name="connsiteX3" fmla="*/ 954521 w 960507"/>
              <a:gd name="connsiteY3" fmla="*/ 257273 h 725435"/>
              <a:gd name="connsiteX4" fmla="*/ 674486 w 960507"/>
              <a:gd name="connsiteY4" fmla="*/ 5622 h 725435"/>
              <a:gd name="connsiteX5" fmla="*/ 15261 w 960507"/>
              <a:gd name="connsiteY5" fmla="*/ 246605 h 725435"/>
              <a:gd name="connsiteX6" fmla="*/ 217286 w 960507"/>
              <a:gd name="connsiteY6" fmla="*/ 650655 h 725435"/>
              <a:gd name="connsiteX7" fmla="*/ 284628 w 960507"/>
              <a:gd name="connsiteY7" fmla="*/ 725426 h 725435"/>
              <a:gd name="connsiteX0" fmla="*/ 284667 w 961601"/>
              <a:gd name="connsiteY0" fmla="*/ 725435 h 725435"/>
              <a:gd name="connsiteX1" fmla="*/ 430018 w 961601"/>
              <a:gd name="connsiteY1" fmla="*/ 636758 h 725435"/>
              <a:gd name="connsiteX2" fmla="*/ 820834 w 961601"/>
              <a:gd name="connsiteY2" fmla="*/ 548364 h 725435"/>
              <a:gd name="connsiteX3" fmla="*/ 954560 w 961601"/>
              <a:gd name="connsiteY3" fmla="*/ 257282 h 725435"/>
              <a:gd name="connsiteX4" fmla="*/ 674525 w 961601"/>
              <a:gd name="connsiteY4" fmla="*/ 5631 h 725435"/>
              <a:gd name="connsiteX5" fmla="*/ 15300 w 961601"/>
              <a:gd name="connsiteY5" fmla="*/ 246614 h 725435"/>
              <a:gd name="connsiteX6" fmla="*/ 217325 w 961601"/>
              <a:gd name="connsiteY6" fmla="*/ 650664 h 725435"/>
              <a:gd name="connsiteX7" fmla="*/ 284667 w 961601"/>
              <a:gd name="connsiteY7" fmla="*/ 725435 h 725435"/>
              <a:gd name="connsiteX0" fmla="*/ 284667 w 961601"/>
              <a:gd name="connsiteY0" fmla="*/ 725962 h 725962"/>
              <a:gd name="connsiteX1" fmla="*/ 430018 w 961601"/>
              <a:gd name="connsiteY1" fmla="*/ 637285 h 725962"/>
              <a:gd name="connsiteX2" fmla="*/ 820834 w 961601"/>
              <a:gd name="connsiteY2" fmla="*/ 548891 h 725962"/>
              <a:gd name="connsiteX3" fmla="*/ 954560 w 961601"/>
              <a:gd name="connsiteY3" fmla="*/ 257809 h 725962"/>
              <a:gd name="connsiteX4" fmla="*/ 674525 w 961601"/>
              <a:gd name="connsiteY4" fmla="*/ 6158 h 725962"/>
              <a:gd name="connsiteX5" fmla="*/ 15300 w 961601"/>
              <a:gd name="connsiteY5" fmla="*/ 247141 h 725962"/>
              <a:gd name="connsiteX6" fmla="*/ 217325 w 961601"/>
              <a:gd name="connsiteY6" fmla="*/ 651191 h 725962"/>
              <a:gd name="connsiteX7" fmla="*/ 284667 w 961601"/>
              <a:gd name="connsiteY7" fmla="*/ 725962 h 725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1601" h="725962">
                <a:moveTo>
                  <a:pt x="284667" y="725962"/>
                </a:moveTo>
                <a:cubicBezTo>
                  <a:pt x="313242" y="686910"/>
                  <a:pt x="340657" y="666797"/>
                  <a:pt x="430018" y="637285"/>
                </a:cubicBezTo>
                <a:cubicBezTo>
                  <a:pt x="519379" y="607773"/>
                  <a:pt x="700342" y="633664"/>
                  <a:pt x="820834" y="548891"/>
                </a:cubicBezTo>
                <a:cubicBezTo>
                  <a:pt x="941325" y="464119"/>
                  <a:pt x="978945" y="348264"/>
                  <a:pt x="954560" y="257809"/>
                </a:cubicBezTo>
                <a:cubicBezTo>
                  <a:pt x="930175" y="167354"/>
                  <a:pt x="880075" y="31018"/>
                  <a:pt x="674525" y="6158"/>
                </a:cubicBezTo>
                <a:cubicBezTo>
                  <a:pt x="468976" y="-18702"/>
                  <a:pt x="105460" y="25908"/>
                  <a:pt x="15300" y="247141"/>
                </a:cubicBezTo>
                <a:cubicBezTo>
                  <a:pt x="-20133" y="410209"/>
                  <a:pt x="-9465" y="576801"/>
                  <a:pt x="217325" y="651191"/>
                </a:cubicBezTo>
                <a:cubicBezTo>
                  <a:pt x="270475" y="669193"/>
                  <a:pt x="284667" y="725962"/>
                  <a:pt x="284667" y="725962"/>
                </a:cubicBezTo>
                <a:close/>
              </a:path>
            </a:pathLst>
          </a:custGeom>
          <a:solidFill>
            <a:schemeClr val="bg1"/>
          </a:solidFill>
          <a:ln w="1905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The Hand"/>
              <a:ea typeface="+mn-ea"/>
              <a:cs typeface="+mn-cs"/>
            </a:endParaRPr>
          </a:p>
        </p:txBody>
      </p:sp>
      <p:sp>
        <p:nvSpPr>
          <p:cNvPr id="13" name="Freeform: Shape 12">
            <a:extLst>
              <a:ext uri="{FF2B5EF4-FFF2-40B4-BE49-F238E27FC236}">
                <a16:creationId xmlns:a16="http://schemas.microsoft.com/office/drawing/2014/main" id="{BA680864-F353-4128-88F8-98E04FD76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57046">
            <a:off x="514767" y="3191764"/>
            <a:ext cx="5212440" cy="3679176"/>
          </a:xfrm>
          <a:custGeom>
            <a:avLst/>
            <a:gdLst>
              <a:gd name="connsiteX0" fmla="*/ 284628 w 960507"/>
              <a:gd name="connsiteY0" fmla="*/ 725426 h 725435"/>
              <a:gd name="connsiteX1" fmla="*/ 429979 w 960507"/>
              <a:gd name="connsiteY1" fmla="*/ 636749 h 725435"/>
              <a:gd name="connsiteX2" fmla="*/ 805646 w 960507"/>
              <a:gd name="connsiteY2" fmla="*/ 523401 h 725435"/>
              <a:gd name="connsiteX3" fmla="*/ 954521 w 960507"/>
              <a:gd name="connsiteY3" fmla="*/ 257273 h 725435"/>
              <a:gd name="connsiteX4" fmla="*/ 674486 w 960507"/>
              <a:gd name="connsiteY4" fmla="*/ 5622 h 725435"/>
              <a:gd name="connsiteX5" fmla="*/ 15261 w 960507"/>
              <a:gd name="connsiteY5" fmla="*/ 246605 h 725435"/>
              <a:gd name="connsiteX6" fmla="*/ 217286 w 960507"/>
              <a:gd name="connsiteY6" fmla="*/ 650655 h 725435"/>
              <a:gd name="connsiteX7" fmla="*/ 284628 w 960507"/>
              <a:gd name="connsiteY7" fmla="*/ 725426 h 725435"/>
              <a:gd name="connsiteX0" fmla="*/ 284667 w 961601"/>
              <a:gd name="connsiteY0" fmla="*/ 725435 h 725435"/>
              <a:gd name="connsiteX1" fmla="*/ 430018 w 961601"/>
              <a:gd name="connsiteY1" fmla="*/ 636758 h 725435"/>
              <a:gd name="connsiteX2" fmla="*/ 820834 w 961601"/>
              <a:gd name="connsiteY2" fmla="*/ 548364 h 725435"/>
              <a:gd name="connsiteX3" fmla="*/ 954560 w 961601"/>
              <a:gd name="connsiteY3" fmla="*/ 257282 h 725435"/>
              <a:gd name="connsiteX4" fmla="*/ 674525 w 961601"/>
              <a:gd name="connsiteY4" fmla="*/ 5631 h 725435"/>
              <a:gd name="connsiteX5" fmla="*/ 15300 w 961601"/>
              <a:gd name="connsiteY5" fmla="*/ 246614 h 725435"/>
              <a:gd name="connsiteX6" fmla="*/ 217325 w 961601"/>
              <a:gd name="connsiteY6" fmla="*/ 650664 h 725435"/>
              <a:gd name="connsiteX7" fmla="*/ 284667 w 961601"/>
              <a:gd name="connsiteY7" fmla="*/ 725435 h 725435"/>
              <a:gd name="connsiteX0" fmla="*/ 284667 w 961601"/>
              <a:gd name="connsiteY0" fmla="*/ 725962 h 725962"/>
              <a:gd name="connsiteX1" fmla="*/ 430018 w 961601"/>
              <a:gd name="connsiteY1" fmla="*/ 637285 h 725962"/>
              <a:gd name="connsiteX2" fmla="*/ 820834 w 961601"/>
              <a:gd name="connsiteY2" fmla="*/ 548891 h 725962"/>
              <a:gd name="connsiteX3" fmla="*/ 954560 w 961601"/>
              <a:gd name="connsiteY3" fmla="*/ 257809 h 725962"/>
              <a:gd name="connsiteX4" fmla="*/ 674525 w 961601"/>
              <a:gd name="connsiteY4" fmla="*/ 6158 h 725962"/>
              <a:gd name="connsiteX5" fmla="*/ 15300 w 961601"/>
              <a:gd name="connsiteY5" fmla="*/ 247141 h 725962"/>
              <a:gd name="connsiteX6" fmla="*/ 217325 w 961601"/>
              <a:gd name="connsiteY6" fmla="*/ 651191 h 725962"/>
              <a:gd name="connsiteX7" fmla="*/ 284667 w 961601"/>
              <a:gd name="connsiteY7" fmla="*/ 725962 h 725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61601" h="725962">
                <a:moveTo>
                  <a:pt x="284667" y="725962"/>
                </a:moveTo>
                <a:cubicBezTo>
                  <a:pt x="313242" y="686910"/>
                  <a:pt x="340657" y="666797"/>
                  <a:pt x="430018" y="637285"/>
                </a:cubicBezTo>
                <a:cubicBezTo>
                  <a:pt x="519379" y="607773"/>
                  <a:pt x="700342" y="633664"/>
                  <a:pt x="820834" y="548891"/>
                </a:cubicBezTo>
                <a:cubicBezTo>
                  <a:pt x="941325" y="464119"/>
                  <a:pt x="978945" y="348264"/>
                  <a:pt x="954560" y="257809"/>
                </a:cubicBezTo>
                <a:cubicBezTo>
                  <a:pt x="930175" y="167354"/>
                  <a:pt x="880075" y="31018"/>
                  <a:pt x="674525" y="6158"/>
                </a:cubicBezTo>
                <a:cubicBezTo>
                  <a:pt x="468976" y="-18702"/>
                  <a:pt x="105460" y="25908"/>
                  <a:pt x="15300" y="247141"/>
                </a:cubicBezTo>
                <a:cubicBezTo>
                  <a:pt x="-20133" y="410209"/>
                  <a:pt x="-9465" y="576801"/>
                  <a:pt x="217325" y="651191"/>
                </a:cubicBezTo>
                <a:cubicBezTo>
                  <a:pt x="270475" y="669193"/>
                  <a:pt x="284667" y="725962"/>
                  <a:pt x="284667" y="725962"/>
                </a:cubicBezTo>
                <a:close/>
              </a:path>
            </a:pathLst>
          </a:custGeom>
          <a:noFill/>
          <a:ln w="19050"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The Hand"/>
              <a:ea typeface="+mn-ea"/>
              <a:cs typeface="+mn-cs"/>
            </a:endParaRPr>
          </a:p>
        </p:txBody>
      </p:sp>
      <p:sp>
        <p:nvSpPr>
          <p:cNvPr id="2" name="Τίτλος 1">
            <a:extLst>
              <a:ext uri="{FF2B5EF4-FFF2-40B4-BE49-F238E27FC236}">
                <a16:creationId xmlns:a16="http://schemas.microsoft.com/office/drawing/2014/main" id="{A6FDAB9D-6E88-9E30-B7C5-5C249C9779BA}"/>
              </a:ext>
            </a:extLst>
          </p:cNvPr>
          <p:cNvSpPr>
            <a:spLocks noGrp="1"/>
          </p:cNvSpPr>
          <p:nvPr>
            <p:ph type="ctrTitle"/>
          </p:nvPr>
        </p:nvSpPr>
        <p:spPr>
          <a:xfrm>
            <a:off x="858981" y="3702425"/>
            <a:ext cx="4477789" cy="787098"/>
          </a:xfrm>
        </p:spPr>
        <p:txBody>
          <a:bodyPr anchor="b">
            <a:normAutofit fontScale="90000"/>
          </a:bodyPr>
          <a:lstStyle/>
          <a:p>
            <a:r>
              <a:rPr lang="el-GR" dirty="0"/>
              <a:t>Ενότητα</a:t>
            </a:r>
            <a:r>
              <a:rPr lang="en-US" dirty="0"/>
              <a:t> </a:t>
            </a:r>
            <a:r>
              <a:rPr lang="el-GR" dirty="0"/>
              <a:t>5</a:t>
            </a:r>
          </a:p>
        </p:txBody>
      </p:sp>
      <p:sp>
        <p:nvSpPr>
          <p:cNvPr id="3" name="Υπότιτλος 2">
            <a:extLst>
              <a:ext uri="{FF2B5EF4-FFF2-40B4-BE49-F238E27FC236}">
                <a16:creationId xmlns:a16="http://schemas.microsoft.com/office/drawing/2014/main" id="{786E985D-DCC5-5F50-0718-3327B307B490}"/>
              </a:ext>
            </a:extLst>
          </p:cNvPr>
          <p:cNvSpPr>
            <a:spLocks noGrp="1"/>
          </p:cNvSpPr>
          <p:nvPr>
            <p:ph type="subTitle" idx="1"/>
          </p:nvPr>
        </p:nvSpPr>
        <p:spPr>
          <a:xfrm>
            <a:off x="1229304" y="4630997"/>
            <a:ext cx="4107466" cy="1117474"/>
          </a:xfrm>
        </p:spPr>
        <p:txBody>
          <a:bodyPr>
            <a:normAutofit fontScale="85000" lnSpcReduction="20000"/>
          </a:bodyPr>
          <a:lstStyle/>
          <a:p>
            <a:pPr algn="ctr"/>
            <a:r>
              <a:rPr lang="el-GR" dirty="0">
                <a:latin typeface="Bahnschrift" panose="020B0502040204020203" pitchFamily="34" charset="0"/>
              </a:rPr>
              <a:t>Διεργασία Σχεδίασης Επιχειρηματικών Μοντέλων</a:t>
            </a:r>
          </a:p>
        </p:txBody>
      </p:sp>
    </p:spTree>
    <p:extLst>
      <p:ext uri="{BB962C8B-B14F-4D97-AF65-F5344CB8AC3E}">
        <p14:creationId xmlns:p14="http://schemas.microsoft.com/office/powerpoint/2010/main" val="2864754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17AC16-41A9-F25A-8F5C-F82B6F5B0DAE}"/>
              </a:ext>
            </a:extLst>
          </p:cNvPr>
          <p:cNvSpPr txBox="1"/>
          <p:nvPr/>
        </p:nvSpPr>
        <p:spPr>
          <a:xfrm>
            <a:off x="1990165" y="873622"/>
            <a:ext cx="8552330" cy="369332"/>
          </a:xfrm>
          <a:prstGeom prst="rect">
            <a:avLst/>
          </a:prstGeom>
          <a:noFill/>
        </p:spPr>
        <p:txBody>
          <a:bodyPr wrap="square">
            <a:spAutoFit/>
          </a:bodyPr>
          <a:lstStyle/>
          <a:p>
            <a:r>
              <a:rPr lang="el-GR" sz="1800" b="1" i="0" u="none" strike="noStrike" baseline="0" dirty="0">
                <a:solidFill>
                  <a:srgbClr val="BDF605"/>
                </a:solidFill>
                <a:latin typeface="PFHighwayGothic-Bold"/>
              </a:rPr>
              <a:t>ΣΗΜΕΙΟ ΕΝΑΡΞΗΣ ΓΙΑ ΤΗΝ ΑΝΑΠΤΥΞΗ ΚΑΙΝΟΤΟΜΩΝ ΕΠΙΧΕΙΡΗΜΑΤΙΚΩΝ ΜΟΝΤΕΛΩΝ</a:t>
            </a:r>
            <a:endParaRPr lang="en-US" dirty="0"/>
          </a:p>
        </p:txBody>
      </p:sp>
      <p:sp>
        <p:nvSpPr>
          <p:cNvPr id="6" name="TextBox 5">
            <a:extLst>
              <a:ext uri="{FF2B5EF4-FFF2-40B4-BE49-F238E27FC236}">
                <a16:creationId xmlns:a16="http://schemas.microsoft.com/office/drawing/2014/main" id="{C95B3C4D-7A6E-F950-A5C0-4260A3614D1C}"/>
              </a:ext>
            </a:extLst>
          </p:cNvPr>
          <p:cNvSpPr txBox="1"/>
          <p:nvPr/>
        </p:nvSpPr>
        <p:spPr>
          <a:xfrm>
            <a:off x="968188" y="1859741"/>
            <a:ext cx="3433483" cy="523220"/>
          </a:xfrm>
          <a:prstGeom prst="rect">
            <a:avLst/>
          </a:prstGeom>
          <a:noFill/>
        </p:spPr>
        <p:txBody>
          <a:bodyPr wrap="square">
            <a:spAutoFit/>
          </a:bodyPr>
          <a:lstStyle/>
          <a:p>
            <a:pPr algn="l"/>
            <a:r>
              <a:rPr lang="el-GR" sz="1400" b="1" i="1" u="none" strike="noStrike" baseline="0" dirty="0">
                <a:solidFill>
                  <a:srgbClr val="BDF605"/>
                </a:solidFill>
                <a:latin typeface="UB-Baskerville-BoldItalic"/>
              </a:rPr>
              <a:t>Σχεδίαση και Καινοτομία Επιχειρηματικών</a:t>
            </a:r>
          </a:p>
          <a:p>
            <a:pPr algn="l"/>
            <a:r>
              <a:rPr lang="el-GR" sz="1400" b="1" i="1" u="none" strike="noStrike" baseline="0" dirty="0">
                <a:solidFill>
                  <a:srgbClr val="BDF605"/>
                </a:solidFill>
                <a:latin typeface="UB-Baskerville-BoldItalic"/>
              </a:rPr>
              <a:t>Μοντέλων</a:t>
            </a:r>
            <a:endParaRPr lang="en-US" sz="1400" dirty="0"/>
          </a:p>
        </p:txBody>
      </p:sp>
      <p:sp>
        <p:nvSpPr>
          <p:cNvPr id="8" name="TextBox 7">
            <a:extLst>
              <a:ext uri="{FF2B5EF4-FFF2-40B4-BE49-F238E27FC236}">
                <a16:creationId xmlns:a16="http://schemas.microsoft.com/office/drawing/2014/main" id="{B99D4FF7-F192-709A-9FC0-9AEB913210C2}"/>
              </a:ext>
            </a:extLst>
          </p:cNvPr>
          <p:cNvSpPr txBox="1"/>
          <p:nvPr/>
        </p:nvSpPr>
        <p:spPr>
          <a:xfrm>
            <a:off x="968188" y="2518193"/>
            <a:ext cx="1775012" cy="307777"/>
          </a:xfrm>
          <a:prstGeom prst="rect">
            <a:avLst/>
          </a:prstGeom>
          <a:noFill/>
        </p:spPr>
        <p:txBody>
          <a:bodyPr wrap="square">
            <a:spAutoFit/>
          </a:bodyPr>
          <a:lstStyle/>
          <a:p>
            <a:r>
              <a:rPr lang="el-GR" sz="1400" b="0" i="0" u="none" strike="noStrike" baseline="0" dirty="0">
                <a:latin typeface="PFHighwayGothic"/>
              </a:rPr>
              <a:t>Ικανοποίηση Αγοράς</a:t>
            </a:r>
            <a:endParaRPr lang="en-US" sz="1400" dirty="0"/>
          </a:p>
        </p:txBody>
      </p:sp>
      <p:sp>
        <p:nvSpPr>
          <p:cNvPr id="10" name="TextBox 9">
            <a:extLst>
              <a:ext uri="{FF2B5EF4-FFF2-40B4-BE49-F238E27FC236}">
                <a16:creationId xmlns:a16="http://schemas.microsoft.com/office/drawing/2014/main" id="{1ECA1F8C-0B0A-A7C2-B26F-301FEC270FE4}"/>
              </a:ext>
            </a:extLst>
          </p:cNvPr>
          <p:cNvSpPr txBox="1"/>
          <p:nvPr/>
        </p:nvSpPr>
        <p:spPr>
          <a:xfrm>
            <a:off x="968188" y="3033663"/>
            <a:ext cx="2339788" cy="307777"/>
          </a:xfrm>
          <a:prstGeom prst="rect">
            <a:avLst/>
          </a:prstGeom>
          <a:noFill/>
        </p:spPr>
        <p:txBody>
          <a:bodyPr wrap="square">
            <a:spAutoFit/>
          </a:bodyPr>
          <a:lstStyle/>
          <a:p>
            <a:r>
              <a:rPr lang="el-GR" sz="1400" b="0" i="0" u="none" strike="noStrike" baseline="0" dirty="0">
                <a:latin typeface="PFHighwayGothic"/>
              </a:rPr>
              <a:t>Εισαγωγή στην Αγορά</a:t>
            </a:r>
            <a:endParaRPr lang="en-US" sz="1400" dirty="0"/>
          </a:p>
        </p:txBody>
      </p:sp>
      <p:sp>
        <p:nvSpPr>
          <p:cNvPr id="12" name="TextBox 11">
            <a:extLst>
              <a:ext uri="{FF2B5EF4-FFF2-40B4-BE49-F238E27FC236}">
                <a16:creationId xmlns:a16="http://schemas.microsoft.com/office/drawing/2014/main" id="{CE3B3BCC-EA15-7CE7-1041-4D7D2DBB920A}"/>
              </a:ext>
            </a:extLst>
          </p:cNvPr>
          <p:cNvSpPr txBox="1"/>
          <p:nvPr/>
        </p:nvSpPr>
        <p:spPr>
          <a:xfrm>
            <a:off x="968188" y="3499521"/>
            <a:ext cx="1452283" cy="307777"/>
          </a:xfrm>
          <a:prstGeom prst="rect">
            <a:avLst/>
          </a:prstGeom>
          <a:noFill/>
        </p:spPr>
        <p:txBody>
          <a:bodyPr wrap="square">
            <a:spAutoFit/>
          </a:bodyPr>
          <a:lstStyle/>
          <a:p>
            <a:r>
              <a:rPr lang="el-GR" sz="1400" b="0" i="0" u="none" strike="noStrike" baseline="0" dirty="0">
                <a:latin typeface="PFHighwayGothic"/>
              </a:rPr>
              <a:t>Βελτίωση Αγοράς</a:t>
            </a:r>
            <a:endParaRPr lang="en-US" sz="1400" dirty="0"/>
          </a:p>
        </p:txBody>
      </p:sp>
      <p:sp>
        <p:nvSpPr>
          <p:cNvPr id="14" name="TextBox 13">
            <a:extLst>
              <a:ext uri="{FF2B5EF4-FFF2-40B4-BE49-F238E27FC236}">
                <a16:creationId xmlns:a16="http://schemas.microsoft.com/office/drawing/2014/main" id="{C04781A3-1E92-86B8-37DB-77345BC5C06C}"/>
              </a:ext>
            </a:extLst>
          </p:cNvPr>
          <p:cNvSpPr txBox="1"/>
          <p:nvPr/>
        </p:nvSpPr>
        <p:spPr>
          <a:xfrm>
            <a:off x="968188" y="3965379"/>
            <a:ext cx="2088777" cy="307777"/>
          </a:xfrm>
          <a:prstGeom prst="rect">
            <a:avLst/>
          </a:prstGeom>
          <a:noFill/>
        </p:spPr>
        <p:txBody>
          <a:bodyPr wrap="square">
            <a:spAutoFit/>
          </a:bodyPr>
          <a:lstStyle/>
          <a:p>
            <a:r>
              <a:rPr lang="el-GR" sz="1400" b="0" i="0" u="none" strike="noStrike" baseline="0" dirty="0">
                <a:latin typeface="PFHighwayGothic"/>
              </a:rPr>
              <a:t>Δημιουργία Αγοράς</a:t>
            </a:r>
            <a:endParaRPr lang="en-US" sz="1400" dirty="0"/>
          </a:p>
        </p:txBody>
      </p:sp>
      <p:sp>
        <p:nvSpPr>
          <p:cNvPr id="16" name="TextBox 15">
            <a:extLst>
              <a:ext uri="{FF2B5EF4-FFF2-40B4-BE49-F238E27FC236}">
                <a16:creationId xmlns:a16="http://schemas.microsoft.com/office/drawing/2014/main" id="{E68B89DF-ECF1-97A8-B980-F0E16182F815}"/>
              </a:ext>
            </a:extLst>
          </p:cNvPr>
          <p:cNvSpPr txBox="1"/>
          <p:nvPr/>
        </p:nvSpPr>
        <p:spPr>
          <a:xfrm>
            <a:off x="6615954" y="1859741"/>
            <a:ext cx="3110752" cy="584775"/>
          </a:xfrm>
          <a:prstGeom prst="rect">
            <a:avLst/>
          </a:prstGeom>
          <a:noFill/>
        </p:spPr>
        <p:txBody>
          <a:bodyPr wrap="square">
            <a:spAutoFit/>
          </a:bodyPr>
          <a:lstStyle/>
          <a:p>
            <a:pPr algn="l"/>
            <a:r>
              <a:rPr lang="el-GR" sz="1600" b="1" i="1" u="none" strike="noStrike" baseline="0" dirty="0">
                <a:solidFill>
                  <a:srgbClr val="BDF605"/>
                </a:solidFill>
                <a:latin typeface="UB-Baskerville-BoldItalic"/>
              </a:rPr>
              <a:t>Ιδιαίτεροι Παράγοντες για τις</a:t>
            </a:r>
          </a:p>
          <a:p>
            <a:pPr algn="l"/>
            <a:r>
              <a:rPr lang="el-GR" sz="1600" b="1" i="1" u="none" strike="noStrike" baseline="0" dirty="0">
                <a:solidFill>
                  <a:srgbClr val="BDF605"/>
                </a:solidFill>
                <a:latin typeface="UB-Baskerville-BoldItalic"/>
              </a:rPr>
              <a:t>Καθιερωμένες Επιχειρήσεις</a:t>
            </a:r>
            <a:endParaRPr lang="en-US" sz="1600" dirty="0"/>
          </a:p>
        </p:txBody>
      </p:sp>
      <p:sp>
        <p:nvSpPr>
          <p:cNvPr id="18" name="TextBox 17">
            <a:extLst>
              <a:ext uri="{FF2B5EF4-FFF2-40B4-BE49-F238E27FC236}">
                <a16:creationId xmlns:a16="http://schemas.microsoft.com/office/drawing/2014/main" id="{C68EDF45-A7CA-35AB-20A6-9D5B6BFBF8AC}"/>
              </a:ext>
            </a:extLst>
          </p:cNvPr>
          <p:cNvSpPr txBox="1"/>
          <p:nvPr/>
        </p:nvSpPr>
        <p:spPr>
          <a:xfrm>
            <a:off x="6615954" y="2672081"/>
            <a:ext cx="1272988" cy="369332"/>
          </a:xfrm>
          <a:prstGeom prst="rect">
            <a:avLst/>
          </a:prstGeom>
          <a:noFill/>
        </p:spPr>
        <p:txBody>
          <a:bodyPr wrap="square">
            <a:spAutoFit/>
          </a:bodyPr>
          <a:lstStyle/>
          <a:p>
            <a:r>
              <a:rPr lang="el-GR" sz="1800" b="0" i="0" u="none" strike="noStrike" baseline="0" dirty="0">
                <a:latin typeface="PFHighwayGothic"/>
              </a:rPr>
              <a:t>Αντίδραση</a:t>
            </a:r>
            <a:endParaRPr lang="en-US" dirty="0"/>
          </a:p>
        </p:txBody>
      </p:sp>
      <p:sp>
        <p:nvSpPr>
          <p:cNvPr id="20" name="TextBox 19">
            <a:extLst>
              <a:ext uri="{FF2B5EF4-FFF2-40B4-BE49-F238E27FC236}">
                <a16:creationId xmlns:a16="http://schemas.microsoft.com/office/drawing/2014/main" id="{7674C363-3F57-C7A1-45BB-91D5550375B0}"/>
              </a:ext>
            </a:extLst>
          </p:cNvPr>
          <p:cNvSpPr txBox="1"/>
          <p:nvPr/>
        </p:nvSpPr>
        <p:spPr>
          <a:xfrm>
            <a:off x="6615954" y="3087453"/>
            <a:ext cx="1219200" cy="369332"/>
          </a:xfrm>
          <a:prstGeom prst="rect">
            <a:avLst/>
          </a:prstGeom>
          <a:noFill/>
        </p:spPr>
        <p:txBody>
          <a:bodyPr wrap="square">
            <a:spAutoFit/>
          </a:bodyPr>
          <a:lstStyle/>
          <a:p>
            <a:r>
              <a:rPr lang="el-GR" sz="1800" b="0" i="0" u="none" strike="noStrike" baseline="0" dirty="0">
                <a:latin typeface="PFHighwayGothic"/>
              </a:rPr>
              <a:t>Υιοθέτηση</a:t>
            </a:r>
            <a:endParaRPr lang="en-US" dirty="0"/>
          </a:p>
        </p:txBody>
      </p:sp>
      <p:sp>
        <p:nvSpPr>
          <p:cNvPr id="22" name="TextBox 21">
            <a:extLst>
              <a:ext uri="{FF2B5EF4-FFF2-40B4-BE49-F238E27FC236}">
                <a16:creationId xmlns:a16="http://schemas.microsoft.com/office/drawing/2014/main" id="{91FCB9D6-F26C-6BF2-70D0-F5A6F3156E7E}"/>
              </a:ext>
            </a:extLst>
          </p:cNvPr>
          <p:cNvSpPr txBox="1"/>
          <p:nvPr/>
        </p:nvSpPr>
        <p:spPr>
          <a:xfrm>
            <a:off x="6609230" y="3586821"/>
            <a:ext cx="1192306" cy="369332"/>
          </a:xfrm>
          <a:prstGeom prst="rect">
            <a:avLst/>
          </a:prstGeom>
          <a:noFill/>
        </p:spPr>
        <p:txBody>
          <a:bodyPr wrap="square">
            <a:spAutoFit/>
          </a:bodyPr>
          <a:lstStyle/>
          <a:p>
            <a:r>
              <a:rPr lang="el-GR" sz="1800" b="0" i="0" u="none" strike="noStrike" baseline="0" dirty="0">
                <a:latin typeface="PFHighwayGothic"/>
              </a:rPr>
              <a:t>Επέκταση:</a:t>
            </a:r>
            <a:endParaRPr lang="en-US" dirty="0"/>
          </a:p>
        </p:txBody>
      </p:sp>
      <p:sp>
        <p:nvSpPr>
          <p:cNvPr id="24" name="TextBox 23">
            <a:extLst>
              <a:ext uri="{FF2B5EF4-FFF2-40B4-BE49-F238E27FC236}">
                <a16:creationId xmlns:a16="http://schemas.microsoft.com/office/drawing/2014/main" id="{675BA85E-936A-7C31-2D48-6DE611E9DEED}"/>
              </a:ext>
            </a:extLst>
          </p:cNvPr>
          <p:cNvSpPr txBox="1"/>
          <p:nvPr/>
        </p:nvSpPr>
        <p:spPr>
          <a:xfrm>
            <a:off x="6609230" y="4183718"/>
            <a:ext cx="2371164" cy="369332"/>
          </a:xfrm>
          <a:prstGeom prst="rect">
            <a:avLst/>
          </a:prstGeom>
          <a:noFill/>
        </p:spPr>
        <p:txBody>
          <a:bodyPr wrap="square">
            <a:spAutoFit/>
          </a:bodyPr>
          <a:lstStyle/>
          <a:p>
            <a:r>
              <a:rPr lang="el-GR" sz="1800" b="0" i="0" u="none" strike="noStrike" baseline="0" dirty="0">
                <a:latin typeface="PFHighwayGothic"/>
              </a:rPr>
              <a:t>Πρόληψη/εξερεύνηση</a:t>
            </a:r>
            <a:endParaRPr lang="en-US" dirty="0"/>
          </a:p>
        </p:txBody>
      </p:sp>
      <p:sp>
        <p:nvSpPr>
          <p:cNvPr id="26" name="TextBox 25">
            <a:extLst>
              <a:ext uri="{FF2B5EF4-FFF2-40B4-BE49-F238E27FC236}">
                <a16:creationId xmlns:a16="http://schemas.microsoft.com/office/drawing/2014/main" id="{7472112C-A982-13BD-9539-8F8645F7DEE5}"/>
              </a:ext>
            </a:extLst>
          </p:cNvPr>
          <p:cNvSpPr txBox="1"/>
          <p:nvPr/>
        </p:nvSpPr>
        <p:spPr>
          <a:xfrm>
            <a:off x="874058" y="4303933"/>
            <a:ext cx="4867835" cy="1846659"/>
          </a:xfrm>
          <a:prstGeom prst="rect">
            <a:avLst/>
          </a:prstGeom>
          <a:noFill/>
        </p:spPr>
        <p:txBody>
          <a:bodyPr wrap="square">
            <a:spAutoFit/>
          </a:bodyPr>
          <a:lstStyle/>
          <a:p>
            <a:pPr algn="l"/>
            <a:r>
              <a:rPr lang="el-GR" sz="1600" b="1" i="0" u="none" strike="noStrike" baseline="0" dirty="0">
                <a:solidFill>
                  <a:srgbClr val="BDF605"/>
                </a:solidFill>
                <a:latin typeface="PFHighwayGothic-Bold"/>
              </a:rPr>
              <a:t>ΠΡΟΚΛΗΣΕΙΣ</a:t>
            </a:r>
          </a:p>
          <a:p>
            <a:pPr algn="l"/>
            <a:r>
              <a:rPr lang="el-GR" sz="1400" b="0" i="0" u="none" strike="noStrike" baseline="0" dirty="0">
                <a:solidFill>
                  <a:srgbClr val="000000"/>
                </a:solidFill>
                <a:latin typeface="PFHighwayGothicCondensedLight"/>
              </a:rPr>
              <a:t>• Εύρεση του σωστού μοντέλου</a:t>
            </a:r>
          </a:p>
          <a:p>
            <a:pPr algn="l"/>
            <a:r>
              <a:rPr lang="el-GR" sz="1400" b="0" i="0" u="none" strike="noStrike" baseline="0" dirty="0">
                <a:solidFill>
                  <a:srgbClr val="000000"/>
                </a:solidFill>
                <a:latin typeface="PFHighwayGothicCondensedLight"/>
              </a:rPr>
              <a:t>• Δοκιμή του μοντέλου πριν από την εφαρμογή του σε πλήρη κλίμακα</a:t>
            </a:r>
          </a:p>
          <a:p>
            <a:pPr algn="l"/>
            <a:r>
              <a:rPr lang="el-GR" sz="1400" b="0" i="0" u="none" strike="noStrike" baseline="0" dirty="0">
                <a:solidFill>
                  <a:srgbClr val="000000"/>
                </a:solidFill>
                <a:latin typeface="PFHighwayGothicCondensedLight"/>
              </a:rPr>
              <a:t>• Καθιέρωση της αγοράς στην υιοθέτηση του νέου μοντέλου</a:t>
            </a:r>
          </a:p>
          <a:p>
            <a:pPr algn="l"/>
            <a:r>
              <a:rPr lang="el-GR" sz="1400" b="0" i="0" u="none" strike="noStrike" baseline="0" dirty="0">
                <a:solidFill>
                  <a:srgbClr val="000000"/>
                </a:solidFill>
                <a:latin typeface="PFHighwayGothicCondensedLight"/>
              </a:rPr>
              <a:t>• Συνεχής προσαρμογή του μοντέλου με σκοπό την καλύτερη ανταπόκρισή του στην αγορά</a:t>
            </a:r>
          </a:p>
          <a:p>
            <a:pPr algn="l"/>
            <a:r>
              <a:rPr lang="el-GR" sz="1400" b="0" i="0" u="none" strike="noStrike" baseline="0" dirty="0">
                <a:solidFill>
                  <a:srgbClr val="000000"/>
                </a:solidFill>
                <a:latin typeface="PFHighwayGothicCondensedLight"/>
              </a:rPr>
              <a:t>• Διαχείριση αβεβαιότητας</a:t>
            </a:r>
            <a:endParaRPr lang="en-US" sz="1400" dirty="0"/>
          </a:p>
        </p:txBody>
      </p:sp>
      <p:sp>
        <p:nvSpPr>
          <p:cNvPr id="28" name="TextBox 27">
            <a:extLst>
              <a:ext uri="{FF2B5EF4-FFF2-40B4-BE49-F238E27FC236}">
                <a16:creationId xmlns:a16="http://schemas.microsoft.com/office/drawing/2014/main" id="{172CA0FE-11D5-CF7E-4C11-0BF01E025261}"/>
              </a:ext>
            </a:extLst>
          </p:cNvPr>
          <p:cNvSpPr txBox="1"/>
          <p:nvPr/>
        </p:nvSpPr>
        <p:spPr>
          <a:xfrm>
            <a:off x="6615954" y="4630161"/>
            <a:ext cx="3827927" cy="1354217"/>
          </a:xfrm>
          <a:prstGeom prst="rect">
            <a:avLst/>
          </a:prstGeom>
          <a:noFill/>
        </p:spPr>
        <p:txBody>
          <a:bodyPr wrap="square">
            <a:spAutoFit/>
          </a:bodyPr>
          <a:lstStyle/>
          <a:p>
            <a:pPr algn="l"/>
            <a:r>
              <a:rPr lang="el-GR" b="1" i="0" u="none" strike="noStrike" baseline="0" dirty="0">
                <a:solidFill>
                  <a:srgbClr val="BDF605"/>
                </a:solidFill>
                <a:latin typeface="PFHighwayGothic-Bold"/>
              </a:rPr>
              <a:t>ΠΡΟΚΛΗΣΕΙΣ</a:t>
            </a:r>
          </a:p>
          <a:p>
            <a:pPr algn="l"/>
            <a:r>
              <a:rPr lang="el-GR" sz="1600" b="0" i="0" u="none" strike="noStrike" baseline="0" dirty="0">
                <a:solidFill>
                  <a:srgbClr val="000000"/>
                </a:solidFill>
                <a:latin typeface="PFHighwayGothicCondensedLight"/>
              </a:rPr>
              <a:t>• Αύξηση της όρεξης για νέα μοντέλα</a:t>
            </a:r>
          </a:p>
          <a:p>
            <a:pPr algn="l"/>
            <a:r>
              <a:rPr lang="el-GR" sz="1600" b="0" i="0" u="none" strike="noStrike" baseline="0" dirty="0">
                <a:solidFill>
                  <a:srgbClr val="000000"/>
                </a:solidFill>
                <a:latin typeface="PFHighwayGothicCondensedLight"/>
              </a:rPr>
              <a:t>• Ευθυγράμμιση παλιών και νέων μοντέλων</a:t>
            </a:r>
          </a:p>
          <a:p>
            <a:pPr algn="l"/>
            <a:r>
              <a:rPr lang="el-GR" sz="1600" b="0" i="0" u="none" strike="noStrike" baseline="0" dirty="0">
                <a:solidFill>
                  <a:srgbClr val="000000"/>
                </a:solidFill>
                <a:latin typeface="PFHighwayGothicCondensedLight"/>
              </a:rPr>
              <a:t>• Διαχείριση κεκτημένων συμφερόντων</a:t>
            </a:r>
          </a:p>
          <a:p>
            <a:pPr algn="l"/>
            <a:r>
              <a:rPr lang="el-GR" sz="1600" b="0" i="0" u="none" strike="noStrike" baseline="0" dirty="0">
                <a:solidFill>
                  <a:srgbClr val="000000"/>
                </a:solidFill>
                <a:latin typeface="PFHighwayGothicCondensedLight"/>
              </a:rPr>
              <a:t>• Μακροπρόθεσμη εστίαση</a:t>
            </a:r>
            <a:endParaRPr lang="en-US" sz="1600" dirty="0"/>
          </a:p>
        </p:txBody>
      </p:sp>
    </p:spTree>
    <p:extLst>
      <p:ext uri="{BB962C8B-B14F-4D97-AF65-F5344CB8AC3E}">
        <p14:creationId xmlns:p14="http://schemas.microsoft.com/office/powerpoint/2010/main" val="4022147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5CDB901-8AA5-F39F-44F9-F4BA271AECC2}"/>
              </a:ext>
            </a:extLst>
          </p:cNvPr>
          <p:cNvSpPr txBox="1"/>
          <p:nvPr/>
        </p:nvSpPr>
        <p:spPr>
          <a:xfrm>
            <a:off x="3012141" y="1158185"/>
            <a:ext cx="1658470" cy="369332"/>
          </a:xfrm>
          <a:prstGeom prst="rect">
            <a:avLst/>
          </a:prstGeom>
          <a:noFill/>
        </p:spPr>
        <p:txBody>
          <a:bodyPr wrap="square">
            <a:spAutoFit/>
          </a:bodyPr>
          <a:lstStyle/>
          <a:p>
            <a:r>
              <a:rPr lang="el-GR" sz="1800" b="1" i="0" u="none" strike="noStrike" baseline="0" dirty="0">
                <a:solidFill>
                  <a:srgbClr val="BDF605"/>
                </a:solidFill>
                <a:latin typeface="PFHighwayGothic-Bold"/>
              </a:rPr>
              <a:t>ΑΒΕΒΑΙΟΤΗΤΑ</a:t>
            </a:r>
            <a:endParaRPr lang="en-US" dirty="0"/>
          </a:p>
        </p:txBody>
      </p:sp>
      <p:sp>
        <p:nvSpPr>
          <p:cNvPr id="7" name="TextBox 6">
            <a:extLst>
              <a:ext uri="{FF2B5EF4-FFF2-40B4-BE49-F238E27FC236}">
                <a16:creationId xmlns:a16="http://schemas.microsoft.com/office/drawing/2014/main" id="{FA58B9FC-2529-2AC8-5C1E-B408F91E4C23}"/>
              </a:ext>
            </a:extLst>
          </p:cNvPr>
          <p:cNvSpPr txBox="1"/>
          <p:nvPr/>
        </p:nvSpPr>
        <p:spPr>
          <a:xfrm>
            <a:off x="7664823" y="1168888"/>
            <a:ext cx="2196353" cy="369332"/>
          </a:xfrm>
          <a:prstGeom prst="rect">
            <a:avLst/>
          </a:prstGeom>
          <a:noFill/>
        </p:spPr>
        <p:txBody>
          <a:bodyPr wrap="square">
            <a:spAutoFit/>
          </a:bodyPr>
          <a:lstStyle/>
          <a:p>
            <a:r>
              <a:rPr lang="el-GR" sz="1800" b="1" i="0" u="none" strike="noStrike" baseline="0" dirty="0">
                <a:solidFill>
                  <a:srgbClr val="BDF605"/>
                </a:solidFill>
                <a:latin typeface="PFHighwayGothic-Bold"/>
              </a:rPr>
              <a:t>ΣΑΦΗΝΕΙΑ/ΕΣΤΙΑΣΗ</a:t>
            </a:r>
            <a:endParaRPr lang="en-US" dirty="0"/>
          </a:p>
        </p:txBody>
      </p:sp>
      <p:pic>
        <p:nvPicPr>
          <p:cNvPr id="9" name="Picture 8">
            <a:extLst>
              <a:ext uri="{FF2B5EF4-FFF2-40B4-BE49-F238E27FC236}">
                <a16:creationId xmlns:a16="http://schemas.microsoft.com/office/drawing/2014/main" id="{892F8891-0E06-53AA-FD57-02BFABAA0931}"/>
              </a:ext>
            </a:extLst>
          </p:cNvPr>
          <p:cNvPicPr>
            <a:picLocks noChangeAspect="1"/>
          </p:cNvPicPr>
          <p:nvPr/>
        </p:nvPicPr>
        <p:blipFill>
          <a:blip r:embed="rId2"/>
          <a:stretch>
            <a:fillRect/>
          </a:stretch>
        </p:blipFill>
        <p:spPr>
          <a:xfrm>
            <a:off x="2751643" y="2142850"/>
            <a:ext cx="6352015" cy="2025737"/>
          </a:xfrm>
          <a:prstGeom prst="rect">
            <a:avLst/>
          </a:prstGeom>
        </p:spPr>
      </p:pic>
      <p:sp>
        <p:nvSpPr>
          <p:cNvPr id="11" name="TextBox 10">
            <a:extLst>
              <a:ext uri="{FF2B5EF4-FFF2-40B4-BE49-F238E27FC236}">
                <a16:creationId xmlns:a16="http://schemas.microsoft.com/office/drawing/2014/main" id="{F95F3CB5-5D81-DBC8-3386-14D8C8D38D0C}"/>
              </a:ext>
            </a:extLst>
          </p:cNvPr>
          <p:cNvSpPr txBox="1"/>
          <p:nvPr/>
        </p:nvSpPr>
        <p:spPr>
          <a:xfrm>
            <a:off x="1649506" y="4818094"/>
            <a:ext cx="1362635" cy="646331"/>
          </a:xfrm>
          <a:prstGeom prst="rect">
            <a:avLst/>
          </a:prstGeom>
          <a:noFill/>
        </p:spPr>
        <p:txBody>
          <a:bodyPr wrap="square">
            <a:spAutoFit/>
          </a:bodyPr>
          <a:lstStyle/>
          <a:p>
            <a:pPr algn="l"/>
            <a:r>
              <a:rPr lang="el-GR" sz="1800" b="1" i="1" u="none" strike="noStrike" baseline="0" dirty="0">
                <a:solidFill>
                  <a:srgbClr val="BDF605"/>
                </a:solidFill>
                <a:latin typeface="UB-Baskerville-BoldItalic"/>
              </a:rPr>
              <a:t>Έρευνα και</a:t>
            </a:r>
          </a:p>
          <a:p>
            <a:pPr algn="l"/>
            <a:r>
              <a:rPr lang="el-GR" sz="1800" b="1" i="1" u="none" strike="noStrike" baseline="0" dirty="0">
                <a:solidFill>
                  <a:srgbClr val="BDF605"/>
                </a:solidFill>
                <a:latin typeface="UB-Baskerville-BoldItalic"/>
              </a:rPr>
              <a:t>κατανόηση</a:t>
            </a:r>
            <a:endParaRPr lang="en-US" dirty="0"/>
          </a:p>
        </p:txBody>
      </p:sp>
      <p:sp>
        <p:nvSpPr>
          <p:cNvPr id="13" name="TextBox 12">
            <a:extLst>
              <a:ext uri="{FF2B5EF4-FFF2-40B4-BE49-F238E27FC236}">
                <a16:creationId xmlns:a16="http://schemas.microsoft.com/office/drawing/2014/main" id="{A6F041EB-2FC2-2904-77FD-2FE0598E7A1E}"/>
              </a:ext>
            </a:extLst>
          </p:cNvPr>
          <p:cNvSpPr txBox="1"/>
          <p:nvPr/>
        </p:nvSpPr>
        <p:spPr>
          <a:xfrm>
            <a:off x="3343836" y="4818093"/>
            <a:ext cx="2752164" cy="646331"/>
          </a:xfrm>
          <a:prstGeom prst="rect">
            <a:avLst/>
          </a:prstGeom>
          <a:noFill/>
        </p:spPr>
        <p:txBody>
          <a:bodyPr wrap="square">
            <a:spAutoFit/>
          </a:bodyPr>
          <a:lstStyle/>
          <a:p>
            <a:pPr algn="l"/>
            <a:r>
              <a:rPr lang="el-GR" sz="1800" b="1" i="1" u="none" strike="noStrike" baseline="0" dirty="0">
                <a:solidFill>
                  <a:srgbClr val="BDF605"/>
                </a:solidFill>
                <a:latin typeface="UB-Baskerville-BoldItalic"/>
              </a:rPr>
              <a:t>Σχεδίαση πρωτοτύπων</a:t>
            </a:r>
          </a:p>
          <a:p>
            <a:pPr algn="l"/>
            <a:r>
              <a:rPr lang="el-GR" sz="1800" b="1" i="1" u="none" strike="noStrike" baseline="0" dirty="0">
                <a:solidFill>
                  <a:srgbClr val="BDF605"/>
                </a:solidFill>
                <a:latin typeface="UB-Baskerville-BoldItalic"/>
              </a:rPr>
              <a:t>επιχειρηματικού μοντέλου</a:t>
            </a:r>
            <a:endParaRPr lang="en-US" dirty="0"/>
          </a:p>
        </p:txBody>
      </p:sp>
      <p:sp>
        <p:nvSpPr>
          <p:cNvPr id="15" name="TextBox 14">
            <a:extLst>
              <a:ext uri="{FF2B5EF4-FFF2-40B4-BE49-F238E27FC236}">
                <a16:creationId xmlns:a16="http://schemas.microsoft.com/office/drawing/2014/main" id="{36783F23-2878-936D-5A58-78F2879C0E0D}"/>
              </a:ext>
            </a:extLst>
          </p:cNvPr>
          <p:cNvSpPr txBox="1"/>
          <p:nvPr/>
        </p:nvSpPr>
        <p:spPr>
          <a:xfrm>
            <a:off x="7397862" y="4818093"/>
            <a:ext cx="3019126" cy="646331"/>
          </a:xfrm>
          <a:prstGeom prst="rect">
            <a:avLst/>
          </a:prstGeom>
          <a:noFill/>
        </p:spPr>
        <p:txBody>
          <a:bodyPr wrap="square">
            <a:spAutoFit/>
          </a:bodyPr>
          <a:lstStyle/>
          <a:p>
            <a:pPr algn="l"/>
            <a:r>
              <a:rPr lang="el-GR" sz="1800" b="1" i="1" u="none" strike="noStrike" baseline="0" dirty="0">
                <a:solidFill>
                  <a:srgbClr val="BDF605"/>
                </a:solidFill>
                <a:latin typeface="UB-Baskerville-BoldItalic"/>
              </a:rPr>
              <a:t>Εφαρμογή της σχεδίασης του</a:t>
            </a:r>
          </a:p>
          <a:p>
            <a:pPr algn="l"/>
            <a:r>
              <a:rPr lang="el-GR" sz="1800" b="1" i="1" u="none" strike="noStrike" baseline="0" dirty="0">
                <a:solidFill>
                  <a:srgbClr val="BDF605"/>
                </a:solidFill>
                <a:latin typeface="UB-Baskerville-BoldItalic"/>
              </a:rPr>
              <a:t>επιχειρηματικού μοντέλου</a:t>
            </a:r>
            <a:endParaRPr lang="en-US" dirty="0"/>
          </a:p>
        </p:txBody>
      </p:sp>
      <p:pic>
        <p:nvPicPr>
          <p:cNvPr id="17" name="Picture 16">
            <a:extLst>
              <a:ext uri="{FF2B5EF4-FFF2-40B4-BE49-F238E27FC236}">
                <a16:creationId xmlns:a16="http://schemas.microsoft.com/office/drawing/2014/main" id="{0C9775D3-279C-EF14-1CBB-030900182F12}"/>
              </a:ext>
            </a:extLst>
          </p:cNvPr>
          <p:cNvPicPr>
            <a:picLocks noChangeAspect="1"/>
          </p:cNvPicPr>
          <p:nvPr/>
        </p:nvPicPr>
        <p:blipFill>
          <a:blip r:embed="rId3"/>
          <a:stretch>
            <a:fillRect/>
          </a:stretch>
        </p:blipFill>
        <p:spPr>
          <a:xfrm>
            <a:off x="1272988" y="1755131"/>
            <a:ext cx="9144000" cy="301822"/>
          </a:xfrm>
          <a:prstGeom prst="rect">
            <a:avLst/>
          </a:prstGeom>
        </p:spPr>
      </p:pic>
    </p:spTree>
    <p:extLst>
      <p:ext uri="{BB962C8B-B14F-4D97-AF65-F5344CB8AC3E}">
        <p14:creationId xmlns:p14="http://schemas.microsoft.com/office/powerpoint/2010/main" val="3302589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2859903-A9A1-53CA-47CA-E089B86589C9}"/>
              </a:ext>
            </a:extLst>
          </p:cNvPr>
          <p:cNvSpPr txBox="1"/>
          <p:nvPr/>
        </p:nvSpPr>
        <p:spPr>
          <a:xfrm>
            <a:off x="815789" y="824753"/>
            <a:ext cx="2375971" cy="646331"/>
          </a:xfrm>
          <a:prstGeom prst="rect">
            <a:avLst/>
          </a:prstGeom>
          <a:noFill/>
        </p:spPr>
        <p:txBody>
          <a:bodyPr wrap="none" rtlCol="0">
            <a:spAutoFit/>
          </a:bodyPr>
          <a:lstStyle/>
          <a:p>
            <a:r>
              <a:rPr lang="el-GR" sz="3600" dirty="0"/>
              <a:t>Οι</a:t>
            </a:r>
            <a:r>
              <a:rPr lang="el-GR" sz="3600" b="1" dirty="0"/>
              <a:t> 5 </a:t>
            </a:r>
            <a:r>
              <a:rPr lang="el-GR" sz="3600" dirty="0"/>
              <a:t>Φάσεις</a:t>
            </a:r>
          </a:p>
        </p:txBody>
      </p:sp>
      <p:sp>
        <p:nvSpPr>
          <p:cNvPr id="3" name="TextBox 2">
            <a:extLst>
              <a:ext uri="{FF2B5EF4-FFF2-40B4-BE49-F238E27FC236}">
                <a16:creationId xmlns:a16="http://schemas.microsoft.com/office/drawing/2014/main" id="{8F19B8F4-ECB7-4B50-6508-7E573F19BB61}"/>
              </a:ext>
            </a:extLst>
          </p:cNvPr>
          <p:cNvSpPr txBox="1"/>
          <p:nvPr/>
        </p:nvSpPr>
        <p:spPr>
          <a:xfrm>
            <a:off x="1705956" y="1625279"/>
            <a:ext cx="861454" cy="369332"/>
          </a:xfrm>
          <a:prstGeom prst="rect">
            <a:avLst/>
          </a:prstGeom>
          <a:noFill/>
        </p:spPr>
        <p:txBody>
          <a:bodyPr wrap="none" rtlCol="0">
            <a:spAutoFit/>
          </a:bodyPr>
          <a:lstStyle/>
          <a:p>
            <a:r>
              <a:rPr lang="el-GR" dirty="0"/>
              <a:t>Στόχος</a:t>
            </a:r>
          </a:p>
        </p:txBody>
      </p:sp>
      <p:sp>
        <p:nvSpPr>
          <p:cNvPr id="4" name="TextBox 3">
            <a:extLst>
              <a:ext uri="{FF2B5EF4-FFF2-40B4-BE49-F238E27FC236}">
                <a16:creationId xmlns:a16="http://schemas.microsoft.com/office/drawing/2014/main" id="{FD6798DE-2167-F3B7-F3F8-92246A9BFB59}"/>
              </a:ext>
            </a:extLst>
          </p:cNvPr>
          <p:cNvSpPr txBox="1"/>
          <p:nvPr/>
        </p:nvSpPr>
        <p:spPr>
          <a:xfrm>
            <a:off x="1414337" y="2351475"/>
            <a:ext cx="1015021" cy="369332"/>
          </a:xfrm>
          <a:prstGeom prst="rect">
            <a:avLst/>
          </a:prstGeom>
          <a:noFill/>
        </p:spPr>
        <p:txBody>
          <a:bodyPr wrap="none" rtlCol="0">
            <a:spAutoFit/>
          </a:bodyPr>
          <a:lstStyle/>
          <a:p>
            <a:r>
              <a:rPr lang="el-GR" dirty="0"/>
              <a:t>Εστίαση</a:t>
            </a:r>
          </a:p>
        </p:txBody>
      </p:sp>
      <p:sp>
        <p:nvSpPr>
          <p:cNvPr id="6" name="TextBox 5">
            <a:extLst>
              <a:ext uri="{FF2B5EF4-FFF2-40B4-BE49-F238E27FC236}">
                <a16:creationId xmlns:a16="http://schemas.microsoft.com/office/drawing/2014/main" id="{6C99C3B2-96C2-DD97-FAD1-AA2076D6A544}"/>
              </a:ext>
            </a:extLst>
          </p:cNvPr>
          <p:cNvSpPr txBox="1"/>
          <p:nvPr/>
        </p:nvSpPr>
        <p:spPr>
          <a:xfrm>
            <a:off x="794434" y="3046221"/>
            <a:ext cx="1291123" cy="369332"/>
          </a:xfrm>
          <a:prstGeom prst="rect">
            <a:avLst/>
          </a:prstGeom>
          <a:noFill/>
        </p:spPr>
        <p:txBody>
          <a:bodyPr wrap="none" rtlCol="0">
            <a:spAutoFit/>
          </a:bodyPr>
          <a:lstStyle/>
          <a:p>
            <a:r>
              <a:rPr lang="el-GR" dirty="0"/>
              <a:t>Περιγραφή</a:t>
            </a:r>
          </a:p>
        </p:txBody>
      </p:sp>
      <p:sp>
        <p:nvSpPr>
          <p:cNvPr id="7" name="TextBox 6">
            <a:extLst>
              <a:ext uri="{FF2B5EF4-FFF2-40B4-BE49-F238E27FC236}">
                <a16:creationId xmlns:a16="http://schemas.microsoft.com/office/drawing/2014/main" id="{2F853C84-5BCA-FBFA-99EF-4D7F5974FCF3}"/>
              </a:ext>
            </a:extLst>
          </p:cNvPr>
          <p:cNvSpPr txBox="1"/>
          <p:nvPr/>
        </p:nvSpPr>
        <p:spPr>
          <a:xfrm>
            <a:off x="559750" y="5078832"/>
            <a:ext cx="1291123" cy="523220"/>
          </a:xfrm>
          <a:prstGeom prst="rect">
            <a:avLst/>
          </a:prstGeom>
          <a:noFill/>
        </p:spPr>
        <p:txBody>
          <a:bodyPr wrap="square" rtlCol="0">
            <a:spAutoFit/>
          </a:bodyPr>
          <a:lstStyle/>
          <a:p>
            <a:r>
              <a:rPr lang="el-GR" sz="1400" dirty="0"/>
              <a:t>Περιεχόμενο Ενότητας 1</a:t>
            </a:r>
          </a:p>
        </p:txBody>
      </p:sp>
      <p:sp>
        <p:nvSpPr>
          <p:cNvPr id="11" name="TextBox 10">
            <a:extLst>
              <a:ext uri="{FF2B5EF4-FFF2-40B4-BE49-F238E27FC236}">
                <a16:creationId xmlns:a16="http://schemas.microsoft.com/office/drawing/2014/main" id="{39682A56-CD2C-2FF9-5F10-D10010BDE46A}"/>
              </a:ext>
            </a:extLst>
          </p:cNvPr>
          <p:cNvSpPr txBox="1"/>
          <p:nvPr/>
        </p:nvSpPr>
        <p:spPr>
          <a:xfrm>
            <a:off x="2567410" y="1625279"/>
            <a:ext cx="1511531" cy="369332"/>
          </a:xfrm>
          <a:prstGeom prst="rect">
            <a:avLst/>
          </a:prstGeom>
          <a:noFill/>
        </p:spPr>
        <p:txBody>
          <a:bodyPr wrap="square">
            <a:spAutoFit/>
          </a:bodyPr>
          <a:lstStyle/>
          <a:p>
            <a:r>
              <a:rPr lang="el-GR" sz="1800" b="0" i="0" u="none" strike="noStrike" baseline="0" dirty="0">
                <a:solidFill>
                  <a:srgbClr val="BDF605"/>
                </a:solidFill>
                <a:latin typeface="PFHighwayGothic"/>
              </a:rPr>
              <a:t>Κινητοποίηση</a:t>
            </a:r>
            <a:endParaRPr lang="en-US" dirty="0"/>
          </a:p>
        </p:txBody>
      </p:sp>
      <p:sp>
        <p:nvSpPr>
          <p:cNvPr id="13" name="TextBox 12">
            <a:extLst>
              <a:ext uri="{FF2B5EF4-FFF2-40B4-BE49-F238E27FC236}">
                <a16:creationId xmlns:a16="http://schemas.microsoft.com/office/drawing/2014/main" id="{412199B5-8DCB-3204-8EA1-94135DB14203}"/>
              </a:ext>
            </a:extLst>
          </p:cNvPr>
          <p:cNvSpPr txBox="1"/>
          <p:nvPr/>
        </p:nvSpPr>
        <p:spPr>
          <a:xfrm>
            <a:off x="5118513" y="1625279"/>
            <a:ext cx="1380565" cy="369332"/>
          </a:xfrm>
          <a:prstGeom prst="rect">
            <a:avLst/>
          </a:prstGeom>
          <a:noFill/>
        </p:spPr>
        <p:txBody>
          <a:bodyPr wrap="square">
            <a:spAutoFit/>
          </a:bodyPr>
          <a:lstStyle/>
          <a:p>
            <a:r>
              <a:rPr lang="el-GR" sz="1800" b="0" i="0" u="none" strike="noStrike" baseline="0" dirty="0">
                <a:solidFill>
                  <a:srgbClr val="BDF605"/>
                </a:solidFill>
                <a:latin typeface="PFHighwayGothic"/>
              </a:rPr>
              <a:t>Κατανόηση</a:t>
            </a:r>
            <a:endParaRPr lang="en-US" dirty="0"/>
          </a:p>
        </p:txBody>
      </p:sp>
      <p:sp>
        <p:nvSpPr>
          <p:cNvPr id="15" name="TextBox 14">
            <a:extLst>
              <a:ext uri="{FF2B5EF4-FFF2-40B4-BE49-F238E27FC236}">
                <a16:creationId xmlns:a16="http://schemas.microsoft.com/office/drawing/2014/main" id="{CD5F2C76-B990-C735-3FC9-4304290F6F02}"/>
              </a:ext>
            </a:extLst>
          </p:cNvPr>
          <p:cNvSpPr txBox="1"/>
          <p:nvPr/>
        </p:nvSpPr>
        <p:spPr>
          <a:xfrm>
            <a:off x="7204453" y="1625279"/>
            <a:ext cx="1108119" cy="369332"/>
          </a:xfrm>
          <a:prstGeom prst="rect">
            <a:avLst/>
          </a:prstGeom>
          <a:noFill/>
        </p:spPr>
        <p:txBody>
          <a:bodyPr wrap="square">
            <a:spAutoFit/>
          </a:bodyPr>
          <a:lstStyle/>
          <a:p>
            <a:r>
              <a:rPr lang="el-GR" sz="1800" b="0" i="0" u="none" strike="noStrike" baseline="0" dirty="0">
                <a:solidFill>
                  <a:srgbClr val="BDF605"/>
                </a:solidFill>
                <a:latin typeface="PFHighwayGothic"/>
              </a:rPr>
              <a:t>Σχεδίαση</a:t>
            </a:r>
            <a:endParaRPr lang="en-US" dirty="0"/>
          </a:p>
        </p:txBody>
      </p:sp>
      <p:sp>
        <p:nvSpPr>
          <p:cNvPr id="17" name="TextBox 16">
            <a:extLst>
              <a:ext uri="{FF2B5EF4-FFF2-40B4-BE49-F238E27FC236}">
                <a16:creationId xmlns:a16="http://schemas.microsoft.com/office/drawing/2014/main" id="{AC4B6B07-C68C-49FF-12F9-30A4E5EB6F84}"/>
              </a:ext>
            </a:extLst>
          </p:cNvPr>
          <p:cNvSpPr txBox="1"/>
          <p:nvPr/>
        </p:nvSpPr>
        <p:spPr>
          <a:xfrm>
            <a:off x="10305908" y="1625279"/>
            <a:ext cx="1120588" cy="369332"/>
          </a:xfrm>
          <a:prstGeom prst="rect">
            <a:avLst/>
          </a:prstGeom>
          <a:noFill/>
        </p:spPr>
        <p:txBody>
          <a:bodyPr wrap="square">
            <a:spAutoFit/>
          </a:bodyPr>
          <a:lstStyle/>
          <a:p>
            <a:r>
              <a:rPr lang="el-GR" sz="1800" b="0" i="0" u="none" strike="noStrike" baseline="0" dirty="0">
                <a:solidFill>
                  <a:srgbClr val="BDF605"/>
                </a:solidFill>
                <a:latin typeface="PFHighwayGothic"/>
              </a:rPr>
              <a:t>Διοίκηση</a:t>
            </a:r>
            <a:endParaRPr lang="en-US" dirty="0"/>
          </a:p>
        </p:txBody>
      </p:sp>
      <p:sp>
        <p:nvSpPr>
          <p:cNvPr id="21" name="TextBox 20">
            <a:extLst>
              <a:ext uri="{FF2B5EF4-FFF2-40B4-BE49-F238E27FC236}">
                <a16:creationId xmlns:a16="http://schemas.microsoft.com/office/drawing/2014/main" id="{2766D141-7244-4A61-3753-88C956BCD0E7}"/>
              </a:ext>
            </a:extLst>
          </p:cNvPr>
          <p:cNvSpPr txBox="1"/>
          <p:nvPr/>
        </p:nvSpPr>
        <p:spPr>
          <a:xfrm>
            <a:off x="8597153" y="1625279"/>
            <a:ext cx="1291123" cy="369332"/>
          </a:xfrm>
          <a:prstGeom prst="rect">
            <a:avLst/>
          </a:prstGeom>
          <a:noFill/>
        </p:spPr>
        <p:txBody>
          <a:bodyPr wrap="square">
            <a:spAutoFit/>
          </a:bodyPr>
          <a:lstStyle/>
          <a:p>
            <a:r>
              <a:rPr lang="el-GR" sz="1800" b="0" i="0" u="none" strike="noStrike" baseline="0" dirty="0">
                <a:solidFill>
                  <a:srgbClr val="BDF605"/>
                </a:solidFill>
                <a:latin typeface="PFHighwayGothic"/>
              </a:rPr>
              <a:t>Εφαρμογή</a:t>
            </a:r>
            <a:endParaRPr lang="en-US" dirty="0"/>
          </a:p>
        </p:txBody>
      </p:sp>
      <p:sp>
        <p:nvSpPr>
          <p:cNvPr id="23" name="TextBox 22">
            <a:extLst>
              <a:ext uri="{FF2B5EF4-FFF2-40B4-BE49-F238E27FC236}">
                <a16:creationId xmlns:a16="http://schemas.microsoft.com/office/drawing/2014/main" id="{42607DCA-0E6F-0302-66C0-1209F6F78790}"/>
              </a:ext>
            </a:extLst>
          </p:cNvPr>
          <p:cNvSpPr txBox="1"/>
          <p:nvPr/>
        </p:nvSpPr>
        <p:spPr>
          <a:xfrm>
            <a:off x="2429358" y="2377405"/>
            <a:ext cx="1730266" cy="307777"/>
          </a:xfrm>
          <a:prstGeom prst="rect">
            <a:avLst/>
          </a:prstGeom>
          <a:noFill/>
        </p:spPr>
        <p:txBody>
          <a:bodyPr wrap="square">
            <a:spAutoFit/>
          </a:bodyPr>
          <a:lstStyle/>
          <a:p>
            <a:r>
              <a:rPr lang="el-GR" sz="1400" b="1" i="0" u="none" strike="noStrike" baseline="0" dirty="0">
                <a:latin typeface="PFHighwayGothic-Bold"/>
              </a:rPr>
              <a:t>Ρύθμιση της σκηνής </a:t>
            </a:r>
            <a:endParaRPr lang="en-US" sz="1400" dirty="0"/>
          </a:p>
        </p:txBody>
      </p:sp>
      <p:sp>
        <p:nvSpPr>
          <p:cNvPr id="25" name="TextBox 24">
            <a:extLst>
              <a:ext uri="{FF2B5EF4-FFF2-40B4-BE49-F238E27FC236}">
                <a16:creationId xmlns:a16="http://schemas.microsoft.com/office/drawing/2014/main" id="{6728DCA4-65F4-E40F-5024-53D1381C18C1}"/>
              </a:ext>
            </a:extLst>
          </p:cNvPr>
          <p:cNvSpPr txBox="1"/>
          <p:nvPr/>
        </p:nvSpPr>
        <p:spPr>
          <a:xfrm>
            <a:off x="4953646" y="2346627"/>
            <a:ext cx="1545432" cy="307777"/>
          </a:xfrm>
          <a:prstGeom prst="rect">
            <a:avLst/>
          </a:prstGeom>
          <a:noFill/>
        </p:spPr>
        <p:txBody>
          <a:bodyPr wrap="square">
            <a:spAutoFit/>
          </a:bodyPr>
          <a:lstStyle/>
          <a:p>
            <a:r>
              <a:rPr lang="el-GR" sz="1400" b="1" i="0" u="none" strike="noStrike" baseline="0" dirty="0">
                <a:latin typeface="PFHighwayGothic-Bold"/>
              </a:rPr>
              <a:t>Απορρόφηση</a:t>
            </a:r>
            <a:endParaRPr lang="en-US" sz="1400" dirty="0"/>
          </a:p>
        </p:txBody>
      </p:sp>
      <p:sp>
        <p:nvSpPr>
          <p:cNvPr id="27" name="TextBox 26">
            <a:extLst>
              <a:ext uri="{FF2B5EF4-FFF2-40B4-BE49-F238E27FC236}">
                <a16:creationId xmlns:a16="http://schemas.microsoft.com/office/drawing/2014/main" id="{1410B242-A26B-E698-6444-B428DB68128A}"/>
              </a:ext>
            </a:extLst>
          </p:cNvPr>
          <p:cNvSpPr txBox="1"/>
          <p:nvPr/>
        </p:nvSpPr>
        <p:spPr>
          <a:xfrm>
            <a:off x="6932007" y="2377404"/>
            <a:ext cx="1380565" cy="307777"/>
          </a:xfrm>
          <a:prstGeom prst="rect">
            <a:avLst/>
          </a:prstGeom>
          <a:noFill/>
        </p:spPr>
        <p:txBody>
          <a:bodyPr wrap="square">
            <a:spAutoFit/>
          </a:bodyPr>
          <a:lstStyle/>
          <a:p>
            <a:r>
              <a:rPr lang="el-GR" sz="1400" b="1" i="0" u="none" strike="noStrike" baseline="0" dirty="0">
                <a:latin typeface="PFHighwayGothic-Bold"/>
              </a:rPr>
              <a:t>Διερεύνηση</a:t>
            </a:r>
            <a:endParaRPr lang="en-US" sz="1400" dirty="0"/>
          </a:p>
        </p:txBody>
      </p:sp>
      <p:sp>
        <p:nvSpPr>
          <p:cNvPr id="29" name="TextBox 28">
            <a:extLst>
              <a:ext uri="{FF2B5EF4-FFF2-40B4-BE49-F238E27FC236}">
                <a16:creationId xmlns:a16="http://schemas.microsoft.com/office/drawing/2014/main" id="{B6E380DC-B185-6311-0DD9-DACD821649CE}"/>
              </a:ext>
            </a:extLst>
          </p:cNvPr>
          <p:cNvSpPr txBox="1"/>
          <p:nvPr/>
        </p:nvSpPr>
        <p:spPr>
          <a:xfrm>
            <a:off x="8597153" y="2402306"/>
            <a:ext cx="874058" cy="307777"/>
          </a:xfrm>
          <a:prstGeom prst="rect">
            <a:avLst/>
          </a:prstGeom>
          <a:noFill/>
        </p:spPr>
        <p:txBody>
          <a:bodyPr wrap="square">
            <a:spAutoFit/>
          </a:bodyPr>
          <a:lstStyle/>
          <a:p>
            <a:r>
              <a:rPr lang="el-GR" sz="1400" b="1" i="0" u="none" strike="noStrike" baseline="0" dirty="0">
                <a:latin typeface="PFHighwayGothic-Bold"/>
              </a:rPr>
              <a:t>Εκτέλεση</a:t>
            </a:r>
            <a:endParaRPr lang="en-US" sz="1400" dirty="0"/>
          </a:p>
        </p:txBody>
      </p:sp>
      <p:sp>
        <p:nvSpPr>
          <p:cNvPr id="31" name="TextBox 30">
            <a:extLst>
              <a:ext uri="{FF2B5EF4-FFF2-40B4-BE49-F238E27FC236}">
                <a16:creationId xmlns:a16="http://schemas.microsoft.com/office/drawing/2014/main" id="{6D59A90F-3F23-383D-CE01-87909B1A0832}"/>
              </a:ext>
            </a:extLst>
          </p:cNvPr>
          <p:cNvSpPr txBox="1"/>
          <p:nvPr/>
        </p:nvSpPr>
        <p:spPr>
          <a:xfrm>
            <a:off x="10340884" y="2413030"/>
            <a:ext cx="744071" cy="307777"/>
          </a:xfrm>
          <a:prstGeom prst="rect">
            <a:avLst/>
          </a:prstGeom>
          <a:noFill/>
        </p:spPr>
        <p:txBody>
          <a:bodyPr wrap="square">
            <a:spAutoFit/>
          </a:bodyPr>
          <a:lstStyle/>
          <a:p>
            <a:r>
              <a:rPr lang="el-GR" sz="1400" b="1" i="0" u="none" strike="noStrike" baseline="0" dirty="0">
                <a:latin typeface="PFHighwayGothic-Bold"/>
              </a:rPr>
              <a:t>Εξέλιξη</a:t>
            </a:r>
            <a:endParaRPr lang="en-US" sz="1400" dirty="0"/>
          </a:p>
        </p:txBody>
      </p:sp>
      <p:sp>
        <p:nvSpPr>
          <p:cNvPr id="33" name="TextBox 32">
            <a:extLst>
              <a:ext uri="{FF2B5EF4-FFF2-40B4-BE49-F238E27FC236}">
                <a16:creationId xmlns:a16="http://schemas.microsoft.com/office/drawing/2014/main" id="{C72E70A9-FEF2-B6F6-CFA3-2DF9643C6F2B}"/>
              </a:ext>
            </a:extLst>
          </p:cNvPr>
          <p:cNvSpPr txBox="1"/>
          <p:nvPr/>
        </p:nvSpPr>
        <p:spPr>
          <a:xfrm>
            <a:off x="2228326" y="2780727"/>
            <a:ext cx="2298850" cy="1569660"/>
          </a:xfrm>
          <a:prstGeom prst="rect">
            <a:avLst/>
          </a:prstGeom>
          <a:noFill/>
        </p:spPr>
        <p:txBody>
          <a:bodyPr wrap="square">
            <a:spAutoFit/>
          </a:bodyPr>
          <a:lstStyle/>
          <a:p>
            <a:pPr algn="l"/>
            <a:r>
              <a:rPr lang="el-GR" sz="1200" b="0" i="0" u="none" strike="noStrike" baseline="0" dirty="0">
                <a:latin typeface="PFCatalogLight-Regular"/>
              </a:rPr>
              <a:t>Συνειδητοποιήστε την ανάγκη για ένα νέο επιχειρηματικό μοντέλο, περιγράψτε τα κίνητρα για το έργο και τη δημιουργία μιας κοινής γλώσσας για την περιγραφή, τη σχεδίαση και την ανάλυση και εξέταση των επιχειρηματικών μοντέλων</a:t>
            </a:r>
            <a:endParaRPr lang="en-US" sz="1200" dirty="0"/>
          </a:p>
        </p:txBody>
      </p:sp>
      <p:sp>
        <p:nvSpPr>
          <p:cNvPr id="35" name="TextBox 34">
            <a:extLst>
              <a:ext uri="{FF2B5EF4-FFF2-40B4-BE49-F238E27FC236}">
                <a16:creationId xmlns:a16="http://schemas.microsoft.com/office/drawing/2014/main" id="{34E9B891-AC48-89E5-A5FB-D0C53D5D6A37}"/>
              </a:ext>
            </a:extLst>
          </p:cNvPr>
          <p:cNvSpPr txBox="1"/>
          <p:nvPr/>
        </p:nvSpPr>
        <p:spPr>
          <a:xfrm>
            <a:off x="4770910" y="2875001"/>
            <a:ext cx="2075770" cy="1200329"/>
          </a:xfrm>
          <a:prstGeom prst="rect">
            <a:avLst/>
          </a:prstGeom>
          <a:noFill/>
        </p:spPr>
        <p:txBody>
          <a:bodyPr wrap="square">
            <a:spAutoFit/>
          </a:bodyPr>
          <a:lstStyle/>
          <a:p>
            <a:pPr algn="l"/>
            <a:r>
              <a:rPr lang="el-GR" sz="1200" b="0" i="0" u="none" strike="noStrike" baseline="0" dirty="0">
                <a:latin typeface="PFCatalogLight-Regular"/>
              </a:rPr>
              <a:t>Εσείς και η ομάδα σχεδίασης επιχειρηματικών μοντέλων πρέπει να «βουτήξετε» σε μια δεξαμενή σχετικής γνώσης: πελάτες, τεχνολογία και περιβάλλον.</a:t>
            </a:r>
            <a:endParaRPr lang="en-US" sz="1200" dirty="0"/>
          </a:p>
        </p:txBody>
      </p:sp>
      <p:sp>
        <p:nvSpPr>
          <p:cNvPr id="37" name="TextBox 36">
            <a:extLst>
              <a:ext uri="{FF2B5EF4-FFF2-40B4-BE49-F238E27FC236}">
                <a16:creationId xmlns:a16="http://schemas.microsoft.com/office/drawing/2014/main" id="{93030C88-5CAF-A523-6672-151F240C7BA2}"/>
              </a:ext>
            </a:extLst>
          </p:cNvPr>
          <p:cNvSpPr txBox="1"/>
          <p:nvPr/>
        </p:nvSpPr>
        <p:spPr>
          <a:xfrm>
            <a:off x="6801309" y="2751890"/>
            <a:ext cx="1795844" cy="1446550"/>
          </a:xfrm>
          <a:prstGeom prst="rect">
            <a:avLst/>
          </a:prstGeom>
          <a:noFill/>
        </p:spPr>
        <p:txBody>
          <a:bodyPr wrap="square">
            <a:spAutoFit/>
          </a:bodyPr>
          <a:lstStyle/>
          <a:p>
            <a:pPr algn="l"/>
            <a:r>
              <a:rPr lang="el-GR" sz="1100" b="0" i="0" u="none" strike="noStrike" baseline="0" dirty="0">
                <a:latin typeface="PFCatalogLight-Regular"/>
              </a:rPr>
              <a:t>Μετατρέψτε τις πληροφορίες και τις ιδέες από την προηγούμενη φάση σε πρωτότυπα επιχειρηματικού μοντέλου, που μπορούν να διερευνηθούν και να δοκιμαστούν.</a:t>
            </a:r>
            <a:endParaRPr lang="en-US" sz="1100" dirty="0"/>
          </a:p>
        </p:txBody>
      </p:sp>
      <p:sp>
        <p:nvSpPr>
          <p:cNvPr id="39" name="TextBox 38">
            <a:extLst>
              <a:ext uri="{FF2B5EF4-FFF2-40B4-BE49-F238E27FC236}">
                <a16:creationId xmlns:a16="http://schemas.microsoft.com/office/drawing/2014/main" id="{1FFF397F-3DE7-0014-EC1C-2611DA748E1D}"/>
              </a:ext>
            </a:extLst>
          </p:cNvPr>
          <p:cNvSpPr txBox="1"/>
          <p:nvPr/>
        </p:nvSpPr>
        <p:spPr>
          <a:xfrm>
            <a:off x="8450482" y="2776792"/>
            <a:ext cx="1584464" cy="1015663"/>
          </a:xfrm>
          <a:prstGeom prst="rect">
            <a:avLst/>
          </a:prstGeom>
          <a:noFill/>
        </p:spPr>
        <p:txBody>
          <a:bodyPr wrap="square">
            <a:spAutoFit/>
          </a:bodyPr>
          <a:lstStyle/>
          <a:p>
            <a:pPr algn="l"/>
            <a:r>
              <a:rPr lang="el-GR" sz="1200" b="0" i="0" u="none" strike="noStrike" baseline="0" dirty="0">
                <a:latin typeface="PFCatalogLight-Regular"/>
              </a:rPr>
              <a:t>Εφαρμόστε την επιλεγμένη πρόταση σχεδίασης για το επιχειρηματικό μοντέλο</a:t>
            </a:r>
            <a:endParaRPr lang="en-US" sz="1200" dirty="0"/>
          </a:p>
        </p:txBody>
      </p:sp>
      <p:sp>
        <p:nvSpPr>
          <p:cNvPr id="41" name="TextBox 40">
            <a:extLst>
              <a:ext uri="{FF2B5EF4-FFF2-40B4-BE49-F238E27FC236}">
                <a16:creationId xmlns:a16="http://schemas.microsoft.com/office/drawing/2014/main" id="{A606D8F6-BE62-8906-D3FF-2A19F1870DEF}"/>
              </a:ext>
            </a:extLst>
          </p:cNvPr>
          <p:cNvSpPr txBox="1"/>
          <p:nvPr/>
        </p:nvSpPr>
        <p:spPr>
          <a:xfrm>
            <a:off x="9861988" y="2720807"/>
            <a:ext cx="2008428" cy="1277273"/>
          </a:xfrm>
          <a:prstGeom prst="rect">
            <a:avLst/>
          </a:prstGeom>
          <a:noFill/>
        </p:spPr>
        <p:txBody>
          <a:bodyPr wrap="square">
            <a:spAutoFit/>
          </a:bodyPr>
          <a:lstStyle/>
          <a:p>
            <a:pPr algn="l"/>
            <a:r>
              <a:rPr lang="el-GR" sz="1100" b="0" i="0" u="none" strike="noStrike" baseline="0" dirty="0">
                <a:latin typeface="PFCatalogLight-Regular"/>
              </a:rPr>
              <a:t>Ρυθμίστε τις διοικητικές δομές για να έχετε τη δυνατότητα να παρακολουθείτε, να αξιολογείτε και να προσαρμόζετε ή να μετατρέπετε συνεχώς το επιχειρηματικό σας μοντέλο</a:t>
            </a:r>
            <a:endParaRPr lang="en-US" sz="1100" dirty="0"/>
          </a:p>
        </p:txBody>
      </p:sp>
      <p:sp>
        <p:nvSpPr>
          <p:cNvPr id="43" name="TextBox 42">
            <a:extLst>
              <a:ext uri="{FF2B5EF4-FFF2-40B4-BE49-F238E27FC236}">
                <a16:creationId xmlns:a16="http://schemas.microsoft.com/office/drawing/2014/main" id="{4798007C-9F4A-6F8E-A8CD-9C4697B166F7}"/>
              </a:ext>
            </a:extLst>
          </p:cNvPr>
          <p:cNvSpPr txBox="1"/>
          <p:nvPr/>
        </p:nvSpPr>
        <p:spPr>
          <a:xfrm>
            <a:off x="2228326" y="4693006"/>
            <a:ext cx="1817433" cy="900246"/>
          </a:xfrm>
          <a:prstGeom prst="rect">
            <a:avLst/>
          </a:prstGeom>
          <a:noFill/>
        </p:spPr>
        <p:txBody>
          <a:bodyPr wrap="square">
            <a:spAutoFit/>
          </a:bodyPr>
          <a:lstStyle/>
          <a:p>
            <a:pPr algn="l"/>
            <a:r>
              <a:rPr lang="el-GR" sz="1050" b="0" i="0" u="none" strike="noStrike" baseline="0" dirty="0">
                <a:latin typeface="PFCatalogLight-Regular"/>
              </a:rPr>
              <a:t>• Καμβάς Επιχειρηματικού Μοντέλου</a:t>
            </a:r>
          </a:p>
          <a:p>
            <a:pPr algn="l"/>
            <a:r>
              <a:rPr lang="el-GR" sz="1050" b="0" i="0" u="none" strike="noStrike" baseline="0" dirty="0">
                <a:latin typeface="PFCatalogLight-Regular"/>
              </a:rPr>
              <a:t>(σελ. 58)</a:t>
            </a:r>
          </a:p>
          <a:p>
            <a:pPr algn="l"/>
            <a:r>
              <a:rPr lang="el-GR" sz="1050" b="0" i="0" u="none" strike="noStrike" baseline="0" dirty="0">
                <a:latin typeface="PFCatalogLight-Regular"/>
              </a:rPr>
              <a:t>• Αφήγηση Ιστοριών (σελ. 184)</a:t>
            </a:r>
            <a:endParaRPr lang="en-US" sz="1050" dirty="0"/>
          </a:p>
        </p:txBody>
      </p:sp>
      <p:sp>
        <p:nvSpPr>
          <p:cNvPr id="45" name="TextBox 44">
            <a:extLst>
              <a:ext uri="{FF2B5EF4-FFF2-40B4-BE49-F238E27FC236}">
                <a16:creationId xmlns:a16="http://schemas.microsoft.com/office/drawing/2014/main" id="{369A86D5-EDB0-8923-C0F4-F4D481E6C34D}"/>
              </a:ext>
            </a:extLst>
          </p:cNvPr>
          <p:cNvSpPr txBox="1"/>
          <p:nvPr/>
        </p:nvSpPr>
        <p:spPr>
          <a:xfrm>
            <a:off x="4423212" y="4285583"/>
            <a:ext cx="2075770" cy="2031325"/>
          </a:xfrm>
          <a:prstGeom prst="rect">
            <a:avLst/>
          </a:prstGeom>
          <a:noFill/>
        </p:spPr>
        <p:txBody>
          <a:bodyPr wrap="square">
            <a:spAutoFit/>
          </a:bodyPr>
          <a:lstStyle/>
          <a:p>
            <a:pPr algn="l"/>
            <a:r>
              <a:rPr lang="el-GR" sz="1050" b="0" i="0" u="none" strike="noStrike" baseline="0" dirty="0">
                <a:latin typeface="PFCatalogLight-Regular"/>
              </a:rPr>
              <a:t>• Καμβάς Επιχειρηματικού Μοντέλου (σελ. 58)</a:t>
            </a:r>
          </a:p>
          <a:p>
            <a:pPr algn="l"/>
            <a:r>
              <a:rPr lang="el-GR" sz="1050" b="0" i="0" u="none" strike="noStrike" baseline="0" dirty="0">
                <a:latin typeface="PFCatalogLight-Regular"/>
              </a:rPr>
              <a:t>• Πρότυπα (σελ. 66)</a:t>
            </a:r>
          </a:p>
          <a:p>
            <a:pPr algn="l"/>
            <a:r>
              <a:rPr lang="el-GR" sz="1050" b="0" i="0" u="none" strike="noStrike" baseline="0" dirty="0">
                <a:latin typeface="PFCatalogLight-Regular"/>
              </a:rPr>
              <a:t>• Οι Απόψεις των Πελατών (σελ. 140)</a:t>
            </a:r>
          </a:p>
          <a:p>
            <a:pPr algn="l"/>
            <a:r>
              <a:rPr lang="el-GR" sz="1050" b="0" i="0" u="none" strike="noStrike" baseline="0" dirty="0">
                <a:latin typeface="PFCatalogLight-Regular"/>
              </a:rPr>
              <a:t>• Οπτική Σκέψη (σελ. 160)</a:t>
            </a:r>
          </a:p>
          <a:p>
            <a:pPr algn="l"/>
            <a:r>
              <a:rPr lang="el-GR" sz="1050" b="0" i="0" u="none" strike="noStrike" baseline="0" dirty="0">
                <a:latin typeface="PFCatalogLight-Regular"/>
              </a:rPr>
              <a:t>• Σενάρια (σελ. 194)</a:t>
            </a:r>
          </a:p>
          <a:p>
            <a:pPr algn="l"/>
            <a:r>
              <a:rPr lang="el-GR" sz="1050" b="0" i="0" u="none" strike="noStrike" baseline="0" dirty="0">
                <a:latin typeface="PFCatalogLight-Regular"/>
              </a:rPr>
              <a:t>• Το Περιβάλλον του Επιχειρηματικού Μοντέλου (σελ. 214)</a:t>
            </a:r>
          </a:p>
          <a:p>
            <a:pPr algn="l"/>
            <a:r>
              <a:rPr lang="el-GR" sz="1050" b="0" i="0" u="none" strike="noStrike" baseline="0" dirty="0">
                <a:latin typeface="PFCatalogLight-Regular"/>
              </a:rPr>
              <a:t>• Αξιολόγηση Επιχειρηματικών Μοντέλων (σελ. 226)</a:t>
            </a:r>
            <a:endParaRPr lang="en-US" sz="1050" dirty="0"/>
          </a:p>
        </p:txBody>
      </p:sp>
      <p:sp>
        <p:nvSpPr>
          <p:cNvPr id="47" name="TextBox 46">
            <a:extLst>
              <a:ext uri="{FF2B5EF4-FFF2-40B4-BE49-F238E27FC236}">
                <a16:creationId xmlns:a16="http://schemas.microsoft.com/office/drawing/2014/main" id="{95946106-6FCA-2282-C7D2-CDD6E27E52D6}"/>
              </a:ext>
            </a:extLst>
          </p:cNvPr>
          <p:cNvSpPr txBox="1"/>
          <p:nvPr/>
        </p:nvSpPr>
        <p:spPr>
          <a:xfrm>
            <a:off x="6545476" y="4254425"/>
            <a:ext cx="2004717" cy="2031325"/>
          </a:xfrm>
          <a:prstGeom prst="rect">
            <a:avLst/>
          </a:prstGeom>
          <a:noFill/>
        </p:spPr>
        <p:txBody>
          <a:bodyPr wrap="square">
            <a:spAutoFit/>
          </a:bodyPr>
          <a:lstStyle/>
          <a:p>
            <a:pPr algn="l"/>
            <a:r>
              <a:rPr lang="el-GR" sz="900" b="0" i="0" u="none" strike="noStrike" baseline="0" dirty="0">
                <a:latin typeface="PFCatalogLight-Regular"/>
              </a:rPr>
              <a:t>• Καμβάς Επιχειρηματικού Μοντέλου (σελ. 58)</a:t>
            </a:r>
          </a:p>
          <a:p>
            <a:pPr algn="l"/>
            <a:r>
              <a:rPr lang="el-GR" sz="900" b="0" i="0" u="none" strike="noStrike" baseline="0" dirty="0">
                <a:latin typeface="PFCatalogLight-Regular"/>
              </a:rPr>
              <a:t>• Πρότυπα (σελ. 66)</a:t>
            </a:r>
          </a:p>
          <a:p>
            <a:pPr algn="l"/>
            <a:r>
              <a:rPr lang="el-GR" sz="900" b="0" i="0" u="none" strike="noStrike" baseline="0" dirty="0">
                <a:latin typeface="PFCatalogLight-Regular"/>
              </a:rPr>
              <a:t>• Ιδεοποίηση (σελ. 148)</a:t>
            </a:r>
          </a:p>
          <a:p>
            <a:pPr algn="l"/>
            <a:r>
              <a:rPr lang="el-GR" sz="900" b="0" i="0" u="none" strike="noStrike" baseline="0" dirty="0">
                <a:latin typeface="PFCatalogLight-Regular"/>
              </a:rPr>
              <a:t>• Οπτική Σκέψη (σελ. 160)</a:t>
            </a:r>
          </a:p>
          <a:p>
            <a:pPr algn="l"/>
            <a:r>
              <a:rPr lang="el-GR" sz="900" b="0" i="0" u="none" strike="noStrike" baseline="0" dirty="0">
                <a:latin typeface="PFCatalogLight-Regular"/>
              </a:rPr>
              <a:t>• Ανάπτυξη Πρωτοτύπων (σελ. 174)</a:t>
            </a:r>
          </a:p>
          <a:p>
            <a:pPr algn="l"/>
            <a:r>
              <a:rPr lang="el-GR" sz="900" b="0" i="0" u="none" strike="noStrike" baseline="0" dirty="0">
                <a:latin typeface="PFCatalogLight-Regular"/>
              </a:rPr>
              <a:t>• Σενάρια (σελ. 194)</a:t>
            </a:r>
          </a:p>
          <a:p>
            <a:pPr algn="l"/>
            <a:r>
              <a:rPr lang="el-GR" sz="900" b="0" i="0" u="none" strike="noStrike" baseline="0" dirty="0">
                <a:latin typeface="PFCatalogLight-Regular"/>
              </a:rPr>
              <a:t>• Αξιολόγηση Επιχειρηματικών Μοντέλων (σελ. 226)</a:t>
            </a:r>
          </a:p>
          <a:p>
            <a:pPr algn="l"/>
            <a:r>
              <a:rPr lang="el-GR" sz="900" b="0" i="0" u="none" strike="noStrike" baseline="0" dirty="0">
                <a:latin typeface="PFCatalogLight-Regular"/>
              </a:rPr>
              <a:t>• Προοπτική Επιχειρηματικού Μοντέλου για τον «Μπλε Ωκεανό» (σελ. 240)</a:t>
            </a:r>
          </a:p>
          <a:p>
            <a:pPr algn="l"/>
            <a:r>
              <a:rPr lang="el-GR" sz="900" b="0" i="0" u="none" strike="noStrike" baseline="0" dirty="0">
                <a:latin typeface="PFCatalogLight-Regular"/>
              </a:rPr>
              <a:t>• Χειρισμός Πολλαπλών Επιχειρηματικών Μοντέλων (σελ. 246)</a:t>
            </a:r>
            <a:endParaRPr lang="en-US" sz="900" dirty="0"/>
          </a:p>
        </p:txBody>
      </p:sp>
      <p:sp>
        <p:nvSpPr>
          <p:cNvPr id="49" name="TextBox 48">
            <a:extLst>
              <a:ext uri="{FF2B5EF4-FFF2-40B4-BE49-F238E27FC236}">
                <a16:creationId xmlns:a16="http://schemas.microsoft.com/office/drawing/2014/main" id="{48267048-1D51-62AD-9297-8E65DD5E51F4}"/>
              </a:ext>
            </a:extLst>
          </p:cNvPr>
          <p:cNvSpPr txBox="1"/>
          <p:nvPr/>
        </p:nvSpPr>
        <p:spPr>
          <a:xfrm>
            <a:off x="8483882" y="4265149"/>
            <a:ext cx="1517664" cy="1954381"/>
          </a:xfrm>
          <a:prstGeom prst="rect">
            <a:avLst/>
          </a:prstGeom>
          <a:noFill/>
        </p:spPr>
        <p:txBody>
          <a:bodyPr wrap="square">
            <a:spAutoFit/>
          </a:bodyPr>
          <a:lstStyle/>
          <a:p>
            <a:pPr algn="l"/>
            <a:r>
              <a:rPr lang="el-GR" sz="1100" b="0" i="0" u="none" strike="noStrike" baseline="0" dirty="0">
                <a:latin typeface="PFCatalogLight-Regular"/>
              </a:rPr>
              <a:t>• Καμβάς Επιχειρηματικού Μοντέλου (σελ. 58)</a:t>
            </a:r>
          </a:p>
          <a:p>
            <a:pPr algn="l"/>
            <a:r>
              <a:rPr lang="el-GR" sz="1100" b="0" i="0" u="none" strike="noStrike" baseline="0" dirty="0">
                <a:latin typeface="PFCatalogLight-Regular"/>
              </a:rPr>
              <a:t>• Οπτική Σκέψη (σελ. 160)</a:t>
            </a:r>
          </a:p>
          <a:p>
            <a:pPr algn="l"/>
            <a:r>
              <a:rPr lang="el-GR" sz="1100" b="0" i="0" u="none" strike="noStrike" baseline="0" dirty="0">
                <a:latin typeface="PFCatalogLight-Regular"/>
              </a:rPr>
              <a:t>• Αφήγηση Ιστοριών (σελ. 184)</a:t>
            </a:r>
          </a:p>
          <a:p>
            <a:pPr algn="l"/>
            <a:r>
              <a:rPr lang="el-GR" sz="1100" b="0" i="0" u="none" strike="noStrike" baseline="0" dirty="0">
                <a:latin typeface="PFCatalogLight-Regular"/>
              </a:rPr>
              <a:t>• Χειρισμός Πολλαπλών Επιχειρηματικών Μοντέλων (σελ. 246)</a:t>
            </a:r>
            <a:endParaRPr lang="en-US" sz="1100" dirty="0"/>
          </a:p>
        </p:txBody>
      </p:sp>
      <p:sp>
        <p:nvSpPr>
          <p:cNvPr id="51" name="TextBox 50">
            <a:extLst>
              <a:ext uri="{FF2B5EF4-FFF2-40B4-BE49-F238E27FC236}">
                <a16:creationId xmlns:a16="http://schemas.microsoft.com/office/drawing/2014/main" id="{C6A1FACC-F345-3137-BC2E-8A7D99B5BDAF}"/>
              </a:ext>
            </a:extLst>
          </p:cNvPr>
          <p:cNvSpPr txBox="1"/>
          <p:nvPr/>
        </p:nvSpPr>
        <p:spPr>
          <a:xfrm>
            <a:off x="9963674" y="4162092"/>
            <a:ext cx="1649300" cy="2123658"/>
          </a:xfrm>
          <a:prstGeom prst="rect">
            <a:avLst/>
          </a:prstGeom>
          <a:noFill/>
        </p:spPr>
        <p:txBody>
          <a:bodyPr wrap="square">
            <a:spAutoFit/>
          </a:bodyPr>
          <a:lstStyle/>
          <a:p>
            <a:pPr algn="l"/>
            <a:r>
              <a:rPr lang="el-GR" sz="1100" b="0" i="0" u="none" strike="noStrike" baseline="0" dirty="0">
                <a:latin typeface="PFCatalogLight-Regular"/>
              </a:rPr>
              <a:t>• Καμβάς Επιχειρηματικού Μοντέλου (σελ. 58)</a:t>
            </a:r>
          </a:p>
          <a:p>
            <a:pPr algn="l"/>
            <a:r>
              <a:rPr lang="el-GR" sz="1100" b="0" i="0" u="none" strike="noStrike" baseline="0" dirty="0">
                <a:latin typeface="PFCatalogLight-Regular"/>
              </a:rPr>
              <a:t>• Οπτική Σκέψη (σελ. 160)</a:t>
            </a:r>
          </a:p>
          <a:p>
            <a:pPr algn="l"/>
            <a:r>
              <a:rPr lang="el-GR" sz="1100" b="0" i="0" u="none" strike="noStrike" baseline="0" dirty="0">
                <a:latin typeface="PFCatalogLight-Regular"/>
              </a:rPr>
              <a:t>• Σενάρια (σελ. 194)</a:t>
            </a:r>
          </a:p>
          <a:p>
            <a:pPr algn="l"/>
            <a:r>
              <a:rPr lang="el-GR" sz="1100" b="0" i="0" u="none" strike="noStrike" baseline="0" dirty="0">
                <a:latin typeface="PFCatalogLight-Regular"/>
              </a:rPr>
              <a:t>• Το Περιβάλλον του Επιχειρηματικού Μοντέλου (σελ. 214)</a:t>
            </a:r>
          </a:p>
          <a:p>
            <a:pPr algn="l"/>
            <a:r>
              <a:rPr lang="el-GR" sz="1100" b="0" i="0" u="none" strike="noStrike" baseline="0" dirty="0">
                <a:latin typeface="PFCatalogLight-Regular"/>
              </a:rPr>
              <a:t>• Αξιολόγηση Επιχειρηματικών Μοντέλων (σελ. 226)</a:t>
            </a:r>
            <a:endParaRPr lang="en-US" sz="1100" dirty="0"/>
          </a:p>
        </p:txBody>
      </p:sp>
    </p:spTree>
    <p:extLst>
      <p:ext uri="{BB962C8B-B14F-4D97-AF65-F5344CB8AC3E}">
        <p14:creationId xmlns:p14="http://schemas.microsoft.com/office/powerpoint/2010/main" val="632849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ACC73FC7-0CB1-4E0D-F8AD-DCE59101EB49}"/>
              </a:ext>
            </a:extLst>
          </p:cNvPr>
          <p:cNvSpPr txBox="1"/>
          <p:nvPr/>
        </p:nvSpPr>
        <p:spPr>
          <a:xfrm>
            <a:off x="941294" y="1074874"/>
            <a:ext cx="6096000" cy="646331"/>
          </a:xfrm>
          <a:prstGeom prst="rect">
            <a:avLst/>
          </a:prstGeom>
          <a:noFill/>
        </p:spPr>
        <p:txBody>
          <a:bodyPr wrap="square">
            <a:spAutoFit/>
          </a:bodyPr>
          <a:lstStyle/>
          <a:p>
            <a:r>
              <a:rPr lang="el-GR" sz="3600" b="0" i="0" u="none" strike="noStrike" baseline="0" dirty="0">
                <a:latin typeface="PFCatalogLight-Regular"/>
              </a:rPr>
              <a:t>Κινητοποίηση</a:t>
            </a:r>
            <a:endParaRPr lang="en-US" sz="3600" dirty="0"/>
          </a:p>
        </p:txBody>
      </p:sp>
      <p:sp>
        <p:nvSpPr>
          <p:cNvPr id="9" name="TextBox 8">
            <a:extLst>
              <a:ext uri="{FF2B5EF4-FFF2-40B4-BE49-F238E27FC236}">
                <a16:creationId xmlns:a16="http://schemas.microsoft.com/office/drawing/2014/main" id="{FCBDCCB0-30CC-1F59-484E-D101DEF41F75}"/>
              </a:ext>
            </a:extLst>
          </p:cNvPr>
          <p:cNvSpPr txBox="1"/>
          <p:nvPr/>
        </p:nvSpPr>
        <p:spPr>
          <a:xfrm>
            <a:off x="1004047" y="1877670"/>
            <a:ext cx="6096000" cy="646331"/>
          </a:xfrm>
          <a:prstGeom prst="rect">
            <a:avLst/>
          </a:prstGeom>
          <a:noFill/>
        </p:spPr>
        <p:txBody>
          <a:bodyPr wrap="square">
            <a:spAutoFit/>
          </a:bodyPr>
          <a:lstStyle/>
          <a:p>
            <a:pPr algn="l"/>
            <a:r>
              <a:rPr lang="el-GR" sz="1800" b="0" i="0" u="none" strike="noStrike" baseline="0" dirty="0">
                <a:latin typeface="PFHighwayGothicLight"/>
              </a:rPr>
              <a:t>Προετοιμασία για ένα επιτυχημένο έργο</a:t>
            </a:r>
          </a:p>
          <a:p>
            <a:pPr algn="l"/>
            <a:r>
              <a:rPr lang="el-GR" sz="1800" b="0" i="0" u="none" strike="noStrike" baseline="0" dirty="0">
                <a:latin typeface="PFHighwayGothicLight"/>
              </a:rPr>
              <a:t>σχεδίασης επιχειρηματικών μοντέλων</a:t>
            </a:r>
            <a:endParaRPr lang="en-US" dirty="0"/>
          </a:p>
        </p:txBody>
      </p:sp>
      <p:sp>
        <p:nvSpPr>
          <p:cNvPr id="11" name="TextBox 10">
            <a:extLst>
              <a:ext uri="{FF2B5EF4-FFF2-40B4-BE49-F238E27FC236}">
                <a16:creationId xmlns:a16="http://schemas.microsoft.com/office/drawing/2014/main" id="{49F3CD50-82D8-1C1F-8C73-1B4CF768DCDA}"/>
              </a:ext>
            </a:extLst>
          </p:cNvPr>
          <p:cNvSpPr txBox="1"/>
          <p:nvPr/>
        </p:nvSpPr>
        <p:spPr>
          <a:xfrm>
            <a:off x="941294" y="2872753"/>
            <a:ext cx="8373035" cy="369332"/>
          </a:xfrm>
          <a:prstGeom prst="rect">
            <a:avLst/>
          </a:prstGeom>
          <a:noFill/>
        </p:spPr>
        <p:txBody>
          <a:bodyPr wrap="square">
            <a:spAutoFit/>
          </a:bodyPr>
          <a:lstStyle/>
          <a:p>
            <a:r>
              <a:rPr lang="el-GR" sz="1800" b="0" i="0" u="none" strike="noStrike" baseline="0" dirty="0">
                <a:solidFill>
                  <a:srgbClr val="BDF605"/>
                </a:solidFill>
                <a:latin typeface="PFHighwayGothic"/>
              </a:rPr>
              <a:t>ΔΡΑΣΤΗΡΙΟΤΗΤΕΣ 		ΚΡΙΣΙΜΟΙ ΠΑΡΑΓΟΝΤΕΣ ΕΠΙΤΥΧΙΑΣ	ΒΑΣΙΚΟΙ ΚΙΝΔΥΝΟΙ</a:t>
            </a:r>
            <a:endParaRPr lang="en-US" dirty="0"/>
          </a:p>
        </p:txBody>
      </p:sp>
      <p:sp>
        <p:nvSpPr>
          <p:cNvPr id="13" name="TextBox 12">
            <a:extLst>
              <a:ext uri="{FF2B5EF4-FFF2-40B4-BE49-F238E27FC236}">
                <a16:creationId xmlns:a16="http://schemas.microsoft.com/office/drawing/2014/main" id="{E82FA475-9DCD-F57D-4B37-3C7E78A5F7CC}"/>
              </a:ext>
            </a:extLst>
          </p:cNvPr>
          <p:cNvSpPr txBox="1"/>
          <p:nvPr/>
        </p:nvSpPr>
        <p:spPr>
          <a:xfrm>
            <a:off x="627530" y="3339717"/>
            <a:ext cx="2967316" cy="1169551"/>
          </a:xfrm>
          <a:prstGeom prst="rect">
            <a:avLst/>
          </a:prstGeom>
          <a:noFill/>
        </p:spPr>
        <p:txBody>
          <a:bodyPr wrap="square">
            <a:spAutoFit/>
          </a:bodyPr>
          <a:lstStyle/>
          <a:p>
            <a:pPr algn="l"/>
            <a:r>
              <a:rPr lang="el-GR" sz="1400" b="0" i="0" u="none" strike="noStrike" baseline="0" dirty="0">
                <a:latin typeface="PFHighwayGothicCondensedLight"/>
              </a:rPr>
              <a:t>• Αποτύπωση των στόχων του έργου</a:t>
            </a:r>
          </a:p>
          <a:p>
            <a:pPr algn="l"/>
            <a:r>
              <a:rPr lang="el-GR" sz="1400" b="0" i="0" u="none" strike="noStrike" baseline="0" dirty="0">
                <a:latin typeface="PFHighwayGothicCondensedLight"/>
              </a:rPr>
              <a:t>• Δοκιμαστικός έλεγχος αρχικών επιχειρηματικών ιδεών</a:t>
            </a:r>
          </a:p>
          <a:p>
            <a:pPr algn="l"/>
            <a:r>
              <a:rPr lang="el-GR" sz="1400" b="0" i="0" u="none" strike="noStrike" baseline="0" dirty="0">
                <a:latin typeface="PFHighwayGothicCondensedLight"/>
              </a:rPr>
              <a:t>• Προγραμματισμός</a:t>
            </a:r>
          </a:p>
          <a:p>
            <a:pPr algn="l"/>
            <a:r>
              <a:rPr lang="el-GR" sz="1400" b="0" i="0" u="none" strike="noStrike" baseline="0" dirty="0">
                <a:latin typeface="PFHighwayGothicCondensedLight"/>
              </a:rPr>
              <a:t>• Συγκέντρωση της ομάδας</a:t>
            </a:r>
            <a:endParaRPr lang="en-US" sz="1400" dirty="0"/>
          </a:p>
        </p:txBody>
      </p:sp>
      <p:sp>
        <p:nvSpPr>
          <p:cNvPr id="15" name="TextBox 14">
            <a:extLst>
              <a:ext uri="{FF2B5EF4-FFF2-40B4-BE49-F238E27FC236}">
                <a16:creationId xmlns:a16="http://schemas.microsoft.com/office/drawing/2014/main" id="{DD18616D-B61C-3F27-CC07-95CCED253E85}"/>
              </a:ext>
            </a:extLst>
          </p:cNvPr>
          <p:cNvSpPr txBox="1"/>
          <p:nvPr/>
        </p:nvSpPr>
        <p:spPr>
          <a:xfrm>
            <a:off x="3693458" y="3339717"/>
            <a:ext cx="2698376" cy="584775"/>
          </a:xfrm>
          <a:prstGeom prst="rect">
            <a:avLst/>
          </a:prstGeom>
          <a:noFill/>
        </p:spPr>
        <p:txBody>
          <a:bodyPr wrap="square">
            <a:spAutoFit/>
          </a:bodyPr>
          <a:lstStyle/>
          <a:p>
            <a:pPr algn="l"/>
            <a:r>
              <a:rPr lang="el-GR" sz="1600" b="0" i="0" u="none" strike="noStrike" baseline="0" dirty="0">
                <a:latin typeface="PFHighwayGothicCondensedLight"/>
              </a:rPr>
              <a:t>• Κατάλληλοι άνθρωποι, με εμπειρία και γνώση</a:t>
            </a:r>
            <a:endParaRPr lang="en-US" sz="1600" dirty="0"/>
          </a:p>
        </p:txBody>
      </p:sp>
      <p:sp>
        <p:nvSpPr>
          <p:cNvPr id="17" name="TextBox 16">
            <a:extLst>
              <a:ext uri="{FF2B5EF4-FFF2-40B4-BE49-F238E27FC236}">
                <a16:creationId xmlns:a16="http://schemas.microsoft.com/office/drawing/2014/main" id="{BC442BC1-EDCE-A489-ACBF-A525DDDF9BB1}"/>
              </a:ext>
            </a:extLst>
          </p:cNvPr>
          <p:cNvSpPr txBox="1"/>
          <p:nvPr/>
        </p:nvSpPr>
        <p:spPr>
          <a:xfrm>
            <a:off x="7216586" y="3429000"/>
            <a:ext cx="2097743" cy="923330"/>
          </a:xfrm>
          <a:prstGeom prst="rect">
            <a:avLst/>
          </a:prstGeom>
          <a:noFill/>
        </p:spPr>
        <p:txBody>
          <a:bodyPr wrap="square">
            <a:spAutoFit/>
          </a:bodyPr>
          <a:lstStyle/>
          <a:p>
            <a:pPr algn="l"/>
            <a:r>
              <a:rPr lang="el-GR" sz="1800" b="0" i="0" u="none" strike="noStrike" baseline="0" dirty="0">
                <a:latin typeface="PFHighwayGothicCondensedLight"/>
              </a:rPr>
              <a:t>• Υπερεκτίμηση της</a:t>
            </a:r>
          </a:p>
          <a:p>
            <a:pPr algn="l"/>
            <a:r>
              <a:rPr lang="el-GR" sz="1800" b="0" i="0" u="none" strike="noStrike" baseline="0" dirty="0">
                <a:latin typeface="PFHighwayGothicCondensedLight"/>
              </a:rPr>
              <a:t>αξίας κάθε αρχικής</a:t>
            </a:r>
          </a:p>
          <a:p>
            <a:pPr algn="l"/>
            <a:r>
              <a:rPr lang="el-GR" sz="1800" b="0" i="0" u="none" strike="noStrike" baseline="0" dirty="0">
                <a:latin typeface="PFHighwayGothicCondensedLight"/>
              </a:rPr>
              <a:t>ιδέας</a:t>
            </a:r>
            <a:endParaRPr lang="en-US" dirty="0"/>
          </a:p>
        </p:txBody>
      </p:sp>
    </p:spTree>
    <p:extLst>
      <p:ext uri="{BB962C8B-B14F-4D97-AF65-F5344CB8AC3E}">
        <p14:creationId xmlns:p14="http://schemas.microsoft.com/office/powerpoint/2010/main" val="1503920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5AAF776-2BE0-466F-81BA-B2B5B500F13A}"/>
              </a:ext>
            </a:extLst>
          </p:cNvPr>
          <p:cNvSpPr txBox="1"/>
          <p:nvPr/>
        </p:nvSpPr>
        <p:spPr>
          <a:xfrm>
            <a:off x="1102657" y="908357"/>
            <a:ext cx="2590801" cy="584775"/>
          </a:xfrm>
          <a:prstGeom prst="rect">
            <a:avLst/>
          </a:prstGeom>
          <a:noFill/>
        </p:spPr>
        <p:txBody>
          <a:bodyPr wrap="square">
            <a:spAutoFit/>
          </a:bodyPr>
          <a:lstStyle/>
          <a:p>
            <a:r>
              <a:rPr lang="el-GR" sz="3200" b="0" i="0" u="none" strike="noStrike" baseline="0" dirty="0">
                <a:latin typeface="PFCatalogLight-Regular"/>
              </a:rPr>
              <a:t>Κατανόηση</a:t>
            </a:r>
            <a:endParaRPr lang="en-US" sz="2800" dirty="0"/>
          </a:p>
        </p:txBody>
      </p:sp>
      <p:sp>
        <p:nvSpPr>
          <p:cNvPr id="7" name="TextBox 6">
            <a:extLst>
              <a:ext uri="{FF2B5EF4-FFF2-40B4-BE49-F238E27FC236}">
                <a16:creationId xmlns:a16="http://schemas.microsoft.com/office/drawing/2014/main" id="{BEAEAA20-B763-AAF3-A914-59F278BDCFBB}"/>
              </a:ext>
            </a:extLst>
          </p:cNvPr>
          <p:cNvSpPr txBox="1"/>
          <p:nvPr/>
        </p:nvSpPr>
        <p:spPr>
          <a:xfrm>
            <a:off x="1102658" y="1635623"/>
            <a:ext cx="6096000" cy="646331"/>
          </a:xfrm>
          <a:prstGeom prst="rect">
            <a:avLst/>
          </a:prstGeom>
          <a:noFill/>
        </p:spPr>
        <p:txBody>
          <a:bodyPr wrap="square">
            <a:spAutoFit/>
          </a:bodyPr>
          <a:lstStyle/>
          <a:p>
            <a:pPr algn="l"/>
            <a:r>
              <a:rPr lang="el-GR" sz="1800" b="0" i="0" u="none" strike="noStrike" baseline="0" dirty="0">
                <a:latin typeface="PFHighwayGothicLight"/>
              </a:rPr>
              <a:t>Έρευνα και ανάλυση των στοιχείων που απαιτούνται για τη σχεδίαση επιχειρηματικών μοντέλων</a:t>
            </a:r>
            <a:endParaRPr lang="en-US" dirty="0"/>
          </a:p>
        </p:txBody>
      </p:sp>
      <p:sp>
        <p:nvSpPr>
          <p:cNvPr id="9" name="TextBox 8">
            <a:extLst>
              <a:ext uri="{FF2B5EF4-FFF2-40B4-BE49-F238E27FC236}">
                <a16:creationId xmlns:a16="http://schemas.microsoft.com/office/drawing/2014/main" id="{951C9A8B-2F2C-04A3-DEAF-51F52D0AB3A1}"/>
              </a:ext>
            </a:extLst>
          </p:cNvPr>
          <p:cNvSpPr txBox="1"/>
          <p:nvPr/>
        </p:nvSpPr>
        <p:spPr>
          <a:xfrm>
            <a:off x="1102658" y="2424445"/>
            <a:ext cx="10685930" cy="369332"/>
          </a:xfrm>
          <a:prstGeom prst="rect">
            <a:avLst/>
          </a:prstGeom>
          <a:noFill/>
        </p:spPr>
        <p:txBody>
          <a:bodyPr wrap="square">
            <a:spAutoFit/>
          </a:bodyPr>
          <a:lstStyle/>
          <a:p>
            <a:r>
              <a:rPr lang="el-GR" sz="1800" b="0" i="0" u="none" strike="noStrike" baseline="0" dirty="0">
                <a:solidFill>
                  <a:srgbClr val="BDF605"/>
                </a:solidFill>
                <a:latin typeface="PFHighwayGothic"/>
              </a:rPr>
              <a:t>ΔΡΑΣΤΗΡΙΟΤΗΤΕΣ                                   ΚΡΙΣΙΜΟΙ ΠΑΡΑΓΟΝΤΕΣ ΕΠΙΤΥΧΙΑΣ                                ΒΑΣΙΚΟΙ ΚΙΝΔΥΝΟΙ</a:t>
            </a:r>
            <a:endParaRPr lang="en-US" dirty="0"/>
          </a:p>
        </p:txBody>
      </p:sp>
      <p:sp>
        <p:nvSpPr>
          <p:cNvPr id="11" name="TextBox 10">
            <a:extLst>
              <a:ext uri="{FF2B5EF4-FFF2-40B4-BE49-F238E27FC236}">
                <a16:creationId xmlns:a16="http://schemas.microsoft.com/office/drawing/2014/main" id="{9BD4E9EB-485B-E9C5-30B1-F44B43E74603}"/>
              </a:ext>
            </a:extLst>
          </p:cNvPr>
          <p:cNvSpPr txBox="1"/>
          <p:nvPr/>
        </p:nvSpPr>
        <p:spPr>
          <a:xfrm>
            <a:off x="932329" y="2936268"/>
            <a:ext cx="2528047" cy="2246769"/>
          </a:xfrm>
          <a:prstGeom prst="rect">
            <a:avLst/>
          </a:prstGeom>
          <a:noFill/>
        </p:spPr>
        <p:txBody>
          <a:bodyPr wrap="square">
            <a:spAutoFit/>
          </a:bodyPr>
          <a:lstStyle/>
          <a:p>
            <a:pPr algn="l"/>
            <a:r>
              <a:rPr lang="el-GR" sz="1400" b="0" i="0" u="none" strike="noStrike" baseline="0" dirty="0">
                <a:latin typeface="PFHighwayGothicCondensedLight"/>
              </a:rPr>
              <a:t>• Εξερεύνηση του περιβάλλοντος</a:t>
            </a:r>
          </a:p>
          <a:p>
            <a:pPr algn="l"/>
            <a:r>
              <a:rPr lang="el-GR" sz="1400" b="0" i="0" u="none" strike="noStrike" baseline="0" dirty="0">
                <a:latin typeface="PFHighwayGothicCondensedLight"/>
              </a:rPr>
              <a:t>• Μελέτη των πιθανών πελατών</a:t>
            </a:r>
          </a:p>
          <a:p>
            <a:pPr algn="l"/>
            <a:r>
              <a:rPr lang="el-GR" sz="1400" b="0" i="0" u="none" strike="noStrike" baseline="0" dirty="0">
                <a:latin typeface="PFHighwayGothicCondensedLight"/>
              </a:rPr>
              <a:t>• Συνεντεύξεις με εμπειρογνώμονες</a:t>
            </a:r>
          </a:p>
          <a:p>
            <a:pPr algn="l"/>
            <a:r>
              <a:rPr lang="el-GR" sz="1400" b="0" i="0" u="none" strike="noStrike" baseline="0" dirty="0">
                <a:latin typeface="PFHighwayGothicCondensedLight"/>
              </a:rPr>
              <a:t>• Έρευνες όλων των δοκιμασμένων προσεγγίσεων (π.χ. παραδείγματα αποτυχιών και αίτια αποτυχίας)</a:t>
            </a:r>
          </a:p>
          <a:p>
            <a:pPr algn="l"/>
            <a:r>
              <a:rPr lang="el-GR" sz="1400" b="0" i="0" u="none" strike="noStrike" baseline="0" dirty="0">
                <a:latin typeface="PFHighwayGothicCondensedLight"/>
              </a:rPr>
              <a:t>• Συλλογή ιδεών και απόψεων</a:t>
            </a:r>
            <a:endParaRPr lang="en-US" sz="1400" dirty="0"/>
          </a:p>
        </p:txBody>
      </p:sp>
      <p:sp>
        <p:nvSpPr>
          <p:cNvPr id="13" name="TextBox 12">
            <a:extLst>
              <a:ext uri="{FF2B5EF4-FFF2-40B4-BE49-F238E27FC236}">
                <a16:creationId xmlns:a16="http://schemas.microsoft.com/office/drawing/2014/main" id="{5E1E1CA2-749F-BF73-36FA-BA05660771EA}"/>
              </a:ext>
            </a:extLst>
          </p:cNvPr>
          <p:cNvSpPr txBox="1"/>
          <p:nvPr/>
        </p:nvSpPr>
        <p:spPr>
          <a:xfrm>
            <a:off x="4607859" y="2936268"/>
            <a:ext cx="2976282" cy="2031325"/>
          </a:xfrm>
          <a:prstGeom prst="rect">
            <a:avLst/>
          </a:prstGeom>
          <a:noFill/>
        </p:spPr>
        <p:txBody>
          <a:bodyPr wrap="square">
            <a:spAutoFit/>
          </a:bodyPr>
          <a:lstStyle/>
          <a:p>
            <a:pPr algn="l"/>
            <a:r>
              <a:rPr lang="el-GR" sz="1800" b="0" i="0" u="none" strike="noStrike" baseline="0" dirty="0">
                <a:latin typeface="PFHighwayGothicCondensedLight"/>
              </a:rPr>
              <a:t>• Σε βάθος κατανόηση των δυνητικών</a:t>
            </a:r>
          </a:p>
          <a:p>
            <a:pPr algn="l"/>
            <a:r>
              <a:rPr lang="el-GR" sz="1800" b="0" i="0" u="none" strike="noStrike" baseline="0" dirty="0">
                <a:latin typeface="PFHighwayGothicCondensedLight"/>
              </a:rPr>
              <a:t>αγορών-στόχων</a:t>
            </a:r>
          </a:p>
          <a:p>
            <a:pPr algn="l"/>
            <a:r>
              <a:rPr lang="el-GR" sz="1800" b="0" i="0" u="none" strike="noStrike" baseline="0" dirty="0">
                <a:latin typeface="PFHighwayGothicCondensedLight"/>
              </a:rPr>
              <a:t>• Έρευνα πέρα από τα παραδοσιακά όρια</a:t>
            </a:r>
          </a:p>
          <a:p>
            <a:pPr algn="l"/>
            <a:r>
              <a:rPr lang="el-GR" sz="1800" b="0" i="0" u="none" strike="noStrike" baseline="0" dirty="0">
                <a:latin typeface="PFHighwayGothicCondensedLight"/>
              </a:rPr>
              <a:t>που χαρακτηρίζουν τις αγορές-στόχους</a:t>
            </a:r>
            <a:endParaRPr lang="en-US" dirty="0"/>
          </a:p>
        </p:txBody>
      </p:sp>
      <p:sp>
        <p:nvSpPr>
          <p:cNvPr id="15" name="TextBox 14">
            <a:extLst>
              <a:ext uri="{FF2B5EF4-FFF2-40B4-BE49-F238E27FC236}">
                <a16:creationId xmlns:a16="http://schemas.microsoft.com/office/drawing/2014/main" id="{D22405C7-3E9B-67E1-2AE6-922AD4F0AA5E}"/>
              </a:ext>
            </a:extLst>
          </p:cNvPr>
          <p:cNvSpPr txBox="1"/>
          <p:nvPr/>
        </p:nvSpPr>
        <p:spPr>
          <a:xfrm>
            <a:off x="8875059" y="2936268"/>
            <a:ext cx="2976282" cy="2585323"/>
          </a:xfrm>
          <a:prstGeom prst="rect">
            <a:avLst/>
          </a:prstGeom>
          <a:noFill/>
        </p:spPr>
        <p:txBody>
          <a:bodyPr wrap="square">
            <a:spAutoFit/>
          </a:bodyPr>
          <a:lstStyle/>
          <a:p>
            <a:pPr algn="l"/>
            <a:r>
              <a:rPr lang="el-GR" sz="1800" b="0" i="0" u="none" strike="noStrike" baseline="0" dirty="0">
                <a:latin typeface="PFHighwayGothicCondensedLight"/>
              </a:rPr>
              <a:t>• Υπερβολική έμφαση</a:t>
            </a:r>
          </a:p>
          <a:p>
            <a:pPr algn="l"/>
            <a:r>
              <a:rPr lang="el-GR" sz="1800" b="0" i="0" u="none" strike="noStrike" baseline="0" dirty="0">
                <a:latin typeface="PFHighwayGothicCondensedLight"/>
              </a:rPr>
              <a:t>στην έρευνα: οδηγεί στην αποσύνδεση της έρευνας και</a:t>
            </a:r>
          </a:p>
          <a:p>
            <a:pPr algn="l"/>
            <a:r>
              <a:rPr lang="el-GR" sz="1800" b="0" i="0" u="none" strike="noStrike" baseline="0" dirty="0">
                <a:latin typeface="PFHighwayGothicCondensedLight"/>
              </a:rPr>
              <a:t>των στόχων</a:t>
            </a:r>
          </a:p>
          <a:p>
            <a:pPr algn="l"/>
            <a:r>
              <a:rPr lang="el-GR" sz="1800" b="0" i="0" u="none" strike="noStrike" baseline="0" dirty="0">
                <a:latin typeface="PFHighwayGothicCondensedLight"/>
              </a:rPr>
              <a:t>• Μεροληπτική</a:t>
            </a:r>
          </a:p>
          <a:p>
            <a:pPr algn="l"/>
            <a:r>
              <a:rPr lang="el-GR" sz="1800" b="0" i="0" u="none" strike="noStrike" baseline="0" dirty="0">
                <a:latin typeface="PFHighwayGothicCondensedLight"/>
              </a:rPr>
              <a:t>έρευνα λόγω της</a:t>
            </a:r>
          </a:p>
          <a:p>
            <a:pPr algn="l"/>
            <a:r>
              <a:rPr lang="el-GR" sz="1800" b="0" i="0" u="none" strike="noStrike" baseline="0" dirty="0">
                <a:latin typeface="PFHighwayGothicCondensedLight"/>
              </a:rPr>
              <a:t>δέσμευσης σε μια</a:t>
            </a:r>
          </a:p>
          <a:p>
            <a:pPr algn="l"/>
            <a:r>
              <a:rPr lang="el-GR" sz="1800" b="0" i="0" u="none" strike="noStrike" baseline="0" dirty="0">
                <a:latin typeface="PFHighwayGothicCondensedLight"/>
              </a:rPr>
              <a:t>συγκεκριμένη επιχειρηματική ιδέα</a:t>
            </a:r>
            <a:endParaRPr lang="en-US" dirty="0"/>
          </a:p>
        </p:txBody>
      </p:sp>
    </p:spTree>
    <p:extLst>
      <p:ext uri="{BB962C8B-B14F-4D97-AF65-F5344CB8AC3E}">
        <p14:creationId xmlns:p14="http://schemas.microsoft.com/office/powerpoint/2010/main" val="3669807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2CED885-0F7C-FB9E-FCC9-7B4DEF5E05CE}"/>
              </a:ext>
            </a:extLst>
          </p:cNvPr>
          <p:cNvSpPr txBox="1"/>
          <p:nvPr/>
        </p:nvSpPr>
        <p:spPr>
          <a:xfrm>
            <a:off x="1255058" y="1047981"/>
            <a:ext cx="1667435" cy="523220"/>
          </a:xfrm>
          <a:prstGeom prst="rect">
            <a:avLst/>
          </a:prstGeom>
          <a:noFill/>
        </p:spPr>
        <p:txBody>
          <a:bodyPr wrap="square">
            <a:spAutoFit/>
          </a:bodyPr>
          <a:lstStyle/>
          <a:p>
            <a:r>
              <a:rPr lang="el-GR" sz="2800" b="0" i="0" u="none" strike="noStrike" baseline="0" dirty="0">
                <a:latin typeface="PFCatalogLight-Regular"/>
              </a:rPr>
              <a:t>Σχεδίαση</a:t>
            </a:r>
            <a:endParaRPr lang="en-US" sz="2800" dirty="0"/>
          </a:p>
        </p:txBody>
      </p:sp>
      <p:sp>
        <p:nvSpPr>
          <p:cNvPr id="7" name="TextBox 6">
            <a:extLst>
              <a:ext uri="{FF2B5EF4-FFF2-40B4-BE49-F238E27FC236}">
                <a16:creationId xmlns:a16="http://schemas.microsoft.com/office/drawing/2014/main" id="{0D675F9F-B660-5EFD-D8F2-744FF8349C35}"/>
              </a:ext>
            </a:extLst>
          </p:cNvPr>
          <p:cNvSpPr txBox="1"/>
          <p:nvPr/>
        </p:nvSpPr>
        <p:spPr>
          <a:xfrm>
            <a:off x="1255058" y="1707341"/>
            <a:ext cx="6096000" cy="646331"/>
          </a:xfrm>
          <a:prstGeom prst="rect">
            <a:avLst/>
          </a:prstGeom>
          <a:noFill/>
        </p:spPr>
        <p:txBody>
          <a:bodyPr wrap="square">
            <a:spAutoFit/>
          </a:bodyPr>
          <a:lstStyle/>
          <a:p>
            <a:pPr algn="l"/>
            <a:r>
              <a:rPr lang="el-GR" sz="1800" b="0" i="0" u="none" strike="noStrike" baseline="0" dirty="0">
                <a:latin typeface="PFHighwayGothicLight"/>
              </a:rPr>
              <a:t>Προσαρμογή και τροποποίηση του επιχειρηματικού μοντέλου ως απάντηση στην ανταπόκριση της αγοράς</a:t>
            </a:r>
            <a:endParaRPr lang="en-US" dirty="0"/>
          </a:p>
        </p:txBody>
      </p:sp>
      <p:sp>
        <p:nvSpPr>
          <p:cNvPr id="9" name="TextBox 8">
            <a:extLst>
              <a:ext uri="{FF2B5EF4-FFF2-40B4-BE49-F238E27FC236}">
                <a16:creationId xmlns:a16="http://schemas.microsoft.com/office/drawing/2014/main" id="{8BC51F85-89AD-67A0-C09A-3A28284C777C}"/>
              </a:ext>
            </a:extLst>
          </p:cNvPr>
          <p:cNvSpPr txBox="1"/>
          <p:nvPr/>
        </p:nvSpPr>
        <p:spPr>
          <a:xfrm>
            <a:off x="1255058" y="2558988"/>
            <a:ext cx="10533530" cy="369332"/>
          </a:xfrm>
          <a:prstGeom prst="rect">
            <a:avLst/>
          </a:prstGeom>
          <a:noFill/>
        </p:spPr>
        <p:txBody>
          <a:bodyPr wrap="square">
            <a:spAutoFit/>
          </a:bodyPr>
          <a:lstStyle/>
          <a:p>
            <a:r>
              <a:rPr lang="el-GR" sz="1800" b="0" i="0" u="none" strike="noStrike" baseline="0" dirty="0">
                <a:solidFill>
                  <a:srgbClr val="BDF605"/>
                </a:solidFill>
                <a:latin typeface="PFHighwayGothic"/>
              </a:rPr>
              <a:t>ΔΡΑΣΤΗΡΙΟΤΗΤΕΣ                                       ΚΡΙΣΙΜΟΙ ΠΑΡΑΓΟΝΤΕΣ ΕΠΙΤΥΧΙΑΣ                                  ΒΑΣΙΚΟΙ ΚΙΝΔΥΝΟΙ</a:t>
            </a:r>
            <a:endParaRPr lang="en-US" dirty="0"/>
          </a:p>
        </p:txBody>
      </p:sp>
      <p:sp>
        <p:nvSpPr>
          <p:cNvPr id="11" name="TextBox 10">
            <a:extLst>
              <a:ext uri="{FF2B5EF4-FFF2-40B4-BE49-F238E27FC236}">
                <a16:creationId xmlns:a16="http://schemas.microsoft.com/office/drawing/2014/main" id="{468A110E-648E-6E9A-4E18-3D7D46EED1C9}"/>
              </a:ext>
            </a:extLst>
          </p:cNvPr>
          <p:cNvSpPr txBox="1"/>
          <p:nvPr/>
        </p:nvSpPr>
        <p:spPr>
          <a:xfrm>
            <a:off x="1255058" y="3043989"/>
            <a:ext cx="2752166" cy="1200329"/>
          </a:xfrm>
          <a:prstGeom prst="rect">
            <a:avLst/>
          </a:prstGeom>
          <a:noFill/>
        </p:spPr>
        <p:txBody>
          <a:bodyPr wrap="square">
            <a:spAutoFit/>
          </a:bodyPr>
          <a:lstStyle/>
          <a:p>
            <a:pPr algn="l"/>
            <a:r>
              <a:rPr lang="el-GR" sz="1800" b="0" i="0" u="none" strike="noStrike" baseline="0" dirty="0">
                <a:latin typeface="PFHighwayGothicCondensedLight"/>
              </a:rPr>
              <a:t>• Καταιγισμός ιδεών</a:t>
            </a:r>
          </a:p>
          <a:p>
            <a:pPr algn="l"/>
            <a:r>
              <a:rPr lang="el-GR" sz="1800" b="0" i="0" u="none" strike="noStrike" baseline="0" dirty="0">
                <a:latin typeface="PFHighwayGothicCondensedLight"/>
              </a:rPr>
              <a:t>• Δημιουργία πρωτοτύπου</a:t>
            </a:r>
          </a:p>
          <a:p>
            <a:pPr algn="l"/>
            <a:r>
              <a:rPr lang="el-GR" sz="1800" b="0" i="0" u="none" strike="noStrike" baseline="0" dirty="0">
                <a:latin typeface="PFHighwayGothicCondensedLight"/>
              </a:rPr>
              <a:t>• Δοκιμή</a:t>
            </a:r>
          </a:p>
          <a:p>
            <a:pPr algn="l"/>
            <a:r>
              <a:rPr lang="el-GR" sz="1800" b="0" i="0" u="none" strike="noStrike" baseline="0" dirty="0">
                <a:latin typeface="PFHighwayGothicCondensedLight"/>
              </a:rPr>
              <a:t>• Επιλογή</a:t>
            </a:r>
            <a:endParaRPr lang="en-US" dirty="0"/>
          </a:p>
        </p:txBody>
      </p:sp>
      <p:sp>
        <p:nvSpPr>
          <p:cNvPr id="13" name="TextBox 12">
            <a:extLst>
              <a:ext uri="{FF2B5EF4-FFF2-40B4-BE49-F238E27FC236}">
                <a16:creationId xmlns:a16="http://schemas.microsoft.com/office/drawing/2014/main" id="{A1C2412E-BFEE-9B78-6922-9F3495E4D421}"/>
              </a:ext>
            </a:extLst>
          </p:cNvPr>
          <p:cNvSpPr txBox="1"/>
          <p:nvPr/>
        </p:nvSpPr>
        <p:spPr>
          <a:xfrm>
            <a:off x="4814046" y="2986993"/>
            <a:ext cx="3281083" cy="2031325"/>
          </a:xfrm>
          <a:prstGeom prst="rect">
            <a:avLst/>
          </a:prstGeom>
          <a:noFill/>
        </p:spPr>
        <p:txBody>
          <a:bodyPr wrap="square">
            <a:spAutoFit/>
          </a:bodyPr>
          <a:lstStyle/>
          <a:p>
            <a:pPr algn="l"/>
            <a:r>
              <a:rPr lang="el-GR" sz="1800" b="0" i="0" u="none" strike="noStrike" baseline="0" dirty="0">
                <a:latin typeface="PFHighwayGothicCondensedLight"/>
              </a:rPr>
              <a:t>• Συνδημιουργία με ανθρώπους όλης της επιχείρησης</a:t>
            </a:r>
          </a:p>
          <a:p>
            <a:pPr algn="l"/>
            <a:r>
              <a:rPr lang="el-GR" sz="1800" b="0" i="0" u="none" strike="noStrike" baseline="0" dirty="0">
                <a:latin typeface="PFHighwayGothicCondensedLight"/>
              </a:rPr>
              <a:t>• Ικανότητα να βλέπετε πέρα από την καθεστηκυία τάξη</a:t>
            </a:r>
          </a:p>
          <a:p>
            <a:pPr algn="l"/>
            <a:r>
              <a:rPr lang="el-GR" sz="1800" b="0" i="0" u="none" strike="noStrike" baseline="0" dirty="0">
                <a:latin typeface="PFHighwayGothicCondensedLight"/>
              </a:rPr>
              <a:t>• Αφιέρωση χρόνου στην εξερεύνηση πολλαπλών ιδεών για επιχειρηματικά μοντέλα</a:t>
            </a:r>
            <a:endParaRPr lang="en-US" dirty="0"/>
          </a:p>
        </p:txBody>
      </p:sp>
      <p:sp>
        <p:nvSpPr>
          <p:cNvPr id="15" name="TextBox 14">
            <a:extLst>
              <a:ext uri="{FF2B5EF4-FFF2-40B4-BE49-F238E27FC236}">
                <a16:creationId xmlns:a16="http://schemas.microsoft.com/office/drawing/2014/main" id="{FF0BE833-A022-A1D6-D142-FA35ACBCDEAD}"/>
              </a:ext>
            </a:extLst>
          </p:cNvPr>
          <p:cNvSpPr txBox="1"/>
          <p:nvPr/>
        </p:nvSpPr>
        <p:spPr>
          <a:xfrm>
            <a:off x="9637060" y="3133636"/>
            <a:ext cx="2151528" cy="1754326"/>
          </a:xfrm>
          <a:prstGeom prst="rect">
            <a:avLst/>
          </a:prstGeom>
          <a:noFill/>
        </p:spPr>
        <p:txBody>
          <a:bodyPr wrap="square">
            <a:spAutoFit/>
          </a:bodyPr>
          <a:lstStyle/>
          <a:p>
            <a:pPr algn="l"/>
            <a:r>
              <a:rPr lang="el-GR" sz="1800" b="0" i="0" u="none" strike="noStrike" baseline="0" dirty="0">
                <a:latin typeface="PFHighwayGothicCondensedLight"/>
              </a:rPr>
              <a:t>• Αποδυνάμωση ή</a:t>
            </a:r>
          </a:p>
          <a:p>
            <a:pPr algn="l"/>
            <a:r>
              <a:rPr lang="el-GR" sz="1800" b="0" i="0" u="none" strike="noStrike" baseline="0" dirty="0">
                <a:latin typeface="PFHighwayGothicCondensedLight"/>
              </a:rPr>
              <a:t>καταστολή των</a:t>
            </a:r>
          </a:p>
          <a:p>
            <a:pPr algn="l"/>
            <a:r>
              <a:rPr lang="el-GR" sz="1800" b="0" i="0" u="none" strike="noStrike" baseline="0" dirty="0">
                <a:latin typeface="PFHighwayGothicCondensedLight"/>
              </a:rPr>
              <a:t>τολμηρών ιδεών</a:t>
            </a:r>
          </a:p>
          <a:p>
            <a:pPr algn="l"/>
            <a:r>
              <a:rPr lang="el-GR" sz="1800" b="0" i="0" u="none" strike="noStrike" baseline="0" dirty="0">
                <a:latin typeface="PFHighwayGothicCondensedLight"/>
              </a:rPr>
              <a:t>• Κεραυνοβόλος</a:t>
            </a:r>
          </a:p>
          <a:p>
            <a:pPr algn="l"/>
            <a:r>
              <a:rPr lang="el-GR" sz="1800" b="0" i="0" u="none" strike="noStrike" baseline="0" dirty="0">
                <a:latin typeface="PFHighwayGothicCondensedLight"/>
              </a:rPr>
              <a:t>έρωτας με κάποιες</a:t>
            </a:r>
          </a:p>
          <a:p>
            <a:pPr algn="l"/>
            <a:r>
              <a:rPr lang="el-GR" sz="1800" b="0" i="0" u="none" strike="noStrike" baseline="0" dirty="0">
                <a:latin typeface="PFHighwayGothicCondensedLight"/>
              </a:rPr>
              <a:t>αρχικές ιδέες</a:t>
            </a:r>
            <a:endParaRPr lang="en-US" dirty="0"/>
          </a:p>
        </p:txBody>
      </p:sp>
    </p:spTree>
    <p:extLst>
      <p:ext uri="{BB962C8B-B14F-4D97-AF65-F5344CB8AC3E}">
        <p14:creationId xmlns:p14="http://schemas.microsoft.com/office/powerpoint/2010/main" val="3026774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380E2FE-F1D4-6A74-C511-6010E6C40323}"/>
              </a:ext>
            </a:extLst>
          </p:cNvPr>
          <p:cNvSpPr txBox="1"/>
          <p:nvPr/>
        </p:nvSpPr>
        <p:spPr>
          <a:xfrm>
            <a:off x="1407459" y="1146593"/>
            <a:ext cx="1909482" cy="523220"/>
          </a:xfrm>
          <a:prstGeom prst="rect">
            <a:avLst/>
          </a:prstGeom>
          <a:noFill/>
        </p:spPr>
        <p:txBody>
          <a:bodyPr wrap="square">
            <a:spAutoFit/>
          </a:bodyPr>
          <a:lstStyle/>
          <a:p>
            <a:r>
              <a:rPr lang="el-GR" sz="2800" b="0" i="0" u="none" strike="noStrike" baseline="0" dirty="0">
                <a:latin typeface="PFCatalogLight-Regular"/>
              </a:rPr>
              <a:t>Εφαρμογή</a:t>
            </a:r>
            <a:endParaRPr lang="en-US" sz="2800" dirty="0"/>
          </a:p>
        </p:txBody>
      </p:sp>
      <p:sp>
        <p:nvSpPr>
          <p:cNvPr id="9" name="TextBox 8">
            <a:extLst>
              <a:ext uri="{FF2B5EF4-FFF2-40B4-BE49-F238E27FC236}">
                <a16:creationId xmlns:a16="http://schemas.microsoft.com/office/drawing/2014/main" id="{0A43ABBE-1596-AF3A-6156-0A4A96F1681E}"/>
              </a:ext>
            </a:extLst>
          </p:cNvPr>
          <p:cNvSpPr txBox="1"/>
          <p:nvPr/>
        </p:nvSpPr>
        <p:spPr>
          <a:xfrm>
            <a:off x="1407459" y="1886635"/>
            <a:ext cx="5862918" cy="369332"/>
          </a:xfrm>
          <a:prstGeom prst="rect">
            <a:avLst/>
          </a:prstGeom>
          <a:noFill/>
        </p:spPr>
        <p:txBody>
          <a:bodyPr wrap="square">
            <a:spAutoFit/>
          </a:bodyPr>
          <a:lstStyle/>
          <a:p>
            <a:pPr algn="l"/>
            <a:r>
              <a:rPr lang="el-GR" sz="1800" b="0" i="0" u="none" strike="noStrike" baseline="0" dirty="0">
                <a:latin typeface="PFHighwayGothicLight"/>
              </a:rPr>
              <a:t>Εφαρμογή του πρωτοτύπου του επιχειρηματικού μοντέλου</a:t>
            </a:r>
            <a:endParaRPr lang="en-US" dirty="0"/>
          </a:p>
        </p:txBody>
      </p:sp>
      <p:sp>
        <p:nvSpPr>
          <p:cNvPr id="11" name="TextBox 10">
            <a:extLst>
              <a:ext uri="{FF2B5EF4-FFF2-40B4-BE49-F238E27FC236}">
                <a16:creationId xmlns:a16="http://schemas.microsoft.com/office/drawing/2014/main" id="{4FD3B674-DA24-07C3-9E52-9F076370548D}"/>
              </a:ext>
            </a:extLst>
          </p:cNvPr>
          <p:cNvSpPr txBox="1"/>
          <p:nvPr/>
        </p:nvSpPr>
        <p:spPr>
          <a:xfrm>
            <a:off x="1407459" y="2472789"/>
            <a:ext cx="10318376" cy="369332"/>
          </a:xfrm>
          <a:prstGeom prst="rect">
            <a:avLst/>
          </a:prstGeom>
          <a:noFill/>
        </p:spPr>
        <p:txBody>
          <a:bodyPr wrap="square">
            <a:spAutoFit/>
          </a:bodyPr>
          <a:lstStyle/>
          <a:p>
            <a:r>
              <a:rPr lang="el-GR" sz="1800" b="0" i="0" u="none" strike="noStrike" baseline="0" dirty="0">
                <a:solidFill>
                  <a:srgbClr val="BDF605"/>
                </a:solidFill>
                <a:latin typeface="PFHighwayGothic"/>
              </a:rPr>
              <a:t>ΔΡΑΣΤΗΡΙΟΤΗΤΕΣ                              ΚΡΙΣΙΜΟΙ ΠΑΡΑΓΟΝΤΕΣ ΕΠΙΤΥΧΙΑΣ                                      ΒΑΣΙΚΟΙ ΚΙΝΔΥΝΟΙ</a:t>
            </a:r>
            <a:endParaRPr lang="en-US" dirty="0"/>
          </a:p>
        </p:txBody>
      </p:sp>
      <p:sp>
        <p:nvSpPr>
          <p:cNvPr id="13" name="TextBox 12">
            <a:extLst>
              <a:ext uri="{FF2B5EF4-FFF2-40B4-BE49-F238E27FC236}">
                <a16:creationId xmlns:a16="http://schemas.microsoft.com/office/drawing/2014/main" id="{1D686198-2D19-B403-AD48-5BD5B237D77F}"/>
              </a:ext>
            </a:extLst>
          </p:cNvPr>
          <p:cNvSpPr txBox="1"/>
          <p:nvPr/>
        </p:nvSpPr>
        <p:spPr>
          <a:xfrm>
            <a:off x="1407459" y="3058943"/>
            <a:ext cx="2805953" cy="646331"/>
          </a:xfrm>
          <a:prstGeom prst="rect">
            <a:avLst/>
          </a:prstGeom>
          <a:noFill/>
        </p:spPr>
        <p:txBody>
          <a:bodyPr wrap="square">
            <a:spAutoFit/>
          </a:bodyPr>
          <a:lstStyle/>
          <a:p>
            <a:pPr algn="l"/>
            <a:r>
              <a:rPr lang="el-GR" sz="1800" b="0" i="0" u="none" strike="noStrike" baseline="0" dirty="0">
                <a:latin typeface="PFHighwayGothicCondensedLight"/>
              </a:rPr>
              <a:t>• Επικοινωνία και ανάμειξη</a:t>
            </a:r>
          </a:p>
          <a:p>
            <a:pPr algn="l"/>
            <a:r>
              <a:rPr lang="el-GR" sz="1800" b="0" i="0" u="none" strike="noStrike" baseline="0" dirty="0">
                <a:latin typeface="PFHighwayGothicCondensedLight"/>
              </a:rPr>
              <a:t>• Εκτέλεση</a:t>
            </a:r>
            <a:endParaRPr lang="en-US" dirty="0"/>
          </a:p>
        </p:txBody>
      </p:sp>
      <p:sp>
        <p:nvSpPr>
          <p:cNvPr id="15" name="TextBox 14">
            <a:extLst>
              <a:ext uri="{FF2B5EF4-FFF2-40B4-BE49-F238E27FC236}">
                <a16:creationId xmlns:a16="http://schemas.microsoft.com/office/drawing/2014/main" id="{2D8F693E-8E9D-C0BD-8C8B-817554EC6450}"/>
              </a:ext>
            </a:extLst>
          </p:cNvPr>
          <p:cNvSpPr txBox="1"/>
          <p:nvPr/>
        </p:nvSpPr>
        <p:spPr>
          <a:xfrm>
            <a:off x="4563035" y="3043554"/>
            <a:ext cx="3881718" cy="1323439"/>
          </a:xfrm>
          <a:prstGeom prst="rect">
            <a:avLst/>
          </a:prstGeom>
          <a:noFill/>
        </p:spPr>
        <p:txBody>
          <a:bodyPr wrap="square">
            <a:spAutoFit/>
          </a:bodyPr>
          <a:lstStyle/>
          <a:p>
            <a:pPr algn="l"/>
            <a:r>
              <a:rPr lang="el-GR" sz="1600" b="0" i="0" u="none" strike="noStrike" baseline="0" dirty="0">
                <a:latin typeface="PFHighwayGothicCondensedLight"/>
              </a:rPr>
              <a:t>• Βέλτιστης πρακτικής διοίκησης έργων</a:t>
            </a:r>
          </a:p>
          <a:p>
            <a:pPr algn="l"/>
            <a:r>
              <a:rPr lang="el-GR" sz="1600" b="0" i="0" u="none" strike="noStrike" baseline="0" dirty="0">
                <a:latin typeface="PFHighwayGothicCondensedLight"/>
              </a:rPr>
              <a:t>• Ικανότητα και προθυμία να προσαρμοστεί γρήγορα το επιχειρηματικό μοντέλο</a:t>
            </a:r>
          </a:p>
          <a:p>
            <a:pPr algn="l"/>
            <a:r>
              <a:rPr lang="el-GR" sz="1600" b="0" i="0" u="none" strike="noStrike" baseline="0" dirty="0">
                <a:latin typeface="PFHighwayGothicCondensedLight"/>
              </a:rPr>
              <a:t>• Ευθυγραμμίστε τα «παλιά» και «νέα» επιχειρηματικά μοντέλα</a:t>
            </a:r>
            <a:endParaRPr lang="en-US" sz="1600" dirty="0"/>
          </a:p>
        </p:txBody>
      </p:sp>
      <p:sp>
        <p:nvSpPr>
          <p:cNvPr id="17" name="TextBox 16">
            <a:extLst>
              <a:ext uri="{FF2B5EF4-FFF2-40B4-BE49-F238E27FC236}">
                <a16:creationId xmlns:a16="http://schemas.microsoft.com/office/drawing/2014/main" id="{B9923778-E0D1-DA69-DE63-8ECC374EED4A}"/>
              </a:ext>
            </a:extLst>
          </p:cNvPr>
          <p:cNvSpPr txBox="1"/>
          <p:nvPr/>
        </p:nvSpPr>
        <p:spPr>
          <a:xfrm>
            <a:off x="9395011" y="3043554"/>
            <a:ext cx="2330824" cy="584775"/>
          </a:xfrm>
          <a:prstGeom prst="rect">
            <a:avLst/>
          </a:prstGeom>
          <a:noFill/>
        </p:spPr>
        <p:txBody>
          <a:bodyPr wrap="square">
            <a:spAutoFit/>
          </a:bodyPr>
          <a:lstStyle/>
          <a:p>
            <a:pPr algn="l"/>
            <a:r>
              <a:rPr lang="el-GR" sz="1600" b="0" i="0" u="none" strike="noStrike" baseline="0" dirty="0">
                <a:latin typeface="PFHighwayGothicCondensedLight"/>
              </a:rPr>
              <a:t>• Μικρή ή εξασθενημένη ορμή</a:t>
            </a:r>
            <a:endParaRPr lang="en-US" sz="1600" dirty="0"/>
          </a:p>
        </p:txBody>
      </p:sp>
    </p:spTree>
    <p:extLst>
      <p:ext uri="{BB962C8B-B14F-4D97-AF65-F5344CB8AC3E}">
        <p14:creationId xmlns:p14="http://schemas.microsoft.com/office/powerpoint/2010/main" val="610431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B7C0B7D-52C3-DAC5-29B6-BC7EE5279104}"/>
              </a:ext>
            </a:extLst>
          </p:cNvPr>
          <p:cNvSpPr txBox="1"/>
          <p:nvPr/>
        </p:nvSpPr>
        <p:spPr>
          <a:xfrm>
            <a:off x="1272988" y="1092804"/>
            <a:ext cx="1452282" cy="461665"/>
          </a:xfrm>
          <a:prstGeom prst="rect">
            <a:avLst/>
          </a:prstGeom>
          <a:noFill/>
        </p:spPr>
        <p:txBody>
          <a:bodyPr wrap="square">
            <a:spAutoFit/>
          </a:bodyPr>
          <a:lstStyle/>
          <a:p>
            <a:r>
              <a:rPr lang="el-GR" sz="2400" b="0" i="0" u="none" strike="noStrike" baseline="0" dirty="0">
                <a:latin typeface="PFCatalogLight-Regular"/>
              </a:rPr>
              <a:t>Διοίκηση</a:t>
            </a:r>
            <a:endParaRPr lang="en-US" sz="2400" dirty="0"/>
          </a:p>
        </p:txBody>
      </p:sp>
      <p:sp>
        <p:nvSpPr>
          <p:cNvPr id="7" name="TextBox 6">
            <a:extLst>
              <a:ext uri="{FF2B5EF4-FFF2-40B4-BE49-F238E27FC236}">
                <a16:creationId xmlns:a16="http://schemas.microsoft.com/office/drawing/2014/main" id="{5DA89826-E513-08E5-4BB1-4555C926F9B7}"/>
              </a:ext>
            </a:extLst>
          </p:cNvPr>
          <p:cNvSpPr txBox="1"/>
          <p:nvPr/>
        </p:nvSpPr>
        <p:spPr>
          <a:xfrm>
            <a:off x="1272988" y="1734235"/>
            <a:ext cx="4823012" cy="923330"/>
          </a:xfrm>
          <a:prstGeom prst="rect">
            <a:avLst/>
          </a:prstGeom>
          <a:noFill/>
        </p:spPr>
        <p:txBody>
          <a:bodyPr wrap="square">
            <a:spAutoFit/>
          </a:bodyPr>
          <a:lstStyle/>
          <a:p>
            <a:pPr algn="l"/>
            <a:r>
              <a:rPr lang="el-GR" sz="1800" b="0" i="0" u="none" strike="noStrike" baseline="0" dirty="0">
                <a:latin typeface="PFHighwayGothicLight"/>
              </a:rPr>
              <a:t>Προσαρμογή και τροποποίηση του </a:t>
            </a:r>
            <a:r>
              <a:rPr lang="el-GR" sz="1800" b="0" i="0" u="none" strike="noStrike" baseline="0">
                <a:latin typeface="PFHighwayGothicLight"/>
              </a:rPr>
              <a:t>επιχειρηματικού μοντέλου σε </a:t>
            </a:r>
            <a:r>
              <a:rPr lang="el-GR" sz="1800" b="0" i="0" u="none" strike="noStrike" baseline="0" dirty="0">
                <a:latin typeface="PFHighwayGothicLight"/>
              </a:rPr>
              <a:t>συνάρτηση με την αντίδραση της αγοράς</a:t>
            </a:r>
            <a:endParaRPr lang="en-US" dirty="0"/>
          </a:p>
        </p:txBody>
      </p:sp>
      <p:sp>
        <p:nvSpPr>
          <p:cNvPr id="9" name="TextBox 8">
            <a:extLst>
              <a:ext uri="{FF2B5EF4-FFF2-40B4-BE49-F238E27FC236}">
                <a16:creationId xmlns:a16="http://schemas.microsoft.com/office/drawing/2014/main" id="{CFD4C9D0-9E42-C2A7-7C54-6EE8B258AE22}"/>
              </a:ext>
            </a:extLst>
          </p:cNvPr>
          <p:cNvSpPr txBox="1"/>
          <p:nvPr/>
        </p:nvSpPr>
        <p:spPr>
          <a:xfrm>
            <a:off x="1272988" y="2935505"/>
            <a:ext cx="10560424" cy="369332"/>
          </a:xfrm>
          <a:prstGeom prst="rect">
            <a:avLst/>
          </a:prstGeom>
          <a:noFill/>
        </p:spPr>
        <p:txBody>
          <a:bodyPr wrap="square">
            <a:spAutoFit/>
          </a:bodyPr>
          <a:lstStyle/>
          <a:p>
            <a:r>
              <a:rPr lang="el-GR" sz="1800" b="0" i="0" u="none" strike="noStrike" baseline="0" dirty="0">
                <a:solidFill>
                  <a:srgbClr val="BDF605"/>
                </a:solidFill>
                <a:latin typeface="PFHighwayGothic"/>
              </a:rPr>
              <a:t>ΔΡΑΣΤΗΡΙΟΤΗΤΕΣ                                    ΚΡΙΣΙΜΟΙ ΠΑΡΑΓΟΝΤΕΣ ΕΠΙΤΥΧΙΑΣ                               ΒΑΣΙΚΟΙ ΚΙΝΔΥΝΟΙ</a:t>
            </a:r>
            <a:endParaRPr lang="en-US" dirty="0"/>
          </a:p>
        </p:txBody>
      </p:sp>
      <p:sp>
        <p:nvSpPr>
          <p:cNvPr id="11" name="TextBox 10">
            <a:extLst>
              <a:ext uri="{FF2B5EF4-FFF2-40B4-BE49-F238E27FC236}">
                <a16:creationId xmlns:a16="http://schemas.microsoft.com/office/drawing/2014/main" id="{63F0CBB7-1CD8-D2B8-5E73-44C2318CD1E1}"/>
              </a:ext>
            </a:extLst>
          </p:cNvPr>
          <p:cNvSpPr txBox="1"/>
          <p:nvPr/>
        </p:nvSpPr>
        <p:spPr>
          <a:xfrm>
            <a:off x="1120588" y="3429000"/>
            <a:ext cx="3209364" cy="2031325"/>
          </a:xfrm>
          <a:prstGeom prst="rect">
            <a:avLst/>
          </a:prstGeom>
          <a:noFill/>
        </p:spPr>
        <p:txBody>
          <a:bodyPr wrap="square">
            <a:spAutoFit/>
          </a:bodyPr>
          <a:lstStyle/>
          <a:p>
            <a:pPr algn="l"/>
            <a:r>
              <a:rPr lang="el-GR" sz="1400" b="0" i="0" u="none" strike="noStrike" baseline="0" dirty="0">
                <a:latin typeface="PFHighwayGothicCondensedLight"/>
              </a:rPr>
              <a:t>• Εξερεύνηση του περιβάλλοντος</a:t>
            </a:r>
          </a:p>
          <a:p>
            <a:pPr algn="l"/>
            <a:r>
              <a:rPr lang="el-GR" sz="1400" b="0" i="0" u="none" strike="noStrike" baseline="0" dirty="0">
                <a:latin typeface="PFHighwayGothicCondensedLight"/>
              </a:rPr>
              <a:t>• Συνεχής αξιολόγηση του επιχειρηματικού σας μοντέλου</a:t>
            </a:r>
          </a:p>
          <a:p>
            <a:pPr algn="l"/>
            <a:r>
              <a:rPr lang="el-GR" sz="1400" b="0" i="0" u="none" strike="noStrike" baseline="0" dirty="0">
                <a:latin typeface="PFHighwayGothicCondensedLight"/>
              </a:rPr>
              <a:t>• Ανανέωση ή επανεξέταση του μοντέλου σας</a:t>
            </a:r>
          </a:p>
          <a:p>
            <a:pPr algn="l"/>
            <a:r>
              <a:rPr lang="el-GR" sz="1400" b="0" i="0" u="none" strike="noStrike" baseline="0" dirty="0">
                <a:latin typeface="PFHighwayGothicCondensedLight"/>
              </a:rPr>
              <a:t>• Εναρμόνιση των επιχειρηματικών μοντέλων σε όλη την επιχείρηση</a:t>
            </a:r>
          </a:p>
          <a:p>
            <a:pPr algn="l"/>
            <a:r>
              <a:rPr lang="el-GR" sz="1400" b="0" i="0" u="none" strike="noStrike" baseline="0" dirty="0">
                <a:latin typeface="PFHighwayGothicCondensedLight"/>
              </a:rPr>
              <a:t>• Διοίκηση συνεργειών ή συγκρούσεων μεταξύ μοντέλων</a:t>
            </a:r>
            <a:endParaRPr lang="en-US" sz="1400" dirty="0"/>
          </a:p>
        </p:txBody>
      </p:sp>
      <p:sp>
        <p:nvSpPr>
          <p:cNvPr id="13" name="TextBox 12">
            <a:extLst>
              <a:ext uri="{FF2B5EF4-FFF2-40B4-BE49-F238E27FC236}">
                <a16:creationId xmlns:a16="http://schemas.microsoft.com/office/drawing/2014/main" id="{211C8CF4-149E-6789-9254-B3E5D393A40A}"/>
              </a:ext>
            </a:extLst>
          </p:cNvPr>
          <p:cNvSpPr txBox="1"/>
          <p:nvPr/>
        </p:nvSpPr>
        <p:spPr>
          <a:xfrm>
            <a:off x="4733365" y="3304837"/>
            <a:ext cx="3209364" cy="1200329"/>
          </a:xfrm>
          <a:prstGeom prst="rect">
            <a:avLst/>
          </a:prstGeom>
          <a:noFill/>
        </p:spPr>
        <p:txBody>
          <a:bodyPr wrap="square">
            <a:spAutoFit/>
          </a:bodyPr>
          <a:lstStyle/>
          <a:p>
            <a:pPr algn="l"/>
            <a:r>
              <a:rPr lang="el-GR" sz="1800" b="0" i="0" u="none" strike="noStrike" baseline="0" dirty="0">
                <a:latin typeface="PFHighwayGothicCondensedLight"/>
              </a:rPr>
              <a:t>• Μακροπρόθεσμη προοπτική</a:t>
            </a:r>
          </a:p>
          <a:p>
            <a:pPr algn="l"/>
            <a:r>
              <a:rPr lang="el-GR" sz="1800" b="0" i="0" u="none" strike="noStrike" baseline="0" dirty="0">
                <a:latin typeface="PFHighwayGothicCondensedLight"/>
              </a:rPr>
              <a:t>• Προστασία</a:t>
            </a:r>
          </a:p>
          <a:p>
            <a:pPr algn="l"/>
            <a:r>
              <a:rPr lang="el-GR" sz="1800" b="0" i="0" u="none" strike="noStrike" baseline="0" dirty="0">
                <a:latin typeface="PFHighwayGothicCondensedLight"/>
              </a:rPr>
              <a:t>• Επίβλεψη επιχειρηματικών μοντέλων</a:t>
            </a:r>
            <a:endParaRPr lang="en-US" dirty="0"/>
          </a:p>
        </p:txBody>
      </p:sp>
      <p:sp>
        <p:nvSpPr>
          <p:cNvPr id="15" name="TextBox 14">
            <a:extLst>
              <a:ext uri="{FF2B5EF4-FFF2-40B4-BE49-F238E27FC236}">
                <a16:creationId xmlns:a16="http://schemas.microsoft.com/office/drawing/2014/main" id="{389CCFA4-0823-9933-5CF9-226A44532683}"/>
              </a:ext>
            </a:extLst>
          </p:cNvPr>
          <p:cNvSpPr txBox="1"/>
          <p:nvPr/>
        </p:nvSpPr>
        <p:spPr>
          <a:xfrm>
            <a:off x="9188824" y="3553164"/>
            <a:ext cx="2519082" cy="923330"/>
          </a:xfrm>
          <a:prstGeom prst="rect">
            <a:avLst/>
          </a:prstGeom>
          <a:noFill/>
        </p:spPr>
        <p:txBody>
          <a:bodyPr wrap="square">
            <a:spAutoFit/>
          </a:bodyPr>
          <a:lstStyle/>
          <a:p>
            <a:pPr algn="l"/>
            <a:r>
              <a:rPr lang="el-GR" sz="1800" b="0" i="0" u="none" strike="noStrike" baseline="0" dirty="0">
                <a:latin typeface="PFHighwayGothicCondensedLight"/>
              </a:rPr>
              <a:t>• Να γίνετε θύμα της επιτυχίας σας και να μην προσαρμοστείτε</a:t>
            </a:r>
            <a:endParaRPr lang="en-US" dirty="0"/>
          </a:p>
        </p:txBody>
      </p:sp>
    </p:spTree>
    <p:extLst>
      <p:ext uri="{BB962C8B-B14F-4D97-AF65-F5344CB8AC3E}">
        <p14:creationId xmlns:p14="http://schemas.microsoft.com/office/powerpoint/2010/main" val="2049950558"/>
      </p:ext>
    </p:extLst>
  </p:cSld>
  <p:clrMapOvr>
    <a:masterClrMapping/>
  </p:clrMapOvr>
</p:sld>
</file>

<file path=ppt/theme/theme1.xml><?xml version="1.0" encoding="utf-8"?>
<a:theme xmlns:a="http://schemas.openxmlformats.org/drawingml/2006/main" name="ChitchatVTI">
  <a:themeElements>
    <a:clrScheme name="AnalogousFromRegularSeedRightStep">
      <a:dk1>
        <a:srgbClr val="000000"/>
      </a:dk1>
      <a:lt1>
        <a:srgbClr val="FFFFFF"/>
      </a:lt1>
      <a:dk2>
        <a:srgbClr val="412724"/>
      </a:dk2>
      <a:lt2>
        <a:srgbClr val="E2E8E4"/>
      </a:lt2>
      <a:accent1>
        <a:srgbClr val="D739AE"/>
      </a:accent1>
      <a:accent2>
        <a:srgbClr val="C5275A"/>
      </a:accent2>
      <a:accent3>
        <a:srgbClr val="D74839"/>
      </a:accent3>
      <a:accent4>
        <a:srgbClr val="C57827"/>
      </a:accent4>
      <a:accent5>
        <a:srgbClr val="B0A72F"/>
      </a:accent5>
      <a:accent6>
        <a:srgbClr val="81B223"/>
      </a:accent6>
      <a:hlink>
        <a:srgbClr val="31944B"/>
      </a:hlink>
      <a:folHlink>
        <a:srgbClr val="7F7F7F"/>
      </a:folHlink>
    </a:clrScheme>
    <a:fontScheme name="The Hand">
      <a:majorFont>
        <a:latin typeface="The Serif Hand"/>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itchatVTI" id="{08BB1610-1071-4750-BA6F-EA15E875FFCD}" vid="{D7BDF053-2181-45AE-9365-FFAA906CB43F}"/>
    </a:ext>
  </a:extLst>
</a:theme>
</file>

<file path=docProps/app.xml><?xml version="1.0" encoding="utf-8"?>
<Properties xmlns="http://schemas.openxmlformats.org/officeDocument/2006/extended-properties" xmlns:vt="http://schemas.openxmlformats.org/officeDocument/2006/docPropsVTypes">
  <Template/>
  <TotalTime>296</TotalTime>
  <Words>838</Words>
  <Application>Microsoft Office PowerPoint</Application>
  <PresentationFormat>Widescreen</PresentationFormat>
  <Paragraphs>150</Paragraphs>
  <Slides>9</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9</vt:i4>
      </vt:variant>
    </vt:vector>
  </HeadingPairs>
  <TitlesOfParts>
    <vt:vector size="20" baseType="lpstr">
      <vt:lpstr>Arial</vt:lpstr>
      <vt:lpstr>Bahnschrift</vt:lpstr>
      <vt:lpstr>PFCatalogLight-Regular</vt:lpstr>
      <vt:lpstr>PFHighwayGothic</vt:lpstr>
      <vt:lpstr>PFHighwayGothic-Bold</vt:lpstr>
      <vt:lpstr>PFHighwayGothicCondensedLight</vt:lpstr>
      <vt:lpstr>PFHighwayGothicLight</vt:lpstr>
      <vt:lpstr>The Hand</vt:lpstr>
      <vt:lpstr>The Serif Hand</vt:lpstr>
      <vt:lpstr>UB-Baskerville-BoldItalic</vt:lpstr>
      <vt:lpstr>ChitchatVTI</vt:lpstr>
      <vt:lpstr>Ενότητα 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Enothta 4</dc:title>
  <dc:creator>Γιώργος Κοκκίνης</dc:creator>
  <cp:lastModifiedBy>Nikolaos G. Manetas</cp:lastModifiedBy>
  <cp:revision>12</cp:revision>
  <dcterms:created xsi:type="dcterms:W3CDTF">2023-03-09T16:53:53Z</dcterms:created>
  <dcterms:modified xsi:type="dcterms:W3CDTF">2023-04-27T07:36:54Z</dcterms:modified>
</cp:coreProperties>
</file>