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9" r:id="rId4"/>
    <p:sldId id="258"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7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2D194-0BC2-4E8C-9D3A-873A5D8DBC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25BBD86-2D7F-47BD-A11F-F2B1AAD4AD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DFDCE3D-E560-4271-AB40-7EA943F620FE}"/>
              </a:ext>
            </a:extLst>
          </p:cNvPr>
          <p:cNvSpPr>
            <a:spLocks noGrp="1"/>
          </p:cNvSpPr>
          <p:nvPr>
            <p:ph type="dt" sz="half" idx="10"/>
          </p:nvPr>
        </p:nvSpPr>
        <p:spPr/>
        <p:txBody>
          <a:bodyPr/>
          <a:lstStyle/>
          <a:p>
            <a:fld id="{6A0B416C-A22F-472E-9B1F-69A55CA4724E}" type="datetimeFigureOut">
              <a:rPr lang="en-GB" smtClean="0"/>
              <a:t>11/11/2018</a:t>
            </a:fld>
            <a:endParaRPr lang="en-GB"/>
          </a:p>
        </p:txBody>
      </p:sp>
      <p:sp>
        <p:nvSpPr>
          <p:cNvPr id="5" name="Footer Placeholder 4">
            <a:extLst>
              <a:ext uri="{FF2B5EF4-FFF2-40B4-BE49-F238E27FC236}">
                <a16:creationId xmlns:a16="http://schemas.microsoft.com/office/drawing/2014/main" id="{3AF8116C-BEB3-4C02-9F5C-56C8915FEE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72A5C3-6644-4D85-908B-6C7EA4F4CE75}"/>
              </a:ext>
            </a:extLst>
          </p:cNvPr>
          <p:cNvSpPr>
            <a:spLocks noGrp="1"/>
          </p:cNvSpPr>
          <p:nvPr>
            <p:ph type="sldNum" sz="quarter" idx="12"/>
          </p:nvPr>
        </p:nvSpPr>
        <p:spPr/>
        <p:txBody>
          <a:bodyPr/>
          <a:lstStyle/>
          <a:p>
            <a:fld id="{0D09A98F-BFC1-4D51-88D5-AEEA269A81EE}" type="slidenum">
              <a:rPr lang="en-GB" smtClean="0"/>
              <a:t>‹#›</a:t>
            </a:fld>
            <a:endParaRPr lang="en-GB"/>
          </a:p>
        </p:txBody>
      </p:sp>
    </p:spTree>
    <p:extLst>
      <p:ext uri="{BB962C8B-B14F-4D97-AF65-F5344CB8AC3E}">
        <p14:creationId xmlns:p14="http://schemas.microsoft.com/office/powerpoint/2010/main" val="3307704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9390D-59A3-4646-9B31-04ACD4A431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6918E6B-5CB2-4B16-8544-6F64ADE7374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0A0559-62E7-47B6-AABB-8518F726B02E}"/>
              </a:ext>
            </a:extLst>
          </p:cNvPr>
          <p:cNvSpPr>
            <a:spLocks noGrp="1"/>
          </p:cNvSpPr>
          <p:nvPr>
            <p:ph type="dt" sz="half" idx="10"/>
          </p:nvPr>
        </p:nvSpPr>
        <p:spPr/>
        <p:txBody>
          <a:bodyPr/>
          <a:lstStyle/>
          <a:p>
            <a:fld id="{6A0B416C-A22F-472E-9B1F-69A55CA4724E}" type="datetimeFigureOut">
              <a:rPr lang="en-GB" smtClean="0"/>
              <a:t>11/11/2018</a:t>
            </a:fld>
            <a:endParaRPr lang="en-GB"/>
          </a:p>
        </p:txBody>
      </p:sp>
      <p:sp>
        <p:nvSpPr>
          <p:cNvPr id="5" name="Footer Placeholder 4">
            <a:extLst>
              <a:ext uri="{FF2B5EF4-FFF2-40B4-BE49-F238E27FC236}">
                <a16:creationId xmlns:a16="http://schemas.microsoft.com/office/drawing/2014/main" id="{B5851E13-FAC7-494D-970A-2222DD263D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D4192D-77E5-4BC6-8784-719934015AEF}"/>
              </a:ext>
            </a:extLst>
          </p:cNvPr>
          <p:cNvSpPr>
            <a:spLocks noGrp="1"/>
          </p:cNvSpPr>
          <p:nvPr>
            <p:ph type="sldNum" sz="quarter" idx="12"/>
          </p:nvPr>
        </p:nvSpPr>
        <p:spPr/>
        <p:txBody>
          <a:bodyPr/>
          <a:lstStyle/>
          <a:p>
            <a:fld id="{0D09A98F-BFC1-4D51-88D5-AEEA269A81EE}" type="slidenum">
              <a:rPr lang="en-GB" smtClean="0"/>
              <a:t>‹#›</a:t>
            </a:fld>
            <a:endParaRPr lang="en-GB"/>
          </a:p>
        </p:txBody>
      </p:sp>
    </p:spTree>
    <p:extLst>
      <p:ext uri="{BB962C8B-B14F-4D97-AF65-F5344CB8AC3E}">
        <p14:creationId xmlns:p14="http://schemas.microsoft.com/office/powerpoint/2010/main" val="2679503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EFA3-3A8E-4C2D-983B-0592C0C91F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33F1E7F-4BF6-4FD2-A7BC-BD88C63824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00D314F-534A-4974-95FB-6ACB4EE1D34D}"/>
              </a:ext>
            </a:extLst>
          </p:cNvPr>
          <p:cNvSpPr>
            <a:spLocks noGrp="1"/>
          </p:cNvSpPr>
          <p:nvPr>
            <p:ph type="dt" sz="half" idx="10"/>
          </p:nvPr>
        </p:nvSpPr>
        <p:spPr/>
        <p:txBody>
          <a:bodyPr/>
          <a:lstStyle/>
          <a:p>
            <a:fld id="{6A0B416C-A22F-472E-9B1F-69A55CA4724E}" type="datetimeFigureOut">
              <a:rPr lang="en-GB" smtClean="0"/>
              <a:t>11/11/2018</a:t>
            </a:fld>
            <a:endParaRPr lang="en-GB"/>
          </a:p>
        </p:txBody>
      </p:sp>
      <p:sp>
        <p:nvSpPr>
          <p:cNvPr id="5" name="Footer Placeholder 4">
            <a:extLst>
              <a:ext uri="{FF2B5EF4-FFF2-40B4-BE49-F238E27FC236}">
                <a16:creationId xmlns:a16="http://schemas.microsoft.com/office/drawing/2014/main" id="{A3807F8F-96A2-4CB3-A35B-90A24AF2A5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E8B199-4848-4169-AAA2-36BF2B89EA02}"/>
              </a:ext>
            </a:extLst>
          </p:cNvPr>
          <p:cNvSpPr>
            <a:spLocks noGrp="1"/>
          </p:cNvSpPr>
          <p:nvPr>
            <p:ph type="sldNum" sz="quarter" idx="12"/>
          </p:nvPr>
        </p:nvSpPr>
        <p:spPr/>
        <p:txBody>
          <a:bodyPr/>
          <a:lstStyle/>
          <a:p>
            <a:fld id="{0D09A98F-BFC1-4D51-88D5-AEEA269A81EE}" type="slidenum">
              <a:rPr lang="en-GB" smtClean="0"/>
              <a:t>‹#›</a:t>
            </a:fld>
            <a:endParaRPr lang="en-GB"/>
          </a:p>
        </p:txBody>
      </p:sp>
    </p:spTree>
    <p:extLst>
      <p:ext uri="{BB962C8B-B14F-4D97-AF65-F5344CB8AC3E}">
        <p14:creationId xmlns:p14="http://schemas.microsoft.com/office/powerpoint/2010/main" val="2744922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CE27E-2C7D-4F25-910F-49F414A5839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B91B1F-7AF5-4F49-BF16-FA3CE63E62A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B1DA388-721A-4093-BE30-B8799AF8BFE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173E819-A6EE-484B-80A6-197402AD375A}"/>
              </a:ext>
            </a:extLst>
          </p:cNvPr>
          <p:cNvSpPr>
            <a:spLocks noGrp="1"/>
          </p:cNvSpPr>
          <p:nvPr>
            <p:ph type="dt" sz="half" idx="10"/>
          </p:nvPr>
        </p:nvSpPr>
        <p:spPr/>
        <p:txBody>
          <a:bodyPr/>
          <a:lstStyle/>
          <a:p>
            <a:fld id="{6A0B416C-A22F-472E-9B1F-69A55CA4724E}" type="datetimeFigureOut">
              <a:rPr lang="en-GB" smtClean="0"/>
              <a:t>11/11/2018</a:t>
            </a:fld>
            <a:endParaRPr lang="en-GB"/>
          </a:p>
        </p:txBody>
      </p:sp>
      <p:sp>
        <p:nvSpPr>
          <p:cNvPr id="6" name="Footer Placeholder 5">
            <a:extLst>
              <a:ext uri="{FF2B5EF4-FFF2-40B4-BE49-F238E27FC236}">
                <a16:creationId xmlns:a16="http://schemas.microsoft.com/office/drawing/2014/main" id="{02A85A1B-9E4F-4AC5-B3CE-3B9453BABB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830F11-5072-4D74-AE19-A7457DCD589B}"/>
              </a:ext>
            </a:extLst>
          </p:cNvPr>
          <p:cNvSpPr>
            <a:spLocks noGrp="1"/>
          </p:cNvSpPr>
          <p:nvPr>
            <p:ph type="sldNum" sz="quarter" idx="12"/>
          </p:nvPr>
        </p:nvSpPr>
        <p:spPr/>
        <p:txBody>
          <a:bodyPr/>
          <a:lstStyle/>
          <a:p>
            <a:fld id="{0D09A98F-BFC1-4D51-88D5-AEEA269A81EE}" type="slidenum">
              <a:rPr lang="en-GB" smtClean="0"/>
              <a:t>‹#›</a:t>
            </a:fld>
            <a:endParaRPr lang="en-GB"/>
          </a:p>
        </p:txBody>
      </p:sp>
    </p:spTree>
    <p:extLst>
      <p:ext uri="{BB962C8B-B14F-4D97-AF65-F5344CB8AC3E}">
        <p14:creationId xmlns:p14="http://schemas.microsoft.com/office/powerpoint/2010/main" val="2900708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6640F-441E-493B-A25C-517E2EA6D62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BD4189-9CD7-4B2B-BCB0-FF15A2EB02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B81D6C-9707-4AFF-A554-E57E82146A6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1E5E4CC-0E2F-4B8B-9326-8D51E11B6D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C701E45-CA08-4AC6-915F-61649B7A18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1694215-7B63-475E-9EEE-741C0B5622E6}"/>
              </a:ext>
            </a:extLst>
          </p:cNvPr>
          <p:cNvSpPr>
            <a:spLocks noGrp="1"/>
          </p:cNvSpPr>
          <p:nvPr>
            <p:ph type="dt" sz="half" idx="10"/>
          </p:nvPr>
        </p:nvSpPr>
        <p:spPr/>
        <p:txBody>
          <a:bodyPr/>
          <a:lstStyle/>
          <a:p>
            <a:fld id="{6A0B416C-A22F-472E-9B1F-69A55CA4724E}" type="datetimeFigureOut">
              <a:rPr lang="en-GB" smtClean="0"/>
              <a:t>11/11/2018</a:t>
            </a:fld>
            <a:endParaRPr lang="en-GB"/>
          </a:p>
        </p:txBody>
      </p:sp>
      <p:sp>
        <p:nvSpPr>
          <p:cNvPr id="8" name="Footer Placeholder 7">
            <a:extLst>
              <a:ext uri="{FF2B5EF4-FFF2-40B4-BE49-F238E27FC236}">
                <a16:creationId xmlns:a16="http://schemas.microsoft.com/office/drawing/2014/main" id="{2A3AC5B0-BFD8-4BEE-AE49-5E9838538F6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8CE989B-40B9-4F5A-B5A3-3CA774F2D00B}"/>
              </a:ext>
            </a:extLst>
          </p:cNvPr>
          <p:cNvSpPr>
            <a:spLocks noGrp="1"/>
          </p:cNvSpPr>
          <p:nvPr>
            <p:ph type="sldNum" sz="quarter" idx="12"/>
          </p:nvPr>
        </p:nvSpPr>
        <p:spPr/>
        <p:txBody>
          <a:bodyPr/>
          <a:lstStyle/>
          <a:p>
            <a:fld id="{0D09A98F-BFC1-4D51-88D5-AEEA269A81EE}" type="slidenum">
              <a:rPr lang="en-GB" smtClean="0"/>
              <a:t>‹#›</a:t>
            </a:fld>
            <a:endParaRPr lang="en-GB"/>
          </a:p>
        </p:txBody>
      </p:sp>
    </p:spTree>
    <p:extLst>
      <p:ext uri="{BB962C8B-B14F-4D97-AF65-F5344CB8AC3E}">
        <p14:creationId xmlns:p14="http://schemas.microsoft.com/office/powerpoint/2010/main" val="3180699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C2A45-CF8F-4BDF-88D8-DBA6CE03050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0AC37C9-9041-45C7-AE97-99E52409DE7F}"/>
              </a:ext>
            </a:extLst>
          </p:cNvPr>
          <p:cNvSpPr>
            <a:spLocks noGrp="1"/>
          </p:cNvSpPr>
          <p:nvPr>
            <p:ph type="dt" sz="half" idx="10"/>
          </p:nvPr>
        </p:nvSpPr>
        <p:spPr/>
        <p:txBody>
          <a:bodyPr/>
          <a:lstStyle/>
          <a:p>
            <a:fld id="{6A0B416C-A22F-472E-9B1F-69A55CA4724E}" type="datetimeFigureOut">
              <a:rPr lang="en-GB" smtClean="0"/>
              <a:t>11/11/2018</a:t>
            </a:fld>
            <a:endParaRPr lang="en-GB"/>
          </a:p>
        </p:txBody>
      </p:sp>
      <p:sp>
        <p:nvSpPr>
          <p:cNvPr id="4" name="Footer Placeholder 3">
            <a:extLst>
              <a:ext uri="{FF2B5EF4-FFF2-40B4-BE49-F238E27FC236}">
                <a16:creationId xmlns:a16="http://schemas.microsoft.com/office/drawing/2014/main" id="{A75555D0-E55E-46AE-BD2D-D891BEF7283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3E83B40-6BFF-4158-B751-6A185106FB8C}"/>
              </a:ext>
            </a:extLst>
          </p:cNvPr>
          <p:cNvSpPr>
            <a:spLocks noGrp="1"/>
          </p:cNvSpPr>
          <p:nvPr>
            <p:ph type="sldNum" sz="quarter" idx="12"/>
          </p:nvPr>
        </p:nvSpPr>
        <p:spPr/>
        <p:txBody>
          <a:bodyPr/>
          <a:lstStyle/>
          <a:p>
            <a:fld id="{0D09A98F-BFC1-4D51-88D5-AEEA269A81EE}" type="slidenum">
              <a:rPr lang="en-GB" smtClean="0"/>
              <a:t>‹#›</a:t>
            </a:fld>
            <a:endParaRPr lang="en-GB"/>
          </a:p>
        </p:txBody>
      </p:sp>
    </p:spTree>
    <p:extLst>
      <p:ext uri="{BB962C8B-B14F-4D97-AF65-F5344CB8AC3E}">
        <p14:creationId xmlns:p14="http://schemas.microsoft.com/office/powerpoint/2010/main" val="21419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1DFC80-E556-4141-866F-E28FD0D1360E}"/>
              </a:ext>
            </a:extLst>
          </p:cNvPr>
          <p:cNvSpPr>
            <a:spLocks noGrp="1"/>
          </p:cNvSpPr>
          <p:nvPr>
            <p:ph type="dt" sz="half" idx="10"/>
          </p:nvPr>
        </p:nvSpPr>
        <p:spPr/>
        <p:txBody>
          <a:bodyPr/>
          <a:lstStyle/>
          <a:p>
            <a:fld id="{6A0B416C-A22F-472E-9B1F-69A55CA4724E}" type="datetimeFigureOut">
              <a:rPr lang="en-GB" smtClean="0"/>
              <a:t>11/11/2018</a:t>
            </a:fld>
            <a:endParaRPr lang="en-GB"/>
          </a:p>
        </p:txBody>
      </p:sp>
      <p:sp>
        <p:nvSpPr>
          <p:cNvPr id="3" name="Footer Placeholder 2">
            <a:extLst>
              <a:ext uri="{FF2B5EF4-FFF2-40B4-BE49-F238E27FC236}">
                <a16:creationId xmlns:a16="http://schemas.microsoft.com/office/drawing/2014/main" id="{8C84DF4E-9B7A-4DCD-857B-CBCF409AE41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273DA84-2E30-4C28-AD13-C28B129A83A1}"/>
              </a:ext>
            </a:extLst>
          </p:cNvPr>
          <p:cNvSpPr>
            <a:spLocks noGrp="1"/>
          </p:cNvSpPr>
          <p:nvPr>
            <p:ph type="sldNum" sz="quarter" idx="12"/>
          </p:nvPr>
        </p:nvSpPr>
        <p:spPr/>
        <p:txBody>
          <a:bodyPr/>
          <a:lstStyle/>
          <a:p>
            <a:fld id="{0D09A98F-BFC1-4D51-88D5-AEEA269A81EE}" type="slidenum">
              <a:rPr lang="en-GB" smtClean="0"/>
              <a:t>‹#›</a:t>
            </a:fld>
            <a:endParaRPr lang="en-GB"/>
          </a:p>
        </p:txBody>
      </p:sp>
    </p:spTree>
    <p:extLst>
      <p:ext uri="{BB962C8B-B14F-4D97-AF65-F5344CB8AC3E}">
        <p14:creationId xmlns:p14="http://schemas.microsoft.com/office/powerpoint/2010/main" val="2258262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FCF76-C173-4110-ADC7-9F7F6FDC8A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5B16F3D-AA6C-4B28-BFCB-1B07D1C615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3A6392C-C4AE-4461-ACDE-83790AB423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78711F8-DE81-45FE-87BF-0AB5F43292D1}"/>
              </a:ext>
            </a:extLst>
          </p:cNvPr>
          <p:cNvSpPr>
            <a:spLocks noGrp="1"/>
          </p:cNvSpPr>
          <p:nvPr>
            <p:ph type="dt" sz="half" idx="10"/>
          </p:nvPr>
        </p:nvSpPr>
        <p:spPr/>
        <p:txBody>
          <a:bodyPr/>
          <a:lstStyle/>
          <a:p>
            <a:fld id="{6A0B416C-A22F-472E-9B1F-69A55CA4724E}" type="datetimeFigureOut">
              <a:rPr lang="en-GB" smtClean="0"/>
              <a:t>11/11/2018</a:t>
            </a:fld>
            <a:endParaRPr lang="en-GB"/>
          </a:p>
        </p:txBody>
      </p:sp>
      <p:sp>
        <p:nvSpPr>
          <p:cNvPr id="6" name="Footer Placeholder 5">
            <a:extLst>
              <a:ext uri="{FF2B5EF4-FFF2-40B4-BE49-F238E27FC236}">
                <a16:creationId xmlns:a16="http://schemas.microsoft.com/office/drawing/2014/main" id="{B32BD7E8-81C0-4DAC-8CC7-0049C26946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AAFECF-B107-409F-B073-83B83D5D451E}"/>
              </a:ext>
            </a:extLst>
          </p:cNvPr>
          <p:cNvSpPr>
            <a:spLocks noGrp="1"/>
          </p:cNvSpPr>
          <p:nvPr>
            <p:ph type="sldNum" sz="quarter" idx="12"/>
          </p:nvPr>
        </p:nvSpPr>
        <p:spPr/>
        <p:txBody>
          <a:bodyPr/>
          <a:lstStyle/>
          <a:p>
            <a:fld id="{0D09A98F-BFC1-4D51-88D5-AEEA269A81EE}" type="slidenum">
              <a:rPr lang="en-GB" smtClean="0"/>
              <a:t>‹#›</a:t>
            </a:fld>
            <a:endParaRPr lang="en-GB"/>
          </a:p>
        </p:txBody>
      </p:sp>
    </p:spTree>
    <p:extLst>
      <p:ext uri="{BB962C8B-B14F-4D97-AF65-F5344CB8AC3E}">
        <p14:creationId xmlns:p14="http://schemas.microsoft.com/office/powerpoint/2010/main" val="1532304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FD2B2-48C9-4901-AC36-1F7C028F0A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4446902-5BEE-40CB-80FD-74776BAA55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ECD7480-3290-4600-AF8F-1D1E9E0247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E4C1F61-1174-4268-8D55-25A13BC53E92}"/>
              </a:ext>
            </a:extLst>
          </p:cNvPr>
          <p:cNvSpPr>
            <a:spLocks noGrp="1"/>
          </p:cNvSpPr>
          <p:nvPr>
            <p:ph type="dt" sz="half" idx="10"/>
          </p:nvPr>
        </p:nvSpPr>
        <p:spPr/>
        <p:txBody>
          <a:bodyPr/>
          <a:lstStyle/>
          <a:p>
            <a:fld id="{6A0B416C-A22F-472E-9B1F-69A55CA4724E}" type="datetimeFigureOut">
              <a:rPr lang="en-GB" smtClean="0"/>
              <a:t>11/11/2018</a:t>
            </a:fld>
            <a:endParaRPr lang="en-GB"/>
          </a:p>
        </p:txBody>
      </p:sp>
      <p:sp>
        <p:nvSpPr>
          <p:cNvPr id="6" name="Footer Placeholder 5">
            <a:extLst>
              <a:ext uri="{FF2B5EF4-FFF2-40B4-BE49-F238E27FC236}">
                <a16:creationId xmlns:a16="http://schemas.microsoft.com/office/drawing/2014/main" id="{6CFB52B7-9BA1-4943-99AF-E460CE533EA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2748CA-6050-4594-BC49-141994AA909C}"/>
              </a:ext>
            </a:extLst>
          </p:cNvPr>
          <p:cNvSpPr>
            <a:spLocks noGrp="1"/>
          </p:cNvSpPr>
          <p:nvPr>
            <p:ph type="sldNum" sz="quarter" idx="12"/>
          </p:nvPr>
        </p:nvSpPr>
        <p:spPr/>
        <p:txBody>
          <a:bodyPr/>
          <a:lstStyle/>
          <a:p>
            <a:fld id="{0D09A98F-BFC1-4D51-88D5-AEEA269A81EE}" type="slidenum">
              <a:rPr lang="en-GB" smtClean="0"/>
              <a:t>‹#›</a:t>
            </a:fld>
            <a:endParaRPr lang="en-GB"/>
          </a:p>
        </p:txBody>
      </p:sp>
    </p:spTree>
    <p:extLst>
      <p:ext uri="{BB962C8B-B14F-4D97-AF65-F5344CB8AC3E}">
        <p14:creationId xmlns:p14="http://schemas.microsoft.com/office/powerpoint/2010/main" val="2282349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6C353-6B8B-4FD9-94B0-9DAE03111B7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D53E701-71E4-47D6-BA08-DEFCFD53FFB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413BF4-CBBD-40AA-A199-6953F322B913}"/>
              </a:ext>
            </a:extLst>
          </p:cNvPr>
          <p:cNvSpPr>
            <a:spLocks noGrp="1"/>
          </p:cNvSpPr>
          <p:nvPr>
            <p:ph type="dt" sz="half" idx="10"/>
          </p:nvPr>
        </p:nvSpPr>
        <p:spPr/>
        <p:txBody>
          <a:bodyPr/>
          <a:lstStyle/>
          <a:p>
            <a:fld id="{6A0B416C-A22F-472E-9B1F-69A55CA4724E}" type="datetimeFigureOut">
              <a:rPr lang="en-GB" smtClean="0"/>
              <a:t>11/11/2018</a:t>
            </a:fld>
            <a:endParaRPr lang="en-GB"/>
          </a:p>
        </p:txBody>
      </p:sp>
      <p:sp>
        <p:nvSpPr>
          <p:cNvPr id="5" name="Footer Placeholder 4">
            <a:extLst>
              <a:ext uri="{FF2B5EF4-FFF2-40B4-BE49-F238E27FC236}">
                <a16:creationId xmlns:a16="http://schemas.microsoft.com/office/drawing/2014/main" id="{D56DF41F-8649-4892-8B08-FE513927F5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283AD7-97A8-4878-8FEA-F97310EC156A}"/>
              </a:ext>
            </a:extLst>
          </p:cNvPr>
          <p:cNvSpPr>
            <a:spLocks noGrp="1"/>
          </p:cNvSpPr>
          <p:nvPr>
            <p:ph type="sldNum" sz="quarter" idx="12"/>
          </p:nvPr>
        </p:nvSpPr>
        <p:spPr/>
        <p:txBody>
          <a:bodyPr/>
          <a:lstStyle/>
          <a:p>
            <a:fld id="{0D09A98F-BFC1-4D51-88D5-AEEA269A81EE}" type="slidenum">
              <a:rPr lang="en-GB" smtClean="0"/>
              <a:t>‹#›</a:t>
            </a:fld>
            <a:endParaRPr lang="en-GB"/>
          </a:p>
        </p:txBody>
      </p:sp>
    </p:spTree>
    <p:extLst>
      <p:ext uri="{BB962C8B-B14F-4D97-AF65-F5344CB8AC3E}">
        <p14:creationId xmlns:p14="http://schemas.microsoft.com/office/powerpoint/2010/main" val="3730000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C93A8D-EFB0-4D77-9B7B-2075713B3B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CC1E408-3795-4738-824C-B43F6638C03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5BD91E-4758-4E49-BABE-97737D89EF43}"/>
              </a:ext>
            </a:extLst>
          </p:cNvPr>
          <p:cNvSpPr>
            <a:spLocks noGrp="1"/>
          </p:cNvSpPr>
          <p:nvPr>
            <p:ph type="dt" sz="half" idx="10"/>
          </p:nvPr>
        </p:nvSpPr>
        <p:spPr/>
        <p:txBody>
          <a:bodyPr/>
          <a:lstStyle/>
          <a:p>
            <a:fld id="{6A0B416C-A22F-472E-9B1F-69A55CA4724E}" type="datetimeFigureOut">
              <a:rPr lang="en-GB" smtClean="0"/>
              <a:t>11/11/2018</a:t>
            </a:fld>
            <a:endParaRPr lang="en-GB"/>
          </a:p>
        </p:txBody>
      </p:sp>
      <p:sp>
        <p:nvSpPr>
          <p:cNvPr id="5" name="Footer Placeholder 4">
            <a:extLst>
              <a:ext uri="{FF2B5EF4-FFF2-40B4-BE49-F238E27FC236}">
                <a16:creationId xmlns:a16="http://schemas.microsoft.com/office/drawing/2014/main" id="{3AA7E87E-45F5-46A0-9B90-FEC800EB46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1BA664-38DB-4D0F-8729-8B484B1D9679}"/>
              </a:ext>
            </a:extLst>
          </p:cNvPr>
          <p:cNvSpPr>
            <a:spLocks noGrp="1"/>
          </p:cNvSpPr>
          <p:nvPr>
            <p:ph type="sldNum" sz="quarter" idx="12"/>
          </p:nvPr>
        </p:nvSpPr>
        <p:spPr/>
        <p:txBody>
          <a:bodyPr/>
          <a:lstStyle/>
          <a:p>
            <a:fld id="{0D09A98F-BFC1-4D51-88D5-AEEA269A81EE}" type="slidenum">
              <a:rPr lang="en-GB" smtClean="0"/>
              <a:t>‹#›</a:t>
            </a:fld>
            <a:endParaRPr lang="en-GB"/>
          </a:p>
        </p:txBody>
      </p:sp>
    </p:spTree>
    <p:extLst>
      <p:ext uri="{BB962C8B-B14F-4D97-AF65-F5344CB8AC3E}">
        <p14:creationId xmlns:p14="http://schemas.microsoft.com/office/powerpoint/2010/main" val="998421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1EED9F-2891-4403-95D4-7E05A77EA0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717CB6D-C822-41E6-8145-218CE78C54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779327-CCD7-45A9-AFF2-9D81D49EA9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0B416C-A22F-472E-9B1F-69A55CA4724E}" type="datetimeFigureOut">
              <a:rPr lang="en-GB" smtClean="0"/>
              <a:t>11/11/2018</a:t>
            </a:fld>
            <a:endParaRPr lang="en-GB"/>
          </a:p>
        </p:txBody>
      </p:sp>
      <p:sp>
        <p:nvSpPr>
          <p:cNvPr id="5" name="Footer Placeholder 4">
            <a:extLst>
              <a:ext uri="{FF2B5EF4-FFF2-40B4-BE49-F238E27FC236}">
                <a16:creationId xmlns:a16="http://schemas.microsoft.com/office/drawing/2014/main" id="{747D45C2-C28B-420F-A080-BC44DA6380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3BAF539-9078-4281-A592-7DE33903E7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09A98F-BFC1-4D51-88D5-AEEA269A81EE}" type="slidenum">
              <a:rPr lang="en-GB" smtClean="0"/>
              <a:t>‹#›</a:t>
            </a:fld>
            <a:endParaRPr lang="en-GB"/>
          </a:p>
        </p:txBody>
      </p:sp>
    </p:spTree>
    <p:extLst>
      <p:ext uri="{BB962C8B-B14F-4D97-AF65-F5344CB8AC3E}">
        <p14:creationId xmlns:p14="http://schemas.microsoft.com/office/powerpoint/2010/main" val="1110049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6" Type="http://schemas.openxmlformats.org/officeDocument/2006/relationships/hyperlink" Target="http://www.perseus.tufts.edu/hopper/morph?l=e)pecelqei%3Dn&amp;la=greek&amp;can=e)pecelqei%3Dn0&amp;prior=patro\s" TargetMode="External"/><Relationship Id="rId117" Type="http://schemas.openxmlformats.org/officeDocument/2006/relationships/hyperlink" Target="http://www.perseus.tufts.edu/hopper/morph?l=a)lla\&amp;la=greek&amp;can=a)lla\0&amp;prior=a(/pac" TargetMode="External"/><Relationship Id="rId21" Type="http://schemas.openxmlformats.org/officeDocument/2006/relationships/hyperlink" Target="http://www.perseus.tufts.edu/hopper/morph?l=me\n&amp;la=greek&amp;can=me\n1&amp;prior=tou=to" TargetMode="External"/><Relationship Id="rId42" Type="http://schemas.openxmlformats.org/officeDocument/2006/relationships/hyperlink" Target="http://www.perseus.tufts.edu/hopper/morph?l=diafora%3D|&amp;la=greek&amp;can=diafora%3D|0&amp;prior=e)n" TargetMode="External"/><Relationship Id="rId47" Type="http://schemas.openxmlformats.org/officeDocument/2006/relationships/hyperlink" Target="http://www.perseus.tufts.edu/hopper/morph?l=mhtri\&amp;la=greek&amp;can=mhtri\0&amp;prior=kai\" TargetMode="External"/><Relationship Id="rId63" Type="http://schemas.openxmlformats.org/officeDocument/2006/relationships/hyperlink" Target="http://www.perseus.tufts.edu/hopper/morph?l=a)gw%3Dna&amp;la=greek&amp;can=a)gw%3Dna0&amp;prior=to\n" TargetMode="External"/><Relationship Id="rId68" Type="http://schemas.openxmlformats.org/officeDocument/2006/relationships/hyperlink" Target="http://www.perseus.tufts.edu/hopper/morph?l=tw%3D|&amp;la=greek&amp;can=tw%3D|0&amp;prior=h)=n" TargetMode="External"/><Relationship Id="rId84" Type="http://schemas.openxmlformats.org/officeDocument/2006/relationships/hyperlink" Target="http://www.perseus.tufts.edu/hopper/morph?l=ou(%3Dtoi&amp;la=greek&amp;can=ou(%3Dtoi1&amp;prior=ga\r" TargetMode="External"/><Relationship Id="rId89" Type="http://schemas.openxmlformats.org/officeDocument/2006/relationships/hyperlink" Target="http://www.perseus.tufts.edu/hopper/morph?l=w(s&amp;la=greek&amp;can=w(s0&amp;prior=fonh=s" TargetMode="External"/><Relationship Id="rId112" Type="http://schemas.openxmlformats.org/officeDocument/2006/relationships/hyperlink" Target="http://www.perseus.tufts.edu/hopper/morph?l=h(mete/rou&amp;la=greek&amp;can=h(mete/rou0&amp;prior=tou=" TargetMode="External"/><Relationship Id="rId133" Type="http://schemas.openxmlformats.org/officeDocument/2006/relationships/hyperlink" Target="http://www.perseus.tufts.edu/hopper/morph?l=no/mois&amp;la=greek&amp;can=no/mois0&amp;prior=toi=s" TargetMode="External"/><Relationship Id="rId138" Type="http://schemas.openxmlformats.org/officeDocument/2006/relationships/hyperlink" Target="http://www.perseus.tufts.edu/hopper/morph?l=tw%3Dn&amp;la=greek&amp;can=tw%3Dn0&amp;prior=para\" TargetMode="External"/><Relationship Id="rId154" Type="http://schemas.openxmlformats.org/officeDocument/2006/relationships/hyperlink" Target="http://www.perseus.tufts.edu/hopper/morph?l=e)kei/nw|&amp;la=greek&amp;can=e)kei/nw|0&amp;prior=d'" TargetMode="External"/><Relationship Id="rId159" Type="http://schemas.openxmlformats.org/officeDocument/2006/relationships/hyperlink" Target="http://www.perseus.tufts.edu/hopper/morph?l=e)moi\&amp;la=greek&amp;can=e)moi\0&amp;prior=a(/ma" TargetMode="External"/><Relationship Id="rId16" Type="http://schemas.openxmlformats.org/officeDocument/2006/relationships/hyperlink" Target="http://www.perseus.tufts.edu/hopper/morph?l=tou%3D&amp;la=greek&amp;can=tou%3D0&amp;prior=peri\" TargetMode="External"/><Relationship Id="rId107" Type="http://schemas.openxmlformats.org/officeDocument/2006/relationships/hyperlink" Target="http://www.perseus.tufts.edu/hopper/morph?l=tou/twn&amp;la=greek&amp;can=tou/twn0&amp;prior=th\n" TargetMode="External"/><Relationship Id="rId11" Type="http://schemas.openxmlformats.org/officeDocument/2006/relationships/hyperlink" Target="http://www.perseus.tufts.edu/hopper/morph?l=kai\&amp;la=greek&amp;can=kai\1&amp;prior=de\" TargetMode="External"/><Relationship Id="rId32" Type="http://schemas.openxmlformats.org/officeDocument/2006/relationships/hyperlink" Target="http://www.perseus.tufts.edu/hopper/morph?l=tou%3Dto&amp;la=greek&amp;can=tou%3Dto1&amp;prior=e)pe/ceimi" TargetMode="External"/><Relationship Id="rId37" Type="http://schemas.openxmlformats.org/officeDocument/2006/relationships/hyperlink" Target="http://www.perseus.tufts.edu/hopper/morph?l=e)/xei&amp;la=greek&amp;can=e)/xei1&amp;prior=a)nagkai/ws" TargetMode="External"/><Relationship Id="rId53" Type="http://schemas.openxmlformats.org/officeDocument/2006/relationships/hyperlink" Target="http://www.perseus.tufts.edu/hopper/morph?l=tu/xh&amp;la=greek&amp;can=tu/xh0&amp;prior=ga\r" TargetMode="External"/><Relationship Id="rId58" Type="http://schemas.openxmlformats.org/officeDocument/2006/relationships/hyperlink" Target="http://www.perseus.tufts.edu/hopper/morph?l=e)moi\&amp;la=greek&amp;can=e)moi\0&amp;prior=h)na/gkasan" TargetMode="External"/><Relationship Id="rId74" Type="http://schemas.openxmlformats.org/officeDocument/2006/relationships/hyperlink" Target="http://www.perseus.tufts.edu/hopper/morph?l=d'&amp;la=greek&amp;can=d'0&amp;prior=tw=|" TargetMode="External"/><Relationship Id="rId79" Type="http://schemas.openxmlformats.org/officeDocument/2006/relationships/hyperlink" Target="http://www.perseus.tufts.edu/hopper/morph?l=tou/twn&amp;la=greek&amp;can=tou/twn0&amp;prior=de\" TargetMode="External"/><Relationship Id="rId102" Type="http://schemas.openxmlformats.org/officeDocument/2006/relationships/hyperlink" Target="http://www.perseus.tufts.edu/hopper/morph?l=e)c&amp;la=greek&amp;can=e)c0&amp;prior=e)pidei/cw" TargetMode="External"/><Relationship Id="rId123" Type="http://schemas.openxmlformats.org/officeDocument/2006/relationships/hyperlink" Target="http://www.perseus.tufts.edu/hopper/morph?l=qa/naton&amp;la=greek&amp;can=qa/naton0&amp;prior=to\n" TargetMode="External"/><Relationship Id="rId128" Type="http://schemas.openxmlformats.org/officeDocument/2006/relationships/hyperlink" Target="http://www.perseus.tufts.edu/hopper/morph?l=mhxanwme/nhn&amp;la=greek&amp;can=mhxanwme/nhn0&amp;prior=au)tofw/rw|" TargetMode="External"/><Relationship Id="rId144" Type="http://schemas.openxmlformats.org/officeDocument/2006/relationships/hyperlink" Target="http://www.perseus.tufts.edu/hopper/morph?l=kata\&amp;la=greek&amp;can=kata\0&amp;prior=diadeca/menoi" TargetMode="External"/><Relationship Id="rId149" Type="http://schemas.openxmlformats.org/officeDocument/2006/relationships/hyperlink" Target="http://www.perseus.tufts.edu/hopper/morph?l=th%3Ds&amp;la=greek&amp;can=th%3Ds0&amp;prior=peri\" TargetMode="External"/><Relationship Id="rId5" Type="http://schemas.openxmlformats.org/officeDocument/2006/relationships/hyperlink" Target="http://www.perseus.tufts.edu/hopper/morph?l=a)/peiros&amp;la=greek&amp;can=a)/peiros0&amp;prior=kai\" TargetMode="External"/><Relationship Id="rId90" Type="http://schemas.openxmlformats.org/officeDocument/2006/relationships/hyperlink" Target="http://www.perseus.tufts.edu/hopper/morph?l=kai\&amp;la=greek&amp;can=kai\2&amp;prior=w(s" TargetMode="External"/><Relationship Id="rId95" Type="http://schemas.openxmlformats.org/officeDocument/2006/relationships/hyperlink" Target="http://www.perseus.tufts.edu/hopper/morph?l=le/gei&amp;la=greek&amp;can=le/gei0&amp;prior=grafh\" TargetMode="External"/><Relationship Id="rId160" Type="http://schemas.openxmlformats.org/officeDocument/2006/relationships/hyperlink" Target="http://www.perseus.tufts.edu/hopper/morph?l=mo/nw|&amp;la=greek&amp;can=mo/nw|0&amp;prior=e)moi\" TargetMode="External"/><Relationship Id="rId22" Type="http://schemas.openxmlformats.org/officeDocument/2006/relationships/hyperlink" Target="http://www.perseus.tufts.edu/hopper/morph?l=ei)&amp;la=greek&amp;can=ei)0&amp;prior=me\n" TargetMode="External"/><Relationship Id="rId27" Type="http://schemas.openxmlformats.org/officeDocument/2006/relationships/hyperlink" Target="http://www.perseus.tufts.edu/hopper/morph?l=toi%3Ds&amp;la=greek&amp;can=toi%3Ds0&amp;prior=e)pecelqei=n" TargetMode="External"/><Relationship Id="rId43" Type="http://schemas.openxmlformats.org/officeDocument/2006/relationships/hyperlink" Target="http://www.perseus.tufts.edu/hopper/morph?l=katasth%3Dnai&amp;la=greek&amp;can=katasth%3Dnai0&amp;prior=diafora=|" TargetMode="External"/><Relationship Id="rId48" Type="http://schemas.openxmlformats.org/officeDocument/2006/relationships/hyperlink" Target="http://www.perseus.tufts.edu/hopper/morph?l=a)delfw%3Dn&amp;la=greek&amp;can=a)delfw%3Dn0&amp;prior=mhtri\" TargetMode="External"/><Relationship Id="rId64" Type="http://schemas.openxmlformats.org/officeDocument/2006/relationships/hyperlink" Target="http://www.perseus.tufts.edu/hopper/morph?l=katasth%3Dnai&amp;la=greek&amp;can=katasth%3Dnai0&amp;prior=a)gw=na" TargetMode="External"/><Relationship Id="rId69" Type="http://schemas.openxmlformats.org/officeDocument/2006/relationships/hyperlink" Target="http://www.perseus.tufts.edu/hopper/morph?l=me\n&amp;la=greek&amp;can=me\n0&amp;prior=tw=|" TargetMode="External"/><Relationship Id="rId113" Type="http://schemas.openxmlformats.org/officeDocument/2006/relationships/hyperlink" Target="http://www.perseus.tufts.edu/hopper/morph?l=patro/s&amp;la=greek&amp;can=patro/s0&amp;prior=h(mete/rou" TargetMode="External"/><Relationship Id="rId118" Type="http://schemas.openxmlformats.org/officeDocument/2006/relationships/hyperlink" Target="http://www.perseus.tufts.edu/hopper/morph?l=kai\&amp;la=greek&amp;can=kai\2&amp;prior=a)lla\" TargetMode="External"/><Relationship Id="rId134" Type="http://schemas.openxmlformats.org/officeDocument/2006/relationships/hyperlink" Target="http://www.perseus.tufts.edu/hopper/morph?l=toi%3Ds&amp;la=greek&amp;can=toi%3Ds1&amp;prior=no/mois" TargetMode="External"/><Relationship Id="rId139" Type="http://schemas.openxmlformats.org/officeDocument/2006/relationships/hyperlink" Target="http://www.perseus.tufts.edu/hopper/morph?l=qew%3Dn&amp;la=greek&amp;can=qew%3Dn0&amp;prior=tw=n" TargetMode="External"/><Relationship Id="rId80" Type="http://schemas.openxmlformats.org/officeDocument/2006/relationships/hyperlink" Target="http://www.perseus.tufts.edu/hopper/morph?l=ta)nanti/a&amp;la=greek&amp;can=ta)nanti/a0&amp;prior=tou/twn" TargetMode="External"/><Relationship Id="rId85" Type="http://schemas.openxmlformats.org/officeDocument/2006/relationships/hyperlink" Target="http://www.perseus.tufts.edu/hopper/morph?l=kaqesta%3Dsin&amp;la=greek&amp;can=kaqesta%3Dsin0&amp;prior=ou(=toi" TargetMode="External"/><Relationship Id="rId150" Type="http://schemas.openxmlformats.org/officeDocument/2006/relationships/hyperlink" Target="http://www.perseus.tufts.edu/hopper/morph?l=katayhfi/sews&amp;la=greek&amp;can=katayhfi/sews0&amp;prior=th=s" TargetMode="External"/><Relationship Id="rId155" Type="http://schemas.openxmlformats.org/officeDocument/2006/relationships/hyperlink" Target="http://www.perseus.tufts.edu/hopper/morph?l=tw%3D|&amp;la=greek&amp;can=tw%3D|0&amp;prior=e)kei/nw|" TargetMode="External"/><Relationship Id="rId12" Type="http://schemas.openxmlformats.org/officeDocument/2006/relationships/hyperlink" Target="http://www.perseus.tufts.edu/hopper/morph?l=a)po/rws&amp;la=greek&amp;can=a)po/rws0&amp;prior=kai\" TargetMode="External"/><Relationship Id="rId17" Type="http://schemas.openxmlformats.org/officeDocument/2006/relationships/hyperlink" Target="http://www.perseus.tufts.edu/hopper/morph?l=pra/gmatos&amp;la=greek&amp;can=pra/gmatos0&amp;prior=tou=" TargetMode="External"/><Relationship Id="rId33" Type="http://schemas.openxmlformats.org/officeDocument/2006/relationships/hyperlink" Target="http://www.perseus.tufts.edu/hopper/morph?l=de\&amp;la=greek&amp;can=de\1&amp;prior=tou=to" TargetMode="External"/><Relationship Id="rId38" Type="http://schemas.openxmlformats.org/officeDocument/2006/relationships/hyperlink" Target="http://www.perseus.tufts.edu/hopper/morph?l=oi(%3Ds&amp;la=greek&amp;can=oi(%3Ds0&amp;prior=e)/xei" TargetMode="External"/><Relationship Id="rId59" Type="http://schemas.openxmlformats.org/officeDocument/2006/relationships/hyperlink" Target="http://www.perseus.tufts.edu/hopper/morph?l=pro\s&amp;la=greek&amp;can=pro\s0&amp;prior=e)moi\" TargetMode="External"/><Relationship Id="rId103" Type="http://schemas.openxmlformats.org/officeDocument/2006/relationships/hyperlink" Target="http://www.perseus.tufts.edu/hopper/morph?l=e)piboulh%3Ds&amp;la=greek&amp;can=e)piboulh%3Ds0&amp;prior=e)c" TargetMode="External"/><Relationship Id="rId108" Type="http://schemas.openxmlformats.org/officeDocument/2006/relationships/hyperlink" Target="http://www.perseus.tufts.edu/hopper/morph?l=mhte/ra&amp;la=greek&amp;can=mhte/ra0&amp;prior=tou/twn" TargetMode="External"/><Relationship Id="rId124" Type="http://schemas.openxmlformats.org/officeDocument/2006/relationships/hyperlink" Target="http://www.perseus.tufts.edu/hopper/morph?l=to\n&amp;la=greek&amp;can=to\n1&amp;prior=qa/naton" TargetMode="External"/><Relationship Id="rId129" Type="http://schemas.openxmlformats.org/officeDocument/2006/relationships/hyperlink" Target="http://www.perseus.tufts.edu/hopper/morph?l=timwrh%3Dsai&amp;la=greek&amp;can=timwrh%3Dsai0&amp;prior=mhxanwme/nhn" TargetMode="External"/><Relationship Id="rId20" Type="http://schemas.openxmlformats.org/officeDocument/2006/relationships/hyperlink" Target="http://www.perseus.tufts.edu/hopper/morph?l=tou%3Dto&amp;la=greek&amp;can=tou%3Dto0&amp;prior=a)/ndres" TargetMode="External"/><Relationship Id="rId41" Type="http://schemas.openxmlformats.org/officeDocument/2006/relationships/hyperlink" Target="http://www.perseus.tufts.edu/hopper/morph?l=e)n&amp;la=greek&amp;can=e)n0&amp;prior=e)xrh=n" TargetMode="External"/><Relationship Id="rId54" Type="http://schemas.openxmlformats.org/officeDocument/2006/relationships/hyperlink" Target="http://www.perseus.tufts.edu/hopper/morph?l=kai\&amp;la=greek&amp;can=kai\0&amp;prior=tu/xh" TargetMode="External"/><Relationship Id="rId62" Type="http://schemas.openxmlformats.org/officeDocument/2006/relationships/hyperlink" Target="http://www.perseus.tufts.edu/hopper/morph?l=to\n&amp;la=greek&amp;can=to\n0&amp;prior=au)tou\s" TargetMode="External"/><Relationship Id="rId70" Type="http://schemas.openxmlformats.org/officeDocument/2006/relationships/hyperlink" Target="http://www.perseus.tufts.edu/hopper/morph?l=teqnew%3Dti&amp;la=greek&amp;can=teqnew%3Dti0&amp;prior=me\n" TargetMode="External"/><Relationship Id="rId75" Type="http://schemas.openxmlformats.org/officeDocument/2006/relationships/hyperlink" Target="http://www.perseus.tufts.edu/hopper/morph?l=e)pecio/nti&amp;la=greek&amp;can=e)pecio/nti0&amp;prior=d'" TargetMode="External"/><Relationship Id="rId83" Type="http://schemas.openxmlformats.org/officeDocument/2006/relationships/hyperlink" Target="http://www.perseus.tufts.edu/hopper/morph?l=ga\r&amp;la=greek&amp;can=ga\r1&amp;prior=au)toi\" TargetMode="External"/><Relationship Id="rId88" Type="http://schemas.openxmlformats.org/officeDocument/2006/relationships/hyperlink" Target="http://www.perseus.tufts.edu/hopper/morph?l=fonh%3Ds&amp;la=greek&amp;can=fonh%3Ds0&amp;prior=kai\" TargetMode="External"/><Relationship Id="rId91" Type="http://schemas.openxmlformats.org/officeDocument/2006/relationships/hyperlink" Target="http://www.perseus.tufts.edu/hopper/morph?l=e)gw\&amp;la=greek&amp;can=e)gw\0&amp;prior=kai\" TargetMode="External"/><Relationship Id="rId96" Type="http://schemas.openxmlformats.org/officeDocument/2006/relationships/hyperlink" Target="http://www.perseus.tufts.edu/hopper/morph?l=de/omai&amp;la=greek&amp;can=de/omai0&amp;prior=%5d" TargetMode="External"/><Relationship Id="rId111" Type="http://schemas.openxmlformats.org/officeDocument/2006/relationships/hyperlink" Target="http://www.perseus.tufts.edu/hopper/morph?l=tou%3D&amp;la=greek&amp;can=tou%3D0&amp;prior=ou)=san" TargetMode="External"/><Relationship Id="rId132" Type="http://schemas.openxmlformats.org/officeDocument/2006/relationships/hyperlink" Target="http://www.perseus.tufts.edu/hopper/morph?l=toi%3Ds&amp;la=greek&amp;can=toi%3Ds0&amp;prior=me\n" TargetMode="External"/><Relationship Id="rId140" Type="http://schemas.openxmlformats.org/officeDocument/2006/relationships/hyperlink" Target="http://www.perseus.tufts.edu/hopper/morph?l=kai\&amp;la=greek&amp;can=kai\3&amp;prior=qew=n" TargetMode="External"/><Relationship Id="rId145" Type="http://schemas.openxmlformats.org/officeDocument/2006/relationships/hyperlink" Target="http://www.perseus.tufts.edu/hopper/morph?l=to\&amp;la=greek&amp;can=to\0&amp;prior=kata\" TargetMode="External"/><Relationship Id="rId153" Type="http://schemas.openxmlformats.org/officeDocument/2006/relationships/hyperlink" Target="http://www.perseus.tufts.edu/hopper/morph?l=d'&amp;la=greek&amp;can=d'1&amp;prior=deu/teron" TargetMode="External"/><Relationship Id="rId161" Type="http://schemas.openxmlformats.org/officeDocument/2006/relationships/hyperlink" Target="http://www.perseus.tufts.edu/hopper/morph?l=a)poleleimme/nw|&amp;la=greek&amp;can=a)poleleimme/nw|0&amp;prior=mo/nw|" TargetMode="External"/><Relationship Id="rId1" Type="http://schemas.openxmlformats.org/officeDocument/2006/relationships/slideLayout" Target="../slideLayouts/slideLayout2.xml"/><Relationship Id="rId6" Type="http://schemas.openxmlformats.org/officeDocument/2006/relationships/hyperlink" Target="http://www.perseus.tufts.edu/hopper/morph?l=dikw%3Dn&amp;la=greek&amp;can=dikw%3Dn0&amp;prior=a)/peiros" TargetMode="External"/><Relationship Id="rId15" Type="http://schemas.openxmlformats.org/officeDocument/2006/relationships/hyperlink" Target="http://www.perseus.tufts.edu/hopper/morph?l=peri\&amp;la=greek&amp;can=peri\0&amp;prior=moi" TargetMode="External"/><Relationship Id="rId23" Type="http://schemas.openxmlformats.org/officeDocument/2006/relationships/hyperlink" Target="http://www.perseus.tufts.edu/hopper/morph?l=e)piskh/yantos&amp;la=greek&amp;can=e)piskh/yantos0&amp;prior=ei)" TargetMode="External"/><Relationship Id="rId28" Type="http://schemas.openxmlformats.org/officeDocument/2006/relationships/hyperlink" Target="http://www.perseus.tufts.edu/hopper/morph?l=au(tou%3D&amp;la=greek&amp;can=au(tou%3D0&amp;prior=toi=s" TargetMode="External"/><Relationship Id="rId36" Type="http://schemas.openxmlformats.org/officeDocument/2006/relationships/hyperlink" Target="http://www.perseus.tufts.edu/hopper/morph?l=a)nagkai/ws&amp;la=greek&amp;can=a)nagkai/ws0&amp;prior=e)pecio/nti" TargetMode="External"/><Relationship Id="rId49" Type="http://schemas.openxmlformats.org/officeDocument/2006/relationships/hyperlink" Target="http://www.perseus.tufts.edu/hopper/morph?l=%5b&amp;la=greek&amp;can=%5b0" TargetMode="External"/><Relationship Id="rId57" Type="http://schemas.openxmlformats.org/officeDocument/2006/relationships/hyperlink" Target="http://www.perseus.tufts.edu/hopper/morph?l=h)na/gkasan&amp;la=greek&amp;can=h)na/gkasan0&amp;prior=ou(=toi" TargetMode="External"/><Relationship Id="rId106" Type="http://schemas.openxmlformats.org/officeDocument/2006/relationships/hyperlink" Target="http://www.perseus.tufts.edu/hopper/morph?l=th\n&amp;la=greek&amp;can=th\n0&amp;prior=proboulh=s" TargetMode="External"/><Relationship Id="rId114" Type="http://schemas.openxmlformats.org/officeDocument/2006/relationships/hyperlink" Target="http://www.perseus.tufts.edu/hopper/morph?l=kai\&amp;la=greek&amp;can=kai\1&amp;prior=patro/s" TargetMode="External"/><Relationship Id="rId119" Type="http://schemas.openxmlformats.org/officeDocument/2006/relationships/hyperlink" Target="http://www.perseus.tufts.edu/hopper/morph?l=polla/kis&amp;la=greek&amp;can=polla/kis0&amp;prior=kai\" TargetMode="External"/><Relationship Id="rId127" Type="http://schemas.openxmlformats.org/officeDocument/2006/relationships/hyperlink" Target="http://www.perseus.tufts.edu/hopper/morph?l=au)tofw/rw|&amp;la=greek&amp;can=au)tofw/rw|0&amp;prior=e)p'" TargetMode="External"/><Relationship Id="rId10" Type="http://schemas.openxmlformats.org/officeDocument/2006/relationships/hyperlink" Target="http://www.perseus.tufts.edu/hopper/morph?l=de\&amp;la=greek&amp;can=de\0&amp;prior=deinw=s" TargetMode="External"/><Relationship Id="rId31" Type="http://schemas.openxmlformats.org/officeDocument/2006/relationships/hyperlink" Target="http://www.perseus.tufts.edu/hopper/morph?l=e)pe/ceimi&amp;la=greek&amp;can=e)pe/ceimi0&amp;prior=mh\" TargetMode="External"/><Relationship Id="rId44" Type="http://schemas.openxmlformats.org/officeDocument/2006/relationships/hyperlink" Target="http://www.perseus.tufts.edu/hopper/morph?l=a)delfoi%3Ds&amp;la=greek&amp;can=a)delfoi%3Ds0&amp;prior=katasth=nai" TargetMode="External"/><Relationship Id="rId52" Type="http://schemas.openxmlformats.org/officeDocument/2006/relationships/hyperlink" Target="http://www.perseus.tufts.edu/hopper/morph?l=ga\r&amp;la=greek&amp;can=ga\r0&amp;prior=h(" TargetMode="External"/><Relationship Id="rId60" Type="http://schemas.openxmlformats.org/officeDocument/2006/relationships/hyperlink" Target="http://www.perseus.tufts.edu/hopper/morph?l=tou/tous&amp;la=greek&amp;can=tou/tous0&amp;prior=pro\s" TargetMode="External"/><Relationship Id="rId65" Type="http://schemas.openxmlformats.org/officeDocument/2006/relationships/hyperlink" Target="http://www.perseus.tufts.edu/hopper/morph?l=ou(\s&amp;la=greek&amp;can=ou(\s0&amp;prior=katasth=nai" TargetMode="External"/><Relationship Id="rId73" Type="http://schemas.openxmlformats.org/officeDocument/2006/relationships/hyperlink" Target="http://www.perseus.tufts.edu/hopper/morph?l=tw%3D|&amp;la=greek&amp;can=tw%3D|1&amp;prior=gene/sqai" TargetMode="External"/><Relationship Id="rId78" Type="http://schemas.openxmlformats.org/officeDocument/2006/relationships/hyperlink" Target="http://www.perseus.tufts.edu/hopper/morph?l=de\&amp;la=greek&amp;can=de\0&amp;prior=nu=n" TargetMode="External"/><Relationship Id="rId81" Type="http://schemas.openxmlformats.org/officeDocument/2006/relationships/hyperlink" Target="http://www.perseus.tufts.edu/hopper/morph?l=gege/nhtai&amp;la=greek&amp;can=gege/nhtai0&amp;prior=ta)nanti/a" TargetMode="External"/><Relationship Id="rId86" Type="http://schemas.openxmlformats.org/officeDocument/2006/relationships/hyperlink" Target="http://www.perseus.tufts.edu/hopper/morph?l=a)nti/dikoi&amp;la=greek&amp;can=a)nti/dikoi0&amp;prior=kaqesta=sin" TargetMode="External"/><Relationship Id="rId94" Type="http://schemas.openxmlformats.org/officeDocument/2006/relationships/hyperlink" Target="http://www.perseus.tufts.edu/hopper/morph?l=grafh\&amp;la=greek&amp;can=grafh\0&amp;prior=h(" TargetMode="External"/><Relationship Id="rId99" Type="http://schemas.openxmlformats.org/officeDocument/2006/relationships/hyperlink" Target="http://www.perseus.tufts.edu/hopper/morph?l=w)%3D&amp;la=greek&amp;can=w)%3D0&amp;prior=u(mw=n" TargetMode="External"/><Relationship Id="rId101" Type="http://schemas.openxmlformats.org/officeDocument/2006/relationships/hyperlink" Target="http://www.perseus.tufts.edu/hopper/morph?l=e)pidei/cw&amp;la=greek&amp;can=e)pidei/cw0&amp;prior=e)a\n" TargetMode="External"/><Relationship Id="rId122" Type="http://schemas.openxmlformats.org/officeDocument/2006/relationships/hyperlink" Target="http://www.perseus.tufts.edu/hopper/morph?l=to\n&amp;la=greek&amp;can=to\n0&amp;prior=lhfqei=san" TargetMode="External"/><Relationship Id="rId130" Type="http://schemas.openxmlformats.org/officeDocument/2006/relationships/hyperlink" Target="http://www.perseus.tufts.edu/hopper/morph?l=prw%3Dton&amp;la=greek&amp;can=prw%3Dton0&amp;prior=timwrh=sai" TargetMode="External"/><Relationship Id="rId135" Type="http://schemas.openxmlformats.org/officeDocument/2006/relationships/hyperlink" Target="http://www.perseus.tufts.edu/hopper/morph?l=u(mete/rois&amp;la=greek&amp;can=u(mete/rois0&amp;prior=toi=s" TargetMode="External"/><Relationship Id="rId143" Type="http://schemas.openxmlformats.org/officeDocument/2006/relationships/hyperlink" Target="http://www.perseus.tufts.edu/hopper/morph?l=diadeca/menoi&amp;la=greek&amp;can=diadeca/menoi0&amp;prior=progo/nwn" TargetMode="External"/><Relationship Id="rId148" Type="http://schemas.openxmlformats.org/officeDocument/2006/relationships/hyperlink" Target="http://www.perseus.tufts.edu/hopper/morph?l=peri\&amp;la=greek&amp;can=peri\0&amp;prior=e)kei/nois" TargetMode="External"/><Relationship Id="rId151" Type="http://schemas.openxmlformats.org/officeDocument/2006/relationships/hyperlink" Target="http://www.perseus.tufts.edu/hopper/morph?l=dika/zete&amp;la=greek&amp;can=dika/zete0&amp;prior=katayhfi/sews" TargetMode="External"/><Relationship Id="rId156" Type="http://schemas.openxmlformats.org/officeDocument/2006/relationships/hyperlink" Target="http://www.perseus.tufts.edu/hopper/morph?l=teqnhko/ti&amp;la=greek&amp;can=teqnhko/ti0&amp;prior=tw=|" TargetMode="External"/><Relationship Id="rId4" Type="http://schemas.openxmlformats.org/officeDocument/2006/relationships/hyperlink" Target="http://www.perseus.tufts.edu/hopper/morph?l=kai\&amp;la=greek&amp;can=kai\0&amp;prior=me\n" TargetMode="External"/><Relationship Id="rId9" Type="http://schemas.openxmlformats.org/officeDocument/2006/relationships/hyperlink" Target="http://www.perseus.tufts.edu/hopper/morph?l=deinw%3Ds&amp;la=greek&amp;can=deinw%3Ds0&amp;prior=e)/ti" TargetMode="External"/><Relationship Id="rId13" Type="http://schemas.openxmlformats.org/officeDocument/2006/relationships/hyperlink" Target="http://www.perseus.tufts.edu/hopper/morph?l=e)/xei&amp;la=greek&amp;can=e)/xei0&amp;prior=a)po/rws" TargetMode="External"/><Relationship Id="rId18" Type="http://schemas.openxmlformats.org/officeDocument/2006/relationships/hyperlink" Target="http://www.perseus.tufts.edu/hopper/morph?l=w)%3D&amp;la=greek&amp;can=w)%3D0&amp;prior=pra/gmatos" TargetMode="External"/><Relationship Id="rId39" Type="http://schemas.openxmlformats.org/officeDocument/2006/relationships/hyperlink" Target="http://www.perseus.tufts.edu/hopper/morph?l=h(/kista&amp;la=greek&amp;can=h(/kista0&amp;prior=oi(=s" TargetMode="External"/><Relationship Id="rId109" Type="http://schemas.openxmlformats.org/officeDocument/2006/relationships/hyperlink" Target="http://www.perseus.tufts.edu/hopper/morph?l=fone/a&amp;la=greek&amp;can=fone/a0&amp;prior=mhte/ra" TargetMode="External"/><Relationship Id="rId34" Type="http://schemas.openxmlformats.org/officeDocument/2006/relationships/hyperlink" Target="http://www.perseus.tufts.edu/hopper/morph?l=ei)&amp;la=greek&amp;can=ei)1&amp;prior=de\" TargetMode="External"/><Relationship Id="rId50" Type="http://schemas.openxmlformats.org/officeDocument/2006/relationships/hyperlink" Target="http://www.perseus.tufts.edu/hopper/morph?l=%5d&amp;la=greek&amp;can=%5d0&amp;prior=%5b" TargetMode="External"/><Relationship Id="rId55" Type="http://schemas.openxmlformats.org/officeDocument/2006/relationships/hyperlink" Target="http://www.perseus.tufts.edu/hopper/morph?l=au)toi\&amp;la=greek&amp;can=au)toi\0&amp;prior=kai\" TargetMode="External"/><Relationship Id="rId76" Type="http://schemas.openxmlformats.org/officeDocument/2006/relationships/hyperlink" Target="http://www.perseus.tufts.edu/hopper/morph?l=bohqou/s&amp;la=greek&amp;can=bohqou/s0&amp;prior=e)pecio/nti" TargetMode="External"/><Relationship Id="rId97" Type="http://schemas.openxmlformats.org/officeDocument/2006/relationships/hyperlink" Target="http://www.perseus.tufts.edu/hopper/morph?l=d'&amp;la=greek&amp;can=d'0&amp;prior=de/omai" TargetMode="External"/><Relationship Id="rId104" Type="http://schemas.openxmlformats.org/officeDocument/2006/relationships/hyperlink" Target="http://www.perseus.tufts.edu/hopper/morph?l=kai\&amp;la=greek&amp;can=kai\0&amp;prior=e)piboulh=s" TargetMode="External"/><Relationship Id="rId120" Type="http://schemas.openxmlformats.org/officeDocument/2006/relationships/hyperlink" Target="http://www.perseus.tufts.edu/hopper/morph?l=h)/dh&amp;la=greek&amp;can=h)/dh0&amp;prior=polla/kis" TargetMode="External"/><Relationship Id="rId125" Type="http://schemas.openxmlformats.org/officeDocument/2006/relationships/hyperlink" Target="http://www.perseus.tufts.edu/hopper/morph?l=e)kei/nou&amp;la=greek&amp;can=e)kei/nou0&amp;prior=to\n" TargetMode="External"/><Relationship Id="rId141" Type="http://schemas.openxmlformats.org/officeDocument/2006/relationships/hyperlink" Target="http://www.perseus.tufts.edu/hopper/morph?l=tw%3Dn&amp;la=greek&amp;can=tw%3Dn1&amp;prior=kai\" TargetMode="External"/><Relationship Id="rId146" Type="http://schemas.openxmlformats.org/officeDocument/2006/relationships/hyperlink" Target="http://www.perseus.tufts.edu/hopper/morph?l=au)to\&amp;la=greek&amp;can=au)to\0&amp;prior=to\" TargetMode="External"/><Relationship Id="rId7" Type="http://schemas.openxmlformats.org/officeDocument/2006/relationships/hyperlink" Target="http://www.perseus.tufts.edu/hopper/morph?l=e)/gwge&amp;la=greek&amp;can=e)/gwge0&amp;prior=dikw=n" TargetMode="External"/><Relationship Id="rId71" Type="http://schemas.openxmlformats.org/officeDocument/2006/relationships/hyperlink" Target="http://www.perseus.tufts.edu/hopper/morph?l=timwrou\s&amp;la=greek&amp;can=timwrou\s0&amp;prior=teqnew=ti" TargetMode="External"/><Relationship Id="rId92" Type="http://schemas.openxmlformats.org/officeDocument/2006/relationships/hyperlink" Target="http://www.perseus.tufts.edu/hopper/morph?l=kai\&amp;la=greek&amp;can=kai\3&amp;prior=e)gw\" TargetMode="External"/><Relationship Id="rId162" Type="http://schemas.openxmlformats.org/officeDocument/2006/relationships/hyperlink" Target="http://www.perseus.tufts.edu/hopper/morph?l=bohqh%3Dsai&amp;la=greek&amp;can=bohqh%3Dsai0&amp;prior=a)poleleimme/nw|" TargetMode="External"/><Relationship Id="rId2" Type="http://schemas.openxmlformats.org/officeDocument/2006/relationships/hyperlink" Target="http://www.perseus.tufts.edu/hopper/morph?l=ne/os&amp;la=greek&amp;can=ne/os0" TargetMode="External"/><Relationship Id="rId29" Type="http://schemas.openxmlformats.org/officeDocument/2006/relationships/hyperlink" Target="http://www.perseus.tufts.edu/hopper/morph?l=foneu%3Dsi&amp;la=greek&amp;can=foneu%3Dsi0&amp;prior=au(tou=" TargetMode="External"/><Relationship Id="rId24" Type="http://schemas.openxmlformats.org/officeDocument/2006/relationships/hyperlink" Target="http://www.perseus.tufts.edu/hopper/morph?l=tou%3D&amp;la=greek&amp;can=tou%3D1&amp;prior=e)piskh/yantos" TargetMode="External"/><Relationship Id="rId40" Type="http://schemas.openxmlformats.org/officeDocument/2006/relationships/hyperlink" Target="http://www.perseus.tufts.edu/hopper/morph?l=e)xrh%3Dn&amp;la=greek&amp;can=e)xrh%3Dn0&amp;prior=h(/kista" TargetMode="External"/><Relationship Id="rId45" Type="http://schemas.openxmlformats.org/officeDocument/2006/relationships/hyperlink" Target="http://www.perseus.tufts.edu/hopper/morph?l=o(mopatri/ois&amp;la=greek&amp;can=o(mopatri/ois0&amp;prior=a)delfoi=s" TargetMode="External"/><Relationship Id="rId66" Type="http://schemas.openxmlformats.org/officeDocument/2006/relationships/hyperlink" Target="http://www.perseus.tufts.edu/hopper/morph?l=ei)ko\s&amp;la=greek&amp;can=ei)ko\s0&amp;prior=ou(\s" TargetMode="External"/><Relationship Id="rId87" Type="http://schemas.openxmlformats.org/officeDocument/2006/relationships/hyperlink" Target="http://www.perseus.tufts.edu/hopper/morph?l=kai\&amp;la=greek&amp;can=kai\1&amp;prior=a)nti/dikoi" TargetMode="External"/><Relationship Id="rId110" Type="http://schemas.openxmlformats.org/officeDocument/2006/relationships/hyperlink" Target="http://www.perseus.tufts.edu/hopper/morph?l=ou)%3Dsan&amp;la=greek&amp;can=ou)%3Dsan0&amp;prior=fone/a" TargetMode="External"/><Relationship Id="rId115" Type="http://schemas.openxmlformats.org/officeDocument/2006/relationships/hyperlink" Target="http://www.perseus.tufts.edu/hopper/morph?l=mh\&amp;la=greek&amp;can=mh\0&amp;prior=kai\" TargetMode="External"/><Relationship Id="rId131" Type="http://schemas.openxmlformats.org/officeDocument/2006/relationships/hyperlink" Target="http://www.perseus.tufts.edu/hopper/morph?l=me\n&amp;la=greek&amp;can=me\n0&amp;prior=prw=ton" TargetMode="External"/><Relationship Id="rId136" Type="http://schemas.openxmlformats.org/officeDocument/2006/relationships/hyperlink" Target="http://www.perseus.tufts.edu/hopper/morph?l=ou(\s&amp;la=greek&amp;can=ou(\s0&amp;prior=u(mete/rois" TargetMode="External"/><Relationship Id="rId157" Type="http://schemas.openxmlformats.org/officeDocument/2006/relationships/hyperlink" Target="http://www.perseus.tufts.edu/hopper/morph?l=kai\&amp;la=greek&amp;can=kai\4&amp;prior=teqnhko/ti" TargetMode="External"/><Relationship Id="rId61" Type="http://schemas.openxmlformats.org/officeDocument/2006/relationships/hyperlink" Target="http://www.perseus.tufts.edu/hopper/morph?l=au)tou\s&amp;la=greek&amp;can=au)tou\s0&amp;prior=tou/tous" TargetMode="External"/><Relationship Id="rId82" Type="http://schemas.openxmlformats.org/officeDocument/2006/relationships/hyperlink" Target="http://www.perseus.tufts.edu/hopper/morph?l=au)toi\&amp;la=greek&amp;can=au)toi\1&amp;prior=gege/nhtai" TargetMode="External"/><Relationship Id="rId152" Type="http://schemas.openxmlformats.org/officeDocument/2006/relationships/hyperlink" Target="http://www.perseus.tufts.edu/hopper/morph?l=deu/teron&amp;la=greek&amp;can=deu/teron0&amp;prior=dika/zete" TargetMode="External"/><Relationship Id="rId19" Type="http://schemas.openxmlformats.org/officeDocument/2006/relationships/hyperlink" Target="http://www.perseus.tufts.edu/hopper/morph?l=a)/ndres&amp;la=greek&amp;can=a)/ndres0&amp;prior=w)=" TargetMode="External"/><Relationship Id="rId14" Type="http://schemas.openxmlformats.org/officeDocument/2006/relationships/hyperlink" Target="http://www.perseus.tufts.edu/hopper/morph?l=moi&amp;la=greek&amp;can=moi0&amp;prior=e)/xei" TargetMode="External"/><Relationship Id="rId30" Type="http://schemas.openxmlformats.org/officeDocument/2006/relationships/hyperlink" Target="http://www.perseus.tufts.edu/hopper/morph?l=mh\&amp;la=greek&amp;can=mh\0&amp;prior=foneu=si" TargetMode="External"/><Relationship Id="rId35" Type="http://schemas.openxmlformats.org/officeDocument/2006/relationships/hyperlink" Target="http://www.perseus.tufts.edu/hopper/morph?l=e)pecio/nti&amp;la=greek&amp;can=e)pecio/nti0&amp;prior=ei)" TargetMode="External"/><Relationship Id="rId56" Type="http://schemas.openxmlformats.org/officeDocument/2006/relationships/hyperlink" Target="http://www.perseus.tufts.edu/hopper/morph?l=ou(%3Dtoi&amp;la=greek&amp;can=ou(%3Dtoi0&amp;prior=au)toi\" TargetMode="External"/><Relationship Id="rId77" Type="http://schemas.openxmlformats.org/officeDocument/2006/relationships/hyperlink" Target="http://www.perseus.tufts.edu/hopper/morph?l=nu%3Dn&amp;la=greek&amp;can=nu%3Dn0&amp;prior=bohqou/s" TargetMode="External"/><Relationship Id="rId100" Type="http://schemas.openxmlformats.org/officeDocument/2006/relationships/hyperlink" Target="http://www.perseus.tufts.edu/hopper/morph?l=e)a\n&amp;la=greek&amp;can=e)a\n0&amp;prior=a)/ndres" TargetMode="External"/><Relationship Id="rId105" Type="http://schemas.openxmlformats.org/officeDocument/2006/relationships/hyperlink" Target="http://www.perseus.tufts.edu/hopper/morph?l=proboulh%3Ds&amp;la=greek&amp;can=proboulh%3Ds0&amp;prior=kai\" TargetMode="External"/><Relationship Id="rId126" Type="http://schemas.openxmlformats.org/officeDocument/2006/relationships/hyperlink" Target="http://www.perseus.tufts.edu/hopper/morph?l=e)p'&amp;la=greek&amp;can=e)p'0&amp;prior=e)kei/nou" TargetMode="External"/><Relationship Id="rId147" Type="http://schemas.openxmlformats.org/officeDocument/2006/relationships/hyperlink" Target="http://www.perseus.tufts.edu/hopper/morph?l=e)kei/nois&amp;la=greek&amp;can=e)kei/nois0&amp;prior=au)to\" TargetMode="External"/><Relationship Id="rId8" Type="http://schemas.openxmlformats.org/officeDocument/2006/relationships/hyperlink" Target="http://www.perseus.tufts.edu/hopper/morph?l=e)/ti&amp;la=greek&amp;can=e)/ti0&amp;prior=e)/gwge" TargetMode="External"/><Relationship Id="rId51" Type="http://schemas.openxmlformats.org/officeDocument/2006/relationships/hyperlink" Target="http://www.perseus.tufts.edu/hopper/morph?l=h(&amp;la=greek&amp;can=h(0&amp;prior=%5d" TargetMode="External"/><Relationship Id="rId72" Type="http://schemas.openxmlformats.org/officeDocument/2006/relationships/hyperlink" Target="http://www.perseus.tufts.edu/hopper/morph?l=gene/sqai&amp;la=greek&amp;can=gene/sqai0&amp;prior=timwrou\s" TargetMode="External"/><Relationship Id="rId93" Type="http://schemas.openxmlformats.org/officeDocument/2006/relationships/hyperlink" Target="http://www.perseus.tufts.edu/hopper/morph?l=h(&amp;la=greek&amp;can=h(1&amp;prior=kai\" TargetMode="External"/><Relationship Id="rId98" Type="http://schemas.openxmlformats.org/officeDocument/2006/relationships/hyperlink" Target="http://www.perseus.tufts.edu/hopper/morph?l=u(mw%3Dn&amp;la=greek&amp;can=u(mw%3Dn0&amp;prior=d'" TargetMode="External"/><Relationship Id="rId121" Type="http://schemas.openxmlformats.org/officeDocument/2006/relationships/hyperlink" Target="http://www.perseus.tufts.edu/hopper/morph?l=lhfqei%3Dsan&amp;la=greek&amp;can=lhfqei%3Dsan0&amp;prior=h)/dh" TargetMode="External"/><Relationship Id="rId142" Type="http://schemas.openxmlformats.org/officeDocument/2006/relationships/hyperlink" Target="http://www.perseus.tufts.edu/hopper/morph?l=progo/nwn&amp;la=greek&amp;can=progo/nwn0&amp;prior=tw=n" TargetMode="External"/><Relationship Id="rId3" Type="http://schemas.openxmlformats.org/officeDocument/2006/relationships/hyperlink" Target="http://www.perseus.tufts.edu/hopper/morph?l=me\n&amp;la=greek&amp;can=me\n0&amp;prior=ne/os" TargetMode="External"/><Relationship Id="rId25" Type="http://schemas.openxmlformats.org/officeDocument/2006/relationships/hyperlink" Target="http://www.perseus.tufts.edu/hopper/morph?l=patro\s&amp;la=greek&amp;can=patro\s0&amp;prior=tou=" TargetMode="External"/><Relationship Id="rId46" Type="http://schemas.openxmlformats.org/officeDocument/2006/relationships/hyperlink" Target="http://www.perseus.tufts.edu/hopper/morph?l=kai\&amp;la=greek&amp;can=kai\2&amp;prior=o(mopatri/ois" TargetMode="External"/><Relationship Id="rId67" Type="http://schemas.openxmlformats.org/officeDocument/2006/relationships/hyperlink" Target="http://www.perseus.tufts.edu/hopper/morph?l=h)%3Dn&amp;la=greek&amp;can=h)%3Dn0&amp;prior=ei)ko\s" TargetMode="External"/><Relationship Id="rId116" Type="http://schemas.openxmlformats.org/officeDocument/2006/relationships/hyperlink" Target="http://www.perseus.tufts.edu/hopper/morph?l=a(/pac&amp;la=greek&amp;can=a(/pac0&amp;prior=mh\" TargetMode="External"/><Relationship Id="rId137" Type="http://schemas.openxmlformats.org/officeDocument/2006/relationships/hyperlink" Target="http://www.perseus.tufts.edu/hopper/morph?l=para\&amp;la=greek&amp;can=para\0&amp;prior=ou(\s" TargetMode="External"/><Relationship Id="rId158" Type="http://schemas.openxmlformats.org/officeDocument/2006/relationships/hyperlink" Target="http://www.perseus.tufts.edu/hopper/morph?l=a(/ma&amp;la=greek&amp;can=a(/ma0&amp;prior=kai\" TargetMode="External"/></Relationships>
</file>

<file path=ppt/slides/_rels/slide3.xml.rels><?xml version="1.0" encoding="UTF-8" standalone="yes"?>
<Relationships xmlns="http://schemas.openxmlformats.org/package/2006/relationships"><Relationship Id="rId26" Type="http://schemas.openxmlformats.org/officeDocument/2006/relationships/hyperlink" Target="http://www.perseus.tufts.edu/hopper/morph?l=d'&amp;la=greek&amp;can=d'0&amp;prior=e)moi\" TargetMode="External"/><Relationship Id="rId117" Type="http://schemas.openxmlformats.org/officeDocument/2006/relationships/hyperlink" Target="http://www.perseus.tufts.edu/hopper/morph?l=oi(%3Ds&amp;la=greek&amp;can=oi(%3Ds0&amp;prior=e)n" TargetMode="External"/><Relationship Id="rId21" Type="http://schemas.openxmlformats.org/officeDocument/2006/relationships/hyperlink" Target="http://www.perseus.tufts.edu/hopper/morph?l=me\n&amp;la=greek&amp;can=me\n1&amp;prior=tou=" TargetMode="External"/><Relationship Id="rId42" Type="http://schemas.openxmlformats.org/officeDocument/2006/relationships/hyperlink" Target="http://www.perseus.tufts.edu/hopper/morph?l=pro\s&amp;la=greek&amp;can=pro\s1&amp;prior=h)\" TargetMode="External"/><Relationship Id="rId47" Type="http://schemas.openxmlformats.org/officeDocument/2006/relationships/hyperlink" Target="http://www.perseus.tufts.edu/hopper/morph?l=qauma/zw&amp;la=greek&amp;can=qauma/zw0&amp;prior=%5d" TargetMode="External"/><Relationship Id="rId63" Type="http://schemas.openxmlformats.org/officeDocument/2006/relationships/hyperlink" Target="http://www.perseus.tufts.edu/hopper/morph?l=nomi/zei&amp;la=greek&amp;can=nomi/zei0&amp;prior=ei)" TargetMode="External"/><Relationship Id="rId68" Type="http://schemas.openxmlformats.org/officeDocument/2006/relationships/hyperlink" Target="http://www.perseus.tufts.edu/hopper/morph?l=th\n&amp;la=greek&amp;can=th\n0&amp;prior=to\" TargetMode="External"/><Relationship Id="rId84" Type="http://schemas.openxmlformats.org/officeDocument/2006/relationships/hyperlink" Target="http://www.perseus.tufts.edu/hopper/morph?l=te&amp;la=greek&amp;can=te0&amp;prior=a)/llws" TargetMode="External"/><Relationship Id="rId89" Type="http://schemas.openxmlformats.org/officeDocument/2006/relationships/hyperlink" Target="http://www.perseus.tufts.edu/hopper/morph?l=proboulh%3Ds&amp;la=greek&amp;can=proboulh%3Ds0&amp;prior=e)k" TargetMode="External"/><Relationship Id="rId112" Type="http://schemas.openxmlformats.org/officeDocument/2006/relationships/hyperlink" Target="http://www.perseus.tufts.edu/hopper/morph?l=to\n&amp;la=greek&amp;can=to\n0&amp;prior=au)tou=" TargetMode="External"/><Relationship Id="rId133" Type="http://schemas.openxmlformats.org/officeDocument/2006/relationships/hyperlink" Target="http://www.perseus.tufts.edu/hopper/morph?l=ou)k&amp;la=greek&amp;can=ou)k2&amp;prior=d'" TargetMode="External"/><Relationship Id="rId138" Type="http://schemas.openxmlformats.org/officeDocument/2006/relationships/hyperlink" Target="http://www.perseus.tufts.edu/hopper/morph?l=prou)qumh/qh&amp;la=greek&amp;can=prou)qumh/qh0&amp;prior=au)to\" TargetMode="External"/><Relationship Id="rId16" Type="http://schemas.openxmlformats.org/officeDocument/2006/relationships/hyperlink" Target="http://www.perseus.tufts.edu/hopper/morph?l=e)moi\&amp;la=greek&amp;can=e)moi\0&amp;prior=gene/sqai" TargetMode="External"/><Relationship Id="rId107" Type="http://schemas.openxmlformats.org/officeDocument/2006/relationships/hyperlink" Target="http://www.perseus.tufts.edu/hopper/morph?l=ou)k&amp;la=greek&amp;can=ou)k0&amp;prior=o(/ti" TargetMode="External"/><Relationship Id="rId11" Type="http://schemas.openxmlformats.org/officeDocument/2006/relationships/hyperlink" Target="http://www.perseus.tufts.edu/hopper/morph?l=tw%3D|&amp;la=greek&amp;can=tw%3D|0&amp;prior=e)xrh=n" TargetMode="External"/><Relationship Id="rId32" Type="http://schemas.openxmlformats.org/officeDocument/2006/relationships/hyperlink" Target="http://www.perseus.tufts.edu/hopper/morph?l=e)/lqh|&amp;la=greek&amp;can=e)/lqh|0&amp;prior=ou)=n" TargetMode="External"/><Relationship Id="rId37" Type="http://schemas.openxmlformats.org/officeDocument/2006/relationships/hyperlink" Target="http://www.perseus.tufts.edu/hopper/morph?l=th\n&amp;la=greek&amp;can=th\n0&amp;prior=poi=" TargetMode="External"/><Relationship Id="rId53" Type="http://schemas.openxmlformats.org/officeDocument/2006/relationships/hyperlink" Target="http://www.perseus.tufts.edu/hopper/morph?l=h(/ntina/&amp;la=greek&amp;can=h(/ntina/0&amp;prior=a)delfou=" TargetMode="External"/><Relationship Id="rId58" Type="http://schemas.openxmlformats.org/officeDocument/2006/relationships/hyperlink" Target="http://www.perseus.tufts.edu/hopper/morph?l=kaqe/sthke&amp;la=greek&amp;can=kaqe/sthke0&amp;prior=a)nti/dikos" TargetMode="External"/><Relationship Id="rId74" Type="http://schemas.openxmlformats.org/officeDocument/2006/relationships/hyperlink" Target="http://www.perseus.tufts.edu/hopper/morph?l=h(gou%3Dmai&amp;la=greek&amp;can=h(gou%3Dmai0&amp;prior=d'" TargetMode="External"/><Relationship Id="rId79" Type="http://schemas.openxmlformats.org/officeDocument/2006/relationships/hyperlink" Target="http://www.perseus.tufts.edu/hopper/morph?l=tou%3D&amp;la=greek&amp;can=tou%3D1&amp;prior=a)fei=nai" TargetMode="External"/><Relationship Id="rId102" Type="http://schemas.openxmlformats.org/officeDocument/2006/relationships/hyperlink" Target="http://www.perseus.tufts.edu/hopper/morph?l=e)rei%3D&amp;la=greek&amp;can=e)rei%3D0&amp;prior=g'" TargetMode="External"/><Relationship Id="rId123" Type="http://schemas.openxmlformats.org/officeDocument/2006/relationships/hyperlink" Target="http://www.perseus.tufts.edu/hopper/morph?l=safw%3Ds&amp;la=greek&amp;can=safw%3Ds0&amp;prior=h)=n" TargetMode="External"/><Relationship Id="rId128" Type="http://schemas.openxmlformats.org/officeDocument/2006/relationships/hyperlink" Target="http://www.perseus.tufts.edu/hopper/morph?l=ou)k&amp;la=greek&amp;can=ou)k1&amp;prior=basa/nou" TargetMode="External"/><Relationship Id="rId144" Type="http://schemas.openxmlformats.org/officeDocument/2006/relationships/hyperlink" Target="http://www.perseus.tufts.edu/hopper/morph?l=kai\&amp;la=greek&amp;can=kai\1&amp;prior=o(\" TargetMode="External"/><Relationship Id="rId149" Type="http://schemas.openxmlformats.org/officeDocument/2006/relationships/hyperlink" Target="http://www.perseus.tufts.edu/hopper/morph?l=to\&amp;la=greek&amp;can=to\0&amp;prior=o(/pws" TargetMode="External"/><Relationship Id="rId5" Type="http://schemas.openxmlformats.org/officeDocument/2006/relationships/hyperlink" Target="http://www.perseus.tufts.edu/hopper/morph?l=ga/r&amp;la=greek&amp;can=ga/r0&amp;prior=u(mei=s" TargetMode="External"/><Relationship Id="rId90" Type="http://schemas.openxmlformats.org/officeDocument/2006/relationships/hyperlink" Target="http://www.perseus.tufts.edu/hopper/morph?l=a)kousi/ws&amp;la=greek&amp;can=a)kousi/ws0&amp;prior=proboulh=s" TargetMode="External"/><Relationship Id="rId95" Type="http://schemas.openxmlformats.org/officeDocument/2006/relationships/hyperlink" Target="http://www.perseus.tufts.edu/hopper/morph?l=e)k&amp;la=greek&amp;can=e)k1&amp;prior=e(kousi/ws" TargetMode="External"/><Relationship Id="rId22" Type="http://schemas.openxmlformats.org/officeDocument/2006/relationships/hyperlink" Target="http://www.perseus.tufts.edu/hopper/morph?l=teqnew%3Dtos&amp;la=greek&amp;can=teqnew%3Dtos0&amp;prior=me\n" TargetMode="External"/><Relationship Id="rId27" Type="http://schemas.openxmlformats.org/officeDocument/2006/relationships/hyperlink" Target="http://www.perseus.tufts.edu/hopper/morph?l=a)nti/dikoi&amp;la=greek&amp;can=a)nti/dikoi0&amp;prior=d'" TargetMode="External"/><Relationship Id="rId43" Type="http://schemas.openxmlformats.org/officeDocument/2006/relationships/hyperlink" Target="http://www.perseus.tufts.edu/hopper/morph?l=u(ma%3Ds&amp;la=greek&amp;can=u(ma%3Ds0&amp;prior=pro\s" TargetMode="External"/><Relationship Id="rId48" Type="http://schemas.openxmlformats.org/officeDocument/2006/relationships/hyperlink" Target="http://www.perseus.tufts.edu/hopper/morph?l=d'&amp;la=greek&amp;can=d'0&amp;prior=qauma/zw" TargetMode="External"/><Relationship Id="rId64" Type="http://schemas.openxmlformats.org/officeDocument/2006/relationships/hyperlink" Target="http://www.perseus.tufts.edu/hopper/morph?l=tou%3Dto&amp;la=greek&amp;can=tou%3Dto0&amp;prior=nomi/zei" TargetMode="External"/><Relationship Id="rId69" Type="http://schemas.openxmlformats.org/officeDocument/2006/relationships/hyperlink" Target="http://www.perseus.tufts.edu/hopper/morph?l=mhte/ra&amp;la=greek&amp;can=mhte/ra0&amp;prior=th\n" TargetMode="External"/><Relationship Id="rId113" Type="http://schemas.openxmlformats.org/officeDocument/2006/relationships/hyperlink" Target="http://www.perseus.tufts.edu/hopper/morph?l=pate/ra&amp;la=greek&amp;can=pate/ra0&amp;prior=to\n" TargetMode="External"/><Relationship Id="rId118" Type="http://schemas.openxmlformats.org/officeDocument/2006/relationships/hyperlink" Target="http://www.perseus.tufts.edu/hopper/morph?l=me\n&amp;la=greek&amp;can=me\n0&amp;prior=oi(=s" TargetMode="External"/><Relationship Id="rId134" Type="http://schemas.openxmlformats.org/officeDocument/2006/relationships/hyperlink" Target="http://www.perseus.tufts.edu/hopper/morph?l=h)%3Dn&amp;la=greek&amp;can=h)%3Dn1&amp;prior=ou)k" TargetMode="External"/><Relationship Id="rId139" Type="http://schemas.openxmlformats.org/officeDocument/2006/relationships/hyperlink" Target="http://www.perseus.tufts.edu/hopper/morph?l=kai/toi&amp;la=greek&amp;can=kai/toi0&amp;prior=prou)qumh/qh" TargetMode="External"/><Relationship Id="rId80" Type="http://schemas.openxmlformats.org/officeDocument/2006/relationships/hyperlink" Target="http://www.perseus.tufts.edu/hopper/morph?l=teqnew%3Dtos&amp;la=greek&amp;can=teqnew%3Dtos0&amp;prior=tou=" TargetMode="External"/><Relationship Id="rId85" Type="http://schemas.openxmlformats.org/officeDocument/2006/relationships/hyperlink" Target="http://www.perseus.tufts.edu/hopper/morph?l=kai\&amp;la=greek&amp;can=kai\2&amp;prior=te" TargetMode="External"/><Relationship Id="rId150" Type="http://schemas.openxmlformats.org/officeDocument/2006/relationships/hyperlink" Target="http://www.perseus.tufts.edu/hopper/morph?l=praxqe\n&amp;la=greek&amp;can=praxqe\n0&amp;prior=to\" TargetMode="External"/><Relationship Id="rId12" Type="http://schemas.openxmlformats.org/officeDocument/2006/relationships/hyperlink" Target="http://www.perseus.tufts.edu/hopper/morph?l=me\n&amp;la=greek&amp;can=me\n0&amp;prior=tw=|" TargetMode="External"/><Relationship Id="rId17" Type="http://schemas.openxmlformats.org/officeDocument/2006/relationships/hyperlink" Target="http://www.perseus.tufts.edu/hopper/morph?l=de\&amp;la=greek&amp;can=de\0&amp;prior=e)moi\" TargetMode="External"/><Relationship Id="rId25" Type="http://schemas.openxmlformats.org/officeDocument/2006/relationships/hyperlink" Target="http://www.perseus.tufts.edu/hopper/morph?l=e)moi\&amp;la=greek&amp;can=e)moi\1&amp;prior=gege/nhntai" TargetMode="External"/><Relationship Id="rId33" Type="http://schemas.openxmlformats.org/officeDocument/2006/relationships/hyperlink" Target="http://www.perseus.tufts.edu/hopper/morph?l=tis&amp;la=greek&amp;can=tis0&amp;prior=e)/lqh|" TargetMode="External"/><Relationship Id="rId38" Type="http://schemas.openxmlformats.org/officeDocument/2006/relationships/hyperlink" Target="http://www.perseus.tufts.edu/hopper/morph?l=katafugh\n&amp;la=greek&amp;can=katafugh\n0&amp;prior=th\n" TargetMode="External"/><Relationship Id="rId46" Type="http://schemas.openxmlformats.org/officeDocument/2006/relationships/hyperlink" Target="http://www.perseus.tufts.edu/hopper/morph?l=di/kaion&amp;la=greek&amp;can=di/kaion0&amp;prior=to\" TargetMode="External"/><Relationship Id="rId59" Type="http://schemas.openxmlformats.org/officeDocument/2006/relationships/hyperlink" Target="http://www.perseus.tufts.edu/hopper/morph?l=pro\s&amp;la=greek&amp;can=pro\s0&amp;prior=kaqe/sthke" TargetMode="External"/><Relationship Id="rId67" Type="http://schemas.openxmlformats.org/officeDocument/2006/relationships/hyperlink" Target="http://www.perseus.tufts.edu/hopper/morph?l=to\&amp;la=greek&amp;can=to\0&amp;prior=ei)=nai" TargetMode="External"/><Relationship Id="rId103" Type="http://schemas.openxmlformats.org/officeDocument/2006/relationships/hyperlink" Target="http://www.perseus.tufts.edu/hopper/morph?l=w(s&amp;la=greek&amp;can=w(s0&amp;prior=e)rei=" TargetMode="External"/><Relationship Id="rId108" Type="http://schemas.openxmlformats.org/officeDocument/2006/relationships/hyperlink" Target="http://www.perseus.tufts.edu/hopper/morph?l=a)pe/kteinen&amp;la=greek&amp;can=a)pe/kteinen0&amp;prior=ou)k" TargetMode="External"/><Relationship Id="rId116" Type="http://schemas.openxmlformats.org/officeDocument/2006/relationships/hyperlink" Target="http://www.perseus.tufts.edu/hopper/morph?l=e)n&amp;la=greek&amp;can=e)n0&amp;prior=h(me/teron" TargetMode="External"/><Relationship Id="rId124" Type="http://schemas.openxmlformats.org/officeDocument/2006/relationships/hyperlink" Target="http://www.perseus.tufts.edu/hopper/morph?l=ei)de/nai&amp;la=greek&amp;can=ei)de/nai0&amp;prior=safw=s" TargetMode="External"/><Relationship Id="rId129" Type="http://schemas.openxmlformats.org/officeDocument/2006/relationships/hyperlink" Target="http://www.perseus.tufts.edu/hopper/morph?l=h)qe/lhsen&amp;la=greek&amp;can=h)qe/lhsen0&amp;prior=ou)k" TargetMode="External"/><Relationship Id="rId137" Type="http://schemas.openxmlformats.org/officeDocument/2006/relationships/hyperlink" Target="http://www.perseus.tufts.edu/hopper/morph?l=au)to\&amp;la=greek&amp;can=au)to\0&amp;prior=tou=t'" TargetMode="External"/><Relationship Id="rId20" Type="http://schemas.openxmlformats.org/officeDocument/2006/relationships/hyperlink" Target="http://www.perseus.tufts.edu/hopper/morph?l=tou%3D&amp;la=greek&amp;can=tou%3D0&amp;prior=ou(=toi" TargetMode="External"/><Relationship Id="rId41" Type="http://schemas.openxmlformats.org/officeDocument/2006/relationships/hyperlink" Target="http://www.perseus.tufts.edu/hopper/morph?l=h)\&amp;la=greek&amp;can=h)\1&amp;prior=a)/lloqi" TargetMode="External"/><Relationship Id="rId54" Type="http://schemas.openxmlformats.org/officeDocument/2006/relationships/hyperlink" Target="http://www.perseus.tufts.edu/hopper/morph?l=pote&amp;la=greek&amp;can=pote0&amp;prior=h(/ntina/" TargetMode="External"/><Relationship Id="rId62" Type="http://schemas.openxmlformats.org/officeDocument/2006/relationships/hyperlink" Target="http://www.perseus.tufts.edu/hopper/morph?l=ei)&amp;la=greek&amp;can=ei)0&amp;prior=kai\" TargetMode="External"/><Relationship Id="rId70" Type="http://schemas.openxmlformats.org/officeDocument/2006/relationships/hyperlink" Target="http://www.perseus.tufts.edu/hopper/morph?l=mh\&amp;la=greek&amp;can=mh\0&amp;prior=mhte/ra" TargetMode="External"/><Relationship Id="rId75" Type="http://schemas.openxmlformats.org/officeDocument/2006/relationships/hyperlink" Target="http://www.perseus.tufts.edu/hopper/morph?l=polu\&amp;la=greek&amp;can=polu\0&amp;prior=h(gou=mai" TargetMode="External"/><Relationship Id="rId83" Type="http://schemas.openxmlformats.org/officeDocument/2006/relationships/hyperlink" Target="http://www.perseus.tufts.edu/hopper/morph?l=a)/llws&amp;la=greek&amp;can=a)/llws0&amp;prior=timwri/an" TargetMode="External"/><Relationship Id="rId88" Type="http://schemas.openxmlformats.org/officeDocument/2006/relationships/hyperlink" Target="http://www.perseus.tufts.edu/hopper/morph?l=e)k&amp;la=greek&amp;can=e)k0&amp;prior=me\n" TargetMode="External"/><Relationship Id="rId91" Type="http://schemas.openxmlformats.org/officeDocument/2006/relationships/hyperlink" Target="http://www.perseus.tufts.edu/hopper/morph?l=a)poqano/ntos&amp;la=greek&amp;can=a)poqano/ntos0&amp;prior=a)kousi/ws" TargetMode="External"/><Relationship Id="rId96" Type="http://schemas.openxmlformats.org/officeDocument/2006/relationships/hyperlink" Target="http://www.perseus.tufts.edu/hopper/morph?l=pronoi/as&amp;la=greek&amp;can=pronoi/as0&amp;prior=e)k" TargetMode="External"/><Relationship Id="rId111" Type="http://schemas.openxmlformats.org/officeDocument/2006/relationships/hyperlink" Target="http://www.perseus.tufts.edu/hopper/morph?l=au)tou%3D&amp;la=greek&amp;can=au)tou%3D0&amp;prior=mh/thr" TargetMode="External"/><Relationship Id="rId132" Type="http://schemas.openxmlformats.org/officeDocument/2006/relationships/hyperlink" Target="http://www.perseus.tufts.edu/hopper/morph?l=d'&amp;la=greek&amp;can=d'0&amp;prior=oi(=s" TargetMode="External"/><Relationship Id="rId140" Type="http://schemas.openxmlformats.org/officeDocument/2006/relationships/hyperlink" Target="http://www.perseus.tufts.edu/hopper/morph?l=au)to\&amp;la=greek&amp;can=au)to\1&amp;prior=kai/toi" TargetMode="External"/><Relationship Id="rId145" Type="http://schemas.openxmlformats.org/officeDocument/2006/relationships/hyperlink" Target="http://www.perseus.tufts.edu/hopper/morph?l=e)gw\&amp;la=greek&amp;can=e)gw\0&amp;prior=kai\" TargetMode="External"/><Relationship Id="rId153" Type="http://schemas.openxmlformats.org/officeDocument/2006/relationships/hyperlink" Target="http://www.perseus.tufts.edu/hopper/morph?l=e)pecelqei%3Dn&amp;la=greek&amp;can=e)pecelqei%3Dn0&amp;prior=a)lhqw=s" TargetMode="External"/><Relationship Id="rId1" Type="http://schemas.openxmlformats.org/officeDocument/2006/relationships/slideLayout" Target="../slideLayouts/slideLayout2.xml"/><Relationship Id="rId6" Type="http://schemas.openxmlformats.org/officeDocument/2006/relationships/hyperlink" Target="http://www.perseus.tufts.edu/hopper/morph?l=moi&amp;la=greek&amp;can=moi0&amp;prior=ga/r" TargetMode="External"/><Relationship Id="rId15" Type="http://schemas.openxmlformats.org/officeDocument/2006/relationships/hyperlink" Target="http://www.perseus.tufts.edu/hopper/morph?l=gene/sqai&amp;la=greek&amp;can=gene/sqai0&amp;prior=timwrou\s" TargetMode="External"/><Relationship Id="rId23" Type="http://schemas.openxmlformats.org/officeDocument/2006/relationships/hyperlink" Target="http://www.perseus.tufts.edu/hopper/morph?l=fonh%3Ds&amp;la=greek&amp;can=fonh%3Ds0&amp;prior=teqnew=tos" TargetMode="External"/><Relationship Id="rId28" Type="http://schemas.openxmlformats.org/officeDocument/2006/relationships/hyperlink" Target="http://www.perseus.tufts.edu/hopper/morph?l=kaqesta%3Dsi&amp;la=greek&amp;can=kaqesta%3Dsi0&amp;prior=a)nti/dikoi" TargetMode="External"/><Relationship Id="rId36" Type="http://schemas.openxmlformats.org/officeDocument/2006/relationships/hyperlink" Target="http://www.perseus.tufts.edu/hopper/morph?l=poi%3D&amp;la=greek&amp;can=poi%3D0&amp;prior=h)\" TargetMode="External"/><Relationship Id="rId49" Type="http://schemas.openxmlformats.org/officeDocument/2006/relationships/hyperlink" Target="http://www.perseus.tufts.edu/hopper/morph?l=e)/gwge&amp;la=greek&amp;can=e)/gwge0&amp;prior=d'" TargetMode="External"/><Relationship Id="rId57" Type="http://schemas.openxmlformats.org/officeDocument/2006/relationships/hyperlink" Target="http://www.perseus.tufts.edu/hopper/morph?l=a)nti/dikos&amp;la=greek&amp;can=a)nti/dikos0&amp;prior=e)/xwn" TargetMode="External"/><Relationship Id="rId106" Type="http://schemas.openxmlformats.org/officeDocument/2006/relationships/hyperlink" Target="http://www.perseus.tufts.edu/hopper/morph?l=o(/ti&amp;la=greek&amp;can=o(/ti0&amp;prior=oi)=den" TargetMode="External"/><Relationship Id="rId114" Type="http://schemas.openxmlformats.org/officeDocument/2006/relationships/hyperlink" Target="http://www.perseus.tufts.edu/hopper/morph?l=to\n&amp;la=greek&amp;can=to\n1&amp;prior=pate/ra" TargetMode="External"/><Relationship Id="rId119" Type="http://schemas.openxmlformats.org/officeDocument/2006/relationships/hyperlink" Target="http://www.perseus.tufts.edu/hopper/morph?l=ga\r&amp;la=greek&amp;can=ga\r0&amp;prior=me\n" TargetMode="External"/><Relationship Id="rId127" Type="http://schemas.openxmlformats.org/officeDocument/2006/relationships/hyperlink" Target="http://www.perseus.tufts.edu/hopper/morph?l=basa/nou&amp;la=greek&amp;can=basa/nou0&amp;prior=th=s" TargetMode="External"/><Relationship Id="rId10" Type="http://schemas.openxmlformats.org/officeDocument/2006/relationships/hyperlink" Target="http://www.perseus.tufts.edu/hopper/morph?l=e)xrh%3Dn&amp;la=greek&amp;can=e)xrh%3Dn0&amp;prior=ga\r" TargetMode="External"/><Relationship Id="rId31" Type="http://schemas.openxmlformats.org/officeDocument/2006/relationships/hyperlink" Target="http://www.perseus.tufts.edu/hopper/morph?l=ou)%3Dn&amp;la=greek&amp;can=ou)%3Dn0&amp;prior=ti/nas" TargetMode="External"/><Relationship Id="rId44" Type="http://schemas.openxmlformats.org/officeDocument/2006/relationships/hyperlink" Target="http://www.perseus.tufts.edu/hopper/morph?l=kai\&amp;la=greek&amp;can=kai\0&amp;prior=u(ma=s" TargetMode="External"/><Relationship Id="rId52" Type="http://schemas.openxmlformats.org/officeDocument/2006/relationships/hyperlink" Target="http://www.perseus.tufts.edu/hopper/morph?l=a)delfou%3D&amp;la=greek&amp;can=a)delfou%3D0&amp;prior=tou=" TargetMode="External"/><Relationship Id="rId60" Type="http://schemas.openxmlformats.org/officeDocument/2006/relationships/hyperlink" Target="http://www.perseus.tufts.edu/hopper/morph?l=e)me/&amp;la=greek&amp;can=e)me/0&amp;prior=pro\s" TargetMode="External"/><Relationship Id="rId65" Type="http://schemas.openxmlformats.org/officeDocument/2006/relationships/hyperlink" Target="http://www.perseus.tufts.edu/hopper/morph?l=eu)se/beian&amp;la=greek&amp;can=eu)se/beian0&amp;prior=tou=to" TargetMode="External"/><Relationship Id="rId73" Type="http://schemas.openxmlformats.org/officeDocument/2006/relationships/hyperlink" Target="http://www.perseus.tufts.edu/hopper/morph?l=d'&amp;la=greek&amp;can=d'1&amp;prior=e)gw\" TargetMode="External"/><Relationship Id="rId78" Type="http://schemas.openxmlformats.org/officeDocument/2006/relationships/hyperlink" Target="http://www.perseus.tufts.edu/hopper/morph?l=a)fei%3Dnai&amp;la=greek&amp;can=a)fei%3Dnai0&amp;prior=ei)=nai" TargetMode="External"/><Relationship Id="rId81" Type="http://schemas.openxmlformats.org/officeDocument/2006/relationships/hyperlink" Target="http://www.perseus.tufts.edu/hopper/morph?l=th\n&amp;la=greek&amp;can=th\n1&amp;prior=teqnew=tos" TargetMode="External"/><Relationship Id="rId86" Type="http://schemas.openxmlformats.org/officeDocument/2006/relationships/hyperlink" Target="http://www.perseus.tufts.edu/hopper/morph?l=tou%3D&amp;la=greek&amp;can=tou%3D2&amp;prior=kai\" TargetMode="External"/><Relationship Id="rId94" Type="http://schemas.openxmlformats.org/officeDocument/2006/relationships/hyperlink" Target="http://www.perseus.tufts.edu/hopper/morph?l=e(kousi/ws&amp;la=greek&amp;can=e(kousi/ws0&amp;prior=de\" TargetMode="External"/><Relationship Id="rId99" Type="http://schemas.openxmlformats.org/officeDocument/2006/relationships/hyperlink" Target="http://www.perseus.tufts.edu/hopper/morph?l=ou)&amp;la=greek&amp;can=ou)0&amp;prior=kai\" TargetMode="External"/><Relationship Id="rId101" Type="http://schemas.openxmlformats.org/officeDocument/2006/relationships/hyperlink" Target="http://www.perseus.tufts.edu/hopper/morph?l=g'&amp;la=greek&amp;can=g'0&amp;prior=tou=to/" TargetMode="External"/><Relationship Id="rId122" Type="http://schemas.openxmlformats.org/officeDocument/2006/relationships/hyperlink" Target="http://www.perseus.tufts.edu/hopper/morph?l=h)%3Dn&amp;la=greek&amp;can=h)%3Dn0&amp;prior=e)cousi/a" TargetMode="External"/><Relationship Id="rId130" Type="http://schemas.openxmlformats.org/officeDocument/2006/relationships/hyperlink" Target="http://www.perseus.tufts.edu/hopper/morph?l=e)n&amp;la=greek&amp;can=e)n1&amp;prior=h)qe/lhsen" TargetMode="External"/><Relationship Id="rId135" Type="http://schemas.openxmlformats.org/officeDocument/2006/relationships/hyperlink" Target="http://www.perseus.tufts.edu/hopper/morph?l=puqe/sqai&amp;la=greek&amp;can=puqe/sqai0&amp;prior=h)=n" TargetMode="External"/><Relationship Id="rId143" Type="http://schemas.openxmlformats.org/officeDocument/2006/relationships/hyperlink" Target="http://www.perseus.tufts.edu/hopper/morph?l=o(\&amp;la=greek&amp;can=o(\0&amp;prior=e)xrh=n" TargetMode="External"/><Relationship Id="rId148" Type="http://schemas.openxmlformats.org/officeDocument/2006/relationships/hyperlink" Target="http://www.perseus.tufts.edu/hopper/morph?l=o(/pws&amp;la=greek&amp;can=o(/pws0&amp;prior=proqumhqh=nai" TargetMode="External"/><Relationship Id="rId151" Type="http://schemas.openxmlformats.org/officeDocument/2006/relationships/hyperlink" Target="http://www.perseus.tufts.edu/hopper/morph?l=h)%3D|&amp;la=greek&amp;can=h)%3D|0&amp;prior=praxqe\n" TargetMode="External"/><Relationship Id="rId4" Type="http://schemas.openxmlformats.org/officeDocument/2006/relationships/hyperlink" Target="http://www.perseus.tufts.edu/hopper/morph?l=u(mei%3Ds&amp;la=greek&amp;can=u(mei%3Ds0&amp;prior=%5d" TargetMode="External"/><Relationship Id="rId9" Type="http://schemas.openxmlformats.org/officeDocument/2006/relationships/hyperlink" Target="http://www.perseus.tufts.edu/hopper/morph?l=ga\r&amp;la=greek&amp;can=ga\r0&amp;prior=ou(\s" TargetMode="External"/><Relationship Id="rId13" Type="http://schemas.openxmlformats.org/officeDocument/2006/relationships/hyperlink" Target="http://www.perseus.tufts.edu/hopper/morph?l=teqnew%3Dti&amp;la=greek&amp;can=teqnew%3Dti0&amp;prior=me\n" TargetMode="External"/><Relationship Id="rId18" Type="http://schemas.openxmlformats.org/officeDocument/2006/relationships/hyperlink" Target="http://www.perseus.tufts.edu/hopper/morph?l=bohqou/s&amp;la=greek&amp;can=bohqou/s0&amp;prior=de\" TargetMode="External"/><Relationship Id="rId39" Type="http://schemas.openxmlformats.org/officeDocument/2006/relationships/hyperlink" Target="http://www.perseus.tufts.edu/hopper/morph?l=poih/setai&amp;la=greek&amp;can=poih/setai0&amp;prior=katafugh\n" TargetMode="External"/><Relationship Id="rId109" Type="http://schemas.openxmlformats.org/officeDocument/2006/relationships/hyperlink" Target="http://www.perseus.tufts.edu/hopper/morph?l=h(&amp;la=greek&amp;can=h(0&amp;prior=a)pe/kteinen" TargetMode="External"/><Relationship Id="rId34" Type="http://schemas.openxmlformats.org/officeDocument/2006/relationships/hyperlink" Target="http://www.perseus.tufts.edu/hopper/morph?l=bohqou/s&amp;la=greek&amp;can=bohqou/s1&amp;prior=tis" TargetMode="External"/><Relationship Id="rId50" Type="http://schemas.openxmlformats.org/officeDocument/2006/relationships/hyperlink" Target="http://www.perseus.tufts.edu/hopper/morph?l=kai\&amp;la=greek&amp;can=kai\0&amp;prior=e)/gwge" TargetMode="External"/><Relationship Id="rId55" Type="http://schemas.openxmlformats.org/officeDocument/2006/relationships/hyperlink" Target="http://www.perseus.tufts.edu/hopper/morph?l=gnw/mhn&amp;la=greek&amp;can=gnw/mhn0&amp;prior=pote" TargetMode="External"/><Relationship Id="rId76" Type="http://schemas.openxmlformats.org/officeDocument/2006/relationships/hyperlink" Target="http://www.perseus.tufts.edu/hopper/morph?l=a)nosiw/teron&amp;la=greek&amp;can=a)nosiw/teron0&amp;prior=polu\" TargetMode="External"/><Relationship Id="rId97" Type="http://schemas.openxmlformats.org/officeDocument/2006/relationships/hyperlink" Target="http://www.perseus.tufts.edu/hopper/morph?l=a)pokteina/shs&amp;la=greek&amp;can=a)pokteina/shs0&amp;prior=pronoi/as" TargetMode="External"/><Relationship Id="rId104" Type="http://schemas.openxmlformats.org/officeDocument/2006/relationships/hyperlink" Target="http://www.perseus.tufts.edu/hopper/morph?l=eu)%3D&amp;la=greek&amp;can=eu)%3D0&amp;prior=w(s" TargetMode="External"/><Relationship Id="rId120" Type="http://schemas.openxmlformats.org/officeDocument/2006/relationships/hyperlink" Target="http://www.perseus.tufts.edu/hopper/morph?l=au)tw%3D|&amp;la=greek&amp;can=au)tw%3D|0&amp;prior=ga\r" TargetMode="External"/><Relationship Id="rId125" Type="http://schemas.openxmlformats.org/officeDocument/2006/relationships/hyperlink" Target="http://www.perseus.tufts.edu/hopper/morph?l=para\&amp;la=greek&amp;can=para\0&amp;prior=ei)de/nai" TargetMode="External"/><Relationship Id="rId141" Type="http://schemas.openxmlformats.org/officeDocument/2006/relationships/hyperlink" Target="http://www.perseus.tufts.edu/hopper/morph?l=tou%3Dto&amp;la=greek&amp;can=tou%3Dto0&amp;prior=au)to\" TargetMode="External"/><Relationship Id="rId146" Type="http://schemas.openxmlformats.org/officeDocument/2006/relationships/hyperlink" Target="http://www.perseus.tufts.edu/hopper/morph?l=prou)kalou/mhn&amp;la=greek&amp;can=prou)kalou/mhn0&amp;prior=e)gw\" TargetMode="External"/><Relationship Id="rId7" Type="http://schemas.openxmlformats.org/officeDocument/2006/relationships/hyperlink" Target="http://www.perseus.tufts.edu/hopper/morph?l=a)nagkai%3Doi&amp;la=greek&amp;can=a)nagkai%3Doi0&amp;prior=moi" TargetMode="External"/><Relationship Id="rId71" Type="http://schemas.openxmlformats.org/officeDocument/2006/relationships/hyperlink" Target="http://www.perseus.tufts.edu/hopper/morph?l=prodou%3Dnai&amp;la=greek&amp;can=prodou%3Dnai0&amp;prior=mh\" TargetMode="External"/><Relationship Id="rId92" Type="http://schemas.openxmlformats.org/officeDocument/2006/relationships/hyperlink" Target="http://www.perseus.tufts.edu/hopper/morph?l=th%3Ds&amp;la=greek&amp;can=th%3Ds0&amp;prior=a)poqano/ntos" TargetMode="External"/><Relationship Id="rId2" Type="http://schemas.openxmlformats.org/officeDocument/2006/relationships/hyperlink" Target="http://www.perseus.tufts.edu/hopper/morph?l=%5b&amp;la=greek&amp;can=%5b0" TargetMode="External"/><Relationship Id="rId29" Type="http://schemas.openxmlformats.org/officeDocument/2006/relationships/hyperlink" Target="http://www.perseus.tufts.edu/hopper/morph?l=pro\s&amp;la=greek&amp;can=pro\s0&amp;prior=kaqesta=si" TargetMode="External"/><Relationship Id="rId24" Type="http://schemas.openxmlformats.org/officeDocument/2006/relationships/hyperlink" Target="http://www.perseus.tufts.edu/hopper/morph?l=gege/nhntai&amp;la=greek&amp;can=gege/nhntai0&amp;prior=fonh=s" TargetMode="External"/><Relationship Id="rId40" Type="http://schemas.openxmlformats.org/officeDocument/2006/relationships/hyperlink" Target="http://www.perseus.tufts.edu/hopper/morph?l=a)/lloqi&amp;la=greek&amp;can=a)/lloqi0&amp;prior=poih/setai" TargetMode="External"/><Relationship Id="rId45" Type="http://schemas.openxmlformats.org/officeDocument/2006/relationships/hyperlink" Target="http://www.perseus.tufts.edu/hopper/morph?l=to\&amp;la=greek&amp;can=to\0&amp;prior=kai\" TargetMode="External"/><Relationship Id="rId66" Type="http://schemas.openxmlformats.org/officeDocument/2006/relationships/hyperlink" Target="http://www.perseus.tufts.edu/hopper/morph?l=ei)%3Dnai&amp;la=greek&amp;can=ei)%3Dnai0&amp;prior=eu)se/beian" TargetMode="External"/><Relationship Id="rId87" Type="http://schemas.openxmlformats.org/officeDocument/2006/relationships/hyperlink" Target="http://www.perseus.tufts.edu/hopper/morph?l=me\n&amp;la=greek&amp;can=me\n0&amp;prior=tou=" TargetMode="External"/><Relationship Id="rId110" Type="http://schemas.openxmlformats.org/officeDocument/2006/relationships/hyperlink" Target="http://www.perseus.tufts.edu/hopper/morph?l=mh/thr&amp;la=greek&amp;can=mh/thr0&amp;prior=h(" TargetMode="External"/><Relationship Id="rId115" Type="http://schemas.openxmlformats.org/officeDocument/2006/relationships/hyperlink" Target="http://www.perseus.tufts.edu/hopper/morph?l=h(me/teron&amp;la=greek&amp;can=h(me/teron0&amp;prior=to\n" TargetMode="External"/><Relationship Id="rId131" Type="http://schemas.openxmlformats.org/officeDocument/2006/relationships/hyperlink" Target="http://www.perseus.tufts.edu/hopper/morph?l=oi(%3Ds&amp;la=greek&amp;can=oi(%3Ds1&amp;prior=e)n" TargetMode="External"/><Relationship Id="rId136" Type="http://schemas.openxmlformats.org/officeDocument/2006/relationships/hyperlink" Target="http://www.perseus.tufts.edu/hopper/morph?l=tou%3Dt'&amp;la=greek&amp;can=tou%3Dt'0&amp;prior=puqe/sqai" TargetMode="External"/><Relationship Id="rId61" Type="http://schemas.openxmlformats.org/officeDocument/2006/relationships/hyperlink" Target="http://www.perseus.tufts.edu/hopper/morph?l=kai\&amp;la=greek&amp;can=kai\1&amp;prior=e)me/" TargetMode="External"/><Relationship Id="rId82" Type="http://schemas.openxmlformats.org/officeDocument/2006/relationships/hyperlink" Target="http://www.perseus.tufts.edu/hopper/morph?l=timwri/an&amp;la=greek&amp;can=timwri/an0&amp;prior=th\n" TargetMode="External"/><Relationship Id="rId152" Type="http://schemas.openxmlformats.org/officeDocument/2006/relationships/hyperlink" Target="http://www.perseus.tufts.edu/hopper/morph?l=a)lhqw%3Ds&amp;la=greek&amp;can=a)lhqw%3Ds0&amp;prior=h)=|" TargetMode="External"/><Relationship Id="rId19" Type="http://schemas.openxmlformats.org/officeDocument/2006/relationships/hyperlink" Target="http://www.perseus.tufts.edu/hopper/morph?l=ou(%3Dtoi&amp;la=greek&amp;can=ou(%3Dtoi0&amp;prior=bohqou/s" TargetMode="External"/><Relationship Id="rId14" Type="http://schemas.openxmlformats.org/officeDocument/2006/relationships/hyperlink" Target="http://www.perseus.tufts.edu/hopper/morph?l=timwrou\s&amp;la=greek&amp;can=timwrou\s0&amp;prior=teqnew=ti" TargetMode="External"/><Relationship Id="rId30" Type="http://schemas.openxmlformats.org/officeDocument/2006/relationships/hyperlink" Target="http://www.perseus.tufts.edu/hopper/morph?l=ti/nas&amp;la=greek&amp;can=ti/nas0&amp;prior=pro\s" TargetMode="External"/><Relationship Id="rId35" Type="http://schemas.openxmlformats.org/officeDocument/2006/relationships/hyperlink" Target="http://www.perseus.tufts.edu/hopper/morph?l=h)\&amp;la=greek&amp;can=h)\0&amp;prior=bohqou/s" TargetMode="External"/><Relationship Id="rId56" Type="http://schemas.openxmlformats.org/officeDocument/2006/relationships/hyperlink" Target="http://www.perseus.tufts.edu/hopper/morph?l=e)/xwn&amp;la=greek&amp;can=e)/xwn0&amp;prior=gnw/mhn" TargetMode="External"/><Relationship Id="rId77" Type="http://schemas.openxmlformats.org/officeDocument/2006/relationships/hyperlink" Target="http://www.perseus.tufts.edu/hopper/morph?l=ei)%3Dnai&amp;la=greek&amp;can=ei)%3Dnai1&amp;prior=a)nosiw/teron" TargetMode="External"/><Relationship Id="rId100" Type="http://schemas.openxmlformats.org/officeDocument/2006/relationships/hyperlink" Target="http://www.perseus.tufts.edu/hopper/morph?l=tou%3Dto/&amp;la=greek&amp;can=tou%3Dto/0&amp;prior=ou)" TargetMode="External"/><Relationship Id="rId105" Type="http://schemas.openxmlformats.org/officeDocument/2006/relationships/hyperlink" Target="http://www.perseus.tufts.edu/hopper/morph?l=oi)%3Dden&amp;la=greek&amp;can=oi)%3Dden0&amp;prior=eu)=" TargetMode="External"/><Relationship Id="rId126" Type="http://schemas.openxmlformats.org/officeDocument/2006/relationships/hyperlink" Target="http://www.perseus.tufts.edu/hopper/morph?l=th%3Ds&amp;la=greek&amp;can=th%3Ds0&amp;prior=para\" TargetMode="External"/><Relationship Id="rId147" Type="http://schemas.openxmlformats.org/officeDocument/2006/relationships/hyperlink" Target="http://www.perseus.tufts.edu/hopper/morph?l=proqumhqh%3Dnai&amp;la=greek&amp;can=proqumhqh%3Dnai0&amp;prior=prou)kalou/mhn" TargetMode="External"/><Relationship Id="rId8" Type="http://schemas.openxmlformats.org/officeDocument/2006/relationships/hyperlink" Target="http://www.perseus.tufts.edu/hopper/morph?l=ou(\s&amp;la=greek&amp;can=ou(\s0&amp;prior=a)nagkai=oi" TargetMode="External"/><Relationship Id="rId51" Type="http://schemas.openxmlformats.org/officeDocument/2006/relationships/hyperlink" Target="http://www.perseus.tufts.edu/hopper/morph?l=tou%3D&amp;la=greek&amp;can=tou%3D0&amp;prior=kai\" TargetMode="External"/><Relationship Id="rId72" Type="http://schemas.openxmlformats.org/officeDocument/2006/relationships/hyperlink" Target="http://www.perseus.tufts.edu/hopper/morph?l=e)gw\&amp;la=greek&amp;can=e)gw\0&amp;prior=prodou=nai" TargetMode="External"/><Relationship Id="rId93" Type="http://schemas.openxmlformats.org/officeDocument/2006/relationships/hyperlink" Target="http://www.perseus.tufts.edu/hopper/morph?l=de\&amp;la=greek&amp;can=de\0&amp;prior=th=s" TargetMode="External"/><Relationship Id="rId98" Type="http://schemas.openxmlformats.org/officeDocument/2006/relationships/hyperlink" Target="http://www.perseus.tufts.edu/hopper/morph?l=kai\&amp;la=greek&amp;can=kai\0&amp;prior=%5d" TargetMode="External"/><Relationship Id="rId121" Type="http://schemas.openxmlformats.org/officeDocument/2006/relationships/hyperlink" Target="http://www.perseus.tufts.edu/hopper/morph?l=e)cousi/a&amp;la=greek&amp;can=e)cousi/a0&amp;prior=au)tw=|" TargetMode="External"/><Relationship Id="rId142" Type="http://schemas.openxmlformats.org/officeDocument/2006/relationships/hyperlink" Target="http://www.perseus.tufts.edu/hopper/morph?l=e)xrh%3Dn&amp;la=greek&amp;can=e)xrh%3Dn0&amp;prior=tou=to" TargetMode="External"/><Relationship Id="rId3" Type="http://schemas.openxmlformats.org/officeDocument/2006/relationships/hyperlink" Target="http://www.perseus.tufts.edu/hopper/morph?l=%5d&amp;la=greek&amp;can=%5d0&amp;prior=%5b" TargetMode="External"/></Relationships>
</file>

<file path=ppt/slides/_rels/slide4.xml.rels><?xml version="1.0" encoding="UTF-8" standalone="yes"?>
<Relationships xmlns="http://schemas.openxmlformats.org/package/2006/relationships"><Relationship Id="rId26" Type="http://schemas.openxmlformats.org/officeDocument/2006/relationships/hyperlink" Target="http://www.perseus.tufts.edu/hopper/morph?l=ai)ti/as&amp;la=greek&amp;can=ai)ti/as0&amp;prior=th=s" TargetMode="External"/><Relationship Id="rId117" Type="http://schemas.openxmlformats.org/officeDocument/2006/relationships/hyperlink" Target="http://www.perseus.tufts.edu/hopper/morph?l=peri\&amp;la=greek&amp;can=peri\0&amp;prior=xrh/sasqai" TargetMode="External"/><Relationship Id="rId21" Type="http://schemas.openxmlformats.org/officeDocument/2006/relationships/hyperlink" Target="http://www.perseus.tufts.edu/hopper/morph?l=au)tou%3D&amp;la=greek&amp;can=au)tou%3D0&amp;prior=mh/thr" TargetMode="External"/><Relationship Id="rId42" Type="http://schemas.openxmlformats.org/officeDocument/2006/relationships/hyperlink" Target="http://www.perseus.tufts.edu/hopper/morph?l=e)gxwrei%3D&amp;la=greek&amp;can=e)gxwrei%3D0&amp;prior=puqe/sqai" TargetMode="External"/><Relationship Id="rId47" Type="http://schemas.openxmlformats.org/officeDocument/2006/relationships/hyperlink" Target="http://www.perseus.tufts.edu/hopper/morph?l=%5bpw%3Ds&amp;la=greek&amp;can=%5bpw%3Ds0&amp;prior=ei)de/nai" TargetMode="External"/><Relationship Id="rId63" Type="http://schemas.openxmlformats.org/officeDocument/2006/relationships/hyperlink" Target="http://www.perseus.tufts.edu/hopper/morph?l=ti/&amp;la=greek&amp;can=ti/0&amp;prior=%5d" TargetMode="External"/><Relationship Id="rId68" Type="http://schemas.openxmlformats.org/officeDocument/2006/relationships/hyperlink" Target="http://www.perseus.tufts.edu/hopper/morph?l=e)k&amp;la=greek&amp;can=e)k0&amp;prior=moi" TargetMode="External"/><Relationship Id="rId84" Type="http://schemas.openxmlformats.org/officeDocument/2006/relationships/hyperlink" Target="http://www.perseus.tufts.edu/hopper/morph?l=de\&amp;la=greek&amp;can=de\0&amp;prior=e)n" TargetMode="External"/><Relationship Id="rId89" Type="http://schemas.openxmlformats.org/officeDocument/2006/relationships/hyperlink" Target="http://www.perseus.tufts.edu/hopper/morph?l=th\n&amp;la=greek&amp;can=th\n0&amp;prior=h(gei=to" TargetMode="External"/><Relationship Id="rId112" Type="http://schemas.openxmlformats.org/officeDocument/2006/relationships/hyperlink" Target="http://www.perseus.tufts.edu/hopper/morph?l=e)qe/lontos&amp;la=greek&amp;can=e)qe/lontos0&amp;prior=e)mou=" TargetMode="External"/><Relationship Id="rId133" Type="http://schemas.openxmlformats.org/officeDocument/2006/relationships/hyperlink" Target="http://www.perseus.tufts.edu/hopper/morph?l=th\n&amp;la=greek&amp;can=th\n0&amp;prior=pro/teron" TargetMode="External"/><Relationship Id="rId138" Type="http://schemas.openxmlformats.org/officeDocument/2006/relationships/hyperlink" Target="http://www.perseus.tufts.edu/hopper/morph?l=tou/twn&amp;la=greek&amp;can=tou/twn1&amp;prior=de\" TargetMode="External"/><Relationship Id="rId154" Type="http://schemas.openxmlformats.org/officeDocument/2006/relationships/hyperlink" Target="http://www.perseus.tufts.edu/hopper/morph?l=ou)k&amp;la=greek&amp;can=ou)k0&amp;prior=te" TargetMode="External"/><Relationship Id="rId159" Type="http://schemas.openxmlformats.org/officeDocument/2006/relationships/hyperlink" Target="http://www.perseus.tufts.edu/hopper/morph?l=e)pi\&amp;la=greek&amp;can=e)pi\0&amp;prior=ou)k" TargetMode="External"/><Relationship Id="rId16" Type="http://schemas.openxmlformats.org/officeDocument/2006/relationships/hyperlink" Target="http://www.perseus.tufts.edu/hopper/morph?l=pro\s&amp;la=greek&amp;can=pro\s0&amp;prior=a)nte/speude" TargetMode="External"/><Relationship Id="rId107" Type="http://schemas.openxmlformats.org/officeDocument/2006/relationships/hyperlink" Target="http://www.perseus.tufts.edu/hopper/morph?l=o(\s&amp;la=greek&amp;can=o(\s0&amp;prior=ei)de/nai" TargetMode="External"/><Relationship Id="rId11" Type="http://schemas.openxmlformats.org/officeDocument/2006/relationships/hyperlink" Target="http://www.perseus.tufts.edu/hopper/morph?l=ei)dw\s&amp;la=greek&amp;can=ei)dw\s0&amp;prior=eu)=" TargetMode="External"/><Relationship Id="rId32" Type="http://schemas.openxmlformats.org/officeDocument/2006/relationships/hyperlink" Target="http://www.perseus.tufts.edu/hopper/morph?l=poih/sasqai&amp;la=greek&amp;can=poih/sasqai0&amp;prior=e)/legxon" TargetMode="External"/><Relationship Id="rId37" Type="http://schemas.openxmlformats.org/officeDocument/2006/relationships/hyperlink" Target="http://www.perseus.tufts.edu/hopper/morph?l=g'&amp;la=greek&amp;can=g'0&amp;prior=peri/" TargetMode="External"/><Relationship Id="rId53" Type="http://schemas.openxmlformats.org/officeDocument/2006/relationships/hyperlink" Target="http://www.perseus.tufts.edu/hopper/morph?l=au)to\n&amp;la=greek&amp;can=au)to\n0&amp;prior=dika/zontes" TargetMode="External"/><Relationship Id="rId58" Type="http://schemas.openxmlformats.org/officeDocument/2006/relationships/hyperlink" Target="http://www.perseus.tufts.edu/hopper/morph?l=th\n&amp;la=greek&amp;can=th\n0&amp;prior=ge" TargetMode="External"/><Relationship Id="rId74" Type="http://schemas.openxmlformats.org/officeDocument/2006/relationships/hyperlink" Target="http://www.perseus.tufts.edu/hopper/morph?l=eu)%3D&amp;la=greek&amp;can=eu)%3D0&amp;prior=basa/nou" TargetMode="External"/><Relationship Id="rId79" Type="http://schemas.openxmlformats.org/officeDocument/2006/relationships/hyperlink" Target="http://www.perseus.tufts.edu/hopper/morph?l=t'&amp;la=greek&amp;can=t'0&amp;prior=oi(=o/n" TargetMode="External"/><Relationship Id="rId102" Type="http://schemas.openxmlformats.org/officeDocument/2006/relationships/hyperlink" Target="http://www.perseus.tufts.edu/hopper/morph?l=a)ntomwmokw\s&amp;la=greek&amp;can=a)ntomwmokw\s0&amp;prior=eu)/orka" TargetMode="External"/><Relationship Id="rId123" Type="http://schemas.openxmlformats.org/officeDocument/2006/relationships/hyperlink" Target="http://www.perseus.tufts.edu/hopper/morph?l=h)qe/lhsa&amp;la=greek&amp;can=h)qe/lhsa0&amp;prior=ga\r" TargetMode="External"/><Relationship Id="rId128" Type="http://schemas.openxmlformats.org/officeDocument/2006/relationships/hyperlink" Target="http://www.perseus.tufts.edu/hopper/morph?l=basani/sai&amp;la=greek&amp;can=basani/sai0&amp;prior=a)ndra/poda" TargetMode="External"/><Relationship Id="rId144" Type="http://schemas.openxmlformats.org/officeDocument/2006/relationships/hyperlink" Target="http://www.perseus.tufts.edu/hopper/morph?l=mhxanwme/nhn&amp;la=greek&amp;can=mhxanwme/nhn0&amp;prior=qa/naton" TargetMode="External"/><Relationship Id="rId149" Type="http://schemas.openxmlformats.org/officeDocument/2006/relationships/hyperlink" Target="http://www.perseus.tufts.edu/hopper/morph?l=ei)lhfo/ta&amp;la=greek&amp;can=ei)lhfo/ta0&amp;prior=pate/ra" TargetMode="External"/><Relationship Id="rId5" Type="http://schemas.openxmlformats.org/officeDocument/2006/relationships/hyperlink" Target="http://www.perseus.tufts.edu/hopper/morph?l=o(mologou/ntwn&amp;la=greek&amp;can=o(mologou/ntwn0&amp;prior=ga\r" TargetMode="External"/><Relationship Id="rId90" Type="http://schemas.openxmlformats.org/officeDocument/2006/relationships/hyperlink" Target="http://www.perseus.tufts.edu/hopper/morph?l=swthri/an&amp;la=greek&amp;can=swthri/an0&amp;prior=th\n" TargetMode="External"/><Relationship Id="rId95" Type="http://schemas.openxmlformats.org/officeDocument/2006/relationships/hyperlink" Target="http://www.perseus.tufts.edu/hopper/morph?l=e)n&amp;la=greek&amp;can=e)n1&amp;prior=geno/mena" TargetMode="External"/><Relationship Id="rId160" Type="http://schemas.openxmlformats.org/officeDocument/2006/relationships/hyperlink" Target="http://www.perseus.tufts.edu/hopper/morph?l=qana/tw|&amp;la=greek&amp;can=qana/tw|0&amp;prior=e)pi\" TargetMode="External"/><Relationship Id="rId165" Type="http://schemas.openxmlformats.org/officeDocument/2006/relationships/hyperlink" Target="http://www.perseus.tufts.edu/hopper/morph?l=fi/ltrois&amp;la=greek&amp;can=fi/ltrois0&amp;prior=e)pi\" TargetMode="External"/><Relationship Id="rId22" Type="http://schemas.openxmlformats.org/officeDocument/2006/relationships/hyperlink" Target="http://www.perseus.tufts.edu/hopper/morph?l=a)ph/llakto&amp;la=greek&amp;can=a)ph/llakto0&amp;prior=au)tou=" TargetMode="External"/><Relationship Id="rId27" Type="http://schemas.openxmlformats.org/officeDocument/2006/relationships/hyperlink" Target="http://www.perseus.tufts.edu/hopper/morph?l=o(/pou&amp;la=greek&amp;can=o(/pou0&amp;prior=ai)ti/as" TargetMode="External"/><Relationship Id="rId43" Type="http://schemas.openxmlformats.org/officeDocument/2006/relationships/hyperlink" Target="http://www.perseus.tufts.edu/hopper/morph?l=au)tw%3D|&amp;la=greek&amp;can=au)tw%3D|0&amp;prior=e)gxwrei=" TargetMode="External"/><Relationship Id="rId48" Type="http://schemas.openxmlformats.org/officeDocument/2006/relationships/hyperlink" Target="http://www.perseus.tufts.edu/hopper/morph?l=ou)%3Dn&amp;la=greek&amp;can=ou)%3Dn0&amp;prior=%5bpw=s" TargetMode="External"/><Relationship Id="rId64" Type="http://schemas.openxmlformats.org/officeDocument/2006/relationships/hyperlink" Target="http://www.perseus.tufts.edu/hopper/morph?l=pote&amp;la=greek&amp;can=pote0&amp;prior=ti/" TargetMode="External"/><Relationship Id="rId69" Type="http://schemas.openxmlformats.org/officeDocument/2006/relationships/hyperlink" Target="http://www.perseus.tufts.edu/hopper/morph?l=me\n&amp;la=greek&amp;can=me\n0&amp;prior=e)k" TargetMode="External"/><Relationship Id="rId113" Type="http://schemas.openxmlformats.org/officeDocument/2006/relationships/hyperlink" Target="http://www.perseus.tufts.edu/hopper/morph?l=th%3D|&amp;la=greek&amp;can=th%3D|0&amp;prior=e)qe/lontos" TargetMode="External"/><Relationship Id="rId118" Type="http://schemas.openxmlformats.org/officeDocument/2006/relationships/hyperlink" Target="http://www.perseus.tufts.edu/hopper/morph?l=tou/tou&amp;la=greek&amp;can=tou/tou0&amp;prior=peri\" TargetMode="External"/><Relationship Id="rId134" Type="http://schemas.openxmlformats.org/officeDocument/2006/relationships/hyperlink" Target="http://www.perseus.tufts.edu/hopper/morph?l=gunai%3Dka&amp;la=greek&amp;can=gunai%3Dka0&amp;prior=th\n" TargetMode="External"/><Relationship Id="rId139" Type="http://schemas.openxmlformats.org/officeDocument/2006/relationships/hyperlink" Target="http://www.perseus.tufts.edu/hopper/morph?l=tw%3D|&amp;la=greek&amp;can=tw%3D|0&amp;prior=tou/twn" TargetMode="External"/><Relationship Id="rId80" Type="http://schemas.openxmlformats.org/officeDocument/2006/relationships/hyperlink" Target="http://www.perseus.tufts.edu/hopper/morph?l=h)%3Dn&amp;la=greek&amp;can=h)%3Dn0&amp;prior=t'" TargetMode="External"/><Relationship Id="rId85" Type="http://schemas.openxmlformats.org/officeDocument/2006/relationships/hyperlink" Target="http://www.perseus.tufts.edu/hopper/morph?l=tw%3D|&amp;la=greek&amp;can=tw%3D|0&amp;prior=de\" TargetMode="External"/><Relationship Id="rId150" Type="http://schemas.openxmlformats.org/officeDocument/2006/relationships/hyperlink" Target="http://www.perseus.tufts.edu/hopper/morph?l=e)p'&amp;la=greek&amp;can=e)p'0&amp;prior=ei)lhfo/ta" TargetMode="External"/><Relationship Id="rId155" Type="http://schemas.openxmlformats.org/officeDocument/2006/relationships/hyperlink" Target="http://www.perseus.tufts.edu/hopper/morph?l=ou)%3Dsan&amp;la=greek&amp;can=ou)%3Dsan0&amp;prior=ou)k" TargetMode="External"/><Relationship Id="rId12" Type="http://schemas.openxmlformats.org/officeDocument/2006/relationships/hyperlink" Target="http://www.perseus.tufts.edu/hopper/morph?l=a)\n&amp;la=greek&amp;can=a)\n0&amp;prior=ei)dw\s" TargetMode="External"/><Relationship Id="rId17" Type="http://schemas.openxmlformats.org/officeDocument/2006/relationships/hyperlink" Target="http://www.perseus.tufts.edu/hopper/morph?l=e)me/&amp;la=greek&amp;can=e)me/0&amp;prior=pro\s" TargetMode="External"/><Relationship Id="rId33" Type="http://schemas.openxmlformats.org/officeDocument/2006/relationships/hyperlink" Target="http://www.perseus.tufts.edu/hopper/morph?l=tw%3Dn&amp;la=greek&amp;can=tw%3Dn1&amp;prior=poih/sasqai" TargetMode="External"/><Relationship Id="rId38" Type="http://schemas.openxmlformats.org/officeDocument/2006/relationships/hyperlink" Target="http://www.perseus.tufts.edu/hopper/morph?l=w(%3Dn&amp;la=greek&amp;can=w(%3Dn0&amp;prior=g'" TargetMode="External"/><Relationship Id="rId59" Type="http://schemas.openxmlformats.org/officeDocument/2006/relationships/hyperlink" Target="http://www.perseus.tufts.edu/hopper/morph?l=a)lh/qeian&amp;la=greek&amp;can=a)lh/qeian0&amp;prior=th\n" TargetMode="External"/><Relationship Id="rId103" Type="http://schemas.openxmlformats.org/officeDocument/2006/relationships/hyperlink" Target="http://www.perseus.tufts.edu/hopper/morph?l=e)/stai&amp;la=greek&amp;can=e)/stai0&amp;prior=a)ntomwmokw\s" TargetMode="External"/><Relationship Id="rId108" Type="http://schemas.openxmlformats.org/officeDocument/2006/relationships/hyperlink" Target="http://www.perseus.tufts.edu/hopper/morph?l=ou)k&amp;la=greek&amp;can=ou)k0&amp;prior=o(\s" TargetMode="External"/><Relationship Id="rId124" Type="http://schemas.openxmlformats.org/officeDocument/2006/relationships/hyperlink" Target="http://www.perseus.tufts.edu/hopper/morph?l=me\n&amp;la=greek&amp;can=me\n1&amp;prior=h)qe/lhsa" TargetMode="External"/><Relationship Id="rId129" Type="http://schemas.openxmlformats.org/officeDocument/2006/relationships/hyperlink" Target="http://www.perseus.tufts.edu/hopper/morph?l=a(\&amp;la=greek&amp;can=a(\0&amp;prior=basani/sai" TargetMode="External"/><Relationship Id="rId54" Type="http://schemas.openxmlformats.org/officeDocument/2006/relationships/hyperlink" Target="http://www.perseus.tufts.edu/hopper/morph?l=ei)ko\s&amp;la=greek&amp;can=ei)ko\s0&amp;prior=au)to\n" TargetMode="External"/><Relationship Id="rId70" Type="http://schemas.openxmlformats.org/officeDocument/2006/relationships/hyperlink" Target="http://www.perseus.tufts.edu/hopper/morph?l=ga\r&amp;la=greek&amp;can=ga\r0&amp;prior=me\n" TargetMode="External"/><Relationship Id="rId75" Type="http://schemas.openxmlformats.org/officeDocument/2006/relationships/hyperlink" Target="http://www.perseus.tufts.edu/hopper/morph?l=h)/|dei&amp;la=greek&amp;can=h)/|dei0&amp;prior=eu)=" TargetMode="External"/><Relationship Id="rId91" Type="http://schemas.openxmlformats.org/officeDocument/2006/relationships/hyperlink" Target="http://www.perseus.tufts.edu/hopper/morph?l=ei)%3Dnai&amp;la=greek&amp;can=ei)%3Dnai0&amp;prior=swthri/an" TargetMode="External"/><Relationship Id="rId96" Type="http://schemas.openxmlformats.org/officeDocument/2006/relationships/hyperlink" Target="http://www.perseus.tufts.edu/hopper/morph?l=tou/tw|&amp;la=greek&amp;can=tou/tw|0&amp;prior=e)n" TargetMode="External"/><Relationship Id="rId140" Type="http://schemas.openxmlformats.org/officeDocument/2006/relationships/hyperlink" Target="http://www.perseus.tufts.edu/hopper/morph?l=patri\&amp;la=greek&amp;can=patri\0&amp;prior=tw=|" TargetMode="External"/><Relationship Id="rId145" Type="http://schemas.openxmlformats.org/officeDocument/2006/relationships/hyperlink" Target="http://www.perseus.tufts.edu/hopper/morph?l=farma/kois&amp;la=greek&amp;can=farma/kois0&amp;prior=mhxanwme/nhn" TargetMode="External"/><Relationship Id="rId161" Type="http://schemas.openxmlformats.org/officeDocument/2006/relationships/hyperlink" Target="http://www.perseus.tufts.edu/hopper/morph?l=fa/skousan&amp;la=greek&amp;can=fa/skousan0&amp;prior=qana/tw|" TargetMode="External"/><Relationship Id="rId1" Type="http://schemas.openxmlformats.org/officeDocument/2006/relationships/slideLayout" Target="../slideLayouts/slideLayout2.xml"/><Relationship Id="rId6" Type="http://schemas.openxmlformats.org/officeDocument/2006/relationships/hyperlink" Target="http://www.perseus.tufts.edu/hopper/morph?l=tw%3Dn&amp;la=greek&amp;can=tw%3Dn0&amp;prior=o(mologou/ntwn" TargetMode="External"/><Relationship Id="rId15" Type="http://schemas.openxmlformats.org/officeDocument/2006/relationships/hyperlink" Target="http://www.perseus.tufts.edu/hopper/morph?l=a)nte/speude&amp;la=greek&amp;can=a)nte/speude0&amp;prior=kai\" TargetMode="External"/><Relationship Id="rId23" Type="http://schemas.openxmlformats.org/officeDocument/2006/relationships/hyperlink" Target="http://www.perseus.tufts.edu/hopper/morph?l=a)\n&amp;la=greek&amp;can=a)\n1&amp;prior=a)ph/llakto" TargetMode="External"/><Relationship Id="rId28" Type="http://schemas.openxmlformats.org/officeDocument/2006/relationships/hyperlink" Target="http://www.perseus.tufts.edu/hopper/morph?l=de\&amp;la=greek&amp;can=de\0&amp;prior=o(/pou" TargetMode="External"/><Relationship Id="rId36" Type="http://schemas.openxmlformats.org/officeDocument/2006/relationships/hyperlink" Target="http://www.perseus.tufts.edu/hopper/morph?l=peri/&amp;la=greek&amp;can=peri/0&amp;prior=pw=s" TargetMode="External"/><Relationship Id="rId49" Type="http://schemas.openxmlformats.org/officeDocument/2006/relationships/hyperlink" Target="http://www.perseus.tufts.edu/hopper/morph?l=peri\&amp;la=greek&amp;can=peri\1&amp;prior=ou)=n" TargetMode="External"/><Relationship Id="rId57" Type="http://schemas.openxmlformats.org/officeDocument/2006/relationships/hyperlink" Target="http://www.perseus.tufts.edu/hopper/morph?l=ge&amp;la=greek&amp;can=ge0&amp;prior=w(=n" TargetMode="External"/><Relationship Id="rId106" Type="http://schemas.openxmlformats.org/officeDocument/2006/relationships/hyperlink" Target="http://www.perseus.tufts.edu/hopper/morph?l=ei)de/nai&amp;la=greek&amp;can=ei)de/nai0&amp;prior=eu)=" TargetMode="External"/><Relationship Id="rId114" Type="http://schemas.openxmlformats.org/officeDocument/2006/relationships/hyperlink" Target="http://www.perseus.tufts.edu/hopper/morph?l=dikaiota/th|&amp;la=greek&amp;can=dikaiota/th|0&amp;prior=th=|" TargetMode="External"/><Relationship Id="rId119" Type="http://schemas.openxmlformats.org/officeDocument/2006/relationships/hyperlink" Target="http://www.perseus.tufts.edu/hopper/morph?l=tou%3D&amp;la=greek&amp;can=tou%3D0&amp;prior=tou/tou" TargetMode="External"/><Relationship Id="rId127" Type="http://schemas.openxmlformats.org/officeDocument/2006/relationships/hyperlink" Target="http://www.perseus.tufts.edu/hopper/morph?l=a)ndra/poda&amp;la=greek&amp;can=a)ndra/poda0&amp;prior=tou/twn" TargetMode="External"/><Relationship Id="rId10" Type="http://schemas.openxmlformats.org/officeDocument/2006/relationships/hyperlink" Target="http://www.perseus.tufts.edu/hopper/morph?l=eu)%3D&amp;la=greek&amp;can=eu)%3D0&amp;prior=t'" TargetMode="External"/><Relationship Id="rId31" Type="http://schemas.openxmlformats.org/officeDocument/2006/relationships/hyperlink" Target="http://www.perseus.tufts.edu/hopper/morph?l=e)/legxon&amp;la=greek&amp;can=e)/legxon0&amp;prior=h)qe/lhsen" TargetMode="External"/><Relationship Id="rId44" Type="http://schemas.openxmlformats.org/officeDocument/2006/relationships/hyperlink" Target="http://www.perseus.tufts.edu/hopper/morph?l=peri\&amp;la=greek&amp;can=peri\0&amp;prior=au)tw=|" TargetMode="External"/><Relationship Id="rId52" Type="http://schemas.openxmlformats.org/officeDocument/2006/relationships/hyperlink" Target="http://www.perseus.tufts.edu/hopper/morph?l=dika/zontes&amp;la=greek&amp;can=dika/zontes0&amp;prior=w)=" TargetMode="External"/><Relationship Id="rId60" Type="http://schemas.openxmlformats.org/officeDocument/2006/relationships/hyperlink" Target="http://www.perseus.tufts.edu/hopper/morph?l=ou)k&amp;la=greek&amp;can=ou)k1&amp;prior=a)lh/qeian" TargetMode="External"/><Relationship Id="rId65" Type="http://schemas.openxmlformats.org/officeDocument/2006/relationships/hyperlink" Target="http://www.perseus.tufts.edu/hopper/morph?l=a)pologh/sesqai&amp;la=greek&amp;can=a)pologh/sesqai0&amp;prior=pote" TargetMode="External"/><Relationship Id="rId73" Type="http://schemas.openxmlformats.org/officeDocument/2006/relationships/hyperlink" Target="http://www.perseus.tufts.edu/hopper/morph?l=basa/nou&amp;la=greek&amp;can=basa/nou0&amp;prior=a)ndrapo/dwn" TargetMode="External"/><Relationship Id="rId78" Type="http://schemas.openxmlformats.org/officeDocument/2006/relationships/hyperlink" Target="http://www.perseus.tufts.edu/hopper/morph?l=oi(%3Do/n&amp;la=greek&amp;can=oi(%3Do/n0&amp;prior=ou)x" TargetMode="External"/><Relationship Id="rId81" Type="http://schemas.openxmlformats.org/officeDocument/2006/relationships/hyperlink" Target="http://www.perseus.tufts.edu/hopper/morph?l=au)th%3D|&amp;la=greek&amp;can=au)th%3D|0&amp;prior=h)=n" TargetMode="External"/><Relationship Id="rId86" Type="http://schemas.openxmlformats.org/officeDocument/2006/relationships/hyperlink" Target="http://www.perseus.tufts.edu/hopper/morph?l=mh\&amp;la=greek&amp;can=mh\0&amp;prior=tw=|" TargetMode="External"/><Relationship Id="rId94" Type="http://schemas.openxmlformats.org/officeDocument/2006/relationships/hyperlink" Target="http://www.perseus.tufts.edu/hopper/morph?l=geno/mena&amp;la=greek&amp;can=geno/mena0&amp;prior=ga\r" TargetMode="External"/><Relationship Id="rId99" Type="http://schemas.openxmlformats.org/officeDocument/2006/relationships/hyperlink" Target="http://www.perseus.tufts.edu/hopper/morph?l=pw%3Ds&amp;la=greek&amp;can=pw%3Ds0&amp;prior=w)|h/qhsan" TargetMode="External"/><Relationship Id="rId101" Type="http://schemas.openxmlformats.org/officeDocument/2006/relationships/hyperlink" Target="http://www.perseus.tufts.edu/hopper/morph?l=eu)/orka&amp;la=greek&amp;can=eu)/orka0&amp;prior=ou)=n" TargetMode="External"/><Relationship Id="rId122" Type="http://schemas.openxmlformats.org/officeDocument/2006/relationships/hyperlink" Target="http://www.perseus.tufts.edu/hopper/morph?l=me\n&amp;la=greek&amp;can=me\n0&amp;prior=tou=to" TargetMode="External"/><Relationship Id="rId130" Type="http://schemas.openxmlformats.org/officeDocument/2006/relationships/hyperlink" Target="http://www.perseus.tufts.edu/hopper/morph?l=sunh/|dei&amp;la=greek&amp;can=sunh/|dei0&amp;prior=a(\" TargetMode="External"/><Relationship Id="rId135" Type="http://schemas.openxmlformats.org/officeDocument/2006/relationships/hyperlink" Target="http://www.perseus.tufts.edu/hopper/morph?l=tau/thn&amp;la=greek&amp;can=tau/thn0&amp;prior=gunai=ka" TargetMode="External"/><Relationship Id="rId143" Type="http://schemas.openxmlformats.org/officeDocument/2006/relationships/hyperlink" Target="http://www.perseus.tufts.edu/hopper/morph?l=qa/naton&amp;la=greek&amp;can=qa/naton0&amp;prior=h(mete/rw|" TargetMode="External"/><Relationship Id="rId148" Type="http://schemas.openxmlformats.org/officeDocument/2006/relationships/hyperlink" Target="http://www.perseus.tufts.edu/hopper/morph?l=pate/ra&amp;la=greek&amp;can=pate/ra0&amp;prior=to\n" TargetMode="External"/><Relationship Id="rId151" Type="http://schemas.openxmlformats.org/officeDocument/2006/relationships/hyperlink" Target="http://www.perseus.tufts.edu/hopper/morph?l=au)tofw/rw|&amp;la=greek&amp;can=au)tofw/rw|0&amp;prior=e)p'" TargetMode="External"/><Relationship Id="rId156" Type="http://schemas.openxmlformats.org/officeDocument/2006/relationships/hyperlink" Target="http://www.perseus.tufts.edu/hopper/morph?l=a)/parnon&amp;la=greek&amp;can=a)/parnon0&amp;prior=ou)=san" TargetMode="External"/><Relationship Id="rId164" Type="http://schemas.openxmlformats.org/officeDocument/2006/relationships/hyperlink" Target="http://www.perseus.tufts.edu/hopper/morph?l=e)pi\&amp;la=greek&amp;can=e)pi\1&amp;prior=a)ll'" TargetMode="External"/><Relationship Id="rId4" Type="http://schemas.openxmlformats.org/officeDocument/2006/relationships/hyperlink" Target="http://www.perseus.tufts.edu/hopper/morph?l=ga\r&amp;la=greek&amp;can=ga\r0&amp;prior=mh\" TargetMode="External"/><Relationship Id="rId9" Type="http://schemas.openxmlformats.org/officeDocument/2006/relationships/hyperlink" Target="http://www.perseus.tufts.edu/hopper/morph?l=t'&amp;la=greek&amp;can=t'0&amp;prior=ou(=to/s" TargetMode="External"/><Relationship Id="rId13" Type="http://schemas.openxmlformats.org/officeDocument/2006/relationships/hyperlink" Target="http://www.perseus.tufts.edu/hopper/morph?l=a)pelogei%3Dto&amp;la=greek&amp;can=a)pelogei%3Dto0&amp;prior=a)\n" TargetMode="External"/><Relationship Id="rId18" Type="http://schemas.openxmlformats.org/officeDocument/2006/relationships/hyperlink" Target="http://www.perseus.tufts.edu/hopper/morph?l=kai\&amp;la=greek&amp;can=kai\1&amp;prior=e)me/" TargetMode="External"/><Relationship Id="rId39" Type="http://schemas.openxmlformats.org/officeDocument/2006/relationships/hyperlink" Target="http://www.perseus.tufts.edu/hopper/morph?l=ou)k&amp;la=greek&amp;can=ou)k0&amp;prior=w(=n" TargetMode="External"/><Relationship Id="rId109" Type="http://schemas.openxmlformats.org/officeDocument/2006/relationships/hyperlink" Target="http://www.perseus.tufts.edu/hopper/morph?l=safw%3Ds&amp;la=greek&amp;can=safw%3Ds0&amp;prior=h)qe/lhse" TargetMode="External"/><Relationship Id="rId34" Type="http://schemas.openxmlformats.org/officeDocument/2006/relationships/hyperlink" Target="http://www.perseus.tufts.edu/hopper/morph?l=pepragme/nwn&amp;la=greek&amp;can=pepragme/nwn0&amp;prior=tw=n" TargetMode="External"/><Relationship Id="rId50" Type="http://schemas.openxmlformats.org/officeDocument/2006/relationships/hyperlink" Target="http://www.perseus.tufts.edu/hopper/morph?l=tou/twn&amp;la=greek&amp;can=tou/twn1&amp;prior=peri\" TargetMode="External"/><Relationship Id="rId55" Type="http://schemas.openxmlformats.org/officeDocument/2006/relationships/hyperlink" Target="http://www.perseus.tufts.edu/hopper/morph?l=ei)de/nai&amp;la=greek&amp;can=ei)de/nai1&amp;prior=ei)ko\s" TargetMode="External"/><Relationship Id="rId76" Type="http://schemas.openxmlformats.org/officeDocument/2006/relationships/hyperlink" Target="http://www.perseus.tufts.edu/hopper/morph?l=o(/ti&amp;la=greek&amp;can=o(/ti0&amp;prior=h)/|dei" TargetMode="External"/><Relationship Id="rId97" Type="http://schemas.openxmlformats.org/officeDocument/2006/relationships/hyperlink" Target="http://www.perseus.tufts.edu/hopper/morph?l=a)fanisqh%3Dnai&amp;la=greek&amp;can=a)fanisqh%3Dnai0&amp;prior=tou/tw|" TargetMode="External"/><Relationship Id="rId104" Type="http://schemas.openxmlformats.org/officeDocument/2006/relationships/hyperlink" Target="http://www.perseus.tufts.edu/hopper/morph?l=fa/skwn&amp;la=greek&amp;can=fa/skwn0&amp;prior=e)/stai" TargetMode="External"/><Relationship Id="rId120" Type="http://schemas.openxmlformats.org/officeDocument/2006/relationships/hyperlink" Target="http://www.perseus.tufts.edu/hopper/morph?l=pra/gmatos&amp;la=greek&amp;can=pra/gmatos0&amp;prior=tou=" TargetMode="External"/><Relationship Id="rId125" Type="http://schemas.openxmlformats.org/officeDocument/2006/relationships/hyperlink" Target="http://www.perseus.tufts.edu/hopper/morph?l=ta\&amp;la=greek&amp;can=ta\0&amp;prior=me\n" TargetMode="External"/><Relationship Id="rId141" Type="http://schemas.openxmlformats.org/officeDocument/2006/relationships/hyperlink" Target="http://www.perseus.tufts.edu/hopper/morph?l=tw%3D|&amp;la=greek&amp;can=tw%3D|1&amp;prior=patri\" TargetMode="External"/><Relationship Id="rId146" Type="http://schemas.openxmlformats.org/officeDocument/2006/relationships/hyperlink" Target="http://www.perseus.tufts.edu/hopper/morph?l=kai\&amp;la=greek&amp;can=kai\1&amp;prior=farma/kois" TargetMode="External"/><Relationship Id="rId7" Type="http://schemas.openxmlformats.org/officeDocument/2006/relationships/hyperlink" Target="http://www.perseus.tufts.edu/hopper/morph?l=a)ndrapo/dwn&amp;la=greek&amp;can=a)ndrapo/dwn0&amp;prior=tw=n" TargetMode="External"/><Relationship Id="rId71" Type="http://schemas.openxmlformats.org/officeDocument/2006/relationships/hyperlink" Target="http://www.perseus.tufts.edu/hopper/morph?l=th%3Ds&amp;la=greek&amp;can=th%3Ds0&amp;prior=ga\r" TargetMode="External"/><Relationship Id="rId92" Type="http://schemas.openxmlformats.org/officeDocument/2006/relationships/hyperlink" Target="http://www.perseus.tufts.edu/hopper/morph?l=ta\&amp;la=greek&amp;can=ta\0&amp;prior=ei)=nai" TargetMode="External"/><Relationship Id="rId162" Type="http://schemas.openxmlformats.org/officeDocument/2006/relationships/hyperlink" Target="http://www.perseus.tufts.edu/hopper/morph?l=dido/nai&amp;la=greek&amp;can=dido/nai0&amp;prior=fa/skousan" TargetMode="External"/><Relationship Id="rId2" Type="http://schemas.openxmlformats.org/officeDocument/2006/relationships/hyperlink" Target="http://www.perseus.tufts.edu/hopper/morph?l=%5d&amp;la=greek&amp;can=%5d0&amp;prior=%5b" TargetMode="External"/><Relationship Id="rId29" Type="http://schemas.openxmlformats.org/officeDocument/2006/relationships/hyperlink" Target="http://www.perseus.tufts.edu/hopper/morph?l=mh\&amp;la=greek&amp;can=mh\1&amp;prior=de\" TargetMode="External"/><Relationship Id="rId24" Type="http://schemas.openxmlformats.org/officeDocument/2006/relationships/hyperlink" Target="http://www.perseus.tufts.edu/hopper/morph?l=tau/ths&amp;la=greek&amp;can=tau/ths0&amp;prior=a)\n" TargetMode="External"/><Relationship Id="rId40" Type="http://schemas.openxmlformats.org/officeDocument/2006/relationships/hyperlink" Target="http://www.perseus.tufts.edu/hopper/morph?l=h)qe/lhse&amp;la=greek&amp;can=h)qe/lhse0&amp;prior=ou)k" TargetMode="External"/><Relationship Id="rId45" Type="http://schemas.openxmlformats.org/officeDocument/2006/relationships/hyperlink" Target="http://www.perseus.tufts.edu/hopper/morph?l=tou/twn&amp;la=greek&amp;can=tou/twn0&amp;prior=peri\" TargetMode="External"/><Relationship Id="rId66" Type="http://schemas.openxmlformats.org/officeDocument/2006/relationships/hyperlink" Target="http://www.perseus.tufts.edu/hopper/morph?l=me/llei&amp;la=greek&amp;can=me/llei0&amp;prior=a)pologh/sesqai" TargetMode="External"/><Relationship Id="rId87" Type="http://schemas.openxmlformats.org/officeDocument/2006/relationships/hyperlink" Target="http://www.perseus.tufts.edu/hopper/morph?l=basanisqh%3Dnai&amp;la=greek&amp;can=basanisqh%3Dnai0&amp;prior=mh\" TargetMode="External"/><Relationship Id="rId110" Type="http://schemas.openxmlformats.org/officeDocument/2006/relationships/hyperlink" Target="http://www.perseus.tufts.edu/hopper/morph?l=puqe/sqai&amp;la=greek&amp;can=puqe/sqai0&amp;prior=safw=s" TargetMode="External"/><Relationship Id="rId115" Type="http://schemas.openxmlformats.org/officeDocument/2006/relationships/hyperlink" Target="http://www.perseus.tufts.edu/hopper/morph?l=basa/nw|&amp;la=greek&amp;can=basa/nw|0&amp;prior=dikaiota/th|" TargetMode="External"/><Relationship Id="rId131" Type="http://schemas.openxmlformats.org/officeDocument/2006/relationships/hyperlink" Target="http://www.perseus.tufts.edu/hopper/morph?l=kai\&amp;la=greek&amp;can=kai\0&amp;prior=sunh/|dei" TargetMode="External"/><Relationship Id="rId136" Type="http://schemas.openxmlformats.org/officeDocument/2006/relationships/hyperlink" Target="http://www.perseus.tufts.edu/hopper/morph?l=mhte/ra&amp;la=greek&amp;can=mhte/ra0&amp;prior=tau/thn" TargetMode="External"/><Relationship Id="rId157" Type="http://schemas.openxmlformats.org/officeDocument/2006/relationships/hyperlink" Target="http://www.perseus.tufts.edu/hopper/morph?l=plh\n&amp;la=greek&amp;can=plh\n0&amp;prior=a)/parnon" TargetMode="External"/><Relationship Id="rId61" Type="http://schemas.openxmlformats.org/officeDocument/2006/relationships/hyperlink" Target="http://www.perseus.tufts.edu/hopper/morph?l=ei)/lhfe&amp;la=greek&amp;can=ei)/lhfe0&amp;prior=ou)k" TargetMode="External"/><Relationship Id="rId82" Type="http://schemas.openxmlformats.org/officeDocument/2006/relationships/hyperlink" Target="http://www.perseus.tufts.edu/hopper/morph?l=swqh%3Dnai&amp;la=greek&amp;can=swqh%3Dnai0&amp;prior=au)th=|" TargetMode="External"/><Relationship Id="rId152" Type="http://schemas.openxmlformats.org/officeDocument/2006/relationships/hyperlink" Target="http://www.perseus.tufts.edu/hopper/morph?l=tau/thn&amp;la=greek&amp;can=tau/thn1&amp;prior=au)tofw/rw|" TargetMode="External"/><Relationship Id="rId19" Type="http://schemas.openxmlformats.org/officeDocument/2006/relationships/hyperlink" Target="http://www.perseus.tufts.edu/hopper/morph?l=h(&amp;la=greek&amp;can=h(0&amp;prior=kai\" TargetMode="External"/><Relationship Id="rId14" Type="http://schemas.openxmlformats.org/officeDocument/2006/relationships/hyperlink" Target="http://www.perseus.tufts.edu/hopper/morph?l=kai\&amp;la=greek&amp;can=kai\0&amp;prior=a)pelogei=to" TargetMode="External"/><Relationship Id="rId30" Type="http://schemas.openxmlformats.org/officeDocument/2006/relationships/hyperlink" Target="http://www.perseus.tufts.edu/hopper/morph?l=h)qe/lhsen&amp;la=greek&amp;can=h)qe/lhsen0&amp;prior=mh\" TargetMode="External"/><Relationship Id="rId35" Type="http://schemas.openxmlformats.org/officeDocument/2006/relationships/hyperlink" Target="http://www.perseus.tufts.edu/hopper/morph?l=pw%3Ds&amp;la=greek&amp;can=pw%3Ds0&amp;prior=pepragme/nwn" TargetMode="External"/><Relationship Id="rId56" Type="http://schemas.openxmlformats.org/officeDocument/2006/relationships/hyperlink" Target="http://www.perseus.tufts.edu/hopper/morph?l=w(%3Dn&amp;la=greek&amp;can=w(%3Dn1&amp;prior=ei)de/nai" TargetMode="External"/><Relationship Id="rId77" Type="http://schemas.openxmlformats.org/officeDocument/2006/relationships/hyperlink" Target="http://www.perseus.tufts.edu/hopper/morph?l=ou)x&amp;la=greek&amp;can=ou)x0&amp;prior=o(/ti" TargetMode="External"/><Relationship Id="rId100" Type="http://schemas.openxmlformats.org/officeDocument/2006/relationships/hyperlink" Target="http://www.perseus.tufts.edu/hopper/morph?l=ou)%3Dn&amp;la=greek&amp;can=ou)%3Dn0&amp;prior=pw=s" TargetMode="External"/><Relationship Id="rId105" Type="http://schemas.openxmlformats.org/officeDocument/2006/relationships/hyperlink" Target="http://www.perseus.tufts.edu/hopper/morph?l=eu)%3D&amp;la=greek&amp;can=eu)%3D1&amp;prior=fa/skwn" TargetMode="External"/><Relationship Id="rId126" Type="http://schemas.openxmlformats.org/officeDocument/2006/relationships/hyperlink" Target="http://www.perseus.tufts.edu/hopper/morph?l=tou/twn&amp;la=greek&amp;can=tou/twn0&amp;prior=ta\" TargetMode="External"/><Relationship Id="rId147" Type="http://schemas.openxmlformats.org/officeDocument/2006/relationships/hyperlink" Target="http://www.perseus.tufts.edu/hopper/morph?l=to\n&amp;la=greek&amp;can=to\n0&amp;prior=kai\" TargetMode="External"/><Relationship Id="rId8" Type="http://schemas.openxmlformats.org/officeDocument/2006/relationships/hyperlink" Target="http://www.perseus.tufts.edu/hopper/morph?l=ou(%3Dto/s&amp;la=greek&amp;can=ou(%3Dto/s0&amp;prior=a)ndrapo/dwn" TargetMode="External"/><Relationship Id="rId51" Type="http://schemas.openxmlformats.org/officeDocument/2006/relationships/hyperlink" Target="http://www.perseus.tufts.edu/hopper/morph?l=w)%3D&amp;la=greek&amp;can=w)%3D0&amp;prior=tou/twn" TargetMode="External"/><Relationship Id="rId72" Type="http://schemas.openxmlformats.org/officeDocument/2006/relationships/hyperlink" Target="http://www.perseus.tufts.edu/hopper/morph?l=tw%3Dn&amp;la=greek&amp;can=tw%3Dn0&amp;prior=th=s" TargetMode="External"/><Relationship Id="rId93" Type="http://schemas.openxmlformats.org/officeDocument/2006/relationships/hyperlink" Target="http://www.perseus.tufts.edu/hopper/morph?l=ga\r&amp;la=greek&amp;can=ga\r1&amp;prior=ta\" TargetMode="External"/><Relationship Id="rId98" Type="http://schemas.openxmlformats.org/officeDocument/2006/relationships/hyperlink" Target="http://www.perseus.tufts.edu/hopper/morph?l=w)|h/qhsan&amp;la=greek&amp;can=w)|h/qhsan0&amp;prior=a)fanisqh=nai" TargetMode="External"/><Relationship Id="rId121" Type="http://schemas.openxmlformats.org/officeDocument/2006/relationships/hyperlink" Target="http://www.perseus.tufts.edu/hopper/morph?l=tou%3Dto&amp;la=greek&amp;can=tou%3Dto0&amp;prior=%5d" TargetMode="External"/><Relationship Id="rId142" Type="http://schemas.openxmlformats.org/officeDocument/2006/relationships/hyperlink" Target="http://www.perseus.tufts.edu/hopper/morph?l=h(mete/rw|&amp;la=greek&amp;can=h(mete/rw|0&amp;prior=tw=|" TargetMode="External"/><Relationship Id="rId163" Type="http://schemas.openxmlformats.org/officeDocument/2006/relationships/hyperlink" Target="http://www.perseus.tufts.edu/hopper/morph?l=a)ll'&amp;la=greek&amp;can=a)ll'0&amp;prior=dido/nai" TargetMode="External"/><Relationship Id="rId3" Type="http://schemas.openxmlformats.org/officeDocument/2006/relationships/hyperlink" Target="http://www.perseus.tufts.edu/hopper/morph?l=mh\&amp;la=greek&amp;can=mh\0&amp;prior=%5d" TargetMode="External"/><Relationship Id="rId25" Type="http://schemas.openxmlformats.org/officeDocument/2006/relationships/hyperlink" Target="http://www.perseus.tufts.edu/hopper/morph?l=th%3Ds&amp;la=greek&amp;can=th%3Ds0&amp;prior=tau/ths" TargetMode="External"/><Relationship Id="rId46" Type="http://schemas.openxmlformats.org/officeDocument/2006/relationships/hyperlink" Target="http://www.perseus.tufts.edu/hopper/morph?l=ei)de/nai&amp;la=greek&amp;can=ei)de/nai0&amp;prior=tou/twn" TargetMode="External"/><Relationship Id="rId67" Type="http://schemas.openxmlformats.org/officeDocument/2006/relationships/hyperlink" Target="http://www.perseus.tufts.edu/hopper/morph?l=moi&amp;la=greek&amp;can=moi0&amp;prior=me/llei" TargetMode="External"/><Relationship Id="rId116" Type="http://schemas.openxmlformats.org/officeDocument/2006/relationships/hyperlink" Target="http://www.perseus.tufts.edu/hopper/morph?l=xrh/sasqai&amp;la=greek&amp;can=xrh/sasqai0&amp;prior=basa/nw|" TargetMode="External"/><Relationship Id="rId137" Type="http://schemas.openxmlformats.org/officeDocument/2006/relationships/hyperlink" Target="http://www.perseus.tufts.edu/hopper/morph?l=de\&amp;la=greek&amp;can=de\0&amp;prior=mhte/ra" TargetMode="External"/><Relationship Id="rId158" Type="http://schemas.openxmlformats.org/officeDocument/2006/relationships/hyperlink" Target="http://www.perseus.tufts.edu/hopper/morph?l=ou)k&amp;la=greek&amp;can=ou)k1&amp;prior=plh\n" TargetMode="External"/><Relationship Id="rId20" Type="http://schemas.openxmlformats.org/officeDocument/2006/relationships/hyperlink" Target="http://www.perseus.tufts.edu/hopper/morph?l=mh/thr&amp;la=greek&amp;can=mh/thr0&amp;prior=h(" TargetMode="External"/><Relationship Id="rId41" Type="http://schemas.openxmlformats.org/officeDocument/2006/relationships/hyperlink" Target="http://www.perseus.tufts.edu/hopper/morph?l=puqe/sqai&amp;la=greek&amp;can=puqe/sqai0&amp;prior=h)qe/lhse" TargetMode="External"/><Relationship Id="rId62" Type="http://schemas.openxmlformats.org/officeDocument/2006/relationships/hyperlink" Target="http://www.perseus.tufts.edu/hopper/morph?l=%5b&amp;la=greek&amp;can=%5b0" TargetMode="External"/><Relationship Id="rId83" Type="http://schemas.openxmlformats.org/officeDocument/2006/relationships/hyperlink" Target="http://www.perseus.tufts.edu/hopper/morph?l=e)n&amp;la=greek&amp;can=e)n0&amp;prior=swqh=nai" TargetMode="External"/><Relationship Id="rId88" Type="http://schemas.openxmlformats.org/officeDocument/2006/relationships/hyperlink" Target="http://www.perseus.tufts.edu/hopper/morph?l=h(gei%3Dto&amp;la=greek&amp;can=h(gei%3Dto0&amp;prior=basanisqh=nai" TargetMode="External"/><Relationship Id="rId111" Type="http://schemas.openxmlformats.org/officeDocument/2006/relationships/hyperlink" Target="http://www.perseus.tufts.edu/hopper/morph?l=e)mou%3D&amp;la=greek&amp;can=e)mou%3D0&amp;prior=puqe/sqai" TargetMode="External"/><Relationship Id="rId132" Type="http://schemas.openxmlformats.org/officeDocument/2006/relationships/hyperlink" Target="http://www.perseus.tufts.edu/hopper/morph?l=pro/teron&amp;la=greek&amp;can=pro/teron0&amp;prior=kai\" TargetMode="External"/><Relationship Id="rId153" Type="http://schemas.openxmlformats.org/officeDocument/2006/relationships/hyperlink" Target="http://www.perseus.tufts.edu/hopper/morph?l=te&amp;la=greek&amp;can=te0&amp;prior=tau/th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3A437-7FEA-4B7C-9434-C1C6BDE4AB3A}"/>
              </a:ext>
            </a:extLst>
          </p:cNvPr>
          <p:cNvSpPr>
            <a:spLocks noGrp="1"/>
          </p:cNvSpPr>
          <p:nvPr>
            <p:ph type="ctrTitle"/>
          </p:nvPr>
        </p:nvSpPr>
        <p:spPr>
          <a:xfrm>
            <a:off x="1524000" y="1122363"/>
            <a:ext cx="9144000" cy="1316037"/>
          </a:xfrm>
        </p:spPr>
        <p:txBody>
          <a:bodyPr/>
          <a:lstStyle/>
          <a:p>
            <a:r>
              <a:rPr lang="el-GR" b="1" dirty="0"/>
              <a:t>ΑΝΤΙΦΩΝ</a:t>
            </a:r>
            <a:endParaRPr lang="en-GB" b="1" dirty="0"/>
          </a:p>
        </p:txBody>
      </p:sp>
      <p:sp>
        <p:nvSpPr>
          <p:cNvPr id="3" name="Subtitle 2">
            <a:extLst>
              <a:ext uri="{FF2B5EF4-FFF2-40B4-BE49-F238E27FC236}">
                <a16:creationId xmlns:a16="http://schemas.microsoft.com/office/drawing/2014/main" id="{72289ABB-3E22-4656-9090-6E7A109E12D9}"/>
              </a:ext>
            </a:extLst>
          </p:cNvPr>
          <p:cNvSpPr>
            <a:spLocks noGrp="1"/>
          </p:cNvSpPr>
          <p:nvPr>
            <p:ph type="subTitle" idx="1"/>
          </p:nvPr>
        </p:nvSpPr>
        <p:spPr>
          <a:xfrm>
            <a:off x="1524000" y="2550160"/>
            <a:ext cx="9144000" cy="2707640"/>
          </a:xfrm>
        </p:spPr>
        <p:txBody>
          <a:bodyPr>
            <a:normAutofit/>
          </a:bodyPr>
          <a:lstStyle/>
          <a:p>
            <a:endParaRPr lang="el-GR" sz="3600" b="1" dirty="0"/>
          </a:p>
          <a:p>
            <a:r>
              <a:rPr lang="el-GR" sz="3600" b="1" dirty="0"/>
              <a:t>ΦΑΡΜΑΚΕΙΑΣ ΚΑΤΑ ΤΗΣ ΜΗΤΡΥΙΑΣ</a:t>
            </a:r>
            <a:endParaRPr lang="en-GB" sz="3600" b="1" dirty="0"/>
          </a:p>
        </p:txBody>
      </p:sp>
    </p:spTree>
    <p:extLst>
      <p:ext uri="{BB962C8B-B14F-4D97-AF65-F5344CB8AC3E}">
        <p14:creationId xmlns:p14="http://schemas.microsoft.com/office/powerpoint/2010/main" val="3083596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C0703-7E23-473D-9DDA-43AFCB1BF7D5}"/>
              </a:ext>
            </a:extLst>
          </p:cNvPr>
          <p:cNvSpPr>
            <a:spLocks noGrp="1"/>
          </p:cNvSpPr>
          <p:nvPr>
            <p:ph type="title"/>
          </p:nvPr>
        </p:nvSpPr>
        <p:spPr>
          <a:xfrm>
            <a:off x="711200" y="365125"/>
            <a:ext cx="10642600" cy="620395"/>
          </a:xfrm>
        </p:spPr>
        <p:txBody>
          <a:bodyPr>
            <a:normAutofit/>
          </a:bodyPr>
          <a:lstStyle/>
          <a:p>
            <a:r>
              <a:rPr lang="el-GR" sz="2800" b="1" dirty="0"/>
              <a:t>1-3</a:t>
            </a:r>
            <a:endParaRPr lang="en-GB" sz="2800" b="1" dirty="0"/>
          </a:p>
        </p:txBody>
      </p:sp>
      <p:sp>
        <p:nvSpPr>
          <p:cNvPr id="3" name="Content Placeholder 2">
            <a:extLst>
              <a:ext uri="{FF2B5EF4-FFF2-40B4-BE49-F238E27FC236}">
                <a16:creationId xmlns:a16="http://schemas.microsoft.com/office/drawing/2014/main" id="{D440431C-0698-41A9-BD43-70E4B5DBED68}"/>
              </a:ext>
            </a:extLst>
          </p:cNvPr>
          <p:cNvSpPr>
            <a:spLocks noGrp="1"/>
          </p:cNvSpPr>
          <p:nvPr>
            <p:ph idx="1"/>
          </p:nvPr>
        </p:nvSpPr>
        <p:spPr>
          <a:xfrm>
            <a:off x="91440" y="812800"/>
            <a:ext cx="11262360" cy="6045200"/>
          </a:xfrm>
        </p:spPr>
        <p:txBody>
          <a:bodyPr>
            <a:normAutofit lnSpcReduction="10000"/>
          </a:bodyPr>
          <a:lstStyle/>
          <a:p>
            <a:r>
              <a:rPr lang="el-GR" dirty="0">
                <a:hlinkClick r:id="rId2">
                  <a:extLst>
                    <a:ext uri="{A12FA001-AC4F-418D-AE19-62706E023703}">
                      <ahyp:hlinkClr xmlns:ahyp="http://schemas.microsoft.com/office/drawing/2018/hyperlinkcolor" val="tx"/>
                    </a:ext>
                  </a:extLst>
                </a:hlinkClick>
              </a:rPr>
              <a:t>νέος</a:t>
            </a:r>
            <a:r>
              <a:rPr lang="el-GR" dirty="0"/>
              <a:t> </a:t>
            </a:r>
            <a:r>
              <a:rPr lang="el-GR" dirty="0">
                <a:hlinkClick r:id="rId3">
                  <a:extLst>
                    <a:ext uri="{A12FA001-AC4F-418D-AE19-62706E023703}">
                      <ahyp:hlinkClr xmlns:ahyp="http://schemas.microsoft.com/office/drawing/2018/hyperlinkcolor" val="tx"/>
                    </a:ext>
                  </a:extLst>
                </a:hlinkClick>
              </a:rPr>
              <a:t>μὲν</a:t>
            </a:r>
            <a:r>
              <a:rPr lang="el-GR" dirty="0"/>
              <a:t> </a:t>
            </a:r>
            <a:r>
              <a:rPr lang="el-GR" dirty="0">
                <a:hlinkClick r:id="rId4">
                  <a:extLst>
                    <a:ext uri="{A12FA001-AC4F-418D-AE19-62706E023703}">
                      <ahyp:hlinkClr xmlns:ahyp="http://schemas.microsoft.com/office/drawing/2018/hyperlinkcolor" val="tx"/>
                    </a:ext>
                  </a:extLst>
                </a:hlinkClick>
              </a:rPr>
              <a:t>καὶ</a:t>
            </a:r>
            <a:r>
              <a:rPr lang="el-GR" dirty="0"/>
              <a:t> </a:t>
            </a:r>
            <a:r>
              <a:rPr lang="el-GR" dirty="0">
                <a:hlinkClick r:id="rId5">
                  <a:extLst>
                    <a:ext uri="{A12FA001-AC4F-418D-AE19-62706E023703}">
                      <ahyp:hlinkClr xmlns:ahyp="http://schemas.microsoft.com/office/drawing/2018/hyperlinkcolor" val="tx"/>
                    </a:ext>
                  </a:extLst>
                </a:hlinkClick>
              </a:rPr>
              <a:t>ἄπειρος</a:t>
            </a:r>
            <a:r>
              <a:rPr lang="el-GR" dirty="0"/>
              <a:t> </a:t>
            </a:r>
            <a:r>
              <a:rPr lang="el-GR" dirty="0">
                <a:hlinkClick r:id="rId6">
                  <a:extLst>
                    <a:ext uri="{A12FA001-AC4F-418D-AE19-62706E023703}">
                      <ahyp:hlinkClr xmlns:ahyp="http://schemas.microsoft.com/office/drawing/2018/hyperlinkcolor" val="tx"/>
                    </a:ext>
                  </a:extLst>
                </a:hlinkClick>
              </a:rPr>
              <a:t>δικῶν</a:t>
            </a:r>
            <a:r>
              <a:rPr lang="el-GR" dirty="0"/>
              <a:t> </a:t>
            </a:r>
            <a:r>
              <a:rPr lang="el-GR" dirty="0">
                <a:hlinkClick r:id="rId7">
                  <a:extLst>
                    <a:ext uri="{A12FA001-AC4F-418D-AE19-62706E023703}">
                      <ahyp:hlinkClr xmlns:ahyp="http://schemas.microsoft.com/office/drawing/2018/hyperlinkcolor" val="tx"/>
                    </a:ext>
                  </a:extLst>
                </a:hlinkClick>
              </a:rPr>
              <a:t>ἔγωγε</a:t>
            </a:r>
            <a:r>
              <a:rPr lang="el-GR" dirty="0"/>
              <a:t> </a:t>
            </a:r>
            <a:r>
              <a:rPr lang="el-GR" dirty="0">
                <a:hlinkClick r:id="rId8">
                  <a:extLst>
                    <a:ext uri="{A12FA001-AC4F-418D-AE19-62706E023703}">
                      <ahyp:hlinkClr xmlns:ahyp="http://schemas.microsoft.com/office/drawing/2018/hyperlinkcolor" val="tx"/>
                    </a:ext>
                  </a:extLst>
                </a:hlinkClick>
              </a:rPr>
              <a:t>ἔτι</a:t>
            </a:r>
            <a:r>
              <a:rPr lang="el-GR" dirty="0"/>
              <a:t>, </a:t>
            </a:r>
            <a:r>
              <a:rPr lang="el-GR" dirty="0">
                <a:hlinkClick r:id="rId9">
                  <a:extLst>
                    <a:ext uri="{A12FA001-AC4F-418D-AE19-62706E023703}">
                      <ahyp:hlinkClr xmlns:ahyp="http://schemas.microsoft.com/office/drawing/2018/hyperlinkcolor" val="tx"/>
                    </a:ext>
                  </a:extLst>
                </a:hlinkClick>
              </a:rPr>
              <a:t>δεινῶς</a:t>
            </a:r>
            <a:r>
              <a:rPr lang="el-GR" dirty="0"/>
              <a:t> </a:t>
            </a:r>
            <a:r>
              <a:rPr lang="el-GR" dirty="0">
                <a:hlinkClick r:id="rId10">
                  <a:extLst>
                    <a:ext uri="{A12FA001-AC4F-418D-AE19-62706E023703}">
                      <ahyp:hlinkClr xmlns:ahyp="http://schemas.microsoft.com/office/drawing/2018/hyperlinkcolor" val="tx"/>
                    </a:ext>
                  </a:extLst>
                </a:hlinkClick>
              </a:rPr>
              <a:t>δὲ</a:t>
            </a:r>
            <a:r>
              <a:rPr lang="el-GR" dirty="0"/>
              <a:t> </a:t>
            </a:r>
            <a:r>
              <a:rPr lang="el-GR" dirty="0">
                <a:hlinkClick r:id="rId11">
                  <a:extLst>
                    <a:ext uri="{A12FA001-AC4F-418D-AE19-62706E023703}">
                      <ahyp:hlinkClr xmlns:ahyp="http://schemas.microsoft.com/office/drawing/2018/hyperlinkcolor" val="tx"/>
                    </a:ext>
                  </a:extLst>
                </a:hlinkClick>
              </a:rPr>
              <a:t>καὶ</a:t>
            </a:r>
            <a:r>
              <a:rPr lang="el-GR" dirty="0"/>
              <a:t> </a:t>
            </a:r>
            <a:r>
              <a:rPr lang="el-GR" dirty="0">
                <a:hlinkClick r:id="rId12">
                  <a:extLst>
                    <a:ext uri="{A12FA001-AC4F-418D-AE19-62706E023703}">
                      <ahyp:hlinkClr xmlns:ahyp="http://schemas.microsoft.com/office/drawing/2018/hyperlinkcolor" val="tx"/>
                    </a:ext>
                  </a:extLst>
                </a:hlinkClick>
              </a:rPr>
              <a:t>ἀπόρως</a:t>
            </a:r>
            <a:r>
              <a:rPr lang="el-GR" dirty="0"/>
              <a:t> </a:t>
            </a:r>
            <a:r>
              <a:rPr lang="el-GR" dirty="0">
                <a:hlinkClick r:id="rId13">
                  <a:extLst>
                    <a:ext uri="{A12FA001-AC4F-418D-AE19-62706E023703}">
                      <ahyp:hlinkClr xmlns:ahyp="http://schemas.microsoft.com/office/drawing/2018/hyperlinkcolor" val="tx"/>
                    </a:ext>
                  </a:extLst>
                </a:hlinkClick>
              </a:rPr>
              <a:t>ἔχει</a:t>
            </a:r>
            <a:r>
              <a:rPr lang="el-GR" dirty="0"/>
              <a:t> </a:t>
            </a:r>
            <a:r>
              <a:rPr lang="el-GR" dirty="0">
                <a:hlinkClick r:id="rId14">
                  <a:extLst>
                    <a:ext uri="{A12FA001-AC4F-418D-AE19-62706E023703}">
                      <ahyp:hlinkClr xmlns:ahyp="http://schemas.microsoft.com/office/drawing/2018/hyperlinkcolor" val="tx"/>
                    </a:ext>
                  </a:extLst>
                </a:hlinkClick>
              </a:rPr>
              <a:t>μοι</a:t>
            </a:r>
            <a:r>
              <a:rPr lang="el-GR" dirty="0"/>
              <a:t> </a:t>
            </a:r>
            <a:r>
              <a:rPr lang="el-GR" dirty="0">
                <a:hlinkClick r:id="rId15">
                  <a:extLst>
                    <a:ext uri="{A12FA001-AC4F-418D-AE19-62706E023703}">
                      <ahyp:hlinkClr xmlns:ahyp="http://schemas.microsoft.com/office/drawing/2018/hyperlinkcolor" val="tx"/>
                    </a:ext>
                  </a:extLst>
                </a:hlinkClick>
              </a:rPr>
              <a:t>περὶ</a:t>
            </a:r>
            <a:r>
              <a:rPr lang="el-GR" dirty="0"/>
              <a:t> </a:t>
            </a:r>
            <a:r>
              <a:rPr lang="el-GR" dirty="0">
                <a:hlinkClick r:id="rId16">
                  <a:extLst>
                    <a:ext uri="{A12FA001-AC4F-418D-AE19-62706E023703}">
                      <ahyp:hlinkClr xmlns:ahyp="http://schemas.microsoft.com/office/drawing/2018/hyperlinkcolor" val="tx"/>
                    </a:ext>
                  </a:extLst>
                </a:hlinkClick>
              </a:rPr>
              <a:t>τοῦ</a:t>
            </a:r>
            <a:r>
              <a:rPr lang="el-GR" dirty="0"/>
              <a:t> </a:t>
            </a:r>
            <a:r>
              <a:rPr lang="el-GR" dirty="0">
                <a:hlinkClick r:id="rId17">
                  <a:extLst>
                    <a:ext uri="{A12FA001-AC4F-418D-AE19-62706E023703}">
                      <ahyp:hlinkClr xmlns:ahyp="http://schemas.microsoft.com/office/drawing/2018/hyperlinkcolor" val="tx"/>
                    </a:ext>
                  </a:extLst>
                </a:hlinkClick>
              </a:rPr>
              <a:t>πράγματος</a:t>
            </a:r>
            <a:r>
              <a:rPr lang="el-GR" dirty="0"/>
              <a:t>, </a:t>
            </a:r>
            <a:r>
              <a:rPr lang="el-GR" dirty="0">
                <a:hlinkClick r:id="rId18">
                  <a:extLst>
                    <a:ext uri="{A12FA001-AC4F-418D-AE19-62706E023703}">
                      <ahyp:hlinkClr xmlns:ahyp="http://schemas.microsoft.com/office/drawing/2018/hyperlinkcolor" val="tx"/>
                    </a:ext>
                  </a:extLst>
                </a:hlinkClick>
              </a:rPr>
              <a:t>ὦ</a:t>
            </a:r>
            <a:r>
              <a:rPr lang="el-GR" dirty="0"/>
              <a:t> </a:t>
            </a:r>
            <a:r>
              <a:rPr lang="el-GR" dirty="0">
                <a:hlinkClick r:id="rId19">
                  <a:extLst>
                    <a:ext uri="{A12FA001-AC4F-418D-AE19-62706E023703}">
                      <ahyp:hlinkClr xmlns:ahyp="http://schemas.microsoft.com/office/drawing/2018/hyperlinkcolor" val="tx"/>
                    </a:ext>
                  </a:extLst>
                </a:hlinkClick>
              </a:rPr>
              <a:t>ἄνδρες</a:t>
            </a:r>
            <a:r>
              <a:rPr lang="el-GR" dirty="0"/>
              <a:t>, </a:t>
            </a:r>
            <a:r>
              <a:rPr lang="el-GR" dirty="0">
                <a:hlinkClick r:id="rId20">
                  <a:extLst>
                    <a:ext uri="{A12FA001-AC4F-418D-AE19-62706E023703}">
                      <ahyp:hlinkClr xmlns:ahyp="http://schemas.microsoft.com/office/drawing/2018/hyperlinkcolor" val="tx"/>
                    </a:ext>
                  </a:extLst>
                </a:hlinkClick>
              </a:rPr>
              <a:t>τοῦτο</a:t>
            </a:r>
            <a:r>
              <a:rPr lang="el-GR" dirty="0"/>
              <a:t> </a:t>
            </a:r>
            <a:r>
              <a:rPr lang="el-GR" dirty="0">
                <a:hlinkClick r:id="rId21">
                  <a:extLst>
                    <a:ext uri="{A12FA001-AC4F-418D-AE19-62706E023703}">
                      <ahyp:hlinkClr xmlns:ahyp="http://schemas.microsoft.com/office/drawing/2018/hyperlinkcolor" val="tx"/>
                    </a:ext>
                  </a:extLst>
                </a:hlinkClick>
              </a:rPr>
              <a:t>μὲν</a:t>
            </a:r>
            <a:r>
              <a:rPr lang="el-GR" dirty="0"/>
              <a:t> </a:t>
            </a:r>
            <a:r>
              <a:rPr lang="el-GR" dirty="0">
                <a:hlinkClick r:id="rId22">
                  <a:extLst>
                    <a:ext uri="{A12FA001-AC4F-418D-AE19-62706E023703}">
                      <ahyp:hlinkClr xmlns:ahyp="http://schemas.microsoft.com/office/drawing/2018/hyperlinkcolor" val="tx"/>
                    </a:ext>
                  </a:extLst>
                </a:hlinkClick>
              </a:rPr>
              <a:t>εἰ</a:t>
            </a:r>
            <a:r>
              <a:rPr lang="el-GR" dirty="0"/>
              <a:t> </a:t>
            </a:r>
            <a:r>
              <a:rPr lang="el-GR" dirty="0">
                <a:hlinkClick r:id="rId23">
                  <a:extLst>
                    <a:ext uri="{A12FA001-AC4F-418D-AE19-62706E023703}">
                      <ahyp:hlinkClr xmlns:ahyp="http://schemas.microsoft.com/office/drawing/2018/hyperlinkcolor" val="tx"/>
                    </a:ext>
                  </a:extLst>
                </a:hlinkClick>
              </a:rPr>
              <a:t>ἐπισκήψαντος</a:t>
            </a:r>
            <a:r>
              <a:rPr lang="el-GR" dirty="0"/>
              <a:t> </a:t>
            </a:r>
            <a:r>
              <a:rPr lang="el-GR" dirty="0">
                <a:hlinkClick r:id="rId24">
                  <a:extLst>
                    <a:ext uri="{A12FA001-AC4F-418D-AE19-62706E023703}">
                      <ahyp:hlinkClr xmlns:ahyp="http://schemas.microsoft.com/office/drawing/2018/hyperlinkcolor" val="tx"/>
                    </a:ext>
                  </a:extLst>
                </a:hlinkClick>
              </a:rPr>
              <a:t>τοῦ</a:t>
            </a:r>
            <a:r>
              <a:rPr lang="el-GR" dirty="0"/>
              <a:t> </a:t>
            </a:r>
            <a:r>
              <a:rPr lang="el-GR" dirty="0">
                <a:hlinkClick r:id="rId25">
                  <a:extLst>
                    <a:ext uri="{A12FA001-AC4F-418D-AE19-62706E023703}">
                      <ahyp:hlinkClr xmlns:ahyp="http://schemas.microsoft.com/office/drawing/2018/hyperlinkcolor" val="tx"/>
                    </a:ext>
                  </a:extLst>
                </a:hlinkClick>
              </a:rPr>
              <a:t>πατρὸς</a:t>
            </a:r>
            <a:r>
              <a:rPr lang="el-GR" dirty="0"/>
              <a:t> </a:t>
            </a:r>
            <a:r>
              <a:rPr lang="el-GR" dirty="0">
                <a:hlinkClick r:id="rId26">
                  <a:extLst>
                    <a:ext uri="{A12FA001-AC4F-418D-AE19-62706E023703}">
                      <ahyp:hlinkClr xmlns:ahyp="http://schemas.microsoft.com/office/drawing/2018/hyperlinkcolor" val="tx"/>
                    </a:ext>
                  </a:extLst>
                </a:hlinkClick>
              </a:rPr>
              <a:t>ἐπεξελθεῖν</a:t>
            </a:r>
            <a:r>
              <a:rPr lang="el-GR" dirty="0"/>
              <a:t> </a:t>
            </a:r>
            <a:r>
              <a:rPr lang="el-GR" dirty="0">
                <a:hlinkClick r:id="rId27">
                  <a:extLst>
                    <a:ext uri="{A12FA001-AC4F-418D-AE19-62706E023703}">
                      <ahyp:hlinkClr xmlns:ahyp="http://schemas.microsoft.com/office/drawing/2018/hyperlinkcolor" val="tx"/>
                    </a:ext>
                  </a:extLst>
                </a:hlinkClick>
              </a:rPr>
              <a:t>τοῖς</a:t>
            </a:r>
            <a:r>
              <a:rPr lang="el-GR" dirty="0"/>
              <a:t> </a:t>
            </a:r>
            <a:r>
              <a:rPr lang="el-GR" dirty="0">
                <a:hlinkClick r:id="rId28">
                  <a:extLst>
                    <a:ext uri="{A12FA001-AC4F-418D-AE19-62706E023703}">
                      <ahyp:hlinkClr xmlns:ahyp="http://schemas.microsoft.com/office/drawing/2018/hyperlinkcolor" val="tx"/>
                    </a:ext>
                  </a:extLst>
                </a:hlinkClick>
              </a:rPr>
              <a:t>αὑτοῦ</a:t>
            </a:r>
            <a:r>
              <a:rPr lang="el-GR" dirty="0"/>
              <a:t> </a:t>
            </a:r>
            <a:r>
              <a:rPr lang="el-GR" dirty="0">
                <a:hlinkClick r:id="rId29">
                  <a:extLst>
                    <a:ext uri="{A12FA001-AC4F-418D-AE19-62706E023703}">
                      <ahyp:hlinkClr xmlns:ahyp="http://schemas.microsoft.com/office/drawing/2018/hyperlinkcolor" val="tx"/>
                    </a:ext>
                  </a:extLst>
                </a:hlinkClick>
              </a:rPr>
              <a:t>φονεῦσι</a:t>
            </a:r>
            <a:r>
              <a:rPr lang="el-GR" dirty="0"/>
              <a:t> </a:t>
            </a:r>
            <a:r>
              <a:rPr lang="el-GR" dirty="0">
                <a:hlinkClick r:id="rId30">
                  <a:extLst>
                    <a:ext uri="{A12FA001-AC4F-418D-AE19-62706E023703}">
                      <ahyp:hlinkClr xmlns:ahyp="http://schemas.microsoft.com/office/drawing/2018/hyperlinkcolor" val="tx"/>
                    </a:ext>
                  </a:extLst>
                </a:hlinkClick>
              </a:rPr>
              <a:t>μὴ</a:t>
            </a:r>
            <a:r>
              <a:rPr lang="el-GR" dirty="0"/>
              <a:t> </a:t>
            </a:r>
            <a:r>
              <a:rPr lang="el-GR" dirty="0">
                <a:hlinkClick r:id="rId31">
                  <a:extLst>
                    <a:ext uri="{A12FA001-AC4F-418D-AE19-62706E023703}">
                      <ahyp:hlinkClr xmlns:ahyp="http://schemas.microsoft.com/office/drawing/2018/hyperlinkcolor" val="tx"/>
                    </a:ext>
                  </a:extLst>
                </a:hlinkClick>
              </a:rPr>
              <a:t>ἐπέξειμι</a:t>
            </a:r>
            <a:r>
              <a:rPr lang="el-GR" dirty="0"/>
              <a:t>, </a:t>
            </a:r>
            <a:r>
              <a:rPr lang="el-GR" dirty="0">
                <a:hlinkClick r:id="rId32">
                  <a:extLst>
                    <a:ext uri="{A12FA001-AC4F-418D-AE19-62706E023703}">
                      <ahyp:hlinkClr xmlns:ahyp="http://schemas.microsoft.com/office/drawing/2018/hyperlinkcolor" val="tx"/>
                    </a:ext>
                  </a:extLst>
                </a:hlinkClick>
              </a:rPr>
              <a:t>τοῦτο</a:t>
            </a:r>
            <a:r>
              <a:rPr lang="el-GR" dirty="0"/>
              <a:t> </a:t>
            </a:r>
            <a:r>
              <a:rPr lang="el-GR" dirty="0">
                <a:hlinkClick r:id="rId33">
                  <a:extLst>
                    <a:ext uri="{A12FA001-AC4F-418D-AE19-62706E023703}">
                      <ahyp:hlinkClr xmlns:ahyp="http://schemas.microsoft.com/office/drawing/2018/hyperlinkcolor" val="tx"/>
                    </a:ext>
                  </a:extLst>
                </a:hlinkClick>
              </a:rPr>
              <a:t>δὲ</a:t>
            </a:r>
            <a:r>
              <a:rPr lang="el-GR" dirty="0"/>
              <a:t> </a:t>
            </a:r>
            <a:r>
              <a:rPr lang="el-GR" dirty="0">
                <a:hlinkClick r:id="rId34">
                  <a:extLst>
                    <a:ext uri="{A12FA001-AC4F-418D-AE19-62706E023703}">
                      <ahyp:hlinkClr xmlns:ahyp="http://schemas.microsoft.com/office/drawing/2018/hyperlinkcolor" val="tx"/>
                    </a:ext>
                  </a:extLst>
                </a:hlinkClick>
              </a:rPr>
              <a:t>εἰ</a:t>
            </a:r>
            <a:r>
              <a:rPr lang="el-GR" dirty="0"/>
              <a:t> </a:t>
            </a:r>
            <a:r>
              <a:rPr lang="el-GR" dirty="0">
                <a:hlinkClick r:id="rId35">
                  <a:extLst>
                    <a:ext uri="{A12FA001-AC4F-418D-AE19-62706E023703}">
                      <ahyp:hlinkClr xmlns:ahyp="http://schemas.microsoft.com/office/drawing/2018/hyperlinkcolor" val="tx"/>
                    </a:ext>
                  </a:extLst>
                </a:hlinkClick>
              </a:rPr>
              <a:t>ἐπεξιόντι</a:t>
            </a:r>
            <a:r>
              <a:rPr lang="el-GR" dirty="0"/>
              <a:t> </a:t>
            </a:r>
            <a:r>
              <a:rPr lang="el-GR" dirty="0">
                <a:hlinkClick r:id="rId36">
                  <a:extLst>
                    <a:ext uri="{A12FA001-AC4F-418D-AE19-62706E023703}">
                      <ahyp:hlinkClr xmlns:ahyp="http://schemas.microsoft.com/office/drawing/2018/hyperlinkcolor" val="tx"/>
                    </a:ext>
                  </a:extLst>
                </a:hlinkClick>
              </a:rPr>
              <a:t>ἀναγκαίως</a:t>
            </a:r>
            <a:r>
              <a:rPr lang="el-GR" dirty="0"/>
              <a:t> </a:t>
            </a:r>
            <a:r>
              <a:rPr lang="el-GR" dirty="0">
                <a:hlinkClick r:id="rId37">
                  <a:extLst>
                    <a:ext uri="{A12FA001-AC4F-418D-AE19-62706E023703}">
                      <ahyp:hlinkClr xmlns:ahyp="http://schemas.microsoft.com/office/drawing/2018/hyperlinkcolor" val="tx"/>
                    </a:ext>
                  </a:extLst>
                </a:hlinkClick>
              </a:rPr>
              <a:t>ἔχει</a:t>
            </a:r>
            <a:r>
              <a:rPr lang="el-GR" dirty="0"/>
              <a:t> </a:t>
            </a:r>
            <a:r>
              <a:rPr lang="el-GR" dirty="0">
                <a:hlinkClick r:id="rId38">
                  <a:extLst>
                    <a:ext uri="{A12FA001-AC4F-418D-AE19-62706E023703}">
                      <ahyp:hlinkClr xmlns:ahyp="http://schemas.microsoft.com/office/drawing/2018/hyperlinkcolor" val="tx"/>
                    </a:ext>
                  </a:extLst>
                </a:hlinkClick>
              </a:rPr>
              <a:t>οἷς</a:t>
            </a:r>
            <a:r>
              <a:rPr lang="el-GR" dirty="0"/>
              <a:t> </a:t>
            </a:r>
            <a:r>
              <a:rPr lang="el-GR" dirty="0">
                <a:hlinkClick r:id="rId39">
                  <a:extLst>
                    <a:ext uri="{A12FA001-AC4F-418D-AE19-62706E023703}">
                      <ahyp:hlinkClr xmlns:ahyp="http://schemas.microsoft.com/office/drawing/2018/hyperlinkcolor" val="tx"/>
                    </a:ext>
                  </a:extLst>
                </a:hlinkClick>
              </a:rPr>
              <a:t>ἥκιστα</a:t>
            </a:r>
            <a:r>
              <a:rPr lang="el-GR" dirty="0"/>
              <a:t> </a:t>
            </a:r>
            <a:r>
              <a:rPr lang="el-GR" dirty="0">
                <a:hlinkClick r:id="rId40">
                  <a:extLst>
                    <a:ext uri="{A12FA001-AC4F-418D-AE19-62706E023703}">
                      <ahyp:hlinkClr xmlns:ahyp="http://schemas.microsoft.com/office/drawing/2018/hyperlinkcolor" val="tx"/>
                    </a:ext>
                  </a:extLst>
                </a:hlinkClick>
              </a:rPr>
              <a:t>ἐχρῆν</a:t>
            </a:r>
            <a:r>
              <a:rPr lang="el-GR" dirty="0"/>
              <a:t> </a:t>
            </a:r>
            <a:r>
              <a:rPr lang="el-GR" dirty="0">
                <a:hlinkClick r:id="rId41">
                  <a:extLst>
                    <a:ext uri="{A12FA001-AC4F-418D-AE19-62706E023703}">
                      <ahyp:hlinkClr xmlns:ahyp="http://schemas.microsoft.com/office/drawing/2018/hyperlinkcolor" val="tx"/>
                    </a:ext>
                  </a:extLst>
                </a:hlinkClick>
              </a:rPr>
              <a:t>ἐν</a:t>
            </a:r>
            <a:r>
              <a:rPr lang="el-GR" dirty="0"/>
              <a:t> </a:t>
            </a:r>
            <a:r>
              <a:rPr lang="el-GR" dirty="0">
                <a:hlinkClick r:id="rId42">
                  <a:extLst>
                    <a:ext uri="{A12FA001-AC4F-418D-AE19-62706E023703}">
                      <ahyp:hlinkClr xmlns:ahyp="http://schemas.microsoft.com/office/drawing/2018/hyperlinkcolor" val="tx"/>
                    </a:ext>
                  </a:extLst>
                </a:hlinkClick>
              </a:rPr>
              <a:t>διαφορᾷ</a:t>
            </a:r>
            <a:r>
              <a:rPr lang="el-GR" dirty="0"/>
              <a:t> </a:t>
            </a:r>
            <a:r>
              <a:rPr lang="el-GR" dirty="0">
                <a:hlinkClick r:id="rId43">
                  <a:extLst>
                    <a:ext uri="{A12FA001-AC4F-418D-AE19-62706E023703}">
                      <ahyp:hlinkClr xmlns:ahyp="http://schemas.microsoft.com/office/drawing/2018/hyperlinkcolor" val="tx"/>
                    </a:ext>
                  </a:extLst>
                </a:hlinkClick>
              </a:rPr>
              <a:t>καταστῆναι</a:t>
            </a:r>
            <a:r>
              <a:rPr lang="el-GR" dirty="0"/>
              <a:t>, </a:t>
            </a:r>
            <a:r>
              <a:rPr lang="el-GR" dirty="0">
                <a:hlinkClick r:id="rId44">
                  <a:extLst>
                    <a:ext uri="{A12FA001-AC4F-418D-AE19-62706E023703}">
                      <ahyp:hlinkClr xmlns:ahyp="http://schemas.microsoft.com/office/drawing/2018/hyperlinkcolor" val="tx"/>
                    </a:ext>
                  </a:extLst>
                </a:hlinkClick>
              </a:rPr>
              <a:t>ἀδελφοῖς</a:t>
            </a:r>
            <a:r>
              <a:rPr lang="el-GR" dirty="0"/>
              <a:t> </a:t>
            </a:r>
            <a:r>
              <a:rPr lang="el-GR" dirty="0">
                <a:hlinkClick r:id="rId45">
                  <a:extLst>
                    <a:ext uri="{A12FA001-AC4F-418D-AE19-62706E023703}">
                      <ahyp:hlinkClr xmlns:ahyp="http://schemas.microsoft.com/office/drawing/2018/hyperlinkcolor" val="tx"/>
                    </a:ext>
                  </a:extLst>
                </a:hlinkClick>
              </a:rPr>
              <a:t>ὁμοπατρίοις</a:t>
            </a:r>
            <a:r>
              <a:rPr lang="el-GR" dirty="0"/>
              <a:t> </a:t>
            </a:r>
            <a:r>
              <a:rPr lang="el-GR" dirty="0">
                <a:hlinkClick r:id="rId46">
                  <a:extLst>
                    <a:ext uri="{A12FA001-AC4F-418D-AE19-62706E023703}">
                      <ahyp:hlinkClr xmlns:ahyp="http://schemas.microsoft.com/office/drawing/2018/hyperlinkcolor" val="tx"/>
                    </a:ext>
                  </a:extLst>
                </a:hlinkClick>
              </a:rPr>
              <a:t>καὶ</a:t>
            </a:r>
            <a:r>
              <a:rPr lang="el-GR" dirty="0"/>
              <a:t> </a:t>
            </a:r>
            <a:r>
              <a:rPr lang="el-GR" dirty="0">
                <a:hlinkClick r:id="rId47">
                  <a:extLst>
                    <a:ext uri="{A12FA001-AC4F-418D-AE19-62706E023703}">
                      <ahyp:hlinkClr xmlns:ahyp="http://schemas.microsoft.com/office/drawing/2018/hyperlinkcolor" val="tx"/>
                    </a:ext>
                  </a:extLst>
                </a:hlinkClick>
              </a:rPr>
              <a:t>μητρὶ</a:t>
            </a:r>
            <a:r>
              <a:rPr lang="el-GR" dirty="0"/>
              <a:t> </a:t>
            </a:r>
            <a:r>
              <a:rPr lang="el-GR" dirty="0">
                <a:hlinkClick r:id="rId48">
                  <a:extLst>
                    <a:ext uri="{A12FA001-AC4F-418D-AE19-62706E023703}">
                      <ahyp:hlinkClr xmlns:ahyp="http://schemas.microsoft.com/office/drawing/2018/hyperlinkcolor" val="tx"/>
                    </a:ext>
                  </a:extLst>
                </a:hlinkClick>
              </a:rPr>
              <a:t>ἀδελφῶν</a:t>
            </a:r>
            <a:r>
              <a:rPr lang="el-GR" dirty="0"/>
              <a:t>. </a:t>
            </a:r>
            <a:r>
              <a:rPr lang="el-GR" dirty="0">
                <a:hlinkClick r:id="rId49">
                  <a:extLst>
                    <a:ext uri="{A12FA001-AC4F-418D-AE19-62706E023703}">
                      <ahyp:hlinkClr xmlns:ahyp="http://schemas.microsoft.com/office/drawing/2018/hyperlinkcolor" val="tx"/>
                    </a:ext>
                  </a:extLst>
                </a:hlinkClick>
              </a:rPr>
              <a:t>[</a:t>
            </a:r>
            <a:r>
              <a:rPr lang="el-GR" dirty="0"/>
              <a:t>2</a:t>
            </a:r>
            <a:r>
              <a:rPr lang="el-GR" dirty="0">
                <a:hlinkClick r:id="rId50">
                  <a:extLst>
                    <a:ext uri="{A12FA001-AC4F-418D-AE19-62706E023703}">
                      <ahyp:hlinkClr xmlns:ahyp="http://schemas.microsoft.com/office/drawing/2018/hyperlinkcolor" val="tx"/>
                    </a:ext>
                  </a:extLst>
                </a:hlinkClick>
              </a:rPr>
              <a:t>]</a:t>
            </a:r>
            <a:r>
              <a:rPr lang="el-GR" dirty="0"/>
              <a:t> </a:t>
            </a:r>
            <a:r>
              <a:rPr lang="el-GR" dirty="0">
                <a:hlinkClick r:id="rId51">
                  <a:extLst>
                    <a:ext uri="{A12FA001-AC4F-418D-AE19-62706E023703}">
                      <ahyp:hlinkClr xmlns:ahyp="http://schemas.microsoft.com/office/drawing/2018/hyperlinkcolor" val="tx"/>
                    </a:ext>
                  </a:extLst>
                </a:hlinkClick>
              </a:rPr>
              <a:t>ἡ</a:t>
            </a:r>
            <a:r>
              <a:rPr lang="el-GR" dirty="0"/>
              <a:t> </a:t>
            </a:r>
            <a:r>
              <a:rPr lang="el-GR" dirty="0">
                <a:hlinkClick r:id="rId52">
                  <a:extLst>
                    <a:ext uri="{A12FA001-AC4F-418D-AE19-62706E023703}">
                      <ahyp:hlinkClr xmlns:ahyp="http://schemas.microsoft.com/office/drawing/2018/hyperlinkcolor" val="tx"/>
                    </a:ext>
                  </a:extLst>
                </a:hlinkClick>
              </a:rPr>
              <a:t>γὰρ</a:t>
            </a:r>
            <a:r>
              <a:rPr lang="el-GR" dirty="0"/>
              <a:t> </a:t>
            </a:r>
            <a:r>
              <a:rPr lang="el-GR" dirty="0">
                <a:hlinkClick r:id="rId53">
                  <a:extLst>
                    <a:ext uri="{A12FA001-AC4F-418D-AE19-62706E023703}">
                      <ahyp:hlinkClr xmlns:ahyp="http://schemas.microsoft.com/office/drawing/2018/hyperlinkcolor" val="tx"/>
                    </a:ext>
                  </a:extLst>
                </a:hlinkClick>
              </a:rPr>
              <a:t>τύχη</a:t>
            </a:r>
            <a:r>
              <a:rPr lang="el-GR" dirty="0"/>
              <a:t> </a:t>
            </a:r>
            <a:r>
              <a:rPr lang="el-GR" dirty="0">
                <a:hlinkClick r:id="rId54">
                  <a:extLst>
                    <a:ext uri="{A12FA001-AC4F-418D-AE19-62706E023703}">
                      <ahyp:hlinkClr xmlns:ahyp="http://schemas.microsoft.com/office/drawing/2018/hyperlinkcolor" val="tx"/>
                    </a:ext>
                  </a:extLst>
                </a:hlinkClick>
              </a:rPr>
              <a:t>καὶ</a:t>
            </a:r>
            <a:r>
              <a:rPr lang="el-GR" dirty="0"/>
              <a:t> </a:t>
            </a:r>
            <a:r>
              <a:rPr lang="el-GR" dirty="0">
                <a:hlinkClick r:id="rId55">
                  <a:extLst>
                    <a:ext uri="{A12FA001-AC4F-418D-AE19-62706E023703}">
                      <ahyp:hlinkClr xmlns:ahyp="http://schemas.microsoft.com/office/drawing/2018/hyperlinkcolor" val="tx"/>
                    </a:ext>
                  </a:extLst>
                </a:hlinkClick>
              </a:rPr>
              <a:t>αὐτοὶ</a:t>
            </a:r>
            <a:r>
              <a:rPr lang="el-GR" dirty="0"/>
              <a:t> </a:t>
            </a:r>
            <a:r>
              <a:rPr lang="el-GR" dirty="0">
                <a:hlinkClick r:id="rId56">
                  <a:extLst>
                    <a:ext uri="{A12FA001-AC4F-418D-AE19-62706E023703}">
                      <ahyp:hlinkClr xmlns:ahyp="http://schemas.microsoft.com/office/drawing/2018/hyperlinkcolor" val="tx"/>
                    </a:ext>
                  </a:extLst>
                </a:hlinkClick>
              </a:rPr>
              <a:t>οὗτοι</a:t>
            </a:r>
            <a:r>
              <a:rPr lang="el-GR" dirty="0"/>
              <a:t> </a:t>
            </a:r>
            <a:r>
              <a:rPr lang="el-GR" dirty="0">
                <a:hlinkClick r:id="rId57">
                  <a:extLst>
                    <a:ext uri="{A12FA001-AC4F-418D-AE19-62706E023703}">
                      <ahyp:hlinkClr xmlns:ahyp="http://schemas.microsoft.com/office/drawing/2018/hyperlinkcolor" val="tx"/>
                    </a:ext>
                  </a:extLst>
                </a:hlinkClick>
              </a:rPr>
              <a:t>ἠνάγκασαν</a:t>
            </a:r>
            <a:r>
              <a:rPr lang="el-GR" dirty="0"/>
              <a:t> </a:t>
            </a:r>
            <a:r>
              <a:rPr lang="el-GR" dirty="0">
                <a:hlinkClick r:id="rId58">
                  <a:extLst>
                    <a:ext uri="{A12FA001-AC4F-418D-AE19-62706E023703}">
                      <ahyp:hlinkClr xmlns:ahyp="http://schemas.microsoft.com/office/drawing/2018/hyperlinkcolor" val="tx"/>
                    </a:ext>
                  </a:extLst>
                </a:hlinkClick>
              </a:rPr>
              <a:t>ἐμοὶ</a:t>
            </a:r>
            <a:r>
              <a:rPr lang="el-GR" dirty="0"/>
              <a:t> </a:t>
            </a:r>
            <a:r>
              <a:rPr lang="el-GR" dirty="0">
                <a:hlinkClick r:id="rId59">
                  <a:extLst>
                    <a:ext uri="{A12FA001-AC4F-418D-AE19-62706E023703}">
                      <ahyp:hlinkClr xmlns:ahyp="http://schemas.microsoft.com/office/drawing/2018/hyperlinkcolor" val="tx"/>
                    </a:ext>
                  </a:extLst>
                </a:hlinkClick>
              </a:rPr>
              <a:t>πρὸς</a:t>
            </a:r>
            <a:r>
              <a:rPr lang="el-GR" dirty="0"/>
              <a:t> </a:t>
            </a:r>
            <a:r>
              <a:rPr lang="el-GR" dirty="0">
                <a:hlinkClick r:id="rId60">
                  <a:extLst>
                    <a:ext uri="{A12FA001-AC4F-418D-AE19-62706E023703}">
                      <ahyp:hlinkClr xmlns:ahyp="http://schemas.microsoft.com/office/drawing/2018/hyperlinkcolor" val="tx"/>
                    </a:ext>
                  </a:extLst>
                </a:hlinkClick>
              </a:rPr>
              <a:t>τούτους</a:t>
            </a:r>
            <a:r>
              <a:rPr lang="el-GR" dirty="0"/>
              <a:t> </a:t>
            </a:r>
            <a:r>
              <a:rPr lang="el-GR" dirty="0">
                <a:hlinkClick r:id="rId61">
                  <a:extLst>
                    <a:ext uri="{A12FA001-AC4F-418D-AE19-62706E023703}">
                      <ahyp:hlinkClr xmlns:ahyp="http://schemas.microsoft.com/office/drawing/2018/hyperlinkcolor" val="tx"/>
                    </a:ext>
                  </a:extLst>
                </a:hlinkClick>
              </a:rPr>
              <a:t>αὐτοὺς</a:t>
            </a:r>
            <a:r>
              <a:rPr lang="el-GR" dirty="0"/>
              <a:t> </a:t>
            </a:r>
            <a:r>
              <a:rPr lang="el-GR" dirty="0">
                <a:hlinkClick r:id="rId62">
                  <a:extLst>
                    <a:ext uri="{A12FA001-AC4F-418D-AE19-62706E023703}">
                      <ahyp:hlinkClr xmlns:ahyp="http://schemas.microsoft.com/office/drawing/2018/hyperlinkcolor" val="tx"/>
                    </a:ext>
                  </a:extLst>
                </a:hlinkClick>
              </a:rPr>
              <a:t>τὸν</a:t>
            </a:r>
            <a:r>
              <a:rPr lang="el-GR" dirty="0"/>
              <a:t> </a:t>
            </a:r>
            <a:r>
              <a:rPr lang="el-GR" dirty="0">
                <a:hlinkClick r:id="rId63">
                  <a:extLst>
                    <a:ext uri="{A12FA001-AC4F-418D-AE19-62706E023703}">
                      <ahyp:hlinkClr xmlns:ahyp="http://schemas.microsoft.com/office/drawing/2018/hyperlinkcolor" val="tx"/>
                    </a:ext>
                  </a:extLst>
                </a:hlinkClick>
              </a:rPr>
              <a:t>ἀγῶνα</a:t>
            </a:r>
            <a:r>
              <a:rPr lang="el-GR" dirty="0"/>
              <a:t> </a:t>
            </a:r>
            <a:r>
              <a:rPr lang="el-GR" dirty="0">
                <a:hlinkClick r:id="rId64">
                  <a:extLst>
                    <a:ext uri="{A12FA001-AC4F-418D-AE19-62706E023703}">
                      <ahyp:hlinkClr xmlns:ahyp="http://schemas.microsoft.com/office/drawing/2018/hyperlinkcolor" val="tx"/>
                    </a:ext>
                  </a:extLst>
                </a:hlinkClick>
              </a:rPr>
              <a:t>καταστῆναι</a:t>
            </a:r>
            <a:r>
              <a:rPr lang="el-GR" dirty="0"/>
              <a:t>, </a:t>
            </a:r>
            <a:r>
              <a:rPr lang="el-GR" dirty="0">
                <a:hlinkClick r:id="rId65">
                  <a:extLst>
                    <a:ext uri="{A12FA001-AC4F-418D-AE19-62706E023703}">
                      <ahyp:hlinkClr xmlns:ahyp="http://schemas.microsoft.com/office/drawing/2018/hyperlinkcolor" val="tx"/>
                    </a:ext>
                  </a:extLst>
                </a:hlinkClick>
              </a:rPr>
              <a:t>οὓς</a:t>
            </a:r>
            <a:r>
              <a:rPr lang="el-GR" dirty="0"/>
              <a:t> </a:t>
            </a:r>
            <a:r>
              <a:rPr lang="el-GR" dirty="0">
                <a:hlinkClick r:id="rId66">
                  <a:extLst>
                    <a:ext uri="{A12FA001-AC4F-418D-AE19-62706E023703}">
                      <ahyp:hlinkClr xmlns:ahyp="http://schemas.microsoft.com/office/drawing/2018/hyperlinkcolor" val="tx"/>
                    </a:ext>
                  </a:extLst>
                </a:hlinkClick>
              </a:rPr>
              <a:t>εἰκὸς</a:t>
            </a:r>
            <a:r>
              <a:rPr lang="el-GR" dirty="0"/>
              <a:t> </a:t>
            </a:r>
            <a:r>
              <a:rPr lang="el-GR" dirty="0">
                <a:hlinkClick r:id="rId67">
                  <a:extLst>
                    <a:ext uri="{A12FA001-AC4F-418D-AE19-62706E023703}">
                      <ahyp:hlinkClr xmlns:ahyp="http://schemas.microsoft.com/office/drawing/2018/hyperlinkcolor" val="tx"/>
                    </a:ext>
                  </a:extLst>
                </a:hlinkClick>
              </a:rPr>
              <a:t>ἦν</a:t>
            </a:r>
            <a:r>
              <a:rPr lang="el-GR" dirty="0"/>
              <a:t> </a:t>
            </a:r>
            <a:r>
              <a:rPr lang="el-GR" dirty="0">
                <a:hlinkClick r:id="rId68">
                  <a:extLst>
                    <a:ext uri="{A12FA001-AC4F-418D-AE19-62706E023703}">
                      <ahyp:hlinkClr xmlns:ahyp="http://schemas.microsoft.com/office/drawing/2018/hyperlinkcolor" val="tx"/>
                    </a:ext>
                  </a:extLst>
                </a:hlinkClick>
              </a:rPr>
              <a:t>τῷ</a:t>
            </a:r>
            <a:r>
              <a:rPr lang="el-GR" dirty="0"/>
              <a:t> </a:t>
            </a:r>
            <a:r>
              <a:rPr lang="el-GR" dirty="0">
                <a:hlinkClick r:id="rId69">
                  <a:extLst>
                    <a:ext uri="{A12FA001-AC4F-418D-AE19-62706E023703}">
                      <ahyp:hlinkClr xmlns:ahyp="http://schemas.microsoft.com/office/drawing/2018/hyperlinkcolor" val="tx"/>
                    </a:ext>
                  </a:extLst>
                </a:hlinkClick>
              </a:rPr>
              <a:t>μὲν</a:t>
            </a:r>
            <a:r>
              <a:rPr lang="el-GR" dirty="0"/>
              <a:t> </a:t>
            </a:r>
            <a:r>
              <a:rPr lang="el-GR" dirty="0">
                <a:hlinkClick r:id="rId70">
                  <a:extLst>
                    <a:ext uri="{A12FA001-AC4F-418D-AE19-62706E023703}">
                      <ahyp:hlinkClr xmlns:ahyp="http://schemas.microsoft.com/office/drawing/2018/hyperlinkcolor" val="tx"/>
                    </a:ext>
                  </a:extLst>
                </a:hlinkClick>
              </a:rPr>
              <a:t>τεθνεῶτι</a:t>
            </a:r>
            <a:r>
              <a:rPr lang="el-GR" dirty="0"/>
              <a:t> </a:t>
            </a:r>
            <a:r>
              <a:rPr lang="el-GR" dirty="0">
                <a:hlinkClick r:id="rId71">
                  <a:extLst>
                    <a:ext uri="{A12FA001-AC4F-418D-AE19-62706E023703}">
                      <ahyp:hlinkClr xmlns:ahyp="http://schemas.microsoft.com/office/drawing/2018/hyperlinkcolor" val="tx"/>
                    </a:ext>
                  </a:extLst>
                </a:hlinkClick>
              </a:rPr>
              <a:t>τιμωροὺς</a:t>
            </a:r>
            <a:r>
              <a:rPr lang="el-GR" dirty="0"/>
              <a:t> </a:t>
            </a:r>
            <a:r>
              <a:rPr lang="el-GR" dirty="0">
                <a:hlinkClick r:id="rId72">
                  <a:extLst>
                    <a:ext uri="{A12FA001-AC4F-418D-AE19-62706E023703}">
                      <ahyp:hlinkClr xmlns:ahyp="http://schemas.microsoft.com/office/drawing/2018/hyperlinkcolor" val="tx"/>
                    </a:ext>
                  </a:extLst>
                </a:hlinkClick>
              </a:rPr>
              <a:t>γενέσθαι</a:t>
            </a:r>
            <a:r>
              <a:rPr lang="el-GR" dirty="0"/>
              <a:t>, </a:t>
            </a:r>
            <a:r>
              <a:rPr lang="el-GR" dirty="0">
                <a:hlinkClick r:id="rId73">
                  <a:extLst>
                    <a:ext uri="{A12FA001-AC4F-418D-AE19-62706E023703}">
                      <ahyp:hlinkClr xmlns:ahyp="http://schemas.microsoft.com/office/drawing/2018/hyperlinkcolor" val="tx"/>
                    </a:ext>
                  </a:extLst>
                </a:hlinkClick>
              </a:rPr>
              <a:t>τῷ</a:t>
            </a:r>
            <a:r>
              <a:rPr lang="el-GR" dirty="0"/>
              <a:t> </a:t>
            </a:r>
            <a:r>
              <a:rPr lang="el-GR" dirty="0">
                <a:hlinkClick r:id="rId74">
                  <a:extLst>
                    <a:ext uri="{A12FA001-AC4F-418D-AE19-62706E023703}">
                      <ahyp:hlinkClr xmlns:ahyp="http://schemas.microsoft.com/office/drawing/2018/hyperlinkcolor" val="tx"/>
                    </a:ext>
                  </a:extLst>
                </a:hlinkClick>
              </a:rPr>
              <a:t>δ᾽</a:t>
            </a:r>
            <a:r>
              <a:rPr lang="el-GR" dirty="0"/>
              <a:t> </a:t>
            </a:r>
            <a:r>
              <a:rPr lang="el-GR" dirty="0">
                <a:hlinkClick r:id="rId75">
                  <a:extLst>
                    <a:ext uri="{A12FA001-AC4F-418D-AE19-62706E023703}">
                      <ahyp:hlinkClr xmlns:ahyp="http://schemas.microsoft.com/office/drawing/2018/hyperlinkcolor" val="tx"/>
                    </a:ext>
                  </a:extLst>
                </a:hlinkClick>
              </a:rPr>
              <a:t>ἐπεξιόντι</a:t>
            </a:r>
            <a:r>
              <a:rPr lang="el-GR" dirty="0"/>
              <a:t> </a:t>
            </a:r>
            <a:r>
              <a:rPr lang="el-GR" dirty="0">
                <a:hlinkClick r:id="rId76">
                  <a:extLst>
                    <a:ext uri="{A12FA001-AC4F-418D-AE19-62706E023703}">
                      <ahyp:hlinkClr xmlns:ahyp="http://schemas.microsoft.com/office/drawing/2018/hyperlinkcolor" val="tx"/>
                    </a:ext>
                  </a:extLst>
                </a:hlinkClick>
              </a:rPr>
              <a:t>βοηθούς</a:t>
            </a:r>
            <a:r>
              <a:rPr lang="el-GR" dirty="0"/>
              <a:t>. </a:t>
            </a:r>
            <a:r>
              <a:rPr lang="el-GR" dirty="0">
                <a:hlinkClick r:id="rId77">
                  <a:extLst>
                    <a:ext uri="{A12FA001-AC4F-418D-AE19-62706E023703}">
                      <ahyp:hlinkClr xmlns:ahyp="http://schemas.microsoft.com/office/drawing/2018/hyperlinkcolor" val="tx"/>
                    </a:ext>
                  </a:extLst>
                </a:hlinkClick>
              </a:rPr>
              <a:t>νῦν</a:t>
            </a:r>
            <a:r>
              <a:rPr lang="el-GR" dirty="0"/>
              <a:t> </a:t>
            </a:r>
            <a:r>
              <a:rPr lang="el-GR" dirty="0">
                <a:hlinkClick r:id="rId78">
                  <a:extLst>
                    <a:ext uri="{A12FA001-AC4F-418D-AE19-62706E023703}">
                      <ahyp:hlinkClr xmlns:ahyp="http://schemas.microsoft.com/office/drawing/2018/hyperlinkcolor" val="tx"/>
                    </a:ext>
                  </a:extLst>
                </a:hlinkClick>
              </a:rPr>
              <a:t>δὲ</a:t>
            </a:r>
            <a:r>
              <a:rPr lang="el-GR" dirty="0"/>
              <a:t> </a:t>
            </a:r>
            <a:r>
              <a:rPr lang="el-GR" dirty="0">
                <a:hlinkClick r:id="rId79">
                  <a:extLst>
                    <a:ext uri="{A12FA001-AC4F-418D-AE19-62706E023703}">
                      <ahyp:hlinkClr xmlns:ahyp="http://schemas.microsoft.com/office/drawing/2018/hyperlinkcolor" val="tx"/>
                    </a:ext>
                  </a:extLst>
                </a:hlinkClick>
              </a:rPr>
              <a:t>τούτων</a:t>
            </a:r>
            <a:r>
              <a:rPr lang="el-GR" dirty="0"/>
              <a:t> </a:t>
            </a:r>
            <a:r>
              <a:rPr lang="el-GR" dirty="0">
                <a:hlinkClick r:id="rId80">
                  <a:extLst>
                    <a:ext uri="{A12FA001-AC4F-418D-AE19-62706E023703}">
                      <ahyp:hlinkClr xmlns:ahyp="http://schemas.microsoft.com/office/drawing/2018/hyperlinkcolor" val="tx"/>
                    </a:ext>
                  </a:extLst>
                </a:hlinkClick>
              </a:rPr>
              <a:t>τἀναντία</a:t>
            </a:r>
            <a:r>
              <a:rPr lang="el-GR" dirty="0"/>
              <a:t> </a:t>
            </a:r>
            <a:r>
              <a:rPr lang="el-GR" dirty="0">
                <a:hlinkClick r:id="rId81">
                  <a:extLst>
                    <a:ext uri="{A12FA001-AC4F-418D-AE19-62706E023703}">
                      <ahyp:hlinkClr xmlns:ahyp="http://schemas.microsoft.com/office/drawing/2018/hyperlinkcolor" val="tx"/>
                    </a:ext>
                  </a:extLst>
                </a:hlinkClick>
              </a:rPr>
              <a:t>γεγένηται</a:t>
            </a:r>
            <a:r>
              <a:rPr lang="el-GR" dirty="0"/>
              <a:t>: </a:t>
            </a:r>
            <a:r>
              <a:rPr lang="el-GR" dirty="0">
                <a:hlinkClick r:id="rId82">
                  <a:extLst>
                    <a:ext uri="{A12FA001-AC4F-418D-AE19-62706E023703}">
                      <ahyp:hlinkClr xmlns:ahyp="http://schemas.microsoft.com/office/drawing/2018/hyperlinkcolor" val="tx"/>
                    </a:ext>
                  </a:extLst>
                </a:hlinkClick>
              </a:rPr>
              <a:t>αὐτοὶ</a:t>
            </a:r>
            <a:r>
              <a:rPr lang="el-GR" dirty="0"/>
              <a:t> </a:t>
            </a:r>
            <a:r>
              <a:rPr lang="el-GR" dirty="0">
                <a:hlinkClick r:id="rId83">
                  <a:extLst>
                    <a:ext uri="{A12FA001-AC4F-418D-AE19-62706E023703}">
                      <ahyp:hlinkClr xmlns:ahyp="http://schemas.microsoft.com/office/drawing/2018/hyperlinkcolor" val="tx"/>
                    </a:ext>
                  </a:extLst>
                </a:hlinkClick>
              </a:rPr>
              <a:t>γὰρ</a:t>
            </a:r>
            <a:r>
              <a:rPr lang="el-GR" dirty="0"/>
              <a:t> </a:t>
            </a:r>
            <a:r>
              <a:rPr lang="el-GR" dirty="0">
                <a:hlinkClick r:id="rId84">
                  <a:extLst>
                    <a:ext uri="{A12FA001-AC4F-418D-AE19-62706E023703}">
                      <ahyp:hlinkClr xmlns:ahyp="http://schemas.microsoft.com/office/drawing/2018/hyperlinkcolor" val="tx"/>
                    </a:ext>
                  </a:extLst>
                </a:hlinkClick>
              </a:rPr>
              <a:t>οὗτοι</a:t>
            </a:r>
            <a:r>
              <a:rPr lang="el-GR" dirty="0"/>
              <a:t> </a:t>
            </a:r>
            <a:r>
              <a:rPr lang="el-GR" dirty="0">
                <a:hlinkClick r:id="rId85">
                  <a:extLst>
                    <a:ext uri="{A12FA001-AC4F-418D-AE19-62706E023703}">
                      <ahyp:hlinkClr xmlns:ahyp="http://schemas.microsoft.com/office/drawing/2018/hyperlinkcolor" val="tx"/>
                    </a:ext>
                  </a:extLst>
                </a:hlinkClick>
              </a:rPr>
              <a:t>καθεστᾶσιν</a:t>
            </a:r>
            <a:r>
              <a:rPr lang="el-GR" dirty="0"/>
              <a:t> </a:t>
            </a:r>
            <a:r>
              <a:rPr lang="el-GR" dirty="0">
                <a:hlinkClick r:id="rId86">
                  <a:extLst>
                    <a:ext uri="{A12FA001-AC4F-418D-AE19-62706E023703}">
                      <ahyp:hlinkClr xmlns:ahyp="http://schemas.microsoft.com/office/drawing/2018/hyperlinkcolor" val="tx"/>
                    </a:ext>
                  </a:extLst>
                </a:hlinkClick>
              </a:rPr>
              <a:t>ἀντίδικοι</a:t>
            </a:r>
            <a:r>
              <a:rPr lang="el-GR" dirty="0"/>
              <a:t> </a:t>
            </a:r>
            <a:r>
              <a:rPr lang="el-GR" dirty="0">
                <a:hlinkClick r:id="rId87">
                  <a:extLst>
                    <a:ext uri="{A12FA001-AC4F-418D-AE19-62706E023703}">
                      <ahyp:hlinkClr xmlns:ahyp="http://schemas.microsoft.com/office/drawing/2018/hyperlinkcolor" val="tx"/>
                    </a:ext>
                  </a:extLst>
                </a:hlinkClick>
              </a:rPr>
              <a:t>καὶ</a:t>
            </a:r>
            <a:r>
              <a:rPr lang="el-GR" dirty="0"/>
              <a:t> </a:t>
            </a:r>
            <a:r>
              <a:rPr lang="el-GR" dirty="0">
                <a:hlinkClick r:id="rId88">
                  <a:extLst>
                    <a:ext uri="{A12FA001-AC4F-418D-AE19-62706E023703}">
                      <ahyp:hlinkClr xmlns:ahyp="http://schemas.microsoft.com/office/drawing/2018/hyperlinkcolor" val="tx"/>
                    </a:ext>
                  </a:extLst>
                </a:hlinkClick>
              </a:rPr>
              <a:t>φονῆς</a:t>
            </a:r>
            <a:r>
              <a:rPr lang="el-GR" dirty="0"/>
              <a:t>, </a:t>
            </a:r>
            <a:r>
              <a:rPr lang="el-GR" dirty="0">
                <a:hlinkClick r:id="rId89">
                  <a:extLst>
                    <a:ext uri="{A12FA001-AC4F-418D-AE19-62706E023703}">
                      <ahyp:hlinkClr xmlns:ahyp="http://schemas.microsoft.com/office/drawing/2018/hyperlinkcolor" val="tx"/>
                    </a:ext>
                  </a:extLst>
                </a:hlinkClick>
              </a:rPr>
              <a:t>ὡς</a:t>
            </a:r>
            <a:r>
              <a:rPr lang="el-GR" dirty="0"/>
              <a:t> </a:t>
            </a:r>
            <a:r>
              <a:rPr lang="el-GR" dirty="0">
                <a:hlinkClick r:id="rId90">
                  <a:extLst>
                    <a:ext uri="{A12FA001-AC4F-418D-AE19-62706E023703}">
                      <ahyp:hlinkClr xmlns:ahyp="http://schemas.microsoft.com/office/drawing/2018/hyperlinkcolor" val="tx"/>
                    </a:ext>
                  </a:extLst>
                </a:hlinkClick>
              </a:rPr>
              <a:t>καὶ</a:t>
            </a:r>
            <a:r>
              <a:rPr lang="el-GR" dirty="0"/>
              <a:t> </a:t>
            </a:r>
            <a:r>
              <a:rPr lang="el-GR" dirty="0">
                <a:hlinkClick r:id="rId91">
                  <a:extLst>
                    <a:ext uri="{A12FA001-AC4F-418D-AE19-62706E023703}">
                      <ahyp:hlinkClr xmlns:ahyp="http://schemas.microsoft.com/office/drawing/2018/hyperlinkcolor" val="tx"/>
                    </a:ext>
                  </a:extLst>
                </a:hlinkClick>
              </a:rPr>
              <a:t>ἐγὼ</a:t>
            </a:r>
            <a:r>
              <a:rPr lang="el-GR" dirty="0"/>
              <a:t> </a:t>
            </a:r>
            <a:r>
              <a:rPr lang="el-GR" dirty="0">
                <a:hlinkClick r:id="rId92">
                  <a:extLst>
                    <a:ext uri="{A12FA001-AC4F-418D-AE19-62706E023703}">
                      <ahyp:hlinkClr xmlns:ahyp="http://schemas.microsoft.com/office/drawing/2018/hyperlinkcolor" val="tx"/>
                    </a:ext>
                  </a:extLst>
                </a:hlinkClick>
              </a:rPr>
              <a:t>καὶ</a:t>
            </a:r>
            <a:r>
              <a:rPr lang="el-GR" dirty="0"/>
              <a:t> </a:t>
            </a:r>
            <a:r>
              <a:rPr lang="el-GR" dirty="0">
                <a:hlinkClick r:id="rId93">
                  <a:extLst>
                    <a:ext uri="{A12FA001-AC4F-418D-AE19-62706E023703}">
                      <ahyp:hlinkClr xmlns:ahyp="http://schemas.microsoft.com/office/drawing/2018/hyperlinkcolor" val="tx"/>
                    </a:ext>
                  </a:extLst>
                </a:hlinkClick>
              </a:rPr>
              <a:t>ἡ</a:t>
            </a:r>
            <a:r>
              <a:rPr lang="el-GR" dirty="0"/>
              <a:t> </a:t>
            </a:r>
            <a:r>
              <a:rPr lang="el-GR" dirty="0">
                <a:hlinkClick r:id="rId94">
                  <a:extLst>
                    <a:ext uri="{A12FA001-AC4F-418D-AE19-62706E023703}">
                      <ahyp:hlinkClr xmlns:ahyp="http://schemas.microsoft.com/office/drawing/2018/hyperlinkcolor" val="tx"/>
                    </a:ext>
                  </a:extLst>
                </a:hlinkClick>
              </a:rPr>
              <a:t>γραφὴ</a:t>
            </a:r>
            <a:r>
              <a:rPr lang="el-GR" dirty="0"/>
              <a:t> </a:t>
            </a:r>
            <a:r>
              <a:rPr lang="el-GR" dirty="0">
                <a:hlinkClick r:id="rId95">
                  <a:extLst>
                    <a:ext uri="{A12FA001-AC4F-418D-AE19-62706E023703}">
                      <ahyp:hlinkClr xmlns:ahyp="http://schemas.microsoft.com/office/drawing/2018/hyperlinkcolor" val="tx"/>
                    </a:ext>
                  </a:extLst>
                </a:hlinkClick>
              </a:rPr>
              <a:t>λέγει</a:t>
            </a:r>
            <a:r>
              <a:rPr lang="el-GR" dirty="0"/>
              <a:t>. </a:t>
            </a:r>
            <a:r>
              <a:rPr lang="el-GR" dirty="0">
                <a:hlinkClick r:id="rId49">
                  <a:extLst>
                    <a:ext uri="{A12FA001-AC4F-418D-AE19-62706E023703}">
                      <ahyp:hlinkClr xmlns:ahyp="http://schemas.microsoft.com/office/drawing/2018/hyperlinkcolor" val="tx"/>
                    </a:ext>
                  </a:extLst>
                </a:hlinkClick>
              </a:rPr>
              <a:t>[</a:t>
            </a:r>
            <a:r>
              <a:rPr lang="el-GR" dirty="0"/>
              <a:t>3</a:t>
            </a:r>
            <a:r>
              <a:rPr lang="el-GR" dirty="0">
                <a:hlinkClick r:id="rId50">
                  <a:extLst>
                    <a:ext uri="{A12FA001-AC4F-418D-AE19-62706E023703}">
                      <ahyp:hlinkClr xmlns:ahyp="http://schemas.microsoft.com/office/drawing/2018/hyperlinkcolor" val="tx"/>
                    </a:ext>
                  </a:extLst>
                </a:hlinkClick>
              </a:rPr>
              <a:t>]</a:t>
            </a:r>
            <a:r>
              <a:rPr lang="el-GR" dirty="0"/>
              <a:t> </a:t>
            </a:r>
            <a:r>
              <a:rPr lang="el-GR" dirty="0">
                <a:hlinkClick r:id="rId96">
                  <a:extLst>
                    <a:ext uri="{A12FA001-AC4F-418D-AE19-62706E023703}">
                      <ahyp:hlinkClr xmlns:ahyp="http://schemas.microsoft.com/office/drawing/2018/hyperlinkcolor" val="tx"/>
                    </a:ext>
                  </a:extLst>
                </a:hlinkClick>
              </a:rPr>
              <a:t>δέομαι</a:t>
            </a:r>
            <a:r>
              <a:rPr lang="el-GR" dirty="0"/>
              <a:t> </a:t>
            </a:r>
            <a:r>
              <a:rPr lang="el-GR" dirty="0">
                <a:hlinkClick r:id="rId97">
                  <a:extLst>
                    <a:ext uri="{A12FA001-AC4F-418D-AE19-62706E023703}">
                      <ahyp:hlinkClr xmlns:ahyp="http://schemas.microsoft.com/office/drawing/2018/hyperlinkcolor" val="tx"/>
                    </a:ext>
                  </a:extLst>
                </a:hlinkClick>
              </a:rPr>
              <a:t>δ᾽</a:t>
            </a:r>
            <a:r>
              <a:rPr lang="el-GR" dirty="0"/>
              <a:t> </a:t>
            </a:r>
            <a:r>
              <a:rPr lang="el-GR" dirty="0">
                <a:hlinkClick r:id="rId98">
                  <a:extLst>
                    <a:ext uri="{A12FA001-AC4F-418D-AE19-62706E023703}">
                      <ahyp:hlinkClr xmlns:ahyp="http://schemas.microsoft.com/office/drawing/2018/hyperlinkcolor" val="tx"/>
                    </a:ext>
                  </a:extLst>
                </a:hlinkClick>
              </a:rPr>
              <a:t>ὑμῶν</a:t>
            </a:r>
            <a:r>
              <a:rPr lang="el-GR" dirty="0"/>
              <a:t>, </a:t>
            </a:r>
            <a:r>
              <a:rPr lang="el-GR" dirty="0">
                <a:hlinkClick r:id="rId99">
                  <a:extLst>
                    <a:ext uri="{A12FA001-AC4F-418D-AE19-62706E023703}">
                      <ahyp:hlinkClr xmlns:ahyp="http://schemas.microsoft.com/office/drawing/2018/hyperlinkcolor" val="tx"/>
                    </a:ext>
                  </a:extLst>
                </a:hlinkClick>
              </a:rPr>
              <a:t>ὦ</a:t>
            </a:r>
            <a:r>
              <a:rPr lang="el-GR" dirty="0"/>
              <a:t> </a:t>
            </a:r>
            <a:r>
              <a:rPr lang="el-GR" dirty="0">
                <a:hlinkClick r:id="rId19">
                  <a:extLst>
                    <a:ext uri="{A12FA001-AC4F-418D-AE19-62706E023703}">
                      <ahyp:hlinkClr xmlns:ahyp="http://schemas.microsoft.com/office/drawing/2018/hyperlinkcolor" val="tx"/>
                    </a:ext>
                  </a:extLst>
                </a:hlinkClick>
              </a:rPr>
              <a:t>ἄνδρες</a:t>
            </a:r>
            <a:r>
              <a:rPr lang="el-GR" dirty="0"/>
              <a:t>, </a:t>
            </a:r>
            <a:r>
              <a:rPr lang="el-GR" dirty="0">
                <a:hlinkClick r:id="rId100">
                  <a:extLst>
                    <a:ext uri="{A12FA001-AC4F-418D-AE19-62706E023703}">
                      <ahyp:hlinkClr xmlns:ahyp="http://schemas.microsoft.com/office/drawing/2018/hyperlinkcolor" val="tx"/>
                    </a:ext>
                  </a:extLst>
                </a:hlinkClick>
              </a:rPr>
              <a:t>ἐὰν</a:t>
            </a:r>
            <a:r>
              <a:rPr lang="el-GR" dirty="0"/>
              <a:t> </a:t>
            </a:r>
            <a:r>
              <a:rPr lang="el-GR" dirty="0">
                <a:hlinkClick r:id="rId101">
                  <a:extLst>
                    <a:ext uri="{A12FA001-AC4F-418D-AE19-62706E023703}">
                      <ahyp:hlinkClr xmlns:ahyp="http://schemas.microsoft.com/office/drawing/2018/hyperlinkcolor" val="tx"/>
                    </a:ext>
                  </a:extLst>
                </a:hlinkClick>
              </a:rPr>
              <a:t>ἐπιδείξω</a:t>
            </a:r>
            <a:r>
              <a:rPr lang="el-GR" dirty="0"/>
              <a:t> </a:t>
            </a:r>
            <a:r>
              <a:rPr lang="el-GR" dirty="0">
                <a:hlinkClick r:id="rId102">
                  <a:extLst>
                    <a:ext uri="{A12FA001-AC4F-418D-AE19-62706E023703}">
                      <ahyp:hlinkClr xmlns:ahyp="http://schemas.microsoft.com/office/drawing/2018/hyperlinkcolor" val="tx"/>
                    </a:ext>
                  </a:extLst>
                </a:hlinkClick>
              </a:rPr>
              <a:t>ἐξ</a:t>
            </a:r>
            <a:r>
              <a:rPr lang="el-GR" dirty="0"/>
              <a:t> </a:t>
            </a:r>
            <a:r>
              <a:rPr lang="el-GR" dirty="0">
                <a:hlinkClick r:id="rId103">
                  <a:extLst>
                    <a:ext uri="{A12FA001-AC4F-418D-AE19-62706E023703}">
                      <ahyp:hlinkClr xmlns:ahyp="http://schemas.microsoft.com/office/drawing/2018/hyperlinkcolor" val="tx"/>
                    </a:ext>
                  </a:extLst>
                </a:hlinkClick>
              </a:rPr>
              <a:t>ἐπιβουλῆς</a:t>
            </a:r>
            <a:r>
              <a:rPr lang="el-GR" dirty="0"/>
              <a:t> </a:t>
            </a:r>
            <a:r>
              <a:rPr lang="el-GR" dirty="0">
                <a:hlinkClick r:id="rId104">
                  <a:extLst>
                    <a:ext uri="{A12FA001-AC4F-418D-AE19-62706E023703}">
                      <ahyp:hlinkClr xmlns:ahyp="http://schemas.microsoft.com/office/drawing/2018/hyperlinkcolor" val="tx"/>
                    </a:ext>
                  </a:extLst>
                </a:hlinkClick>
              </a:rPr>
              <a:t>καὶ</a:t>
            </a:r>
            <a:r>
              <a:rPr lang="el-GR" dirty="0"/>
              <a:t> </a:t>
            </a:r>
            <a:r>
              <a:rPr lang="el-GR" dirty="0">
                <a:hlinkClick r:id="rId105">
                  <a:extLst>
                    <a:ext uri="{A12FA001-AC4F-418D-AE19-62706E023703}">
                      <ahyp:hlinkClr xmlns:ahyp="http://schemas.microsoft.com/office/drawing/2018/hyperlinkcolor" val="tx"/>
                    </a:ext>
                  </a:extLst>
                </a:hlinkClick>
              </a:rPr>
              <a:t>προβουλῆς</a:t>
            </a:r>
            <a:r>
              <a:rPr lang="el-GR" dirty="0"/>
              <a:t> </a:t>
            </a:r>
            <a:r>
              <a:rPr lang="el-GR" dirty="0">
                <a:hlinkClick r:id="rId106">
                  <a:extLst>
                    <a:ext uri="{A12FA001-AC4F-418D-AE19-62706E023703}">
                      <ahyp:hlinkClr xmlns:ahyp="http://schemas.microsoft.com/office/drawing/2018/hyperlinkcolor" val="tx"/>
                    </a:ext>
                  </a:extLst>
                </a:hlinkClick>
              </a:rPr>
              <a:t>τὴν</a:t>
            </a:r>
            <a:r>
              <a:rPr lang="el-GR" dirty="0"/>
              <a:t> </a:t>
            </a:r>
            <a:r>
              <a:rPr lang="el-GR" dirty="0">
                <a:hlinkClick r:id="rId107">
                  <a:extLst>
                    <a:ext uri="{A12FA001-AC4F-418D-AE19-62706E023703}">
                      <ahyp:hlinkClr xmlns:ahyp="http://schemas.microsoft.com/office/drawing/2018/hyperlinkcolor" val="tx"/>
                    </a:ext>
                  </a:extLst>
                </a:hlinkClick>
              </a:rPr>
              <a:t>τούτων</a:t>
            </a:r>
            <a:r>
              <a:rPr lang="el-GR" dirty="0"/>
              <a:t> </a:t>
            </a:r>
            <a:r>
              <a:rPr lang="el-GR" dirty="0">
                <a:hlinkClick r:id="rId108">
                  <a:extLst>
                    <a:ext uri="{A12FA001-AC4F-418D-AE19-62706E023703}">
                      <ahyp:hlinkClr xmlns:ahyp="http://schemas.microsoft.com/office/drawing/2018/hyperlinkcolor" val="tx"/>
                    </a:ext>
                  </a:extLst>
                </a:hlinkClick>
              </a:rPr>
              <a:t>μητέρα</a:t>
            </a:r>
            <a:r>
              <a:rPr lang="el-GR" dirty="0"/>
              <a:t> </a:t>
            </a:r>
            <a:r>
              <a:rPr lang="el-GR" dirty="0">
                <a:hlinkClick r:id="rId109">
                  <a:extLst>
                    <a:ext uri="{A12FA001-AC4F-418D-AE19-62706E023703}">
                      <ahyp:hlinkClr xmlns:ahyp="http://schemas.microsoft.com/office/drawing/2018/hyperlinkcolor" val="tx"/>
                    </a:ext>
                  </a:extLst>
                </a:hlinkClick>
              </a:rPr>
              <a:t>φονέα</a:t>
            </a:r>
            <a:r>
              <a:rPr lang="el-GR" dirty="0"/>
              <a:t> </a:t>
            </a:r>
            <a:r>
              <a:rPr lang="el-GR" dirty="0">
                <a:hlinkClick r:id="rId110">
                  <a:extLst>
                    <a:ext uri="{A12FA001-AC4F-418D-AE19-62706E023703}">
                      <ahyp:hlinkClr xmlns:ahyp="http://schemas.microsoft.com/office/drawing/2018/hyperlinkcolor" val="tx"/>
                    </a:ext>
                  </a:extLst>
                </a:hlinkClick>
              </a:rPr>
              <a:t>οὖσαν</a:t>
            </a:r>
            <a:r>
              <a:rPr lang="el-GR" dirty="0"/>
              <a:t> </a:t>
            </a:r>
            <a:r>
              <a:rPr lang="el-GR" dirty="0">
                <a:hlinkClick r:id="rId111">
                  <a:extLst>
                    <a:ext uri="{A12FA001-AC4F-418D-AE19-62706E023703}">
                      <ahyp:hlinkClr xmlns:ahyp="http://schemas.microsoft.com/office/drawing/2018/hyperlinkcolor" val="tx"/>
                    </a:ext>
                  </a:extLst>
                </a:hlinkClick>
              </a:rPr>
              <a:t>τοῦ</a:t>
            </a:r>
            <a:r>
              <a:rPr lang="el-GR" dirty="0"/>
              <a:t> </a:t>
            </a:r>
            <a:r>
              <a:rPr lang="el-GR" dirty="0">
                <a:hlinkClick r:id="rId112">
                  <a:extLst>
                    <a:ext uri="{A12FA001-AC4F-418D-AE19-62706E023703}">
                      <ahyp:hlinkClr xmlns:ahyp="http://schemas.microsoft.com/office/drawing/2018/hyperlinkcolor" val="tx"/>
                    </a:ext>
                  </a:extLst>
                </a:hlinkClick>
              </a:rPr>
              <a:t>ἡμετέρου</a:t>
            </a:r>
            <a:r>
              <a:rPr lang="el-GR" dirty="0"/>
              <a:t> </a:t>
            </a:r>
            <a:r>
              <a:rPr lang="el-GR" dirty="0">
                <a:hlinkClick r:id="rId113">
                  <a:extLst>
                    <a:ext uri="{A12FA001-AC4F-418D-AE19-62706E023703}">
                      <ahyp:hlinkClr xmlns:ahyp="http://schemas.microsoft.com/office/drawing/2018/hyperlinkcolor" val="tx"/>
                    </a:ext>
                  </a:extLst>
                </a:hlinkClick>
              </a:rPr>
              <a:t>πατρός</a:t>
            </a:r>
            <a:r>
              <a:rPr lang="el-GR" dirty="0"/>
              <a:t>, </a:t>
            </a:r>
            <a:r>
              <a:rPr lang="el-GR" dirty="0">
                <a:hlinkClick r:id="rId114">
                  <a:extLst>
                    <a:ext uri="{A12FA001-AC4F-418D-AE19-62706E023703}">
                      <ahyp:hlinkClr xmlns:ahyp="http://schemas.microsoft.com/office/drawing/2018/hyperlinkcolor" val="tx"/>
                    </a:ext>
                  </a:extLst>
                </a:hlinkClick>
              </a:rPr>
              <a:t>καὶ</a:t>
            </a:r>
            <a:r>
              <a:rPr lang="el-GR" dirty="0"/>
              <a:t> </a:t>
            </a:r>
            <a:r>
              <a:rPr lang="el-GR" dirty="0">
                <a:hlinkClick r:id="rId115">
                  <a:extLst>
                    <a:ext uri="{A12FA001-AC4F-418D-AE19-62706E023703}">
                      <ahyp:hlinkClr xmlns:ahyp="http://schemas.microsoft.com/office/drawing/2018/hyperlinkcolor" val="tx"/>
                    </a:ext>
                  </a:extLst>
                </a:hlinkClick>
              </a:rPr>
              <a:t>μὴ</a:t>
            </a:r>
            <a:r>
              <a:rPr lang="el-GR" dirty="0"/>
              <a:t> </a:t>
            </a:r>
            <a:r>
              <a:rPr lang="el-GR" dirty="0">
                <a:hlinkClick r:id="rId116">
                  <a:extLst>
                    <a:ext uri="{A12FA001-AC4F-418D-AE19-62706E023703}">
                      <ahyp:hlinkClr xmlns:ahyp="http://schemas.microsoft.com/office/drawing/2018/hyperlinkcolor" val="tx"/>
                    </a:ext>
                  </a:extLst>
                </a:hlinkClick>
              </a:rPr>
              <a:t>ἅπαξ</a:t>
            </a:r>
            <a:r>
              <a:rPr lang="el-GR" dirty="0"/>
              <a:t> </a:t>
            </a:r>
            <a:r>
              <a:rPr lang="el-GR" dirty="0">
                <a:hlinkClick r:id="rId117">
                  <a:extLst>
                    <a:ext uri="{A12FA001-AC4F-418D-AE19-62706E023703}">
                      <ahyp:hlinkClr xmlns:ahyp="http://schemas.microsoft.com/office/drawing/2018/hyperlinkcolor" val="tx"/>
                    </a:ext>
                  </a:extLst>
                </a:hlinkClick>
              </a:rPr>
              <a:t>ἀλλὰ</a:t>
            </a:r>
            <a:r>
              <a:rPr lang="el-GR" dirty="0"/>
              <a:t> </a:t>
            </a:r>
            <a:r>
              <a:rPr lang="el-GR" dirty="0">
                <a:hlinkClick r:id="rId118">
                  <a:extLst>
                    <a:ext uri="{A12FA001-AC4F-418D-AE19-62706E023703}">
                      <ahyp:hlinkClr xmlns:ahyp="http://schemas.microsoft.com/office/drawing/2018/hyperlinkcolor" val="tx"/>
                    </a:ext>
                  </a:extLst>
                </a:hlinkClick>
              </a:rPr>
              <a:t>καὶ</a:t>
            </a:r>
            <a:r>
              <a:rPr lang="el-GR" dirty="0"/>
              <a:t> </a:t>
            </a:r>
            <a:r>
              <a:rPr lang="el-GR" dirty="0">
                <a:hlinkClick r:id="rId119">
                  <a:extLst>
                    <a:ext uri="{A12FA001-AC4F-418D-AE19-62706E023703}">
                      <ahyp:hlinkClr xmlns:ahyp="http://schemas.microsoft.com/office/drawing/2018/hyperlinkcolor" val="tx"/>
                    </a:ext>
                  </a:extLst>
                </a:hlinkClick>
              </a:rPr>
              <a:t>πολλάκις</a:t>
            </a:r>
            <a:r>
              <a:rPr lang="el-GR" dirty="0"/>
              <a:t> </a:t>
            </a:r>
            <a:r>
              <a:rPr lang="el-GR" dirty="0">
                <a:hlinkClick r:id="rId120">
                  <a:extLst>
                    <a:ext uri="{A12FA001-AC4F-418D-AE19-62706E023703}">
                      <ahyp:hlinkClr xmlns:ahyp="http://schemas.microsoft.com/office/drawing/2018/hyperlinkcolor" val="tx"/>
                    </a:ext>
                  </a:extLst>
                </a:hlinkClick>
              </a:rPr>
              <a:t>ἤδη</a:t>
            </a:r>
            <a:r>
              <a:rPr lang="el-GR" dirty="0"/>
              <a:t> </a:t>
            </a:r>
            <a:r>
              <a:rPr lang="el-GR" dirty="0">
                <a:hlinkClick r:id="rId121">
                  <a:extLst>
                    <a:ext uri="{A12FA001-AC4F-418D-AE19-62706E023703}">
                      <ahyp:hlinkClr xmlns:ahyp="http://schemas.microsoft.com/office/drawing/2018/hyperlinkcolor" val="tx"/>
                    </a:ext>
                  </a:extLst>
                </a:hlinkClick>
              </a:rPr>
              <a:t>ληφθεῖσαν</a:t>
            </a:r>
            <a:r>
              <a:rPr lang="el-GR" dirty="0"/>
              <a:t> </a:t>
            </a:r>
            <a:r>
              <a:rPr lang="el-GR" dirty="0">
                <a:hlinkClick r:id="rId122">
                  <a:extLst>
                    <a:ext uri="{A12FA001-AC4F-418D-AE19-62706E023703}">
                      <ahyp:hlinkClr xmlns:ahyp="http://schemas.microsoft.com/office/drawing/2018/hyperlinkcolor" val="tx"/>
                    </a:ext>
                  </a:extLst>
                </a:hlinkClick>
              </a:rPr>
              <a:t>τὸν</a:t>
            </a:r>
            <a:r>
              <a:rPr lang="el-GR" dirty="0"/>
              <a:t> </a:t>
            </a:r>
            <a:r>
              <a:rPr lang="el-GR" dirty="0">
                <a:hlinkClick r:id="rId123">
                  <a:extLst>
                    <a:ext uri="{A12FA001-AC4F-418D-AE19-62706E023703}">
                      <ahyp:hlinkClr xmlns:ahyp="http://schemas.microsoft.com/office/drawing/2018/hyperlinkcolor" val="tx"/>
                    </a:ext>
                  </a:extLst>
                </a:hlinkClick>
              </a:rPr>
              <a:t>θάνατον</a:t>
            </a:r>
            <a:r>
              <a:rPr lang="el-GR" dirty="0"/>
              <a:t> </a:t>
            </a:r>
            <a:r>
              <a:rPr lang="el-GR" dirty="0">
                <a:hlinkClick r:id="rId124">
                  <a:extLst>
                    <a:ext uri="{A12FA001-AC4F-418D-AE19-62706E023703}">
                      <ahyp:hlinkClr xmlns:ahyp="http://schemas.microsoft.com/office/drawing/2018/hyperlinkcolor" val="tx"/>
                    </a:ext>
                  </a:extLst>
                </a:hlinkClick>
              </a:rPr>
              <a:t>τὸν</a:t>
            </a:r>
            <a:r>
              <a:rPr lang="el-GR" dirty="0"/>
              <a:t> </a:t>
            </a:r>
            <a:r>
              <a:rPr lang="el-GR" dirty="0">
                <a:hlinkClick r:id="rId125">
                  <a:extLst>
                    <a:ext uri="{A12FA001-AC4F-418D-AE19-62706E023703}">
                      <ahyp:hlinkClr xmlns:ahyp="http://schemas.microsoft.com/office/drawing/2018/hyperlinkcolor" val="tx"/>
                    </a:ext>
                  </a:extLst>
                </a:hlinkClick>
              </a:rPr>
              <a:t>ἐκείνου</a:t>
            </a:r>
            <a:r>
              <a:rPr lang="el-GR" dirty="0"/>
              <a:t> </a:t>
            </a:r>
            <a:r>
              <a:rPr lang="el-GR" dirty="0">
                <a:hlinkClick r:id="rId126">
                  <a:extLst>
                    <a:ext uri="{A12FA001-AC4F-418D-AE19-62706E023703}">
                      <ahyp:hlinkClr xmlns:ahyp="http://schemas.microsoft.com/office/drawing/2018/hyperlinkcolor" val="tx"/>
                    </a:ext>
                  </a:extLst>
                </a:hlinkClick>
              </a:rPr>
              <a:t>ἐπ᾽</a:t>
            </a:r>
            <a:r>
              <a:rPr lang="el-GR" dirty="0"/>
              <a:t> </a:t>
            </a:r>
            <a:r>
              <a:rPr lang="el-GR" dirty="0">
                <a:hlinkClick r:id="rId127">
                  <a:extLst>
                    <a:ext uri="{A12FA001-AC4F-418D-AE19-62706E023703}">
                      <ahyp:hlinkClr xmlns:ahyp="http://schemas.microsoft.com/office/drawing/2018/hyperlinkcolor" val="tx"/>
                    </a:ext>
                  </a:extLst>
                </a:hlinkClick>
              </a:rPr>
              <a:t>αὐτοφώρῳ</a:t>
            </a:r>
            <a:r>
              <a:rPr lang="el-GR" dirty="0"/>
              <a:t> </a:t>
            </a:r>
            <a:r>
              <a:rPr lang="el-GR" dirty="0">
                <a:hlinkClick r:id="rId128">
                  <a:extLst>
                    <a:ext uri="{A12FA001-AC4F-418D-AE19-62706E023703}">
                      <ahyp:hlinkClr xmlns:ahyp="http://schemas.microsoft.com/office/drawing/2018/hyperlinkcolor" val="tx"/>
                    </a:ext>
                  </a:extLst>
                </a:hlinkClick>
              </a:rPr>
              <a:t>μηχανωμένην</a:t>
            </a:r>
            <a:r>
              <a:rPr lang="el-GR" dirty="0"/>
              <a:t>, </a:t>
            </a:r>
            <a:r>
              <a:rPr lang="el-GR" dirty="0">
                <a:hlinkClick r:id="rId129">
                  <a:extLst>
                    <a:ext uri="{A12FA001-AC4F-418D-AE19-62706E023703}">
                      <ahyp:hlinkClr xmlns:ahyp="http://schemas.microsoft.com/office/drawing/2018/hyperlinkcolor" val="tx"/>
                    </a:ext>
                  </a:extLst>
                </a:hlinkClick>
              </a:rPr>
              <a:t>τιμωρῆσαι</a:t>
            </a:r>
            <a:r>
              <a:rPr lang="el-GR" dirty="0"/>
              <a:t> </a:t>
            </a:r>
            <a:r>
              <a:rPr lang="el-GR" dirty="0">
                <a:hlinkClick r:id="rId130">
                  <a:extLst>
                    <a:ext uri="{A12FA001-AC4F-418D-AE19-62706E023703}">
                      <ahyp:hlinkClr xmlns:ahyp="http://schemas.microsoft.com/office/drawing/2018/hyperlinkcolor" val="tx"/>
                    </a:ext>
                  </a:extLst>
                </a:hlinkClick>
              </a:rPr>
              <a:t>πρῶτον</a:t>
            </a:r>
            <a:r>
              <a:rPr lang="el-GR" dirty="0"/>
              <a:t> </a:t>
            </a:r>
            <a:r>
              <a:rPr lang="el-GR" dirty="0">
                <a:hlinkClick r:id="rId131">
                  <a:extLst>
                    <a:ext uri="{A12FA001-AC4F-418D-AE19-62706E023703}">
                      <ahyp:hlinkClr xmlns:ahyp="http://schemas.microsoft.com/office/drawing/2018/hyperlinkcolor" val="tx"/>
                    </a:ext>
                  </a:extLst>
                </a:hlinkClick>
              </a:rPr>
              <a:t>μὲν</a:t>
            </a:r>
            <a:r>
              <a:rPr lang="el-GR" dirty="0"/>
              <a:t> </a:t>
            </a:r>
            <a:r>
              <a:rPr lang="el-GR" dirty="0">
                <a:hlinkClick r:id="rId132">
                  <a:extLst>
                    <a:ext uri="{A12FA001-AC4F-418D-AE19-62706E023703}">
                      <ahyp:hlinkClr xmlns:ahyp="http://schemas.microsoft.com/office/drawing/2018/hyperlinkcolor" val="tx"/>
                    </a:ext>
                  </a:extLst>
                </a:hlinkClick>
              </a:rPr>
              <a:t>τοῖς</a:t>
            </a:r>
            <a:r>
              <a:rPr lang="el-GR" dirty="0"/>
              <a:t> </a:t>
            </a:r>
            <a:r>
              <a:rPr lang="el-GR" dirty="0">
                <a:hlinkClick r:id="rId133">
                  <a:extLst>
                    <a:ext uri="{A12FA001-AC4F-418D-AE19-62706E023703}">
                      <ahyp:hlinkClr xmlns:ahyp="http://schemas.microsoft.com/office/drawing/2018/hyperlinkcolor" val="tx"/>
                    </a:ext>
                  </a:extLst>
                </a:hlinkClick>
              </a:rPr>
              <a:t>νόμοις</a:t>
            </a:r>
            <a:r>
              <a:rPr lang="el-GR" dirty="0"/>
              <a:t> </a:t>
            </a:r>
            <a:r>
              <a:rPr lang="el-GR" dirty="0">
                <a:hlinkClick r:id="rId134">
                  <a:extLst>
                    <a:ext uri="{A12FA001-AC4F-418D-AE19-62706E023703}">
                      <ahyp:hlinkClr xmlns:ahyp="http://schemas.microsoft.com/office/drawing/2018/hyperlinkcolor" val="tx"/>
                    </a:ext>
                  </a:extLst>
                </a:hlinkClick>
              </a:rPr>
              <a:t>τοῖς</a:t>
            </a:r>
            <a:r>
              <a:rPr lang="el-GR" dirty="0"/>
              <a:t> </a:t>
            </a:r>
            <a:r>
              <a:rPr lang="el-GR" dirty="0">
                <a:hlinkClick r:id="rId135">
                  <a:extLst>
                    <a:ext uri="{A12FA001-AC4F-418D-AE19-62706E023703}">
                      <ahyp:hlinkClr xmlns:ahyp="http://schemas.microsoft.com/office/drawing/2018/hyperlinkcolor" val="tx"/>
                    </a:ext>
                  </a:extLst>
                </a:hlinkClick>
              </a:rPr>
              <a:t>ὑμετέροις</a:t>
            </a:r>
            <a:r>
              <a:rPr lang="el-GR" dirty="0"/>
              <a:t>, </a:t>
            </a:r>
            <a:r>
              <a:rPr lang="el-GR" dirty="0">
                <a:hlinkClick r:id="rId136">
                  <a:extLst>
                    <a:ext uri="{A12FA001-AC4F-418D-AE19-62706E023703}">
                      <ahyp:hlinkClr xmlns:ahyp="http://schemas.microsoft.com/office/drawing/2018/hyperlinkcolor" val="tx"/>
                    </a:ext>
                  </a:extLst>
                </a:hlinkClick>
              </a:rPr>
              <a:t>οὓς</a:t>
            </a:r>
            <a:r>
              <a:rPr lang="el-GR" dirty="0"/>
              <a:t> </a:t>
            </a:r>
            <a:r>
              <a:rPr lang="el-GR" dirty="0">
                <a:hlinkClick r:id="rId137">
                  <a:extLst>
                    <a:ext uri="{A12FA001-AC4F-418D-AE19-62706E023703}">
                      <ahyp:hlinkClr xmlns:ahyp="http://schemas.microsoft.com/office/drawing/2018/hyperlinkcolor" val="tx"/>
                    </a:ext>
                  </a:extLst>
                </a:hlinkClick>
              </a:rPr>
              <a:t>παρὰ</a:t>
            </a:r>
            <a:r>
              <a:rPr lang="el-GR" dirty="0"/>
              <a:t> </a:t>
            </a:r>
            <a:r>
              <a:rPr lang="el-GR" dirty="0">
                <a:hlinkClick r:id="rId138">
                  <a:extLst>
                    <a:ext uri="{A12FA001-AC4F-418D-AE19-62706E023703}">
                      <ahyp:hlinkClr xmlns:ahyp="http://schemas.microsoft.com/office/drawing/2018/hyperlinkcolor" val="tx"/>
                    </a:ext>
                  </a:extLst>
                </a:hlinkClick>
              </a:rPr>
              <a:t>τῶν</a:t>
            </a:r>
            <a:r>
              <a:rPr lang="el-GR" dirty="0"/>
              <a:t> </a:t>
            </a:r>
            <a:r>
              <a:rPr lang="el-GR" dirty="0">
                <a:hlinkClick r:id="rId139">
                  <a:extLst>
                    <a:ext uri="{A12FA001-AC4F-418D-AE19-62706E023703}">
                      <ahyp:hlinkClr xmlns:ahyp="http://schemas.microsoft.com/office/drawing/2018/hyperlinkcolor" val="tx"/>
                    </a:ext>
                  </a:extLst>
                </a:hlinkClick>
              </a:rPr>
              <a:t>θεῶν</a:t>
            </a:r>
            <a:r>
              <a:rPr lang="el-GR" dirty="0"/>
              <a:t> </a:t>
            </a:r>
            <a:r>
              <a:rPr lang="el-GR" dirty="0">
                <a:hlinkClick r:id="rId140">
                  <a:extLst>
                    <a:ext uri="{A12FA001-AC4F-418D-AE19-62706E023703}">
                      <ahyp:hlinkClr xmlns:ahyp="http://schemas.microsoft.com/office/drawing/2018/hyperlinkcolor" val="tx"/>
                    </a:ext>
                  </a:extLst>
                </a:hlinkClick>
              </a:rPr>
              <a:t>καὶ</a:t>
            </a:r>
            <a:r>
              <a:rPr lang="el-GR" dirty="0"/>
              <a:t> </a:t>
            </a:r>
            <a:r>
              <a:rPr lang="el-GR" dirty="0">
                <a:hlinkClick r:id="rId141">
                  <a:extLst>
                    <a:ext uri="{A12FA001-AC4F-418D-AE19-62706E023703}">
                      <ahyp:hlinkClr xmlns:ahyp="http://schemas.microsoft.com/office/drawing/2018/hyperlinkcolor" val="tx"/>
                    </a:ext>
                  </a:extLst>
                </a:hlinkClick>
              </a:rPr>
              <a:t>τῶν</a:t>
            </a:r>
            <a:r>
              <a:rPr lang="el-GR" dirty="0"/>
              <a:t> </a:t>
            </a:r>
            <a:r>
              <a:rPr lang="el-GR" dirty="0">
                <a:hlinkClick r:id="rId142">
                  <a:extLst>
                    <a:ext uri="{A12FA001-AC4F-418D-AE19-62706E023703}">
                      <ahyp:hlinkClr xmlns:ahyp="http://schemas.microsoft.com/office/drawing/2018/hyperlinkcolor" val="tx"/>
                    </a:ext>
                  </a:extLst>
                </a:hlinkClick>
              </a:rPr>
              <a:t>προγόνων</a:t>
            </a:r>
            <a:r>
              <a:rPr lang="el-GR" dirty="0"/>
              <a:t> </a:t>
            </a:r>
            <a:r>
              <a:rPr lang="el-GR" dirty="0">
                <a:hlinkClick r:id="rId143">
                  <a:extLst>
                    <a:ext uri="{A12FA001-AC4F-418D-AE19-62706E023703}">
                      <ahyp:hlinkClr xmlns:ahyp="http://schemas.microsoft.com/office/drawing/2018/hyperlinkcolor" val="tx"/>
                    </a:ext>
                  </a:extLst>
                </a:hlinkClick>
              </a:rPr>
              <a:t>διαδεξάμενοι</a:t>
            </a:r>
            <a:r>
              <a:rPr lang="el-GR" dirty="0"/>
              <a:t> </a:t>
            </a:r>
            <a:r>
              <a:rPr lang="el-GR" dirty="0">
                <a:hlinkClick r:id="rId144">
                  <a:extLst>
                    <a:ext uri="{A12FA001-AC4F-418D-AE19-62706E023703}">
                      <ahyp:hlinkClr xmlns:ahyp="http://schemas.microsoft.com/office/drawing/2018/hyperlinkcolor" val="tx"/>
                    </a:ext>
                  </a:extLst>
                </a:hlinkClick>
              </a:rPr>
              <a:t>κατὰ</a:t>
            </a:r>
            <a:r>
              <a:rPr lang="el-GR" dirty="0"/>
              <a:t> </a:t>
            </a:r>
            <a:r>
              <a:rPr lang="el-GR" dirty="0">
                <a:hlinkClick r:id="rId145">
                  <a:extLst>
                    <a:ext uri="{A12FA001-AC4F-418D-AE19-62706E023703}">
                      <ahyp:hlinkClr xmlns:ahyp="http://schemas.microsoft.com/office/drawing/2018/hyperlinkcolor" val="tx"/>
                    </a:ext>
                  </a:extLst>
                </a:hlinkClick>
              </a:rPr>
              <a:t>τὸ</a:t>
            </a:r>
            <a:r>
              <a:rPr lang="el-GR" dirty="0"/>
              <a:t> </a:t>
            </a:r>
            <a:r>
              <a:rPr lang="el-GR" dirty="0">
                <a:hlinkClick r:id="rId146">
                  <a:extLst>
                    <a:ext uri="{A12FA001-AC4F-418D-AE19-62706E023703}">
                      <ahyp:hlinkClr xmlns:ahyp="http://schemas.microsoft.com/office/drawing/2018/hyperlinkcolor" val="tx"/>
                    </a:ext>
                  </a:extLst>
                </a:hlinkClick>
              </a:rPr>
              <a:t>αὐτὸ</a:t>
            </a:r>
            <a:r>
              <a:rPr lang="el-GR" dirty="0"/>
              <a:t> </a:t>
            </a:r>
            <a:r>
              <a:rPr lang="el-GR" dirty="0">
                <a:hlinkClick r:id="rId147">
                  <a:extLst>
                    <a:ext uri="{A12FA001-AC4F-418D-AE19-62706E023703}">
                      <ahyp:hlinkClr xmlns:ahyp="http://schemas.microsoft.com/office/drawing/2018/hyperlinkcolor" val="tx"/>
                    </a:ext>
                  </a:extLst>
                </a:hlinkClick>
              </a:rPr>
              <a:t>ἐκείνοις</a:t>
            </a:r>
            <a:r>
              <a:rPr lang="el-GR" dirty="0"/>
              <a:t> </a:t>
            </a:r>
            <a:r>
              <a:rPr lang="el-GR" dirty="0">
                <a:hlinkClick r:id="rId148">
                  <a:extLst>
                    <a:ext uri="{A12FA001-AC4F-418D-AE19-62706E023703}">
                      <ahyp:hlinkClr xmlns:ahyp="http://schemas.microsoft.com/office/drawing/2018/hyperlinkcolor" val="tx"/>
                    </a:ext>
                  </a:extLst>
                </a:hlinkClick>
              </a:rPr>
              <a:t>περὶ</a:t>
            </a:r>
            <a:r>
              <a:rPr lang="el-GR" dirty="0"/>
              <a:t> </a:t>
            </a:r>
            <a:r>
              <a:rPr lang="el-GR" dirty="0">
                <a:hlinkClick r:id="rId149">
                  <a:extLst>
                    <a:ext uri="{A12FA001-AC4F-418D-AE19-62706E023703}">
                      <ahyp:hlinkClr xmlns:ahyp="http://schemas.microsoft.com/office/drawing/2018/hyperlinkcolor" val="tx"/>
                    </a:ext>
                  </a:extLst>
                </a:hlinkClick>
              </a:rPr>
              <a:t>τῆς</a:t>
            </a:r>
            <a:r>
              <a:rPr lang="el-GR" dirty="0"/>
              <a:t> </a:t>
            </a:r>
            <a:r>
              <a:rPr lang="el-GR" dirty="0">
                <a:hlinkClick r:id="rId150">
                  <a:extLst>
                    <a:ext uri="{A12FA001-AC4F-418D-AE19-62706E023703}">
                      <ahyp:hlinkClr xmlns:ahyp="http://schemas.microsoft.com/office/drawing/2018/hyperlinkcolor" val="tx"/>
                    </a:ext>
                  </a:extLst>
                </a:hlinkClick>
              </a:rPr>
              <a:t>καταψηφίσεως</a:t>
            </a:r>
            <a:r>
              <a:rPr lang="el-GR" dirty="0"/>
              <a:t> </a:t>
            </a:r>
            <a:r>
              <a:rPr lang="el-GR" dirty="0">
                <a:hlinkClick r:id="rId151">
                  <a:extLst>
                    <a:ext uri="{A12FA001-AC4F-418D-AE19-62706E023703}">
                      <ahyp:hlinkClr xmlns:ahyp="http://schemas.microsoft.com/office/drawing/2018/hyperlinkcolor" val="tx"/>
                    </a:ext>
                  </a:extLst>
                </a:hlinkClick>
              </a:rPr>
              <a:t>δικάζετε</a:t>
            </a:r>
            <a:r>
              <a:rPr lang="el-GR" dirty="0"/>
              <a:t>, </a:t>
            </a:r>
            <a:r>
              <a:rPr lang="el-GR" dirty="0">
                <a:hlinkClick r:id="rId152">
                  <a:extLst>
                    <a:ext uri="{A12FA001-AC4F-418D-AE19-62706E023703}">
                      <ahyp:hlinkClr xmlns:ahyp="http://schemas.microsoft.com/office/drawing/2018/hyperlinkcolor" val="tx"/>
                    </a:ext>
                  </a:extLst>
                </a:hlinkClick>
              </a:rPr>
              <a:t>δεύτερον</a:t>
            </a:r>
            <a:r>
              <a:rPr lang="el-GR" dirty="0"/>
              <a:t> </a:t>
            </a:r>
            <a:r>
              <a:rPr lang="el-GR" dirty="0">
                <a:hlinkClick r:id="rId153">
                  <a:extLst>
                    <a:ext uri="{A12FA001-AC4F-418D-AE19-62706E023703}">
                      <ahyp:hlinkClr xmlns:ahyp="http://schemas.microsoft.com/office/drawing/2018/hyperlinkcolor" val="tx"/>
                    </a:ext>
                  </a:extLst>
                </a:hlinkClick>
              </a:rPr>
              <a:t>δ᾽</a:t>
            </a:r>
            <a:r>
              <a:rPr lang="el-GR" dirty="0"/>
              <a:t> </a:t>
            </a:r>
            <a:r>
              <a:rPr lang="el-GR" dirty="0">
                <a:hlinkClick r:id="rId154">
                  <a:extLst>
                    <a:ext uri="{A12FA001-AC4F-418D-AE19-62706E023703}">
                      <ahyp:hlinkClr xmlns:ahyp="http://schemas.microsoft.com/office/drawing/2018/hyperlinkcolor" val="tx"/>
                    </a:ext>
                  </a:extLst>
                </a:hlinkClick>
              </a:rPr>
              <a:t>ἐκείνῳ</a:t>
            </a:r>
            <a:r>
              <a:rPr lang="el-GR" dirty="0"/>
              <a:t> </a:t>
            </a:r>
            <a:r>
              <a:rPr lang="el-GR" dirty="0">
                <a:hlinkClick r:id="rId155">
                  <a:extLst>
                    <a:ext uri="{A12FA001-AC4F-418D-AE19-62706E023703}">
                      <ahyp:hlinkClr xmlns:ahyp="http://schemas.microsoft.com/office/drawing/2018/hyperlinkcolor" val="tx"/>
                    </a:ext>
                  </a:extLst>
                </a:hlinkClick>
              </a:rPr>
              <a:t>τῷ</a:t>
            </a:r>
            <a:r>
              <a:rPr lang="el-GR" dirty="0"/>
              <a:t> </a:t>
            </a:r>
            <a:r>
              <a:rPr lang="el-GR" dirty="0">
                <a:hlinkClick r:id="rId156">
                  <a:extLst>
                    <a:ext uri="{A12FA001-AC4F-418D-AE19-62706E023703}">
                      <ahyp:hlinkClr xmlns:ahyp="http://schemas.microsoft.com/office/drawing/2018/hyperlinkcolor" val="tx"/>
                    </a:ext>
                  </a:extLst>
                </a:hlinkClick>
              </a:rPr>
              <a:t>τεθνηκότι</a:t>
            </a:r>
            <a:r>
              <a:rPr lang="el-GR" dirty="0"/>
              <a:t>, </a:t>
            </a:r>
            <a:r>
              <a:rPr lang="el-GR" dirty="0">
                <a:hlinkClick r:id="rId157">
                  <a:extLst>
                    <a:ext uri="{A12FA001-AC4F-418D-AE19-62706E023703}">
                      <ahyp:hlinkClr xmlns:ahyp="http://schemas.microsoft.com/office/drawing/2018/hyperlinkcolor" val="tx"/>
                    </a:ext>
                  </a:extLst>
                </a:hlinkClick>
              </a:rPr>
              <a:t>καὶ</a:t>
            </a:r>
            <a:r>
              <a:rPr lang="el-GR" dirty="0"/>
              <a:t> </a:t>
            </a:r>
            <a:r>
              <a:rPr lang="el-GR" dirty="0">
                <a:hlinkClick r:id="rId158">
                  <a:extLst>
                    <a:ext uri="{A12FA001-AC4F-418D-AE19-62706E023703}">
                      <ahyp:hlinkClr xmlns:ahyp="http://schemas.microsoft.com/office/drawing/2018/hyperlinkcolor" val="tx"/>
                    </a:ext>
                  </a:extLst>
                </a:hlinkClick>
              </a:rPr>
              <a:t>ἅμα</a:t>
            </a:r>
            <a:r>
              <a:rPr lang="el-GR" dirty="0"/>
              <a:t> </a:t>
            </a:r>
            <a:r>
              <a:rPr lang="el-GR" dirty="0">
                <a:hlinkClick r:id="rId159">
                  <a:extLst>
                    <a:ext uri="{A12FA001-AC4F-418D-AE19-62706E023703}">
                      <ahyp:hlinkClr xmlns:ahyp="http://schemas.microsoft.com/office/drawing/2018/hyperlinkcolor" val="tx"/>
                    </a:ext>
                  </a:extLst>
                </a:hlinkClick>
              </a:rPr>
              <a:t>ἐμοὶ</a:t>
            </a:r>
            <a:r>
              <a:rPr lang="el-GR" dirty="0"/>
              <a:t> </a:t>
            </a:r>
            <a:r>
              <a:rPr lang="el-GR" dirty="0">
                <a:hlinkClick r:id="rId160">
                  <a:extLst>
                    <a:ext uri="{A12FA001-AC4F-418D-AE19-62706E023703}">
                      <ahyp:hlinkClr xmlns:ahyp="http://schemas.microsoft.com/office/drawing/2018/hyperlinkcolor" val="tx"/>
                    </a:ext>
                  </a:extLst>
                </a:hlinkClick>
              </a:rPr>
              <a:t>μόνῳ</a:t>
            </a:r>
            <a:r>
              <a:rPr lang="el-GR" dirty="0"/>
              <a:t> </a:t>
            </a:r>
            <a:r>
              <a:rPr lang="el-GR" dirty="0">
                <a:hlinkClick r:id="rId161">
                  <a:extLst>
                    <a:ext uri="{A12FA001-AC4F-418D-AE19-62706E023703}">
                      <ahyp:hlinkClr xmlns:ahyp="http://schemas.microsoft.com/office/drawing/2018/hyperlinkcolor" val="tx"/>
                    </a:ext>
                  </a:extLst>
                </a:hlinkClick>
              </a:rPr>
              <a:t>ἀπολελειμμένῳ</a:t>
            </a:r>
            <a:r>
              <a:rPr lang="el-GR" dirty="0"/>
              <a:t> </a:t>
            </a:r>
            <a:r>
              <a:rPr lang="el-GR" dirty="0">
                <a:hlinkClick r:id="rId162">
                  <a:extLst>
                    <a:ext uri="{A12FA001-AC4F-418D-AE19-62706E023703}">
                      <ahyp:hlinkClr xmlns:ahyp="http://schemas.microsoft.com/office/drawing/2018/hyperlinkcolor" val="tx"/>
                    </a:ext>
                  </a:extLst>
                </a:hlinkClick>
              </a:rPr>
              <a:t>βοηθῆσαι</a:t>
            </a:r>
            <a:r>
              <a:rPr lang="el-GR" dirty="0"/>
              <a:t>. </a:t>
            </a:r>
          </a:p>
          <a:p>
            <a:endParaRPr lang="en-GB" dirty="0"/>
          </a:p>
        </p:txBody>
      </p:sp>
    </p:spTree>
    <p:extLst>
      <p:ext uri="{BB962C8B-B14F-4D97-AF65-F5344CB8AC3E}">
        <p14:creationId xmlns:p14="http://schemas.microsoft.com/office/powerpoint/2010/main" val="866481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1B05A-CC33-4541-9212-7434D617435C}"/>
              </a:ext>
            </a:extLst>
          </p:cNvPr>
          <p:cNvSpPr>
            <a:spLocks noGrp="1"/>
          </p:cNvSpPr>
          <p:nvPr>
            <p:ph type="title"/>
          </p:nvPr>
        </p:nvSpPr>
        <p:spPr>
          <a:xfrm>
            <a:off x="751840" y="365126"/>
            <a:ext cx="10601960" cy="315912"/>
          </a:xfrm>
        </p:spPr>
        <p:txBody>
          <a:bodyPr>
            <a:normAutofit fontScale="90000"/>
          </a:bodyPr>
          <a:lstStyle/>
          <a:p>
            <a:r>
              <a:rPr lang="el-GR" b="1" dirty="0"/>
              <a:t>4-6</a:t>
            </a:r>
            <a:endParaRPr lang="en-GB" b="1" dirty="0"/>
          </a:p>
        </p:txBody>
      </p:sp>
      <p:sp>
        <p:nvSpPr>
          <p:cNvPr id="3" name="Content Placeholder 2">
            <a:extLst>
              <a:ext uri="{FF2B5EF4-FFF2-40B4-BE49-F238E27FC236}">
                <a16:creationId xmlns:a16="http://schemas.microsoft.com/office/drawing/2014/main" id="{1F52EC99-1CD5-4DE5-AF19-56BF72AF9991}"/>
              </a:ext>
            </a:extLst>
          </p:cNvPr>
          <p:cNvSpPr>
            <a:spLocks noGrp="1"/>
          </p:cNvSpPr>
          <p:nvPr>
            <p:ph idx="1"/>
          </p:nvPr>
        </p:nvSpPr>
        <p:spPr>
          <a:xfrm>
            <a:off x="416560" y="681038"/>
            <a:ext cx="10937240" cy="5495925"/>
          </a:xfrm>
        </p:spPr>
        <p:txBody>
          <a:bodyPr>
            <a:normAutofit lnSpcReduction="10000"/>
          </a:bodyPr>
          <a:lstStyle/>
          <a:p>
            <a:r>
              <a:rPr lang="el-GR" dirty="0">
                <a:hlinkClick r:id="rId2">
                  <a:extLst>
                    <a:ext uri="{A12FA001-AC4F-418D-AE19-62706E023703}">
                      <ahyp:hlinkClr xmlns:ahyp="http://schemas.microsoft.com/office/drawing/2018/hyperlinkcolor" val="tx"/>
                    </a:ext>
                  </a:extLst>
                </a:hlinkClick>
              </a:rPr>
              <a:t>[</a:t>
            </a:r>
            <a:r>
              <a:rPr lang="el-GR" dirty="0"/>
              <a:t>4</a:t>
            </a:r>
            <a:r>
              <a:rPr lang="el-GR" dirty="0">
                <a:hlinkClick r:id="rId3">
                  <a:extLst>
                    <a:ext uri="{A12FA001-AC4F-418D-AE19-62706E023703}">
                      <ahyp:hlinkClr xmlns:ahyp="http://schemas.microsoft.com/office/drawing/2018/hyperlinkcolor" val="tx"/>
                    </a:ext>
                  </a:extLst>
                </a:hlinkClick>
              </a:rPr>
              <a:t>]</a:t>
            </a:r>
            <a:r>
              <a:rPr lang="el-GR" dirty="0"/>
              <a:t> </a:t>
            </a:r>
            <a:r>
              <a:rPr lang="el-GR" dirty="0">
                <a:hlinkClick r:id="rId4">
                  <a:extLst>
                    <a:ext uri="{A12FA001-AC4F-418D-AE19-62706E023703}">
                      <ahyp:hlinkClr xmlns:ahyp="http://schemas.microsoft.com/office/drawing/2018/hyperlinkcolor" val="tx"/>
                    </a:ext>
                  </a:extLst>
                </a:hlinkClick>
              </a:rPr>
              <a:t>ὑμεῖς</a:t>
            </a:r>
            <a:r>
              <a:rPr lang="el-GR" dirty="0"/>
              <a:t> </a:t>
            </a:r>
            <a:r>
              <a:rPr lang="el-GR" dirty="0">
                <a:hlinkClick r:id="rId5">
                  <a:extLst>
                    <a:ext uri="{A12FA001-AC4F-418D-AE19-62706E023703}">
                      <ahyp:hlinkClr xmlns:ahyp="http://schemas.microsoft.com/office/drawing/2018/hyperlinkcolor" val="tx"/>
                    </a:ext>
                  </a:extLst>
                </a:hlinkClick>
              </a:rPr>
              <a:t>γάρ</a:t>
            </a:r>
            <a:r>
              <a:rPr lang="el-GR" dirty="0"/>
              <a:t> </a:t>
            </a:r>
            <a:r>
              <a:rPr lang="el-GR" dirty="0">
                <a:hlinkClick r:id="rId6">
                  <a:extLst>
                    <a:ext uri="{A12FA001-AC4F-418D-AE19-62706E023703}">
                      <ahyp:hlinkClr xmlns:ahyp="http://schemas.microsoft.com/office/drawing/2018/hyperlinkcolor" val="tx"/>
                    </a:ext>
                  </a:extLst>
                </a:hlinkClick>
              </a:rPr>
              <a:t>μοι</a:t>
            </a:r>
            <a:r>
              <a:rPr lang="el-GR" dirty="0"/>
              <a:t> </a:t>
            </a:r>
            <a:r>
              <a:rPr lang="el-GR" dirty="0">
                <a:hlinkClick r:id="rId7">
                  <a:extLst>
                    <a:ext uri="{A12FA001-AC4F-418D-AE19-62706E023703}">
                      <ahyp:hlinkClr xmlns:ahyp="http://schemas.microsoft.com/office/drawing/2018/hyperlinkcolor" val="tx"/>
                    </a:ext>
                  </a:extLst>
                </a:hlinkClick>
              </a:rPr>
              <a:t>ἀναγκαῖοι</a:t>
            </a:r>
            <a:r>
              <a:rPr lang="el-GR" dirty="0"/>
              <a:t>. </a:t>
            </a:r>
            <a:r>
              <a:rPr lang="el-GR" dirty="0">
                <a:hlinkClick r:id="rId8">
                  <a:extLst>
                    <a:ext uri="{A12FA001-AC4F-418D-AE19-62706E023703}">
                      <ahyp:hlinkClr xmlns:ahyp="http://schemas.microsoft.com/office/drawing/2018/hyperlinkcolor" val="tx"/>
                    </a:ext>
                  </a:extLst>
                </a:hlinkClick>
              </a:rPr>
              <a:t>οὓς</a:t>
            </a:r>
            <a:r>
              <a:rPr lang="el-GR" dirty="0"/>
              <a:t> </a:t>
            </a:r>
            <a:r>
              <a:rPr lang="el-GR" dirty="0">
                <a:hlinkClick r:id="rId9">
                  <a:extLst>
                    <a:ext uri="{A12FA001-AC4F-418D-AE19-62706E023703}">
                      <ahyp:hlinkClr xmlns:ahyp="http://schemas.microsoft.com/office/drawing/2018/hyperlinkcolor" val="tx"/>
                    </a:ext>
                  </a:extLst>
                </a:hlinkClick>
              </a:rPr>
              <a:t>γὰρ</a:t>
            </a:r>
            <a:r>
              <a:rPr lang="el-GR" dirty="0"/>
              <a:t> </a:t>
            </a:r>
            <a:r>
              <a:rPr lang="el-GR" dirty="0">
                <a:hlinkClick r:id="rId10">
                  <a:extLst>
                    <a:ext uri="{A12FA001-AC4F-418D-AE19-62706E023703}">
                      <ahyp:hlinkClr xmlns:ahyp="http://schemas.microsoft.com/office/drawing/2018/hyperlinkcolor" val="tx"/>
                    </a:ext>
                  </a:extLst>
                </a:hlinkClick>
              </a:rPr>
              <a:t>ἐχρῆν</a:t>
            </a:r>
            <a:r>
              <a:rPr lang="el-GR" dirty="0"/>
              <a:t> </a:t>
            </a:r>
            <a:r>
              <a:rPr lang="el-GR" dirty="0">
                <a:hlinkClick r:id="rId11">
                  <a:extLst>
                    <a:ext uri="{A12FA001-AC4F-418D-AE19-62706E023703}">
                      <ahyp:hlinkClr xmlns:ahyp="http://schemas.microsoft.com/office/drawing/2018/hyperlinkcolor" val="tx"/>
                    </a:ext>
                  </a:extLst>
                </a:hlinkClick>
              </a:rPr>
              <a:t>τῷ</a:t>
            </a:r>
            <a:r>
              <a:rPr lang="el-GR" dirty="0"/>
              <a:t> </a:t>
            </a:r>
            <a:r>
              <a:rPr lang="el-GR" dirty="0">
                <a:hlinkClick r:id="rId12">
                  <a:extLst>
                    <a:ext uri="{A12FA001-AC4F-418D-AE19-62706E023703}">
                      <ahyp:hlinkClr xmlns:ahyp="http://schemas.microsoft.com/office/drawing/2018/hyperlinkcolor" val="tx"/>
                    </a:ext>
                  </a:extLst>
                </a:hlinkClick>
              </a:rPr>
              <a:t>μὲν</a:t>
            </a:r>
            <a:r>
              <a:rPr lang="el-GR" dirty="0"/>
              <a:t> </a:t>
            </a:r>
            <a:r>
              <a:rPr lang="el-GR" dirty="0">
                <a:hlinkClick r:id="rId13">
                  <a:extLst>
                    <a:ext uri="{A12FA001-AC4F-418D-AE19-62706E023703}">
                      <ahyp:hlinkClr xmlns:ahyp="http://schemas.microsoft.com/office/drawing/2018/hyperlinkcolor" val="tx"/>
                    </a:ext>
                  </a:extLst>
                </a:hlinkClick>
              </a:rPr>
              <a:t>τεθνεῶτι</a:t>
            </a:r>
            <a:r>
              <a:rPr lang="el-GR" dirty="0"/>
              <a:t> </a:t>
            </a:r>
            <a:r>
              <a:rPr lang="el-GR" dirty="0">
                <a:hlinkClick r:id="rId14">
                  <a:extLst>
                    <a:ext uri="{A12FA001-AC4F-418D-AE19-62706E023703}">
                      <ahyp:hlinkClr xmlns:ahyp="http://schemas.microsoft.com/office/drawing/2018/hyperlinkcolor" val="tx"/>
                    </a:ext>
                  </a:extLst>
                </a:hlinkClick>
              </a:rPr>
              <a:t>τιμωροὺς</a:t>
            </a:r>
            <a:r>
              <a:rPr lang="el-GR" dirty="0"/>
              <a:t> </a:t>
            </a:r>
            <a:r>
              <a:rPr lang="el-GR" dirty="0">
                <a:hlinkClick r:id="rId15">
                  <a:extLst>
                    <a:ext uri="{A12FA001-AC4F-418D-AE19-62706E023703}">
                      <ahyp:hlinkClr xmlns:ahyp="http://schemas.microsoft.com/office/drawing/2018/hyperlinkcolor" val="tx"/>
                    </a:ext>
                  </a:extLst>
                </a:hlinkClick>
              </a:rPr>
              <a:t>γενέσθαι</a:t>
            </a:r>
            <a:r>
              <a:rPr lang="el-GR" dirty="0"/>
              <a:t>, </a:t>
            </a:r>
            <a:r>
              <a:rPr lang="el-GR" dirty="0">
                <a:hlinkClick r:id="rId16">
                  <a:extLst>
                    <a:ext uri="{A12FA001-AC4F-418D-AE19-62706E023703}">
                      <ahyp:hlinkClr xmlns:ahyp="http://schemas.microsoft.com/office/drawing/2018/hyperlinkcolor" val="tx"/>
                    </a:ext>
                  </a:extLst>
                </a:hlinkClick>
              </a:rPr>
              <a:t>ἐμοὶ</a:t>
            </a:r>
            <a:r>
              <a:rPr lang="el-GR" dirty="0"/>
              <a:t> </a:t>
            </a:r>
            <a:r>
              <a:rPr lang="el-GR" dirty="0">
                <a:hlinkClick r:id="rId17">
                  <a:extLst>
                    <a:ext uri="{A12FA001-AC4F-418D-AE19-62706E023703}">
                      <ahyp:hlinkClr xmlns:ahyp="http://schemas.microsoft.com/office/drawing/2018/hyperlinkcolor" val="tx"/>
                    </a:ext>
                  </a:extLst>
                </a:hlinkClick>
              </a:rPr>
              <a:t>δὲ</a:t>
            </a:r>
            <a:r>
              <a:rPr lang="el-GR" dirty="0"/>
              <a:t> </a:t>
            </a:r>
            <a:r>
              <a:rPr lang="el-GR" dirty="0">
                <a:hlinkClick r:id="rId18">
                  <a:extLst>
                    <a:ext uri="{A12FA001-AC4F-418D-AE19-62706E023703}">
                      <ahyp:hlinkClr xmlns:ahyp="http://schemas.microsoft.com/office/drawing/2018/hyperlinkcolor" val="tx"/>
                    </a:ext>
                  </a:extLst>
                </a:hlinkClick>
              </a:rPr>
              <a:t>βοηθούς</a:t>
            </a:r>
            <a:r>
              <a:rPr lang="el-GR" dirty="0"/>
              <a:t>, </a:t>
            </a:r>
            <a:r>
              <a:rPr lang="el-GR" dirty="0">
                <a:hlinkClick r:id="rId19">
                  <a:extLst>
                    <a:ext uri="{A12FA001-AC4F-418D-AE19-62706E023703}">
                      <ahyp:hlinkClr xmlns:ahyp="http://schemas.microsoft.com/office/drawing/2018/hyperlinkcolor" val="tx"/>
                    </a:ext>
                  </a:extLst>
                </a:hlinkClick>
              </a:rPr>
              <a:t>οὗτοι</a:t>
            </a:r>
            <a:r>
              <a:rPr lang="el-GR" dirty="0"/>
              <a:t> </a:t>
            </a:r>
            <a:r>
              <a:rPr lang="el-GR" dirty="0">
                <a:hlinkClick r:id="rId20">
                  <a:extLst>
                    <a:ext uri="{A12FA001-AC4F-418D-AE19-62706E023703}">
                      <ahyp:hlinkClr xmlns:ahyp="http://schemas.microsoft.com/office/drawing/2018/hyperlinkcolor" val="tx"/>
                    </a:ext>
                  </a:extLst>
                </a:hlinkClick>
              </a:rPr>
              <a:t>τοῦ</a:t>
            </a:r>
            <a:r>
              <a:rPr lang="el-GR" dirty="0"/>
              <a:t> </a:t>
            </a:r>
            <a:r>
              <a:rPr lang="el-GR" dirty="0">
                <a:hlinkClick r:id="rId21">
                  <a:extLst>
                    <a:ext uri="{A12FA001-AC4F-418D-AE19-62706E023703}">
                      <ahyp:hlinkClr xmlns:ahyp="http://schemas.microsoft.com/office/drawing/2018/hyperlinkcolor" val="tx"/>
                    </a:ext>
                  </a:extLst>
                </a:hlinkClick>
              </a:rPr>
              <a:t>μὲν</a:t>
            </a:r>
            <a:r>
              <a:rPr lang="el-GR" dirty="0"/>
              <a:t> </a:t>
            </a:r>
            <a:r>
              <a:rPr lang="el-GR" dirty="0">
                <a:hlinkClick r:id="rId22">
                  <a:extLst>
                    <a:ext uri="{A12FA001-AC4F-418D-AE19-62706E023703}">
                      <ahyp:hlinkClr xmlns:ahyp="http://schemas.microsoft.com/office/drawing/2018/hyperlinkcolor" val="tx"/>
                    </a:ext>
                  </a:extLst>
                </a:hlinkClick>
              </a:rPr>
              <a:t>τεθνεῶτος</a:t>
            </a:r>
            <a:r>
              <a:rPr lang="el-GR" dirty="0"/>
              <a:t> </a:t>
            </a:r>
            <a:r>
              <a:rPr lang="el-GR" dirty="0">
                <a:hlinkClick r:id="rId23">
                  <a:extLst>
                    <a:ext uri="{A12FA001-AC4F-418D-AE19-62706E023703}">
                      <ahyp:hlinkClr xmlns:ahyp="http://schemas.microsoft.com/office/drawing/2018/hyperlinkcolor" val="tx"/>
                    </a:ext>
                  </a:extLst>
                </a:hlinkClick>
              </a:rPr>
              <a:t>φονῆς</a:t>
            </a:r>
            <a:r>
              <a:rPr lang="el-GR" dirty="0"/>
              <a:t> </a:t>
            </a:r>
            <a:r>
              <a:rPr lang="el-GR" dirty="0">
                <a:hlinkClick r:id="rId24">
                  <a:extLst>
                    <a:ext uri="{A12FA001-AC4F-418D-AE19-62706E023703}">
                      <ahyp:hlinkClr xmlns:ahyp="http://schemas.microsoft.com/office/drawing/2018/hyperlinkcolor" val="tx"/>
                    </a:ext>
                  </a:extLst>
                </a:hlinkClick>
              </a:rPr>
              <a:t>γεγένηνται</a:t>
            </a:r>
            <a:r>
              <a:rPr lang="el-GR" dirty="0"/>
              <a:t>, </a:t>
            </a:r>
            <a:r>
              <a:rPr lang="el-GR" dirty="0">
                <a:hlinkClick r:id="rId25">
                  <a:extLst>
                    <a:ext uri="{A12FA001-AC4F-418D-AE19-62706E023703}">
                      <ahyp:hlinkClr xmlns:ahyp="http://schemas.microsoft.com/office/drawing/2018/hyperlinkcolor" val="tx"/>
                    </a:ext>
                  </a:extLst>
                </a:hlinkClick>
              </a:rPr>
              <a:t>ἐμοὶ</a:t>
            </a:r>
            <a:r>
              <a:rPr lang="el-GR" dirty="0"/>
              <a:t> </a:t>
            </a:r>
            <a:r>
              <a:rPr lang="el-GR" dirty="0">
                <a:hlinkClick r:id="rId26">
                  <a:extLst>
                    <a:ext uri="{A12FA001-AC4F-418D-AE19-62706E023703}">
                      <ahyp:hlinkClr xmlns:ahyp="http://schemas.microsoft.com/office/drawing/2018/hyperlinkcolor" val="tx"/>
                    </a:ext>
                  </a:extLst>
                </a:hlinkClick>
              </a:rPr>
              <a:t>δ᾽</a:t>
            </a:r>
            <a:r>
              <a:rPr lang="el-GR" dirty="0"/>
              <a:t> </a:t>
            </a:r>
            <a:r>
              <a:rPr lang="el-GR" dirty="0">
                <a:hlinkClick r:id="rId27">
                  <a:extLst>
                    <a:ext uri="{A12FA001-AC4F-418D-AE19-62706E023703}">
                      <ahyp:hlinkClr xmlns:ahyp="http://schemas.microsoft.com/office/drawing/2018/hyperlinkcolor" val="tx"/>
                    </a:ext>
                  </a:extLst>
                </a:hlinkClick>
              </a:rPr>
              <a:t>ἀντίδικοι</a:t>
            </a:r>
            <a:r>
              <a:rPr lang="el-GR" dirty="0"/>
              <a:t> </a:t>
            </a:r>
            <a:r>
              <a:rPr lang="el-GR" dirty="0">
                <a:hlinkClick r:id="rId28">
                  <a:extLst>
                    <a:ext uri="{A12FA001-AC4F-418D-AE19-62706E023703}">
                      <ahyp:hlinkClr xmlns:ahyp="http://schemas.microsoft.com/office/drawing/2018/hyperlinkcolor" val="tx"/>
                    </a:ext>
                  </a:extLst>
                </a:hlinkClick>
              </a:rPr>
              <a:t>καθεστᾶσι</a:t>
            </a:r>
            <a:r>
              <a:rPr lang="el-GR" dirty="0"/>
              <a:t>. </a:t>
            </a:r>
            <a:r>
              <a:rPr lang="el-GR" dirty="0">
                <a:hlinkClick r:id="rId29">
                  <a:extLst>
                    <a:ext uri="{A12FA001-AC4F-418D-AE19-62706E023703}">
                      <ahyp:hlinkClr xmlns:ahyp="http://schemas.microsoft.com/office/drawing/2018/hyperlinkcolor" val="tx"/>
                    </a:ext>
                  </a:extLst>
                </a:hlinkClick>
              </a:rPr>
              <a:t>πρὸς</a:t>
            </a:r>
            <a:r>
              <a:rPr lang="el-GR" dirty="0"/>
              <a:t> </a:t>
            </a:r>
            <a:r>
              <a:rPr lang="el-GR" dirty="0">
                <a:hlinkClick r:id="rId30">
                  <a:extLst>
                    <a:ext uri="{A12FA001-AC4F-418D-AE19-62706E023703}">
                      <ahyp:hlinkClr xmlns:ahyp="http://schemas.microsoft.com/office/drawing/2018/hyperlinkcolor" val="tx"/>
                    </a:ext>
                  </a:extLst>
                </a:hlinkClick>
              </a:rPr>
              <a:t>τίνας</a:t>
            </a:r>
            <a:r>
              <a:rPr lang="el-GR" dirty="0"/>
              <a:t> </a:t>
            </a:r>
            <a:r>
              <a:rPr lang="el-GR" dirty="0">
                <a:hlinkClick r:id="rId31">
                  <a:extLst>
                    <a:ext uri="{A12FA001-AC4F-418D-AE19-62706E023703}">
                      <ahyp:hlinkClr xmlns:ahyp="http://schemas.microsoft.com/office/drawing/2018/hyperlinkcolor" val="tx"/>
                    </a:ext>
                  </a:extLst>
                </a:hlinkClick>
              </a:rPr>
              <a:t>οὖν</a:t>
            </a:r>
            <a:r>
              <a:rPr lang="el-GR" dirty="0"/>
              <a:t> </a:t>
            </a:r>
            <a:r>
              <a:rPr lang="el-GR" dirty="0">
                <a:hlinkClick r:id="rId32">
                  <a:extLst>
                    <a:ext uri="{A12FA001-AC4F-418D-AE19-62706E023703}">
                      <ahyp:hlinkClr xmlns:ahyp="http://schemas.microsoft.com/office/drawing/2018/hyperlinkcolor" val="tx"/>
                    </a:ext>
                  </a:extLst>
                </a:hlinkClick>
              </a:rPr>
              <a:t>ἔλθῃ</a:t>
            </a:r>
            <a:r>
              <a:rPr lang="el-GR" dirty="0"/>
              <a:t> </a:t>
            </a:r>
            <a:r>
              <a:rPr lang="el-GR" dirty="0">
                <a:hlinkClick r:id="rId33">
                  <a:extLst>
                    <a:ext uri="{A12FA001-AC4F-418D-AE19-62706E023703}">
                      <ahyp:hlinkClr xmlns:ahyp="http://schemas.microsoft.com/office/drawing/2018/hyperlinkcolor" val="tx"/>
                    </a:ext>
                  </a:extLst>
                </a:hlinkClick>
              </a:rPr>
              <a:t>τις</a:t>
            </a:r>
            <a:r>
              <a:rPr lang="el-GR" dirty="0"/>
              <a:t> </a:t>
            </a:r>
            <a:r>
              <a:rPr lang="el-GR" dirty="0">
                <a:hlinkClick r:id="rId34">
                  <a:extLst>
                    <a:ext uri="{A12FA001-AC4F-418D-AE19-62706E023703}">
                      <ahyp:hlinkClr xmlns:ahyp="http://schemas.microsoft.com/office/drawing/2018/hyperlinkcolor" val="tx"/>
                    </a:ext>
                  </a:extLst>
                </a:hlinkClick>
              </a:rPr>
              <a:t>βοηθούς</a:t>
            </a:r>
            <a:r>
              <a:rPr lang="el-GR" dirty="0"/>
              <a:t>, </a:t>
            </a:r>
            <a:r>
              <a:rPr lang="el-GR" dirty="0">
                <a:hlinkClick r:id="rId35">
                  <a:extLst>
                    <a:ext uri="{A12FA001-AC4F-418D-AE19-62706E023703}">
                      <ahyp:hlinkClr xmlns:ahyp="http://schemas.microsoft.com/office/drawing/2018/hyperlinkcolor" val="tx"/>
                    </a:ext>
                  </a:extLst>
                </a:hlinkClick>
              </a:rPr>
              <a:t>ἢ</a:t>
            </a:r>
            <a:r>
              <a:rPr lang="el-GR" dirty="0"/>
              <a:t> </a:t>
            </a:r>
            <a:r>
              <a:rPr lang="el-GR" dirty="0">
                <a:hlinkClick r:id="rId36">
                  <a:extLst>
                    <a:ext uri="{A12FA001-AC4F-418D-AE19-62706E023703}">
                      <ahyp:hlinkClr xmlns:ahyp="http://schemas.microsoft.com/office/drawing/2018/hyperlinkcolor" val="tx"/>
                    </a:ext>
                  </a:extLst>
                </a:hlinkClick>
              </a:rPr>
              <a:t>ποῖ</a:t>
            </a:r>
            <a:r>
              <a:rPr lang="el-GR" dirty="0"/>
              <a:t> </a:t>
            </a:r>
            <a:r>
              <a:rPr lang="el-GR" dirty="0">
                <a:hlinkClick r:id="rId37">
                  <a:extLst>
                    <a:ext uri="{A12FA001-AC4F-418D-AE19-62706E023703}">
                      <ahyp:hlinkClr xmlns:ahyp="http://schemas.microsoft.com/office/drawing/2018/hyperlinkcolor" val="tx"/>
                    </a:ext>
                  </a:extLst>
                </a:hlinkClick>
              </a:rPr>
              <a:t>τὴν</a:t>
            </a:r>
            <a:r>
              <a:rPr lang="el-GR" dirty="0"/>
              <a:t> </a:t>
            </a:r>
            <a:r>
              <a:rPr lang="el-GR" dirty="0">
                <a:hlinkClick r:id="rId38">
                  <a:extLst>
                    <a:ext uri="{A12FA001-AC4F-418D-AE19-62706E023703}">
                      <ahyp:hlinkClr xmlns:ahyp="http://schemas.microsoft.com/office/drawing/2018/hyperlinkcolor" val="tx"/>
                    </a:ext>
                  </a:extLst>
                </a:hlinkClick>
              </a:rPr>
              <a:t>καταφυγὴν</a:t>
            </a:r>
            <a:r>
              <a:rPr lang="el-GR" dirty="0"/>
              <a:t> </a:t>
            </a:r>
            <a:r>
              <a:rPr lang="el-GR" dirty="0">
                <a:hlinkClick r:id="rId39">
                  <a:extLst>
                    <a:ext uri="{A12FA001-AC4F-418D-AE19-62706E023703}">
                      <ahyp:hlinkClr xmlns:ahyp="http://schemas.microsoft.com/office/drawing/2018/hyperlinkcolor" val="tx"/>
                    </a:ext>
                  </a:extLst>
                </a:hlinkClick>
              </a:rPr>
              <a:t>ποιήσεται</a:t>
            </a:r>
            <a:r>
              <a:rPr lang="el-GR" dirty="0"/>
              <a:t> </a:t>
            </a:r>
            <a:r>
              <a:rPr lang="el-GR" dirty="0">
                <a:hlinkClick r:id="rId40">
                  <a:extLst>
                    <a:ext uri="{A12FA001-AC4F-418D-AE19-62706E023703}">
                      <ahyp:hlinkClr xmlns:ahyp="http://schemas.microsoft.com/office/drawing/2018/hyperlinkcolor" val="tx"/>
                    </a:ext>
                  </a:extLst>
                </a:hlinkClick>
              </a:rPr>
              <a:t>ἄλλοθι</a:t>
            </a:r>
            <a:r>
              <a:rPr lang="el-GR" dirty="0"/>
              <a:t> </a:t>
            </a:r>
            <a:r>
              <a:rPr lang="el-GR" dirty="0">
                <a:hlinkClick r:id="rId41">
                  <a:extLst>
                    <a:ext uri="{A12FA001-AC4F-418D-AE19-62706E023703}">
                      <ahyp:hlinkClr xmlns:ahyp="http://schemas.microsoft.com/office/drawing/2018/hyperlinkcolor" val="tx"/>
                    </a:ext>
                  </a:extLst>
                </a:hlinkClick>
              </a:rPr>
              <a:t>ἢ</a:t>
            </a:r>
            <a:r>
              <a:rPr lang="el-GR" dirty="0"/>
              <a:t> </a:t>
            </a:r>
            <a:r>
              <a:rPr lang="el-GR" dirty="0">
                <a:hlinkClick r:id="rId42">
                  <a:extLst>
                    <a:ext uri="{A12FA001-AC4F-418D-AE19-62706E023703}">
                      <ahyp:hlinkClr xmlns:ahyp="http://schemas.microsoft.com/office/drawing/2018/hyperlinkcolor" val="tx"/>
                    </a:ext>
                  </a:extLst>
                </a:hlinkClick>
              </a:rPr>
              <a:t>πρὸς</a:t>
            </a:r>
            <a:r>
              <a:rPr lang="el-GR" dirty="0"/>
              <a:t> </a:t>
            </a:r>
            <a:r>
              <a:rPr lang="el-GR" dirty="0">
                <a:hlinkClick r:id="rId43">
                  <a:extLst>
                    <a:ext uri="{A12FA001-AC4F-418D-AE19-62706E023703}">
                      <ahyp:hlinkClr xmlns:ahyp="http://schemas.microsoft.com/office/drawing/2018/hyperlinkcolor" val="tx"/>
                    </a:ext>
                  </a:extLst>
                </a:hlinkClick>
              </a:rPr>
              <a:t>ὑμᾶς</a:t>
            </a:r>
            <a:r>
              <a:rPr lang="el-GR" dirty="0"/>
              <a:t> </a:t>
            </a:r>
            <a:r>
              <a:rPr lang="el-GR" dirty="0">
                <a:hlinkClick r:id="rId44">
                  <a:extLst>
                    <a:ext uri="{A12FA001-AC4F-418D-AE19-62706E023703}">
                      <ahyp:hlinkClr xmlns:ahyp="http://schemas.microsoft.com/office/drawing/2018/hyperlinkcolor" val="tx"/>
                    </a:ext>
                  </a:extLst>
                </a:hlinkClick>
              </a:rPr>
              <a:t>καὶ</a:t>
            </a:r>
            <a:r>
              <a:rPr lang="el-GR" dirty="0"/>
              <a:t> </a:t>
            </a:r>
            <a:r>
              <a:rPr lang="el-GR" dirty="0">
                <a:hlinkClick r:id="rId45">
                  <a:extLst>
                    <a:ext uri="{A12FA001-AC4F-418D-AE19-62706E023703}">
                      <ahyp:hlinkClr xmlns:ahyp="http://schemas.microsoft.com/office/drawing/2018/hyperlinkcolor" val="tx"/>
                    </a:ext>
                  </a:extLst>
                </a:hlinkClick>
              </a:rPr>
              <a:t>τὸ</a:t>
            </a:r>
            <a:r>
              <a:rPr lang="el-GR" dirty="0"/>
              <a:t> </a:t>
            </a:r>
            <a:r>
              <a:rPr lang="el-GR" dirty="0">
                <a:hlinkClick r:id="rId46">
                  <a:extLst>
                    <a:ext uri="{A12FA001-AC4F-418D-AE19-62706E023703}">
                      <ahyp:hlinkClr xmlns:ahyp="http://schemas.microsoft.com/office/drawing/2018/hyperlinkcolor" val="tx"/>
                    </a:ext>
                  </a:extLst>
                </a:hlinkClick>
              </a:rPr>
              <a:t>δίκαιον</a:t>
            </a:r>
            <a:r>
              <a:rPr lang="el-GR" dirty="0"/>
              <a:t>; </a:t>
            </a:r>
            <a:r>
              <a:rPr lang="el-GR" dirty="0">
                <a:hlinkClick r:id="rId2">
                  <a:extLst>
                    <a:ext uri="{A12FA001-AC4F-418D-AE19-62706E023703}">
                      <ahyp:hlinkClr xmlns:ahyp="http://schemas.microsoft.com/office/drawing/2018/hyperlinkcolor" val="tx"/>
                    </a:ext>
                  </a:extLst>
                </a:hlinkClick>
              </a:rPr>
              <a:t>[</a:t>
            </a:r>
            <a:r>
              <a:rPr lang="el-GR" dirty="0"/>
              <a:t>5</a:t>
            </a:r>
            <a:r>
              <a:rPr lang="el-GR" dirty="0">
                <a:hlinkClick r:id="rId3">
                  <a:extLst>
                    <a:ext uri="{A12FA001-AC4F-418D-AE19-62706E023703}">
                      <ahyp:hlinkClr xmlns:ahyp="http://schemas.microsoft.com/office/drawing/2018/hyperlinkcolor" val="tx"/>
                    </a:ext>
                  </a:extLst>
                </a:hlinkClick>
              </a:rPr>
              <a:t>]</a:t>
            </a:r>
            <a:r>
              <a:rPr lang="el-GR" dirty="0"/>
              <a:t> </a:t>
            </a:r>
            <a:r>
              <a:rPr lang="el-GR" dirty="0">
                <a:hlinkClick r:id="rId47">
                  <a:extLst>
                    <a:ext uri="{A12FA001-AC4F-418D-AE19-62706E023703}">
                      <ahyp:hlinkClr xmlns:ahyp="http://schemas.microsoft.com/office/drawing/2018/hyperlinkcolor" val="tx"/>
                    </a:ext>
                  </a:extLst>
                </a:hlinkClick>
              </a:rPr>
              <a:t>θαυμάζω</a:t>
            </a:r>
            <a:r>
              <a:rPr lang="el-GR" dirty="0"/>
              <a:t> </a:t>
            </a:r>
            <a:r>
              <a:rPr lang="el-GR" dirty="0">
                <a:hlinkClick r:id="rId48">
                  <a:extLst>
                    <a:ext uri="{A12FA001-AC4F-418D-AE19-62706E023703}">
                      <ahyp:hlinkClr xmlns:ahyp="http://schemas.microsoft.com/office/drawing/2018/hyperlinkcolor" val="tx"/>
                    </a:ext>
                  </a:extLst>
                </a:hlinkClick>
              </a:rPr>
              <a:t>δ᾽</a:t>
            </a:r>
            <a:r>
              <a:rPr lang="el-GR" dirty="0"/>
              <a:t> </a:t>
            </a:r>
            <a:r>
              <a:rPr lang="el-GR" dirty="0">
                <a:hlinkClick r:id="rId49">
                  <a:extLst>
                    <a:ext uri="{A12FA001-AC4F-418D-AE19-62706E023703}">
                      <ahyp:hlinkClr xmlns:ahyp="http://schemas.microsoft.com/office/drawing/2018/hyperlinkcolor" val="tx"/>
                    </a:ext>
                  </a:extLst>
                </a:hlinkClick>
              </a:rPr>
              <a:t>ἔγωγε</a:t>
            </a:r>
            <a:r>
              <a:rPr lang="el-GR" dirty="0"/>
              <a:t> </a:t>
            </a:r>
            <a:r>
              <a:rPr lang="el-GR" dirty="0">
                <a:hlinkClick r:id="rId50">
                  <a:extLst>
                    <a:ext uri="{A12FA001-AC4F-418D-AE19-62706E023703}">
                      <ahyp:hlinkClr xmlns:ahyp="http://schemas.microsoft.com/office/drawing/2018/hyperlinkcolor" val="tx"/>
                    </a:ext>
                  </a:extLst>
                </a:hlinkClick>
              </a:rPr>
              <a:t>καὶ</a:t>
            </a:r>
            <a:r>
              <a:rPr lang="el-GR" dirty="0"/>
              <a:t> </a:t>
            </a:r>
            <a:r>
              <a:rPr lang="el-GR" dirty="0">
                <a:hlinkClick r:id="rId51">
                  <a:extLst>
                    <a:ext uri="{A12FA001-AC4F-418D-AE19-62706E023703}">
                      <ahyp:hlinkClr xmlns:ahyp="http://schemas.microsoft.com/office/drawing/2018/hyperlinkcolor" val="tx"/>
                    </a:ext>
                  </a:extLst>
                </a:hlinkClick>
              </a:rPr>
              <a:t>τοῦ</a:t>
            </a:r>
            <a:r>
              <a:rPr lang="el-GR" dirty="0"/>
              <a:t> </a:t>
            </a:r>
            <a:r>
              <a:rPr lang="el-GR" dirty="0">
                <a:hlinkClick r:id="rId52">
                  <a:extLst>
                    <a:ext uri="{A12FA001-AC4F-418D-AE19-62706E023703}">
                      <ahyp:hlinkClr xmlns:ahyp="http://schemas.microsoft.com/office/drawing/2018/hyperlinkcolor" val="tx"/>
                    </a:ext>
                  </a:extLst>
                </a:hlinkClick>
              </a:rPr>
              <a:t>ἀδελφοῦ</a:t>
            </a:r>
            <a:r>
              <a:rPr lang="el-GR" dirty="0"/>
              <a:t>, </a:t>
            </a:r>
            <a:r>
              <a:rPr lang="el-GR" dirty="0">
                <a:hlinkClick r:id="rId53">
                  <a:extLst>
                    <a:ext uri="{A12FA001-AC4F-418D-AE19-62706E023703}">
                      <ahyp:hlinkClr xmlns:ahyp="http://schemas.microsoft.com/office/drawing/2018/hyperlinkcolor" val="tx"/>
                    </a:ext>
                  </a:extLst>
                </a:hlinkClick>
              </a:rPr>
              <a:t>ἥντινά</a:t>
            </a:r>
            <a:r>
              <a:rPr lang="el-GR" dirty="0"/>
              <a:t> </a:t>
            </a:r>
            <a:r>
              <a:rPr lang="el-GR" dirty="0">
                <a:hlinkClick r:id="rId54">
                  <a:extLst>
                    <a:ext uri="{A12FA001-AC4F-418D-AE19-62706E023703}">
                      <ahyp:hlinkClr xmlns:ahyp="http://schemas.microsoft.com/office/drawing/2018/hyperlinkcolor" val="tx"/>
                    </a:ext>
                  </a:extLst>
                </a:hlinkClick>
              </a:rPr>
              <a:t>ποτε</a:t>
            </a:r>
            <a:r>
              <a:rPr lang="el-GR" dirty="0"/>
              <a:t> </a:t>
            </a:r>
            <a:r>
              <a:rPr lang="el-GR" dirty="0">
                <a:hlinkClick r:id="rId55">
                  <a:extLst>
                    <a:ext uri="{A12FA001-AC4F-418D-AE19-62706E023703}">
                      <ahyp:hlinkClr xmlns:ahyp="http://schemas.microsoft.com/office/drawing/2018/hyperlinkcolor" val="tx"/>
                    </a:ext>
                  </a:extLst>
                </a:hlinkClick>
              </a:rPr>
              <a:t>γνώμην</a:t>
            </a:r>
            <a:r>
              <a:rPr lang="el-GR" dirty="0"/>
              <a:t> </a:t>
            </a:r>
            <a:r>
              <a:rPr lang="el-GR" dirty="0">
                <a:hlinkClick r:id="rId56">
                  <a:extLst>
                    <a:ext uri="{A12FA001-AC4F-418D-AE19-62706E023703}">
                      <ahyp:hlinkClr xmlns:ahyp="http://schemas.microsoft.com/office/drawing/2018/hyperlinkcolor" val="tx"/>
                    </a:ext>
                  </a:extLst>
                </a:hlinkClick>
              </a:rPr>
              <a:t>ἔχων</a:t>
            </a:r>
            <a:r>
              <a:rPr lang="el-GR" dirty="0"/>
              <a:t> </a:t>
            </a:r>
            <a:r>
              <a:rPr lang="el-GR" dirty="0">
                <a:hlinkClick r:id="rId57">
                  <a:extLst>
                    <a:ext uri="{A12FA001-AC4F-418D-AE19-62706E023703}">
                      <ahyp:hlinkClr xmlns:ahyp="http://schemas.microsoft.com/office/drawing/2018/hyperlinkcolor" val="tx"/>
                    </a:ext>
                  </a:extLst>
                </a:hlinkClick>
              </a:rPr>
              <a:t>ἀντίδικος</a:t>
            </a:r>
            <a:r>
              <a:rPr lang="el-GR" dirty="0"/>
              <a:t> </a:t>
            </a:r>
            <a:r>
              <a:rPr lang="el-GR" dirty="0">
                <a:hlinkClick r:id="rId58">
                  <a:extLst>
                    <a:ext uri="{A12FA001-AC4F-418D-AE19-62706E023703}">
                      <ahyp:hlinkClr xmlns:ahyp="http://schemas.microsoft.com/office/drawing/2018/hyperlinkcolor" val="tx"/>
                    </a:ext>
                  </a:extLst>
                </a:hlinkClick>
              </a:rPr>
              <a:t>καθέστηκε</a:t>
            </a:r>
            <a:r>
              <a:rPr lang="el-GR" dirty="0"/>
              <a:t> </a:t>
            </a:r>
            <a:r>
              <a:rPr lang="el-GR" dirty="0">
                <a:hlinkClick r:id="rId59">
                  <a:extLst>
                    <a:ext uri="{A12FA001-AC4F-418D-AE19-62706E023703}">
                      <ahyp:hlinkClr xmlns:ahyp="http://schemas.microsoft.com/office/drawing/2018/hyperlinkcolor" val="tx"/>
                    </a:ext>
                  </a:extLst>
                </a:hlinkClick>
              </a:rPr>
              <a:t>πρὸς</a:t>
            </a:r>
            <a:r>
              <a:rPr lang="el-GR" dirty="0"/>
              <a:t> </a:t>
            </a:r>
            <a:r>
              <a:rPr lang="el-GR" dirty="0">
                <a:hlinkClick r:id="rId60">
                  <a:extLst>
                    <a:ext uri="{A12FA001-AC4F-418D-AE19-62706E023703}">
                      <ahyp:hlinkClr xmlns:ahyp="http://schemas.microsoft.com/office/drawing/2018/hyperlinkcolor" val="tx"/>
                    </a:ext>
                  </a:extLst>
                </a:hlinkClick>
              </a:rPr>
              <a:t>ἐμέ</a:t>
            </a:r>
            <a:r>
              <a:rPr lang="el-GR" dirty="0"/>
              <a:t>, </a:t>
            </a:r>
            <a:r>
              <a:rPr lang="el-GR" dirty="0">
                <a:hlinkClick r:id="rId61">
                  <a:extLst>
                    <a:ext uri="{A12FA001-AC4F-418D-AE19-62706E023703}">
                      <ahyp:hlinkClr xmlns:ahyp="http://schemas.microsoft.com/office/drawing/2018/hyperlinkcolor" val="tx"/>
                    </a:ext>
                  </a:extLst>
                </a:hlinkClick>
              </a:rPr>
              <a:t>καὶ</a:t>
            </a:r>
            <a:r>
              <a:rPr lang="el-GR" dirty="0"/>
              <a:t> </a:t>
            </a:r>
            <a:r>
              <a:rPr lang="el-GR" dirty="0">
                <a:hlinkClick r:id="rId62">
                  <a:extLst>
                    <a:ext uri="{A12FA001-AC4F-418D-AE19-62706E023703}">
                      <ahyp:hlinkClr xmlns:ahyp="http://schemas.microsoft.com/office/drawing/2018/hyperlinkcolor" val="tx"/>
                    </a:ext>
                  </a:extLst>
                </a:hlinkClick>
              </a:rPr>
              <a:t>εἰ</a:t>
            </a:r>
            <a:r>
              <a:rPr lang="el-GR" dirty="0"/>
              <a:t> </a:t>
            </a:r>
            <a:r>
              <a:rPr lang="el-GR" dirty="0">
                <a:hlinkClick r:id="rId63">
                  <a:extLst>
                    <a:ext uri="{A12FA001-AC4F-418D-AE19-62706E023703}">
                      <ahyp:hlinkClr xmlns:ahyp="http://schemas.microsoft.com/office/drawing/2018/hyperlinkcolor" val="tx"/>
                    </a:ext>
                  </a:extLst>
                </a:hlinkClick>
              </a:rPr>
              <a:t>νομίζει</a:t>
            </a:r>
            <a:r>
              <a:rPr lang="el-GR" dirty="0"/>
              <a:t> </a:t>
            </a:r>
            <a:r>
              <a:rPr lang="el-GR" dirty="0">
                <a:hlinkClick r:id="rId64">
                  <a:extLst>
                    <a:ext uri="{A12FA001-AC4F-418D-AE19-62706E023703}">
                      <ahyp:hlinkClr xmlns:ahyp="http://schemas.microsoft.com/office/drawing/2018/hyperlinkcolor" val="tx"/>
                    </a:ext>
                  </a:extLst>
                </a:hlinkClick>
              </a:rPr>
              <a:t>τοῦτο</a:t>
            </a:r>
            <a:r>
              <a:rPr lang="el-GR" dirty="0"/>
              <a:t> </a:t>
            </a:r>
            <a:r>
              <a:rPr lang="el-GR" dirty="0">
                <a:hlinkClick r:id="rId65">
                  <a:extLst>
                    <a:ext uri="{A12FA001-AC4F-418D-AE19-62706E023703}">
                      <ahyp:hlinkClr xmlns:ahyp="http://schemas.microsoft.com/office/drawing/2018/hyperlinkcolor" val="tx"/>
                    </a:ext>
                  </a:extLst>
                </a:hlinkClick>
              </a:rPr>
              <a:t>εὐσέβειαν</a:t>
            </a:r>
            <a:r>
              <a:rPr lang="el-GR" dirty="0"/>
              <a:t> </a:t>
            </a:r>
            <a:r>
              <a:rPr lang="el-GR" dirty="0">
                <a:hlinkClick r:id="rId66">
                  <a:extLst>
                    <a:ext uri="{A12FA001-AC4F-418D-AE19-62706E023703}">
                      <ahyp:hlinkClr xmlns:ahyp="http://schemas.microsoft.com/office/drawing/2018/hyperlinkcolor" val="tx"/>
                    </a:ext>
                  </a:extLst>
                </a:hlinkClick>
              </a:rPr>
              <a:t>εἶναι</a:t>
            </a:r>
            <a:r>
              <a:rPr lang="el-GR" dirty="0"/>
              <a:t>, </a:t>
            </a:r>
            <a:r>
              <a:rPr lang="el-GR" dirty="0">
                <a:hlinkClick r:id="rId67">
                  <a:extLst>
                    <a:ext uri="{A12FA001-AC4F-418D-AE19-62706E023703}">
                      <ahyp:hlinkClr xmlns:ahyp="http://schemas.microsoft.com/office/drawing/2018/hyperlinkcolor" val="tx"/>
                    </a:ext>
                  </a:extLst>
                </a:hlinkClick>
              </a:rPr>
              <a:t>τὸ</a:t>
            </a:r>
            <a:r>
              <a:rPr lang="el-GR" dirty="0"/>
              <a:t> </a:t>
            </a:r>
            <a:r>
              <a:rPr lang="el-GR" dirty="0">
                <a:hlinkClick r:id="rId68">
                  <a:extLst>
                    <a:ext uri="{A12FA001-AC4F-418D-AE19-62706E023703}">
                      <ahyp:hlinkClr xmlns:ahyp="http://schemas.microsoft.com/office/drawing/2018/hyperlinkcolor" val="tx"/>
                    </a:ext>
                  </a:extLst>
                </a:hlinkClick>
              </a:rPr>
              <a:t>τὴν</a:t>
            </a:r>
            <a:r>
              <a:rPr lang="el-GR" dirty="0"/>
              <a:t> </a:t>
            </a:r>
            <a:r>
              <a:rPr lang="el-GR" dirty="0">
                <a:hlinkClick r:id="rId69">
                  <a:extLst>
                    <a:ext uri="{A12FA001-AC4F-418D-AE19-62706E023703}">
                      <ahyp:hlinkClr xmlns:ahyp="http://schemas.microsoft.com/office/drawing/2018/hyperlinkcolor" val="tx"/>
                    </a:ext>
                  </a:extLst>
                </a:hlinkClick>
              </a:rPr>
              <a:t>μητέρα</a:t>
            </a:r>
            <a:r>
              <a:rPr lang="el-GR" dirty="0"/>
              <a:t> </a:t>
            </a:r>
            <a:r>
              <a:rPr lang="el-GR" dirty="0">
                <a:hlinkClick r:id="rId70">
                  <a:extLst>
                    <a:ext uri="{A12FA001-AC4F-418D-AE19-62706E023703}">
                      <ahyp:hlinkClr xmlns:ahyp="http://schemas.microsoft.com/office/drawing/2018/hyperlinkcolor" val="tx"/>
                    </a:ext>
                  </a:extLst>
                </a:hlinkClick>
              </a:rPr>
              <a:t>μὴ</a:t>
            </a:r>
            <a:r>
              <a:rPr lang="el-GR" dirty="0"/>
              <a:t> </a:t>
            </a:r>
            <a:r>
              <a:rPr lang="el-GR" dirty="0">
                <a:hlinkClick r:id="rId71">
                  <a:extLst>
                    <a:ext uri="{A12FA001-AC4F-418D-AE19-62706E023703}">
                      <ahyp:hlinkClr xmlns:ahyp="http://schemas.microsoft.com/office/drawing/2018/hyperlinkcolor" val="tx"/>
                    </a:ext>
                  </a:extLst>
                </a:hlinkClick>
              </a:rPr>
              <a:t>προδοῦναι</a:t>
            </a:r>
            <a:r>
              <a:rPr lang="el-GR" dirty="0"/>
              <a:t>. </a:t>
            </a:r>
            <a:r>
              <a:rPr lang="el-GR" dirty="0">
                <a:hlinkClick r:id="rId72">
                  <a:extLst>
                    <a:ext uri="{A12FA001-AC4F-418D-AE19-62706E023703}">
                      <ahyp:hlinkClr xmlns:ahyp="http://schemas.microsoft.com/office/drawing/2018/hyperlinkcolor" val="tx"/>
                    </a:ext>
                  </a:extLst>
                </a:hlinkClick>
              </a:rPr>
              <a:t>ἐγὼ</a:t>
            </a:r>
            <a:r>
              <a:rPr lang="el-GR" dirty="0"/>
              <a:t> </a:t>
            </a:r>
            <a:r>
              <a:rPr lang="el-GR" dirty="0">
                <a:hlinkClick r:id="rId73">
                  <a:extLst>
                    <a:ext uri="{A12FA001-AC4F-418D-AE19-62706E023703}">
                      <ahyp:hlinkClr xmlns:ahyp="http://schemas.microsoft.com/office/drawing/2018/hyperlinkcolor" val="tx"/>
                    </a:ext>
                  </a:extLst>
                </a:hlinkClick>
              </a:rPr>
              <a:t>δ᾽</a:t>
            </a:r>
            <a:r>
              <a:rPr lang="el-GR" dirty="0"/>
              <a:t> </a:t>
            </a:r>
            <a:r>
              <a:rPr lang="el-GR" dirty="0">
                <a:hlinkClick r:id="rId74">
                  <a:extLst>
                    <a:ext uri="{A12FA001-AC4F-418D-AE19-62706E023703}">
                      <ahyp:hlinkClr xmlns:ahyp="http://schemas.microsoft.com/office/drawing/2018/hyperlinkcolor" val="tx"/>
                    </a:ext>
                  </a:extLst>
                </a:hlinkClick>
              </a:rPr>
              <a:t>ἡγοῦμαι</a:t>
            </a:r>
            <a:r>
              <a:rPr lang="el-GR" dirty="0"/>
              <a:t> </a:t>
            </a:r>
            <a:r>
              <a:rPr lang="el-GR" dirty="0">
                <a:hlinkClick r:id="rId75">
                  <a:extLst>
                    <a:ext uri="{A12FA001-AC4F-418D-AE19-62706E023703}">
                      <ahyp:hlinkClr xmlns:ahyp="http://schemas.microsoft.com/office/drawing/2018/hyperlinkcolor" val="tx"/>
                    </a:ext>
                  </a:extLst>
                </a:hlinkClick>
              </a:rPr>
              <a:t>πολὺ</a:t>
            </a:r>
            <a:r>
              <a:rPr lang="el-GR" dirty="0"/>
              <a:t> </a:t>
            </a:r>
            <a:r>
              <a:rPr lang="el-GR" dirty="0">
                <a:hlinkClick r:id="rId76">
                  <a:extLst>
                    <a:ext uri="{A12FA001-AC4F-418D-AE19-62706E023703}">
                      <ahyp:hlinkClr xmlns:ahyp="http://schemas.microsoft.com/office/drawing/2018/hyperlinkcolor" val="tx"/>
                    </a:ext>
                  </a:extLst>
                </a:hlinkClick>
              </a:rPr>
              <a:t>ἀνοσιώτερον</a:t>
            </a:r>
            <a:r>
              <a:rPr lang="el-GR" dirty="0"/>
              <a:t> </a:t>
            </a:r>
            <a:r>
              <a:rPr lang="el-GR" dirty="0">
                <a:hlinkClick r:id="rId77">
                  <a:extLst>
                    <a:ext uri="{A12FA001-AC4F-418D-AE19-62706E023703}">
                      <ahyp:hlinkClr xmlns:ahyp="http://schemas.microsoft.com/office/drawing/2018/hyperlinkcolor" val="tx"/>
                    </a:ext>
                  </a:extLst>
                </a:hlinkClick>
              </a:rPr>
              <a:t>εἶναι</a:t>
            </a:r>
            <a:r>
              <a:rPr lang="el-GR" dirty="0"/>
              <a:t> </a:t>
            </a:r>
            <a:r>
              <a:rPr lang="el-GR" dirty="0">
                <a:hlinkClick r:id="rId78">
                  <a:extLst>
                    <a:ext uri="{A12FA001-AC4F-418D-AE19-62706E023703}">
                      <ahyp:hlinkClr xmlns:ahyp="http://schemas.microsoft.com/office/drawing/2018/hyperlinkcolor" val="tx"/>
                    </a:ext>
                  </a:extLst>
                </a:hlinkClick>
              </a:rPr>
              <a:t>ἀφεῖναι</a:t>
            </a:r>
            <a:r>
              <a:rPr lang="el-GR" dirty="0"/>
              <a:t> </a:t>
            </a:r>
            <a:r>
              <a:rPr lang="el-GR" dirty="0">
                <a:hlinkClick r:id="rId79">
                  <a:extLst>
                    <a:ext uri="{A12FA001-AC4F-418D-AE19-62706E023703}">
                      <ahyp:hlinkClr xmlns:ahyp="http://schemas.microsoft.com/office/drawing/2018/hyperlinkcolor" val="tx"/>
                    </a:ext>
                  </a:extLst>
                </a:hlinkClick>
              </a:rPr>
              <a:t>τοῦ</a:t>
            </a:r>
            <a:r>
              <a:rPr lang="el-GR" dirty="0"/>
              <a:t> </a:t>
            </a:r>
            <a:r>
              <a:rPr lang="el-GR" dirty="0">
                <a:hlinkClick r:id="rId80">
                  <a:extLst>
                    <a:ext uri="{A12FA001-AC4F-418D-AE19-62706E023703}">
                      <ahyp:hlinkClr xmlns:ahyp="http://schemas.microsoft.com/office/drawing/2018/hyperlinkcolor" val="tx"/>
                    </a:ext>
                  </a:extLst>
                </a:hlinkClick>
              </a:rPr>
              <a:t>τεθνεῶτος</a:t>
            </a:r>
            <a:r>
              <a:rPr lang="el-GR" dirty="0"/>
              <a:t> </a:t>
            </a:r>
            <a:r>
              <a:rPr lang="el-GR" dirty="0">
                <a:hlinkClick r:id="rId81">
                  <a:extLst>
                    <a:ext uri="{A12FA001-AC4F-418D-AE19-62706E023703}">
                      <ahyp:hlinkClr xmlns:ahyp="http://schemas.microsoft.com/office/drawing/2018/hyperlinkcolor" val="tx"/>
                    </a:ext>
                  </a:extLst>
                </a:hlinkClick>
              </a:rPr>
              <a:t>τὴν</a:t>
            </a:r>
            <a:r>
              <a:rPr lang="el-GR" dirty="0"/>
              <a:t> </a:t>
            </a:r>
            <a:r>
              <a:rPr lang="el-GR" dirty="0">
                <a:hlinkClick r:id="rId82">
                  <a:extLst>
                    <a:ext uri="{A12FA001-AC4F-418D-AE19-62706E023703}">
                      <ahyp:hlinkClr xmlns:ahyp="http://schemas.microsoft.com/office/drawing/2018/hyperlinkcolor" val="tx"/>
                    </a:ext>
                  </a:extLst>
                </a:hlinkClick>
              </a:rPr>
              <a:t>τιμωρίαν</a:t>
            </a:r>
            <a:r>
              <a:rPr lang="el-GR" dirty="0"/>
              <a:t>, </a:t>
            </a:r>
            <a:r>
              <a:rPr lang="el-GR" dirty="0">
                <a:hlinkClick r:id="rId83">
                  <a:extLst>
                    <a:ext uri="{A12FA001-AC4F-418D-AE19-62706E023703}">
                      <ahyp:hlinkClr xmlns:ahyp="http://schemas.microsoft.com/office/drawing/2018/hyperlinkcolor" val="tx"/>
                    </a:ext>
                  </a:extLst>
                </a:hlinkClick>
              </a:rPr>
              <a:t>ἄλλως</a:t>
            </a:r>
            <a:r>
              <a:rPr lang="el-GR" dirty="0"/>
              <a:t> </a:t>
            </a:r>
            <a:r>
              <a:rPr lang="el-GR" dirty="0">
                <a:hlinkClick r:id="rId84">
                  <a:extLst>
                    <a:ext uri="{A12FA001-AC4F-418D-AE19-62706E023703}">
                      <ahyp:hlinkClr xmlns:ahyp="http://schemas.microsoft.com/office/drawing/2018/hyperlinkcolor" val="tx"/>
                    </a:ext>
                  </a:extLst>
                </a:hlinkClick>
              </a:rPr>
              <a:t>τε</a:t>
            </a:r>
            <a:r>
              <a:rPr lang="el-GR" dirty="0"/>
              <a:t> </a:t>
            </a:r>
            <a:r>
              <a:rPr lang="el-GR" dirty="0">
                <a:hlinkClick r:id="rId85">
                  <a:extLst>
                    <a:ext uri="{A12FA001-AC4F-418D-AE19-62706E023703}">
                      <ahyp:hlinkClr xmlns:ahyp="http://schemas.microsoft.com/office/drawing/2018/hyperlinkcolor" val="tx"/>
                    </a:ext>
                  </a:extLst>
                </a:hlinkClick>
              </a:rPr>
              <a:t>καὶ</a:t>
            </a:r>
            <a:r>
              <a:rPr lang="el-GR" dirty="0"/>
              <a:t> </a:t>
            </a:r>
            <a:r>
              <a:rPr lang="el-GR" dirty="0">
                <a:hlinkClick r:id="rId86">
                  <a:extLst>
                    <a:ext uri="{A12FA001-AC4F-418D-AE19-62706E023703}">
                      <ahyp:hlinkClr xmlns:ahyp="http://schemas.microsoft.com/office/drawing/2018/hyperlinkcolor" val="tx"/>
                    </a:ext>
                  </a:extLst>
                </a:hlinkClick>
              </a:rPr>
              <a:t>τοῦ</a:t>
            </a:r>
            <a:r>
              <a:rPr lang="el-GR" dirty="0"/>
              <a:t> </a:t>
            </a:r>
            <a:r>
              <a:rPr lang="el-GR" dirty="0">
                <a:hlinkClick r:id="rId87">
                  <a:extLst>
                    <a:ext uri="{A12FA001-AC4F-418D-AE19-62706E023703}">
                      <ahyp:hlinkClr xmlns:ahyp="http://schemas.microsoft.com/office/drawing/2018/hyperlinkcolor" val="tx"/>
                    </a:ext>
                  </a:extLst>
                </a:hlinkClick>
              </a:rPr>
              <a:t>μὲν</a:t>
            </a:r>
            <a:r>
              <a:rPr lang="el-GR" dirty="0"/>
              <a:t> </a:t>
            </a:r>
            <a:r>
              <a:rPr lang="el-GR" dirty="0">
                <a:hlinkClick r:id="rId88">
                  <a:extLst>
                    <a:ext uri="{A12FA001-AC4F-418D-AE19-62706E023703}">
                      <ahyp:hlinkClr xmlns:ahyp="http://schemas.microsoft.com/office/drawing/2018/hyperlinkcolor" val="tx"/>
                    </a:ext>
                  </a:extLst>
                </a:hlinkClick>
              </a:rPr>
              <a:t>ἐκ</a:t>
            </a:r>
            <a:r>
              <a:rPr lang="el-GR" dirty="0"/>
              <a:t> </a:t>
            </a:r>
            <a:r>
              <a:rPr lang="el-GR" dirty="0">
                <a:hlinkClick r:id="rId89">
                  <a:extLst>
                    <a:ext uri="{A12FA001-AC4F-418D-AE19-62706E023703}">
                      <ahyp:hlinkClr xmlns:ahyp="http://schemas.microsoft.com/office/drawing/2018/hyperlinkcolor" val="tx"/>
                    </a:ext>
                  </a:extLst>
                </a:hlinkClick>
              </a:rPr>
              <a:t>προβουλῆς</a:t>
            </a:r>
            <a:r>
              <a:rPr lang="el-GR" dirty="0"/>
              <a:t> </a:t>
            </a:r>
            <a:r>
              <a:rPr lang="el-GR" dirty="0">
                <a:hlinkClick r:id="rId90">
                  <a:extLst>
                    <a:ext uri="{A12FA001-AC4F-418D-AE19-62706E023703}">
                      <ahyp:hlinkClr xmlns:ahyp="http://schemas.microsoft.com/office/drawing/2018/hyperlinkcolor" val="tx"/>
                    </a:ext>
                  </a:extLst>
                </a:hlinkClick>
              </a:rPr>
              <a:t>ἀκουσίως</a:t>
            </a:r>
            <a:r>
              <a:rPr lang="el-GR" dirty="0"/>
              <a:t> </a:t>
            </a:r>
            <a:r>
              <a:rPr lang="el-GR" dirty="0">
                <a:hlinkClick r:id="rId91">
                  <a:extLst>
                    <a:ext uri="{A12FA001-AC4F-418D-AE19-62706E023703}">
                      <ahyp:hlinkClr xmlns:ahyp="http://schemas.microsoft.com/office/drawing/2018/hyperlinkcolor" val="tx"/>
                    </a:ext>
                  </a:extLst>
                </a:hlinkClick>
              </a:rPr>
              <a:t>ἀποθανόντος</a:t>
            </a:r>
            <a:r>
              <a:rPr lang="el-GR" dirty="0"/>
              <a:t>, </a:t>
            </a:r>
            <a:r>
              <a:rPr lang="el-GR" dirty="0">
                <a:hlinkClick r:id="rId92">
                  <a:extLst>
                    <a:ext uri="{A12FA001-AC4F-418D-AE19-62706E023703}">
                      <ahyp:hlinkClr xmlns:ahyp="http://schemas.microsoft.com/office/drawing/2018/hyperlinkcolor" val="tx"/>
                    </a:ext>
                  </a:extLst>
                </a:hlinkClick>
              </a:rPr>
              <a:t>τῆς</a:t>
            </a:r>
            <a:r>
              <a:rPr lang="el-GR" dirty="0"/>
              <a:t> </a:t>
            </a:r>
            <a:r>
              <a:rPr lang="el-GR" dirty="0">
                <a:hlinkClick r:id="rId93">
                  <a:extLst>
                    <a:ext uri="{A12FA001-AC4F-418D-AE19-62706E023703}">
                      <ahyp:hlinkClr xmlns:ahyp="http://schemas.microsoft.com/office/drawing/2018/hyperlinkcolor" val="tx"/>
                    </a:ext>
                  </a:extLst>
                </a:hlinkClick>
              </a:rPr>
              <a:t>δὲ</a:t>
            </a:r>
            <a:r>
              <a:rPr lang="el-GR" dirty="0"/>
              <a:t> </a:t>
            </a:r>
            <a:r>
              <a:rPr lang="el-GR" dirty="0">
                <a:hlinkClick r:id="rId94">
                  <a:extLst>
                    <a:ext uri="{A12FA001-AC4F-418D-AE19-62706E023703}">
                      <ahyp:hlinkClr xmlns:ahyp="http://schemas.microsoft.com/office/drawing/2018/hyperlinkcolor" val="tx"/>
                    </a:ext>
                  </a:extLst>
                </a:hlinkClick>
              </a:rPr>
              <a:t>ἑκουσίως</a:t>
            </a:r>
            <a:r>
              <a:rPr lang="el-GR" dirty="0"/>
              <a:t> </a:t>
            </a:r>
            <a:r>
              <a:rPr lang="el-GR" dirty="0">
                <a:hlinkClick r:id="rId95">
                  <a:extLst>
                    <a:ext uri="{A12FA001-AC4F-418D-AE19-62706E023703}">
                      <ahyp:hlinkClr xmlns:ahyp="http://schemas.microsoft.com/office/drawing/2018/hyperlinkcolor" val="tx"/>
                    </a:ext>
                  </a:extLst>
                </a:hlinkClick>
              </a:rPr>
              <a:t>ἐκ</a:t>
            </a:r>
            <a:r>
              <a:rPr lang="el-GR" dirty="0"/>
              <a:t> </a:t>
            </a:r>
            <a:r>
              <a:rPr lang="el-GR" dirty="0">
                <a:hlinkClick r:id="rId96">
                  <a:extLst>
                    <a:ext uri="{A12FA001-AC4F-418D-AE19-62706E023703}">
                      <ahyp:hlinkClr xmlns:ahyp="http://schemas.microsoft.com/office/drawing/2018/hyperlinkcolor" val="tx"/>
                    </a:ext>
                  </a:extLst>
                </a:hlinkClick>
              </a:rPr>
              <a:t>προνοίας</a:t>
            </a:r>
            <a:r>
              <a:rPr lang="el-GR" dirty="0"/>
              <a:t> </a:t>
            </a:r>
            <a:r>
              <a:rPr lang="el-GR" dirty="0">
                <a:hlinkClick r:id="rId97">
                  <a:extLst>
                    <a:ext uri="{A12FA001-AC4F-418D-AE19-62706E023703}">
                      <ahyp:hlinkClr xmlns:ahyp="http://schemas.microsoft.com/office/drawing/2018/hyperlinkcolor" val="tx"/>
                    </a:ext>
                  </a:extLst>
                </a:hlinkClick>
              </a:rPr>
              <a:t>ἀποκτεινάσης</a:t>
            </a:r>
            <a:r>
              <a:rPr lang="el-GR" dirty="0"/>
              <a:t>. </a:t>
            </a:r>
          </a:p>
          <a:p>
            <a:r>
              <a:rPr lang="el-GR" dirty="0">
                <a:hlinkClick r:id="rId2">
                  <a:extLst>
                    <a:ext uri="{A12FA001-AC4F-418D-AE19-62706E023703}">
                      <ahyp:hlinkClr xmlns:ahyp="http://schemas.microsoft.com/office/drawing/2018/hyperlinkcolor" val="tx"/>
                    </a:ext>
                  </a:extLst>
                </a:hlinkClick>
              </a:rPr>
              <a:t>[</a:t>
            </a:r>
            <a:r>
              <a:rPr lang="el-GR" dirty="0"/>
              <a:t>6</a:t>
            </a:r>
            <a:r>
              <a:rPr lang="el-GR" dirty="0">
                <a:hlinkClick r:id="rId3">
                  <a:extLst>
                    <a:ext uri="{A12FA001-AC4F-418D-AE19-62706E023703}">
                      <ahyp:hlinkClr xmlns:ahyp="http://schemas.microsoft.com/office/drawing/2018/hyperlinkcolor" val="tx"/>
                    </a:ext>
                  </a:extLst>
                </a:hlinkClick>
              </a:rPr>
              <a:t>]</a:t>
            </a:r>
            <a:r>
              <a:rPr lang="el-GR" dirty="0"/>
              <a:t> </a:t>
            </a:r>
            <a:r>
              <a:rPr lang="el-GR" dirty="0">
                <a:hlinkClick r:id="rId98">
                  <a:extLst>
                    <a:ext uri="{A12FA001-AC4F-418D-AE19-62706E023703}">
                      <ahyp:hlinkClr xmlns:ahyp="http://schemas.microsoft.com/office/drawing/2018/hyperlinkcolor" val="tx"/>
                    </a:ext>
                  </a:extLst>
                </a:hlinkClick>
              </a:rPr>
              <a:t>καὶ</a:t>
            </a:r>
            <a:r>
              <a:rPr lang="el-GR" dirty="0"/>
              <a:t> </a:t>
            </a:r>
            <a:r>
              <a:rPr lang="el-GR" dirty="0">
                <a:hlinkClick r:id="rId99">
                  <a:extLst>
                    <a:ext uri="{A12FA001-AC4F-418D-AE19-62706E023703}">
                      <ahyp:hlinkClr xmlns:ahyp="http://schemas.microsoft.com/office/drawing/2018/hyperlinkcolor" val="tx"/>
                    </a:ext>
                  </a:extLst>
                </a:hlinkClick>
              </a:rPr>
              <a:t>οὐ</a:t>
            </a:r>
            <a:r>
              <a:rPr lang="el-GR" dirty="0"/>
              <a:t> </a:t>
            </a:r>
            <a:r>
              <a:rPr lang="el-GR" dirty="0">
                <a:hlinkClick r:id="rId100">
                  <a:extLst>
                    <a:ext uri="{A12FA001-AC4F-418D-AE19-62706E023703}">
                      <ahyp:hlinkClr xmlns:ahyp="http://schemas.microsoft.com/office/drawing/2018/hyperlinkcolor" val="tx"/>
                    </a:ext>
                  </a:extLst>
                </a:hlinkClick>
              </a:rPr>
              <a:t>τοῦτό</a:t>
            </a:r>
            <a:r>
              <a:rPr lang="el-GR" dirty="0"/>
              <a:t> </a:t>
            </a:r>
            <a:r>
              <a:rPr lang="el-GR" dirty="0">
                <a:hlinkClick r:id="rId101">
                  <a:extLst>
                    <a:ext uri="{A12FA001-AC4F-418D-AE19-62706E023703}">
                      <ahyp:hlinkClr xmlns:ahyp="http://schemas.microsoft.com/office/drawing/2018/hyperlinkcolor" val="tx"/>
                    </a:ext>
                  </a:extLst>
                </a:hlinkClick>
              </a:rPr>
              <a:t>γ᾽</a:t>
            </a:r>
            <a:r>
              <a:rPr lang="el-GR" dirty="0"/>
              <a:t> </a:t>
            </a:r>
            <a:r>
              <a:rPr lang="el-GR" dirty="0">
                <a:hlinkClick r:id="rId102">
                  <a:extLst>
                    <a:ext uri="{A12FA001-AC4F-418D-AE19-62706E023703}">
                      <ahyp:hlinkClr xmlns:ahyp="http://schemas.microsoft.com/office/drawing/2018/hyperlinkcolor" val="tx"/>
                    </a:ext>
                  </a:extLst>
                </a:hlinkClick>
              </a:rPr>
              <a:t>ἐρεῖ</a:t>
            </a:r>
            <a:r>
              <a:rPr lang="el-GR" dirty="0"/>
              <a:t>,</a:t>
            </a:r>
            <a:r>
              <a:rPr lang="el-GR" baseline="30000" dirty="0"/>
              <a:t> </a:t>
            </a:r>
            <a:r>
              <a:rPr lang="el-GR" dirty="0">
                <a:hlinkClick r:id="rId103">
                  <a:extLst>
                    <a:ext uri="{A12FA001-AC4F-418D-AE19-62706E023703}">
                      <ahyp:hlinkClr xmlns:ahyp="http://schemas.microsoft.com/office/drawing/2018/hyperlinkcolor" val="tx"/>
                    </a:ext>
                  </a:extLst>
                </a:hlinkClick>
              </a:rPr>
              <a:t>ὡς</a:t>
            </a:r>
            <a:r>
              <a:rPr lang="el-GR" dirty="0"/>
              <a:t> </a:t>
            </a:r>
            <a:r>
              <a:rPr lang="el-GR" dirty="0">
                <a:hlinkClick r:id="rId104">
                  <a:extLst>
                    <a:ext uri="{A12FA001-AC4F-418D-AE19-62706E023703}">
                      <ahyp:hlinkClr xmlns:ahyp="http://schemas.microsoft.com/office/drawing/2018/hyperlinkcolor" val="tx"/>
                    </a:ext>
                  </a:extLst>
                </a:hlinkClick>
              </a:rPr>
              <a:t>εὖ</a:t>
            </a:r>
            <a:r>
              <a:rPr lang="el-GR" dirty="0"/>
              <a:t> </a:t>
            </a:r>
            <a:r>
              <a:rPr lang="el-GR" dirty="0">
                <a:hlinkClick r:id="rId105">
                  <a:extLst>
                    <a:ext uri="{A12FA001-AC4F-418D-AE19-62706E023703}">
                      <ahyp:hlinkClr xmlns:ahyp="http://schemas.microsoft.com/office/drawing/2018/hyperlinkcolor" val="tx"/>
                    </a:ext>
                  </a:extLst>
                </a:hlinkClick>
              </a:rPr>
              <a:t>οἶδεν</a:t>
            </a:r>
            <a:r>
              <a:rPr lang="el-GR" dirty="0"/>
              <a:t> </a:t>
            </a:r>
            <a:r>
              <a:rPr lang="el-GR" dirty="0">
                <a:hlinkClick r:id="rId106">
                  <a:extLst>
                    <a:ext uri="{A12FA001-AC4F-418D-AE19-62706E023703}">
                      <ahyp:hlinkClr xmlns:ahyp="http://schemas.microsoft.com/office/drawing/2018/hyperlinkcolor" val="tx"/>
                    </a:ext>
                  </a:extLst>
                </a:hlinkClick>
              </a:rPr>
              <a:t>ὅτι</a:t>
            </a:r>
            <a:r>
              <a:rPr lang="el-GR" dirty="0"/>
              <a:t> </a:t>
            </a:r>
            <a:r>
              <a:rPr lang="el-GR" dirty="0">
                <a:hlinkClick r:id="rId107">
                  <a:extLst>
                    <a:ext uri="{A12FA001-AC4F-418D-AE19-62706E023703}">
                      <ahyp:hlinkClr xmlns:ahyp="http://schemas.microsoft.com/office/drawing/2018/hyperlinkcolor" val="tx"/>
                    </a:ext>
                  </a:extLst>
                </a:hlinkClick>
              </a:rPr>
              <a:t>οὐκ</a:t>
            </a:r>
            <a:r>
              <a:rPr lang="el-GR" dirty="0"/>
              <a:t> </a:t>
            </a:r>
            <a:r>
              <a:rPr lang="el-GR" dirty="0">
                <a:hlinkClick r:id="rId108">
                  <a:extLst>
                    <a:ext uri="{A12FA001-AC4F-418D-AE19-62706E023703}">
                      <ahyp:hlinkClr xmlns:ahyp="http://schemas.microsoft.com/office/drawing/2018/hyperlinkcolor" val="tx"/>
                    </a:ext>
                  </a:extLst>
                </a:hlinkClick>
              </a:rPr>
              <a:t>ἀπέκτεινεν</a:t>
            </a:r>
            <a:r>
              <a:rPr lang="el-GR" dirty="0"/>
              <a:t> </a:t>
            </a:r>
            <a:r>
              <a:rPr lang="el-GR" dirty="0">
                <a:hlinkClick r:id="rId109">
                  <a:extLst>
                    <a:ext uri="{A12FA001-AC4F-418D-AE19-62706E023703}">
                      <ahyp:hlinkClr xmlns:ahyp="http://schemas.microsoft.com/office/drawing/2018/hyperlinkcolor" val="tx"/>
                    </a:ext>
                  </a:extLst>
                </a:hlinkClick>
              </a:rPr>
              <a:t>ἡ</a:t>
            </a:r>
            <a:r>
              <a:rPr lang="el-GR" dirty="0"/>
              <a:t> </a:t>
            </a:r>
            <a:r>
              <a:rPr lang="el-GR" dirty="0">
                <a:hlinkClick r:id="rId110">
                  <a:extLst>
                    <a:ext uri="{A12FA001-AC4F-418D-AE19-62706E023703}">
                      <ahyp:hlinkClr xmlns:ahyp="http://schemas.microsoft.com/office/drawing/2018/hyperlinkcolor" val="tx"/>
                    </a:ext>
                  </a:extLst>
                </a:hlinkClick>
              </a:rPr>
              <a:t>μήτηρ</a:t>
            </a:r>
            <a:r>
              <a:rPr lang="el-GR" dirty="0"/>
              <a:t> </a:t>
            </a:r>
            <a:r>
              <a:rPr lang="el-GR" dirty="0">
                <a:hlinkClick r:id="rId111">
                  <a:extLst>
                    <a:ext uri="{A12FA001-AC4F-418D-AE19-62706E023703}">
                      <ahyp:hlinkClr xmlns:ahyp="http://schemas.microsoft.com/office/drawing/2018/hyperlinkcolor" val="tx"/>
                    </a:ext>
                  </a:extLst>
                </a:hlinkClick>
              </a:rPr>
              <a:t>αὐτοῦ</a:t>
            </a:r>
            <a:r>
              <a:rPr lang="el-GR" dirty="0"/>
              <a:t> </a:t>
            </a:r>
            <a:r>
              <a:rPr lang="el-GR" dirty="0">
                <a:hlinkClick r:id="rId112">
                  <a:extLst>
                    <a:ext uri="{A12FA001-AC4F-418D-AE19-62706E023703}">
                      <ahyp:hlinkClr xmlns:ahyp="http://schemas.microsoft.com/office/drawing/2018/hyperlinkcolor" val="tx"/>
                    </a:ext>
                  </a:extLst>
                </a:hlinkClick>
              </a:rPr>
              <a:t>τὸν</a:t>
            </a:r>
            <a:r>
              <a:rPr lang="el-GR" dirty="0"/>
              <a:t> </a:t>
            </a:r>
            <a:r>
              <a:rPr lang="el-GR" dirty="0">
                <a:hlinkClick r:id="rId113">
                  <a:extLst>
                    <a:ext uri="{A12FA001-AC4F-418D-AE19-62706E023703}">
                      <ahyp:hlinkClr xmlns:ahyp="http://schemas.microsoft.com/office/drawing/2018/hyperlinkcolor" val="tx"/>
                    </a:ext>
                  </a:extLst>
                </a:hlinkClick>
              </a:rPr>
              <a:t>πατέρα</a:t>
            </a:r>
            <a:r>
              <a:rPr lang="el-GR" dirty="0"/>
              <a:t> </a:t>
            </a:r>
            <a:r>
              <a:rPr lang="el-GR" dirty="0">
                <a:hlinkClick r:id="rId114">
                  <a:extLst>
                    <a:ext uri="{A12FA001-AC4F-418D-AE19-62706E023703}">
                      <ahyp:hlinkClr xmlns:ahyp="http://schemas.microsoft.com/office/drawing/2018/hyperlinkcolor" val="tx"/>
                    </a:ext>
                  </a:extLst>
                </a:hlinkClick>
              </a:rPr>
              <a:t>τὸν</a:t>
            </a:r>
            <a:r>
              <a:rPr lang="el-GR" dirty="0"/>
              <a:t> </a:t>
            </a:r>
            <a:r>
              <a:rPr lang="el-GR" dirty="0">
                <a:hlinkClick r:id="rId115">
                  <a:extLst>
                    <a:ext uri="{A12FA001-AC4F-418D-AE19-62706E023703}">
                      <ahyp:hlinkClr xmlns:ahyp="http://schemas.microsoft.com/office/drawing/2018/hyperlinkcolor" val="tx"/>
                    </a:ext>
                  </a:extLst>
                </a:hlinkClick>
              </a:rPr>
              <a:t>ἡμέτερον</a:t>
            </a:r>
            <a:r>
              <a:rPr lang="el-GR" dirty="0"/>
              <a:t>: </a:t>
            </a:r>
            <a:r>
              <a:rPr lang="el-GR" dirty="0">
                <a:hlinkClick r:id="rId116">
                  <a:extLst>
                    <a:ext uri="{A12FA001-AC4F-418D-AE19-62706E023703}">
                      <ahyp:hlinkClr xmlns:ahyp="http://schemas.microsoft.com/office/drawing/2018/hyperlinkcolor" val="tx"/>
                    </a:ext>
                  </a:extLst>
                </a:hlinkClick>
              </a:rPr>
              <a:t>ἐν</a:t>
            </a:r>
            <a:r>
              <a:rPr lang="el-GR" dirty="0"/>
              <a:t> </a:t>
            </a:r>
            <a:r>
              <a:rPr lang="el-GR" dirty="0">
                <a:hlinkClick r:id="rId117">
                  <a:extLst>
                    <a:ext uri="{A12FA001-AC4F-418D-AE19-62706E023703}">
                      <ahyp:hlinkClr xmlns:ahyp="http://schemas.microsoft.com/office/drawing/2018/hyperlinkcolor" val="tx"/>
                    </a:ext>
                  </a:extLst>
                </a:hlinkClick>
              </a:rPr>
              <a:t>οἷς</a:t>
            </a:r>
            <a:r>
              <a:rPr lang="el-GR" dirty="0"/>
              <a:t> </a:t>
            </a:r>
            <a:r>
              <a:rPr lang="el-GR" dirty="0">
                <a:hlinkClick r:id="rId118">
                  <a:extLst>
                    <a:ext uri="{A12FA001-AC4F-418D-AE19-62706E023703}">
                      <ahyp:hlinkClr xmlns:ahyp="http://schemas.microsoft.com/office/drawing/2018/hyperlinkcolor" val="tx"/>
                    </a:ext>
                  </a:extLst>
                </a:hlinkClick>
              </a:rPr>
              <a:t>μὲν</a:t>
            </a:r>
            <a:r>
              <a:rPr lang="el-GR" dirty="0"/>
              <a:t> </a:t>
            </a:r>
            <a:r>
              <a:rPr lang="el-GR" dirty="0">
                <a:hlinkClick r:id="rId119">
                  <a:extLst>
                    <a:ext uri="{A12FA001-AC4F-418D-AE19-62706E023703}">
                      <ahyp:hlinkClr xmlns:ahyp="http://schemas.microsoft.com/office/drawing/2018/hyperlinkcolor" val="tx"/>
                    </a:ext>
                  </a:extLst>
                </a:hlinkClick>
              </a:rPr>
              <a:t>γὰρ</a:t>
            </a:r>
            <a:r>
              <a:rPr lang="el-GR" dirty="0"/>
              <a:t> </a:t>
            </a:r>
            <a:r>
              <a:rPr lang="el-GR" dirty="0">
                <a:hlinkClick r:id="rId120">
                  <a:extLst>
                    <a:ext uri="{A12FA001-AC4F-418D-AE19-62706E023703}">
                      <ahyp:hlinkClr xmlns:ahyp="http://schemas.microsoft.com/office/drawing/2018/hyperlinkcolor" val="tx"/>
                    </a:ext>
                  </a:extLst>
                </a:hlinkClick>
              </a:rPr>
              <a:t>αὐτῷ</a:t>
            </a:r>
            <a:r>
              <a:rPr lang="el-GR" dirty="0"/>
              <a:t> </a:t>
            </a:r>
            <a:r>
              <a:rPr lang="el-GR" dirty="0">
                <a:hlinkClick r:id="rId121">
                  <a:extLst>
                    <a:ext uri="{A12FA001-AC4F-418D-AE19-62706E023703}">
                      <ahyp:hlinkClr xmlns:ahyp="http://schemas.microsoft.com/office/drawing/2018/hyperlinkcolor" val="tx"/>
                    </a:ext>
                  </a:extLst>
                </a:hlinkClick>
              </a:rPr>
              <a:t>ἐξουσία</a:t>
            </a:r>
            <a:r>
              <a:rPr lang="el-GR" dirty="0"/>
              <a:t> </a:t>
            </a:r>
            <a:r>
              <a:rPr lang="el-GR" dirty="0">
                <a:hlinkClick r:id="rId122">
                  <a:extLst>
                    <a:ext uri="{A12FA001-AC4F-418D-AE19-62706E023703}">
                      <ahyp:hlinkClr xmlns:ahyp="http://schemas.microsoft.com/office/drawing/2018/hyperlinkcolor" val="tx"/>
                    </a:ext>
                  </a:extLst>
                </a:hlinkClick>
              </a:rPr>
              <a:t>ἦν</a:t>
            </a:r>
            <a:r>
              <a:rPr lang="el-GR" dirty="0"/>
              <a:t> </a:t>
            </a:r>
            <a:r>
              <a:rPr lang="el-GR" dirty="0">
                <a:hlinkClick r:id="rId123">
                  <a:extLst>
                    <a:ext uri="{A12FA001-AC4F-418D-AE19-62706E023703}">
                      <ahyp:hlinkClr xmlns:ahyp="http://schemas.microsoft.com/office/drawing/2018/hyperlinkcolor" val="tx"/>
                    </a:ext>
                  </a:extLst>
                </a:hlinkClick>
              </a:rPr>
              <a:t>σαφῶς</a:t>
            </a:r>
            <a:r>
              <a:rPr lang="el-GR" dirty="0"/>
              <a:t> </a:t>
            </a:r>
            <a:r>
              <a:rPr lang="el-GR" dirty="0">
                <a:hlinkClick r:id="rId124">
                  <a:extLst>
                    <a:ext uri="{A12FA001-AC4F-418D-AE19-62706E023703}">
                      <ahyp:hlinkClr xmlns:ahyp="http://schemas.microsoft.com/office/drawing/2018/hyperlinkcolor" val="tx"/>
                    </a:ext>
                  </a:extLst>
                </a:hlinkClick>
              </a:rPr>
              <a:t>εἰδέναι</a:t>
            </a:r>
            <a:r>
              <a:rPr lang="el-GR" dirty="0"/>
              <a:t> </a:t>
            </a:r>
            <a:r>
              <a:rPr lang="el-GR" dirty="0">
                <a:hlinkClick r:id="rId125">
                  <a:extLst>
                    <a:ext uri="{A12FA001-AC4F-418D-AE19-62706E023703}">
                      <ahyp:hlinkClr xmlns:ahyp="http://schemas.microsoft.com/office/drawing/2018/hyperlinkcolor" val="tx"/>
                    </a:ext>
                  </a:extLst>
                </a:hlinkClick>
              </a:rPr>
              <a:t>παρὰ</a:t>
            </a:r>
            <a:r>
              <a:rPr lang="el-GR" dirty="0"/>
              <a:t> </a:t>
            </a:r>
            <a:r>
              <a:rPr lang="el-GR" dirty="0">
                <a:hlinkClick r:id="rId126">
                  <a:extLst>
                    <a:ext uri="{A12FA001-AC4F-418D-AE19-62706E023703}">
                      <ahyp:hlinkClr xmlns:ahyp="http://schemas.microsoft.com/office/drawing/2018/hyperlinkcolor" val="tx"/>
                    </a:ext>
                  </a:extLst>
                </a:hlinkClick>
              </a:rPr>
              <a:t>τῆς</a:t>
            </a:r>
            <a:r>
              <a:rPr lang="el-GR" dirty="0"/>
              <a:t> </a:t>
            </a:r>
            <a:r>
              <a:rPr lang="el-GR" dirty="0">
                <a:hlinkClick r:id="rId127">
                  <a:extLst>
                    <a:ext uri="{A12FA001-AC4F-418D-AE19-62706E023703}">
                      <ahyp:hlinkClr xmlns:ahyp="http://schemas.microsoft.com/office/drawing/2018/hyperlinkcolor" val="tx"/>
                    </a:ext>
                  </a:extLst>
                </a:hlinkClick>
              </a:rPr>
              <a:t>βασάνου</a:t>
            </a:r>
            <a:r>
              <a:rPr lang="el-GR" dirty="0"/>
              <a:t>, </a:t>
            </a:r>
            <a:r>
              <a:rPr lang="el-GR" dirty="0">
                <a:hlinkClick r:id="rId128">
                  <a:extLst>
                    <a:ext uri="{A12FA001-AC4F-418D-AE19-62706E023703}">
                      <ahyp:hlinkClr xmlns:ahyp="http://schemas.microsoft.com/office/drawing/2018/hyperlinkcolor" val="tx"/>
                    </a:ext>
                  </a:extLst>
                </a:hlinkClick>
              </a:rPr>
              <a:t>οὐκ</a:t>
            </a:r>
            <a:r>
              <a:rPr lang="el-GR" dirty="0"/>
              <a:t> </a:t>
            </a:r>
            <a:r>
              <a:rPr lang="el-GR" dirty="0">
                <a:hlinkClick r:id="rId129">
                  <a:extLst>
                    <a:ext uri="{A12FA001-AC4F-418D-AE19-62706E023703}">
                      <ahyp:hlinkClr xmlns:ahyp="http://schemas.microsoft.com/office/drawing/2018/hyperlinkcolor" val="tx"/>
                    </a:ext>
                  </a:extLst>
                </a:hlinkClick>
              </a:rPr>
              <a:t>ἠθέλησεν</a:t>
            </a:r>
            <a:r>
              <a:rPr lang="el-GR" dirty="0"/>
              <a:t>: </a:t>
            </a:r>
            <a:r>
              <a:rPr lang="el-GR" dirty="0">
                <a:hlinkClick r:id="rId130">
                  <a:extLst>
                    <a:ext uri="{A12FA001-AC4F-418D-AE19-62706E023703}">
                      <ahyp:hlinkClr xmlns:ahyp="http://schemas.microsoft.com/office/drawing/2018/hyperlinkcolor" val="tx"/>
                    </a:ext>
                  </a:extLst>
                </a:hlinkClick>
              </a:rPr>
              <a:t>ἐν</a:t>
            </a:r>
            <a:r>
              <a:rPr lang="el-GR" dirty="0"/>
              <a:t> </a:t>
            </a:r>
            <a:r>
              <a:rPr lang="el-GR" dirty="0">
                <a:hlinkClick r:id="rId131">
                  <a:extLst>
                    <a:ext uri="{A12FA001-AC4F-418D-AE19-62706E023703}">
                      <ahyp:hlinkClr xmlns:ahyp="http://schemas.microsoft.com/office/drawing/2018/hyperlinkcolor" val="tx"/>
                    </a:ext>
                  </a:extLst>
                </a:hlinkClick>
              </a:rPr>
              <a:t>οἷς</a:t>
            </a:r>
            <a:r>
              <a:rPr lang="el-GR" dirty="0"/>
              <a:t> </a:t>
            </a:r>
            <a:r>
              <a:rPr lang="el-GR" dirty="0">
                <a:hlinkClick r:id="rId132">
                  <a:extLst>
                    <a:ext uri="{A12FA001-AC4F-418D-AE19-62706E023703}">
                      <ahyp:hlinkClr xmlns:ahyp="http://schemas.microsoft.com/office/drawing/2018/hyperlinkcolor" val="tx"/>
                    </a:ext>
                  </a:extLst>
                </a:hlinkClick>
              </a:rPr>
              <a:t>δ᾽</a:t>
            </a:r>
            <a:r>
              <a:rPr lang="el-GR" dirty="0"/>
              <a:t> </a:t>
            </a:r>
            <a:r>
              <a:rPr lang="el-GR" dirty="0">
                <a:hlinkClick r:id="rId133">
                  <a:extLst>
                    <a:ext uri="{A12FA001-AC4F-418D-AE19-62706E023703}">
                      <ahyp:hlinkClr xmlns:ahyp="http://schemas.microsoft.com/office/drawing/2018/hyperlinkcolor" val="tx"/>
                    </a:ext>
                  </a:extLst>
                </a:hlinkClick>
              </a:rPr>
              <a:t>οὐκ</a:t>
            </a:r>
            <a:r>
              <a:rPr lang="el-GR" dirty="0"/>
              <a:t> </a:t>
            </a:r>
            <a:r>
              <a:rPr lang="el-GR" dirty="0">
                <a:hlinkClick r:id="rId134">
                  <a:extLst>
                    <a:ext uri="{A12FA001-AC4F-418D-AE19-62706E023703}">
                      <ahyp:hlinkClr xmlns:ahyp="http://schemas.microsoft.com/office/drawing/2018/hyperlinkcolor" val="tx"/>
                    </a:ext>
                  </a:extLst>
                </a:hlinkClick>
              </a:rPr>
              <a:t>ἦν</a:t>
            </a:r>
            <a:r>
              <a:rPr lang="el-GR" dirty="0"/>
              <a:t> </a:t>
            </a:r>
            <a:r>
              <a:rPr lang="el-GR" dirty="0">
                <a:hlinkClick r:id="rId135">
                  <a:extLst>
                    <a:ext uri="{A12FA001-AC4F-418D-AE19-62706E023703}">
                      <ahyp:hlinkClr xmlns:ahyp="http://schemas.microsoft.com/office/drawing/2018/hyperlinkcolor" val="tx"/>
                    </a:ext>
                  </a:extLst>
                </a:hlinkClick>
              </a:rPr>
              <a:t>πυθέσθαι</a:t>
            </a:r>
            <a:r>
              <a:rPr lang="el-GR" dirty="0"/>
              <a:t>, </a:t>
            </a:r>
            <a:r>
              <a:rPr lang="el-GR" dirty="0">
                <a:hlinkClick r:id="rId136">
                  <a:extLst>
                    <a:ext uri="{A12FA001-AC4F-418D-AE19-62706E023703}">
                      <ahyp:hlinkClr xmlns:ahyp="http://schemas.microsoft.com/office/drawing/2018/hyperlinkcolor" val="tx"/>
                    </a:ext>
                  </a:extLst>
                </a:hlinkClick>
              </a:rPr>
              <a:t>τοῦτ᾽</a:t>
            </a:r>
            <a:r>
              <a:rPr lang="el-GR" dirty="0"/>
              <a:t> </a:t>
            </a:r>
            <a:r>
              <a:rPr lang="el-GR" dirty="0">
                <a:hlinkClick r:id="rId137">
                  <a:extLst>
                    <a:ext uri="{A12FA001-AC4F-418D-AE19-62706E023703}">
                      <ahyp:hlinkClr xmlns:ahyp="http://schemas.microsoft.com/office/drawing/2018/hyperlinkcolor" val="tx"/>
                    </a:ext>
                  </a:extLst>
                </a:hlinkClick>
              </a:rPr>
              <a:t>αὐτὸ</a:t>
            </a:r>
            <a:r>
              <a:rPr lang="el-GR" dirty="0"/>
              <a:t> </a:t>
            </a:r>
            <a:r>
              <a:rPr lang="el-GR" dirty="0">
                <a:hlinkClick r:id="rId138">
                  <a:extLst>
                    <a:ext uri="{A12FA001-AC4F-418D-AE19-62706E023703}">
                      <ahyp:hlinkClr xmlns:ahyp="http://schemas.microsoft.com/office/drawing/2018/hyperlinkcolor" val="tx"/>
                    </a:ext>
                  </a:extLst>
                </a:hlinkClick>
              </a:rPr>
              <a:t>προὐθυμήθη</a:t>
            </a:r>
            <a:r>
              <a:rPr lang="el-GR" dirty="0"/>
              <a:t>. </a:t>
            </a:r>
            <a:r>
              <a:rPr lang="el-GR" dirty="0">
                <a:hlinkClick r:id="rId139">
                  <a:extLst>
                    <a:ext uri="{A12FA001-AC4F-418D-AE19-62706E023703}">
                      <ahyp:hlinkClr xmlns:ahyp="http://schemas.microsoft.com/office/drawing/2018/hyperlinkcolor" val="tx"/>
                    </a:ext>
                  </a:extLst>
                </a:hlinkClick>
              </a:rPr>
              <a:t>καίτοι</a:t>
            </a:r>
            <a:r>
              <a:rPr lang="el-GR" dirty="0"/>
              <a:t> </a:t>
            </a:r>
            <a:r>
              <a:rPr lang="el-GR" dirty="0">
                <a:hlinkClick r:id="rId140">
                  <a:extLst>
                    <a:ext uri="{A12FA001-AC4F-418D-AE19-62706E023703}">
                      <ahyp:hlinkClr xmlns:ahyp="http://schemas.microsoft.com/office/drawing/2018/hyperlinkcolor" val="tx"/>
                    </a:ext>
                  </a:extLst>
                </a:hlinkClick>
              </a:rPr>
              <a:t>αὐτὸ</a:t>
            </a:r>
            <a:r>
              <a:rPr lang="el-GR" dirty="0"/>
              <a:t> </a:t>
            </a:r>
            <a:r>
              <a:rPr lang="el-GR" dirty="0">
                <a:hlinkClick r:id="rId141">
                  <a:extLst>
                    <a:ext uri="{A12FA001-AC4F-418D-AE19-62706E023703}">
                      <ahyp:hlinkClr xmlns:ahyp="http://schemas.microsoft.com/office/drawing/2018/hyperlinkcolor" val="tx"/>
                    </a:ext>
                  </a:extLst>
                </a:hlinkClick>
              </a:rPr>
              <a:t>τοῦτο</a:t>
            </a:r>
            <a:r>
              <a:rPr lang="el-GR" dirty="0"/>
              <a:t> </a:t>
            </a:r>
            <a:r>
              <a:rPr lang="el-GR" dirty="0">
                <a:hlinkClick r:id="rId142">
                  <a:extLst>
                    <a:ext uri="{A12FA001-AC4F-418D-AE19-62706E023703}">
                      <ahyp:hlinkClr xmlns:ahyp="http://schemas.microsoft.com/office/drawing/2018/hyperlinkcolor" val="tx"/>
                    </a:ext>
                  </a:extLst>
                </a:hlinkClick>
              </a:rPr>
              <a:t>ἐχρῆν</a:t>
            </a:r>
            <a:r>
              <a:rPr lang="el-GR" dirty="0"/>
              <a:t>, </a:t>
            </a:r>
            <a:r>
              <a:rPr lang="el-GR" dirty="0">
                <a:hlinkClick r:id="rId143">
                  <a:extLst>
                    <a:ext uri="{A12FA001-AC4F-418D-AE19-62706E023703}">
                      <ahyp:hlinkClr xmlns:ahyp="http://schemas.microsoft.com/office/drawing/2018/hyperlinkcolor" val="tx"/>
                    </a:ext>
                  </a:extLst>
                </a:hlinkClick>
              </a:rPr>
              <a:t>ὃ</a:t>
            </a:r>
            <a:r>
              <a:rPr lang="el-GR" dirty="0"/>
              <a:t> </a:t>
            </a:r>
            <a:r>
              <a:rPr lang="el-GR" dirty="0">
                <a:hlinkClick r:id="rId144">
                  <a:extLst>
                    <a:ext uri="{A12FA001-AC4F-418D-AE19-62706E023703}">
                      <ahyp:hlinkClr xmlns:ahyp="http://schemas.microsoft.com/office/drawing/2018/hyperlinkcolor" val="tx"/>
                    </a:ext>
                  </a:extLst>
                </a:hlinkClick>
              </a:rPr>
              <a:t>καὶ</a:t>
            </a:r>
            <a:r>
              <a:rPr lang="el-GR" dirty="0"/>
              <a:t> </a:t>
            </a:r>
            <a:r>
              <a:rPr lang="el-GR" dirty="0">
                <a:hlinkClick r:id="rId145">
                  <a:extLst>
                    <a:ext uri="{A12FA001-AC4F-418D-AE19-62706E023703}">
                      <ahyp:hlinkClr xmlns:ahyp="http://schemas.microsoft.com/office/drawing/2018/hyperlinkcolor" val="tx"/>
                    </a:ext>
                  </a:extLst>
                </a:hlinkClick>
              </a:rPr>
              <a:t>ἐγὼ</a:t>
            </a:r>
            <a:r>
              <a:rPr lang="el-GR" dirty="0"/>
              <a:t> </a:t>
            </a:r>
            <a:r>
              <a:rPr lang="el-GR" dirty="0">
                <a:hlinkClick r:id="rId146">
                  <a:extLst>
                    <a:ext uri="{A12FA001-AC4F-418D-AE19-62706E023703}">
                      <ahyp:hlinkClr xmlns:ahyp="http://schemas.microsoft.com/office/drawing/2018/hyperlinkcolor" val="tx"/>
                    </a:ext>
                  </a:extLst>
                </a:hlinkClick>
              </a:rPr>
              <a:t>προὐκαλούμην</a:t>
            </a:r>
            <a:r>
              <a:rPr lang="el-GR" dirty="0"/>
              <a:t>, </a:t>
            </a:r>
            <a:r>
              <a:rPr lang="el-GR" dirty="0">
                <a:hlinkClick r:id="rId147">
                  <a:extLst>
                    <a:ext uri="{A12FA001-AC4F-418D-AE19-62706E023703}">
                      <ahyp:hlinkClr xmlns:ahyp="http://schemas.microsoft.com/office/drawing/2018/hyperlinkcolor" val="tx"/>
                    </a:ext>
                  </a:extLst>
                </a:hlinkClick>
              </a:rPr>
              <a:t>προθυμηθῆναι</a:t>
            </a:r>
            <a:r>
              <a:rPr lang="el-GR" dirty="0"/>
              <a:t>, </a:t>
            </a:r>
            <a:r>
              <a:rPr lang="el-GR" dirty="0">
                <a:hlinkClick r:id="rId148">
                  <a:extLst>
                    <a:ext uri="{A12FA001-AC4F-418D-AE19-62706E023703}">
                      <ahyp:hlinkClr xmlns:ahyp="http://schemas.microsoft.com/office/drawing/2018/hyperlinkcolor" val="tx"/>
                    </a:ext>
                  </a:extLst>
                </a:hlinkClick>
              </a:rPr>
              <a:t>ὅπως</a:t>
            </a:r>
            <a:r>
              <a:rPr lang="el-GR" dirty="0"/>
              <a:t> </a:t>
            </a:r>
            <a:r>
              <a:rPr lang="el-GR" dirty="0">
                <a:hlinkClick r:id="rId149">
                  <a:extLst>
                    <a:ext uri="{A12FA001-AC4F-418D-AE19-62706E023703}">
                      <ahyp:hlinkClr xmlns:ahyp="http://schemas.microsoft.com/office/drawing/2018/hyperlinkcolor" val="tx"/>
                    </a:ext>
                  </a:extLst>
                </a:hlinkClick>
              </a:rPr>
              <a:t>τὸ</a:t>
            </a:r>
            <a:r>
              <a:rPr lang="el-GR" dirty="0"/>
              <a:t> </a:t>
            </a:r>
            <a:r>
              <a:rPr lang="el-GR" dirty="0">
                <a:hlinkClick r:id="rId150">
                  <a:extLst>
                    <a:ext uri="{A12FA001-AC4F-418D-AE19-62706E023703}">
                      <ahyp:hlinkClr xmlns:ahyp="http://schemas.microsoft.com/office/drawing/2018/hyperlinkcolor" val="tx"/>
                    </a:ext>
                  </a:extLst>
                </a:hlinkClick>
              </a:rPr>
              <a:t>πραχθὲν</a:t>
            </a:r>
            <a:r>
              <a:rPr lang="el-GR" dirty="0"/>
              <a:t> </a:t>
            </a:r>
            <a:r>
              <a:rPr lang="el-GR" dirty="0">
                <a:hlinkClick r:id="rId151">
                  <a:extLst>
                    <a:ext uri="{A12FA001-AC4F-418D-AE19-62706E023703}">
                      <ahyp:hlinkClr xmlns:ahyp="http://schemas.microsoft.com/office/drawing/2018/hyperlinkcolor" val="tx"/>
                    </a:ext>
                  </a:extLst>
                </a:hlinkClick>
              </a:rPr>
              <a:t>ᾖ</a:t>
            </a:r>
            <a:r>
              <a:rPr lang="el-GR" dirty="0"/>
              <a:t> </a:t>
            </a:r>
            <a:r>
              <a:rPr lang="el-GR" dirty="0">
                <a:hlinkClick r:id="rId152">
                  <a:extLst>
                    <a:ext uri="{A12FA001-AC4F-418D-AE19-62706E023703}">
                      <ahyp:hlinkClr xmlns:ahyp="http://schemas.microsoft.com/office/drawing/2018/hyperlinkcolor" val="tx"/>
                    </a:ext>
                  </a:extLst>
                </a:hlinkClick>
              </a:rPr>
              <a:t>ἀληθῶς</a:t>
            </a:r>
            <a:r>
              <a:rPr lang="el-GR" dirty="0"/>
              <a:t> </a:t>
            </a:r>
            <a:r>
              <a:rPr lang="el-GR" dirty="0">
                <a:hlinkClick r:id="rId153">
                  <a:extLst>
                    <a:ext uri="{A12FA001-AC4F-418D-AE19-62706E023703}">
                      <ahyp:hlinkClr xmlns:ahyp="http://schemas.microsoft.com/office/drawing/2018/hyperlinkcolor" val="tx"/>
                    </a:ext>
                  </a:extLst>
                </a:hlinkClick>
              </a:rPr>
              <a:t>ἐπεξελθεῖν</a:t>
            </a:r>
            <a:r>
              <a:rPr lang="el-GR" dirty="0"/>
              <a:t>. </a:t>
            </a:r>
            <a:endParaRPr lang="en-GB" dirty="0"/>
          </a:p>
        </p:txBody>
      </p:sp>
    </p:spTree>
    <p:extLst>
      <p:ext uri="{BB962C8B-B14F-4D97-AF65-F5344CB8AC3E}">
        <p14:creationId xmlns:p14="http://schemas.microsoft.com/office/powerpoint/2010/main" val="751477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786DFB-465A-4BFA-B6DF-B3764A0A6AEE}"/>
              </a:ext>
            </a:extLst>
          </p:cNvPr>
          <p:cNvSpPr>
            <a:spLocks noGrp="1"/>
          </p:cNvSpPr>
          <p:nvPr>
            <p:ph type="title"/>
          </p:nvPr>
        </p:nvSpPr>
        <p:spPr>
          <a:xfrm>
            <a:off x="467360" y="365125"/>
            <a:ext cx="10886440" cy="346075"/>
          </a:xfrm>
        </p:spPr>
        <p:txBody>
          <a:bodyPr>
            <a:normAutofit fontScale="90000"/>
          </a:bodyPr>
          <a:lstStyle/>
          <a:p>
            <a:r>
              <a:rPr lang="el-GR" b="1" dirty="0"/>
              <a:t>7-9</a:t>
            </a:r>
            <a:endParaRPr lang="en-GB" b="1" dirty="0"/>
          </a:p>
        </p:txBody>
      </p:sp>
      <p:sp>
        <p:nvSpPr>
          <p:cNvPr id="4" name="Content Placeholder 3">
            <a:extLst>
              <a:ext uri="{FF2B5EF4-FFF2-40B4-BE49-F238E27FC236}">
                <a16:creationId xmlns:a16="http://schemas.microsoft.com/office/drawing/2014/main" id="{3D669045-4478-4717-B4CB-3E7CC224CD56}"/>
              </a:ext>
            </a:extLst>
          </p:cNvPr>
          <p:cNvSpPr>
            <a:spLocks noGrp="1"/>
          </p:cNvSpPr>
          <p:nvPr>
            <p:ph idx="1"/>
          </p:nvPr>
        </p:nvSpPr>
        <p:spPr>
          <a:xfrm>
            <a:off x="233680" y="711200"/>
            <a:ext cx="10957560" cy="5689599"/>
          </a:xfrm>
        </p:spPr>
        <p:txBody>
          <a:bodyPr>
            <a:normAutofit fontScale="92500"/>
          </a:bodyPr>
          <a:lstStyle/>
          <a:p>
            <a:r>
              <a:rPr lang="el-GR" dirty="0"/>
              <a:t>7</a:t>
            </a:r>
            <a:r>
              <a:rPr lang="el-GR" dirty="0">
                <a:hlinkClick r:id="rId2">
                  <a:extLst>
                    <a:ext uri="{A12FA001-AC4F-418D-AE19-62706E023703}">
                      <ahyp:hlinkClr xmlns:ahyp="http://schemas.microsoft.com/office/drawing/2018/hyperlinkcolor" val="tx"/>
                    </a:ext>
                  </a:extLst>
                </a:hlinkClick>
              </a:rPr>
              <a:t>]</a:t>
            </a:r>
            <a:r>
              <a:rPr lang="el-GR" dirty="0"/>
              <a:t> </a:t>
            </a:r>
            <a:r>
              <a:rPr lang="el-GR" dirty="0">
                <a:hlinkClick r:id="rId3">
                  <a:extLst>
                    <a:ext uri="{A12FA001-AC4F-418D-AE19-62706E023703}">
                      <ahyp:hlinkClr xmlns:ahyp="http://schemas.microsoft.com/office/drawing/2018/hyperlinkcolor" val="tx"/>
                    </a:ext>
                  </a:extLst>
                </a:hlinkClick>
              </a:rPr>
              <a:t>μὴ</a:t>
            </a:r>
            <a:r>
              <a:rPr lang="el-GR" dirty="0"/>
              <a:t> </a:t>
            </a:r>
            <a:r>
              <a:rPr lang="el-GR" dirty="0">
                <a:hlinkClick r:id="rId4">
                  <a:extLst>
                    <a:ext uri="{A12FA001-AC4F-418D-AE19-62706E023703}">
                      <ahyp:hlinkClr xmlns:ahyp="http://schemas.microsoft.com/office/drawing/2018/hyperlinkcolor" val="tx"/>
                    </a:ext>
                  </a:extLst>
                </a:hlinkClick>
              </a:rPr>
              <a:t>γὰρ</a:t>
            </a:r>
            <a:r>
              <a:rPr lang="el-GR" dirty="0"/>
              <a:t> </a:t>
            </a:r>
            <a:r>
              <a:rPr lang="el-GR" dirty="0">
                <a:hlinkClick r:id="rId5">
                  <a:extLst>
                    <a:ext uri="{A12FA001-AC4F-418D-AE19-62706E023703}">
                      <ahyp:hlinkClr xmlns:ahyp="http://schemas.microsoft.com/office/drawing/2018/hyperlinkcolor" val="tx"/>
                    </a:ext>
                  </a:extLst>
                </a:hlinkClick>
              </a:rPr>
              <a:t>ὁμολογούντων</a:t>
            </a:r>
            <a:r>
              <a:rPr lang="el-GR" dirty="0"/>
              <a:t> </a:t>
            </a:r>
            <a:r>
              <a:rPr lang="el-GR" dirty="0">
                <a:hlinkClick r:id="rId6">
                  <a:extLst>
                    <a:ext uri="{A12FA001-AC4F-418D-AE19-62706E023703}">
                      <ahyp:hlinkClr xmlns:ahyp="http://schemas.microsoft.com/office/drawing/2018/hyperlinkcolor" val="tx"/>
                    </a:ext>
                  </a:extLst>
                </a:hlinkClick>
              </a:rPr>
              <a:t>τῶν</a:t>
            </a:r>
            <a:r>
              <a:rPr lang="el-GR" dirty="0"/>
              <a:t> </a:t>
            </a:r>
            <a:r>
              <a:rPr lang="el-GR" dirty="0">
                <a:hlinkClick r:id="rId7">
                  <a:extLst>
                    <a:ext uri="{A12FA001-AC4F-418D-AE19-62706E023703}">
                      <ahyp:hlinkClr xmlns:ahyp="http://schemas.microsoft.com/office/drawing/2018/hyperlinkcolor" val="tx"/>
                    </a:ext>
                  </a:extLst>
                </a:hlinkClick>
              </a:rPr>
              <a:t>ἀνδραπόδων</a:t>
            </a:r>
            <a:r>
              <a:rPr lang="el-GR" dirty="0"/>
              <a:t> </a:t>
            </a:r>
            <a:r>
              <a:rPr lang="el-GR" dirty="0">
                <a:hlinkClick r:id="rId8">
                  <a:extLst>
                    <a:ext uri="{A12FA001-AC4F-418D-AE19-62706E023703}">
                      <ahyp:hlinkClr xmlns:ahyp="http://schemas.microsoft.com/office/drawing/2018/hyperlinkcolor" val="tx"/>
                    </a:ext>
                  </a:extLst>
                </a:hlinkClick>
              </a:rPr>
              <a:t>οὗτός</a:t>
            </a:r>
            <a:r>
              <a:rPr lang="el-GR" dirty="0"/>
              <a:t> </a:t>
            </a:r>
            <a:r>
              <a:rPr lang="el-GR" dirty="0">
                <a:hlinkClick r:id="rId9">
                  <a:extLst>
                    <a:ext uri="{A12FA001-AC4F-418D-AE19-62706E023703}">
                      <ahyp:hlinkClr xmlns:ahyp="http://schemas.microsoft.com/office/drawing/2018/hyperlinkcolor" val="tx"/>
                    </a:ext>
                  </a:extLst>
                </a:hlinkClick>
              </a:rPr>
              <a:t>τ᾽</a:t>
            </a:r>
            <a:r>
              <a:rPr lang="el-GR" dirty="0"/>
              <a:t> </a:t>
            </a:r>
            <a:r>
              <a:rPr lang="el-GR" dirty="0">
                <a:hlinkClick r:id="rId10">
                  <a:extLst>
                    <a:ext uri="{A12FA001-AC4F-418D-AE19-62706E023703}">
                      <ahyp:hlinkClr xmlns:ahyp="http://schemas.microsoft.com/office/drawing/2018/hyperlinkcolor" val="tx"/>
                    </a:ext>
                  </a:extLst>
                </a:hlinkClick>
              </a:rPr>
              <a:t>εὖ</a:t>
            </a:r>
            <a:r>
              <a:rPr lang="el-GR" dirty="0"/>
              <a:t> </a:t>
            </a:r>
            <a:r>
              <a:rPr lang="el-GR" dirty="0">
                <a:hlinkClick r:id="rId11">
                  <a:extLst>
                    <a:ext uri="{A12FA001-AC4F-418D-AE19-62706E023703}">
                      <ahyp:hlinkClr xmlns:ahyp="http://schemas.microsoft.com/office/drawing/2018/hyperlinkcolor" val="tx"/>
                    </a:ext>
                  </a:extLst>
                </a:hlinkClick>
              </a:rPr>
              <a:t>εἰδὼς</a:t>
            </a:r>
            <a:r>
              <a:rPr lang="el-GR" dirty="0"/>
              <a:t> </a:t>
            </a:r>
            <a:r>
              <a:rPr lang="el-GR" dirty="0">
                <a:hlinkClick r:id="rId12">
                  <a:extLst>
                    <a:ext uri="{A12FA001-AC4F-418D-AE19-62706E023703}">
                      <ahyp:hlinkClr xmlns:ahyp="http://schemas.microsoft.com/office/drawing/2018/hyperlinkcolor" val="tx"/>
                    </a:ext>
                  </a:extLst>
                </a:hlinkClick>
              </a:rPr>
              <a:t>ἂν</a:t>
            </a:r>
            <a:r>
              <a:rPr lang="el-GR" dirty="0"/>
              <a:t> </a:t>
            </a:r>
            <a:r>
              <a:rPr lang="el-GR" dirty="0">
                <a:hlinkClick r:id="rId13">
                  <a:extLst>
                    <a:ext uri="{A12FA001-AC4F-418D-AE19-62706E023703}">
                      <ahyp:hlinkClr xmlns:ahyp="http://schemas.microsoft.com/office/drawing/2018/hyperlinkcolor" val="tx"/>
                    </a:ext>
                  </a:extLst>
                </a:hlinkClick>
              </a:rPr>
              <a:t>ἀπελογεῖτο</a:t>
            </a:r>
            <a:r>
              <a:rPr lang="el-GR" dirty="0"/>
              <a:t> </a:t>
            </a:r>
            <a:r>
              <a:rPr lang="el-GR" dirty="0">
                <a:hlinkClick r:id="rId14">
                  <a:extLst>
                    <a:ext uri="{A12FA001-AC4F-418D-AE19-62706E023703}">
                      <ahyp:hlinkClr xmlns:ahyp="http://schemas.microsoft.com/office/drawing/2018/hyperlinkcolor" val="tx"/>
                    </a:ext>
                  </a:extLst>
                </a:hlinkClick>
              </a:rPr>
              <a:t>καὶ</a:t>
            </a:r>
            <a:r>
              <a:rPr lang="el-GR" dirty="0"/>
              <a:t> </a:t>
            </a:r>
            <a:r>
              <a:rPr lang="el-GR" dirty="0">
                <a:hlinkClick r:id="rId15">
                  <a:extLst>
                    <a:ext uri="{A12FA001-AC4F-418D-AE19-62706E023703}">
                      <ahyp:hlinkClr xmlns:ahyp="http://schemas.microsoft.com/office/drawing/2018/hyperlinkcolor" val="tx"/>
                    </a:ext>
                  </a:extLst>
                </a:hlinkClick>
              </a:rPr>
              <a:t>ἀντέσπευδε</a:t>
            </a:r>
            <a:r>
              <a:rPr lang="el-GR" dirty="0"/>
              <a:t> </a:t>
            </a:r>
            <a:r>
              <a:rPr lang="el-GR" dirty="0">
                <a:hlinkClick r:id="rId16">
                  <a:extLst>
                    <a:ext uri="{A12FA001-AC4F-418D-AE19-62706E023703}">
                      <ahyp:hlinkClr xmlns:ahyp="http://schemas.microsoft.com/office/drawing/2018/hyperlinkcolor" val="tx"/>
                    </a:ext>
                  </a:extLst>
                </a:hlinkClick>
              </a:rPr>
              <a:t>πρὸς</a:t>
            </a:r>
            <a:r>
              <a:rPr lang="el-GR" dirty="0"/>
              <a:t> </a:t>
            </a:r>
            <a:r>
              <a:rPr lang="el-GR" dirty="0">
                <a:hlinkClick r:id="rId17">
                  <a:extLst>
                    <a:ext uri="{A12FA001-AC4F-418D-AE19-62706E023703}">
                      <ahyp:hlinkClr xmlns:ahyp="http://schemas.microsoft.com/office/drawing/2018/hyperlinkcolor" val="tx"/>
                    </a:ext>
                  </a:extLst>
                </a:hlinkClick>
              </a:rPr>
              <a:t>ἐμέ</a:t>
            </a:r>
            <a:r>
              <a:rPr lang="el-GR" dirty="0"/>
              <a:t>, </a:t>
            </a:r>
            <a:r>
              <a:rPr lang="el-GR" dirty="0">
                <a:hlinkClick r:id="rId18">
                  <a:extLst>
                    <a:ext uri="{A12FA001-AC4F-418D-AE19-62706E023703}">
                      <ahyp:hlinkClr xmlns:ahyp="http://schemas.microsoft.com/office/drawing/2018/hyperlinkcolor" val="tx"/>
                    </a:ext>
                  </a:extLst>
                </a:hlinkClick>
              </a:rPr>
              <a:t>καὶ</a:t>
            </a:r>
            <a:r>
              <a:rPr lang="el-GR" dirty="0"/>
              <a:t> </a:t>
            </a:r>
            <a:r>
              <a:rPr lang="el-GR" dirty="0">
                <a:hlinkClick r:id="rId19">
                  <a:extLst>
                    <a:ext uri="{A12FA001-AC4F-418D-AE19-62706E023703}">
                      <ahyp:hlinkClr xmlns:ahyp="http://schemas.microsoft.com/office/drawing/2018/hyperlinkcolor" val="tx"/>
                    </a:ext>
                  </a:extLst>
                </a:hlinkClick>
              </a:rPr>
              <a:t>ἡ</a:t>
            </a:r>
            <a:r>
              <a:rPr lang="el-GR" dirty="0"/>
              <a:t> </a:t>
            </a:r>
            <a:r>
              <a:rPr lang="el-GR" dirty="0">
                <a:hlinkClick r:id="rId20">
                  <a:extLst>
                    <a:ext uri="{A12FA001-AC4F-418D-AE19-62706E023703}">
                      <ahyp:hlinkClr xmlns:ahyp="http://schemas.microsoft.com/office/drawing/2018/hyperlinkcolor" val="tx"/>
                    </a:ext>
                  </a:extLst>
                </a:hlinkClick>
              </a:rPr>
              <a:t>μήτηρ</a:t>
            </a:r>
            <a:r>
              <a:rPr lang="el-GR" dirty="0"/>
              <a:t> </a:t>
            </a:r>
            <a:r>
              <a:rPr lang="el-GR" dirty="0">
                <a:hlinkClick r:id="rId21">
                  <a:extLst>
                    <a:ext uri="{A12FA001-AC4F-418D-AE19-62706E023703}">
                      <ahyp:hlinkClr xmlns:ahyp="http://schemas.microsoft.com/office/drawing/2018/hyperlinkcolor" val="tx"/>
                    </a:ext>
                  </a:extLst>
                </a:hlinkClick>
              </a:rPr>
              <a:t>αὐτοῦ</a:t>
            </a:r>
            <a:r>
              <a:rPr lang="el-GR" dirty="0"/>
              <a:t> </a:t>
            </a:r>
            <a:r>
              <a:rPr lang="el-GR" dirty="0">
                <a:hlinkClick r:id="rId22">
                  <a:extLst>
                    <a:ext uri="{A12FA001-AC4F-418D-AE19-62706E023703}">
                      <ahyp:hlinkClr xmlns:ahyp="http://schemas.microsoft.com/office/drawing/2018/hyperlinkcolor" val="tx"/>
                    </a:ext>
                  </a:extLst>
                </a:hlinkClick>
              </a:rPr>
              <a:t>ἀπήλλακτο</a:t>
            </a:r>
            <a:r>
              <a:rPr lang="el-GR" dirty="0"/>
              <a:t> </a:t>
            </a:r>
            <a:r>
              <a:rPr lang="el-GR" dirty="0">
                <a:hlinkClick r:id="rId23">
                  <a:extLst>
                    <a:ext uri="{A12FA001-AC4F-418D-AE19-62706E023703}">
                      <ahyp:hlinkClr xmlns:ahyp="http://schemas.microsoft.com/office/drawing/2018/hyperlinkcolor" val="tx"/>
                    </a:ext>
                  </a:extLst>
                </a:hlinkClick>
              </a:rPr>
              <a:t>ἂν</a:t>
            </a:r>
            <a:r>
              <a:rPr lang="el-GR" dirty="0"/>
              <a:t> </a:t>
            </a:r>
            <a:r>
              <a:rPr lang="el-GR" dirty="0">
                <a:hlinkClick r:id="rId24">
                  <a:extLst>
                    <a:ext uri="{A12FA001-AC4F-418D-AE19-62706E023703}">
                      <ahyp:hlinkClr xmlns:ahyp="http://schemas.microsoft.com/office/drawing/2018/hyperlinkcolor" val="tx"/>
                    </a:ext>
                  </a:extLst>
                </a:hlinkClick>
              </a:rPr>
              <a:t>ταύτης</a:t>
            </a:r>
            <a:r>
              <a:rPr lang="el-GR" dirty="0"/>
              <a:t> </a:t>
            </a:r>
            <a:r>
              <a:rPr lang="el-GR" dirty="0">
                <a:hlinkClick r:id="rId25">
                  <a:extLst>
                    <a:ext uri="{A12FA001-AC4F-418D-AE19-62706E023703}">
                      <ahyp:hlinkClr xmlns:ahyp="http://schemas.microsoft.com/office/drawing/2018/hyperlinkcolor" val="tx"/>
                    </a:ext>
                  </a:extLst>
                </a:hlinkClick>
              </a:rPr>
              <a:t>τῆς</a:t>
            </a:r>
            <a:r>
              <a:rPr lang="el-GR" dirty="0"/>
              <a:t> </a:t>
            </a:r>
            <a:r>
              <a:rPr lang="el-GR" dirty="0">
                <a:hlinkClick r:id="rId26">
                  <a:extLst>
                    <a:ext uri="{A12FA001-AC4F-418D-AE19-62706E023703}">
                      <ahyp:hlinkClr xmlns:ahyp="http://schemas.microsoft.com/office/drawing/2018/hyperlinkcolor" val="tx"/>
                    </a:ext>
                  </a:extLst>
                </a:hlinkClick>
              </a:rPr>
              <a:t>αἰτίας</a:t>
            </a:r>
            <a:r>
              <a:rPr lang="el-GR" dirty="0"/>
              <a:t>. </a:t>
            </a:r>
            <a:r>
              <a:rPr lang="el-GR" dirty="0">
                <a:hlinkClick r:id="rId27">
                  <a:extLst>
                    <a:ext uri="{A12FA001-AC4F-418D-AE19-62706E023703}">
                      <ahyp:hlinkClr xmlns:ahyp="http://schemas.microsoft.com/office/drawing/2018/hyperlinkcolor" val="tx"/>
                    </a:ext>
                  </a:extLst>
                </a:hlinkClick>
              </a:rPr>
              <a:t>ὅπου</a:t>
            </a:r>
            <a:r>
              <a:rPr lang="el-GR" dirty="0"/>
              <a:t> </a:t>
            </a:r>
            <a:r>
              <a:rPr lang="el-GR" dirty="0">
                <a:hlinkClick r:id="rId28">
                  <a:extLst>
                    <a:ext uri="{A12FA001-AC4F-418D-AE19-62706E023703}">
                      <ahyp:hlinkClr xmlns:ahyp="http://schemas.microsoft.com/office/drawing/2018/hyperlinkcolor" val="tx"/>
                    </a:ext>
                  </a:extLst>
                </a:hlinkClick>
              </a:rPr>
              <a:t>δὲ</a:t>
            </a:r>
            <a:r>
              <a:rPr lang="el-GR" dirty="0"/>
              <a:t> </a:t>
            </a:r>
            <a:r>
              <a:rPr lang="el-GR" dirty="0">
                <a:hlinkClick r:id="rId29">
                  <a:extLst>
                    <a:ext uri="{A12FA001-AC4F-418D-AE19-62706E023703}">
                      <ahyp:hlinkClr xmlns:ahyp="http://schemas.microsoft.com/office/drawing/2018/hyperlinkcolor" val="tx"/>
                    </a:ext>
                  </a:extLst>
                </a:hlinkClick>
              </a:rPr>
              <a:t>μὴ</a:t>
            </a:r>
            <a:r>
              <a:rPr lang="el-GR" dirty="0"/>
              <a:t> </a:t>
            </a:r>
            <a:r>
              <a:rPr lang="el-GR" dirty="0">
                <a:hlinkClick r:id="rId30">
                  <a:extLst>
                    <a:ext uri="{A12FA001-AC4F-418D-AE19-62706E023703}">
                      <ahyp:hlinkClr xmlns:ahyp="http://schemas.microsoft.com/office/drawing/2018/hyperlinkcolor" val="tx"/>
                    </a:ext>
                  </a:extLst>
                </a:hlinkClick>
              </a:rPr>
              <a:t>ἠθέλησεν</a:t>
            </a:r>
            <a:r>
              <a:rPr lang="el-GR" dirty="0"/>
              <a:t> </a:t>
            </a:r>
            <a:r>
              <a:rPr lang="el-GR" dirty="0">
                <a:hlinkClick r:id="rId31">
                  <a:extLst>
                    <a:ext uri="{A12FA001-AC4F-418D-AE19-62706E023703}">
                      <ahyp:hlinkClr xmlns:ahyp="http://schemas.microsoft.com/office/drawing/2018/hyperlinkcolor" val="tx"/>
                    </a:ext>
                  </a:extLst>
                </a:hlinkClick>
              </a:rPr>
              <a:t>ἔλεγχον</a:t>
            </a:r>
            <a:r>
              <a:rPr lang="el-GR" dirty="0"/>
              <a:t> </a:t>
            </a:r>
            <a:r>
              <a:rPr lang="el-GR" dirty="0">
                <a:hlinkClick r:id="rId32">
                  <a:extLst>
                    <a:ext uri="{A12FA001-AC4F-418D-AE19-62706E023703}">
                      <ahyp:hlinkClr xmlns:ahyp="http://schemas.microsoft.com/office/drawing/2018/hyperlinkcolor" val="tx"/>
                    </a:ext>
                  </a:extLst>
                </a:hlinkClick>
              </a:rPr>
              <a:t>ποιήσασθαι</a:t>
            </a:r>
            <a:r>
              <a:rPr lang="el-GR" dirty="0"/>
              <a:t> </a:t>
            </a:r>
            <a:r>
              <a:rPr lang="el-GR" dirty="0">
                <a:hlinkClick r:id="rId33">
                  <a:extLst>
                    <a:ext uri="{A12FA001-AC4F-418D-AE19-62706E023703}">
                      <ahyp:hlinkClr xmlns:ahyp="http://schemas.microsoft.com/office/drawing/2018/hyperlinkcolor" val="tx"/>
                    </a:ext>
                  </a:extLst>
                </a:hlinkClick>
              </a:rPr>
              <a:t>τῶν</a:t>
            </a:r>
            <a:r>
              <a:rPr lang="el-GR" dirty="0"/>
              <a:t> </a:t>
            </a:r>
            <a:r>
              <a:rPr lang="el-GR" dirty="0">
                <a:hlinkClick r:id="rId34">
                  <a:extLst>
                    <a:ext uri="{A12FA001-AC4F-418D-AE19-62706E023703}">
                      <ahyp:hlinkClr xmlns:ahyp="http://schemas.microsoft.com/office/drawing/2018/hyperlinkcolor" val="tx"/>
                    </a:ext>
                  </a:extLst>
                </a:hlinkClick>
              </a:rPr>
              <a:t>πεπραγμένων</a:t>
            </a:r>
            <a:r>
              <a:rPr lang="el-GR" dirty="0"/>
              <a:t>, </a:t>
            </a:r>
            <a:r>
              <a:rPr lang="el-GR" dirty="0">
                <a:hlinkClick r:id="rId35">
                  <a:extLst>
                    <a:ext uri="{A12FA001-AC4F-418D-AE19-62706E023703}">
                      <ahyp:hlinkClr xmlns:ahyp="http://schemas.microsoft.com/office/drawing/2018/hyperlinkcolor" val="tx"/>
                    </a:ext>
                  </a:extLst>
                </a:hlinkClick>
              </a:rPr>
              <a:t>πῶς</a:t>
            </a:r>
            <a:r>
              <a:rPr lang="el-GR" dirty="0"/>
              <a:t> </a:t>
            </a:r>
            <a:r>
              <a:rPr lang="el-GR" dirty="0">
                <a:hlinkClick r:id="rId36">
                  <a:extLst>
                    <a:ext uri="{A12FA001-AC4F-418D-AE19-62706E023703}">
                      <ahyp:hlinkClr xmlns:ahyp="http://schemas.microsoft.com/office/drawing/2018/hyperlinkcolor" val="tx"/>
                    </a:ext>
                  </a:extLst>
                </a:hlinkClick>
              </a:rPr>
              <a:t>περί</a:t>
            </a:r>
            <a:r>
              <a:rPr lang="el-GR" dirty="0"/>
              <a:t> </a:t>
            </a:r>
            <a:r>
              <a:rPr lang="el-GR" dirty="0">
                <a:hlinkClick r:id="rId37">
                  <a:extLst>
                    <a:ext uri="{A12FA001-AC4F-418D-AE19-62706E023703}">
                      <ahyp:hlinkClr xmlns:ahyp="http://schemas.microsoft.com/office/drawing/2018/hyperlinkcolor" val="tx"/>
                    </a:ext>
                  </a:extLst>
                </a:hlinkClick>
              </a:rPr>
              <a:t>γ᾽</a:t>
            </a:r>
            <a:r>
              <a:rPr lang="el-GR" dirty="0"/>
              <a:t> </a:t>
            </a:r>
            <a:r>
              <a:rPr lang="el-GR" dirty="0">
                <a:hlinkClick r:id="rId38">
                  <a:extLst>
                    <a:ext uri="{A12FA001-AC4F-418D-AE19-62706E023703}">
                      <ahyp:hlinkClr xmlns:ahyp="http://schemas.microsoft.com/office/drawing/2018/hyperlinkcolor" val="tx"/>
                    </a:ext>
                  </a:extLst>
                </a:hlinkClick>
              </a:rPr>
              <a:t>ὧν</a:t>
            </a:r>
            <a:r>
              <a:rPr lang="el-GR" dirty="0"/>
              <a:t> </a:t>
            </a:r>
            <a:r>
              <a:rPr lang="el-GR" dirty="0">
                <a:hlinkClick r:id="rId39">
                  <a:extLst>
                    <a:ext uri="{A12FA001-AC4F-418D-AE19-62706E023703}">
                      <ahyp:hlinkClr xmlns:ahyp="http://schemas.microsoft.com/office/drawing/2018/hyperlinkcolor" val="tx"/>
                    </a:ext>
                  </a:extLst>
                </a:hlinkClick>
              </a:rPr>
              <a:t>οὐκ</a:t>
            </a:r>
            <a:r>
              <a:rPr lang="el-GR" dirty="0"/>
              <a:t> </a:t>
            </a:r>
            <a:r>
              <a:rPr lang="el-GR" dirty="0">
                <a:hlinkClick r:id="rId40">
                  <a:extLst>
                    <a:ext uri="{A12FA001-AC4F-418D-AE19-62706E023703}">
                      <ahyp:hlinkClr xmlns:ahyp="http://schemas.microsoft.com/office/drawing/2018/hyperlinkcolor" val="tx"/>
                    </a:ext>
                  </a:extLst>
                </a:hlinkClick>
              </a:rPr>
              <a:t>ἠθέλησε</a:t>
            </a:r>
            <a:r>
              <a:rPr lang="el-GR" dirty="0"/>
              <a:t> </a:t>
            </a:r>
            <a:r>
              <a:rPr lang="el-GR" dirty="0">
                <a:hlinkClick r:id="rId41">
                  <a:extLst>
                    <a:ext uri="{A12FA001-AC4F-418D-AE19-62706E023703}">
                      <ahyp:hlinkClr xmlns:ahyp="http://schemas.microsoft.com/office/drawing/2018/hyperlinkcolor" val="tx"/>
                    </a:ext>
                  </a:extLst>
                </a:hlinkClick>
              </a:rPr>
              <a:t>πυθέσθαι</a:t>
            </a:r>
            <a:r>
              <a:rPr lang="el-GR" dirty="0"/>
              <a:t>, </a:t>
            </a:r>
            <a:r>
              <a:rPr lang="el-GR" dirty="0">
                <a:hlinkClick r:id="rId42">
                  <a:extLst>
                    <a:ext uri="{A12FA001-AC4F-418D-AE19-62706E023703}">
                      <ahyp:hlinkClr xmlns:ahyp="http://schemas.microsoft.com/office/drawing/2018/hyperlinkcolor" val="tx"/>
                    </a:ext>
                  </a:extLst>
                </a:hlinkClick>
              </a:rPr>
              <a:t>ἐγχωρεῖ</a:t>
            </a:r>
            <a:r>
              <a:rPr lang="el-GR" dirty="0"/>
              <a:t> </a:t>
            </a:r>
            <a:r>
              <a:rPr lang="el-GR" dirty="0">
                <a:hlinkClick r:id="rId43">
                  <a:extLst>
                    <a:ext uri="{A12FA001-AC4F-418D-AE19-62706E023703}">
                      <ahyp:hlinkClr xmlns:ahyp="http://schemas.microsoft.com/office/drawing/2018/hyperlinkcolor" val="tx"/>
                    </a:ext>
                  </a:extLst>
                </a:hlinkClick>
              </a:rPr>
              <a:t>αὐτῷ</a:t>
            </a:r>
            <a:r>
              <a:rPr lang="el-GR" dirty="0"/>
              <a:t> </a:t>
            </a:r>
            <a:r>
              <a:rPr lang="el-GR" dirty="0">
                <a:hlinkClick r:id="rId44">
                  <a:extLst>
                    <a:ext uri="{A12FA001-AC4F-418D-AE19-62706E023703}">
                      <ahyp:hlinkClr xmlns:ahyp="http://schemas.microsoft.com/office/drawing/2018/hyperlinkcolor" val="tx"/>
                    </a:ext>
                  </a:extLst>
                </a:hlinkClick>
              </a:rPr>
              <a:t>περὶ</a:t>
            </a:r>
            <a:r>
              <a:rPr lang="el-GR" dirty="0"/>
              <a:t> </a:t>
            </a:r>
            <a:r>
              <a:rPr lang="el-GR" dirty="0">
                <a:hlinkClick r:id="rId45">
                  <a:extLst>
                    <a:ext uri="{A12FA001-AC4F-418D-AE19-62706E023703}">
                      <ahyp:hlinkClr xmlns:ahyp="http://schemas.microsoft.com/office/drawing/2018/hyperlinkcolor" val="tx"/>
                    </a:ext>
                  </a:extLst>
                </a:hlinkClick>
              </a:rPr>
              <a:t>τούτων</a:t>
            </a:r>
            <a:r>
              <a:rPr lang="el-GR" dirty="0"/>
              <a:t> </a:t>
            </a:r>
            <a:r>
              <a:rPr lang="el-GR" dirty="0">
                <a:hlinkClick r:id="rId46">
                  <a:extLst>
                    <a:ext uri="{A12FA001-AC4F-418D-AE19-62706E023703}">
                      <ahyp:hlinkClr xmlns:ahyp="http://schemas.microsoft.com/office/drawing/2018/hyperlinkcolor" val="tx"/>
                    </a:ext>
                  </a:extLst>
                </a:hlinkClick>
              </a:rPr>
              <a:t>εἰδέναι</a:t>
            </a:r>
            <a:r>
              <a:rPr lang="el-GR" dirty="0"/>
              <a:t>; </a:t>
            </a:r>
            <a:r>
              <a:rPr lang="el-GR" dirty="0">
                <a:hlinkClick r:id="rId47">
                  <a:extLst>
                    <a:ext uri="{A12FA001-AC4F-418D-AE19-62706E023703}">
                      <ahyp:hlinkClr xmlns:ahyp="http://schemas.microsoft.com/office/drawing/2018/hyperlinkcolor" val="tx"/>
                    </a:ext>
                  </a:extLst>
                </a:hlinkClick>
              </a:rPr>
              <a:t>[πῶς</a:t>
            </a:r>
            <a:r>
              <a:rPr lang="el-GR" dirty="0"/>
              <a:t> </a:t>
            </a:r>
            <a:r>
              <a:rPr lang="el-GR" dirty="0">
                <a:hlinkClick r:id="rId48">
                  <a:extLst>
                    <a:ext uri="{A12FA001-AC4F-418D-AE19-62706E023703}">
                      <ahyp:hlinkClr xmlns:ahyp="http://schemas.microsoft.com/office/drawing/2018/hyperlinkcolor" val="tx"/>
                    </a:ext>
                  </a:extLst>
                </a:hlinkClick>
              </a:rPr>
              <a:t>οὖν</a:t>
            </a:r>
            <a:r>
              <a:rPr lang="el-GR" dirty="0"/>
              <a:t> </a:t>
            </a:r>
            <a:r>
              <a:rPr lang="el-GR" dirty="0">
                <a:hlinkClick r:id="rId49">
                  <a:extLst>
                    <a:ext uri="{A12FA001-AC4F-418D-AE19-62706E023703}">
                      <ahyp:hlinkClr xmlns:ahyp="http://schemas.microsoft.com/office/drawing/2018/hyperlinkcolor" val="tx"/>
                    </a:ext>
                  </a:extLst>
                </a:hlinkClick>
              </a:rPr>
              <a:t>περὶ</a:t>
            </a:r>
            <a:r>
              <a:rPr lang="el-GR" dirty="0"/>
              <a:t> </a:t>
            </a:r>
            <a:r>
              <a:rPr lang="el-GR" dirty="0">
                <a:hlinkClick r:id="rId50">
                  <a:extLst>
                    <a:ext uri="{A12FA001-AC4F-418D-AE19-62706E023703}">
                      <ahyp:hlinkClr xmlns:ahyp="http://schemas.microsoft.com/office/drawing/2018/hyperlinkcolor" val="tx"/>
                    </a:ext>
                  </a:extLst>
                </a:hlinkClick>
              </a:rPr>
              <a:t>τούτων</a:t>
            </a:r>
            <a:r>
              <a:rPr lang="el-GR" dirty="0"/>
              <a:t>, </a:t>
            </a:r>
            <a:r>
              <a:rPr lang="el-GR" dirty="0">
                <a:hlinkClick r:id="rId51">
                  <a:extLst>
                    <a:ext uri="{A12FA001-AC4F-418D-AE19-62706E023703}">
                      <ahyp:hlinkClr xmlns:ahyp="http://schemas.microsoft.com/office/drawing/2018/hyperlinkcolor" val="tx"/>
                    </a:ext>
                  </a:extLst>
                </a:hlinkClick>
              </a:rPr>
              <a:t>ὦ</a:t>
            </a:r>
            <a:r>
              <a:rPr lang="el-GR" dirty="0"/>
              <a:t> </a:t>
            </a:r>
            <a:r>
              <a:rPr lang="el-GR" dirty="0">
                <a:hlinkClick r:id="rId52">
                  <a:extLst>
                    <a:ext uri="{A12FA001-AC4F-418D-AE19-62706E023703}">
                      <ahyp:hlinkClr xmlns:ahyp="http://schemas.microsoft.com/office/drawing/2018/hyperlinkcolor" val="tx"/>
                    </a:ext>
                  </a:extLst>
                </a:hlinkClick>
              </a:rPr>
              <a:t>δικάζοντες</a:t>
            </a:r>
            <a:r>
              <a:rPr lang="el-GR" dirty="0"/>
              <a:t>, </a:t>
            </a:r>
            <a:r>
              <a:rPr lang="el-GR" dirty="0">
                <a:hlinkClick r:id="rId53">
                  <a:extLst>
                    <a:ext uri="{A12FA001-AC4F-418D-AE19-62706E023703}">
                      <ahyp:hlinkClr xmlns:ahyp="http://schemas.microsoft.com/office/drawing/2018/hyperlinkcolor" val="tx"/>
                    </a:ext>
                  </a:extLst>
                </a:hlinkClick>
              </a:rPr>
              <a:t>αὐτὸν</a:t>
            </a:r>
            <a:r>
              <a:rPr lang="el-GR" dirty="0"/>
              <a:t> </a:t>
            </a:r>
            <a:r>
              <a:rPr lang="el-GR" dirty="0">
                <a:hlinkClick r:id="rId54">
                  <a:extLst>
                    <a:ext uri="{A12FA001-AC4F-418D-AE19-62706E023703}">
                      <ahyp:hlinkClr xmlns:ahyp="http://schemas.microsoft.com/office/drawing/2018/hyperlinkcolor" val="tx"/>
                    </a:ext>
                  </a:extLst>
                </a:hlinkClick>
              </a:rPr>
              <a:t>εἰκὸς</a:t>
            </a:r>
            <a:r>
              <a:rPr lang="el-GR" dirty="0"/>
              <a:t> </a:t>
            </a:r>
            <a:r>
              <a:rPr lang="el-GR" dirty="0">
                <a:hlinkClick r:id="rId55">
                  <a:extLst>
                    <a:ext uri="{A12FA001-AC4F-418D-AE19-62706E023703}">
                      <ahyp:hlinkClr xmlns:ahyp="http://schemas.microsoft.com/office/drawing/2018/hyperlinkcolor" val="tx"/>
                    </a:ext>
                  </a:extLst>
                </a:hlinkClick>
              </a:rPr>
              <a:t>εἰδέναι</a:t>
            </a:r>
            <a:r>
              <a:rPr lang="el-GR" dirty="0"/>
              <a:t>, </a:t>
            </a:r>
            <a:r>
              <a:rPr lang="el-GR" dirty="0">
                <a:hlinkClick r:id="rId56">
                  <a:extLst>
                    <a:ext uri="{A12FA001-AC4F-418D-AE19-62706E023703}">
                      <ahyp:hlinkClr xmlns:ahyp="http://schemas.microsoft.com/office/drawing/2018/hyperlinkcolor" val="tx"/>
                    </a:ext>
                  </a:extLst>
                </a:hlinkClick>
              </a:rPr>
              <a:t>ὧν</a:t>
            </a:r>
            <a:r>
              <a:rPr lang="el-GR" dirty="0"/>
              <a:t> </a:t>
            </a:r>
            <a:r>
              <a:rPr lang="el-GR" dirty="0">
                <a:hlinkClick r:id="rId57">
                  <a:extLst>
                    <a:ext uri="{A12FA001-AC4F-418D-AE19-62706E023703}">
                      <ahyp:hlinkClr xmlns:ahyp="http://schemas.microsoft.com/office/drawing/2018/hyperlinkcolor" val="tx"/>
                    </a:ext>
                  </a:extLst>
                </a:hlinkClick>
              </a:rPr>
              <a:t>γε</a:t>
            </a:r>
            <a:r>
              <a:rPr lang="el-GR" dirty="0"/>
              <a:t> </a:t>
            </a:r>
            <a:r>
              <a:rPr lang="el-GR" dirty="0">
                <a:hlinkClick r:id="rId58">
                  <a:extLst>
                    <a:ext uri="{A12FA001-AC4F-418D-AE19-62706E023703}">
                      <ahyp:hlinkClr xmlns:ahyp="http://schemas.microsoft.com/office/drawing/2018/hyperlinkcolor" val="tx"/>
                    </a:ext>
                  </a:extLst>
                </a:hlinkClick>
              </a:rPr>
              <a:t>τὴν</a:t>
            </a:r>
            <a:r>
              <a:rPr lang="el-GR" dirty="0"/>
              <a:t> </a:t>
            </a:r>
            <a:r>
              <a:rPr lang="el-GR" dirty="0">
                <a:hlinkClick r:id="rId59">
                  <a:extLst>
                    <a:ext uri="{A12FA001-AC4F-418D-AE19-62706E023703}">
                      <ahyp:hlinkClr xmlns:ahyp="http://schemas.microsoft.com/office/drawing/2018/hyperlinkcolor" val="tx"/>
                    </a:ext>
                  </a:extLst>
                </a:hlinkClick>
              </a:rPr>
              <a:t>ἀλήθειαν</a:t>
            </a:r>
            <a:r>
              <a:rPr lang="el-GR" dirty="0"/>
              <a:t> </a:t>
            </a:r>
            <a:r>
              <a:rPr lang="el-GR" dirty="0">
                <a:hlinkClick r:id="rId60">
                  <a:extLst>
                    <a:ext uri="{A12FA001-AC4F-418D-AE19-62706E023703}">
                      <ahyp:hlinkClr xmlns:ahyp="http://schemas.microsoft.com/office/drawing/2018/hyperlinkcolor" val="tx"/>
                    </a:ext>
                  </a:extLst>
                </a:hlinkClick>
              </a:rPr>
              <a:t>οὐκ</a:t>
            </a:r>
            <a:r>
              <a:rPr lang="el-GR" dirty="0"/>
              <a:t> </a:t>
            </a:r>
            <a:r>
              <a:rPr lang="el-GR" dirty="0">
                <a:hlinkClick r:id="rId61">
                  <a:extLst>
                    <a:ext uri="{A12FA001-AC4F-418D-AE19-62706E023703}">
                      <ahyp:hlinkClr xmlns:ahyp="http://schemas.microsoft.com/office/drawing/2018/hyperlinkcolor" val="tx"/>
                    </a:ext>
                  </a:extLst>
                </a:hlinkClick>
              </a:rPr>
              <a:t>εἴληφε</a:t>
            </a:r>
            <a:r>
              <a:rPr lang="el-GR" dirty="0"/>
              <a:t>; </a:t>
            </a:r>
            <a:r>
              <a:rPr lang="el-GR" dirty="0">
                <a:hlinkClick r:id="rId62">
                  <a:extLst>
                    <a:ext uri="{A12FA001-AC4F-418D-AE19-62706E023703}">
                      <ahyp:hlinkClr xmlns:ahyp="http://schemas.microsoft.com/office/drawing/2018/hyperlinkcolor" val="tx"/>
                    </a:ext>
                  </a:extLst>
                </a:hlinkClick>
              </a:rPr>
              <a:t>[</a:t>
            </a:r>
            <a:r>
              <a:rPr lang="el-GR" dirty="0"/>
              <a:t>8</a:t>
            </a:r>
            <a:r>
              <a:rPr lang="el-GR" dirty="0">
                <a:hlinkClick r:id="rId2">
                  <a:extLst>
                    <a:ext uri="{A12FA001-AC4F-418D-AE19-62706E023703}">
                      <ahyp:hlinkClr xmlns:ahyp="http://schemas.microsoft.com/office/drawing/2018/hyperlinkcolor" val="tx"/>
                    </a:ext>
                  </a:extLst>
                </a:hlinkClick>
              </a:rPr>
              <a:t>]</a:t>
            </a:r>
            <a:r>
              <a:rPr lang="el-GR" dirty="0"/>
              <a:t> </a:t>
            </a:r>
            <a:r>
              <a:rPr lang="el-GR" dirty="0">
                <a:hlinkClick r:id="rId63">
                  <a:extLst>
                    <a:ext uri="{A12FA001-AC4F-418D-AE19-62706E023703}">
                      <ahyp:hlinkClr xmlns:ahyp="http://schemas.microsoft.com/office/drawing/2018/hyperlinkcolor" val="tx"/>
                    </a:ext>
                  </a:extLst>
                </a:hlinkClick>
              </a:rPr>
              <a:t>τί</a:t>
            </a:r>
            <a:r>
              <a:rPr lang="el-GR" dirty="0"/>
              <a:t> </a:t>
            </a:r>
            <a:r>
              <a:rPr lang="el-GR" dirty="0">
                <a:hlinkClick r:id="rId64">
                  <a:extLst>
                    <a:ext uri="{A12FA001-AC4F-418D-AE19-62706E023703}">
                      <ahyp:hlinkClr xmlns:ahyp="http://schemas.microsoft.com/office/drawing/2018/hyperlinkcolor" val="tx"/>
                    </a:ext>
                  </a:extLst>
                </a:hlinkClick>
              </a:rPr>
              <a:t>ποτε</a:t>
            </a:r>
            <a:r>
              <a:rPr lang="el-GR" dirty="0"/>
              <a:t> </a:t>
            </a:r>
            <a:r>
              <a:rPr lang="el-GR" dirty="0">
                <a:hlinkClick r:id="rId65">
                  <a:extLst>
                    <a:ext uri="{A12FA001-AC4F-418D-AE19-62706E023703}">
                      <ahyp:hlinkClr xmlns:ahyp="http://schemas.microsoft.com/office/drawing/2018/hyperlinkcolor" val="tx"/>
                    </a:ext>
                  </a:extLst>
                </a:hlinkClick>
              </a:rPr>
              <a:t>ἀπολογήσεσθαι</a:t>
            </a:r>
            <a:r>
              <a:rPr lang="el-GR" dirty="0"/>
              <a:t> </a:t>
            </a:r>
            <a:r>
              <a:rPr lang="el-GR" dirty="0">
                <a:hlinkClick r:id="rId66">
                  <a:extLst>
                    <a:ext uri="{A12FA001-AC4F-418D-AE19-62706E023703}">
                      <ahyp:hlinkClr xmlns:ahyp="http://schemas.microsoft.com/office/drawing/2018/hyperlinkcolor" val="tx"/>
                    </a:ext>
                  </a:extLst>
                </a:hlinkClick>
              </a:rPr>
              <a:t>μέλλει</a:t>
            </a:r>
            <a:r>
              <a:rPr lang="el-GR" dirty="0"/>
              <a:t> </a:t>
            </a:r>
            <a:r>
              <a:rPr lang="el-GR" dirty="0">
                <a:hlinkClick r:id="rId67">
                  <a:extLst>
                    <a:ext uri="{A12FA001-AC4F-418D-AE19-62706E023703}">
                      <ahyp:hlinkClr xmlns:ahyp="http://schemas.microsoft.com/office/drawing/2018/hyperlinkcolor" val="tx"/>
                    </a:ext>
                  </a:extLst>
                </a:hlinkClick>
              </a:rPr>
              <a:t>μοι</a:t>
            </a:r>
            <a:r>
              <a:rPr lang="el-GR" dirty="0"/>
              <a:t>; </a:t>
            </a:r>
            <a:r>
              <a:rPr lang="el-GR" dirty="0">
                <a:hlinkClick r:id="rId68">
                  <a:extLst>
                    <a:ext uri="{A12FA001-AC4F-418D-AE19-62706E023703}">
                      <ahyp:hlinkClr xmlns:ahyp="http://schemas.microsoft.com/office/drawing/2018/hyperlinkcolor" val="tx"/>
                    </a:ext>
                  </a:extLst>
                </a:hlinkClick>
              </a:rPr>
              <a:t>ἐκ</a:t>
            </a:r>
            <a:r>
              <a:rPr lang="el-GR" dirty="0"/>
              <a:t> </a:t>
            </a:r>
            <a:r>
              <a:rPr lang="el-GR" dirty="0">
                <a:hlinkClick r:id="rId69">
                  <a:extLst>
                    <a:ext uri="{A12FA001-AC4F-418D-AE19-62706E023703}">
                      <ahyp:hlinkClr xmlns:ahyp="http://schemas.microsoft.com/office/drawing/2018/hyperlinkcolor" val="tx"/>
                    </a:ext>
                  </a:extLst>
                </a:hlinkClick>
              </a:rPr>
              <a:t>μὲν</a:t>
            </a:r>
            <a:r>
              <a:rPr lang="el-GR" dirty="0"/>
              <a:t> </a:t>
            </a:r>
            <a:r>
              <a:rPr lang="el-GR" dirty="0">
                <a:hlinkClick r:id="rId70">
                  <a:extLst>
                    <a:ext uri="{A12FA001-AC4F-418D-AE19-62706E023703}">
                      <ahyp:hlinkClr xmlns:ahyp="http://schemas.microsoft.com/office/drawing/2018/hyperlinkcolor" val="tx"/>
                    </a:ext>
                  </a:extLst>
                </a:hlinkClick>
              </a:rPr>
              <a:t>γὰρ</a:t>
            </a:r>
            <a:r>
              <a:rPr lang="el-GR" dirty="0"/>
              <a:t> </a:t>
            </a:r>
            <a:r>
              <a:rPr lang="el-GR" dirty="0">
                <a:hlinkClick r:id="rId71">
                  <a:extLst>
                    <a:ext uri="{A12FA001-AC4F-418D-AE19-62706E023703}">
                      <ahyp:hlinkClr xmlns:ahyp="http://schemas.microsoft.com/office/drawing/2018/hyperlinkcolor" val="tx"/>
                    </a:ext>
                  </a:extLst>
                </a:hlinkClick>
              </a:rPr>
              <a:t>τῆς</a:t>
            </a:r>
            <a:r>
              <a:rPr lang="el-GR" dirty="0"/>
              <a:t> </a:t>
            </a:r>
            <a:r>
              <a:rPr lang="el-GR" dirty="0">
                <a:hlinkClick r:id="rId72">
                  <a:extLst>
                    <a:ext uri="{A12FA001-AC4F-418D-AE19-62706E023703}">
                      <ahyp:hlinkClr xmlns:ahyp="http://schemas.microsoft.com/office/drawing/2018/hyperlinkcolor" val="tx"/>
                    </a:ext>
                  </a:extLst>
                </a:hlinkClick>
              </a:rPr>
              <a:t>τῶν</a:t>
            </a:r>
            <a:r>
              <a:rPr lang="el-GR" dirty="0"/>
              <a:t> </a:t>
            </a:r>
            <a:r>
              <a:rPr lang="el-GR" dirty="0">
                <a:hlinkClick r:id="rId7">
                  <a:extLst>
                    <a:ext uri="{A12FA001-AC4F-418D-AE19-62706E023703}">
                      <ahyp:hlinkClr xmlns:ahyp="http://schemas.microsoft.com/office/drawing/2018/hyperlinkcolor" val="tx"/>
                    </a:ext>
                  </a:extLst>
                </a:hlinkClick>
              </a:rPr>
              <a:t>ἀνδραπόδων</a:t>
            </a:r>
            <a:r>
              <a:rPr lang="el-GR" dirty="0"/>
              <a:t> </a:t>
            </a:r>
            <a:r>
              <a:rPr lang="el-GR" dirty="0">
                <a:hlinkClick r:id="rId73">
                  <a:extLst>
                    <a:ext uri="{A12FA001-AC4F-418D-AE19-62706E023703}">
                      <ahyp:hlinkClr xmlns:ahyp="http://schemas.microsoft.com/office/drawing/2018/hyperlinkcolor" val="tx"/>
                    </a:ext>
                  </a:extLst>
                </a:hlinkClick>
              </a:rPr>
              <a:t>βασάνου</a:t>
            </a:r>
            <a:r>
              <a:rPr lang="el-GR" dirty="0"/>
              <a:t> </a:t>
            </a:r>
            <a:r>
              <a:rPr lang="el-GR" dirty="0">
                <a:hlinkClick r:id="rId74">
                  <a:extLst>
                    <a:ext uri="{A12FA001-AC4F-418D-AE19-62706E023703}">
                      <ahyp:hlinkClr xmlns:ahyp="http://schemas.microsoft.com/office/drawing/2018/hyperlinkcolor" val="tx"/>
                    </a:ext>
                  </a:extLst>
                </a:hlinkClick>
              </a:rPr>
              <a:t>εὖ</a:t>
            </a:r>
            <a:r>
              <a:rPr lang="el-GR" dirty="0"/>
              <a:t> </a:t>
            </a:r>
            <a:r>
              <a:rPr lang="el-GR" dirty="0">
                <a:hlinkClick r:id="rId75">
                  <a:extLst>
                    <a:ext uri="{A12FA001-AC4F-418D-AE19-62706E023703}">
                      <ahyp:hlinkClr xmlns:ahyp="http://schemas.microsoft.com/office/drawing/2018/hyperlinkcolor" val="tx"/>
                    </a:ext>
                  </a:extLst>
                </a:hlinkClick>
              </a:rPr>
              <a:t>ᾔδει</a:t>
            </a:r>
            <a:r>
              <a:rPr lang="el-GR" dirty="0"/>
              <a:t> </a:t>
            </a:r>
            <a:r>
              <a:rPr lang="el-GR" dirty="0">
                <a:hlinkClick r:id="rId76">
                  <a:extLst>
                    <a:ext uri="{A12FA001-AC4F-418D-AE19-62706E023703}">
                      <ahyp:hlinkClr xmlns:ahyp="http://schemas.microsoft.com/office/drawing/2018/hyperlinkcolor" val="tx"/>
                    </a:ext>
                  </a:extLst>
                </a:hlinkClick>
              </a:rPr>
              <a:t>ὅτι</a:t>
            </a:r>
            <a:r>
              <a:rPr lang="el-GR" dirty="0"/>
              <a:t> </a:t>
            </a:r>
            <a:r>
              <a:rPr lang="el-GR" dirty="0">
                <a:hlinkClick r:id="rId77">
                  <a:extLst>
                    <a:ext uri="{A12FA001-AC4F-418D-AE19-62706E023703}">
                      <ahyp:hlinkClr xmlns:ahyp="http://schemas.microsoft.com/office/drawing/2018/hyperlinkcolor" val="tx"/>
                    </a:ext>
                  </a:extLst>
                </a:hlinkClick>
              </a:rPr>
              <a:t>οὐχ</a:t>
            </a:r>
            <a:r>
              <a:rPr lang="el-GR" dirty="0"/>
              <a:t> </a:t>
            </a:r>
            <a:r>
              <a:rPr lang="el-GR" dirty="0">
                <a:hlinkClick r:id="rId78">
                  <a:extLst>
                    <a:ext uri="{A12FA001-AC4F-418D-AE19-62706E023703}">
                      <ahyp:hlinkClr xmlns:ahyp="http://schemas.microsoft.com/office/drawing/2018/hyperlinkcolor" val="tx"/>
                    </a:ext>
                  </a:extLst>
                </a:hlinkClick>
              </a:rPr>
              <a:t>οἷόν</a:t>
            </a:r>
            <a:r>
              <a:rPr lang="el-GR" dirty="0"/>
              <a:t> </a:t>
            </a:r>
            <a:r>
              <a:rPr lang="el-GR" dirty="0">
                <a:hlinkClick r:id="rId79">
                  <a:extLst>
                    <a:ext uri="{A12FA001-AC4F-418D-AE19-62706E023703}">
                      <ahyp:hlinkClr xmlns:ahyp="http://schemas.microsoft.com/office/drawing/2018/hyperlinkcolor" val="tx"/>
                    </a:ext>
                  </a:extLst>
                </a:hlinkClick>
              </a:rPr>
              <a:t>τ᾽</a:t>
            </a:r>
            <a:r>
              <a:rPr lang="el-GR" dirty="0"/>
              <a:t> </a:t>
            </a:r>
            <a:r>
              <a:rPr lang="el-GR" dirty="0">
                <a:hlinkClick r:id="rId80">
                  <a:extLst>
                    <a:ext uri="{A12FA001-AC4F-418D-AE19-62706E023703}">
                      <ahyp:hlinkClr xmlns:ahyp="http://schemas.microsoft.com/office/drawing/2018/hyperlinkcolor" val="tx"/>
                    </a:ext>
                  </a:extLst>
                </a:hlinkClick>
              </a:rPr>
              <a:t>ἦν</a:t>
            </a:r>
            <a:r>
              <a:rPr lang="el-GR" dirty="0"/>
              <a:t> </a:t>
            </a:r>
            <a:r>
              <a:rPr lang="el-GR" dirty="0">
                <a:hlinkClick r:id="rId81">
                  <a:extLst>
                    <a:ext uri="{A12FA001-AC4F-418D-AE19-62706E023703}">
                      <ahyp:hlinkClr xmlns:ahyp="http://schemas.microsoft.com/office/drawing/2018/hyperlinkcolor" val="tx"/>
                    </a:ext>
                  </a:extLst>
                </a:hlinkClick>
              </a:rPr>
              <a:t>αὐτῇ</a:t>
            </a:r>
            <a:r>
              <a:rPr lang="el-GR" dirty="0"/>
              <a:t> </a:t>
            </a:r>
            <a:r>
              <a:rPr lang="el-GR" dirty="0">
                <a:hlinkClick r:id="rId82">
                  <a:extLst>
                    <a:ext uri="{A12FA001-AC4F-418D-AE19-62706E023703}">
                      <ahyp:hlinkClr xmlns:ahyp="http://schemas.microsoft.com/office/drawing/2018/hyperlinkcolor" val="tx"/>
                    </a:ext>
                  </a:extLst>
                </a:hlinkClick>
              </a:rPr>
              <a:t>σωθῆναι</a:t>
            </a:r>
            <a:r>
              <a:rPr lang="el-GR" dirty="0"/>
              <a:t>, </a:t>
            </a:r>
            <a:r>
              <a:rPr lang="el-GR" dirty="0">
                <a:hlinkClick r:id="rId83">
                  <a:extLst>
                    <a:ext uri="{A12FA001-AC4F-418D-AE19-62706E023703}">
                      <ahyp:hlinkClr xmlns:ahyp="http://schemas.microsoft.com/office/drawing/2018/hyperlinkcolor" val="tx"/>
                    </a:ext>
                  </a:extLst>
                </a:hlinkClick>
              </a:rPr>
              <a:t>ἐν</a:t>
            </a:r>
            <a:r>
              <a:rPr lang="el-GR" dirty="0"/>
              <a:t> </a:t>
            </a:r>
            <a:r>
              <a:rPr lang="el-GR" dirty="0">
                <a:hlinkClick r:id="rId84">
                  <a:extLst>
                    <a:ext uri="{A12FA001-AC4F-418D-AE19-62706E023703}">
                      <ahyp:hlinkClr xmlns:ahyp="http://schemas.microsoft.com/office/drawing/2018/hyperlinkcolor" val="tx"/>
                    </a:ext>
                  </a:extLst>
                </a:hlinkClick>
              </a:rPr>
              <a:t>δὲ</a:t>
            </a:r>
            <a:r>
              <a:rPr lang="el-GR" dirty="0"/>
              <a:t> </a:t>
            </a:r>
            <a:r>
              <a:rPr lang="el-GR" dirty="0">
                <a:hlinkClick r:id="rId85">
                  <a:extLst>
                    <a:ext uri="{A12FA001-AC4F-418D-AE19-62706E023703}">
                      <ahyp:hlinkClr xmlns:ahyp="http://schemas.microsoft.com/office/drawing/2018/hyperlinkcolor" val="tx"/>
                    </a:ext>
                  </a:extLst>
                </a:hlinkClick>
              </a:rPr>
              <a:t>τῷ</a:t>
            </a:r>
            <a:r>
              <a:rPr lang="el-GR" dirty="0"/>
              <a:t> </a:t>
            </a:r>
            <a:r>
              <a:rPr lang="el-GR" dirty="0">
                <a:hlinkClick r:id="rId86">
                  <a:extLst>
                    <a:ext uri="{A12FA001-AC4F-418D-AE19-62706E023703}">
                      <ahyp:hlinkClr xmlns:ahyp="http://schemas.microsoft.com/office/drawing/2018/hyperlinkcolor" val="tx"/>
                    </a:ext>
                  </a:extLst>
                </a:hlinkClick>
              </a:rPr>
              <a:t>μὴ</a:t>
            </a:r>
            <a:r>
              <a:rPr lang="el-GR" dirty="0"/>
              <a:t> </a:t>
            </a:r>
            <a:r>
              <a:rPr lang="el-GR" dirty="0">
                <a:hlinkClick r:id="rId87">
                  <a:extLst>
                    <a:ext uri="{A12FA001-AC4F-418D-AE19-62706E023703}">
                      <ahyp:hlinkClr xmlns:ahyp="http://schemas.microsoft.com/office/drawing/2018/hyperlinkcolor" val="tx"/>
                    </a:ext>
                  </a:extLst>
                </a:hlinkClick>
              </a:rPr>
              <a:t>βασανισθῆναι</a:t>
            </a:r>
            <a:r>
              <a:rPr lang="el-GR" dirty="0"/>
              <a:t> </a:t>
            </a:r>
            <a:r>
              <a:rPr lang="el-GR" dirty="0">
                <a:hlinkClick r:id="rId88">
                  <a:extLst>
                    <a:ext uri="{A12FA001-AC4F-418D-AE19-62706E023703}">
                      <ahyp:hlinkClr xmlns:ahyp="http://schemas.microsoft.com/office/drawing/2018/hyperlinkcolor" val="tx"/>
                    </a:ext>
                  </a:extLst>
                </a:hlinkClick>
              </a:rPr>
              <a:t>ἡγεῖτο</a:t>
            </a:r>
            <a:r>
              <a:rPr lang="el-GR" dirty="0"/>
              <a:t> </a:t>
            </a:r>
            <a:r>
              <a:rPr lang="el-GR" dirty="0">
                <a:hlinkClick r:id="rId89">
                  <a:extLst>
                    <a:ext uri="{A12FA001-AC4F-418D-AE19-62706E023703}">
                      <ahyp:hlinkClr xmlns:ahyp="http://schemas.microsoft.com/office/drawing/2018/hyperlinkcolor" val="tx"/>
                    </a:ext>
                  </a:extLst>
                </a:hlinkClick>
              </a:rPr>
              <a:t>τὴν</a:t>
            </a:r>
            <a:r>
              <a:rPr lang="el-GR" dirty="0"/>
              <a:t> </a:t>
            </a:r>
            <a:r>
              <a:rPr lang="el-GR" dirty="0">
                <a:hlinkClick r:id="rId90">
                  <a:extLst>
                    <a:ext uri="{A12FA001-AC4F-418D-AE19-62706E023703}">
                      <ahyp:hlinkClr xmlns:ahyp="http://schemas.microsoft.com/office/drawing/2018/hyperlinkcolor" val="tx"/>
                    </a:ext>
                  </a:extLst>
                </a:hlinkClick>
              </a:rPr>
              <a:t>σωτηρίαν</a:t>
            </a:r>
            <a:r>
              <a:rPr lang="el-GR" dirty="0"/>
              <a:t> </a:t>
            </a:r>
            <a:r>
              <a:rPr lang="el-GR" dirty="0">
                <a:hlinkClick r:id="rId91">
                  <a:extLst>
                    <a:ext uri="{A12FA001-AC4F-418D-AE19-62706E023703}">
                      <ahyp:hlinkClr xmlns:ahyp="http://schemas.microsoft.com/office/drawing/2018/hyperlinkcolor" val="tx"/>
                    </a:ext>
                  </a:extLst>
                </a:hlinkClick>
              </a:rPr>
              <a:t>εἶναι</a:t>
            </a:r>
            <a:r>
              <a:rPr lang="el-GR" dirty="0"/>
              <a:t>: </a:t>
            </a:r>
            <a:r>
              <a:rPr lang="el-GR" dirty="0">
                <a:hlinkClick r:id="rId92">
                  <a:extLst>
                    <a:ext uri="{A12FA001-AC4F-418D-AE19-62706E023703}">
                      <ahyp:hlinkClr xmlns:ahyp="http://schemas.microsoft.com/office/drawing/2018/hyperlinkcolor" val="tx"/>
                    </a:ext>
                  </a:extLst>
                </a:hlinkClick>
              </a:rPr>
              <a:t>τὰ</a:t>
            </a:r>
            <a:r>
              <a:rPr lang="el-GR" dirty="0"/>
              <a:t> </a:t>
            </a:r>
            <a:r>
              <a:rPr lang="el-GR" dirty="0">
                <a:hlinkClick r:id="rId93">
                  <a:extLst>
                    <a:ext uri="{A12FA001-AC4F-418D-AE19-62706E023703}">
                      <ahyp:hlinkClr xmlns:ahyp="http://schemas.microsoft.com/office/drawing/2018/hyperlinkcolor" val="tx"/>
                    </a:ext>
                  </a:extLst>
                </a:hlinkClick>
              </a:rPr>
              <a:t>γὰρ</a:t>
            </a:r>
            <a:r>
              <a:rPr lang="el-GR" dirty="0"/>
              <a:t> </a:t>
            </a:r>
            <a:r>
              <a:rPr lang="el-GR" dirty="0">
                <a:hlinkClick r:id="rId94">
                  <a:extLst>
                    <a:ext uri="{A12FA001-AC4F-418D-AE19-62706E023703}">
                      <ahyp:hlinkClr xmlns:ahyp="http://schemas.microsoft.com/office/drawing/2018/hyperlinkcolor" val="tx"/>
                    </a:ext>
                  </a:extLst>
                </a:hlinkClick>
              </a:rPr>
              <a:t>γενόμενα</a:t>
            </a:r>
            <a:r>
              <a:rPr lang="el-GR" dirty="0"/>
              <a:t> </a:t>
            </a:r>
            <a:r>
              <a:rPr lang="el-GR" dirty="0">
                <a:hlinkClick r:id="rId95">
                  <a:extLst>
                    <a:ext uri="{A12FA001-AC4F-418D-AE19-62706E023703}">
                      <ahyp:hlinkClr xmlns:ahyp="http://schemas.microsoft.com/office/drawing/2018/hyperlinkcolor" val="tx"/>
                    </a:ext>
                  </a:extLst>
                </a:hlinkClick>
              </a:rPr>
              <a:t>ἐν</a:t>
            </a:r>
            <a:r>
              <a:rPr lang="el-GR" dirty="0"/>
              <a:t> </a:t>
            </a:r>
            <a:r>
              <a:rPr lang="el-GR" dirty="0">
                <a:hlinkClick r:id="rId96">
                  <a:extLst>
                    <a:ext uri="{A12FA001-AC4F-418D-AE19-62706E023703}">
                      <ahyp:hlinkClr xmlns:ahyp="http://schemas.microsoft.com/office/drawing/2018/hyperlinkcolor" val="tx"/>
                    </a:ext>
                  </a:extLst>
                </a:hlinkClick>
              </a:rPr>
              <a:t>τούτῳ</a:t>
            </a:r>
            <a:r>
              <a:rPr lang="el-GR" dirty="0"/>
              <a:t> </a:t>
            </a:r>
            <a:r>
              <a:rPr lang="el-GR" dirty="0">
                <a:hlinkClick r:id="rId97">
                  <a:extLst>
                    <a:ext uri="{A12FA001-AC4F-418D-AE19-62706E023703}">
                      <ahyp:hlinkClr xmlns:ahyp="http://schemas.microsoft.com/office/drawing/2018/hyperlinkcolor" val="tx"/>
                    </a:ext>
                  </a:extLst>
                </a:hlinkClick>
              </a:rPr>
              <a:t>ἀφανισθῆναι</a:t>
            </a:r>
            <a:r>
              <a:rPr lang="el-GR" dirty="0"/>
              <a:t> </a:t>
            </a:r>
            <a:r>
              <a:rPr lang="el-GR" dirty="0">
                <a:hlinkClick r:id="rId98">
                  <a:extLst>
                    <a:ext uri="{A12FA001-AC4F-418D-AE19-62706E023703}">
                      <ahyp:hlinkClr xmlns:ahyp="http://schemas.microsoft.com/office/drawing/2018/hyperlinkcolor" val="tx"/>
                    </a:ext>
                  </a:extLst>
                </a:hlinkClick>
              </a:rPr>
              <a:t>ᾠήθησαν</a:t>
            </a:r>
            <a:r>
              <a:rPr lang="el-GR" dirty="0"/>
              <a:t>. </a:t>
            </a:r>
            <a:r>
              <a:rPr lang="el-GR" dirty="0">
                <a:hlinkClick r:id="rId99">
                  <a:extLst>
                    <a:ext uri="{A12FA001-AC4F-418D-AE19-62706E023703}">
                      <ahyp:hlinkClr xmlns:ahyp="http://schemas.microsoft.com/office/drawing/2018/hyperlinkcolor" val="tx"/>
                    </a:ext>
                  </a:extLst>
                </a:hlinkClick>
              </a:rPr>
              <a:t>πῶς</a:t>
            </a:r>
            <a:r>
              <a:rPr lang="el-GR" dirty="0"/>
              <a:t> </a:t>
            </a:r>
            <a:r>
              <a:rPr lang="el-GR" dirty="0">
                <a:hlinkClick r:id="rId100">
                  <a:extLst>
                    <a:ext uri="{A12FA001-AC4F-418D-AE19-62706E023703}">
                      <ahyp:hlinkClr xmlns:ahyp="http://schemas.microsoft.com/office/drawing/2018/hyperlinkcolor" val="tx"/>
                    </a:ext>
                  </a:extLst>
                </a:hlinkClick>
              </a:rPr>
              <a:t>οὖν</a:t>
            </a:r>
            <a:r>
              <a:rPr lang="el-GR" dirty="0"/>
              <a:t> </a:t>
            </a:r>
            <a:r>
              <a:rPr lang="el-GR" dirty="0">
                <a:hlinkClick r:id="rId101">
                  <a:extLst>
                    <a:ext uri="{A12FA001-AC4F-418D-AE19-62706E023703}">
                      <ahyp:hlinkClr xmlns:ahyp="http://schemas.microsoft.com/office/drawing/2018/hyperlinkcolor" val="tx"/>
                    </a:ext>
                  </a:extLst>
                </a:hlinkClick>
              </a:rPr>
              <a:t>εὔορκα</a:t>
            </a:r>
            <a:r>
              <a:rPr lang="el-GR" dirty="0"/>
              <a:t> </a:t>
            </a:r>
            <a:r>
              <a:rPr lang="el-GR" dirty="0">
                <a:hlinkClick r:id="rId102">
                  <a:extLst>
                    <a:ext uri="{A12FA001-AC4F-418D-AE19-62706E023703}">
                      <ahyp:hlinkClr xmlns:ahyp="http://schemas.microsoft.com/office/drawing/2018/hyperlinkcolor" val="tx"/>
                    </a:ext>
                  </a:extLst>
                </a:hlinkClick>
              </a:rPr>
              <a:t>ἀντομωμοκὼς</a:t>
            </a:r>
            <a:r>
              <a:rPr lang="el-GR" dirty="0"/>
              <a:t> </a:t>
            </a:r>
            <a:r>
              <a:rPr lang="el-GR" dirty="0">
                <a:hlinkClick r:id="rId103">
                  <a:extLst>
                    <a:ext uri="{A12FA001-AC4F-418D-AE19-62706E023703}">
                      <ahyp:hlinkClr xmlns:ahyp="http://schemas.microsoft.com/office/drawing/2018/hyperlinkcolor" val="tx"/>
                    </a:ext>
                  </a:extLst>
                </a:hlinkClick>
              </a:rPr>
              <a:t>ἔσται</a:t>
            </a:r>
            <a:r>
              <a:rPr lang="el-GR" dirty="0"/>
              <a:t> </a:t>
            </a:r>
            <a:r>
              <a:rPr lang="el-GR" dirty="0">
                <a:hlinkClick r:id="rId104">
                  <a:extLst>
                    <a:ext uri="{A12FA001-AC4F-418D-AE19-62706E023703}">
                      <ahyp:hlinkClr xmlns:ahyp="http://schemas.microsoft.com/office/drawing/2018/hyperlinkcolor" val="tx"/>
                    </a:ext>
                  </a:extLst>
                </a:hlinkClick>
              </a:rPr>
              <a:t>φάσκων</a:t>
            </a:r>
            <a:r>
              <a:rPr lang="el-GR" dirty="0"/>
              <a:t> </a:t>
            </a:r>
            <a:r>
              <a:rPr lang="el-GR" dirty="0">
                <a:hlinkClick r:id="rId105">
                  <a:extLst>
                    <a:ext uri="{A12FA001-AC4F-418D-AE19-62706E023703}">
                      <ahyp:hlinkClr xmlns:ahyp="http://schemas.microsoft.com/office/drawing/2018/hyperlinkcolor" val="tx"/>
                    </a:ext>
                  </a:extLst>
                </a:hlinkClick>
              </a:rPr>
              <a:t>εὖ</a:t>
            </a:r>
            <a:r>
              <a:rPr lang="el-GR" dirty="0"/>
              <a:t> </a:t>
            </a:r>
            <a:r>
              <a:rPr lang="el-GR" dirty="0">
                <a:hlinkClick r:id="rId106">
                  <a:extLst>
                    <a:ext uri="{A12FA001-AC4F-418D-AE19-62706E023703}">
                      <ahyp:hlinkClr xmlns:ahyp="http://schemas.microsoft.com/office/drawing/2018/hyperlinkcolor" val="tx"/>
                    </a:ext>
                  </a:extLst>
                </a:hlinkClick>
              </a:rPr>
              <a:t>εἰδέναι</a:t>
            </a:r>
            <a:r>
              <a:rPr lang="el-GR" dirty="0"/>
              <a:t>, </a:t>
            </a:r>
            <a:r>
              <a:rPr lang="el-GR" dirty="0">
                <a:hlinkClick r:id="rId107">
                  <a:extLst>
                    <a:ext uri="{A12FA001-AC4F-418D-AE19-62706E023703}">
                      <ahyp:hlinkClr xmlns:ahyp="http://schemas.microsoft.com/office/drawing/2018/hyperlinkcolor" val="tx"/>
                    </a:ext>
                  </a:extLst>
                </a:hlinkClick>
              </a:rPr>
              <a:t>ὃς</a:t>
            </a:r>
            <a:r>
              <a:rPr lang="el-GR" dirty="0"/>
              <a:t> </a:t>
            </a:r>
            <a:r>
              <a:rPr lang="el-GR" dirty="0">
                <a:hlinkClick r:id="rId108">
                  <a:extLst>
                    <a:ext uri="{A12FA001-AC4F-418D-AE19-62706E023703}">
                      <ahyp:hlinkClr xmlns:ahyp="http://schemas.microsoft.com/office/drawing/2018/hyperlinkcolor" val="tx"/>
                    </a:ext>
                  </a:extLst>
                </a:hlinkClick>
              </a:rPr>
              <a:t>οὐκ</a:t>
            </a:r>
            <a:r>
              <a:rPr lang="el-GR" dirty="0"/>
              <a:t> </a:t>
            </a:r>
            <a:r>
              <a:rPr lang="el-GR" dirty="0">
                <a:hlinkClick r:id="rId40">
                  <a:extLst>
                    <a:ext uri="{A12FA001-AC4F-418D-AE19-62706E023703}">
                      <ahyp:hlinkClr xmlns:ahyp="http://schemas.microsoft.com/office/drawing/2018/hyperlinkcolor" val="tx"/>
                    </a:ext>
                  </a:extLst>
                </a:hlinkClick>
              </a:rPr>
              <a:t>ἠθέλησε</a:t>
            </a:r>
            <a:r>
              <a:rPr lang="el-GR" dirty="0"/>
              <a:t> </a:t>
            </a:r>
            <a:r>
              <a:rPr lang="el-GR" dirty="0">
                <a:hlinkClick r:id="rId109">
                  <a:extLst>
                    <a:ext uri="{A12FA001-AC4F-418D-AE19-62706E023703}">
                      <ahyp:hlinkClr xmlns:ahyp="http://schemas.microsoft.com/office/drawing/2018/hyperlinkcolor" val="tx"/>
                    </a:ext>
                  </a:extLst>
                </a:hlinkClick>
              </a:rPr>
              <a:t>σαφῶς</a:t>
            </a:r>
            <a:r>
              <a:rPr lang="el-GR" dirty="0"/>
              <a:t> </a:t>
            </a:r>
            <a:r>
              <a:rPr lang="el-GR" dirty="0">
                <a:hlinkClick r:id="rId110">
                  <a:extLst>
                    <a:ext uri="{A12FA001-AC4F-418D-AE19-62706E023703}">
                      <ahyp:hlinkClr xmlns:ahyp="http://schemas.microsoft.com/office/drawing/2018/hyperlinkcolor" val="tx"/>
                    </a:ext>
                  </a:extLst>
                </a:hlinkClick>
              </a:rPr>
              <a:t>πυθέσθαι</a:t>
            </a:r>
            <a:r>
              <a:rPr lang="el-GR" dirty="0"/>
              <a:t> </a:t>
            </a:r>
            <a:r>
              <a:rPr lang="el-GR" dirty="0">
                <a:hlinkClick r:id="rId111">
                  <a:extLst>
                    <a:ext uri="{A12FA001-AC4F-418D-AE19-62706E023703}">
                      <ahyp:hlinkClr xmlns:ahyp="http://schemas.microsoft.com/office/drawing/2018/hyperlinkcolor" val="tx"/>
                    </a:ext>
                  </a:extLst>
                </a:hlinkClick>
              </a:rPr>
              <a:t>ἐμοῦ</a:t>
            </a:r>
            <a:r>
              <a:rPr lang="el-GR" dirty="0"/>
              <a:t> </a:t>
            </a:r>
            <a:r>
              <a:rPr lang="el-GR" dirty="0">
                <a:hlinkClick r:id="rId112">
                  <a:extLst>
                    <a:ext uri="{A12FA001-AC4F-418D-AE19-62706E023703}">
                      <ahyp:hlinkClr xmlns:ahyp="http://schemas.microsoft.com/office/drawing/2018/hyperlinkcolor" val="tx"/>
                    </a:ext>
                  </a:extLst>
                </a:hlinkClick>
              </a:rPr>
              <a:t>ἐθέλοντος</a:t>
            </a:r>
            <a:r>
              <a:rPr lang="el-GR" dirty="0"/>
              <a:t> </a:t>
            </a:r>
            <a:r>
              <a:rPr lang="el-GR" dirty="0">
                <a:hlinkClick r:id="rId113">
                  <a:extLst>
                    <a:ext uri="{A12FA001-AC4F-418D-AE19-62706E023703}">
                      <ahyp:hlinkClr xmlns:ahyp="http://schemas.microsoft.com/office/drawing/2018/hyperlinkcolor" val="tx"/>
                    </a:ext>
                  </a:extLst>
                </a:hlinkClick>
              </a:rPr>
              <a:t>τῇ</a:t>
            </a:r>
            <a:r>
              <a:rPr lang="el-GR" dirty="0"/>
              <a:t> </a:t>
            </a:r>
            <a:r>
              <a:rPr lang="el-GR" dirty="0">
                <a:hlinkClick r:id="rId114">
                  <a:extLst>
                    <a:ext uri="{A12FA001-AC4F-418D-AE19-62706E023703}">
                      <ahyp:hlinkClr xmlns:ahyp="http://schemas.microsoft.com/office/drawing/2018/hyperlinkcolor" val="tx"/>
                    </a:ext>
                  </a:extLst>
                </a:hlinkClick>
              </a:rPr>
              <a:t>δικαιοτάτῃ</a:t>
            </a:r>
            <a:r>
              <a:rPr lang="el-GR" dirty="0"/>
              <a:t> </a:t>
            </a:r>
            <a:r>
              <a:rPr lang="el-GR" dirty="0">
                <a:hlinkClick r:id="rId115">
                  <a:extLst>
                    <a:ext uri="{A12FA001-AC4F-418D-AE19-62706E023703}">
                      <ahyp:hlinkClr xmlns:ahyp="http://schemas.microsoft.com/office/drawing/2018/hyperlinkcolor" val="tx"/>
                    </a:ext>
                  </a:extLst>
                </a:hlinkClick>
              </a:rPr>
              <a:t>βασάνῳ</a:t>
            </a:r>
            <a:r>
              <a:rPr lang="el-GR" dirty="0"/>
              <a:t> </a:t>
            </a:r>
            <a:r>
              <a:rPr lang="el-GR" dirty="0">
                <a:hlinkClick r:id="rId116">
                  <a:extLst>
                    <a:ext uri="{A12FA001-AC4F-418D-AE19-62706E023703}">
                      <ahyp:hlinkClr xmlns:ahyp="http://schemas.microsoft.com/office/drawing/2018/hyperlinkcolor" val="tx"/>
                    </a:ext>
                  </a:extLst>
                </a:hlinkClick>
              </a:rPr>
              <a:t>χρήσασθαι</a:t>
            </a:r>
            <a:r>
              <a:rPr lang="el-GR" dirty="0"/>
              <a:t> </a:t>
            </a:r>
            <a:r>
              <a:rPr lang="el-GR" dirty="0">
                <a:hlinkClick r:id="rId117">
                  <a:extLst>
                    <a:ext uri="{A12FA001-AC4F-418D-AE19-62706E023703}">
                      <ahyp:hlinkClr xmlns:ahyp="http://schemas.microsoft.com/office/drawing/2018/hyperlinkcolor" val="tx"/>
                    </a:ext>
                  </a:extLst>
                </a:hlinkClick>
              </a:rPr>
              <a:t>περὶ</a:t>
            </a:r>
            <a:r>
              <a:rPr lang="el-GR" dirty="0"/>
              <a:t> </a:t>
            </a:r>
            <a:r>
              <a:rPr lang="el-GR" dirty="0">
                <a:hlinkClick r:id="rId118">
                  <a:extLst>
                    <a:ext uri="{A12FA001-AC4F-418D-AE19-62706E023703}">
                      <ahyp:hlinkClr xmlns:ahyp="http://schemas.microsoft.com/office/drawing/2018/hyperlinkcolor" val="tx"/>
                    </a:ext>
                  </a:extLst>
                </a:hlinkClick>
              </a:rPr>
              <a:t>τούτου</a:t>
            </a:r>
            <a:r>
              <a:rPr lang="el-GR" dirty="0"/>
              <a:t> </a:t>
            </a:r>
            <a:r>
              <a:rPr lang="el-GR" dirty="0">
                <a:hlinkClick r:id="rId119">
                  <a:extLst>
                    <a:ext uri="{A12FA001-AC4F-418D-AE19-62706E023703}">
                      <ahyp:hlinkClr xmlns:ahyp="http://schemas.microsoft.com/office/drawing/2018/hyperlinkcolor" val="tx"/>
                    </a:ext>
                  </a:extLst>
                </a:hlinkClick>
              </a:rPr>
              <a:t>τοῦ</a:t>
            </a:r>
            <a:r>
              <a:rPr lang="el-GR" dirty="0"/>
              <a:t> </a:t>
            </a:r>
            <a:r>
              <a:rPr lang="el-GR" dirty="0">
                <a:hlinkClick r:id="rId120">
                  <a:extLst>
                    <a:ext uri="{A12FA001-AC4F-418D-AE19-62706E023703}">
                      <ahyp:hlinkClr xmlns:ahyp="http://schemas.microsoft.com/office/drawing/2018/hyperlinkcolor" val="tx"/>
                    </a:ext>
                  </a:extLst>
                </a:hlinkClick>
              </a:rPr>
              <a:t>πράγματος</a:t>
            </a:r>
            <a:r>
              <a:rPr lang="el-GR" dirty="0"/>
              <a:t>; </a:t>
            </a:r>
            <a:r>
              <a:rPr lang="el-GR" dirty="0">
                <a:hlinkClick r:id="rId62">
                  <a:extLst>
                    <a:ext uri="{A12FA001-AC4F-418D-AE19-62706E023703}">
                      <ahyp:hlinkClr xmlns:ahyp="http://schemas.microsoft.com/office/drawing/2018/hyperlinkcolor" val="tx"/>
                    </a:ext>
                  </a:extLst>
                </a:hlinkClick>
              </a:rPr>
              <a:t>[</a:t>
            </a:r>
            <a:r>
              <a:rPr lang="el-GR" dirty="0"/>
              <a:t>9</a:t>
            </a:r>
            <a:r>
              <a:rPr lang="el-GR" dirty="0">
                <a:hlinkClick r:id="rId2">
                  <a:extLst>
                    <a:ext uri="{A12FA001-AC4F-418D-AE19-62706E023703}">
                      <ahyp:hlinkClr xmlns:ahyp="http://schemas.microsoft.com/office/drawing/2018/hyperlinkcolor" val="tx"/>
                    </a:ext>
                  </a:extLst>
                </a:hlinkClick>
              </a:rPr>
              <a:t>]</a:t>
            </a:r>
            <a:r>
              <a:rPr lang="el-GR" dirty="0"/>
              <a:t> </a:t>
            </a:r>
            <a:r>
              <a:rPr lang="el-GR" dirty="0">
                <a:hlinkClick r:id="rId121">
                  <a:extLst>
                    <a:ext uri="{A12FA001-AC4F-418D-AE19-62706E023703}">
                      <ahyp:hlinkClr xmlns:ahyp="http://schemas.microsoft.com/office/drawing/2018/hyperlinkcolor" val="tx"/>
                    </a:ext>
                  </a:extLst>
                </a:hlinkClick>
              </a:rPr>
              <a:t>τοῦτο</a:t>
            </a:r>
            <a:r>
              <a:rPr lang="el-GR" dirty="0"/>
              <a:t> </a:t>
            </a:r>
            <a:r>
              <a:rPr lang="el-GR" dirty="0">
                <a:hlinkClick r:id="rId122">
                  <a:extLst>
                    <a:ext uri="{A12FA001-AC4F-418D-AE19-62706E023703}">
                      <ahyp:hlinkClr xmlns:ahyp="http://schemas.microsoft.com/office/drawing/2018/hyperlinkcolor" val="tx"/>
                    </a:ext>
                  </a:extLst>
                </a:hlinkClick>
              </a:rPr>
              <a:t>μὲν</a:t>
            </a:r>
            <a:r>
              <a:rPr lang="el-GR" dirty="0"/>
              <a:t> </a:t>
            </a:r>
            <a:r>
              <a:rPr lang="el-GR" dirty="0">
                <a:hlinkClick r:id="rId70">
                  <a:extLst>
                    <a:ext uri="{A12FA001-AC4F-418D-AE19-62706E023703}">
                      <ahyp:hlinkClr xmlns:ahyp="http://schemas.microsoft.com/office/drawing/2018/hyperlinkcolor" val="tx"/>
                    </a:ext>
                  </a:extLst>
                </a:hlinkClick>
              </a:rPr>
              <a:t>γὰρ</a:t>
            </a:r>
            <a:r>
              <a:rPr lang="el-GR" dirty="0"/>
              <a:t> </a:t>
            </a:r>
            <a:r>
              <a:rPr lang="el-GR" dirty="0">
                <a:hlinkClick r:id="rId123">
                  <a:extLst>
                    <a:ext uri="{A12FA001-AC4F-418D-AE19-62706E023703}">
                      <ahyp:hlinkClr xmlns:ahyp="http://schemas.microsoft.com/office/drawing/2018/hyperlinkcolor" val="tx"/>
                    </a:ext>
                  </a:extLst>
                </a:hlinkClick>
              </a:rPr>
              <a:t>ἠθέλησα</a:t>
            </a:r>
            <a:r>
              <a:rPr lang="el-GR" dirty="0"/>
              <a:t> </a:t>
            </a:r>
            <a:r>
              <a:rPr lang="el-GR" dirty="0">
                <a:hlinkClick r:id="rId124">
                  <a:extLst>
                    <a:ext uri="{A12FA001-AC4F-418D-AE19-62706E023703}">
                      <ahyp:hlinkClr xmlns:ahyp="http://schemas.microsoft.com/office/drawing/2018/hyperlinkcolor" val="tx"/>
                    </a:ext>
                  </a:extLst>
                </a:hlinkClick>
              </a:rPr>
              <a:t>μὲν</a:t>
            </a:r>
            <a:r>
              <a:rPr lang="el-GR" dirty="0"/>
              <a:t> </a:t>
            </a:r>
            <a:r>
              <a:rPr lang="el-GR" dirty="0">
                <a:hlinkClick r:id="rId125">
                  <a:extLst>
                    <a:ext uri="{A12FA001-AC4F-418D-AE19-62706E023703}">
                      <ahyp:hlinkClr xmlns:ahyp="http://schemas.microsoft.com/office/drawing/2018/hyperlinkcolor" val="tx"/>
                    </a:ext>
                  </a:extLst>
                </a:hlinkClick>
              </a:rPr>
              <a:t>τὰ</a:t>
            </a:r>
            <a:r>
              <a:rPr lang="el-GR" dirty="0"/>
              <a:t> </a:t>
            </a:r>
            <a:r>
              <a:rPr lang="el-GR" dirty="0">
                <a:hlinkClick r:id="rId126">
                  <a:extLst>
                    <a:ext uri="{A12FA001-AC4F-418D-AE19-62706E023703}">
                      <ahyp:hlinkClr xmlns:ahyp="http://schemas.microsoft.com/office/drawing/2018/hyperlinkcolor" val="tx"/>
                    </a:ext>
                  </a:extLst>
                </a:hlinkClick>
              </a:rPr>
              <a:t>τούτων</a:t>
            </a:r>
            <a:r>
              <a:rPr lang="el-GR" dirty="0"/>
              <a:t> </a:t>
            </a:r>
            <a:r>
              <a:rPr lang="el-GR" dirty="0">
                <a:hlinkClick r:id="rId127">
                  <a:extLst>
                    <a:ext uri="{A12FA001-AC4F-418D-AE19-62706E023703}">
                      <ahyp:hlinkClr xmlns:ahyp="http://schemas.microsoft.com/office/drawing/2018/hyperlinkcolor" val="tx"/>
                    </a:ext>
                  </a:extLst>
                </a:hlinkClick>
              </a:rPr>
              <a:t>ἀνδράποδα</a:t>
            </a:r>
            <a:r>
              <a:rPr lang="el-GR" dirty="0"/>
              <a:t> </a:t>
            </a:r>
            <a:r>
              <a:rPr lang="el-GR" dirty="0">
                <a:hlinkClick r:id="rId128">
                  <a:extLst>
                    <a:ext uri="{A12FA001-AC4F-418D-AE19-62706E023703}">
                      <ahyp:hlinkClr xmlns:ahyp="http://schemas.microsoft.com/office/drawing/2018/hyperlinkcolor" val="tx"/>
                    </a:ext>
                  </a:extLst>
                </a:hlinkClick>
              </a:rPr>
              <a:t>βασανίσαι</a:t>
            </a:r>
            <a:r>
              <a:rPr lang="el-GR" dirty="0"/>
              <a:t>, </a:t>
            </a:r>
            <a:r>
              <a:rPr lang="el-GR" dirty="0">
                <a:hlinkClick r:id="rId129">
                  <a:extLst>
                    <a:ext uri="{A12FA001-AC4F-418D-AE19-62706E023703}">
                      <ahyp:hlinkClr xmlns:ahyp="http://schemas.microsoft.com/office/drawing/2018/hyperlinkcolor" val="tx"/>
                    </a:ext>
                  </a:extLst>
                </a:hlinkClick>
              </a:rPr>
              <a:t>ἃ</a:t>
            </a:r>
            <a:r>
              <a:rPr lang="el-GR" dirty="0"/>
              <a:t> </a:t>
            </a:r>
            <a:r>
              <a:rPr lang="el-GR" dirty="0">
                <a:hlinkClick r:id="rId130">
                  <a:extLst>
                    <a:ext uri="{A12FA001-AC4F-418D-AE19-62706E023703}">
                      <ahyp:hlinkClr xmlns:ahyp="http://schemas.microsoft.com/office/drawing/2018/hyperlinkcolor" val="tx"/>
                    </a:ext>
                  </a:extLst>
                </a:hlinkClick>
              </a:rPr>
              <a:t>συνῄδει</a:t>
            </a:r>
            <a:r>
              <a:rPr lang="el-GR" dirty="0"/>
              <a:t> </a:t>
            </a:r>
            <a:r>
              <a:rPr lang="el-GR" dirty="0">
                <a:hlinkClick r:id="rId131">
                  <a:extLst>
                    <a:ext uri="{A12FA001-AC4F-418D-AE19-62706E023703}">
                      <ahyp:hlinkClr xmlns:ahyp="http://schemas.microsoft.com/office/drawing/2018/hyperlinkcolor" val="tx"/>
                    </a:ext>
                  </a:extLst>
                </a:hlinkClick>
              </a:rPr>
              <a:t>καὶ</a:t>
            </a:r>
            <a:r>
              <a:rPr lang="el-GR" dirty="0"/>
              <a:t> </a:t>
            </a:r>
            <a:r>
              <a:rPr lang="el-GR" dirty="0">
                <a:hlinkClick r:id="rId132">
                  <a:extLst>
                    <a:ext uri="{A12FA001-AC4F-418D-AE19-62706E023703}">
                      <ahyp:hlinkClr xmlns:ahyp="http://schemas.microsoft.com/office/drawing/2018/hyperlinkcolor" val="tx"/>
                    </a:ext>
                  </a:extLst>
                </a:hlinkClick>
              </a:rPr>
              <a:t>πρότερον</a:t>
            </a:r>
            <a:r>
              <a:rPr lang="el-GR" dirty="0"/>
              <a:t> </a:t>
            </a:r>
            <a:r>
              <a:rPr lang="el-GR" dirty="0">
                <a:hlinkClick r:id="rId133">
                  <a:extLst>
                    <a:ext uri="{A12FA001-AC4F-418D-AE19-62706E023703}">
                      <ahyp:hlinkClr xmlns:ahyp="http://schemas.microsoft.com/office/drawing/2018/hyperlinkcolor" val="tx"/>
                    </a:ext>
                  </a:extLst>
                </a:hlinkClick>
              </a:rPr>
              <a:t>τὴν</a:t>
            </a:r>
            <a:r>
              <a:rPr lang="el-GR" dirty="0"/>
              <a:t> </a:t>
            </a:r>
            <a:r>
              <a:rPr lang="el-GR" dirty="0">
                <a:hlinkClick r:id="rId134">
                  <a:extLst>
                    <a:ext uri="{A12FA001-AC4F-418D-AE19-62706E023703}">
                      <ahyp:hlinkClr xmlns:ahyp="http://schemas.microsoft.com/office/drawing/2018/hyperlinkcolor" val="tx"/>
                    </a:ext>
                  </a:extLst>
                </a:hlinkClick>
              </a:rPr>
              <a:t>γυναῖκα</a:t>
            </a:r>
            <a:r>
              <a:rPr lang="el-GR" dirty="0"/>
              <a:t> </a:t>
            </a:r>
            <a:r>
              <a:rPr lang="el-GR" dirty="0">
                <a:hlinkClick r:id="rId135">
                  <a:extLst>
                    <a:ext uri="{A12FA001-AC4F-418D-AE19-62706E023703}">
                      <ahyp:hlinkClr xmlns:ahyp="http://schemas.microsoft.com/office/drawing/2018/hyperlinkcolor" val="tx"/>
                    </a:ext>
                  </a:extLst>
                </a:hlinkClick>
              </a:rPr>
              <a:t>ταύτην</a:t>
            </a:r>
            <a:r>
              <a:rPr lang="el-GR" dirty="0"/>
              <a:t>, </a:t>
            </a:r>
            <a:r>
              <a:rPr lang="el-GR" dirty="0">
                <a:hlinkClick r:id="rId136">
                  <a:extLst>
                    <a:ext uri="{A12FA001-AC4F-418D-AE19-62706E023703}">
                      <ahyp:hlinkClr xmlns:ahyp="http://schemas.microsoft.com/office/drawing/2018/hyperlinkcolor" val="tx"/>
                    </a:ext>
                  </a:extLst>
                </a:hlinkClick>
              </a:rPr>
              <a:t>μητέρα</a:t>
            </a:r>
            <a:r>
              <a:rPr lang="el-GR" dirty="0"/>
              <a:t> </a:t>
            </a:r>
            <a:r>
              <a:rPr lang="el-GR" dirty="0">
                <a:hlinkClick r:id="rId137">
                  <a:extLst>
                    <a:ext uri="{A12FA001-AC4F-418D-AE19-62706E023703}">
                      <ahyp:hlinkClr xmlns:ahyp="http://schemas.microsoft.com/office/drawing/2018/hyperlinkcolor" val="tx"/>
                    </a:ext>
                  </a:extLst>
                </a:hlinkClick>
              </a:rPr>
              <a:t>δὲ</a:t>
            </a:r>
            <a:r>
              <a:rPr lang="el-GR" dirty="0"/>
              <a:t> </a:t>
            </a:r>
            <a:r>
              <a:rPr lang="el-GR" dirty="0">
                <a:hlinkClick r:id="rId138">
                  <a:extLst>
                    <a:ext uri="{A12FA001-AC4F-418D-AE19-62706E023703}">
                      <ahyp:hlinkClr xmlns:ahyp="http://schemas.microsoft.com/office/drawing/2018/hyperlinkcolor" val="tx"/>
                    </a:ext>
                  </a:extLst>
                </a:hlinkClick>
              </a:rPr>
              <a:t>τούτων</a:t>
            </a:r>
            <a:r>
              <a:rPr lang="el-GR" dirty="0"/>
              <a:t>, </a:t>
            </a:r>
            <a:r>
              <a:rPr lang="el-GR" dirty="0">
                <a:hlinkClick r:id="rId139">
                  <a:extLst>
                    <a:ext uri="{A12FA001-AC4F-418D-AE19-62706E023703}">
                      <ahyp:hlinkClr xmlns:ahyp="http://schemas.microsoft.com/office/drawing/2018/hyperlinkcolor" val="tx"/>
                    </a:ext>
                  </a:extLst>
                </a:hlinkClick>
              </a:rPr>
              <a:t>τῷ</a:t>
            </a:r>
            <a:r>
              <a:rPr lang="el-GR" dirty="0"/>
              <a:t> </a:t>
            </a:r>
            <a:r>
              <a:rPr lang="el-GR" dirty="0">
                <a:hlinkClick r:id="rId140">
                  <a:extLst>
                    <a:ext uri="{A12FA001-AC4F-418D-AE19-62706E023703}">
                      <ahyp:hlinkClr xmlns:ahyp="http://schemas.microsoft.com/office/drawing/2018/hyperlinkcolor" val="tx"/>
                    </a:ext>
                  </a:extLst>
                </a:hlinkClick>
              </a:rPr>
              <a:t>πατρὶ</a:t>
            </a:r>
            <a:r>
              <a:rPr lang="el-GR" dirty="0"/>
              <a:t> </a:t>
            </a:r>
            <a:r>
              <a:rPr lang="el-GR" dirty="0">
                <a:hlinkClick r:id="rId141">
                  <a:extLst>
                    <a:ext uri="{A12FA001-AC4F-418D-AE19-62706E023703}">
                      <ahyp:hlinkClr xmlns:ahyp="http://schemas.microsoft.com/office/drawing/2018/hyperlinkcolor" val="tx"/>
                    </a:ext>
                  </a:extLst>
                </a:hlinkClick>
              </a:rPr>
              <a:t>τῷ</a:t>
            </a:r>
            <a:r>
              <a:rPr lang="el-GR" dirty="0"/>
              <a:t> </a:t>
            </a:r>
            <a:r>
              <a:rPr lang="el-GR" dirty="0">
                <a:hlinkClick r:id="rId142">
                  <a:extLst>
                    <a:ext uri="{A12FA001-AC4F-418D-AE19-62706E023703}">
                      <ahyp:hlinkClr xmlns:ahyp="http://schemas.microsoft.com/office/drawing/2018/hyperlinkcolor" val="tx"/>
                    </a:ext>
                  </a:extLst>
                </a:hlinkClick>
              </a:rPr>
              <a:t>ἡμετέρῳ</a:t>
            </a:r>
            <a:r>
              <a:rPr lang="el-GR" dirty="0"/>
              <a:t> </a:t>
            </a:r>
            <a:r>
              <a:rPr lang="el-GR" dirty="0">
                <a:hlinkClick r:id="rId143">
                  <a:extLst>
                    <a:ext uri="{A12FA001-AC4F-418D-AE19-62706E023703}">
                      <ahyp:hlinkClr xmlns:ahyp="http://schemas.microsoft.com/office/drawing/2018/hyperlinkcolor" val="tx"/>
                    </a:ext>
                  </a:extLst>
                </a:hlinkClick>
              </a:rPr>
              <a:t>θάνατον</a:t>
            </a:r>
            <a:r>
              <a:rPr lang="el-GR" dirty="0"/>
              <a:t> </a:t>
            </a:r>
            <a:r>
              <a:rPr lang="el-GR" dirty="0">
                <a:hlinkClick r:id="rId144">
                  <a:extLst>
                    <a:ext uri="{A12FA001-AC4F-418D-AE19-62706E023703}">
                      <ahyp:hlinkClr xmlns:ahyp="http://schemas.microsoft.com/office/drawing/2018/hyperlinkcolor" val="tx"/>
                    </a:ext>
                  </a:extLst>
                </a:hlinkClick>
              </a:rPr>
              <a:t>μηχανωμένην</a:t>
            </a:r>
            <a:r>
              <a:rPr lang="el-GR" dirty="0"/>
              <a:t> </a:t>
            </a:r>
            <a:r>
              <a:rPr lang="el-GR" dirty="0">
                <a:hlinkClick r:id="rId145">
                  <a:extLst>
                    <a:ext uri="{A12FA001-AC4F-418D-AE19-62706E023703}">
                      <ahyp:hlinkClr xmlns:ahyp="http://schemas.microsoft.com/office/drawing/2018/hyperlinkcolor" val="tx"/>
                    </a:ext>
                  </a:extLst>
                </a:hlinkClick>
              </a:rPr>
              <a:t>φαρμάκοις</a:t>
            </a:r>
            <a:r>
              <a:rPr lang="el-GR" dirty="0"/>
              <a:t>, </a:t>
            </a:r>
            <a:r>
              <a:rPr lang="el-GR" dirty="0">
                <a:hlinkClick r:id="rId146">
                  <a:extLst>
                    <a:ext uri="{A12FA001-AC4F-418D-AE19-62706E023703}">
                      <ahyp:hlinkClr xmlns:ahyp="http://schemas.microsoft.com/office/drawing/2018/hyperlinkcolor" val="tx"/>
                    </a:ext>
                  </a:extLst>
                </a:hlinkClick>
              </a:rPr>
              <a:t>καὶ</a:t>
            </a:r>
            <a:r>
              <a:rPr lang="el-GR" dirty="0"/>
              <a:t> </a:t>
            </a:r>
            <a:r>
              <a:rPr lang="el-GR" dirty="0">
                <a:hlinkClick r:id="rId147">
                  <a:extLst>
                    <a:ext uri="{A12FA001-AC4F-418D-AE19-62706E023703}">
                      <ahyp:hlinkClr xmlns:ahyp="http://schemas.microsoft.com/office/drawing/2018/hyperlinkcolor" val="tx"/>
                    </a:ext>
                  </a:extLst>
                </a:hlinkClick>
              </a:rPr>
              <a:t>τὸν</a:t>
            </a:r>
            <a:r>
              <a:rPr lang="el-GR" dirty="0"/>
              <a:t> </a:t>
            </a:r>
            <a:r>
              <a:rPr lang="el-GR" dirty="0">
                <a:hlinkClick r:id="rId148">
                  <a:extLst>
                    <a:ext uri="{A12FA001-AC4F-418D-AE19-62706E023703}">
                      <ahyp:hlinkClr xmlns:ahyp="http://schemas.microsoft.com/office/drawing/2018/hyperlinkcolor" val="tx"/>
                    </a:ext>
                  </a:extLst>
                </a:hlinkClick>
              </a:rPr>
              <a:t>πατέρα</a:t>
            </a:r>
            <a:r>
              <a:rPr lang="el-GR" dirty="0"/>
              <a:t> </a:t>
            </a:r>
            <a:r>
              <a:rPr lang="el-GR" dirty="0">
                <a:hlinkClick r:id="rId149">
                  <a:extLst>
                    <a:ext uri="{A12FA001-AC4F-418D-AE19-62706E023703}">
                      <ahyp:hlinkClr xmlns:ahyp="http://schemas.microsoft.com/office/drawing/2018/hyperlinkcolor" val="tx"/>
                    </a:ext>
                  </a:extLst>
                </a:hlinkClick>
              </a:rPr>
              <a:t>εἰληφότα</a:t>
            </a:r>
            <a:r>
              <a:rPr lang="el-GR" dirty="0"/>
              <a:t> </a:t>
            </a:r>
            <a:r>
              <a:rPr lang="el-GR" dirty="0">
                <a:hlinkClick r:id="rId150">
                  <a:extLst>
                    <a:ext uri="{A12FA001-AC4F-418D-AE19-62706E023703}">
                      <ahyp:hlinkClr xmlns:ahyp="http://schemas.microsoft.com/office/drawing/2018/hyperlinkcolor" val="tx"/>
                    </a:ext>
                  </a:extLst>
                </a:hlinkClick>
              </a:rPr>
              <a:t>ἐπ᾽</a:t>
            </a:r>
            <a:r>
              <a:rPr lang="el-GR" dirty="0"/>
              <a:t> </a:t>
            </a:r>
            <a:r>
              <a:rPr lang="el-GR" dirty="0">
                <a:hlinkClick r:id="rId151">
                  <a:extLst>
                    <a:ext uri="{A12FA001-AC4F-418D-AE19-62706E023703}">
                      <ahyp:hlinkClr xmlns:ahyp="http://schemas.microsoft.com/office/drawing/2018/hyperlinkcolor" val="tx"/>
                    </a:ext>
                  </a:extLst>
                </a:hlinkClick>
              </a:rPr>
              <a:t>αὐτοφώρῳ</a:t>
            </a:r>
            <a:r>
              <a:rPr lang="el-GR" dirty="0"/>
              <a:t>, </a:t>
            </a:r>
            <a:r>
              <a:rPr lang="el-GR" dirty="0">
                <a:hlinkClick r:id="rId152">
                  <a:extLst>
                    <a:ext uri="{A12FA001-AC4F-418D-AE19-62706E023703}">
                      <ahyp:hlinkClr xmlns:ahyp="http://schemas.microsoft.com/office/drawing/2018/hyperlinkcolor" val="tx"/>
                    </a:ext>
                  </a:extLst>
                </a:hlinkClick>
              </a:rPr>
              <a:t>ταύτην</a:t>
            </a:r>
            <a:r>
              <a:rPr lang="el-GR" dirty="0"/>
              <a:t> </a:t>
            </a:r>
            <a:r>
              <a:rPr lang="el-GR" dirty="0">
                <a:hlinkClick r:id="rId153">
                  <a:extLst>
                    <a:ext uri="{A12FA001-AC4F-418D-AE19-62706E023703}">
                      <ahyp:hlinkClr xmlns:ahyp="http://schemas.microsoft.com/office/drawing/2018/hyperlinkcolor" val="tx"/>
                    </a:ext>
                  </a:extLst>
                </a:hlinkClick>
              </a:rPr>
              <a:t>τε</a:t>
            </a:r>
            <a:r>
              <a:rPr lang="el-GR" dirty="0"/>
              <a:t> </a:t>
            </a:r>
            <a:r>
              <a:rPr lang="el-GR" dirty="0">
                <a:hlinkClick r:id="rId154">
                  <a:extLst>
                    <a:ext uri="{A12FA001-AC4F-418D-AE19-62706E023703}">
                      <ahyp:hlinkClr xmlns:ahyp="http://schemas.microsoft.com/office/drawing/2018/hyperlinkcolor" val="tx"/>
                    </a:ext>
                  </a:extLst>
                </a:hlinkClick>
              </a:rPr>
              <a:t>οὐκ</a:t>
            </a:r>
            <a:r>
              <a:rPr lang="el-GR" dirty="0"/>
              <a:t> </a:t>
            </a:r>
            <a:r>
              <a:rPr lang="el-GR" dirty="0">
                <a:hlinkClick r:id="rId155">
                  <a:extLst>
                    <a:ext uri="{A12FA001-AC4F-418D-AE19-62706E023703}">
                      <ahyp:hlinkClr xmlns:ahyp="http://schemas.microsoft.com/office/drawing/2018/hyperlinkcolor" val="tx"/>
                    </a:ext>
                  </a:extLst>
                </a:hlinkClick>
              </a:rPr>
              <a:t>οὖσαν</a:t>
            </a:r>
            <a:r>
              <a:rPr lang="el-GR" dirty="0"/>
              <a:t> </a:t>
            </a:r>
            <a:r>
              <a:rPr lang="el-GR" dirty="0">
                <a:hlinkClick r:id="rId156">
                  <a:extLst>
                    <a:ext uri="{A12FA001-AC4F-418D-AE19-62706E023703}">
                      <ahyp:hlinkClr xmlns:ahyp="http://schemas.microsoft.com/office/drawing/2018/hyperlinkcolor" val="tx"/>
                    </a:ext>
                  </a:extLst>
                </a:hlinkClick>
              </a:rPr>
              <a:t>ἄπαρνον</a:t>
            </a:r>
            <a:r>
              <a:rPr lang="el-GR" dirty="0"/>
              <a:t>, </a:t>
            </a:r>
            <a:r>
              <a:rPr lang="el-GR" dirty="0">
                <a:hlinkClick r:id="rId157">
                  <a:extLst>
                    <a:ext uri="{A12FA001-AC4F-418D-AE19-62706E023703}">
                      <ahyp:hlinkClr xmlns:ahyp="http://schemas.microsoft.com/office/drawing/2018/hyperlinkcolor" val="tx"/>
                    </a:ext>
                  </a:extLst>
                </a:hlinkClick>
              </a:rPr>
              <a:t>πλὴν</a:t>
            </a:r>
            <a:r>
              <a:rPr lang="el-GR" dirty="0"/>
              <a:t> </a:t>
            </a:r>
            <a:r>
              <a:rPr lang="el-GR" dirty="0">
                <a:hlinkClick r:id="rId158">
                  <a:extLst>
                    <a:ext uri="{A12FA001-AC4F-418D-AE19-62706E023703}">
                      <ahyp:hlinkClr xmlns:ahyp="http://schemas.microsoft.com/office/drawing/2018/hyperlinkcolor" val="tx"/>
                    </a:ext>
                  </a:extLst>
                </a:hlinkClick>
              </a:rPr>
              <a:t>οὐκ</a:t>
            </a:r>
            <a:r>
              <a:rPr lang="el-GR" dirty="0"/>
              <a:t> </a:t>
            </a:r>
            <a:r>
              <a:rPr lang="el-GR" dirty="0">
                <a:hlinkClick r:id="rId159">
                  <a:extLst>
                    <a:ext uri="{A12FA001-AC4F-418D-AE19-62706E023703}">
                      <ahyp:hlinkClr xmlns:ahyp="http://schemas.microsoft.com/office/drawing/2018/hyperlinkcolor" val="tx"/>
                    </a:ext>
                  </a:extLst>
                </a:hlinkClick>
              </a:rPr>
              <a:t>ἐπὶ</a:t>
            </a:r>
            <a:r>
              <a:rPr lang="el-GR" dirty="0"/>
              <a:t> </a:t>
            </a:r>
            <a:r>
              <a:rPr lang="el-GR" dirty="0">
                <a:hlinkClick r:id="rId160">
                  <a:extLst>
                    <a:ext uri="{A12FA001-AC4F-418D-AE19-62706E023703}">
                      <ahyp:hlinkClr xmlns:ahyp="http://schemas.microsoft.com/office/drawing/2018/hyperlinkcolor" val="tx"/>
                    </a:ext>
                  </a:extLst>
                </a:hlinkClick>
              </a:rPr>
              <a:t>θανάτῳ</a:t>
            </a:r>
            <a:r>
              <a:rPr lang="el-GR" dirty="0"/>
              <a:t> </a:t>
            </a:r>
            <a:r>
              <a:rPr lang="el-GR" dirty="0">
                <a:hlinkClick r:id="rId161">
                  <a:extLst>
                    <a:ext uri="{A12FA001-AC4F-418D-AE19-62706E023703}">
                      <ahyp:hlinkClr xmlns:ahyp="http://schemas.microsoft.com/office/drawing/2018/hyperlinkcolor" val="tx"/>
                    </a:ext>
                  </a:extLst>
                </a:hlinkClick>
              </a:rPr>
              <a:t>φάσκουσαν</a:t>
            </a:r>
            <a:r>
              <a:rPr lang="el-GR" dirty="0"/>
              <a:t> </a:t>
            </a:r>
            <a:r>
              <a:rPr lang="el-GR" dirty="0">
                <a:hlinkClick r:id="rId162">
                  <a:extLst>
                    <a:ext uri="{A12FA001-AC4F-418D-AE19-62706E023703}">
                      <ahyp:hlinkClr xmlns:ahyp="http://schemas.microsoft.com/office/drawing/2018/hyperlinkcolor" val="tx"/>
                    </a:ext>
                  </a:extLst>
                </a:hlinkClick>
              </a:rPr>
              <a:t>διδόναι</a:t>
            </a:r>
            <a:r>
              <a:rPr lang="el-GR" dirty="0"/>
              <a:t> </a:t>
            </a:r>
            <a:r>
              <a:rPr lang="el-GR" dirty="0">
                <a:hlinkClick r:id="rId163">
                  <a:extLst>
                    <a:ext uri="{A12FA001-AC4F-418D-AE19-62706E023703}">
                      <ahyp:hlinkClr xmlns:ahyp="http://schemas.microsoft.com/office/drawing/2018/hyperlinkcolor" val="tx"/>
                    </a:ext>
                  </a:extLst>
                </a:hlinkClick>
              </a:rPr>
              <a:t>ἀλλ᾽</a:t>
            </a:r>
            <a:r>
              <a:rPr lang="el-GR" dirty="0"/>
              <a:t> </a:t>
            </a:r>
            <a:r>
              <a:rPr lang="el-GR" dirty="0">
                <a:hlinkClick r:id="rId164">
                  <a:extLst>
                    <a:ext uri="{A12FA001-AC4F-418D-AE19-62706E023703}">
                      <ahyp:hlinkClr xmlns:ahyp="http://schemas.microsoft.com/office/drawing/2018/hyperlinkcolor" val="tx"/>
                    </a:ext>
                  </a:extLst>
                </a:hlinkClick>
              </a:rPr>
              <a:t>ἐπὶ</a:t>
            </a:r>
            <a:r>
              <a:rPr lang="el-GR" dirty="0"/>
              <a:t> </a:t>
            </a:r>
            <a:r>
              <a:rPr lang="el-GR" dirty="0">
                <a:hlinkClick r:id="rId165">
                  <a:extLst>
                    <a:ext uri="{A12FA001-AC4F-418D-AE19-62706E023703}">
                      <ahyp:hlinkClr xmlns:ahyp="http://schemas.microsoft.com/office/drawing/2018/hyperlinkcolor" val="tx"/>
                    </a:ext>
                  </a:extLst>
                </a:hlinkClick>
              </a:rPr>
              <a:t>φίλτροις</a:t>
            </a:r>
            <a:r>
              <a:rPr lang="el-GR" dirty="0"/>
              <a:t>. </a:t>
            </a:r>
          </a:p>
          <a:p>
            <a:endParaRPr lang="en-GB" dirty="0"/>
          </a:p>
        </p:txBody>
      </p:sp>
    </p:spTree>
    <p:extLst>
      <p:ext uri="{BB962C8B-B14F-4D97-AF65-F5344CB8AC3E}">
        <p14:creationId xmlns:p14="http://schemas.microsoft.com/office/powerpoint/2010/main" val="4001300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C4285-4615-4458-B5E3-ADFEF940C42E}"/>
              </a:ext>
            </a:extLst>
          </p:cNvPr>
          <p:cNvSpPr>
            <a:spLocks noGrp="1"/>
          </p:cNvSpPr>
          <p:nvPr>
            <p:ph type="title"/>
          </p:nvPr>
        </p:nvSpPr>
        <p:spPr>
          <a:xfrm>
            <a:off x="623392" y="836711"/>
            <a:ext cx="10730408" cy="360041"/>
          </a:xfrm>
        </p:spPr>
        <p:txBody>
          <a:bodyPr>
            <a:normAutofit fontScale="90000"/>
          </a:bodyPr>
          <a:lstStyle/>
          <a:p>
            <a:r>
              <a:rPr lang="el-GR" sz="3600" b="1" dirty="0">
                <a:latin typeface="+mn-lt"/>
              </a:rPr>
              <a:t>ΑΝΤΙΦΩΝ </a:t>
            </a:r>
            <a:r>
              <a:rPr lang="el-GR" sz="3600" b="1" i="1" dirty="0">
                <a:latin typeface="+mn-lt"/>
              </a:rPr>
              <a:t>ΠΕΡΙ ΤΟΥ ΧΟΡΕΥΤΟΥ</a:t>
            </a:r>
            <a:br>
              <a:rPr lang="en-GB" sz="3600" b="1" dirty="0">
                <a:latin typeface="+mn-lt"/>
              </a:rPr>
            </a:br>
            <a:r>
              <a:rPr lang="el-GR" sz="3600" b="1" dirty="0">
                <a:latin typeface="+mn-lt"/>
              </a:rPr>
              <a:t>ΝΟΜΟΙ ΑΝΘΡΩΠΟΚΤΟΝΙΑΣ</a:t>
            </a:r>
            <a:br>
              <a:rPr lang="en-GB" dirty="0"/>
            </a:br>
            <a:endParaRPr lang="en-GB" dirty="0"/>
          </a:p>
        </p:txBody>
      </p:sp>
      <p:sp>
        <p:nvSpPr>
          <p:cNvPr id="3" name="Content Placeholder 2">
            <a:extLst>
              <a:ext uri="{FF2B5EF4-FFF2-40B4-BE49-F238E27FC236}">
                <a16:creationId xmlns:a16="http://schemas.microsoft.com/office/drawing/2014/main" id="{3D5A9938-0F4B-493C-A6A5-8CF68FAE0CDF}"/>
              </a:ext>
            </a:extLst>
          </p:cNvPr>
          <p:cNvSpPr>
            <a:spLocks noGrp="1"/>
          </p:cNvSpPr>
          <p:nvPr>
            <p:ph idx="1"/>
          </p:nvPr>
        </p:nvSpPr>
        <p:spPr>
          <a:xfrm>
            <a:off x="191344" y="1196752"/>
            <a:ext cx="11162456" cy="5661248"/>
          </a:xfrm>
        </p:spPr>
        <p:txBody>
          <a:bodyPr/>
          <a:lstStyle/>
          <a:p>
            <a:r>
              <a:rPr lang="el-GR" dirty="0"/>
              <a:t>ἥδιστον μέν, ὦ ἄνδρες δικασταί, ἀνθρώπῳ ὄντι μὴ γενέσθαι μηδένα κίνδυνον περὶ τοῦ σώματος, καὶ εὐχόμενος ἄν τις ταῦτα εὔξαιτο: εἰ &lt;δ᾽&gt; ἄρα τις καὶ ἀναγκάζοιτο κινδυνεύειν, τοῦτο γοῦν ὑπάρχειν, ὅπερ μέγιστον ἐγὼ νομίζω ἐν πράγματι τοιούτῳ, αὐτὸν ἑαυτῷ συνειδέναι μηδὲν ἐξημαρτηκότι, ἀλλ᾽ εἴ τις καὶ συμφορὰ γίγνοιτο, ἄνευ κακότητος καὶ αἰσχύνης γίγνεσθαι, καὶ τύχῃ μᾶλλον ἢ ἀδικίᾳ. </a:t>
            </a:r>
            <a:r>
              <a:rPr lang="en-GB" dirty="0"/>
              <a:t>[2] </a:t>
            </a:r>
            <a:r>
              <a:rPr lang="el-GR" dirty="0"/>
              <a:t>καὶ τοὺς μὲν νόμους οἳ κεῖνται περὶ τῶν τοιούτων πάντες ἂν ἐπαινέσειαν κάλλιστα νόμων κεῖσθαι καὶ ὁσιώτατα</a:t>
            </a:r>
            <a:r>
              <a:rPr lang="en-GB" dirty="0"/>
              <a:t>. ὑπ</a:t>
            </a:r>
            <a:r>
              <a:rPr lang="en-GB" dirty="0" err="1"/>
              <a:t>άρχει</a:t>
            </a:r>
            <a:r>
              <a:rPr lang="en-GB" dirty="0"/>
              <a:t> </a:t>
            </a:r>
            <a:r>
              <a:rPr lang="en-GB" dirty="0" err="1"/>
              <a:t>μὲν</a:t>
            </a:r>
            <a:r>
              <a:rPr lang="en-GB" dirty="0"/>
              <a:t> </a:t>
            </a:r>
            <a:r>
              <a:rPr lang="en-GB" dirty="0" err="1"/>
              <a:t>γὰρ</a:t>
            </a:r>
            <a:r>
              <a:rPr lang="en-GB" dirty="0"/>
              <a:t> α</a:t>
            </a:r>
            <a:r>
              <a:rPr lang="en-GB" dirty="0" err="1"/>
              <a:t>ὐτοῖς</a:t>
            </a:r>
            <a:r>
              <a:rPr lang="en-GB" dirty="0"/>
              <a:t> </a:t>
            </a:r>
            <a:r>
              <a:rPr lang="en-GB" dirty="0" err="1"/>
              <a:t>ἀρχ</a:t>
            </a:r>
            <a:r>
              <a:rPr lang="en-GB" dirty="0"/>
              <a:t>αιοτάτοις εἶναι ἐν τῇ γῇ ταύτῃ, ἔπειτα τοὺς αὐτοὺς αἰεὶ περὶ τῶν αὐτῶν, ὅπερ μέγιστον σημεῖον νόμων καλῶς κειμένων: ὁ χρόνος γὰρ καὶ ἡ ἐμπειρία τὰ μὴ καλῶς ἔχοντα διδάσκει τοὺς ἀνθρώπους. </a:t>
            </a:r>
            <a:r>
              <a:rPr lang="en-GB" dirty="0" err="1"/>
              <a:t>ὥστ</a:t>
            </a:r>
            <a:r>
              <a:rPr lang="en-GB" dirty="0"/>
              <a:t>᾽ </a:t>
            </a:r>
            <a:r>
              <a:rPr lang="en-GB" dirty="0" err="1"/>
              <a:t>οὐ</a:t>
            </a:r>
            <a:r>
              <a:rPr lang="en-GB" dirty="0"/>
              <a:t> </a:t>
            </a:r>
            <a:r>
              <a:rPr lang="en-GB" dirty="0" err="1"/>
              <a:t>δεῖ</a:t>
            </a:r>
            <a:r>
              <a:rPr lang="en-GB" dirty="0"/>
              <a:t> </a:t>
            </a:r>
            <a:r>
              <a:rPr lang="en-GB" dirty="0" err="1"/>
              <a:t>ὑμᾶς</a:t>
            </a:r>
            <a:r>
              <a:rPr lang="en-GB" dirty="0"/>
              <a:t> </a:t>
            </a:r>
            <a:r>
              <a:rPr lang="en-GB" dirty="0" err="1"/>
              <a:t>ἐκ</a:t>
            </a:r>
            <a:r>
              <a:rPr lang="en-GB" dirty="0"/>
              <a:t> </a:t>
            </a:r>
            <a:r>
              <a:rPr lang="en-GB" dirty="0" err="1"/>
              <a:t>τῶν</a:t>
            </a:r>
            <a:r>
              <a:rPr lang="en-GB" dirty="0"/>
              <a:t> </a:t>
            </a:r>
            <a:r>
              <a:rPr lang="en-GB" dirty="0" err="1"/>
              <a:t>λόγων</a:t>
            </a:r>
            <a:r>
              <a:rPr lang="en-GB" dirty="0"/>
              <a:t> </a:t>
            </a:r>
            <a:r>
              <a:rPr lang="en-GB" dirty="0" err="1"/>
              <a:t>τοῦ</a:t>
            </a:r>
            <a:r>
              <a:rPr lang="en-GB" dirty="0"/>
              <a:t> κα</a:t>
            </a:r>
            <a:r>
              <a:rPr lang="en-GB" dirty="0" err="1"/>
              <a:t>τηγοροῦντος</a:t>
            </a:r>
            <a:r>
              <a:rPr lang="en-GB" dirty="0"/>
              <a:t> </a:t>
            </a:r>
            <a:r>
              <a:rPr lang="en-GB" dirty="0" err="1"/>
              <a:t>τοὺς</a:t>
            </a:r>
            <a:r>
              <a:rPr lang="en-GB" dirty="0"/>
              <a:t> </a:t>
            </a:r>
            <a:r>
              <a:rPr lang="en-GB" dirty="0" err="1"/>
              <a:t>νόμους</a:t>
            </a:r>
            <a:r>
              <a:rPr lang="en-GB" dirty="0"/>
              <a:t> μα</a:t>
            </a:r>
            <a:r>
              <a:rPr lang="en-GB" dirty="0" err="1"/>
              <a:t>θεῖν</a:t>
            </a:r>
            <a:r>
              <a:rPr lang="en-GB" dirty="0"/>
              <a:t> </a:t>
            </a:r>
            <a:r>
              <a:rPr lang="en-GB" dirty="0" err="1"/>
              <a:t>εἰ</a:t>
            </a:r>
            <a:r>
              <a:rPr lang="en-GB" dirty="0"/>
              <a:t> κα</a:t>
            </a:r>
            <a:r>
              <a:rPr lang="en-GB" dirty="0" err="1"/>
              <a:t>λῶς</a:t>
            </a:r>
            <a:r>
              <a:rPr lang="en-GB" dirty="0"/>
              <a:t> </a:t>
            </a:r>
            <a:r>
              <a:rPr lang="en-GB" dirty="0" err="1"/>
              <a:t>ἔχουσιν</a:t>
            </a:r>
            <a:r>
              <a:rPr lang="en-GB" dirty="0"/>
              <a:t> ἢ </a:t>
            </a:r>
            <a:r>
              <a:rPr lang="en-GB" dirty="0" err="1"/>
              <a:t>μή</a:t>
            </a:r>
            <a:r>
              <a:rPr lang="en-GB" dirty="0"/>
              <a:t>, </a:t>
            </a:r>
            <a:r>
              <a:rPr lang="en-GB" dirty="0" err="1"/>
              <a:t>ἀλλ</a:t>
            </a:r>
            <a:r>
              <a:rPr lang="en-GB" dirty="0"/>
              <a:t>᾽ </a:t>
            </a:r>
            <a:r>
              <a:rPr lang="en-GB" dirty="0" err="1"/>
              <a:t>ἐκ</a:t>
            </a:r>
            <a:r>
              <a:rPr lang="en-GB" dirty="0"/>
              <a:t> </a:t>
            </a:r>
            <a:r>
              <a:rPr lang="en-GB" dirty="0" err="1"/>
              <a:t>τῶν</a:t>
            </a:r>
            <a:r>
              <a:rPr lang="en-GB" dirty="0"/>
              <a:t> </a:t>
            </a:r>
            <a:r>
              <a:rPr lang="en-GB" dirty="0" err="1"/>
              <a:t>νόμων</a:t>
            </a:r>
            <a:r>
              <a:rPr lang="en-GB" dirty="0"/>
              <a:t> </a:t>
            </a:r>
            <a:r>
              <a:rPr lang="en-GB" dirty="0" err="1"/>
              <a:t>τοὺς</a:t>
            </a:r>
            <a:r>
              <a:rPr lang="en-GB" dirty="0"/>
              <a:t> </a:t>
            </a:r>
            <a:r>
              <a:rPr lang="en-GB" dirty="0" err="1"/>
              <a:t>τούτων</a:t>
            </a:r>
            <a:r>
              <a:rPr lang="en-GB" dirty="0"/>
              <a:t> </a:t>
            </a:r>
            <a:r>
              <a:rPr lang="en-GB" dirty="0" err="1"/>
              <a:t>λόγους</a:t>
            </a:r>
            <a:r>
              <a:rPr lang="en-GB" dirty="0"/>
              <a:t>, </a:t>
            </a:r>
            <a:r>
              <a:rPr lang="en-GB" dirty="0" err="1"/>
              <a:t>εἰ</a:t>
            </a:r>
            <a:r>
              <a:rPr lang="en-GB" dirty="0"/>
              <a:t> </a:t>
            </a:r>
            <a:r>
              <a:rPr lang="en-GB" dirty="0" err="1"/>
              <a:t>ὀρθῶς</a:t>
            </a:r>
            <a:r>
              <a:rPr lang="en-GB" dirty="0"/>
              <a:t> </a:t>
            </a:r>
            <a:r>
              <a:rPr lang="en-GB" dirty="0" err="1"/>
              <a:t>ὑμᾶς</a:t>
            </a:r>
            <a:r>
              <a:rPr lang="en-GB" dirty="0"/>
              <a:t> καὶ </a:t>
            </a:r>
            <a:r>
              <a:rPr lang="en-GB" dirty="0" err="1"/>
              <a:t>νομίμως</a:t>
            </a:r>
            <a:r>
              <a:rPr lang="en-GB" dirty="0"/>
              <a:t> </a:t>
            </a:r>
            <a:r>
              <a:rPr lang="en-GB" dirty="0" err="1"/>
              <a:t>διδάσκουσιν</a:t>
            </a:r>
            <a:r>
              <a:rPr lang="en-GB" dirty="0"/>
              <a:t> ἢ </a:t>
            </a:r>
            <a:r>
              <a:rPr lang="en-GB" dirty="0" err="1"/>
              <a:t>οὔ</a:t>
            </a:r>
            <a:r>
              <a:rPr lang="en-GB" dirty="0"/>
              <a:t>. </a:t>
            </a:r>
          </a:p>
          <a:p>
            <a:endParaRPr lang="en-GB" dirty="0"/>
          </a:p>
        </p:txBody>
      </p:sp>
    </p:spTree>
    <p:extLst>
      <p:ext uri="{BB962C8B-B14F-4D97-AF65-F5344CB8AC3E}">
        <p14:creationId xmlns:p14="http://schemas.microsoft.com/office/powerpoint/2010/main" val="609290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F48B8-82B2-4B06-9711-C87D3A9A0E70}"/>
              </a:ext>
            </a:extLst>
          </p:cNvPr>
          <p:cNvSpPr>
            <a:spLocks noGrp="1"/>
          </p:cNvSpPr>
          <p:nvPr>
            <p:ph type="title"/>
          </p:nvPr>
        </p:nvSpPr>
        <p:spPr>
          <a:xfrm>
            <a:off x="551384" y="365125"/>
            <a:ext cx="10802416" cy="831627"/>
          </a:xfrm>
        </p:spPr>
        <p:txBody>
          <a:bodyPr>
            <a:normAutofit fontScale="90000"/>
          </a:bodyPr>
          <a:lstStyle/>
          <a:p>
            <a:r>
              <a:rPr lang="el-GR" sz="3100" b="1" dirty="0">
                <a:latin typeface="+mn-lt"/>
              </a:rPr>
              <a:t>ΡΟΛΟΣ ΤΩΝ ΔΙΚΑΣΤΩΝ ΣΤΙΣ ΥΠΟΘΕΣΕΙΣ ΑΝΘΡΩΠΟΚΤΟΝΙΕΣ</a:t>
            </a:r>
            <a:br>
              <a:rPr lang="en-GB" dirty="0"/>
            </a:br>
            <a:endParaRPr lang="en-GB" dirty="0"/>
          </a:p>
        </p:txBody>
      </p:sp>
      <p:sp>
        <p:nvSpPr>
          <p:cNvPr id="3" name="Content Placeholder 2">
            <a:extLst>
              <a:ext uri="{FF2B5EF4-FFF2-40B4-BE49-F238E27FC236}">
                <a16:creationId xmlns:a16="http://schemas.microsoft.com/office/drawing/2014/main" id="{7CF8BD4C-484C-4E36-BF3B-A3C93B1516F3}"/>
              </a:ext>
            </a:extLst>
          </p:cNvPr>
          <p:cNvSpPr>
            <a:spLocks noGrp="1"/>
          </p:cNvSpPr>
          <p:nvPr>
            <p:ph idx="1"/>
          </p:nvPr>
        </p:nvSpPr>
        <p:spPr>
          <a:xfrm>
            <a:off x="119336" y="764704"/>
            <a:ext cx="11234464" cy="5976664"/>
          </a:xfrm>
        </p:spPr>
        <p:txBody>
          <a:bodyPr>
            <a:normAutofit lnSpcReduction="10000"/>
          </a:bodyPr>
          <a:lstStyle/>
          <a:p>
            <a:r>
              <a:rPr lang="el-GR" sz="3200" dirty="0"/>
              <a:t>[3] ὁ μὲν οὖν ἀγὼν ἐμοὶ μέγιστος τῷ κινδυνεύοντι καὶ διωκομένῳ: ἡγοῦμαι μέντοι γε καὶ ὑμῖν τοῖς δικασταῖς περὶ πολλοῦ εἶναι τὰς φονικὰς δίκας ὀρθῶς διαγιγνώσκειν, μάλιστα μὲν τῶν θεῶν ἕνεκα καὶ τοῦ εὐσεβοῦς, ἔπειτα δὲ καὶ ὑμῶν αὐτῶν. ἔστι μὲν γὰρ περὶ τοῦ τοιούτου [αὐτοῦ] μία δίκη: αὕτη δὲ μὴ ὀρθῶς καταγνωσθεῖσα ἰσχυροτέρα ἐστὶ τοῦ δικαίου καὶ τοῦ ἀληθοῦς. </a:t>
            </a:r>
            <a:r>
              <a:rPr lang="en-GB" sz="3200" dirty="0"/>
              <a:t>[4] </a:t>
            </a:r>
            <a:r>
              <a:rPr lang="en-GB" sz="3200" dirty="0" err="1"/>
              <a:t>ἀνάγκη</a:t>
            </a:r>
            <a:r>
              <a:rPr lang="en-GB" sz="3200" dirty="0"/>
              <a:t> </a:t>
            </a:r>
            <a:r>
              <a:rPr lang="en-GB" sz="3200" dirty="0" err="1"/>
              <a:t>γάρ</a:t>
            </a:r>
            <a:r>
              <a:rPr lang="en-GB" sz="3200" dirty="0"/>
              <a:t>, </a:t>
            </a:r>
            <a:r>
              <a:rPr lang="en-GB" sz="3200" dirty="0" err="1"/>
              <a:t>ἐὰν</a:t>
            </a:r>
            <a:r>
              <a:rPr lang="en-GB" sz="3200" dirty="0"/>
              <a:t> </a:t>
            </a:r>
            <a:r>
              <a:rPr lang="en-GB" sz="3200" dirty="0" err="1"/>
              <a:t>ὑμεῖς</a:t>
            </a:r>
            <a:r>
              <a:rPr lang="en-GB" sz="3200" dirty="0"/>
              <a:t> κατα</a:t>
            </a:r>
            <a:r>
              <a:rPr lang="en-GB" sz="3200" dirty="0" err="1"/>
              <a:t>ψηφίσησθε</a:t>
            </a:r>
            <a:r>
              <a:rPr lang="en-GB" sz="3200" dirty="0"/>
              <a:t>, καὶ </a:t>
            </a:r>
            <a:r>
              <a:rPr lang="en-GB" sz="3200" dirty="0" err="1"/>
              <a:t>μὴ</a:t>
            </a:r>
            <a:r>
              <a:rPr lang="en-GB" sz="3200" dirty="0"/>
              <a:t> </a:t>
            </a:r>
            <a:r>
              <a:rPr lang="en-GB" sz="3200" dirty="0" err="1"/>
              <a:t>ὄντ</a:t>
            </a:r>
            <a:r>
              <a:rPr lang="en-GB" sz="3200" dirty="0"/>
              <a:t>α φονέα μηδ᾽ ἔνοχον τῷ ἔργῳ χρήσασθαι τῇ δίκῃ, καὶ νόμῳ εἴργεσθαι πόλεως, ἱερῶν, ἀγώνων, θυσιῶν, ἅπερ μέγιστα καὶ παλαιότατα τοῖς ἀνθρώποις. </a:t>
            </a:r>
            <a:r>
              <a:rPr lang="en-GB" sz="3200" dirty="0" err="1"/>
              <a:t>τοσ</a:t>
            </a:r>
            <a:r>
              <a:rPr lang="en-GB" sz="3200" dirty="0"/>
              <a:t>αύτην γὰρ ἀνάγκην ὁ νόμος ἔχει, ὥστε καὶ ἄν τις κτείνῃ τινὰ ὧν αὐτὸς κρατεῖ καὶ μὴ ἔστιν ὁ τιμωρήσων, τὸ νομιζόμενον καὶ τὸ θεῖον δεδιὼς ἁγνεύει τε ἑαυτὸν καὶ ἀφέξεται ὧν εἴρηται ἐν τῷ νόμῳ, ἐλπίζων οὕτως ἂν ἄριστα πρᾶξαι. </a:t>
            </a:r>
          </a:p>
          <a:p>
            <a:endParaRPr lang="en-GB" dirty="0"/>
          </a:p>
        </p:txBody>
      </p:sp>
    </p:spTree>
    <p:extLst>
      <p:ext uri="{BB962C8B-B14F-4D97-AF65-F5344CB8AC3E}">
        <p14:creationId xmlns:p14="http://schemas.microsoft.com/office/powerpoint/2010/main" val="1053617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F91B2-EA75-4359-882B-A8CA0CF61B70}"/>
              </a:ext>
            </a:extLst>
          </p:cNvPr>
          <p:cNvSpPr>
            <a:spLocks noGrp="1"/>
          </p:cNvSpPr>
          <p:nvPr>
            <p:ph type="title"/>
          </p:nvPr>
        </p:nvSpPr>
        <p:spPr>
          <a:xfrm>
            <a:off x="838200" y="365125"/>
            <a:ext cx="10515600" cy="471587"/>
          </a:xfrm>
        </p:spPr>
        <p:txBody>
          <a:bodyPr>
            <a:noAutofit/>
          </a:bodyPr>
          <a:lstStyle/>
          <a:p>
            <a:r>
              <a:rPr lang="el-GR" sz="3600" b="1" dirty="0">
                <a:latin typeface="+mn-lt"/>
              </a:rPr>
              <a:t>ΔΙΚΕΣ ΦΟΝΟΥ ΚΑΙ ΗΘΙΚΕΣ ΑΞΙΕΣ</a:t>
            </a:r>
            <a:br>
              <a:rPr lang="en-GB" sz="3600" dirty="0"/>
            </a:br>
            <a:endParaRPr lang="en-GB" sz="3600" dirty="0"/>
          </a:p>
        </p:txBody>
      </p:sp>
      <p:sp>
        <p:nvSpPr>
          <p:cNvPr id="3" name="Content Placeholder 2">
            <a:extLst>
              <a:ext uri="{FF2B5EF4-FFF2-40B4-BE49-F238E27FC236}">
                <a16:creationId xmlns:a16="http://schemas.microsoft.com/office/drawing/2014/main" id="{32F1ABA7-309E-46F6-8FA4-48BAC4558B1F}"/>
              </a:ext>
            </a:extLst>
          </p:cNvPr>
          <p:cNvSpPr>
            <a:spLocks noGrp="1"/>
          </p:cNvSpPr>
          <p:nvPr>
            <p:ph idx="1"/>
          </p:nvPr>
        </p:nvSpPr>
        <p:spPr>
          <a:xfrm>
            <a:off x="191344" y="620688"/>
            <a:ext cx="11162456" cy="5872187"/>
          </a:xfrm>
        </p:spPr>
        <p:txBody>
          <a:bodyPr>
            <a:normAutofit fontScale="92500"/>
          </a:bodyPr>
          <a:lstStyle/>
          <a:p>
            <a:r>
              <a:rPr lang="en-GB" dirty="0"/>
              <a:t>[5] </a:t>
            </a:r>
            <a:r>
              <a:rPr lang="el-GR" dirty="0"/>
              <a:t>ἔστι μὲν γὰρ τὰ πλείω τοῖς ἀνθρώποις τοῦ βίου ἐν ταῖς ἐλπίσιν</a:t>
            </a:r>
            <a:r>
              <a:rPr lang="en-GB" dirty="0"/>
              <a:t>: </a:t>
            </a:r>
            <a:r>
              <a:rPr lang="el-GR" dirty="0"/>
              <a:t>ἀσεβῶν δὲ καὶ παραβαίνων τὰ εἰς τοὺς θεοὺς καὶ αὐτῆς ἂν τῆς ἐλπίδος</a:t>
            </a:r>
            <a:r>
              <a:rPr lang="en-GB" dirty="0"/>
              <a:t>, </a:t>
            </a:r>
            <a:r>
              <a:rPr lang="el-GR" dirty="0"/>
              <a:t>ὅπερ ἐστὶ μέγιστον ἀνθρώποιςἀγαθόν</a:t>
            </a:r>
            <a:r>
              <a:rPr lang="en-GB" dirty="0"/>
              <a:t>, </a:t>
            </a:r>
            <a:r>
              <a:rPr lang="el-GR" dirty="0"/>
              <a:t>αὐτὸς αὑτὸν ἀποστεροίη</a:t>
            </a:r>
            <a:r>
              <a:rPr lang="en-GB" dirty="0"/>
              <a:t>. </a:t>
            </a:r>
            <a:r>
              <a:rPr lang="el-GR" dirty="0"/>
              <a:t>καὶ οὐδεὶς ἂν τολμήσειεν οὔτε τὴν δίκην τὴν δεδικασμένην παραβαίνειν</a:t>
            </a:r>
            <a:r>
              <a:rPr lang="en-GB" dirty="0"/>
              <a:t>, </a:t>
            </a:r>
            <a:r>
              <a:rPr lang="el-GR" dirty="0"/>
              <a:t>πιστεύσας ὅτι οὐκ ἔνοχός ἐστι τῷ ἔργῳ</a:t>
            </a:r>
            <a:r>
              <a:rPr lang="en-GB" dirty="0"/>
              <a:t>, </a:t>
            </a:r>
            <a:r>
              <a:rPr lang="el-GR" dirty="0"/>
              <a:t>οὔτ᾽ αὖ συνειδὼς αὐτὸς αὑτῷ ἔργον εἰργασμένος τοιοῦτον μὴ οὐ χρῆσθαι τῷ νόμῳ</a:t>
            </a:r>
            <a:r>
              <a:rPr lang="en-GB" dirty="0"/>
              <a:t>: </a:t>
            </a:r>
            <a:r>
              <a:rPr lang="el-GR" dirty="0"/>
              <a:t>ἀνάγκη δὲ τῆς τε δίκης νικᾶσθαι παρὰ τὸ ἀληθές</a:t>
            </a:r>
            <a:r>
              <a:rPr lang="en-GB" dirty="0"/>
              <a:t>, </a:t>
            </a:r>
            <a:r>
              <a:rPr lang="el-GR" dirty="0"/>
              <a:t>αὐτοῦ τε τοῦ ἀληθοῦς</a:t>
            </a:r>
            <a:r>
              <a:rPr lang="en-GB" dirty="0"/>
              <a:t>, </a:t>
            </a:r>
            <a:r>
              <a:rPr lang="el-GR" dirty="0"/>
              <a:t>κἂν μὴ ὁ τιμωρήσων ᾖ</a:t>
            </a:r>
            <a:r>
              <a:rPr lang="en-GB" dirty="0"/>
              <a:t>. [6] </a:t>
            </a:r>
            <a:r>
              <a:rPr lang="el-GR" dirty="0"/>
              <a:t>αὐτῶν δὲ τούτων ἕνεκα οἵ τε νόμοι καὶ αἱ διωμοσίαι καὶ τὰ τόμια καὶ αἱ προρρήσεις</a:t>
            </a:r>
            <a:r>
              <a:rPr lang="en-GB" dirty="0"/>
              <a:t>, </a:t>
            </a:r>
            <a:r>
              <a:rPr lang="el-GR" dirty="0"/>
              <a:t>καὶ τἆλλ᾽ ὅσα γίγνεται τῶν δικῶν τοῦ φόνου ἕνεκα</a:t>
            </a:r>
            <a:r>
              <a:rPr lang="en-GB" dirty="0"/>
              <a:t>, </a:t>
            </a:r>
            <a:r>
              <a:rPr lang="el-GR" dirty="0"/>
              <a:t>πολὺ διαφέροντά ἐστιν ἢ ἐπὶ τοῖς ἄλλοις</a:t>
            </a:r>
            <a:r>
              <a:rPr lang="en-GB" dirty="0"/>
              <a:t>, </a:t>
            </a:r>
            <a:r>
              <a:rPr lang="el-GR" dirty="0"/>
              <a:t>ὅτι καὶ αὐτὰ τὰ πράγματα</a:t>
            </a:r>
            <a:r>
              <a:rPr lang="en-GB" dirty="0"/>
              <a:t>, </a:t>
            </a:r>
            <a:r>
              <a:rPr lang="el-GR" dirty="0"/>
              <a:t>περὶ ὧν οἱ κίνδυνοι</a:t>
            </a:r>
            <a:r>
              <a:rPr lang="en-GB" dirty="0"/>
              <a:t>, </a:t>
            </a:r>
            <a:r>
              <a:rPr lang="el-GR" dirty="0"/>
              <a:t>περὶ πλείστου ἐστὶν ὀρθῶς γιγνώσκεσθαι</a:t>
            </a:r>
            <a:r>
              <a:rPr lang="en-GB" dirty="0"/>
              <a:t>: </a:t>
            </a:r>
            <a:r>
              <a:rPr lang="el-GR" dirty="0"/>
              <a:t>ὀρθῶς μὲν γὰρ γνωσθέντα τιμωρία ἐστὶν ὑπὲρ τοῦ ἀδικηθέντος</a:t>
            </a:r>
            <a:r>
              <a:rPr lang="en-GB" dirty="0"/>
              <a:t>, </a:t>
            </a:r>
            <a:r>
              <a:rPr lang="el-GR" dirty="0"/>
              <a:t>φονέα δὲ τὸν μὴ αἴτιον ψηφισθῆναι ἁμαρτία καὶ ἀσέβεια εἴς τε τοὺς θεοὺς καὶ τοὺς νόμους</a:t>
            </a:r>
            <a:r>
              <a:rPr lang="en-GB" dirty="0"/>
              <a:t>. </a:t>
            </a:r>
            <a:r>
              <a:rPr lang="el-GR" dirty="0"/>
              <a:t>καὶ οὐκ ἴσον ἐστὶ τόν τε διώκοντα μὴ ὀρθῶς</a:t>
            </a:r>
            <a:r>
              <a:rPr lang="en-GB" dirty="0"/>
              <a:t> &lt;</a:t>
            </a:r>
            <a:r>
              <a:rPr lang="el-GR" dirty="0"/>
              <a:t>αἰτιάσασθαι καὶ ὑμᾶς τοὺς δικαστὰς μὴ ὀρθῶς</a:t>
            </a:r>
            <a:r>
              <a:rPr lang="en-GB" dirty="0"/>
              <a:t>&gt; </a:t>
            </a:r>
            <a:r>
              <a:rPr lang="el-GR" dirty="0"/>
              <a:t>γνῶναι</a:t>
            </a:r>
            <a:r>
              <a:rPr lang="en-GB" dirty="0"/>
              <a:t>. </a:t>
            </a:r>
            <a:r>
              <a:rPr lang="el-GR" dirty="0"/>
              <a:t>ἡ μὲν γὰρ τούτου αἰτίασις οὐκ ἔχει</a:t>
            </a:r>
            <a:r>
              <a:rPr lang="en-GB" dirty="0"/>
              <a:t> [</a:t>
            </a:r>
            <a:r>
              <a:rPr lang="el-GR" dirty="0"/>
              <a:t>νῦν</a:t>
            </a:r>
            <a:r>
              <a:rPr lang="en-GB" dirty="0"/>
              <a:t>] </a:t>
            </a:r>
            <a:r>
              <a:rPr lang="el-GR" dirty="0"/>
              <a:t>τέλος</a:t>
            </a:r>
            <a:r>
              <a:rPr lang="en-GB" dirty="0"/>
              <a:t>, </a:t>
            </a:r>
            <a:r>
              <a:rPr lang="el-GR" dirty="0"/>
              <a:t>ἀλλ᾽ ἐν ὑμῖν ἐστι καὶ τῇ δίκῃ</a:t>
            </a:r>
            <a:r>
              <a:rPr lang="en-GB" dirty="0"/>
              <a:t>: </a:t>
            </a:r>
            <a:r>
              <a:rPr lang="el-GR" dirty="0"/>
              <a:t>ὅ τι δ᾽ ἂν ὑμεῖς μὴ ὀρθῶς γνῶτε</a:t>
            </a:r>
            <a:r>
              <a:rPr lang="en-GB" dirty="0"/>
              <a:t>, </a:t>
            </a:r>
            <a:r>
              <a:rPr lang="el-GR" dirty="0"/>
              <a:t>τοῦτο οὐκ ἔστιν ὅποι ἂν ἀνενεγκών τις τὴν αἰτίαν ἀπολύσαιτο</a:t>
            </a:r>
            <a:r>
              <a:rPr lang="en-GB" dirty="0"/>
              <a:t>.</a:t>
            </a:r>
          </a:p>
          <a:p>
            <a:endParaRPr lang="en-GB" dirty="0"/>
          </a:p>
        </p:txBody>
      </p:sp>
    </p:spTree>
    <p:extLst>
      <p:ext uri="{BB962C8B-B14F-4D97-AF65-F5344CB8AC3E}">
        <p14:creationId xmlns:p14="http://schemas.microsoft.com/office/powerpoint/2010/main" val="2029390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53E26-C686-4203-8677-502E05322A57}"/>
              </a:ext>
            </a:extLst>
          </p:cNvPr>
          <p:cNvSpPr>
            <a:spLocks noGrp="1"/>
          </p:cNvSpPr>
          <p:nvPr>
            <p:ph type="title"/>
          </p:nvPr>
        </p:nvSpPr>
        <p:spPr>
          <a:xfrm>
            <a:off x="838200" y="365126"/>
            <a:ext cx="10515600" cy="315912"/>
          </a:xfrm>
        </p:spPr>
        <p:txBody>
          <a:bodyPr>
            <a:normAutofit fontScale="90000"/>
          </a:bodyPr>
          <a:lstStyle/>
          <a:p>
            <a:r>
              <a:rPr lang="el-GR" sz="4000" b="1" dirty="0">
                <a:latin typeface="+mn-lt"/>
              </a:rPr>
              <a:t>ΒΟΥΛΕΥΣΙΣ </a:t>
            </a:r>
            <a:r>
              <a:rPr lang="en-GB" sz="4000" b="1" dirty="0">
                <a:latin typeface="+mn-lt"/>
              </a:rPr>
              <a:t>- </a:t>
            </a:r>
            <a:r>
              <a:rPr lang="el-GR" sz="4000" b="1" dirty="0">
                <a:latin typeface="+mn-lt"/>
              </a:rPr>
              <a:t>ΚΑΤΗΓΟΡΙΑ</a:t>
            </a:r>
            <a:br>
              <a:rPr lang="en-GB" dirty="0"/>
            </a:br>
            <a:endParaRPr lang="en-GB" dirty="0"/>
          </a:p>
        </p:txBody>
      </p:sp>
      <p:sp>
        <p:nvSpPr>
          <p:cNvPr id="3" name="Content Placeholder 2">
            <a:extLst>
              <a:ext uri="{FF2B5EF4-FFF2-40B4-BE49-F238E27FC236}">
                <a16:creationId xmlns:a16="http://schemas.microsoft.com/office/drawing/2014/main" id="{7816E0CD-B1DE-4B85-910C-C84E4A3603DE}"/>
              </a:ext>
            </a:extLst>
          </p:cNvPr>
          <p:cNvSpPr>
            <a:spLocks noGrp="1"/>
          </p:cNvSpPr>
          <p:nvPr>
            <p:ph idx="1"/>
          </p:nvPr>
        </p:nvSpPr>
        <p:spPr>
          <a:xfrm>
            <a:off x="119336" y="548680"/>
            <a:ext cx="11234464" cy="6120680"/>
          </a:xfrm>
        </p:spPr>
        <p:txBody>
          <a:bodyPr>
            <a:normAutofit fontScale="92500" lnSpcReduction="20000"/>
          </a:bodyPr>
          <a:lstStyle/>
          <a:p>
            <a:r>
              <a:rPr lang="en-GB" dirty="0"/>
              <a:t>[16] </a:t>
            </a:r>
            <a:r>
              <a:rPr lang="el-GR" dirty="0"/>
              <a:t>μεμαρτύρηται μὲν οὖν</a:t>
            </a:r>
            <a:r>
              <a:rPr lang="en-GB" dirty="0"/>
              <a:t>, </a:t>
            </a:r>
            <a:r>
              <a:rPr lang="el-GR" dirty="0"/>
              <a:t>ὦ ἄνδρες</a:t>
            </a:r>
            <a:r>
              <a:rPr lang="en-GB" dirty="0"/>
              <a:t>, </a:t>
            </a:r>
            <a:r>
              <a:rPr lang="el-GR" dirty="0"/>
              <a:t>περὶ τοῦ πράγματος ἃ ἐγὼ ὑμῖν ὑπεσχόμην</a:t>
            </a:r>
            <a:r>
              <a:rPr lang="en-GB" dirty="0"/>
              <a:t>: </a:t>
            </a:r>
            <a:r>
              <a:rPr lang="el-GR" dirty="0"/>
              <a:t>ἐξ αὐτῶν δὲ τούτων χρὴ σκοπεῖν ἅ τε οὗτοι διωμόσαντο καὶ ἃ ἐγώ</a:t>
            </a:r>
            <a:r>
              <a:rPr lang="en-GB" dirty="0"/>
              <a:t>, </a:t>
            </a:r>
            <a:r>
              <a:rPr lang="el-GR" dirty="0"/>
              <a:t>πότεροι ἀληθέστερα καὶ εὐορκότερα</a:t>
            </a:r>
            <a:r>
              <a:rPr lang="en-GB" dirty="0"/>
              <a:t>. </a:t>
            </a:r>
            <a:r>
              <a:rPr lang="el-GR" dirty="0"/>
              <a:t>διωμόσαντο δὲ οὗτοι μὲν ἀποκτεῖναί με Διόδοτον βουλεύσαντα τὸν θάνατον</a:t>
            </a:r>
            <a:r>
              <a:rPr lang="en-GB" dirty="0"/>
              <a:t>, </a:t>
            </a:r>
            <a:r>
              <a:rPr lang="el-GR" dirty="0"/>
              <a:t>ἐγὼ δὲ μὴ ἀποκτεῖναι</a:t>
            </a:r>
            <a:r>
              <a:rPr lang="en-GB" dirty="0"/>
              <a:t>, </a:t>
            </a:r>
            <a:r>
              <a:rPr lang="el-GR" dirty="0"/>
              <a:t>μήτε χειρὶ ἐργασάμενος μήτε βουλεύσας</a:t>
            </a:r>
            <a:r>
              <a:rPr lang="en-GB" dirty="0"/>
              <a:t>. [17] α</a:t>
            </a:r>
            <a:r>
              <a:rPr lang="en-GB" dirty="0" err="1"/>
              <a:t>ἰτιῶντ</a:t>
            </a:r>
            <a:r>
              <a:rPr lang="en-GB" dirty="0"/>
              <a:t>αι δὲ οὗτοι μὲν ἐκ τούτων, ὡς αἴτιος ὃς ἐκέλευσε πιεῖν τὸν παῖδα τὸ φάρμακον ἢ ἠνάγκασεν ἢ ἔδωκεν: ἐγὼ δὲ ἐξ αὐτῶν τούτων ὧν αἰτιῶνται οὗτοι ἀποφανῶ ὅτι οὐκ ἔνοχός εἰμι: οὔτε γὰρ ἐκέλευσα οὔτ᾽ ἠνάγκασα οὔτ᾽ ἔδωκα: καὶ ἔτι προστίθημι αὐτοῖς ὅτι οὐ παρεγενόμην πίνοντι. καὶ </a:t>
            </a:r>
            <a:r>
              <a:rPr lang="en-GB" dirty="0" err="1"/>
              <a:t>εἴ</a:t>
            </a:r>
            <a:r>
              <a:rPr lang="en-GB" dirty="0"/>
              <a:t> φα</a:t>
            </a:r>
            <a:r>
              <a:rPr lang="en-GB" dirty="0" err="1"/>
              <a:t>σιν</a:t>
            </a:r>
            <a:r>
              <a:rPr lang="en-GB" dirty="0"/>
              <a:t> </a:t>
            </a:r>
            <a:r>
              <a:rPr lang="en-GB" dirty="0" err="1"/>
              <a:t>ἀδικεῖν</a:t>
            </a:r>
            <a:r>
              <a:rPr lang="en-GB" dirty="0"/>
              <a:t> </a:t>
            </a:r>
            <a:r>
              <a:rPr lang="en-GB" dirty="0" err="1"/>
              <a:t>εἴ</a:t>
            </a:r>
            <a:r>
              <a:rPr lang="en-GB" dirty="0"/>
              <a:t> </a:t>
            </a:r>
            <a:r>
              <a:rPr lang="en-GB" dirty="0" err="1"/>
              <a:t>τις</a:t>
            </a:r>
            <a:r>
              <a:rPr lang="en-GB" dirty="0"/>
              <a:t> </a:t>
            </a:r>
            <a:r>
              <a:rPr lang="en-GB" dirty="0" err="1"/>
              <a:t>ἐκέλευσεν</a:t>
            </a:r>
            <a:r>
              <a:rPr lang="en-GB" dirty="0"/>
              <a:t>, </a:t>
            </a:r>
            <a:r>
              <a:rPr lang="en-GB" dirty="0" err="1"/>
              <a:t>ἐγὼ</a:t>
            </a:r>
            <a:r>
              <a:rPr lang="en-GB" dirty="0"/>
              <a:t> </a:t>
            </a:r>
            <a:r>
              <a:rPr lang="en-GB" dirty="0" err="1"/>
              <a:t>οὐκ</a:t>
            </a:r>
            <a:r>
              <a:rPr lang="en-GB" dirty="0"/>
              <a:t> </a:t>
            </a:r>
            <a:r>
              <a:rPr lang="en-GB" dirty="0" err="1"/>
              <a:t>ἀδικῶ</a:t>
            </a:r>
            <a:r>
              <a:rPr lang="en-GB" dirty="0"/>
              <a:t>: </a:t>
            </a:r>
            <a:r>
              <a:rPr lang="en-GB" dirty="0" err="1"/>
              <a:t>οὐ</a:t>
            </a:r>
            <a:r>
              <a:rPr lang="en-GB" dirty="0"/>
              <a:t> </a:t>
            </a:r>
            <a:r>
              <a:rPr lang="en-GB" dirty="0" err="1"/>
              <a:t>γὰρ</a:t>
            </a:r>
            <a:r>
              <a:rPr lang="en-GB" dirty="0"/>
              <a:t> </a:t>
            </a:r>
            <a:r>
              <a:rPr lang="en-GB" dirty="0" err="1"/>
              <a:t>ἐκέλευσ</a:t>
            </a:r>
            <a:r>
              <a:rPr lang="en-GB" dirty="0"/>
              <a:t>α. καὶ </a:t>
            </a:r>
            <a:r>
              <a:rPr lang="en-GB" dirty="0" err="1"/>
              <a:t>εἴ</a:t>
            </a:r>
            <a:r>
              <a:rPr lang="en-GB" dirty="0"/>
              <a:t> φα</a:t>
            </a:r>
            <a:r>
              <a:rPr lang="en-GB" dirty="0" err="1"/>
              <a:t>σιν</a:t>
            </a:r>
            <a:r>
              <a:rPr lang="en-GB" dirty="0"/>
              <a:t> </a:t>
            </a:r>
            <a:r>
              <a:rPr lang="en-GB" dirty="0" err="1"/>
              <a:t>ἀδικεῖν</a:t>
            </a:r>
            <a:r>
              <a:rPr lang="en-GB" dirty="0"/>
              <a:t> </a:t>
            </a:r>
            <a:r>
              <a:rPr lang="en-GB" dirty="0" err="1"/>
              <a:t>εἴ</a:t>
            </a:r>
            <a:r>
              <a:rPr lang="en-GB" dirty="0"/>
              <a:t> </a:t>
            </a:r>
            <a:r>
              <a:rPr lang="en-GB" dirty="0" err="1"/>
              <a:t>τις</a:t>
            </a:r>
            <a:r>
              <a:rPr lang="en-GB" dirty="0"/>
              <a:t> </a:t>
            </a:r>
            <a:r>
              <a:rPr lang="en-GB" dirty="0" err="1"/>
              <a:t>ἠνάγκ</a:t>
            </a:r>
            <a:r>
              <a:rPr lang="en-GB" dirty="0"/>
              <a:t>ασεν, ἐγὼ οὐκ ἀδικῶ: οὐ γὰρ ἠνάγκασα. καὶ </a:t>
            </a:r>
            <a:r>
              <a:rPr lang="en-GB" dirty="0" err="1"/>
              <a:t>εἰ</a:t>
            </a:r>
            <a:r>
              <a:rPr lang="en-GB" dirty="0"/>
              <a:t> </a:t>
            </a:r>
            <a:r>
              <a:rPr lang="en-GB" dirty="0" err="1"/>
              <a:t>τὸν</a:t>
            </a:r>
            <a:r>
              <a:rPr lang="en-GB" dirty="0"/>
              <a:t> </a:t>
            </a:r>
            <a:r>
              <a:rPr lang="en-GB" dirty="0" err="1"/>
              <a:t>δόντ</a:t>
            </a:r>
            <a:r>
              <a:rPr lang="en-GB" dirty="0"/>
              <a:t>α τὸ φάρμακόν φασιν αἴτιον εἶναι, ἐγὼ οὐκ αἴτιος: οὐ γὰρ ἔδωκα. [18] α</a:t>
            </a:r>
            <a:r>
              <a:rPr lang="en-GB" dirty="0" err="1"/>
              <a:t>ἰτιάσ</a:t>
            </a:r>
            <a:r>
              <a:rPr lang="en-GB" dirty="0"/>
              <a:t>ασθαι μὲν οὖν καὶ καταψεύσασθαι ἔξεστι τῷ βουλομένῳ: αὐτὸς γὰρ ἕκαστος τούτου κρατεῖ: γενέσθαι μέντοι τὰ μὴ γενόμενα καὶ ἀδικεῖν τὸν μὴ ἀδικοῦντα οὐκ ἐν τοῖς τούτων λόγοις ἡγοῦμαι εἶναι, ἀλλ᾽ ἐν τῷ δικαίῳ καὶ τῷ ἀληθεῖ. ὁπ</a:t>
            </a:r>
            <a:r>
              <a:rPr lang="en-GB" dirty="0" err="1"/>
              <a:t>όσ</a:t>
            </a:r>
            <a:r>
              <a:rPr lang="en-GB" dirty="0"/>
              <a:t>α μὲν γὰρ λάθρᾳ πράττεται καὶ ἐπὶ θανάτῳ βουλευθέντα, ὧν μή εἰσι μάρτυρες, ἀνάγκη περὶ τῶν τοιούτων ἐξ αὐτῶν τῶν λόγων τῶν τε τοῦ κατηγόρου καὶ τοῦ ἀποκρινομένου τὴν διάγνωσιν ποιεῖσθαι καὶ θηρεύειν καὶ ἐπὶ σμικρὸν ὑπονοεῖν τὰ λεγόμενα, καὶ εἰκάζοντας μᾶλλον ἢ σάφα εἰδότας ψηφίζεσθαι περὶ τῶν πραγμάτων: [</a:t>
            </a:r>
          </a:p>
        </p:txBody>
      </p:sp>
    </p:spTree>
    <p:extLst>
      <p:ext uri="{BB962C8B-B14F-4D97-AF65-F5344CB8AC3E}">
        <p14:creationId xmlns:p14="http://schemas.microsoft.com/office/powerpoint/2010/main" val="2822735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44855-501F-4E06-8AE6-BDA2FDE68E4E}"/>
              </a:ext>
            </a:extLst>
          </p:cNvPr>
          <p:cNvSpPr>
            <a:spLocks noGrp="1"/>
          </p:cNvSpPr>
          <p:nvPr>
            <p:ph type="title"/>
          </p:nvPr>
        </p:nvSpPr>
        <p:spPr/>
        <p:txBody>
          <a:bodyPr/>
          <a:lstStyle/>
          <a:p>
            <a:r>
              <a:rPr lang="el-GR" b="1" dirty="0">
                <a:latin typeface="+mn-lt"/>
              </a:rPr>
              <a:t>ΒΟΥΛΕΥΣΙΣ </a:t>
            </a:r>
            <a:r>
              <a:rPr lang="en-GB" b="1" dirty="0">
                <a:latin typeface="+mn-lt"/>
              </a:rPr>
              <a:t>- </a:t>
            </a:r>
            <a:r>
              <a:rPr lang="el-GR" b="1" dirty="0">
                <a:latin typeface="+mn-lt"/>
              </a:rPr>
              <a:t>ΚΑΤΗΓΟΡΙΑ</a:t>
            </a:r>
            <a:endParaRPr lang="en-GB" dirty="0">
              <a:latin typeface="+mn-lt"/>
            </a:endParaRPr>
          </a:p>
        </p:txBody>
      </p:sp>
      <p:sp>
        <p:nvSpPr>
          <p:cNvPr id="3" name="Content Placeholder 2">
            <a:extLst>
              <a:ext uri="{FF2B5EF4-FFF2-40B4-BE49-F238E27FC236}">
                <a16:creationId xmlns:a16="http://schemas.microsoft.com/office/drawing/2014/main" id="{3BD57567-3888-407B-AA7B-018018DDCB5D}"/>
              </a:ext>
            </a:extLst>
          </p:cNvPr>
          <p:cNvSpPr>
            <a:spLocks noGrp="1"/>
          </p:cNvSpPr>
          <p:nvPr>
            <p:ph idx="1"/>
          </p:nvPr>
        </p:nvSpPr>
        <p:spPr/>
        <p:txBody>
          <a:bodyPr>
            <a:normAutofit fontScale="92500" lnSpcReduction="10000"/>
          </a:bodyPr>
          <a:lstStyle/>
          <a:p>
            <a:r>
              <a:rPr lang="en-GB" dirty="0"/>
              <a:t>[19] ὅπ</a:t>
            </a:r>
            <a:r>
              <a:rPr lang="en-GB" dirty="0" err="1"/>
              <a:t>ου</a:t>
            </a:r>
            <a:r>
              <a:rPr lang="en-GB" dirty="0"/>
              <a:t> </a:t>
            </a:r>
            <a:r>
              <a:rPr lang="en-GB" dirty="0" err="1"/>
              <a:t>δὲ</a:t>
            </a:r>
            <a:r>
              <a:rPr lang="en-GB" dirty="0"/>
              <a:t> π</a:t>
            </a:r>
            <a:r>
              <a:rPr lang="en-GB" dirty="0" err="1"/>
              <a:t>ρῶτον</a:t>
            </a:r>
            <a:r>
              <a:rPr lang="en-GB" dirty="0"/>
              <a:t> </a:t>
            </a:r>
            <a:r>
              <a:rPr lang="en-GB" dirty="0" err="1"/>
              <a:t>μὲν</a:t>
            </a:r>
            <a:r>
              <a:rPr lang="en-GB" dirty="0"/>
              <a:t> α</a:t>
            </a:r>
            <a:r>
              <a:rPr lang="en-GB" dirty="0" err="1"/>
              <a:t>ὐτοὶ</a:t>
            </a:r>
            <a:r>
              <a:rPr lang="en-GB" dirty="0"/>
              <a:t> </a:t>
            </a:r>
            <a:r>
              <a:rPr lang="en-GB" dirty="0" err="1"/>
              <a:t>οἱ</a:t>
            </a:r>
            <a:r>
              <a:rPr lang="en-GB" dirty="0"/>
              <a:t> κα</a:t>
            </a:r>
            <a:r>
              <a:rPr lang="en-GB" dirty="0" err="1"/>
              <a:t>τήγοροι</a:t>
            </a:r>
            <a:r>
              <a:rPr lang="en-GB" dirty="0"/>
              <a:t> </a:t>
            </a:r>
            <a:r>
              <a:rPr lang="en-GB" dirty="0" err="1"/>
              <a:t>ὁμολογοῦσι</a:t>
            </a:r>
            <a:r>
              <a:rPr lang="en-GB" dirty="0"/>
              <a:t> </a:t>
            </a:r>
            <a:r>
              <a:rPr lang="en-GB" dirty="0" err="1"/>
              <a:t>μὴ</a:t>
            </a:r>
            <a:r>
              <a:rPr lang="en-GB" dirty="0"/>
              <a:t> </a:t>
            </a:r>
            <a:r>
              <a:rPr lang="en-GB" dirty="0" err="1"/>
              <a:t>ἐκ</a:t>
            </a:r>
            <a:r>
              <a:rPr lang="en-GB" dirty="0"/>
              <a:t> π</a:t>
            </a:r>
            <a:r>
              <a:rPr lang="en-GB" dirty="0" err="1"/>
              <a:t>ρονοί</a:t>
            </a:r>
            <a:r>
              <a:rPr lang="en-GB" dirty="0"/>
              <a:t>ας μηδ᾽ ἐκ παρασκευῆς γενέσθαι τὸν θάνατον τῷ παιδί, ἔπειτα τὰ πραχθέντα φανερῶς ἅπαντα πραχθῆναι καὶ ἐναντίον μαρτύρων πολλῶν, καὶ ἀνδρῶν καὶ παίδων, καὶ ἐλευθέρων καὶ δούλων, ἐξ ὧνπερ καὶ εἴ τίς τι ἠδίκηκε, φανερώτατος ἂν εἴη, καὶ εἴ τις μὴ ἀδικοῦντα αἰτιῷτο, μάλιστ᾽ ἂν ἐξελέγχοιτο. [20] </a:t>
            </a:r>
            <a:r>
              <a:rPr lang="en-GB" dirty="0" err="1"/>
              <a:t>ἄξιον</a:t>
            </a:r>
            <a:r>
              <a:rPr lang="en-GB" dirty="0"/>
              <a:t> δ᾽ </a:t>
            </a:r>
            <a:r>
              <a:rPr lang="en-GB" dirty="0" err="1"/>
              <a:t>ἐνθυμηθῆν</a:t>
            </a:r>
            <a:r>
              <a:rPr lang="en-GB" dirty="0"/>
              <a:t>αι, ὦ ἄνδρες, ἀμφότερα καὶ τῆς γνώμης τῶν ἀντιδίκων καὶ οἵῳ τρόπῳ ἔρχονται ἐπὶ τὰ πράγματα. </a:t>
            </a:r>
            <a:r>
              <a:rPr lang="en-GB" dirty="0" err="1"/>
              <a:t>ἐξ</a:t>
            </a:r>
            <a:r>
              <a:rPr lang="en-GB" dirty="0"/>
              <a:t> </a:t>
            </a:r>
            <a:r>
              <a:rPr lang="en-GB" dirty="0" err="1"/>
              <a:t>ἀρχῆς</a:t>
            </a:r>
            <a:r>
              <a:rPr lang="en-GB" dirty="0"/>
              <a:t> </a:t>
            </a:r>
            <a:r>
              <a:rPr lang="en-GB" dirty="0" err="1"/>
              <a:t>γὰρ</a:t>
            </a:r>
            <a:r>
              <a:rPr lang="en-GB" dirty="0"/>
              <a:t> </a:t>
            </a:r>
            <a:r>
              <a:rPr lang="en-GB" dirty="0" err="1"/>
              <a:t>οὐδὲν</a:t>
            </a:r>
            <a:r>
              <a:rPr lang="en-GB" dirty="0"/>
              <a:t> </a:t>
            </a:r>
            <a:r>
              <a:rPr lang="en-GB" dirty="0" err="1"/>
              <a:t>ὁμοίως</a:t>
            </a:r>
            <a:r>
              <a:rPr lang="en-GB" dirty="0"/>
              <a:t> </a:t>
            </a:r>
            <a:r>
              <a:rPr lang="en-GB" dirty="0" err="1"/>
              <a:t>οὗτοί</a:t>
            </a:r>
            <a:r>
              <a:rPr lang="en-GB" dirty="0"/>
              <a:t> </a:t>
            </a:r>
            <a:r>
              <a:rPr lang="en-GB" dirty="0" err="1"/>
              <a:t>τε</a:t>
            </a:r>
            <a:r>
              <a:rPr lang="en-GB" dirty="0"/>
              <a:t> π</a:t>
            </a:r>
            <a:r>
              <a:rPr lang="en-GB" dirty="0" err="1"/>
              <a:t>ρὸς</a:t>
            </a:r>
            <a:r>
              <a:rPr lang="en-GB" dirty="0"/>
              <a:t> </a:t>
            </a:r>
            <a:r>
              <a:rPr lang="en-GB" dirty="0" err="1"/>
              <a:t>ἐμὲ</a:t>
            </a:r>
            <a:r>
              <a:rPr lang="en-GB" dirty="0"/>
              <a:t> π</a:t>
            </a:r>
            <a:r>
              <a:rPr lang="en-GB" dirty="0" err="1"/>
              <a:t>ράττουσι</a:t>
            </a:r>
            <a:r>
              <a:rPr lang="en-GB" dirty="0"/>
              <a:t> καὶ </a:t>
            </a:r>
            <a:r>
              <a:rPr lang="en-GB" dirty="0" err="1"/>
              <a:t>ἐγὼ</a:t>
            </a:r>
            <a:r>
              <a:rPr lang="en-GB" dirty="0"/>
              <a:t> π</a:t>
            </a:r>
            <a:r>
              <a:rPr lang="en-GB" dirty="0" err="1"/>
              <a:t>ρὸς</a:t>
            </a:r>
            <a:r>
              <a:rPr lang="en-GB" dirty="0"/>
              <a:t> </a:t>
            </a:r>
            <a:r>
              <a:rPr lang="en-GB" dirty="0" err="1"/>
              <a:t>τούτους</a:t>
            </a:r>
            <a:r>
              <a:rPr lang="en-GB" dirty="0"/>
              <a:t>. </a:t>
            </a:r>
          </a:p>
          <a:p>
            <a:r>
              <a:rPr lang="en-GB" dirty="0"/>
              <a:t>[22] </a:t>
            </a:r>
            <a:r>
              <a:rPr lang="el-GR" dirty="0"/>
              <a:t>ἃ μέντοι αἰτιῷτο καὶ διαβάλλοι</a:t>
            </a:r>
            <a:r>
              <a:rPr lang="en-GB" dirty="0"/>
              <a:t>, </a:t>
            </a:r>
            <a:r>
              <a:rPr lang="el-GR" dirty="0"/>
              <a:t>ῥᾳδίως ἐξελεγχθήσοιτο ψευδόμενος</a:t>
            </a:r>
            <a:r>
              <a:rPr lang="en-GB" dirty="0"/>
              <a:t>. </a:t>
            </a:r>
            <a:r>
              <a:rPr lang="el-GR" dirty="0"/>
              <a:t>εἶεν γὰρ οἱ συνειδότες πολλοί</a:t>
            </a:r>
            <a:r>
              <a:rPr lang="en-GB" dirty="0"/>
              <a:t>, </a:t>
            </a:r>
            <a:r>
              <a:rPr lang="el-GR" dirty="0"/>
              <a:t>καὶ ἐλεύθεροι καὶ δοῦλοι</a:t>
            </a:r>
            <a:r>
              <a:rPr lang="en-GB" dirty="0"/>
              <a:t>, </a:t>
            </a:r>
            <a:r>
              <a:rPr lang="el-GR" dirty="0"/>
              <a:t>καὶ νεώτεροι καὶ πρεσβύτεροι</a:t>
            </a:r>
            <a:r>
              <a:rPr lang="en-GB" dirty="0"/>
              <a:t>, </a:t>
            </a:r>
            <a:r>
              <a:rPr lang="el-GR" dirty="0"/>
              <a:t>σύμπαντες πλείους ἢ πεντήκοντα</a:t>
            </a:r>
            <a:r>
              <a:rPr lang="en-GB" dirty="0"/>
              <a:t>, </a:t>
            </a:r>
            <a:r>
              <a:rPr lang="el-GR" dirty="0"/>
              <a:t>οἳ τούς τε λόγους τοὺς λεχθέντας περὶ τῆς πόσεως τοῦ φαρμάκου καὶ τὰ πραχθέντα καὶ τὰ γενόμενα πάντα ἐπίσταιντο</a:t>
            </a:r>
            <a:r>
              <a:rPr lang="en-GB" dirty="0"/>
              <a:t>.</a:t>
            </a:r>
          </a:p>
          <a:p>
            <a:endParaRPr lang="en-GB" dirty="0"/>
          </a:p>
        </p:txBody>
      </p:sp>
    </p:spTree>
    <p:extLst>
      <p:ext uri="{BB962C8B-B14F-4D97-AF65-F5344CB8AC3E}">
        <p14:creationId xmlns:p14="http://schemas.microsoft.com/office/powerpoint/2010/main" val="1029996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BF652-FBAB-42BC-9105-AC647D763DC5}"/>
              </a:ext>
            </a:extLst>
          </p:cNvPr>
          <p:cNvSpPr>
            <a:spLocks noGrp="1"/>
          </p:cNvSpPr>
          <p:nvPr>
            <p:ph type="title"/>
          </p:nvPr>
        </p:nvSpPr>
        <p:spPr>
          <a:xfrm>
            <a:off x="838200" y="365125"/>
            <a:ext cx="10515600" cy="759619"/>
          </a:xfrm>
        </p:spPr>
        <p:txBody>
          <a:bodyPr>
            <a:normAutofit fontScale="90000"/>
          </a:bodyPr>
          <a:lstStyle/>
          <a:p>
            <a:r>
              <a:rPr lang="el-GR" sz="3600" b="1" dirty="0">
                <a:latin typeface="+mn-lt"/>
              </a:rPr>
              <a:t>ΜΑΡΤΥΡΕΣ ΚΑΙ ΒΑΣΑΝΟΣ</a:t>
            </a:r>
            <a:br>
              <a:rPr lang="en-GB" sz="3600" dirty="0">
                <a:latin typeface="+mn-lt"/>
              </a:rPr>
            </a:br>
            <a:endParaRPr lang="en-GB" sz="3600" dirty="0">
              <a:latin typeface="+mn-lt"/>
            </a:endParaRPr>
          </a:p>
        </p:txBody>
      </p:sp>
      <p:sp>
        <p:nvSpPr>
          <p:cNvPr id="3" name="Content Placeholder 2">
            <a:extLst>
              <a:ext uri="{FF2B5EF4-FFF2-40B4-BE49-F238E27FC236}">
                <a16:creationId xmlns:a16="http://schemas.microsoft.com/office/drawing/2014/main" id="{FFA541C8-F4B8-4567-87D9-FA52F79F7704}"/>
              </a:ext>
            </a:extLst>
          </p:cNvPr>
          <p:cNvSpPr>
            <a:spLocks noGrp="1"/>
          </p:cNvSpPr>
          <p:nvPr>
            <p:ph idx="1"/>
          </p:nvPr>
        </p:nvSpPr>
        <p:spPr>
          <a:xfrm>
            <a:off x="191344" y="836712"/>
            <a:ext cx="11162456" cy="5832648"/>
          </a:xfrm>
        </p:spPr>
        <p:txBody>
          <a:bodyPr>
            <a:normAutofit lnSpcReduction="10000"/>
          </a:bodyPr>
          <a:lstStyle/>
          <a:p>
            <a:r>
              <a:rPr lang="en-GB" dirty="0"/>
              <a:t>[23] καὶ </a:t>
            </a:r>
            <a:r>
              <a:rPr lang="en-GB" dirty="0" err="1"/>
              <a:t>εἶ</a:t>
            </a:r>
            <a:r>
              <a:rPr lang="en-GB" dirty="0"/>
              <a:t>πόν τε ταῦτα ἐν τῷ δικαστηρίῳ, καὶ προὐκαλούμην αὐτὸν εὐθὺς τότε, καὶ αὖθις τῇ ὑστεραίᾳ ἐν τοῖς αὐτοῖς δικασταῖς, καὶ ἰέναι ἐκέλευον λαβόντα μάρτυρας ὁπόσους βούλοιτο ἐπὶ τοὺς παραγενομένους, λέγων αὐτῷ ὀνόματι ἕκαστον, τούτους ἐρωτᾶν καὶ ἐλέγχειν, τοὺς μὲν ἐλευθέρους ὡς χρὴ τοὺς ἐλευθέρους, οἳ σφῶν &lt;τ᾽ αὐτῶν&gt; ἕνεκα καὶ τοῦ δικαίου ἔφραζον ἂν τἀληθῆ καὶ τὰ γενόμενα, τοὺς δὲ δούλους, εἰ μὲν αὐτῷ ἐρωτῶντι τἀληθῆ δοκοῖεν λέγειν, εἰ δὲ μή, ἕτοιμος εἴην διδόναι βασανίζειν τούς τε ἐμαυτοῦ πάντας, καὶ εἴ τινας τῶν ἀλλοτρίων </a:t>
            </a:r>
            <a:r>
              <a:rPr lang="el-GR" dirty="0"/>
              <a:t>κελεύοι</a:t>
            </a:r>
            <a:r>
              <a:rPr lang="en-GB" dirty="0"/>
              <a:t>, </a:t>
            </a:r>
            <a:r>
              <a:rPr lang="el-GR" dirty="0"/>
              <a:t>ὡμολόγουν πείσας τὸν δεσπότην παραδώσειν αὐτῷ βασανίζειν τρόπῳ ὁποίῳ βούλοιτο</a:t>
            </a:r>
            <a:r>
              <a:rPr lang="en-GB" dirty="0"/>
              <a:t>. [24] </a:t>
            </a:r>
            <a:r>
              <a:rPr lang="el-GR" dirty="0"/>
              <a:t>καὶ ταῦτα ἐμοῦ προκαλουμένου καὶ λέγοντος ἐν τῷ δικαστηρίῳ</a:t>
            </a:r>
            <a:r>
              <a:rPr lang="en-GB" dirty="0"/>
              <a:t>, </a:t>
            </a:r>
            <a:r>
              <a:rPr lang="el-GR" dirty="0"/>
              <a:t>οὗ καὶ</a:t>
            </a:r>
            <a:r>
              <a:rPr lang="en-GB" dirty="0"/>
              <a:t> α</a:t>
            </a:r>
            <a:r>
              <a:rPr lang="en-GB" dirty="0" err="1"/>
              <a:t>ὐτοὶ</a:t>
            </a:r>
            <a:r>
              <a:rPr lang="en-GB" dirty="0"/>
              <a:t> </a:t>
            </a:r>
            <a:r>
              <a:rPr lang="en-GB" dirty="0" err="1"/>
              <a:t>οἱ</a:t>
            </a:r>
            <a:r>
              <a:rPr lang="en-GB" dirty="0"/>
              <a:t> </a:t>
            </a:r>
            <a:r>
              <a:rPr lang="en-GB" dirty="0" err="1"/>
              <a:t>δικ</a:t>
            </a:r>
            <a:r>
              <a:rPr lang="en-GB" dirty="0"/>
              <a:t>ασταὶ καὶ ἕτεροι ἰδιῶται πολλοὶ μάρτυρες παρῆσαν, οὔτε τότε παραχρῆμα οὔτε ὕστερον ἐν παντὶ τῷ χρόνῳ οὐδεπώποτε ἠθέλησαν ἐλθεῖν ἐπὶ τοῦτο τὸ δίκαιον, εὖ εἰδότες ὅτι οὐκ ἂν τούτοις κατ᾽ ἐμοῦ ἔλεγχος ἐγίγνετο οὗτος, ἀλλ᾽ ἐμοὶ κατὰ τούτων, ὅτι οὐδὲν δίκαιον οὐδ᾽ ἀληθὲς ᾐτιῶντο.</a:t>
            </a:r>
          </a:p>
        </p:txBody>
      </p:sp>
    </p:spTree>
    <p:extLst>
      <p:ext uri="{BB962C8B-B14F-4D97-AF65-F5344CB8AC3E}">
        <p14:creationId xmlns:p14="http://schemas.microsoft.com/office/powerpoint/2010/main" val="2640493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1BCC2-E123-428F-B6E7-0842C7640F07}"/>
              </a:ext>
            </a:extLst>
          </p:cNvPr>
          <p:cNvSpPr>
            <a:spLocks noGrp="1"/>
          </p:cNvSpPr>
          <p:nvPr>
            <p:ph type="title"/>
          </p:nvPr>
        </p:nvSpPr>
        <p:spPr/>
        <p:txBody>
          <a:bodyPr>
            <a:normAutofit/>
          </a:bodyPr>
          <a:lstStyle/>
          <a:p>
            <a:r>
              <a:rPr lang="el-GR" sz="3600" b="1" dirty="0">
                <a:latin typeface="+mn-lt"/>
              </a:rPr>
              <a:t>ΜΑΡΤΥΡΕΣ ΚΑΙ ΒΑΣΑΝΟΣ</a:t>
            </a:r>
            <a:endParaRPr lang="en-GB" sz="3600" dirty="0">
              <a:latin typeface="+mn-lt"/>
            </a:endParaRPr>
          </a:p>
        </p:txBody>
      </p:sp>
      <p:sp>
        <p:nvSpPr>
          <p:cNvPr id="3" name="Content Placeholder 2">
            <a:extLst>
              <a:ext uri="{FF2B5EF4-FFF2-40B4-BE49-F238E27FC236}">
                <a16:creationId xmlns:a16="http://schemas.microsoft.com/office/drawing/2014/main" id="{D6EE634E-ED88-4B7C-A16C-496C4A80B218}"/>
              </a:ext>
            </a:extLst>
          </p:cNvPr>
          <p:cNvSpPr>
            <a:spLocks noGrp="1"/>
          </p:cNvSpPr>
          <p:nvPr>
            <p:ph idx="1"/>
          </p:nvPr>
        </p:nvSpPr>
        <p:spPr>
          <a:xfrm>
            <a:off x="335360" y="1412776"/>
            <a:ext cx="11018440" cy="5445223"/>
          </a:xfrm>
        </p:spPr>
        <p:txBody>
          <a:bodyPr>
            <a:normAutofit fontScale="77500" lnSpcReduction="20000"/>
          </a:bodyPr>
          <a:lstStyle/>
          <a:p>
            <a:r>
              <a:rPr lang="en-GB" dirty="0"/>
              <a:t>[25] ἐπ</a:t>
            </a:r>
            <a:r>
              <a:rPr lang="en-GB" dirty="0" err="1"/>
              <a:t>ίστ</a:t>
            </a:r>
            <a:r>
              <a:rPr lang="en-GB" dirty="0"/>
              <a:t>ασθε δέ, ὦ ἄνδρες, ὅτι αἱ ἀνάγκαι αὗται ἰσχυρόταται καὶ μέγισταί εἰσι τῶν ἐν ἀνθρώποις, καὶ ἔλεγχοι ἐκ τούτων σαφέστατοι καὶ πιστότατοι περὶ τοῦ δικαίου, ὅπου εἶεν μὲν ἐλεύθεροι πολλοὶ οἱ συνειδότες, εἶεν δὲ δοῦλοι, καὶ ἐξείη μὲν τοὺς ἐλευθέρους ὅρκοις καὶ πίστεσιν ἀναγκάζειν, ἃ τοῖς ἐλευθέροις μέγιστα καὶ περὶ πλείστου ἐστίν, ἐξείη δὲ τοὺς δούλους ἑτέραις ἀνάγκαις, ὑφ᾽ ὧν καὶ ἢν μέλλωσιν ἀποθανεῖσθαι κατειπόντες, ὅμως ἀναγκάζονται τἀληθῆ λέγειν: ἡ γὰρ παροῦσα ἀνάγκη ἑκάστῳ ἰσχυροτέρα ἐστὶ τῆς μελλούσης ἔσεσθαι. [26] </a:t>
            </a:r>
            <a:r>
              <a:rPr lang="el-GR" dirty="0"/>
              <a:t>εἰς πάντα τοίνυν ἐγὼ ταῦτα προὐκαλεσάμην τούτους</a:t>
            </a:r>
            <a:r>
              <a:rPr lang="en-GB" dirty="0"/>
              <a:t>, </a:t>
            </a:r>
            <a:r>
              <a:rPr lang="el-GR" dirty="0"/>
              <a:t>καὶ ἐξ ὧν γε χρὴ ἄνθρωπον ὄντα τἀληθῆ καὶ τὰ δίκαια πυνθάνεσθαι</a:t>
            </a:r>
            <a:r>
              <a:rPr lang="en-GB" dirty="0"/>
              <a:t>, </a:t>
            </a:r>
            <a:r>
              <a:rPr lang="el-GR" dirty="0"/>
              <a:t>ἐξῆν αὐτοῖς πυνθάνεσθαι</a:t>
            </a:r>
            <a:r>
              <a:rPr lang="en-GB" dirty="0"/>
              <a:t>, </a:t>
            </a:r>
            <a:r>
              <a:rPr lang="el-GR" dirty="0"/>
              <a:t>καὶ πρόφασις οὐδεμία ὑπελείπετο</a:t>
            </a:r>
            <a:r>
              <a:rPr lang="en-GB" dirty="0"/>
              <a:t>. καὶ </a:t>
            </a:r>
            <a:r>
              <a:rPr lang="en-GB" dirty="0" err="1"/>
              <a:t>ἐγὼ</a:t>
            </a:r>
            <a:r>
              <a:rPr lang="en-GB" dirty="0"/>
              <a:t> </a:t>
            </a:r>
            <a:r>
              <a:rPr lang="en-GB" dirty="0" err="1"/>
              <a:t>μὲν</a:t>
            </a:r>
            <a:r>
              <a:rPr lang="en-GB" dirty="0"/>
              <a:t> ὁ </a:t>
            </a:r>
            <a:r>
              <a:rPr lang="en-GB" dirty="0" err="1"/>
              <a:t>τὴν</a:t>
            </a:r>
            <a:r>
              <a:rPr lang="en-GB" dirty="0"/>
              <a:t> α</a:t>
            </a:r>
            <a:r>
              <a:rPr lang="en-GB" dirty="0" err="1"/>
              <a:t>ἰτί</a:t>
            </a:r>
            <a:r>
              <a:rPr lang="en-GB" dirty="0"/>
              <a:t>αν ἔχων καὶ ἀδικῶν, ὡς οὗτοί φασιν, ἕτοιμος ἦ αὐτοῖς κατ᾽ ἐμαυτοῦ παρέχειν ἔλεγχον τὸν δικαιότατον: οἱ δ᾽ αἰτιώμενοι καὶ φάσκοντες ἀδικεῖσθαι αὐτοὶ ἦσαν οἱ οὐκ ἐθέλοντες ἐλέγχειν εἴ τι ἠδικοῦντο. [27] </a:t>
            </a:r>
            <a:r>
              <a:rPr lang="el-GR" dirty="0"/>
              <a:t>καὶ εἰ μὲν ἐγὼ τούτων προκαλουμένων μὴ ἠθέλησα τοὺς παραγενομένους </a:t>
            </a:r>
            <a:r>
              <a:rPr lang="en-GB" dirty="0"/>
              <a:t>ἀπ</a:t>
            </a:r>
            <a:r>
              <a:rPr lang="en-GB" dirty="0" err="1"/>
              <a:t>οφῆν</a:t>
            </a:r>
            <a:r>
              <a:rPr lang="en-GB" dirty="0"/>
              <a:t>αι, &lt;ἢ&gt; θεράποντας ἐξαιτοῦσι μὴ ἤθελον ἐκδιδόναι, ἢ ἄλλην τινὰ πρόκλησιν ἔφευγον, αὐτὰ ἂν ταῦτα μέγιστα τεκμήρια κατ᾽ ἐμοῦ ἐποιοῦντο ὅτι ἀληθὴς ἦν ἡ αἰτία: ἐπεὶ δ᾽ ἐμοῦ προκαλουμένου οὗτοι ἦσαν οἱ φεύγοντες τὸν ἔλεγχον, ἐμοὶ δήπου δίκαιον κατὰ τούτων τὸ αὐτὸ τοῦτο τεκμήριον γενέσθαι ὅτι οὐκ ἀληθὴς &lt;ἦν&gt; ἡ αἰτία ἣν αἰτιῶνται κατ᾽ ἐμοῦ. [28] ἐπ</a:t>
            </a:r>
            <a:r>
              <a:rPr lang="en-GB" dirty="0" err="1"/>
              <a:t>ίστ</a:t>
            </a:r>
            <a:r>
              <a:rPr lang="en-GB" dirty="0"/>
              <a:t>αμαι δὲ καὶ τάδε, ὦ ἄνδρες, ὅτι εἰ μὲν τούτοις ἐμοῦ κατεμαρτύρουν οἱ μάρτυρες οἱ παραγενόμενοι, αὐτοῖς ἂν τούτοις ἰσχυροτάτοις ἐχρῶντο καὶ πίστιν ταύτην σαφεστάτην ἀπέφαινον, τοὺς μάρτυρας τοὺς καταμαρτυροῦντας: τῶν αὐτῶν δὲ τούτων μαρτυρούντων, ἃ μὲν ἐγὼ λέγω, ἀληθῆ εἶναι, ἃ δὲ οὗτοι λέγουσιν, οὐκ ἀληθῆ, τοῖς μὲν μάρτυσι τοῖς &lt;ἐμοὶ&gt; μαρτυροῦσιν ἀπιστεῖν ὑμᾶς διδάσκουσι, τοῖς δὲ λόγοις οἷς αὐτοὶ λέγουσι πιστεύειν ὑμᾶς φασι χρῆναι, οὓς ἐγὼ εἰ ἔλεγον ἄνευ μαρτύρων, ψευδεῖς ἂν κατηγόρουν εἶναι. [</a:t>
            </a:r>
          </a:p>
        </p:txBody>
      </p:sp>
    </p:spTree>
    <p:extLst>
      <p:ext uri="{BB962C8B-B14F-4D97-AF65-F5344CB8AC3E}">
        <p14:creationId xmlns:p14="http://schemas.microsoft.com/office/powerpoint/2010/main" val="21568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25A02-7AE0-4C97-84F5-D260C8AD8221}"/>
              </a:ext>
            </a:extLst>
          </p:cNvPr>
          <p:cNvSpPr>
            <a:spLocks noGrp="1"/>
          </p:cNvSpPr>
          <p:nvPr>
            <p:ph type="title"/>
          </p:nvPr>
        </p:nvSpPr>
        <p:spPr>
          <a:xfrm>
            <a:off x="623392" y="365125"/>
            <a:ext cx="10730408" cy="687611"/>
          </a:xfrm>
        </p:spPr>
        <p:txBody>
          <a:bodyPr>
            <a:normAutofit/>
          </a:bodyPr>
          <a:lstStyle/>
          <a:p>
            <a:r>
              <a:rPr lang="el-GR" sz="3200" b="1" dirty="0">
                <a:latin typeface="+mn-lt"/>
              </a:rPr>
              <a:t>ΜΑΡΤΥΡΕΣ ΚΑΙ ΒΑΣΑΝΟΣ</a:t>
            </a:r>
            <a:endParaRPr lang="en-GB" sz="3200" dirty="0">
              <a:latin typeface="+mn-lt"/>
            </a:endParaRPr>
          </a:p>
        </p:txBody>
      </p:sp>
      <p:sp>
        <p:nvSpPr>
          <p:cNvPr id="3" name="Content Placeholder 2">
            <a:extLst>
              <a:ext uri="{FF2B5EF4-FFF2-40B4-BE49-F238E27FC236}">
                <a16:creationId xmlns:a16="http://schemas.microsoft.com/office/drawing/2014/main" id="{A33DD42E-4186-475D-9B4B-D39850EC1275}"/>
              </a:ext>
            </a:extLst>
          </p:cNvPr>
          <p:cNvSpPr>
            <a:spLocks noGrp="1"/>
          </p:cNvSpPr>
          <p:nvPr>
            <p:ph idx="1"/>
          </p:nvPr>
        </p:nvSpPr>
        <p:spPr>
          <a:xfrm>
            <a:off x="191344" y="836712"/>
            <a:ext cx="11162456" cy="5706963"/>
          </a:xfrm>
        </p:spPr>
        <p:txBody>
          <a:bodyPr>
            <a:normAutofit fontScale="85000" lnSpcReduction="20000"/>
          </a:bodyPr>
          <a:lstStyle/>
          <a:p>
            <a:r>
              <a:rPr lang="en-GB" dirty="0"/>
              <a:t>[29] </a:t>
            </a:r>
            <a:r>
              <a:rPr lang="el-GR" dirty="0"/>
              <a:t>καίτοι δεινὸν εἰ οἱ αὐτοὶ μάρτυρες τούτοις μὲν ἂν μαρτυροῦντες πιστοὶ </a:t>
            </a:r>
            <a:r>
              <a:rPr lang="en-GB" dirty="0" err="1"/>
              <a:t>ἦσ</a:t>
            </a:r>
            <a:r>
              <a:rPr lang="en-GB" dirty="0"/>
              <a:t>αν, ἐμοὶ δὲ μαρτυροῦντες ἄπιστοι ἔσονται. καὶ </a:t>
            </a:r>
            <a:r>
              <a:rPr lang="en-GB" dirty="0" err="1"/>
              <a:t>εἰ</a:t>
            </a:r>
            <a:r>
              <a:rPr lang="en-GB" dirty="0"/>
              <a:t> </a:t>
            </a:r>
            <a:r>
              <a:rPr lang="en-GB" dirty="0" err="1"/>
              <a:t>μὲν</a:t>
            </a:r>
            <a:r>
              <a:rPr lang="en-GB" dirty="0"/>
              <a:t> π</a:t>
            </a:r>
            <a:r>
              <a:rPr lang="en-GB" dirty="0" err="1"/>
              <a:t>άνυ</a:t>
            </a:r>
            <a:r>
              <a:rPr lang="en-GB" dirty="0"/>
              <a:t> </a:t>
            </a:r>
            <a:r>
              <a:rPr lang="en-GB" dirty="0" err="1"/>
              <a:t>μὴ</a:t>
            </a:r>
            <a:r>
              <a:rPr lang="en-GB" dirty="0"/>
              <a:t> πα</a:t>
            </a:r>
            <a:r>
              <a:rPr lang="en-GB" dirty="0" err="1"/>
              <a:t>ρεγένοντο</a:t>
            </a:r>
            <a:r>
              <a:rPr lang="en-GB" dirty="0"/>
              <a:t> </a:t>
            </a:r>
            <a:r>
              <a:rPr lang="en-GB" dirty="0" err="1"/>
              <a:t>μάρτυρες</a:t>
            </a:r>
            <a:r>
              <a:rPr lang="en-GB" dirty="0"/>
              <a:t>, </a:t>
            </a:r>
            <a:r>
              <a:rPr lang="en-GB" dirty="0" err="1"/>
              <a:t>ἐγὼ</a:t>
            </a:r>
            <a:r>
              <a:rPr lang="en-GB" dirty="0"/>
              <a:t> </a:t>
            </a:r>
            <a:r>
              <a:rPr lang="en-GB" dirty="0" err="1"/>
              <a:t>δὲ</a:t>
            </a:r>
            <a:r>
              <a:rPr lang="en-GB" dirty="0"/>
              <a:t> πα</a:t>
            </a:r>
            <a:r>
              <a:rPr lang="en-GB" dirty="0" err="1"/>
              <a:t>ρειχόμην</a:t>
            </a:r>
            <a:r>
              <a:rPr lang="en-GB" dirty="0"/>
              <a:t>, ἢ </a:t>
            </a:r>
            <a:r>
              <a:rPr lang="en-GB" dirty="0" err="1"/>
              <a:t>τοὺς</a:t>
            </a:r>
            <a:r>
              <a:rPr lang="en-GB" dirty="0"/>
              <a:t> παρα</a:t>
            </a:r>
            <a:r>
              <a:rPr lang="en-GB" dirty="0" err="1"/>
              <a:t>γενομένους</a:t>
            </a:r>
            <a:r>
              <a:rPr lang="en-GB" dirty="0"/>
              <a:t> </a:t>
            </a:r>
            <a:r>
              <a:rPr lang="en-GB" dirty="0" err="1"/>
              <a:t>μὴ</a:t>
            </a:r>
            <a:r>
              <a:rPr lang="en-GB" dirty="0"/>
              <a:t> πα</a:t>
            </a:r>
            <a:r>
              <a:rPr lang="en-GB" dirty="0" err="1"/>
              <a:t>ρειχόμην</a:t>
            </a:r>
            <a:r>
              <a:rPr lang="en-GB" dirty="0"/>
              <a:t>, </a:t>
            </a:r>
            <a:r>
              <a:rPr lang="en-GB" dirty="0" err="1"/>
              <a:t>ἑτέρους</a:t>
            </a:r>
            <a:r>
              <a:rPr lang="en-GB" dirty="0"/>
              <a:t> </a:t>
            </a:r>
            <a:r>
              <a:rPr lang="en-GB" dirty="0" err="1"/>
              <a:t>δέ</a:t>
            </a:r>
            <a:r>
              <a:rPr lang="en-GB" dirty="0"/>
              <a:t> </a:t>
            </a:r>
            <a:r>
              <a:rPr lang="en-GB" dirty="0" err="1"/>
              <a:t>τιν</a:t>
            </a:r>
            <a:r>
              <a:rPr lang="en-GB" dirty="0"/>
              <a:t>ας, εἰκότως ἂν οἱ τούτων λόγοι πιστότεροι ἦσαν τῶν ἐμῶν μαρτύρων: ὅπου δὲ μάρτυράς τε ὁμολογοῦσι παραγενέσθαι, καὶ ἐγὼ τοὺς παραγενομένους παρέχομαι, &lt;καὶ&gt; εὐθὺς ἀπὸ τῆς πρώτης ἡμέρας καὶ αὐτὸς ἐγὼ καὶ οἱ μάρτυρες ἅπαντες φανεροί ἐσμεν λέγοντες ἅπερ νυνὶ πρὸς ὑμᾶς, πόθεν χρή, ὦ ἄνδρες, ἢ τἀληθῆ πιστὰ ἢ τὰ μὴ ἀληθῆ ἄπιστα ποιεῖν ἄλλοθεν ἢ ἐκ τῶν τοιούτων; [30] ὅπου μὲν γὰρ λόγῳ τις διδάσκοι περὶ τῶν πραχθέντων, μάρτυρας δὲ μὴ παρέχοιτο, μαρτύρων ἄν τις τοὺς λόγους τούτους ἐνδεεῖς φαίη εἶναι: ὅπου δὲ μάρτυρας μὲν παρέχοιτο, τεκμήρια δὲ αὖ τοῖς μαρτυροῦσιν ὅμοια μὴ ἀποφαίνοι, ταὐτὰ ἄν τις ἔχοι εἰπεῖν, εἰ βούλοιτο. [31] </a:t>
            </a:r>
            <a:r>
              <a:rPr lang="en-GB" dirty="0" err="1"/>
              <a:t>ἐγὼ</a:t>
            </a:r>
            <a:r>
              <a:rPr lang="en-GB" dirty="0"/>
              <a:t> </a:t>
            </a:r>
            <a:r>
              <a:rPr lang="en-GB" dirty="0" err="1"/>
              <a:t>τοίνυν</a:t>
            </a:r>
            <a:r>
              <a:rPr lang="en-GB" dirty="0"/>
              <a:t> </a:t>
            </a:r>
            <a:r>
              <a:rPr lang="en-GB" dirty="0" err="1"/>
              <a:t>τοὺς</a:t>
            </a:r>
            <a:r>
              <a:rPr lang="en-GB" dirty="0"/>
              <a:t> </a:t>
            </a:r>
            <a:r>
              <a:rPr lang="en-GB" dirty="0" err="1"/>
              <a:t>τε</a:t>
            </a:r>
            <a:r>
              <a:rPr lang="en-GB" dirty="0"/>
              <a:t> </a:t>
            </a:r>
            <a:r>
              <a:rPr lang="en-GB" dirty="0" err="1"/>
              <a:t>λόγους</a:t>
            </a:r>
            <a:r>
              <a:rPr lang="en-GB" dirty="0"/>
              <a:t> </a:t>
            </a:r>
            <a:r>
              <a:rPr lang="en-GB" dirty="0" err="1"/>
              <a:t>ὑμῖν</a:t>
            </a:r>
            <a:r>
              <a:rPr lang="en-GB" dirty="0"/>
              <a:t> </a:t>
            </a:r>
            <a:r>
              <a:rPr lang="en-GB" dirty="0" err="1"/>
              <a:t>εἰκότ</a:t>
            </a:r>
            <a:r>
              <a:rPr lang="en-GB" dirty="0"/>
              <a:t>ας ἀποφαίνω, καὶ τοῖς λόγοις τοὺς μάρτυρας ὁμολογοῦντας καὶ τοῖς μάρτυσι τὰ ἔργα, καὶ τεκμήρια ἐξ αὐτῶν τῶν ἔργων, καὶ ἔτι πρὸς τούτοις δύο τὼ μεγίστω καὶ ἰσχυροτάτω, τούτους μὲν αὐτούς τε ὑπὸ σφῶν αὐτῶν ἐξελεγχομένους καὶ ὑπ᾽ ἐμοῦ, ἐμὲ δὲ ὑπό τε τούτων καὶ ὑπὸ ἐμαυτοῦ ἀπολυόμενον: [32] ὅπου γὰρ ἐθέλοντος ἐλέγχεσθαι ἐμοῦ περὶ ὧν ᾐτιῶντο οὗτοι μὴ ἤθελον ἐλέγχειν &lt;εἴ τι&gt; ἠδικοῦντο, ἐμὲ μὲν δήπου ἀπέλυον, αὐτοὶ δὲ κατὰ σφῶν αὐτῶν μάρτυρες ἐγένοντο, ὅτι οὐδὲν δίκαιον οὐδ᾽ ἀληθὲς ᾐτιῶντο. κα</a:t>
            </a:r>
            <a:r>
              <a:rPr lang="en-GB" dirty="0" err="1"/>
              <a:t>ίτοι</a:t>
            </a:r>
            <a:r>
              <a:rPr lang="en-GB" dirty="0"/>
              <a:t> </a:t>
            </a:r>
            <a:r>
              <a:rPr lang="en-GB" dirty="0" err="1"/>
              <a:t>εἰ</a:t>
            </a:r>
            <a:r>
              <a:rPr lang="en-GB" dirty="0"/>
              <a:t> π</a:t>
            </a:r>
            <a:r>
              <a:rPr lang="en-GB" dirty="0" err="1"/>
              <a:t>ρὸς</a:t>
            </a:r>
            <a:r>
              <a:rPr lang="en-GB" dirty="0"/>
              <a:t> </a:t>
            </a:r>
            <a:r>
              <a:rPr lang="en-GB" dirty="0" err="1"/>
              <a:t>τοῖς</a:t>
            </a:r>
            <a:r>
              <a:rPr lang="en-GB" dirty="0"/>
              <a:t> </a:t>
            </a:r>
            <a:r>
              <a:rPr lang="en-GB" dirty="0" err="1"/>
              <a:t>ἐμ</a:t>
            </a:r>
            <a:r>
              <a:rPr lang="en-GB" dirty="0"/>
              <a:t>αυτοῦ μάρτυσι τοὺς ἀντιδίκους αὐτοὺς μάρτυρας παρέχομαι, ποῖ ἔτι ἐλθόντα δεῖ ἢ πόθεν ἀποδείξαντα τῆς αἰτίας ἀπολελύσθαι; </a:t>
            </a:r>
          </a:p>
          <a:p>
            <a:endParaRPr lang="en-GB" dirty="0"/>
          </a:p>
        </p:txBody>
      </p:sp>
    </p:spTree>
    <p:extLst>
      <p:ext uri="{BB962C8B-B14F-4D97-AF65-F5344CB8AC3E}">
        <p14:creationId xmlns:p14="http://schemas.microsoft.com/office/powerpoint/2010/main" val="3693089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560E1-15EF-4A02-9F96-9D55B0129220}"/>
              </a:ext>
            </a:extLst>
          </p:cNvPr>
          <p:cNvSpPr>
            <a:spLocks noGrp="1"/>
          </p:cNvSpPr>
          <p:nvPr>
            <p:ph type="title"/>
          </p:nvPr>
        </p:nvSpPr>
        <p:spPr>
          <a:xfrm>
            <a:off x="838200" y="365125"/>
            <a:ext cx="10515600" cy="759619"/>
          </a:xfrm>
        </p:spPr>
        <p:txBody>
          <a:bodyPr>
            <a:normAutofit fontScale="90000"/>
          </a:bodyPr>
          <a:lstStyle/>
          <a:p>
            <a:r>
              <a:rPr lang="el-GR" sz="3600" b="1" dirty="0">
                <a:latin typeface="+mn-lt"/>
              </a:rPr>
              <a:t>ΔΙΑΔΙΚΑΣΙΑ ΔΙΚΗΣ ΦΟΝΟΥ</a:t>
            </a:r>
            <a:br>
              <a:rPr lang="en-GB" dirty="0"/>
            </a:br>
            <a:endParaRPr lang="en-GB" dirty="0"/>
          </a:p>
        </p:txBody>
      </p:sp>
      <p:sp>
        <p:nvSpPr>
          <p:cNvPr id="3" name="Content Placeholder 2">
            <a:extLst>
              <a:ext uri="{FF2B5EF4-FFF2-40B4-BE49-F238E27FC236}">
                <a16:creationId xmlns:a16="http://schemas.microsoft.com/office/drawing/2014/main" id="{3853F19C-1623-40DE-B78C-93510D118C7F}"/>
              </a:ext>
            </a:extLst>
          </p:cNvPr>
          <p:cNvSpPr>
            <a:spLocks noGrp="1"/>
          </p:cNvSpPr>
          <p:nvPr>
            <p:ph idx="1"/>
          </p:nvPr>
        </p:nvSpPr>
        <p:spPr>
          <a:xfrm>
            <a:off x="119336" y="836712"/>
            <a:ext cx="11234464" cy="5656163"/>
          </a:xfrm>
        </p:spPr>
        <p:txBody>
          <a:bodyPr>
            <a:normAutofit fontScale="92500" lnSpcReduction="20000"/>
          </a:bodyPr>
          <a:lstStyle/>
          <a:p>
            <a:r>
              <a:rPr lang="en-GB" dirty="0"/>
              <a:t>[42] </a:t>
            </a:r>
            <a:r>
              <a:rPr lang="el-GR" dirty="0"/>
              <a:t>ἔδει μὲν γὰρ τὸν βασιλέα</a:t>
            </a:r>
            <a:r>
              <a:rPr lang="en-GB" dirty="0"/>
              <a:t>, </a:t>
            </a:r>
            <a:r>
              <a:rPr lang="el-GR" dirty="0"/>
              <a:t>ἐπειδὴ ἀπεγράψατο</a:t>
            </a:r>
            <a:r>
              <a:rPr lang="en-GB" dirty="0"/>
              <a:t>, </a:t>
            </a:r>
            <a:r>
              <a:rPr lang="el-GR" dirty="0"/>
              <a:t>τρεῖς προδικασίας ποιῆσαι ἐν τρισὶ μησί</a:t>
            </a:r>
            <a:r>
              <a:rPr lang="en-GB" dirty="0"/>
              <a:t>, </a:t>
            </a:r>
            <a:r>
              <a:rPr lang="el-GR" dirty="0"/>
              <a:t>τὴν δίκην δ᾽ εἰσάγειν τετάρτῳ μηνί</a:t>
            </a:r>
            <a:r>
              <a:rPr lang="en-GB" dirty="0"/>
              <a:t>, </a:t>
            </a:r>
            <a:r>
              <a:rPr lang="el-GR" dirty="0"/>
              <a:t>ὥσπερ νυνί</a:t>
            </a:r>
            <a:r>
              <a:rPr lang="en-GB" dirty="0"/>
              <a:t>: </a:t>
            </a:r>
            <a:r>
              <a:rPr lang="el-GR" dirty="0"/>
              <a:t>τῆς δ᾽ ἀρχῆς αὐτῷ λοιποὶ δύο μῆνες ἦσαν</a:t>
            </a:r>
            <a:r>
              <a:rPr lang="en-GB" dirty="0"/>
              <a:t>, </a:t>
            </a:r>
            <a:r>
              <a:rPr lang="el-GR" dirty="0"/>
              <a:t>Θαργηλιὼν καὶ Σκιροφοριών</a:t>
            </a:r>
            <a:r>
              <a:rPr lang="en-GB" dirty="0"/>
              <a:t>. </a:t>
            </a:r>
            <a:r>
              <a:rPr lang="el-GR" dirty="0"/>
              <a:t>καὶ οὔτ᾽ εἰσάγειν δήπου οἷός τ᾽ ἂν ἦν ἐφ᾽ ἑαυτοῦ</a:t>
            </a:r>
            <a:r>
              <a:rPr lang="en-GB" dirty="0"/>
              <a:t>, </a:t>
            </a:r>
            <a:r>
              <a:rPr lang="el-GR" dirty="0"/>
              <a:t>οὔτε παραδοῦναι φόνου δίκην ἔξεστιν</a:t>
            </a:r>
            <a:r>
              <a:rPr lang="en-GB" dirty="0"/>
              <a:t>, </a:t>
            </a:r>
            <a:r>
              <a:rPr lang="el-GR" dirty="0"/>
              <a:t>οὐδὲ παρέδωκεν οὐδεὶς πώποτε βασιλεὺς ἐν τῇ γῇ ταύτῃ</a:t>
            </a:r>
            <a:r>
              <a:rPr lang="en-GB" dirty="0"/>
              <a:t>. </a:t>
            </a:r>
            <a:r>
              <a:rPr lang="el-GR" dirty="0"/>
              <a:t>ἥντινα οὖν μήτε εἰσάγειν μήτε παραδοῦναι ἐξῆν αὐτῷ</a:t>
            </a:r>
            <a:r>
              <a:rPr lang="en-GB" dirty="0"/>
              <a:t>, </a:t>
            </a:r>
            <a:r>
              <a:rPr lang="el-GR" dirty="0"/>
              <a:t>οὐδ᾽ ἀπογράφεσθαι ἠξίου παρὰ τοὺς ὑμετέρους νόμους</a:t>
            </a:r>
            <a:r>
              <a:rPr lang="en-GB" dirty="0"/>
              <a:t>. [43] </a:t>
            </a:r>
            <a:r>
              <a:rPr lang="el-GR" dirty="0"/>
              <a:t>καὶ ὅτι οὐκ ἠδίκει αὐτούς</a:t>
            </a:r>
            <a:r>
              <a:rPr lang="en-GB" dirty="0"/>
              <a:t>, </a:t>
            </a:r>
            <a:r>
              <a:rPr lang="el-GR" dirty="0"/>
              <a:t>μέγιστον σημεῖον</a:t>
            </a:r>
            <a:r>
              <a:rPr lang="en-GB" dirty="0"/>
              <a:t>: </a:t>
            </a:r>
            <a:r>
              <a:rPr lang="el-GR" dirty="0"/>
              <a:t>Φιλοκράτης γὰρ οὑτοσὶ </a:t>
            </a:r>
            <a:r>
              <a:rPr lang="en-GB" dirty="0" err="1"/>
              <a:t>ἑτέρους</a:t>
            </a:r>
            <a:r>
              <a:rPr lang="en-GB" dirty="0"/>
              <a:t> </a:t>
            </a:r>
            <a:r>
              <a:rPr lang="en-GB" dirty="0" err="1"/>
              <a:t>τῶν</a:t>
            </a:r>
            <a:r>
              <a:rPr lang="en-GB" dirty="0"/>
              <a:t> ὑπ</a:t>
            </a:r>
            <a:r>
              <a:rPr lang="en-GB" dirty="0" err="1"/>
              <a:t>ευθύνων</a:t>
            </a:r>
            <a:r>
              <a:rPr lang="en-GB" dirty="0"/>
              <a:t> </a:t>
            </a:r>
            <a:r>
              <a:rPr lang="en-GB" dirty="0" err="1"/>
              <a:t>ἔσειε</a:t>
            </a:r>
            <a:r>
              <a:rPr lang="en-GB" dirty="0"/>
              <a:t> καὶ </a:t>
            </a:r>
            <a:r>
              <a:rPr lang="en-GB" dirty="0" err="1"/>
              <a:t>ἐσυκοφάντει</a:t>
            </a:r>
            <a:r>
              <a:rPr lang="en-GB" dirty="0"/>
              <a:t>, </a:t>
            </a:r>
            <a:r>
              <a:rPr lang="en-GB" dirty="0" err="1"/>
              <a:t>τούτου</a:t>
            </a:r>
            <a:r>
              <a:rPr lang="en-GB" dirty="0"/>
              <a:t> </a:t>
            </a:r>
            <a:r>
              <a:rPr lang="en-GB" dirty="0" err="1"/>
              <a:t>δὲ</a:t>
            </a:r>
            <a:r>
              <a:rPr lang="en-GB" dirty="0"/>
              <a:t> </a:t>
            </a:r>
            <a:r>
              <a:rPr lang="en-GB" dirty="0" err="1"/>
              <a:t>τοῦ</a:t>
            </a:r>
            <a:r>
              <a:rPr lang="en-GB" dirty="0"/>
              <a:t> βα</a:t>
            </a:r>
            <a:r>
              <a:rPr lang="en-GB" dirty="0" err="1"/>
              <a:t>σιλέως</a:t>
            </a:r>
            <a:r>
              <a:rPr lang="en-GB" dirty="0"/>
              <a:t>, </a:t>
            </a:r>
            <a:r>
              <a:rPr lang="en-GB" dirty="0" err="1"/>
              <a:t>ὅν</a:t>
            </a:r>
            <a:r>
              <a:rPr lang="en-GB" dirty="0"/>
              <a:t> φα</a:t>
            </a:r>
            <a:r>
              <a:rPr lang="en-GB" dirty="0" err="1"/>
              <a:t>σι</a:t>
            </a:r>
            <a:r>
              <a:rPr lang="en-GB" dirty="0"/>
              <a:t> </a:t>
            </a:r>
            <a:r>
              <a:rPr lang="en-GB" dirty="0" err="1"/>
              <a:t>δεινὰ</a:t>
            </a:r>
            <a:r>
              <a:rPr lang="en-GB" dirty="0"/>
              <a:t> καὶ </a:t>
            </a:r>
            <a:r>
              <a:rPr lang="en-GB" dirty="0" err="1"/>
              <a:t>σχέτλι</a:t>
            </a:r>
            <a:r>
              <a:rPr lang="en-GB" dirty="0"/>
              <a:t>α εἰργάσθαι, οὐκ ἦλθε κατηγορήσων εἰς τὰς εὐθύνας. κα</a:t>
            </a:r>
            <a:r>
              <a:rPr lang="en-GB" dirty="0" err="1"/>
              <a:t>ίτοι</a:t>
            </a:r>
            <a:r>
              <a:rPr lang="en-GB" dirty="0"/>
              <a:t> </a:t>
            </a:r>
            <a:r>
              <a:rPr lang="en-GB" dirty="0" err="1"/>
              <a:t>τί</a:t>
            </a:r>
            <a:r>
              <a:rPr lang="en-GB" dirty="0"/>
              <a:t> </a:t>
            </a:r>
            <a:r>
              <a:rPr lang="en-GB" dirty="0" err="1"/>
              <a:t>ἂν</a:t>
            </a:r>
            <a:r>
              <a:rPr lang="en-GB" dirty="0"/>
              <a:t> </a:t>
            </a:r>
            <a:r>
              <a:rPr lang="en-GB" dirty="0" err="1"/>
              <a:t>ὑμῖν</a:t>
            </a:r>
            <a:r>
              <a:rPr lang="en-GB" dirty="0"/>
              <a:t> </a:t>
            </a:r>
            <a:r>
              <a:rPr lang="en-GB" dirty="0" err="1"/>
              <a:t>μεῖζον</a:t>
            </a:r>
            <a:r>
              <a:rPr lang="en-GB" dirty="0"/>
              <a:t> </a:t>
            </a:r>
            <a:r>
              <a:rPr lang="en-GB" dirty="0" err="1"/>
              <a:t>τούτου</a:t>
            </a:r>
            <a:r>
              <a:rPr lang="en-GB" dirty="0"/>
              <a:t> </a:t>
            </a:r>
            <a:r>
              <a:rPr lang="en-GB" dirty="0" err="1"/>
              <a:t>τεκμήριον</a:t>
            </a:r>
            <a:r>
              <a:rPr lang="en-GB" dirty="0"/>
              <a:t> ἀπ</a:t>
            </a:r>
            <a:r>
              <a:rPr lang="en-GB" dirty="0" err="1"/>
              <a:t>οδείξ</a:t>
            </a:r>
            <a:r>
              <a:rPr lang="en-GB" dirty="0"/>
              <a:t>αιμι, ὅτι οὐκ ἠδικεῖτο οὔθ᾽ ὑπ᾽ ἐμοῦ οὔθ᾽ ὑπ᾽ ἐκείνου; [44] ἐπειδὴ δὲ οὑτοσὶ ὁ βασιλεὺς εἰσῆλθεν, ἐξὸν ἀυτοῖς ἀπὸ τῆς πρώτης ἡμέρας ἀρξαμένοις τοῦ Ἑκατομβαιῶνος μηνὸς τριάκονθ᾽ ἡμέρας συνεχῶς τούτων ᾗτινι ἐβούλοντο ἀπογράφεσθαι, ἀπεγράφοντο οὐδεμιᾷ: καὶ αὖθις τοῦ Μεταγειτνιῶνος μηνὸς ἀπὸ τῆς πρώτης ἡμέρας ἀρξαμένοις ἐξὸν αὐτοῖς ἀπογράφεσθαι &lt;ᾗ&gt;τινι ἐβούλοντο, οὐδ᾽ αὖ πω ἐνταῦθα ἀπεγράψαντο, ἀλλὰ παρεῖσαν καὶ τούτου τοῦ μηνὸς εἴκοσιν ἡμέρας: ὥστε αἱ σύμπασαι ἡμέραι ἐγένοντο αὐτοῖς πλεῖν ἢ πεντήκοντα ἐπὶ τούτου τοῦ βασιλέως, ἐν αἷς ἐξὸν αὐτοῖς ἀπογράψασθαι οὐκ ἀπεγράψαντο. </a:t>
            </a:r>
          </a:p>
        </p:txBody>
      </p:sp>
    </p:spTree>
    <p:extLst>
      <p:ext uri="{BB962C8B-B14F-4D97-AF65-F5344CB8AC3E}">
        <p14:creationId xmlns:p14="http://schemas.microsoft.com/office/powerpoint/2010/main" val="3560847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2385A-623E-44E3-A52C-F33F42F3B8A5}"/>
              </a:ext>
            </a:extLst>
          </p:cNvPr>
          <p:cNvSpPr>
            <a:spLocks noGrp="1"/>
          </p:cNvSpPr>
          <p:nvPr>
            <p:ph type="title"/>
          </p:nvPr>
        </p:nvSpPr>
        <p:spPr>
          <a:xfrm>
            <a:off x="695400" y="365125"/>
            <a:ext cx="10658400" cy="615603"/>
          </a:xfrm>
        </p:spPr>
        <p:txBody>
          <a:bodyPr>
            <a:normAutofit/>
          </a:bodyPr>
          <a:lstStyle/>
          <a:p>
            <a:r>
              <a:rPr lang="el-GR" sz="3600" b="1" dirty="0">
                <a:latin typeface="+mn-lt"/>
              </a:rPr>
              <a:t>ΔΙΑΔΙΚΑΣΙΑ ΔΙΚΗΣ ΦΟΝΟΥ</a:t>
            </a:r>
            <a:endParaRPr lang="en-GB" sz="3600" b="1" dirty="0">
              <a:latin typeface="+mn-lt"/>
            </a:endParaRPr>
          </a:p>
        </p:txBody>
      </p:sp>
      <p:sp>
        <p:nvSpPr>
          <p:cNvPr id="3" name="Content Placeholder 2">
            <a:extLst>
              <a:ext uri="{FF2B5EF4-FFF2-40B4-BE49-F238E27FC236}">
                <a16:creationId xmlns:a16="http://schemas.microsoft.com/office/drawing/2014/main" id="{85231BCB-17EC-4075-9CF9-0F16A6AD9219}"/>
              </a:ext>
            </a:extLst>
          </p:cNvPr>
          <p:cNvSpPr>
            <a:spLocks noGrp="1"/>
          </p:cNvSpPr>
          <p:nvPr>
            <p:ph idx="1"/>
          </p:nvPr>
        </p:nvSpPr>
        <p:spPr>
          <a:xfrm>
            <a:off x="191344" y="980728"/>
            <a:ext cx="11162456" cy="5512147"/>
          </a:xfrm>
        </p:spPr>
        <p:txBody>
          <a:bodyPr>
            <a:normAutofit fontScale="92500" lnSpcReduction="10000"/>
          </a:bodyPr>
          <a:lstStyle/>
          <a:p>
            <a:r>
              <a:rPr lang="en-GB" dirty="0"/>
              <a:t>[45] καὶ </a:t>
            </a:r>
            <a:r>
              <a:rPr lang="en-GB" dirty="0" err="1"/>
              <a:t>οἱ</a:t>
            </a:r>
            <a:r>
              <a:rPr lang="en-GB" dirty="0"/>
              <a:t> </a:t>
            </a:r>
            <a:r>
              <a:rPr lang="en-GB" dirty="0" err="1"/>
              <a:t>μὲν</a:t>
            </a:r>
            <a:r>
              <a:rPr lang="en-GB" dirty="0"/>
              <a:t> </a:t>
            </a:r>
            <a:r>
              <a:rPr lang="en-GB" dirty="0" err="1"/>
              <a:t>ἄλλοι</a:t>
            </a:r>
            <a:r>
              <a:rPr lang="en-GB" dirty="0"/>
              <a:t> ἅπα</a:t>
            </a:r>
            <a:r>
              <a:rPr lang="en-GB" dirty="0" err="1"/>
              <a:t>ντες</a:t>
            </a:r>
            <a:r>
              <a:rPr lang="en-GB" dirty="0"/>
              <a:t> </a:t>
            </a:r>
            <a:r>
              <a:rPr lang="en-GB" dirty="0" err="1"/>
              <a:t>ὅσοις</a:t>
            </a:r>
            <a:r>
              <a:rPr lang="en-GB" dirty="0"/>
              <a:t> ἐπὶ </a:t>
            </a:r>
            <a:r>
              <a:rPr lang="en-GB" dirty="0" err="1"/>
              <a:t>τοῦ</a:t>
            </a:r>
            <a:r>
              <a:rPr lang="en-GB" dirty="0"/>
              <a:t> α</a:t>
            </a:r>
            <a:r>
              <a:rPr lang="en-GB" dirty="0" err="1"/>
              <a:t>ὐτοῦ</a:t>
            </a:r>
            <a:r>
              <a:rPr lang="en-GB" dirty="0"/>
              <a:t> βα</a:t>
            </a:r>
            <a:r>
              <a:rPr lang="en-GB" dirty="0" err="1"/>
              <a:t>σιλέως</a:t>
            </a:r>
            <a:r>
              <a:rPr lang="en-GB" dirty="0"/>
              <a:t> ὁ </a:t>
            </a:r>
            <a:r>
              <a:rPr lang="en-GB" dirty="0" err="1"/>
              <a:t>χρόνος</a:t>
            </a:r>
            <a:r>
              <a:rPr lang="en-GB" dirty="0"/>
              <a:t> </a:t>
            </a:r>
            <a:r>
              <a:rPr lang="en-GB" dirty="0" err="1"/>
              <a:t>μὴ</a:t>
            </a:r>
            <a:r>
              <a:rPr lang="en-GB" dirty="0"/>
              <a:t> </a:t>
            </a:r>
            <a:r>
              <a:rPr lang="en-GB" dirty="0" err="1"/>
              <a:t>ἐγχωρεῖ</a:t>
            </a:r>
            <a:r>
              <a:rPr lang="en-GB" dirty="0"/>
              <a:t> ... </a:t>
            </a:r>
            <a:r>
              <a:rPr lang="el-GR" dirty="0"/>
              <a:t>οὗτοι δ᾽ ἐπιστάμενοι μὲν τοὺς νόμους ἅπαντας</a:t>
            </a:r>
            <a:r>
              <a:rPr lang="en-GB" dirty="0"/>
              <a:t>, </a:t>
            </a:r>
            <a:r>
              <a:rPr lang="el-GR" dirty="0"/>
              <a:t>ὁρῶντες δ᾽ ἐμὲ βουλεύοντα καὶ εἰσιόντ᾽ ἐς τὸ βουλευτήριον</a:t>
            </a:r>
            <a:r>
              <a:rPr lang="en-GB" dirty="0"/>
              <a:t>—</a:t>
            </a:r>
            <a:r>
              <a:rPr lang="el-GR" dirty="0"/>
              <a:t>καὶ ἐν αὐτῷ τῷ βουλευτηρίῳ Διὸς βουλαίου καὶ Ἀθηνᾶς βουλαίας ἱερόν ἐστι καὶ εἰσιόντες οἱ βουλευταὶ προσεύχονται</a:t>
            </a:r>
            <a:r>
              <a:rPr lang="en-GB" dirty="0"/>
              <a:t>, </a:t>
            </a:r>
            <a:r>
              <a:rPr lang="el-GR" dirty="0"/>
              <a:t>ὧν κἀγὼ εἷς </a:t>
            </a:r>
            <a:r>
              <a:rPr lang="en-GB" dirty="0"/>
              <a:t>ἦ, </a:t>
            </a:r>
            <a:r>
              <a:rPr lang="en-GB" dirty="0" err="1"/>
              <a:t>ὃς</a:t>
            </a:r>
            <a:r>
              <a:rPr lang="en-GB" dirty="0"/>
              <a:t> τα</a:t>
            </a:r>
            <a:r>
              <a:rPr lang="en-GB" dirty="0" err="1"/>
              <a:t>ὐτὰ</a:t>
            </a:r>
            <a:r>
              <a:rPr lang="en-GB" dirty="0"/>
              <a:t> π</a:t>
            </a:r>
            <a:r>
              <a:rPr lang="en-GB" dirty="0" err="1"/>
              <a:t>ράττων</a:t>
            </a:r>
            <a:r>
              <a:rPr lang="en-GB" dirty="0"/>
              <a:t>, καὶ </a:t>
            </a:r>
            <a:r>
              <a:rPr lang="en-GB" dirty="0" err="1"/>
              <a:t>εἰς</a:t>
            </a:r>
            <a:r>
              <a:rPr lang="en-GB" dirty="0"/>
              <a:t> </a:t>
            </a:r>
            <a:r>
              <a:rPr lang="en-GB" dirty="0" err="1"/>
              <a:t>τἆλλ</a:t>
            </a:r>
            <a:r>
              <a:rPr lang="en-GB" dirty="0"/>
              <a:t>α ἱερὰ πάντα εἰσιὼν μετὰ τῆς βουλῆς, καὶ θύων καὶ εὐχόμενος ὑπὲρ τῆς πόλεως ταύτης, καὶ πρὸς τούτοις πρυτανεύσας τὴν πρώτην πρυτανείαν ἅπασαν πλὴν δυοῖν ἡμέραιν, καὶ ἱεροποιῶν καὶ θύων ὑπὲρ τῆς δημοκρατίας, καὶ ἐπιψηφίζων καὶ λέγων γνώμας περὶ τῶν μεγίστων καὶ πλείστου ἀξίων τῇ πόλει φανερὸς ἦ: [46] καὶ οὗτοι παρόντες καὶ ἐπιδημοῦντες, ἐξὸν αὐτοῖς ἀπογράφεσθαι καὶ εἴργειν ἐμὲ τούτων ἁπάντων, οὐκ ἠξίουν ἀπογράφεσθαι: καίτοι ἱκανά γ᾽ ἦν ὑπομνῆσαι καὶ ἐνθυμηθῆναι, εἴπερ ἠδικοῦντο, ἀμφότερα καὶ σφῶν αὐτῶν ἕνεκα καὶ τῆς πόλεως. </a:t>
            </a:r>
            <a:r>
              <a:rPr lang="el-GR" dirty="0"/>
              <a:t>διὰ τί οὖν οὐκ ἀπεγράφοντο</a:t>
            </a:r>
            <a:r>
              <a:rPr lang="en-GB" dirty="0"/>
              <a:t>; </a:t>
            </a:r>
            <a:r>
              <a:rPr lang="el-GR" dirty="0"/>
              <a:t>δι᾽ ὅ τι συνῆσαν καὶ διελέγοντο</a:t>
            </a:r>
            <a:r>
              <a:rPr lang="en-GB" dirty="0"/>
              <a:t>: </a:t>
            </a:r>
            <a:r>
              <a:rPr lang="el-GR" dirty="0"/>
              <a:t>συνῆσάν τε γάρ μοι οὐκ ἀξιοῦντες φονέα εἶναι</a:t>
            </a:r>
            <a:r>
              <a:rPr lang="en-GB" dirty="0"/>
              <a:t>, </a:t>
            </a:r>
            <a:r>
              <a:rPr lang="el-GR" dirty="0"/>
              <a:t>καὶ οὐκ ἀπεγράφοντο τούτου αὐτοῦ </a:t>
            </a:r>
            <a:r>
              <a:rPr lang="en-GB" dirty="0" err="1"/>
              <a:t>ἕνεκ</a:t>
            </a:r>
            <a:r>
              <a:rPr lang="en-GB"/>
              <a:t>α, οὐχ ἡγούμενοί με ἀποκτεῖναι τὸν παῖδα οὐδ᾽ ἔνοχον εἶναι τοῦ φόνου, οὐδὲ προσήκειν μοι τούτου τοῦ πράγματος οὐδέν. </a:t>
            </a:r>
          </a:p>
          <a:p>
            <a:endParaRPr lang="en-GB" dirty="0"/>
          </a:p>
        </p:txBody>
      </p:sp>
    </p:spTree>
    <p:extLst>
      <p:ext uri="{BB962C8B-B14F-4D97-AF65-F5344CB8AC3E}">
        <p14:creationId xmlns:p14="http://schemas.microsoft.com/office/powerpoint/2010/main" val="3888553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6E56B4-7B3C-4313-A9ED-DB37286E4B33}"/>
              </a:ext>
            </a:extLst>
          </p:cNvPr>
          <p:cNvSpPr>
            <a:spLocks noGrp="1"/>
          </p:cNvSpPr>
          <p:nvPr>
            <p:ph type="title"/>
          </p:nvPr>
        </p:nvSpPr>
        <p:spPr>
          <a:xfrm>
            <a:off x="335360" y="365126"/>
            <a:ext cx="11018440" cy="315912"/>
          </a:xfrm>
        </p:spPr>
        <p:txBody>
          <a:bodyPr>
            <a:noAutofit/>
          </a:bodyPr>
          <a:lstStyle/>
          <a:p>
            <a:r>
              <a:rPr lang="el-GR" sz="2800" b="1" dirty="0">
                <a:latin typeface="+mn-lt"/>
              </a:rPr>
              <a:t>ΑΝΤΙΦΩΝ </a:t>
            </a:r>
            <a:r>
              <a:rPr lang="el-GR" sz="2800" b="1" i="1" dirty="0">
                <a:latin typeface="+mn-lt"/>
              </a:rPr>
              <a:t>ΠΕΡΙ ΤΟΥ ΗΡΩΔΟΥ ΦΟΝΟΥ </a:t>
            </a:r>
            <a:r>
              <a:rPr lang="el-GR" sz="2800" b="1" dirty="0">
                <a:latin typeface="+mn-lt"/>
              </a:rPr>
              <a:t>8-9</a:t>
            </a:r>
            <a:endParaRPr lang="en-GB" sz="2800" b="1" dirty="0">
              <a:latin typeface="+mn-lt"/>
            </a:endParaRPr>
          </a:p>
        </p:txBody>
      </p:sp>
      <p:sp>
        <p:nvSpPr>
          <p:cNvPr id="8" name="Content Placeholder 7">
            <a:extLst>
              <a:ext uri="{FF2B5EF4-FFF2-40B4-BE49-F238E27FC236}">
                <a16:creationId xmlns:a16="http://schemas.microsoft.com/office/drawing/2014/main" id="{F9666FE6-B996-45DE-80B3-439508E83ACB}"/>
              </a:ext>
            </a:extLst>
          </p:cNvPr>
          <p:cNvSpPr>
            <a:spLocks noGrp="1"/>
          </p:cNvSpPr>
          <p:nvPr>
            <p:ph idx="1"/>
          </p:nvPr>
        </p:nvSpPr>
        <p:spPr>
          <a:xfrm>
            <a:off x="263352" y="681038"/>
            <a:ext cx="11090448" cy="5811836"/>
          </a:xfrm>
        </p:spPr>
        <p:txBody>
          <a:bodyPr>
            <a:normAutofit/>
          </a:bodyPr>
          <a:lstStyle/>
          <a:p>
            <a:pPr marL="0" indent="0">
              <a:buNone/>
            </a:pPr>
            <a:r>
              <a:rPr lang="en-GB" dirty="0"/>
              <a:t>π</a:t>
            </a:r>
            <a:r>
              <a:rPr lang="en-GB" dirty="0" err="1"/>
              <a:t>ρῶτον</a:t>
            </a:r>
            <a:r>
              <a:rPr lang="en-GB" dirty="0"/>
              <a:t> </a:t>
            </a:r>
            <a:r>
              <a:rPr lang="en-GB" dirty="0" err="1"/>
              <a:t>μὲν</a:t>
            </a:r>
            <a:r>
              <a:rPr lang="en-GB" dirty="0"/>
              <a:t> </a:t>
            </a:r>
            <a:r>
              <a:rPr lang="en-GB" dirty="0" err="1"/>
              <a:t>οὖν</a:t>
            </a:r>
            <a:r>
              <a:rPr lang="en-GB" dirty="0"/>
              <a:t>, </a:t>
            </a:r>
            <a:r>
              <a:rPr lang="en-GB" dirty="0" err="1"/>
              <a:t>ὡς</a:t>
            </a:r>
            <a:r>
              <a:rPr lang="en-GB" dirty="0"/>
              <a:t> παρα</a:t>
            </a:r>
            <a:r>
              <a:rPr lang="en-GB" dirty="0" err="1"/>
              <a:t>νομώτ</a:t>
            </a:r>
            <a:r>
              <a:rPr lang="en-GB" dirty="0"/>
              <a:t>ατα καὶ βιαιότατα εἰς τόνδε τὸν ἀγῶνα καθέστηκα, τοῦτο ὑμᾶς διδάξω, οὐ τῷ φεύγειν ἂν τὸ πλῆθος τὸ ὑμέτερον, ἐπεὶ κἂν ἀνωμότοις ὑμῖν καὶ μὴ κατὰ νόμον μηδένα ἐπιτρέψαιμι περὶ τοῦ σώματος τοῦ ἐμοῦ διαψηφίσασθαι, ἕνεκά γε τοῦ πιστεύειν ἐμοί τε μηδὲν ἐξημαρτῆσθαι εἰς τόδε τὸ πρᾶγμα καὶ ὑμᾶς γνώσεσθαι τὰ δίκαια, ἀλλ᾽ ἵνα ᾖ τεκμήρια ὑμῖν καὶ </a:t>
            </a:r>
            <a:r>
              <a:rPr lang="el-GR" dirty="0"/>
              <a:t>τῶν ἄλλων πραγμάτων </a:t>
            </a:r>
            <a:r>
              <a:rPr lang="en-GB" dirty="0"/>
              <a:t>[</a:t>
            </a:r>
            <a:r>
              <a:rPr lang="el-GR" dirty="0"/>
              <a:t>καὶ</a:t>
            </a:r>
            <a:r>
              <a:rPr lang="en-GB" dirty="0"/>
              <a:t>] </a:t>
            </a:r>
            <a:r>
              <a:rPr lang="el-GR" dirty="0"/>
              <a:t>τῶν εἰς ἐμὲ ἡ τούτων βιαιότης καὶ παρανομία</a:t>
            </a:r>
            <a:r>
              <a:rPr lang="en-GB" dirty="0"/>
              <a:t>. [9] π</a:t>
            </a:r>
            <a:r>
              <a:rPr lang="en-GB" dirty="0" err="1"/>
              <a:t>ρῶτον</a:t>
            </a:r>
            <a:r>
              <a:rPr lang="en-GB" dirty="0"/>
              <a:t> </a:t>
            </a:r>
            <a:r>
              <a:rPr lang="en-GB" dirty="0" err="1"/>
              <a:t>μὲν</a:t>
            </a:r>
            <a:r>
              <a:rPr lang="en-GB" dirty="0"/>
              <a:t> </a:t>
            </a:r>
            <a:r>
              <a:rPr lang="en-GB" dirty="0" err="1"/>
              <a:t>γὰρ</a:t>
            </a:r>
            <a:r>
              <a:rPr lang="en-GB" dirty="0"/>
              <a:t> κα</a:t>
            </a:r>
            <a:r>
              <a:rPr lang="en-GB" dirty="0" err="1"/>
              <a:t>κοῦργος</a:t>
            </a:r>
            <a:r>
              <a:rPr lang="en-GB" dirty="0"/>
              <a:t> </a:t>
            </a:r>
            <a:r>
              <a:rPr lang="en-GB" dirty="0" err="1"/>
              <a:t>ἐνδεδειγμένος</a:t>
            </a:r>
            <a:r>
              <a:rPr lang="en-GB" dirty="0"/>
              <a:t> </a:t>
            </a:r>
            <a:r>
              <a:rPr lang="en-GB" dirty="0" err="1"/>
              <a:t>φόνου</a:t>
            </a:r>
            <a:r>
              <a:rPr lang="en-GB" dirty="0"/>
              <a:t> </a:t>
            </a:r>
            <a:r>
              <a:rPr lang="en-GB" dirty="0" err="1"/>
              <a:t>δίκην</a:t>
            </a:r>
            <a:r>
              <a:rPr lang="en-GB" dirty="0"/>
              <a:t> </a:t>
            </a:r>
            <a:r>
              <a:rPr lang="en-GB" dirty="0" err="1"/>
              <a:t>φεύγω</a:t>
            </a:r>
            <a:r>
              <a:rPr lang="en-GB" dirty="0"/>
              <a:t>, ὃ </a:t>
            </a:r>
            <a:r>
              <a:rPr lang="en-GB" dirty="0" err="1"/>
              <a:t>οὐδεὶς</a:t>
            </a:r>
            <a:r>
              <a:rPr lang="en-GB" dirty="0"/>
              <a:t> πώπ</a:t>
            </a:r>
            <a:r>
              <a:rPr lang="en-GB" dirty="0" err="1"/>
              <a:t>οτ</a:t>
            </a:r>
            <a:r>
              <a:rPr lang="en-GB" dirty="0"/>
              <a:t>᾽ ἔπα</a:t>
            </a:r>
            <a:r>
              <a:rPr lang="en-GB" dirty="0" err="1"/>
              <a:t>θε</a:t>
            </a:r>
            <a:r>
              <a:rPr lang="en-GB" dirty="0"/>
              <a:t> </a:t>
            </a:r>
            <a:r>
              <a:rPr lang="en-GB" dirty="0" err="1"/>
              <a:t>τῶν</a:t>
            </a:r>
            <a:r>
              <a:rPr lang="en-GB" dirty="0"/>
              <a:t> </a:t>
            </a:r>
            <a:r>
              <a:rPr lang="en-GB" dirty="0" err="1"/>
              <a:t>ἐν</a:t>
            </a:r>
            <a:r>
              <a:rPr lang="en-GB" dirty="0"/>
              <a:t> </a:t>
            </a:r>
            <a:r>
              <a:rPr lang="en-GB" dirty="0" err="1"/>
              <a:t>τῇ</a:t>
            </a:r>
            <a:r>
              <a:rPr lang="en-GB" dirty="0"/>
              <a:t> </a:t>
            </a:r>
            <a:r>
              <a:rPr lang="en-GB" dirty="0" err="1"/>
              <a:t>γῇ</a:t>
            </a:r>
            <a:r>
              <a:rPr lang="en-GB" dirty="0"/>
              <a:t> τα</a:t>
            </a:r>
            <a:r>
              <a:rPr lang="en-GB" dirty="0" err="1"/>
              <a:t>ύτῃ</a:t>
            </a:r>
            <a:r>
              <a:rPr lang="en-GB" dirty="0"/>
              <a:t>. καὶ </a:t>
            </a:r>
            <a:r>
              <a:rPr lang="en-GB" dirty="0" err="1"/>
              <a:t>ὡς</a:t>
            </a:r>
            <a:r>
              <a:rPr lang="en-GB" dirty="0"/>
              <a:t> </a:t>
            </a:r>
            <a:r>
              <a:rPr lang="en-GB" dirty="0" err="1"/>
              <a:t>μὲν</a:t>
            </a:r>
            <a:r>
              <a:rPr lang="en-GB" dirty="0"/>
              <a:t> </a:t>
            </a:r>
            <a:r>
              <a:rPr lang="en-GB" dirty="0" err="1"/>
              <a:t>οὐ</a:t>
            </a:r>
            <a:r>
              <a:rPr lang="en-GB" dirty="0"/>
              <a:t> κα</a:t>
            </a:r>
            <a:r>
              <a:rPr lang="en-GB" dirty="0" err="1"/>
              <a:t>κοῦργός</a:t>
            </a:r>
            <a:r>
              <a:rPr lang="en-GB" dirty="0"/>
              <a:t> </a:t>
            </a:r>
            <a:r>
              <a:rPr lang="en-GB" dirty="0" err="1"/>
              <a:t>εἰμι</a:t>
            </a:r>
            <a:r>
              <a:rPr lang="en-GB" dirty="0"/>
              <a:t> </a:t>
            </a:r>
            <a:r>
              <a:rPr lang="en-GB" dirty="0" err="1"/>
              <a:t>οὐδ</a:t>
            </a:r>
            <a:r>
              <a:rPr lang="en-GB" dirty="0"/>
              <a:t>᾽ </a:t>
            </a:r>
            <a:r>
              <a:rPr lang="en-GB" dirty="0" err="1"/>
              <a:t>ἔνοχος</a:t>
            </a:r>
            <a:r>
              <a:rPr lang="en-GB" dirty="0"/>
              <a:t> </a:t>
            </a:r>
            <a:r>
              <a:rPr lang="en-GB" dirty="0" err="1"/>
              <a:t>τῷ</a:t>
            </a:r>
            <a:r>
              <a:rPr lang="en-GB" dirty="0"/>
              <a:t> </a:t>
            </a:r>
            <a:r>
              <a:rPr lang="en-GB" dirty="0" err="1"/>
              <a:t>τῶν</a:t>
            </a:r>
            <a:r>
              <a:rPr lang="en-GB" dirty="0"/>
              <a:t> κα</a:t>
            </a:r>
            <a:r>
              <a:rPr lang="en-GB" dirty="0" err="1"/>
              <a:t>κούργων</a:t>
            </a:r>
            <a:r>
              <a:rPr lang="en-GB" dirty="0"/>
              <a:t> </a:t>
            </a:r>
            <a:r>
              <a:rPr lang="en-GB" dirty="0" err="1"/>
              <a:t>νόμῳ</a:t>
            </a:r>
            <a:r>
              <a:rPr lang="en-GB" dirty="0"/>
              <a:t>, α</a:t>
            </a:r>
            <a:r>
              <a:rPr lang="en-GB" dirty="0" err="1"/>
              <a:t>ὐτοὶ</a:t>
            </a:r>
            <a:r>
              <a:rPr lang="en-GB" dirty="0"/>
              <a:t> </a:t>
            </a:r>
            <a:r>
              <a:rPr lang="en-GB" dirty="0" err="1"/>
              <a:t>οὗτοι</a:t>
            </a:r>
            <a:r>
              <a:rPr lang="en-GB" dirty="0"/>
              <a:t> </a:t>
            </a:r>
            <a:r>
              <a:rPr lang="en-GB" dirty="0" err="1"/>
              <a:t>τούτου</a:t>
            </a:r>
            <a:r>
              <a:rPr lang="en-GB" dirty="0"/>
              <a:t> </a:t>
            </a:r>
            <a:r>
              <a:rPr lang="en-GB" dirty="0" err="1"/>
              <a:t>γε</a:t>
            </a:r>
            <a:r>
              <a:rPr lang="en-GB" dirty="0"/>
              <a:t> </a:t>
            </a:r>
            <a:r>
              <a:rPr lang="en-GB" dirty="0" err="1"/>
              <a:t>μάρτυρες</a:t>
            </a:r>
            <a:r>
              <a:rPr lang="en-GB" dirty="0"/>
              <a:t> </a:t>
            </a:r>
            <a:r>
              <a:rPr lang="en-GB" dirty="0" err="1"/>
              <a:t>γεγένηντ</a:t>
            </a:r>
            <a:r>
              <a:rPr lang="en-GB" dirty="0"/>
              <a:t>αι. π</a:t>
            </a:r>
            <a:r>
              <a:rPr lang="en-GB" dirty="0" err="1"/>
              <a:t>ερὶ</a:t>
            </a:r>
            <a:r>
              <a:rPr lang="en-GB" dirty="0"/>
              <a:t> </a:t>
            </a:r>
            <a:r>
              <a:rPr lang="en-GB" dirty="0" err="1"/>
              <a:t>γὰρ</a:t>
            </a:r>
            <a:r>
              <a:rPr lang="en-GB" dirty="0"/>
              <a:t> </a:t>
            </a:r>
            <a:r>
              <a:rPr lang="en-GB" dirty="0" err="1"/>
              <a:t>τῶν</a:t>
            </a:r>
            <a:r>
              <a:rPr lang="en-GB" dirty="0"/>
              <a:t> </a:t>
            </a:r>
            <a:r>
              <a:rPr lang="en-GB" dirty="0" err="1"/>
              <a:t>κλε</a:t>
            </a:r>
            <a:r>
              <a:rPr lang="en-GB" dirty="0"/>
              <a:t>πτῶν καὶ λωποδυτῶν ὁ νόμος κεῖται, ὧν οὐδὲν ἐμοὶ προσὸν ἀπέδειξαν. </a:t>
            </a:r>
            <a:r>
              <a:rPr lang="en-GB" dirty="0" err="1"/>
              <a:t>οὕτως</a:t>
            </a:r>
            <a:r>
              <a:rPr lang="en-GB" dirty="0"/>
              <a:t> </a:t>
            </a:r>
            <a:r>
              <a:rPr lang="en-GB" dirty="0" err="1"/>
              <a:t>εἴς</a:t>
            </a:r>
            <a:r>
              <a:rPr lang="en-GB" dirty="0"/>
              <a:t> </a:t>
            </a:r>
            <a:r>
              <a:rPr lang="en-GB" dirty="0" err="1"/>
              <a:t>γε</a:t>
            </a:r>
            <a:r>
              <a:rPr lang="en-GB" dirty="0"/>
              <a:t> τα</a:t>
            </a:r>
            <a:r>
              <a:rPr lang="en-GB" dirty="0" err="1"/>
              <a:t>ύτην</a:t>
            </a:r>
            <a:r>
              <a:rPr lang="en-GB" dirty="0"/>
              <a:t> </a:t>
            </a:r>
            <a:r>
              <a:rPr lang="en-GB" dirty="0" err="1"/>
              <a:t>τὴν</a:t>
            </a:r>
            <a:r>
              <a:rPr lang="en-GB" dirty="0"/>
              <a:t> ἀπα</a:t>
            </a:r>
            <a:r>
              <a:rPr lang="en-GB" dirty="0" err="1"/>
              <a:t>γωγὴν</a:t>
            </a:r>
            <a:r>
              <a:rPr lang="en-GB" dirty="0"/>
              <a:t> </a:t>
            </a:r>
            <a:r>
              <a:rPr lang="en-GB" dirty="0" err="1"/>
              <a:t>νομιμωτάτην</a:t>
            </a:r>
            <a:r>
              <a:rPr lang="en-GB" dirty="0"/>
              <a:t> καὶ </a:t>
            </a:r>
            <a:r>
              <a:rPr lang="en-GB" dirty="0" err="1"/>
              <a:t>δικ</a:t>
            </a:r>
            <a:r>
              <a:rPr lang="en-GB" dirty="0"/>
              <a:t>αιοτάτην πεποιήκασιν ὑμῖν τὴν ἀποψήφισίν μου. </a:t>
            </a:r>
          </a:p>
        </p:txBody>
      </p:sp>
    </p:spTree>
    <p:extLst>
      <p:ext uri="{BB962C8B-B14F-4D97-AF65-F5344CB8AC3E}">
        <p14:creationId xmlns:p14="http://schemas.microsoft.com/office/powerpoint/2010/main" val="1448384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D080-2F79-4F65-9CBB-CB8B0682F873}"/>
              </a:ext>
            </a:extLst>
          </p:cNvPr>
          <p:cNvSpPr>
            <a:spLocks noGrp="1"/>
          </p:cNvSpPr>
          <p:nvPr>
            <p:ph type="title"/>
          </p:nvPr>
        </p:nvSpPr>
        <p:spPr>
          <a:xfrm>
            <a:off x="191344" y="188641"/>
            <a:ext cx="10515600" cy="288031"/>
          </a:xfrm>
        </p:spPr>
        <p:txBody>
          <a:bodyPr>
            <a:normAutofit fontScale="90000"/>
          </a:bodyPr>
          <a:lstStyle/>
          <a:p>
            <a:r>
              <a:rPr lang="el-GR" sz="2800" b="1" dirty="0">
                <a:latin typeface="+mn-lt"/>
              </a:rPr>
              <a:t>ΑΝΤΙΦΩΝ </a:t>
            </a:r>
            <a:r>
              <a:rPr lang="el-GR" sz="2800" b="1" i="1" dirty="0">
                <a:latin typeface="+mn-lt"/>
              </a:rPr>
              <a:t>ΠΕΡΙ ΤΟΥ ΗΡΩΔΟΥ ΦΟΝΟΥ 10-11</a:t>
            </a:r>
            <a:endParaRPr lang="en-GB" sz="2800" b="1" dirty="0">
              <a:latin typeface="+mn-lt"/>
            </a:endParaRPr>
          </a:p>
        </p:txBody>
      </p:sp>
      <p:sp>
        <p:nvSpPr>
          <p:cNvPr id="3" name="Content Placeholder 2">
            <a:extLst>
              <a:ext uri="{FF2B5EF4-FFF2-40B4-BE49-F238E27FC236}">
                <a16:creationId xmlns:a16="http://schemas.microsoft.com/office/drawing/2014/main" id="{FACD1495-26EB-4A2D-82A0-86004CFF7225}"/>
              </a:ext>
            </a:extLst>
          </p:cNvPr>
          <p:cNvSpPr>
            <a:spLocks noGrp="1"/>
          </p:cNvSpPr>
          <p:nvPr>
            <p:ph idx="1"/>
          </p:nvPr>
        </p:nvSpPr>
        <p:spPr>
          <a:xfrm>
            <a:off x="191344" y="764704"/>
            <a:ext cx="11162456" cy="5904655"/>
          </a:xfrm>
        </p:spPr>
        <p:txBody>
          <a:bodyPr>
            <a:normAutofit fontScale="92500" lnSpcReduction="10000"/>
          </a:bodyPr>
          <a:lstStyle/>
          <a:p>
            <a:pPr marL="0" indent="0">
              <a:buNone/>
            </a:pPr>
            <a:r>
              <a:rPr lang="en-GB" dirty="0"/>
              <a:t>[10] </a:t>
            </a:r>
            <a:r>
              <a:rPr lang="el-GR" dirty="0"/>
              <a:t>φασὶ δὲ αὖ τό γε ἀποκτείνειν μέγα κακούργημα εἶναι</a:t>
            </a:r>
            <a:r>
              <a:rPr lang="en-GB" dirty="0"/>
              <a:t>, </a:t>
            </a:r>
            <a:r>
              <a:rPr lang="el-GR" dirty="0"/>
              <a:t>καὶ ἐγὼ </a:t>
            </a:r>
            <a:r>
              <a:rPr lang="en-GB" dirty="0" err="1"/>
              <a:t>ὁμολογῶ</a:t>
            </a:r>
            <a:r>
              <a:rPr lang="en-GB" dirty="0"/>
              <a:t> </a:t>
            </a:r>
            <a:r>
              <a:rPr lang="en-GB" dirty="0" err="1"/>
              <a:t>μέγιστόν</a:t>
            </a:r>
            <a:r>
              <a:rPr lang="en-GB" dirty="0"/>
              <a:t> </a:t>
            </a:r>
            <a:r>
              <a:rPr lang="en-GB" dirty="0" err="1"/>
              <a:t>γε</a:t>
            </a:r>
            <a:r>
              <a:rPr lang="en-GB" dirty="0"/>
              <a:t>, καὶ </a:t>
            </a:r>
            <a:r>
              <a:rPr lang="en-GB" dirty="0" err="1"/>
              <a:t>τὸ</a:t>
            </a:r>
            <a:r>
              <a:rPr lang="en-GB" dirty="0"/>
              <a:t> </a:t>
            </a:r>
            <a:r>
              <a:rPr lang="en-GB" dirty="0" err="1"/>
              <a:t>ἱεροσυλεῖν</a:t>
            </a:r>
            <a:r>
              <a:rPr lang="en-GB" dirty="0"/>
              <a:t> καὶ </a:t>
            </a:r>
            <a:r>
              <a:rPr lang="en-GB" dirty="0" err="1"/>
              <a:t>τὸ</a:t>
            </a:r>
            <a:r>
              <a:rPr lang="en-GB" dirty="0"/>
              <a:t> π</a:t>
            </a:r>
            <a:r>
              <a:rPr lang="en-GB" dirty="0" err="1"/>
              <a:t>ροδιδόν</a:t>
            </a:r>
            <a:r>
              <a:rPr lang="en-GB" dirty="0"/>
              <a:t>αι τὴν πόλιν: ἀλλὰ χωρὶς περὶ αὐτῶν ἑκάστου οἱ νόμοι κεῖνται. </a:t>
            </a:r>
            <a:r>
              <a:rPr lang="en-GB" dirty="0" err="1"/>
              <a:t>ἐμοὶ</a:t>
            </a:r>
            <a:r>
              <a:rPr lang="en-GB" dirty="0"/>
              <a:t> </a:t>
            </a:r>
            <a:r>
              <a:rPr lang="en-GB" dirty="0" err="1"/>
              <a:t>δὲ</a:t>
            </a:r>
            <a:r>
              <a:rPr lang="en-GB" dirty="0"/>
              <a:t> π</a:t>
            </a:r>
            <a:r>
              <a:rPr lang="en-GB" dirty="0" err="1"/>
              <a:t>ρῶτον</a:t>
            </a:r>
            <a:r>
              <a:rPr lang="en-GB" dirty="0"/>
              <a:t> </a:t>
            </a:r>
            <a:r>
              <a:rPr lang="en-GB" dirty="0" err="1"/>
              <a:t>μέν</a:t>
            </a:r>
            <a:r>
              <a:rPr lang="en-GB" dirty="0"/>
              <a:t>, </a:t>
            </a:r>
            <a:r>
              <a:rPr lang="en-GB" dirty="0" err="1"/>
              <a:t>οὗ</a:t>
            </a:r>
            <a:r>
              <a:rPr lang="en-GB" dirty="0"/>
              <a:t> </a:t>
            </a:r>
            <a:r>
              <a:rPr lang="en-GB" dirty="0" err="1"/>
              <a:t>τοῖς</a:t>
            </a:r>
            <a:r>
              <a:rPr lang="en-GB" dirty="0"/>
              <a:t> </a:t>
            </a:r>
            <a:r>
              <a:rPr lang="en-GB" dirty="0" err="1"/>
              <a:t>ἄλλοις</a:t>
            </a:r>
            <a:r>
              <a:rPr lang="en-GB" dirty="0"/>
              <a:t> </a:t>
            </a:r>
            <a:r>
              <a:rPr lang="en-GB" dirty="0" err="1"/>
              <a:t>εἴργεσθ</a:t>
            </a:r>
            <a:r>
              <a:rPr lang="en-GB" dirty="0"/>
              <a:t>αι προαγορεύουσι τοῖς τοῦ φόνου φεύγουσι τὰς δίκας, ἐνταυθοῖ πεποιήκασι τὴν κρίσιν, ἐν τῇ ἀγορᾷ: ἔπειτα τίμησίν μοι ἐποίησαν, ἀνταποθανεῖν τοῦ νόμου κειμένου τὸν ἀποκτείναντα, οὐ τοῦ ἐμοὶ συμφέροντος ἕνεκα, ἀλλὰ τοῦ σφίσιν αὐτοῖς λυσιτελοῦντος, καὶ ἐνταῦθα ἔλασσον ἔνειμαν τῷ τεθνηκότι τῶν ἐν τῷ νόμῳ κειμένων: οὗ δ᾽ ἕνεκα, γνώσεσθε προϊόντος τοῦ λόγου. [11] </a:t>
            </a:r>
            <a:r>
              <a:rPr lang="el-GR" dirty="0"/>
              <a:t>ἔπειτα δέ</a:t>
            </a:r>
            <a:r>
              <a:rPr lang="en-GB" dirty="0"/>
              <a:t>, </a:t>
            </a:r>
            <a:r>
              <a:rPr lang="el-GR" dirty="0"/>
              <a:t>ὃ πάντας οἶμαι ὑμᾶς ἐπίστασθαι</a:t>
            </a:r>
            <a:r>
              <a:rPr lang="en-GB" dirty="0"/>
              <a:t>, </a:t>
            </a:r>
            <a:r>
              <a:rPr lang="el-GR" dirty="0"/>
              <a:t>ἅπαντα τὰ δικαστήρια ἐν ὑπαίθρῳ δικάζει τὰς δίκας τοῦ φόνου</a:t>
            </a:r>
            <a:r>
              <a:rPr lang="en-GB" dirty="0"/>
              <a:t>, </a:t>
            </a:r>
            <a:r>
              <a:rPr lang="el-GR" dirty="0"/>
              <a:t>οὐδενὸς ἄλλου ἕνεκα ἢ ἵνα τοῦτο μὲν </a:t>
            </a:r>
            <a:r>
              <a:rPr lang="en-GB" dirty="0" err="1"/>
              <a:t>οἱ</a:t>
            </a:r>
            <a:r>
              <a:rPr lang="en-GB" dirty="0"/>
              <a:t> </a:t>
            </a:r>
            <a:r>
              <a:rPr lang="en-GB" dirty="0" err="1"/>
              <a:t>δικ</a:t>
            </a:r>
            <a:r>
              <a:rPr lang="en-GB" dirty="0"/>
              <a:t>ασταὶ μὴ ἴωσιν εἰς τὸ αὐτὸ τοῖς μὴ καθαροῖς τὰς χεῖρας, τοῦτο δὲ ὁ διώκων τὴν δίκην τοῦ φόνου ἵνα μὴ ὁμωρόφιος γίγνηται τῷ αὐθέντῃ: σὺ δὲ τοῦτο μὲν παρελθὼν τοῦτον τὸν νόμον τοὐναντίον τοῖς ἄλλοις πεποίηκας: τοῦτο δὲ δέον σε διομόσασθαι ὅρκον τὸν μέγιστον καὶ ἰσχυρότατον, ἐξώλειαν σαυτῷ καὶ γένει καὶ οἰκίᾳ τῇ σῇ ἐπαρώμενον, ἦ μὴν μὴ ἄλλα κατηγορήσειν ἐμοῦ ἢ εἰς αὐτὸν τὸν φόνον, ὡς ἔκτεινα, ἐν ᾧ οὔτ᾽ ἂν κακὰ πολλὰ εἰργασμένος ἡλισκόμην ἄλλῳ ἢ αὐτῷ τῷ πράγματι, οὔτ᾽ ἂν πολλὰ ἀγαθὰ εἰργασμένος τούτοις ἂν ἐσωζόμην τοῖς ἀγαθοῖς:</a:t>
            </a:r>
          </a:p>
        </p:txBody>
      </p:sp>
    </p:spTree>
    <p:extLst>
      <p:ext uri="{BB962C8B-B14F-4D97-AF65-F5344CB8AC3E}">
        <p14:creationId xmlns:p14="http://schemas.microsoft.com/office/powerpoint/2010/main" val="305391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DD36E-AA70-4847-B912-C91427C3FF81}"/>
              </a:ext>
            </a:extLst>
          </p:cNvPr>
          <p:cNvSpPr>
            <a:spLocks noGrp="1"/>
          </p:cNvSpPr>
          <p:nvPr>
            <p:ph type="title"/>
          </p:nvPr>
        </p:nvSpPr>
        <p:spPr>
          <a:xfrm>
            <a:off x="0" y="18256"/>
            <a:ext cx="10706944" cy="662782"/>
          </a:xfrm>
        </p:spPr>
        <p:txBody>
          <a:bodyPr>
            <a:normAutofit/>
          </a:bodyPr>
          <a:lstStyle/>
          <a:p>
            <a:r>
              <a:rPr lang="el-GR" sz="2800" b="1" dirty="0">
                <a:latin typeface="+mn-lt"/>
              </a:rPr>
              <a:t>ΑΝΤΙΦΩΝ </a:t>
            </a:r>
            <a:r>
              <a:rPr lang="el-GR" sz="2800" b="1" i="1" dirty="0">
                <a:latin typeface="+mn-lt"/>
              </a:rPr>
              <a:t>ΠΕΡΙ ΤΟΥ ΗΡΩΔΟΥ ΦΟΝΟΥ </a:t>
            </a:r>
            <a:r>
              <a:rPr lang="el-GR" sz="2800" b="1" dirty="0">
                <a:latin typeface="+mn-lt"/>
              </a:rPr>
              <a:t>12-13</a:t>
            </a:r>
            <a:endParaRPr lang="en-GB" sz="2800" b="1" dirty="0">
              <a:latin typeface="+mn-lt"/>
            </a:endParaRPr>
          </a:p>
        </p:txBody>
      </p:sp>
      <p:sp>
        <p:nvSpPr>
          <p:cNvPr id="3" name="Content Placeholder 2">
            <a:extLst>
              <a:ext uri="{FF2B5EF4-FFF2-40B4-BE49-F238E27FC236}">
                <a16:creationId xmlns:a16="http://schemas.microsoft.com/office/drawing/2014/main" id="{A07C1120-E1DF-4662-92EC-640BB628C746}"/>
              </a:ext>
            </a:extLst>
          </p:cNvPr>
          <p:cNvSpPr>
            <a:spLocks noGrp="1"/>
          </p:cNvSpPr>
          <p:nvPr>
            <p:ph idx="1"/>
          </p:nvPr>
        </p:nvSpPr>
        <p:spPr>
          <a:xfrm>
            <a:off x="191344" y="681038"/>
            <a:ext cx="11162456" cy="5916314"/>
          </a:xfrm>
        </p:spPr>
        <p:txBody>
          <a:bodyPr/>
          <a:lstStyle/>
          <a:p>
            <a:pPr marL="0" indent="0">
              <a:buNone/>
            </a:pPr>
            <a:r>
              <a:rPr lang="en-GB" dirty="0"/>
              <a:t>[12] ἃ </a:t>
            </a:r>
            <a:r>
              <a:rPr lang="en-GB" dirty="0" err="1"/>
              <a:t>σὺ</a:t>
            </a:r>
            <a:r>
              <a:rPr lang="en-GB" dirty="0"/>
              <a:t> πα</a:t>
            </a:r>
            <a:r>
              <a:rPr lang="en-GB" dirty="0" err="1"/>
              <a:t>ρελθών</a:t>
            </a:r>
            <a:r>
              <a:rPr lang="en-GB" dirty="0"/>
              <a:t>, α</a:t>
            </a:r>
            <a:r>
              <a:rPr lang="en-GB" dirty="0" err="1"/>
              <a:t>ὐτὸς</a:t>
            </a:r>
            <a:r>
              <a:rPr lang="en-GB" dirty="0"/>
              <a:t> </a:t>
            </a:r>
            <a:r>
              <a:rPr lang="en-GB" dirty="0" err="1"/>
              <a:t>σε</a:t>
            </a:r>
            <a:r>
              <a:rPr lang="en-GB" dirty="0"/>
              <a:t>αυτῷ νόμους ἐξευρών, ἀνώμοτος μὲν αὐτὸς ἐμοῦ κατηγορεῖς, ἀνώμοτοι δὲ οἱ μάρτυρες καταμαρτυροῦσι, δέον αὐτοὺς τὸν αὐτὸν ὅρκον σοὶ διομοσαμένους καὶ ἁπτομένους τῶν σφαγίων καταμαρτυρεῖν ἐμοῦ. </a:t>
            </a:r>
            <a:r>
              <a:rPr lang="el-GR" dirty="0"/>
              <a:t>ἔπειτα κελεύεις τοὺς δικαστὰς ἀνωμότοις πιστεύσαντας τοῖς μαρτυροῦσι φόνου δίκην καταγνῶναι</a:t>
            </a:r>
            <a:r>
              <a:rPr lang="en-GB" dirty="0"/>
              <a:t>, </a:t>
            </a:r>
            <a:r>
              <a:rPr lang="el-GR" dirty="0"/>
              <a:t>οὓς σὺ αὐτὸς ἀπίστους κατέστησας παρελθὼν τοὺς κειμένους νόμους</a:t>
            </a:r>
            <a:r>
              <a:rPr lang="en-GB" dirty="0"/>
              <a:t>, </a:t>
            </a:r>
            <a:r>
              <a:rPr lang="el-GR" dirty="0"/>
              <a:t>καὶ ἡγῇ χρῆναι αὐτοῖς </a:t>
            </a:r>
            <a:r>
              <a:rPr lang="en-GB" dirty="0" err="1"/>
              <a:t>σὴν</a:t>
            </a:r>
            <a:r>
              <a:rPr lang="en-GB" dirty="0"/>
              <a:t> παρα</a:t>
            </a:r>
            <a:r>
              <a:rPr lang="en-GB" dirty="0" err="1"/>
              <a:t>νομί</a:t>
            </a:r>
            <a:r>
              <a:rPr lang="en-GB" dirty="0"/>
              <a:t>αν κρείσσω γενέσθαι αὐτῶν τῶν νόμων. [13] </a:t>
            </a:r>
            <a:r>
              <a:rPr lang="en-GB" dirty="0" err="1"/>
              <a:t>λέγεις</a:t>
            </a:r>
            <a:r>
              <a:rPr lang="en-GB" dirty="0"/>
              <a:t> </a:t>
            </a:r>
            <a:r>
              <a:rPr lang="en-GB" dirty="0" err="1"/>
              <a:t>δὲ</a:t>
            </a:r>
            <a:r>
              <a:rPr lang="en-GB" dirty="0"/>
              <a:t> </a:t>
            </a:r>
            <a:r>
              <a:rPr lang="en-GB" dirty="0" err="1"/>
              <a:t>ὡς</a:t>
            </a:r>
            <a:r>
              <a:rPr lang="en-GB" dirty="0"/>
              <a:t> </a:t>
            </a:r>
            <a:r>
              <a:rPr lang="en-GB" dirty="0" err="1"/>
              <a:t>οὐκ</a:t>
            </a:r>
            <a:r>
              <a:rPr lang="en-GB" dirty="0"/>
              <a:t> </a:t>
            </a:r>
            <a:r>
              <a:rPr lang="en-GB" dirty="0" err="1"/>
              <a:t>ἂν</a:t>
            </a:r>
            <a:r>
              <a:rPr lang="en-GB" dirty="0"/>
              <a:t> πα</a:t>
            </a:r>
            <a:r>
              <a:rPr lang="en-GB" dirty="0" err="1"/>
              <a:t>ρέμειν</a:t>
            </a:r>
            <a:r>
              <a:rPr lang="en-GB" dirty="0"/>
              <a:t>α εἰ ἐλελύμην, ἀλλ᾽ ᾠχόμην ἂν ἀπιών, ὡσπερεὶ ἄκοντά με ἀναγκάσας εἰσελθεῖν εἰς τὴν γῆν ταύτην. κα</a:t>
            </a:r>
            <a:r>
              <a:rPr lang="en-GB" dirty="0" err="1"/>
              <a:t>ίτοι</a:t>
            </a:r>
            <a:r>
              <a:rPr lang="en-GB" dirty="0"/>
              <a:t> </a:t>
            </a:r>
            <a:r>
              <a:rPr lang="en-GB" dirty="0" err="1"/>
              <a:t>ἐμοὶ</a:t>
            </a:r>
            <a:r>
              <a:rPr lang="en-GB" dirty="0"/>
              <a:t> </a:t>
            </a:r>
            <a:r>
              <a:rPr lang="en-GB" dirty="0" err="1"/>
              <a:t>εἰ</a:t>
            </a:r>
            <a:r>
              <a:rPr lang="en-GB" dirty="0"/>
              <a:t> </a:t>
            </a:r>
            <a:r>
              <a:rPr lang="en-GB" dirty="0" err="1"/>
              <a:t>μηδὲν</a:t>
            </a:r>
            <a:r>
              <a:rPr lang="en-GB" dirty="0"/>
              <a:t> </a:t>
            </a:r>
            <a:r>
              <a:rPr lang="en-GB" dirty="0" err="1"/>
              <a:t>διέφερε</a:t>
            </a:r>
            <a:r>
              <a:rPr lang="en-GB" dirty="0"/>
              <a:t> </a:t>
            </a:r>
            <a:r>
              <a:rPr lang="en-GB" dirty="0" err="1"/>
              <a:t>στέρεσθ</a:t>
            </a:r>
            <a:r>
              <a:rPr lang="en-GB" dirty="0"/>
              <a:t>αι τῆσδε τῆς πόλεως, ἴσον ἦν μοι καὶ προσκληθέντι μὴ ἐλθεῖν, ἀλλ᾽ ἐρήμην ὀφλεῖν τὴν δίκην, τοῦτο δ᾽ ἀπολογησαμένῳ τὴν προτέραν ἐξεῖναι ἐξελθεῖν: ἅπασι γὰρ τοῦτο κοινόν ἐστι. </a:t>
            </a:r>
            <a:r>
              <a:rPr lang="en-GB" dirty="0" err="1"/>
              <a:t>σὺ</a:t>
            </a:r>
            <a:r>
              <a:rPr lang="en-GB" dirty="0"/>
              <a:t> </a:t>
            </a:r>
            <a:r>
              <a:rPr lang="en-GB" dirty="0" err="1"/>
              <a:t>δέ</a:t>
            </a:r>
            <a:r>
              <a:rPr lang="en-GB" dirty="0"/>
              <a:t>, ὃ </a:t>
            </a:r>
            <a:r>
              <a:rPr lang="en-GB" dirty="0" err="1"/>
              <a:t>τοῖς</a:t>
            </a:r>
            <a:r>
              <a:rPr lang="en-GB" dirty="0"/>
              <a:t> </a:t>
            </a:r>
            <a:r>
              <a:rPr lang="en-GB" dirty="0" err="1"/>
              <a:t>ἄλλοις</a:t>
            </a:r>
            <a:r>
              <a:rPr lang="en-GB" dirty="0"/>
              <a:t> </a:t>
            </a:r>
            <a:r>
              <a:rPr lang="en-GB" dirty="0" err="1"/>
              <a:t>Ἕλλησι</a:t>
            </a:r>
            <a:r>
              <a:rPr lang="en-GB" dirty="0"/>
              <a:t> </a:t>
            </a:r>
            <a:r>
              <a:rPr lang="en-GB" dirty="0" err="1"/>
              <a:t>κοινόν</a:t>
            </a:r>
            <a:r>
              <a:rPr lang="en-GB" dirty="0"/>
              <a:t> </a:t>
            </a:r>
            <a:r>
              <a:rPr lang="en-GB" dirty="0" err="1"/>
              <a:t>ἐστιν</a:t>
            </a:r>
            <a:r>
              <a:rPr lang="en-GB" dirty="0"/>
              <a:t>, </a:t>
            </a:r>
            <a:r>
              <a:rPr lang="en-GB" dirty="0" err="1"/>
              <a:t>ἰδίᾳ</a:t>
            </a:r>
            <a:r>
              <a:rPr lang="en-GB" dirty="0"/>
              <a:t> </a:t>
            </a:r>
            <a:r>
              <a:rPr lang="en-GB" dirty="0" err="1"/>
              <a:t>ζητεῖς</a:t>
            </a:r>
            <a:r>
              <a:rPr lang="en-GB" dirty="0"/>
              <a:t> </a:t>
            </a:r>
            <a:r>
              <a:rPr lang="en-GB" dirty="0" err="1"/>
              <a:t>με</a:t>
            </a:r>
            <a:r>
              <a:rPr lang="en-GB" dirty="0"/>
              <a:t> </a:t>
            </a:r>
            <a:r>
              <a:rPr lang="en-GB" dirty="0" err="1"/>
              <a:t>μόνον</a:t>
            </a:r>
            <a:r>
              <a:rPr lang="en-GB" dirty="0"/>
              <a:t> ἀπ</a:t>
            </a:r>
            <a:r>
              <a:rPr lang="en-GB" dirty="0" err="1"/>
              <a:t>οστερεῖν</a:t>
            </a:r>
            <a:r>
              <a:rPr lang="en-GB" dirty="0"/>
              <a:t>, α</a:t>
            </a:r>
            <a:r>
              <a:rPr lang="en-GB" dirty="0" err="1"/>
              <a:t>ὐτὸς</a:t>
            </a:r>
            <a:r>
              <a:rPr lang="en-GB" dirty="0"/>
              <a:t> σα</a:t>
            </a:r>
            <a:r>
              <a:rPr lang="en-GB" dirty="0" err="1"/>
              <a:t>υτῷ</a:t>
            </a:r>
            <a:r>
              <a:rPr lang="en-GB" dirty="0"/>
              <a:t> </a:t>
            </a:r>
            <a:r>
              <a:rPr lang="en-GB" dirty="0" err="1"/>
              <a:t>νόμον</a:t>
            </a:r>
            <a:r>
              <a:rPr lang="en-GB" dirty="0"/>
              <a:t> </a:t>
            </a:r>
            <a:r>
              <a:rPr lang="en-GB" dirty="0" err="1"/>
              <a:t>θέμενος</a:t>
            </a:r>
            <a:r>
              <a:rPr lang="en-GB" dirty="0"/>
              <a:t>. </a:t>
            </a:r>
          </a:p>
        </p:txBody>
      </p:sp>
    </p:spTree>
    <p:extLst>
      <p:ext uri="{BB962C8B-B14F-4D97-AF65-F5344CB8AC3E}">
        <p14:creationId xmlns:p14="http://schemas.microsoft.com/office/powerpoint/2010/main" val="345497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882C5-8D7F-43D2-8042-A76248443569}"/>
              </a:ext>
            </a:extLst>
          </p:cNvPr>
          <p:cNvSpPr>
            <a:spLocks noGrp="1"/>
          </p:cNvSpPr>
          <p:nvPr>
            <p:ph type="title"/>
          </p:nvPr>
        </p:nvSpPr>
        <p:spPr>
          <a:xfrm>
            <a:off x="119336" y="-243408"/>
            <a:ext cx="10515600" cy="1325563"/>
          </a:xfrm>
        </p:spPr>
        <p:txBody>
          <a:bodyPr>
            <a:normAutofit/>
          </a:bodyPr>
          <a:lstStyle/>
          <a:p>
            <a:r>
              <a:rPr lang="el-GR" sz="2800" b="1" dirty="0">
                <a:latin typeface="+mn-lt"/>
              </a:rPr>
              <a:t>ΑΝΤΙΦΩΝ </a:t>
            </a:r>
            <a:r>
              <a:rPr lang="el-GR" sz="2800" b="1" i="1" dirty="0">
                <a:latin typeface="+mn-lt"/>
              </a:rPr>
              <a:t>ΠΕΡΙ ΤΟΥ ΗΡΩΔΟΥ ΦΟΝΟΥ </a:t>
            </a:r>
            <a:r>
              <a:rPr lang="el-GR" sz="2800" b="1" dirty="0">
                <a:latin typeface="+mn-lt"/>
              </a:rPr>
              <a:t>14-15</a:t>
            </a:r>
            <a:endParaRPr lang="en-GB" sz="2800" b="1" dirty="0">
              <a:latin typeface="+mn-lt"/>
            </a:endParaRPr>
          </a:p>
        </p:txBody>
      </p:sp>
      <p:sp>
        <p:nvSpPr>
          <p:cNvPr id="3" name="Content Placeholder 2">
            <a:extLst>
              <a:ext uri="{FF2B5EF4-FFF2-40B4-BE49-F238E27FC236}">
                <a16:creationId xmlns:a16="http://schemas.microsoft.com/office/drawing/2014/main" id="{F9B965D2-E1EE-453C-97BD-C331781CEDA2}"/>
              </a:ext>
            </a:extLst>
          </p:cNvPr>
          <p:cNvSpPr>
            <a:spLocks noGrp="1"/>
          </p:cNvSpPr>
          <p:nvPr>
            <p:ph idx="1"/>
          </p:nvPr>
        </p:nvSpPr>
        <p:spPr>
          <a:xfrm>
            <a:off x="191344" y="1196752"/>
            <a:ext cx="11162456" cy="4980211"/>
          </a:xfrm>
        </p:spPr>
        <p:txBody>
          <a:bodyPr>
            <a:normAutofit lnSpcReduction="10000"/>
          </a:bodyPr>
          <a:lstStyle/>
          <a:p>
            <a:r>
              <a:rPr lang="en-GB" dirty="0"/>
              <a:t>[14] </a:t>
            </a:r>
            <a:r>
              <a:rPr lang="el-GR" dirty="0"/>
              <a:t>καίτοι τούς γε νόμους οἳ κεῖνται περὶ τῶν τοιούτων</a:t>
            </a:r>
            <a:r>
              <a:rPr lang="en-GB" dirty="0"/>
              <a:t>, </a:t>
            </a:r>
            <a:r>
              <a:rPr lang="el-GR" dirty="0"/>
              <a:t>πάντας ἂν οἶμαι ὁμολογῆσαι κάλλιστα νόμων ἁπάντων κεῖσθαι καὶ ὁσιώτατα</a:t>
            </a:r>
            <a:r>
              <a:rPr lang="en-GB" dirty="0"/>
              <a:t>. ὑπ</a:t>
            </a:r>
            <a:r>
              <a:rPr lang="en-GB" dirty="0" err="1"/>
              <a:t>άρχει</a:t>
            </a:r>
            <a:r>
              <a:rPr lang="en-GB" dirty="0"/>
              <a:t> </a:t>
            </a:r>
            <a:r>
              <a:rPr lang="en-GB" dirty="0" err="1"/>
              <a:t>μέν</a:t>
            </a:r>
            <a:r>
              <a:rPr lang="en-GB" dirty="0"/>
              <a:t> </a:t>
            </a:r>
            <a:r>
              <a:rPr lang="en-GB" dirty="0" err="1"/>
              <a:t>γε</a:t>
            </a:r>
            <a:r>
              <a:rPr lang="en-GB" dirty="0"/>
              <a:t> α</a:t>
            </a:r>
            <a:r>
              <a:rPr lang="en-GB" dirty="0" err="1"/>
              <a:t>ὐτοῖς</a:t>
            </a:r>
            <a:r>
              <a:rPr lang="en-GB" dirty="0"/>
              <a:t> </a:t>
            </a:r>
            <a:r>
              <a:rPr lang="en-GB" dirty="0" err="1"/>
              <a:t>ἀρχ</a:t>
            </a:r>
            <a:r>
              <a:rPr lang="en-GB" dirty="0"/>
              <a:t>αιοτάτοις εἶναι ἐν τῇ γῇ ταύτῃ, ἔπειτα τοὺς αὐτοὺς ἀεὶ περὶ τῶν αὐτῶν, ὅπερ μέγιστόν ἐστι σημεῖον νόμων καλῶς κειμένων: ὁ γὰρ χρόνος καὶ ἡ ἐμπειρία τὰ μὴ καλῶς ἔχοντα ἐκδιδάσκει τοὺς ἀνθρώπους. </a:t>
            </a:r>
            <a:r>
              <a:rPr lang="el-GR" dirty="0"/>
              <a:t>ὥστε οὐ δεῖ ὑμᾶς ἐκ τῶν τοῦ κατηγόρου λόγων τοὺς νόμους καταμανθάνειν</a:t>
            </a:r>
            <a:r>
              <a:rPr lang="en-GB" dirty="0"/>
              <a:t>, </a:t>
            </a:r>
            <a:r>
              <a:rPr lang="el-GR" dirty="0"/>
              <a:t>εἰ καλῶς ὑμῖν κεῖνται ἢ μή</a:t>
            </a:r>
            <a:r>
              <a:rPr lang="en-GB" dirty="0"/>
              <a:t>, </a:t>
            </a:r>
            <a:r>
              <a:rPr lang="el-GR" dirty="0"/>
              <a:t>ἀλλ᾽ ἐκ τῶν νόμων τοὺς τοῦ κατηγόρου λόγους</a:t>
            </a:r>
            <a:r>
              <a:rPr lang="en-GB" dirty="0"/>
              <a:t>, </a:t>
            </a:r>
            <a:r>
              <a:rPr lang="el-GR" dirty="0"/>
              <a:t>εἰ ὀρθῶς καὶ νομίμως ὑμᾶς διδάσκουσι τὸ πρᾶγμα ἢ οὔ</a:t>
            </a:r>
            <a:r>
              <a:rPr lang="en-GB" dirty="0"/>
              <a:t>. [15] </a:t>
            </a:r>
            <a:r>
              <a:rPr lang="el-GR" dirty="0"/>
              <a:t>οὕτως οἵ γε νόμοι κάλλιστα κεῖνται οἱ περὶ φόνου</a:t>
            </a:r>
            <a:r>
              <a:rPr lang="en-GB" dirty="0"/>
              <a:t>, </a:t>
            </a:r>
            <a:r>
              <a:rPr lang="el-GR" dirty="0"/>
              <a:t>οὓς οὐδεὶς </a:t>
            </a:r>
            <a:r>
              <a:rPr lang="en-GB" dirty="0"/>
              <a:t>πώπ</a:t>
            </a:r>
            <a:r>
              <a:rPr lang="en-GB" dirty="0" err="1"/>
              <a:t>οτε</a:t>
            </a:r>
            <a:r>
              <a:rPr lang="en-GB" dirty="0"/>
              <a:t> </a:t>
            </a:r>
            <a:r>
              <a:rPr lang="en-GB" dirty="0" err="1"/>
              <a:t>ἐτόλμησε</a:t>
            </a:r>
            <a:r>
              <a:rPr lang="en-GB" dirty="0"/>
              <a:t> </a:t>
            </a:r>
            <a:r>
              <a:rPr lang="en-GB" dirty="0" err="1"/>
              <a:t>κινῆσ</a:t>
            </a:r>
            <a:r>
              <a:rPr lang="en-GB" dirty="0"/>
              <a:t>αι: σὺ δὲ μόνος δὴ τετόλμηκας γενέσθαι νομοθέτης ἐπὶ τὰ πονηρότερα, καὶ ταῦτα παρελθὼν ζητεῖς με ἀδίκως ἀπολέσαι. ἃ </a:t>
            </a:r>
            <a:r>
              <a:rPr lang="en-GB" dirty="0" err="1"/>
              <a:t>δὲ</a:t>
            </a:r>
            <a:r>
              <a:rPr lang="en-GB" dirty="0"/>
              <a:t> </a:t>
            </a:r>
            <a:r>
              <a:rPr lang="en-GB" dirty="0" err="1"/>
              <a:t>σὺ</a:t>
            </a:r>
            <a:r>
              <a:rPr lang="en-GB" dirty="0"/>
              <a:t> παρα</a:t>
            </a:r>
            <a:r>
              <a:rPr lang="en-GB" dirty="0" err="1"/>
              <a:t>νομεῖς</a:t>
            </a:r>
            <a:r>
              <a:rPr lang="en-GB" dirty="0"/>
              <a:t>, α</a:t>
            </a:r>
            <a:r>
              <a:rPr lang="en-GB" dirty="0" err="1"/>
              <a:t>ὐτὰ</a:t>
            </a:r>
            <a:r>
              <a:rPr lang="en-GB" dirty="0"/>
              <a:t> τα</a:t>
            </a:r>
            <a:r>
              <a:rPr lang="en-GB" dirty="0" err="1"/>
              <a:t>ῦτά</a:t>
            </a:r>
            <a:r>
              <a:rPr lang="en-GB" dirty="0"/>
              <a:t> </a:t>
            </a:r>
            <a:r>
              <a:rPr lang="en-GB" dirty="0" err="1"/>
              <a:t>μοι</a:t>
            </a:r>
            <a:r>
              <a:rPr lang="en-GB" dirty="0"/>
              <a:t> </a:t>
            </a:r>
            <a:r>
              <a:rPr lang="en-GB" dirty="0" err="1"/>
              <a:t>μέγιστ</a:t>
            </a:r>
            <a:r>
              <a:rPr lang="en-GB" dirty="0"/>
              <a:t>α μαρτύριά ἐστιν: εὖ γὰρ ᾔδεις ὅτι οὐδεὶς ἂν ἦν σοι ὃς ἐκεῖνον τὸν ὅρκον διομοσάμενος ἐμοῦ κατεμαρτύρησεν. </a:t>
            </a:r>
          </a:p>
        </p:txBody>
      </p:sp>
    </p:spTree>
    <p:extLst>
      <p:ext uri="{BB962C8B-B14F-4D97-AF65-F5344CB8AC3E}">
        <p14:creationId xmlns:p14="http://schemas.microsoft.com/office/powerpoint/2010/main" val="2261091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AFB07-1901-4D95-9889-DD4DBCD1C7B9}"/>
              </a:ext>
            </a:extLst>
          </p:cNvPr>
          <p:cNvSpPr>
            <a:spLocks noGrp="1"/>
          </p:cNvSpPr>
          <p:nvPr>
            <p:ph type="title"/>
          </p:nvPr>
        </p:nvSpPr>
        <p:spPr>
          <a:xfrm>
            <a:off x="191344" y="365125"/>
            <a:ext cx="11162456" cy="831627"/>
          </a:xfrm>
        </p:spPr>
        <p:txBody>
          <a:bodyPr>
            <a:normAutofit/>
          </a:bodyPr>
          <a:lstStyle/>
          <a:p>
            <a:r>
              <a:rPr lang="el-GR" sz="2800" b="1" dirty="0">
                <a:latin typeface="+mn-lt"/>
              </a:rPr>
              <a:t>ΑΝΤΙΦΩΝ </a:t>
            </a:r>
            <a:r>
              <a:rPr lang="el-GR" sz="2800" b="1" i="1" dirty="0">
                <a:latin typeface="+mn-lt"/>
              </a:rPr>
              <a:t>ΠΕΡΙ ΤΟΥ ΗΡΩΔΟΥ ΦΟΝΟΥ</a:t>
            </a:r>
            <a:r>
              <a:rPr lang="el-GR" sz="2800" b="1" dirty="0">
                <a:latin typeface="+mn-lt"/>
              </a:rPr>
              <a:t> 16-18</a:t>
            </a:r>
            <a:endParaRPr lang="en-GB" sz="2800" b="1" dirty="0">
              <a:latin typeface="+mn-lt"/>
            </a:endParaRPr>
          </a:p>
        </p:txBody>
      </p:sp>
      <p:sp>
        <p:nvSpPr>
          <p:cNvPr id="3" name="Content Placeholder 2">
            <a:extLst>
              <a:ext uri="{FF2B5EF4-FFF2-40B4-BE49-F238E27FC236}">
                <a16:creationId xmlns:a16="http://schemas.microsoft.com/office/drawing/2014/main" id="{0FAC04D6-DB06-45A9-8548-F6361CD77AD5}"/>
              </a:ext>
            </a:extLst>
          </p:cNvPr>
          <p:cNvSpPr>
            <a:spLocks noGrp="1"/>
          </p:cNvSpPr>
          <p:nvPr>
            <p:ph idx="1"/>
          </p:nvPr>
        </p:nvSpPr>
        <p:spPr>
          <a:xfrm>
            <a:off x="191344" y="980728"/>
            <a:ext cx="11162456" cy="5512147"/>
          </a:xfrm>
        </p:spPr>
        <p:txBody>
          <a:bodyPr>
            <a:normAutofit fontScale="92500" lnSpcReduction="20000"/>
          </a:bodyPr>
          <a:lstStyle/>
          <a:p>
            <a:r>
              <a:rPr lang="en-GB" dirty="0"/>
              <a:t>[16] ἔπ</a:t>
            </a:r>
            <a:r>
              <a:rPr lang="en-GB" dirty="0" err="1"/>
              <a:t>ειτ</a:t>
            </a:r>
            <a:r>
              <a:rPr lang="en-GB" dirty="0"/>
              <a:t>α δὲ οὐχ ὡς πιστεύων τῷ πράγματι ἀναμφισβητήτως ἕνα τὸν ἀγῶνα περὶ τοῦ πράγματος ἐποιήσω, ἀλλὰ ἀμφισβήτησιν καὶ λόγον ὑπελίπου ὡς καὶ τοῖσδε τοῖς δικασταῖς ἀπιστήσων. </a:t>
            </a:r>
            <a:r>
              <a:rPr lang="en-GB" dirty="0" err="1"/>
              <a:t>ὥστε</a:t>
            </a:r>
            <a:r>
              <a:rPr lang="en-GB" dirty="0"/>
              <a:t> </a:t>
            </a:r>
            <a:r>
              <a:rPr lang="en-GB" dirty="0" err="1"/>
              <a:t>μηδέν</a:t>
            </a:r>
            <a:r>
              <a:rPr lang="en-GB" dirty="0"/>
              <a:t> </a:t>
            </a:r>
            <a:r>
              <a:rPr lang="en-GB" dirty="0" err="1"/>
              <a:t>μοι</a:t>
            </a:r>
            <a:r>
              <a:rPr lang="en-GB" dirty="0"/>
              <a:t> </a:t>
            </a:r>
            <a:r>
              <a:rPr lang="en-GB" dirty="0" err="1"/>
              <a:t>ἐνθάδε</a:t>
            </a:r>
            <a:r>
              <a:rPr lang="en-GB" dirty="0"/>
              <a:t> [</a:t>
            </a:r>
            <a:r>
              <a:rPr lang="en-GB" dirty="0" err="1"/>
              <a:t>μηδὲ</a:t>
            </a:r>
            <a:r>
              <a:rPr lang="en-GB" dirty="0"/>
              <a:t>] π</a:t>
            </a:r>
            <a:r>
              <a:rPr lang="en-GB" dirty="0" err="1"/>
              <a:t>λέον</a:t>
            </a:r>
            <a:r>
              <a:rPr lang="en-GB" dirty="0"/>
              <a:t> </a:t>
            </a:r>
            <a:r>
              <a:rPr lang="en-GB" dirty="0" err="1"/>
              <a:t>εἶν</a:t>
            </a:r>
            <a:r>
              <a:rPr lang="en-GB" dirty="0"/>
              <a:t>αι μηδ᾽ ἀποφυγόντι, ἀλλ᾽ ἐξεῖναί σοι λέγειν ὅτι κακοῦργος ἀπέφυγον, ἀλλ᾽ οὐ τοῦ φόνου τὴν δίκην: ἑλὼν δ᾽ αὖ ἀξιώσεις με ἀποκτεῖναι ὡς τοῦ φόνου τὴν δίκην ὠφληκότα. </a:t>
            </a:r>
            <a:r>
              <a:rPr lang="el-GR" dirty="0"/>
              <a:t>καίτοι πῶς ἂν εἴη τούτων δεινότερα μηχανήματα</a:t>
            </a:r>
            <a:r>
              <a:rPr lang="en-GB" dirty="0"/>
              <a:t>, </a:t>
            </a:r>
            <a:r>
              <a:rPr lang="el-GR" dirty="0"/>
              <a:t>εἰ ὑμῖν μὲν ἅπαξ τουτουσὶ πε</a:t>
            </a:r>
            <a:r>
              <a:rPr lang="en-GB" dirty="0" err="1"/>
              <a:t>ίσ</a:t>
            </a:r>
            <a:r>
              <a:rPr lang="en-GB" dirty="0"/>
              <a:t>ασι κατείργασται ἃ βούλεσθε, ἐμοὶ δ᾽ ἅπαξ ἀποφυγόντι; ὁ αὐτὸς κίνδυνος ὑπολείπεται; [17] ἔτι δὲ μάλ᾽ ἐδέθην, ὦ ἄνδρες, παρανομώτατα ἁπάντων ἀνθρώπων. </a:t>
            </a:r>
            <a:r>
              <a:rPr lang="el-GR" dirty="0"/>
              <a:t>ἐθέλοντος γάρ μου ἐγγυητὰς τρεῖς καθιστάναι κατὰ τὸν νόμου</a:t>
            </a:r>
            <a:r>
              <a:rPr lang="en-GB" dirty="0"/>
              <a:t>, </a:t>
            </a:r>
            <a:r>
              <a:rPr lang="el-GR" dirty="0"/>
              <a:t>οὕτως οὗτοι διεπράξαντο </a:t>
            </a:r>
            <a:r>
              <a:rPr lang="en-GB" dirty="0" err="1"/>
              <a:t>τοῦτο</a:t>
            </a:r>
            <a:r>
              <a:rPr lang="en-GB" dirty="0"/>
              <a:t> </a:t>
            </a:r>
            <a:r>
              <a:rPr lang="en-GB" dirty="0" err="1"/>
              <a:t>ὥστε</a:t>
            </a:r>
            <a:r>
              <a:rPr lang="en-GB" dirty="0"/>
              <a:t> </a:t>
            </a:r>
            <a:r>
              <a:rPr lang="en-GB" dirty="0" err="1"/>
              <a:t>μὴ</a:t>
            </a:r>
            <a:r>
              <a:rPr lang="en-GB" dirty="0"/>
              <a:t> </a:t>
            </a:r>
            <a:r>
              <a:rPr lang="en-GB" dirty="0" err="1"/>
              <a:t>ἐγγενέσθ</a:t>
            </a:r>
            <a:r>
              <a:rPr lang="en-GB" dirty="0"/>
              <a:t>αι μοι ποιῆσαι. </a:t>
            </a:r>
            <a:r>
              <a:rPr lang="en-GB" dirty="0" err="1"/>
              <a:t>τῶν</a:t>
            </a:r>
            <a:r>
              <a:rPr lang="en-GB" dirty="0"/>
              <a:t> </a:t>
            </a:r>
            <a:r>
              <a:rPr lang="en-GB" dirty="0" err="1"/>
              <a:t>δὲ</a:t>
            </a:r>
            <a:r>
              <a:rPr lang="en-GB" dirty="0"/>
              <a:t> </a:t>
            </a:r>
            <a:r>
              <a:rPr lang="en-GB" dirty="0" err="1"/>
              <a:t>ἄλλων</a:t>
            </a:r>
            <a:r>
              <a:rPr lang="en-GB" dirty="0"/>
              <a:t> </a:t>
            </a:r>
            <a:r>
              <a:rPr lang="en-GB" dirty="0" err="1"/>
              <a:t>ξένων</a:t>
            </a:r>
            <a:r>
              <a:rPr lang="en-GB" dirty="0"/>
              <a:t> </a:t>
            </a:r>
            <a:r>
              <a:rPr lang="en-GB" dirty="0" err="1"/>
              <a:t>ὅτις</a:t>
            </a:r>
            <a:r>
              <a:rPr lang="en-GB" dirty="0"/>
              <a:t> πώπ</a:t>
            </a:r>
            <a:r>
              <a:rPr lang="en-GB" dirty="0" err="1"/>
              <a:t>οτε</a:t>
            </a:r>
            <a:r>
              <a:rPr lang="en-GB" dirty="0"/>
              <a:t> </a:t>
            </a:r>
            <a:r>
              <a:rPr lang="en-GB" dirty="0" err="1"/>
              <a:t>ἠθέλησε</a:t>
            </a:r>
            <a:r>
              <a:rPr lang="en-GB" dirty="0"/>
              <a:t> κατα</a:t>
            </a:r>
            <a:r>
              <a:rPr lang="en-GB" dirty="0" err="1"/>
              <a:t>στῆσ</a:t>
            </a:r>
            <a:r>
              <a:rPr lang="en-GB" dirty="0"/>
              <a:t>αι ἐγγυητάς, οὐδεὶς πώποτ᾽ ἐδέθη. κα</a:t>
            </a:r>
            <a:r>
              <a:rPr lang="en-GB" dirty="0" err="1"/>
              <a:t>ίτοι</a:t>
            </a:r>
            <a:r>
              <a:rPr lang="en-GB" dirty="0"/>
              <a:t> </a:t>
            </a:r>
            <a:r>
              <a:rPr lang="en-GB" dirty="0" err="1"/>
              <a:t>οἱ</a:t>
            </a:r>
            <a:r>
              <a:rPr lang="en-GB" dirty="0"/>
              <a:t> ἐπ</a:t>
            </a:r>
            <a:r>
              <a:rPr lang="en-GB" dirty="0" err="1"/>
              <a:t>ιμελητ</a:t>
            </a:r>
            <a:r>
              <a:rPr lang="en-GB" dirty="0"/>
              <a:t>αὶ τῶν κακούργων τῷ αὐτῷ χρῶνται νόμῳ τούτῳ. </a:t>
            </a:r>
            <a:r>
              <a:rPr lang="en-GB" dirty="0" err="1"/>
              <a:t>ὥστε</a:t>
            </a:r>
            <a:r>
              <a:rPr lang="en-GB" dirty="0"/>
              <a:t> καὶ </a:t>
            </a:r>
            <a:r>
              <a:rPr lang="en-GB" dirty="0" err="1"/>
              <a:t>οὗτος</a:t>
            </a:r>
            <a:r>
              <a:rPr lang="en-GB" dirty="0"/>
              <a:t> </a:t>
            </a:r>
            <a:r>
              <a:rPr lang="en-GB" dirty="0" err="1"/>
              <a:t>κοινὸς</a:t>
            </a:r>
            <a:r>
              <a:rPr lang="en-GB" dirty="0"/>
              <a:t> </a:t>
            </a:r>
            <a:r>
              <a:rPr lang="en-GB" dirty="0" err="1"/>
              <a:t>τοῖς</a:t>
            </a:r>
            <a:r>
              <a:rPr lang="en-GB" dirty="0"/>
              <a:t> </a:t>
            </a:r>
            <a:r>
              <a:rPr lang="en-GB" dirty="0" err="1"/>
              <a:t>ἄλλοις</a:t>
            </a:r>
            <a:r>
              <a:rPr lang="en-GB" dirty="0"/>
              <a:t> π</a:t>
            </a:r>
            <a:r>
              <a:rPr lang="en-GB" dirty="0" err="1"/>
              <a:t>ᾶσιν</a:t>
            </a:r>
            <a:r>
              <a:rPr lang="en-GB" dirty="0"/>
              <a:t> </a:t>
            </a:r>
            <a:r>
              <a:rPr lang="en-GB" dirty="0" err="1"/>
              <a:t>ὢν</a:t>
            </a:r>
            <a:r>
              <a:rPr lang="en-GB" dirty="0"/>
              <a:t> </a:t>
            </a:r>
            <a:r>
              <a:rPr lang="en-GB" dirty="0" err="1"/>
              <a:t>ἐμοὶ</a:t>
            </a:r>
            <a:r>
              <a:rPr lang="en-GB" dirty="0"/>
              <a:t> </a:t>
            </a:r>
            <a:r>
              <a:rPr lang="en-GB" dirty="0" err="1"/>
              <a:t>μόνῳ</a:t>
            </a:r>
            <a:r>
              <a:rPr lang="en-GB" dirty="0"/>
              <a:t> ἐπ</a:t>
            </a:r>
            <a:r>
              <a:rPr lang="en-GB" dirty="0" err="1"/>
              <a:t>έλι</a:t>
            </a:r>
            <a:r>
              <a:rPr lang="en-GB" dirty="0"/>
              <a:t>πε μὴ ἀπολῦσαι τοῦ δεσμοῦ. [18] </a:t>
            </a:r>
            <a:r>
              <a:rPr lang="el-GR" dirty="0"/>
              <a:t>τούτοις γὰρ ἦν τοῦτο συμφέρον</a:t>
            </a:r>
            <a:r>
              <a:rPr lang="en-GB" dirty="0"/>
              <a:t>, </a:t>
            </a:r>
            <a:r>
              <a:rPr lang="el-GR" dirty="0"/>
              <a:t>πρῶτον μὲν ἀπαρασκευότατον γενέσθαι με</a:t>
            </a:r>
            <a:r>
              <a:rPr lang="en-GB" dirty="0"/>
              <a:t>, </a:t>
            </a:r>
            <a:r>
              <a:rPr lang="el-GR" dirty="0"/>
              <a:t>μὴ δυνάμενον διαπράσσεσθαι αὐτὸν τἀμαυτοῦ πράγματα</a:t>
            </a:r>
            <a:r>
              <a:rPr lang="en-GB" dirty="0"/>
              <a:t>, </a:t>
            </a:r>
            <a:r>
              <a:rPr lang="el-GR" dirty="0"/>
              <a:t>ἔπειτα κακοπαθεῖν τῷ σώματι</a:t>
            </a:r>
            <a:r>
              <a:rPr lang="en-GB" dirty="0"/>
              <a:t>, </a:t>
            </a:r>
            <a:r>
              <a:rPr lang="el-GR" dirty="0"/>
              <a:t>τούς τε φίλους </a:t>
            </a:r>
            <a:r>
              <a:rPr lang="en-GB" dirty="0"/>
              <a:t>π</a:t>
            </a:r>
            <a:r>
              <a:rPr lang="en-GB" dirty="0" err="1"/>
              <a:t>ροθυμοτέρους</a:t>
            </a:r>
            <a:r>
              <a:rPr lang="en-GB" dirty="0"/>
              <a:t> </a:t>
            </a:r>
            <a:r>
              <a:rPr lang="en-GB" dirty="0" err="1"/>
              <a:t>ἔχειν</a:t>
            </a:r>
            <a:r>
              <a:rPr lang="en-GB" dirty="0"/>
              <a:t> </a:t>
            </a:r>
            <a:r>
              <a:rPr lang="en-GB" dirty="0" err="1"/>
              <a:t>τοὺς</a:t>
            </a:r>
            <a:r>
              <a:rPr lang="en-GB" dirty="0"/>
              <a:t> </a:t>
            </a:r>
            <a:r>
              <a:rPr lang="en-GB" dirty="0" err="1"/>
              <a:t>ἐμ</a:t>
            </a:r>
            <a:r>
              <a:rPr lang="en-GB" dirty="0"/>
              <a:t>αυτοῦ τούτοις τὰ ψευδῆ μαρτυρεῖν ἢ ἐμοὶ τἀληθῆ λέγειν, διὰ τὴν τοῦ σώματος κακοπάθειαν. </a:t>
            </a:r>
            <a:r>
              <a:rPr lang="en-GB" dirty="0" err="1"/>
              <a:t>ὄνειδός</a:t>
            </a:r>
            <a:r>
              <a:rPr lang="en-GB" dirty="0"/>
              <a:t> </a:t>
            </a:r>
            <a:r>
              <a:rPr lang="en-GB" dirty="0" err="1"/>
              <a:t>τε</a:t>
            </a:r>
            <a:r>
              <a:rPr lang="en-GB" dirty="0"/>
              <a:t> α</a:t>
            </a:r>
            <a:r>
              <a:rPr lang="en-GB" dirty="0" err="1"/>
              <a:t>ὐτῷ</a:t>
            </a:r>
            <a:r>
              <a:rPr lang="en-GB" dirty="0"/>
              <a:t> </a:t>
            </a:r>
            <a:r>
              <a:rPr lang="en-GB" dirty="0" err="1"/>
              <a:t>τε</a:t>
            </a:r>
            <a:r>
              <a:rPr lang="en-GB" dirty="0"/>
              <a:t> </a:t>
            </a:r>
            <a:r>
              <a:rPr lang="en-GB" dirty="0" err="1"/>
              <a:t>ἐμοὶ</a:t>
            </a:r>
            <a:r>
              <a:rPr lang="en-GB" dirty="0"/>
              <a:t> π</a:t>
            </a:r>
            <a:r>
              <a:rPr lang="en-GB" dirty="0" err="1"/>
              <a:t>εριέθεσ</a:t>
            </a:r>
            <a:r>
              <a:rPr lang="en-GB" dirty="0"/>
              <a:t>αν καὶ τοῖς ἐμοῖς προσήκουσιν εἰς τὸν βίον ἅπαντα.</a:t>
            </a:r>
          </a:p>
          <a:p>
            <a:endParaRPr lang="en-GB" dirty="0"/>
          </a:p>
        </p:txBody>
      </p:sp>
    </p:spTree>
    <p:extLst>
      <p:ext uri="{BB962C8B-B14F-4D97-AF65-F5344CB8AC3E}">
        <p14:creationId xmlns:p14="http://schemas.microsoft.com/office/powerpoint/2010/main" val="1995473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CE294-8E91-4840-835C-816D420FC21C}"/>
              </a:ext>
            </a:extLst>
          </p:cNvPr>
          <p:cNvSpPr>
            <a:spLocks noGrp="1"/>
          </p:cNvSpPr>
          <p:nvPr>
            <p:ph type="title"/>
          </p:nvPr>
        </p:nvSpPr>
        <p:spPr>
          <a:xfrm>
            <a:off x="0" y="188641"/>
            <a:ext cx="10634936" cy="720080"/>
          </a:xfrm>
        </p:spPr>
        <p:txBody>
          <a:bodyPr>
            <a:normAutofit/>
          </a:bodyPr>
          <a:lstStyle/>
          <a:p>
            <a:r>
              <a:rPr lang="el-GR" sz="2800" b="1" dirty="0">
                <a:latin typeface="+mn-lt"/>
              </a:rPr>
              <a:t>ΑΝΤΙΦΩΝ </a:t>
            </a:r>
            <a:r>
              <a:rPr lang="el-GR" sz="2800" b="1" i="1" dirty="0">
                <a:latin typeface="+mn-lt"/>
              </a:rPr>
              <a:t>ΠΕΡΙ ΤΟΥ ΗΡΩΔΟΥ ΦΟΝΟΥ 30-32 </a:t>
            </a:r>
            <a:endParaRPr lang="en-GB" sz="2800" b="1" dirty="0">
              <a:latin typeface="+mn-lt"/>
            </a:endParaRPr>
          </a:p>
        </p:txBody>
      </p:sp>
      <p:sp>
        <p:nvSpPr>
          <p:cNvPr id="3" name="Content Placeholder 2">
            <a:extLst>
              <a:ext uri="{FF2B5EF4-FFF2-40B4-BE49-F238E27FC236}">
                <a16:creationId xmlns:a16="http://schemas.microsoft.com/office/drawing/2014/main" id="{3E1D60E9-F344-4594-9728-9C5AEA71A429}"/>
              </a:ext>
            </a:extLst>
          </p:cNvPr>
          <p:cNvSpPr>
            <a:spLocks noGrp="1"/>
          </p:cNvSpPr>
          <p:nvPr>
            <p:ph idx="1"/>
          </p:nvPr>
        </p:nvSpPr>
        <p:spPr>
          <a:xfrm>
            <a:off x="263352" y="836712"/>
            <a:ext cx="11090448" cy="5760640"/>
          </a:xfrm>
        </p:spPr>
        <p:txBody>
          <a:bodyPr>
            <a:normAutofit fontScale="92500" lnSpcReduction="10000"/>
          </a:bodyPr>
          <a:lstStyle/>
          <a:p>
            <a:r>
              <a:rPr lang="en-GB" dirty="0"/>
              <a:t>[30] καὶ </a:t>
            </a:r>
            <a:r>
              <a:rPr lang="en-GB" dirty="0" err="1"/>
              <a:t>ὃν</a:t>
            </a:r>
            <a:r>
              <a:rPr lang="en-GB" dirty="0"/>
              <a:t> </a:t>
            </a:r>
            <a:r>
              <a:rPr lang="en-GB" dirty="0" err="1"/>
              <a:t>μὲν</a:t>
            </a:r>
            <a:r>
              <a:rPr lang="en-GB" dirty="0"/>
              <a:t> </a:t>
            </a:r>
            <a:r>
              <a:rPr lang="en-GB" dirty="0" err="1"/>
              <a:t>τότε</a:t>
            </a:r>
            <a:r>
              <a:rPr lang="en-GB" dirty="0"/>
              <a:t> παρα</a:t>
            </a:r>
            <a:r>
              <a:rPr lang="en-GB" dirty="0" err="1"/>
              <a:t>χρῆμ</a:t>
            </a:r>
            <a:r>
              <a:rPr lang="en-GB" dirty="0"/>
              <a:t>α ἐβασάνισαν, οὗτος μὲν οὐδὲν εἶπε περὶ ἐμοῦ φλαῦρον: ὃν δ᾽ ἡμέραις ὕστερον πολλαῖς ἐβασάνισαν, ἔχοντες παρὰ σφίσιν αὐτοῖς τὸν πρόσθεν χρόνον, οὗτος ἦν ὁ πεισθεὶς ὑπὸ τούτων καὶ καταψευσάμενος ἐμοῦ. πα</a:t>
            </a:r>
            <a:r>
              <a:rPr lang="en-GB" dirty="0" err="1"/>
              <a:t>ρέξομ</a:t>
            </a:r>
            <a:r>
              <a:rPr lang="en-GB" dirty="0"/>
              <a:t>αι δὲ τούτων τοὺς μάρτυρας. [31] </a:t>
            </a:r>
            <a:r>
              <a:rPr lang="en-GB" dirty="0" err="1"/>
              <a:t>ὡς</a:t>
            </a:r>
            <a:r>
              <a:rPr lang="en-GB" dirty="0"/>
              <a:t> </a:t>
            </a:r>
            <a:r>
              <a:rPr lang="en-GB" dirty="0" err="1"/>
              <a:t>μὲν</a:t>
            </a:r>
            <a:r>
              <a:rPr lang="en-GB" dirty="0"/>
              <a:t> </a:t>
            </a:r>
            <a:r>
              <a:rPr lang="en-GB" dirty="0" err="1"/>
              <a:t>ὕστερον</a:t>
            </a:r>
            <a:r>
              <a:rPr lang="en-GB" dirty="0"/>
              <a:t> </a:t>
            </a:r>
            <a:r>
              <a:rPr lang="en-GB" dirty="0" err="1"/>
              <a:t>τοσούτῳ</a:t>
            </a:r>
            <a:r>
              <a:rPr lang="en-GB" dirty="0"/>
              <a:t> </a:t>
            </a:r>
            <a:r>
              <a:rPr lang="en-GB" dirty="0" err="1"/>
              <a:t>χρόνῳ</a:t>
            </a:r>
            <a:r>
              <a:rPr lang="en-GB" dirty="0"/>
              <a:t> ὁ </a:t>
            </a:r>
            <a:r>
              <a:rPr lang="en-GB" dirty="0" err="1"/>
              <a:t>ἀνὴρ</a:t>
            </a:r>
            <a:r>
              <a:rPr lang="en-GB" dirty="0"/>
              <a:t> ἐβασα</a:t>
            </a:r>
            <a:r>
              <a:rPr lang="en-GB" dirty="0" err="1"/>
              <a:t>νίσθη</a:t>
            </a:r>
            <a:r>
              <a:rPr lang="en-GB" dirty="0"/>
              <a:t>, </a:t>
            </a:r>
            <a:r>
              <a:rPr lang="en-GB" dirty="0" err="1"/>
              <a:t>μεμ</a:t>
            </a:r>
            <a:r>
              <a:rPr lang="en-GB" dirty="0"/>
              <a:t>αρτύρηται ὑμῖν: προσέχετε δὲ τὸν νοῦν αὐτῇ τῇ βασάνῳ, οἵα γεγένηται. ὁ </a:t>
            </a:r>
            <a:r>
              <a:rPr lang="en-GB" dirty="0" err="1"/>
              <a:t>μὲν</a:t>
            </a:r>
            <a:r>
              <a:rPr lang="en-GB" dirty="0"/>
              <a:t> </a:t>
            </a:r>
            <a:r>
              <a:rPr lang="en-GB" dirty="0" err="1"/>
              <a:t>γὰρ</a:t>
            </a:r>
            <a:r>
              <a:rPr lang="en-GB" dirty="0"/>
              <a:t> </a:t>
            </a:r>
            <a:r>
              <a:rPr lang="en-GB" dirty="0" err="1"/>
              <a:t>δοῦλος</a:t>
            </a:r>
            <a:r>
              <a:rPr lang="en-GB" dirty="0"/>
              <a:t>, ᾧ </a:t>
            </a:r>
            <a:r>
              <a:rPr lang="en-GB" dirty="0" err="1"/>
              <a:t>ἴσως</a:t>
            </a:r>
            <a:r>
              <a:rPr lang="en-GB" dirty="0"/>
              <a:t> </a:t>
            </a:r>
            <a:r>
              <a:rPr lang="en-GB" dirty="0" err="1"/>
              <a:t>οὗτοι</a:t>
            </a:r>
            <a:r>
              <a:rPr lang="en-GB" dirty="0"/>
              <a:t> </a:t>
            </a:r>
            <a:r>
              <a:rPr lang="en-GB" dirty="0" err="1"/>
              <a:t>τοῦτο</a:t>
            </a:r>
            <a:r>
              <a:rPr lang="en-GB" dirty="0"/>
              <a:t> </a:t>
            </a:r>
            <a:r>
              <a:rPr lang="en-GB" dirty="0" err="1"/>
              <a:t>μὲν</a:t>
            </a:r>
            <a:r>
              <a:rPr lang="en-GB" dirty="0"/>
              <a:t> </a:t>
            </a:r>
            <a:r>
              <a:rPr lang="en-GB" dirty="0" err="1"/>
              <a:t>ἐλευθερί</a:t>
            </a:r>
            <a:r>
              <a:rPr lang="en-GB" dirty="0"/>
              <a:t>αν ὑπέσχοντο, τοῦτο δ᾽ ἐπὶ τούτοις ἦν παύσασθαι κακούμενον αὐτόν, ἴσως ὑπ᾽ ἀμφοῖν πεισθεὶς κατεψεύσατό μου, τὴν μὲν ἐλευθερίαν ἐλπίσας οἴσεσθαι, τῆς δὲ βασάνου εἰς τὸ παραχρῆμα βουλόμενος ἀπηλλάχθαι. </a:t>
            </a:r>
            <a:r>
              <a:rPr lang="en-GB" dirty="0" err="1"/>
              <a:t>οἶμ</a:t>
            </a:r>
            <a:r>
              <a:rPr lang="en-GB" dirty="0"/>
              <a:t>αι δ᾽ ὑμᾶς ἐπίστασθαι τοῦτο, ὅτι ἐφ᾽ οἷς ἂν τὸ πλεῖστον μέρος τῆς βασάνου, [32] πρὸς τούτων εἰσὶν οἱ βασανιζόμενοι λέγειν ὅ τι ἂν ἐκείνοις μέλλωσι χαριεῖσθαι: ἐν τούτοις γὰρ αὐτοῖς ἐστιν ἡ ὠφέλεια, ἄλλως τε κἂν μὴ παρόντες τυγχάνωσιν ὧν ἂν καταψεύδωνται. </a:t>
            </a:r>
            <a:r>
              <a:rPr lang="en-GB" dirty="0" err="1"/>
              <a:t>εἰ</a:t>
            </a:r>
            <a:r>
              <a:rPr lang="en-GB" dirty="0"/>
              <a:t> </a:t>
            </a:r>
            <a:r>
              <a:rPr lang="en-GB" dirty="0" err="1"/>
              <a:t>μὲν</a:t>
            </a:r>
            <a:r>
              <a:rPr lang="en-GB" dirty="0"/>
              <a:t> </a:t>
            </a:r>
            <a:r>
              <a:rPr lang="en-GB" dirty="0" err="1"/>
              <a:t>γὰρ</a:t>
            </a:r>
            <a:r>
              <a:rPr lang="en-GB" dirty="0"/>
              <a:t> ἐγὼ</a:t>
            </a:r>
            <a:r>
              <a:rPr lang="en-GB" baseline="30000" dirty="0"/>
              <a:t>2</a:t>
            </a:r>
            <a:r>
              <a:rPr lang="en-GB" dirty="0"/>
              <a:t> </a:t>
            </a:r>
            <a:r>
              <a:rPr lang="en-GB" dirty="0" err="1"/>
              <a:t>ἐκέλευον</a:t>
            </a:r>
            <a:r>
              <a:rPr lang="en-GB" dirty="0"/>
              <a:t> α</a:t>
            </a:r>
            <a:r>
              <a:rPr lang="en-GB" dirty="0" err="1"/>
              <a:t>ὐτὸν</a:t>
            </a:r>
            <a:r>
              <a:rPr lang="en-GB" dirty="0"/>
              <a:t> </a:t>
            </a:r>
            <a:r>
              <a:rPr lang="en-GB" dirty="0" err="1"/>
              <a:t>στρε</a:t>
            </a:r>
            <a:r>
              <a:rPr lang="en-GB" dirty="0"/>
              <a:t>βλοῦν ὡς οὐ τἀληθῆ λέγοντα, ἴσως ἂν ἐν αὐτῷ τούτῳ ἀπετρέπετο μηδὲν κατ᾽ ἐμοῦ καταψεύδεσθαι: νῦν δὲ αὑτοὶ ἦσαν καὶ βασανισταὶ καὶ ἐπιτιμηταὶ τῶν σφίσιν αὐτοῖς συμφερόντων. </a:t>
            </a:r>
          </a:p>
        </p:txBody>
      </p:sp>
    </p:spTree>
    <p:extLst>
      <p:ext uri="{BB962C8B-B14F-4D97-AF65-F5344CB8AC3E}">
        <p14:creationId xmlns:p14="http://schemas.microsoft.com/office/powerpoint/2010/main" val="2451328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504C9-C913-47E8-B154-393703066ED0}"/>
              </a:ext>
            </a:extLst>
          </p:cNvPr>
          <p:cNvSpPr>
            <a:spLocks noGrp="1"/>
          </p:cNvSpPr>
          <p:nvPr>
            <p:ph type="title"/>
          </p:nvPr>
        </p:nvSpPr>
        <p:spPr>
          <a:xfrm>
            <a:off x="119336" y="314325"/>
            <a:ext cx="11234464" cy="522387"/>
          </a:xfrm>
        </p:spPr>
        <p:txBody>
          <a:bodyPr>
            <a:normAutofit/>
          </a:bodyPr>
          <a:lstStyle/>
          <a:p>
            <a:r>
              <a:rPr lang="el-GR" sz="2800" b="1" dirty="0">
                <a:latin typeface="+mn-lt"/>
              </a:rPr>
              <a:t>ΑΝΤΙΦΩΝ </a:t>
            </a:r>
            <a:r>
              <a:rPr lang="el-GR" sz="2800" b="1" i="1" dirty="0">
                <a:latin typeface="+mn-lt"/>
              </a:rPr>
              <a:t>ΠΕΡΙ ΤΟΥ ΗΡΩΔΟΥ ΦΟΝΟΥ </a:t>
            </a:r>
            <a:r>
              <a:rPr lang="el-GR" sz="2800" b="1" dirty="0">
                <a:latin typeface="+mn-lt"/>
              </a:rPr>
              <a:t>33-35</a:t>
            </a:r>
            <a:endParaRPr lang="en-GB" sz="2800" b="1" dirty="0">
              <a:latin typeface="+mn-lt"/>
            </a:endParaRPr>
          </a:p>
        </p:txBody>
      </p:sp>
      <p:sp>
        <p:nvSpPr>
          <p:cNvPr id="3" name="Content Placeholder 2">
            <a:extLst>
              <a:ext uri="{FF2B5EF4-FFF2-40B4-BE49-F238E27FC236}">
                <a16:creationId xmlns:a16="http://schemas.microsoft.com/office/drawing/2014/main" id="{AEAEC1D9-6BDA-40AB-840E-42F0B2C9D9DD}"/>
              </a:ext>
            </a:extLst>
          </p:cNvPr>
          <p:cNvSpPr>
            <a:spLocks noGrp="1"/>
          </p:cNvSpPr>
          <p:nvPr>
            <p:ph idx="1"/>
          </p:nvPr>
        </p:nvSpPr>
        <p:spPr>
          <a:xfrm>
            <a:off x="119336" y="836712"/>
            <a:ext cx="11234464" cy="5706963"/>
          </a:xfrm>
        </p:spPr>
        <p:txBody>
          <a:bodyPr>
            <a:normAutofit lnSpcReduction="10000"/>
          </a:bodyPr>
          <a:lstStyle/>
          <a:p>
            <a:r>
              <a:rPr lang="en-GB" dirty="0"/>
              <a:t>[33] </a:t>
            </a:r>
            <a:r>
              <a:rPr lang="en-GB" dirty="0" err="1"/>
              <a:t>ἕως</a:t>
            </a:r>
            <a:r>
              <a:rPr lang="en-GB" dirty="0"/>
              <a:t> </a:t>
            </a:r>
            <a:r>
              <a:rPr lang="en-GB" dirty="0" err="1"/>
              <a:t>μὲν</a:t>
            </a:r>
            <a:r>
              <a:rPr lang="en-GB" dirty="0"/>
              <a:t> </a:t>
            </a:r>
            <a:r>
              <a:rPr lang="en-GB" dirty="0" err="1"/>
              <a:t>οὖν</a:t>
            </a:r>
            <a:r>
              <a:rPr lang="en-GB" dirty="0"/>
              <a:t> </a:t>
            </a:r>
            <a:r>
              <a:rPr lang="en-GB" dirty="0" err="1"/>
              <a:t>μετὰ</a:t>
            </a:r>
            <a:r>
              <a:rPr lang="en-GB" dirty="0"/>
              <a:t> </a:t>
            </a:r>
            <a:r>
              <a:rPr lang="en-GB" dirty="0" err="1"/>
              <a:t>χρηστῆς</a:t>
            </a:r>
            <a:r>
              <a:rPr lang="en-GB" dirty="0"/>
              <a:t> </a:t>
            </a:r>
            <a:r>
              <a:rPr lang="en-GB" dirty="0" err="1"/>
              <a:t>ἐλ</a:t>
            </a:r>
            <a:r>
              <a:rPr lang="en-GB" dirty="0"/>
              <a:t>πίδος ἐγίγνωσκέ μου καταψευσάμενος, τούτῳ διισχυρίζετο τῷ λόγῳ: ἐπειδὴ δὲ ἐγίγνωσκεν ἀποθανούμενος, ἐνταῦθ᾽ ἤδη τῇ ἀληθείᾳ ἐχρῆτο, καὶ ἔλεγεν ὅτι πεισθείη ὑπὸ τούτων ἐμοῦ καταψεύδεσθαι. </a:t>
            </a:r>
            <a:r>
              <a:rPr lang="en-GB" dirty="0" err="1"/>
              <a:t>δι</a:t>
            </a:r>
            <a:r>
              <a:rPr lang="en-GB" dirty="0"/>
              <a:t>απειραθέντα δ᾽ αὐτὸν τὰ ψευδῆ λέγειν, ὕστερον δὲ τἀληθῆ λέγοντα, οὐδέτερα ὠφέλησεν, [34] ἀλλ᾽ ἀπέκτειναν ἄγοντες τὸν ἄνδρα, τὸν μηνυτήν, ᾧ πιστεύοντες ἐμὲ διώκουσι, τοὐναντίον ποιήσαντες ἢ οἱ ἄλλοι ἄνθρωποι. </a:t>
            </a:r>
            <a:r>
              <a:rPr lang="en-GB" dirty="0" err="1"/>
              <a:t>οἱ</a:t>
            </a:r>
            <a:r>
              <a:rPr lang="en-GB" dirty="0"/>
              <a:t> </a:t>
            </a:r>
            <a:r>
              <a:rPr lang="en-GB" dirty="0" err="1"/>
              <a:t>μὲν</a:t>
            </a:r>
            <a:r>
              <a:rPr lang="en-GB" dirty="0"/>
              <a:t> </a:t>
            </a:r>
            <a:r>
              <a:rPr lang="en-GB" dirty="0" err="1"/>
              <a:t>γὰρ</a:t>
            </a:r>
            <a:r>
              <a:rPr lang="en-GB" dirty="0"/>
              <a:t> </a:t>
            </a:r>
            <a:r>
              <a:rPr lang="en-GB" dirty="0" err="1"/>
              <a:t>ἄλλοι</a:t>
            </a:r>
            <a:r>
              <a:rPr lang="en-GB" dirty="0"/>
              <a:t> </a:t>
            </a:r>
            <a:r>
              <a:rPr lang="en-GB" dirty="0" err="1"/>
              <a:t>τοῖς</a:t>
            </a:r>
            <a:r>
              <a:rPr lang="en-GB" dirty="0"/>
              <a:t> </a:t>
            </a:r>
            <a:r>
              <a:rPr lang="en-GB" dirty="0" err="1"/>
              <a:t>μηνυτ</a:t>
            </a:r>
            <a:r>
              <a:rPr lang="en-GB" dirty="0"/>
              <a:t>αῖς τοῖς μὲν ἐλευθέροις χρήματα διδόασι, τοὺς δὲ δούλους ἐλευθεροῦσιν: οὗτοι δὲ θάνατον τῷ μηνυτῇ τὴν δωρεὰν ἀπέδοσαν, ἀπαγορευόντων τῶν φίλων τῶν ἐμῶν μὴ ἀποκτείνειν τὸν ἄνδρα πρὶν [ἂν] ἐγὼ ἔλθοιμι.  [35] </a:t>
            </a:r>
            <a:r>
              <a:rPr lang="en-GB" dirty="0" err="1"/>
              <a:t>δῆλον</a:t>
            </a:r>
            <a:r>
              <a:rPr lang="en-GB" dirty="0"/>
              <a:t> </a:t>
            </a:r>
            <a:r>
              <a:rPr lang="en-GB" dirty="0" err="1"/>
              <a:t>οὖν</a:t>
            </a:r>
            <a:r>
              <a:rPr lang="en-GB" dirty="0"/>
              <a:t> </a:t>
            </a:r>
            <a:r>
              <a:rPr lang="en-GB" dirty="0" err="1"/>
              <a:t>ὅτι</a:t>
            </a:r>
            <a:r>
              <a:rPr lang="en-GB" dirty="0"/>
              <a:t> </a:t>
            </a:r>
            <a:r>
              <a:rPr lang="en-GB" dirty="0" err="1"/>
              <a:t>οὐ</a:t>
            </a:r>
            <a:r>
              <a:rPr lang="en-GB" dirty="0"/>
              <a:t> </a:t>
            </a:r>
            <a:r>
              <a:rPr lang="en-GB" dirty="0" err="1"/>
              <a:t>τοῦ</a:t>
            </a:r>
            <a:r>
              <a:rPr lang="en-GB" dirty="0"/>
              <a:t> </a:t>
            </a:r>
            <a:r>
              <a:rPr lang="en-GB" dirty="0" err="1"/>
              <a:t>σώμ</a:t>
            </a:r>
            <a:r>
              <a:rPr lang="en-GB" dirty="0"/>
              <a:t>ατος αὐτοῦ χρεία ἦν αὐτοῖς, ἀλλὰ τῶν λόγων: ζῶν μὲν γὰρ ὁ ἀνὴρ διὰ τῆς αὐτῆς βασάνου ἰὼν ὑπ᾽ ἐμοῦ κατήγορος ἂν ἐγίγνετο τῆς τούτων ἐπιβουλῆς, τεθνεὼς δὲ τὸν μὲν ἔλεγχον τῆς ἀληθείας ἀπεστέρει δι᾽ αὐτοῦ τοῦ σώματος ἀπολλυμένου, τοῖς δὲ λόγοις τοῖς ἐψευσμένοις ὑπ᾽ ἐκείνου ὡς ἀληθέσιν οὖσιν ἐγὼ ἀπόλλυμαι. </a:t>
            </a:r>
            <a:r>
              <a:rPr lang="en-GB" dirty="0" err="1"/>
              <a:t>τούτων</a:t>
            </a:r>
            <a:r>
              <a:rPr lang="en-GB" dirty="0"/>
              <a:t> </a:t>
            </a:r>
            <a:r>
              <a:rPr lang="en-GB" dirty="0" err="1"/>
              <a:t>δὲ</a:t>
            </a:r>
            <a:r>
              <a:rPr lang="en-GB" dirty="0"/>
              <a:t> </a:t>
            </a:r>
            <a:r>
              <a:rPr lang="en-GB" dirty="0" err="1"/>
              <a:t>μάρτυράς</a:t>
            </a:r>
            <a:r>
              <a:rPr lang="en-GB" dirty="0"/>
              <a:t> </a:t>
            </a:r>
            <a:r>
              <a:rPr lang="en-GB" dirty="0" err="1"/>
              <a:t>μοι</a:t>
            </a:r>
            <a:r>
              <a:rPr lang="en-GB" dirty="0"/>
              <a:t> </a:t>
            </a:r>
            <a:r>
              <a:rPr lang="en-GB" dirty="0" err="1"/>
              <a:t>κάλει</a:t>
            </a:r>
            <a:r>
              <a:rPr lang="en-GB" dirty="0"/>
              <a:t>.</a:t>
            </a:r>
          </a:p>
          <a:p>
            <a:endParaRPr lang="en-GB" dirty="0"/>
          </a:p>
        </p:txBody>
      </p:sp>
    </p:spTree>
    <p:extLst>
      <p:ext uri="{BB962C8B-B14F-4D97-AF65-F5344CB8AC3E}">
        <p14:creationId xmlns:p14="http://schemas.microsoft.com/office/powerpoint/2010/main" val="3077877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AD861-1993-41CC-B468-7E86BC8666E2}"/>
              </a:ext>
            </a:extLst>
          </p:cNvPr>
          <p:cNvSpPr>
            <a:spLocks noGrp="1"/>
          </p:cNvSpPr>
          <p:nvPr>
            <p:ph type="title"/>
          </p:nvPr>
        </p:nvSpPr>
        <p:spPr>
          <a:xfrm>
            <a:off x="263352" y="188641"/>
            <a:ext cx="11090448" cy="1008111"/>
          </a:xfrm>
        </p:spPr>
        <p:txBody>
          <a:bodyPr>
            <a:normAutofit/>
          </a:bodyPr>
          <a:lstStyle/>
          <a:p>
            <a:r>
              <a:rPr lang="el-GR" sz="2800" b="1" dirty="0">
                <a:latin typeface="+mn-lt"/>
              </a:rPr>
              <a:t>ΛΥΣΙΑΣ </a:t>
            </a:r>
            <a:r>
              <a:rPr lang="el-GR" sz="2800" b="1" i="1" dirty="0">
                <a:latin typeface="+mn-lt"/>
              </a:rPr>
              <a:t>ΥΠΕΡ ΤΟΥ ΕΡΑΤΟΣΘΕΝΟΥΣ ΦΟΝΟΥ ΑΠΟΛΟΓΙΑ </a:t>
            </a:r>
            <a:r>
              <a:rPr lang="el-GR" sz="2800" b="1" dirty="0">
                <a:latin typeface="+mn-lt"/>
              </a:rPr>
              <a:t>24-26</a:t>
            </a:r>
            <a:endParaRPr lang="en-GB" sz="2800" b="1" dirty="0">
              <a:latin typeface="+mn-lt"/>
            </a:endParaRPr>
          </a:p>
        </p:txBody>
      </p:sp>
      <p:sp>
        <p:nvSpPr>
          <p:cNvPr id="3" name="Content Placeholder 2">
            <a:extLst>
              <a:ext uri="{FF2B5EF4-FFF2-40B4-BE49-F238E27FC236}">
                <a16:creationId xmlns:a16="http://schemas.microsoft.com/office/drawing/2014/main" id="{7028EAEA-3350-4511-B15B-EE76DEE5D9AA}"/>
              </a:ext>
            </a:extLst>
          </p:cNvPr>
          <p:cNvSpPr>
            <a:spLocks noGrp="1"/>
          </p:cNvSpPr>
          <p:nvPr>
            <p:ph idx="1"/>
          </p:nvPr>
        </p:nvSpPr>
        <p:spPr>
          <a:xfrm>
            <a:off x="263352" y="1196752"/>
            <a:ext cx="11090448" cy="5031011"/>
          </a:xfrm>
        </p:spPr>
        <p:txBody>
          <a:bodyPr>
            <a:normAutofit lnSpcReduction="10000"/>
          </a:bodyPr>
          <a:lstStyle/>
          <a:p>
            <a:r>
              <a:rPr lang="el-GR" dirty="0"/>
              <a:t>[24] παραλαβὼν δ᾽ ὡς οἷόν τε ἦν πλείστους ἐκ τῶν παρόντων ἐβάδιζον. </a:t>
            </a:r>
            <a:r>
              <a:rPr lang="en-GB" dirty="0"/>
              <a:t>καὶ </a:t>
            </a:r>
            <a:r>
              <a:rPr lang="en-GB" dirty="0" err="1"/>
              <a:t>δᾷδ</a:t>
            </a:r>
            <a:r>
              <a:rPr lang="en-GB" dirty="0"/>
              <a:t>ας λαβόντες ἐκ τοῦ ἐγγύτατα καπηλείου εἰσερχόμεθα, ἀνεῳγμένης τῆς θύρας καὶ ὑπὸ τῆς ἀνθρώπου παρεσκευασμένης. </a:t>
            </a:r>
            <a:r>
              <a:rPr lang="en-GB" dirty="0" err="1"/>
              <a:t>ὤσ</a:t>
            </a:r>
            <a:r>
              <a:rPr lang="en-GB" dirty="0"/>
              <a:t>αντες δὲ τὴν θύραν τοῦ δωματίου οἱ μὲν πρῶτοι εἰσιόντες ἔτι εἴδομεν αὐτὸν κατακείμενον παρὰ τῇ γυναικί, οἱ δ᾽ ὕστερον ἐν τῇ κλίνῃ γυμνὸν ἑστηκότα. [25] </a:t>
            </a:r>
            <a:r>
              <a:rPr lang="en-GB" dirty="0" err="1"/>
              <a:t>ἐγὼ</a:t>
            </a:r>
            <a:r>
              <a:rPr lang="en-GB" dirty="0"/>
              <a:t> δ᾽, ὦ </a:t>
            </a:r>
            <a:r>
              <a:rPr lang="en-GB" dirty="0" err="1"/>
              <a:t>ἄνδρες</a:t>
            </a:r>
            <a:r>
              <a:rPr lang="en-GB" dirty="0"/>
              <a:t>, πα</a:t>
            </a:r>
            <a:r>
              <a:rPr lang="en-GB" dirty="0" err="1"/>
              <a:t>τάξ</a:t>
            </a:r>
            <a:r>
              <a:rPr lang="en-GB" dirty="0"/>
              <a:t>ας καταβάλλω αὐτόν, καὶ τὼ χεῖρε περιαγαγὼν εἰς τοὔπισθεν καὶ δήσας ἠρώτων διὰ τί ὑβρίζει εἰς τὴν οἰκίαν τὴν ἐμὴν εἰσιών. </a:t>
            </a:r>
            <a:r>
              <a:rPr lang="en-GB" dirty="0" err="1"/>
              <a:t>κἀκεῖνος</a:t>
            </a:r>
            <a:r>
              <a:rPr lang="en-GB" dirty="0"/>
              <a:t> </a:t>
            </a:r>
            <a:r>
              <a:rPr lang="en-GB" dirty="0" err="1"/>
              <a:t>ἀδικεῖν</a:t>
            </a:r>
            <a:r>
              <a:rPr lang="en-GB" dirty="0"/>
              <a:t> </a:t>
            </a:r>
            <a:r>
              <a:rPr lang="en-GB" dirty="0" err="1"/>
              <a:t>μὲν</a:t>
            </a:r>
            <a:r>
              <a:rPr lang="en-GB" dirty="0"/>
              <a:t> </a:t>
            </a:r>
            <a:r>
              <a:rPr lang="en-GB" dirty="0" err="1"/>
              <a:t>ὡμολόγει</a:t>
            </a:r>
            <a:r>
              <a:rPr lang="en-GB" dirty="0"/>
              <a:t>, </a:t>
            </a:r>
            <a:r>
              <a:rPr lang="en-GB" dirty="0" err="1"/>
              <a:t>ἠντε</a:t>
            </a:r>
            <a:r>
              <a:rPr lang="en-GB" dirty="0"/>
              <a:t>βόλει δὲ καὶ ἱκέτευε μὴ ἀποκτεῖναι ἀλλ᾽ ἀργύριον πράξασθαι. </a:t>
            </a:r>
            <a:r>
              <a:rPr lang="en-GB" dirty="0" err="1"/>
              <a:t>ἐγὼ</a:t>
            </a:r>
            <a:r>
              <a:rPr lang="en-GB" dirty="0"/>
              <a:t> δ᾽ </a:t>
            </a:r>
            <a:r>
              <a:rPr lang="en-GB" dirty="0" err="1"/>
              <a:t>εἶ</a:t>
            </a:r>
            <a:r>
              <a:rPr lang="en-GB" dirty="0"/>
              <a:t>πον ὅτι ‘οὐκ ἐγώ σε ἀποκτενῶ, ’ ‘ [26] ἀλλ᾽ ὁ τῆς πόλεως νόμος, ὃν σὺ παραβαίνων περὶ ἐλάττονος τῶν ἡδονῶν ἐποιήσω, καὶ μᾶλλον εἵλου τοιοῦτον ἁμάρτημα ἐξαμαρτάνειν εἰς τὴν γυναῖκα τὴν ἐμὴν καὶ εἰς τοὺς παῖδας τοὺς ἐμοὺς ἢ τοῖς νόμοις πείθεσθαι καὶ κόσμιος εἶναι.’</a:t>
            </a:r>
          </a:p>
          <a:p>
            <a:endParaRPr lang="en-GB" dirty="0"/>
          </a:p>
        </p:txBody>
      </p:sp>
    </p:spTree>
    <p:extLst>
      <p:ext uri="{BB962C8B-B14F-4D97-AF65-F5344CB8AC3E}">
        <p14:creationId xmlns:p14="http://schemas.microsoft.com/office/powerpoint/2010/main" val="2199376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7E06E-FB92-4BAC-A5D1-4A6891D686E2}"/>
              </a:ext>
            </a:extLst>
          </p:cNvPr>
          <p:cNvSpPr>
            <a:spLocks noGrp="1"/>
          </p:cNvSpPr>
          <p:nvPr>
            <p:ph type="title"/>
          </p:nvPr>
        </p:nvSpPr>
        <p:spPr>
          <a:xfrm>
            <a:off x="191344" y="365126"/>
            <a:ext cx="11162456" cy="315912"/>
          </a:xfrm>
        </p:spPr>
        <p:txBody>
          <a:bodyPr>
            <a:normAutofit fontScale="90000"/>
          </a:bodyPr>
          <a:lstStyle/>
          <a:p>
            <a:r>
              <a:rPr lang="el-GR" sz="2800" b="1" dirty="0">
                <a:latin typeface="+mn-lt"/>
              </a:rPr>
              <a:t>ΛΥΣΙΑΣ </a:t>
            </a:r>
            <a:r>
              <a:rPr lang="el-GR" sz="2800" b="1" i="1" dirty="0">
                <a:latin typeface="+mn-lt"/>
              </a:rPr>
              <a:t>ΥΠΕΡ ΤΟΥ ΕΡΑΤΟΣΘΕΝΟΥΣ ΦΟΝΟΥ ΑΠΟΛΟΓΙΑ 29-30</a:t>
            </a:r>
            <a:endParaRPr lang="en-GB" sz="2800" dirty="0">
              <a:latin typeface="+mn-lt"/>
            </a:endParaRPr>
          </a:p>
        </p:txBody>
      </p:sp>
      <p:sp>
        <p:nvSpPr>
          <p:cNvPr id="3" name="Content Placeholder 2">
            <a:extLst>
              <a:ext uri="{FF2B5EF4-FFF2-40B4-BE49-F238E27FC236}">
                <a16:creationId xmlns:a16="http://schemas.microsoft.com/office/drawing/2014/main" id="{5C91E20A-D4C9-4A70-A620-71BD9E665EA3}"/>
              </a:ext>
            </a:extLst>
          </p:cNvPr>
          <p:cNvSpPr>
            <a:spLocks noGrp="1"/>
          </p:cNvSpPr>
          <p:nvPr>
            <p:ph idx="1"/>
          </p:nvPr>
        </p:nvSpPr>
        <p:spPr>
          <a:xfrm>
            <a:off x="119336" y="908720"/>
            <a:ext cx="11234464" cy="5688632"/>
          </a:xfrm>
        </p:spPr>
        <p:txBody>
          <a:bodyPr/>
          <a:lstStyle/>
          <a:p>
            <a:r>
              <a:rPr lang="en-GB" dirty="0"/>
              <a:t>[29] </a:t>
            </a:r>
            <a:r>
              <a:rPr lang="en-GB" dirty="0" err="1"/>
              <a:t>οὐκ</a:t>
            </a:r>
            <a:r>
              <a:rPr lang="en-GB" dirty="0"/>
              <a:t> </a:t>
            </a:r>
            <a:r>
              <a:rPr lang="en-GB" dirty="0" err="1"/>
              <a:t>ἠμφεσ</a:t>
            </a:r>
            <a:r>
              <a:rPr lang="en-GB" dirty="0"/>
              <a:t>βήτει, ὦ ἄνδρες, ἀλλ᾽ ὡμολόγει ἀδικεῖν, καὶ ὅπως μὲν μὴ ἀποθάνῃ ἠντεβόλει καὶ ἱκέτευεν, ἀποτίνειν δ᾽ ἕτοιμος ἦν χρήματα. </a:t>
            </a:r>
            <a:r>
              <a:rPr lang="el-GR" dirty="0"/>
              <a:t>ἐγὼ δὲ τῷ μὲν ἐκείνου τιμήματι οὐ συνεχώρουν</a:t>
            </a:r>
            <a:r>
              <a:rPr lang="en-GB" dirty="0"/>
              <a:t>, </a:t>
            </a:r>
            <a:r>
              <a:rPr lang="el-GR" dirty="0"/>
              <a:t>τὸν δὲ τῆς πόλεως νόμον </a:t>
            </a:r>
            <a:r>
              <a:rPr lang="en-GB" dirty="0" err="1"/>
              <a:t>ἠξίουν</a:t>
            </a:r>
            <a:r>
              <a:rPr lang="en-GB" dirty="0"/>
              <a:t> </a:t>
            </a:r>
            <a:r>
              <a:rPr lang="en-GB" dirty="0" err="1"/>
              <a:t>εἶν</a:t>
            </a:r>
            <a:r>
              <a:rPr lang="en-GB" dirty="0"/>
              <a:t>αι κυριώτερον, καὶ ταύτην ἔλαβον τὴν δίκην, ἣν ὑμεῖς δικαιοτάτην εἶναι ἡγησάμενοι τοῖς τὰ τοιαῦτα ἐπιτηδεύουσιν ἐτάξατε. καί </a:t>
            </a:r>
            <a:r>
              <a:rPr lang="en-GB" dirty="0" err="1"/>
              <a:t>μοι</a:t>
            </a:r>
            <a:r>
              <a:rPr lang="en-GB" dirty="0"/>
              <a:t> </a:t>
            </a:r>
            <a:r>
              <a:rPr lang="en-GB" dirty="0" err="1"/>
              <a:t>ἀνά</a:t>
            </a:r>
            <a:r>
              <a:rPr lang="en-GB" dirty="0"/>
              <a:t>βητε τούτων μάρτυρες.“</a:t>
            </a:r>
            <a:r>
              <a:rPr lang="en-GB" u="sng" dirty="0"/>
              <a:t>Μάρτυρες</a:t>
            </a:r>
            <a:r>
              <a:rPr lang="en-GB" dirty="0"/>
              <a:t>” [30] ἀνάγνωθι δέ μοι καὶ τοῦτον τὸν νόμον τὸν ἐκ τῆς στήλης τῆς ἐξ Ἀρείου πάγου.“</a:t>
            </a:r>
            <a:r>
              <a:rPr lang="en-GB" u="sng" dirty="0"/>
              <a:t>Νόμος</a:t>
            </a:r>
            <a:r>
              <a:rPr lang="en-GB" dirty="0"/>
              <a:t>” ἀκούετε, ὦ ἄνδρες, ὅτι αὐτῷ τῷ δικαστηρίῳ τῷ ἐξ Ἀρείου πάγου, ᾧ καὶ πάτριόν ἐστι καὶ ἐφ᾽ ἡμῶν ἀποδέδοται τοῦ φόνου τὰς δίκας δικάζειν, διαρρήδην εἴρηται τούτου μὴ καταγιγνώσκειν φόνον, ὃς ἂν ἐπὶ δάμαρτι τῇ ἑαυτοῦ μοιχὸν λαβὼν ταύτην τὴν τιμωρίαν ποιήσηται.</a:t>
            </a:r>
          </a:p>
        </p:txBody>
      </p:sp>
    </p:spTree>
    <p:extLst>
      <p:ext uri="{BB962C8B-B14F-4D97-AF65-F5344CB8AC3E}">
        <p14:creationId xmlns:p14="http://schemas.microsoft.com/office/powerpoint/2010/main" val="2385483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44027-B330-4140-8DA7-753F0425A5C7}"/>
              </a:ext>
            </a:extLst>
          </p:cNvPr>
          <p:cNvSpPr>
            <a:spLocks noGrp="1"/>
          </p:cNvSpPr>
          <p:nvPr>
            <p:ph type="title"/>
          </p:nvPr>
        </p:nvSpPr>
        <p:spPr>
          <a:xfrm>
            <a:off x="191344" y="116633"/>
            <a:ext cx="11162456" cy="432047"/>
          </a:xfrm>
        </p:spPr>
        <p:txBody>
          <a:bodyPr>
            <a:normAutofit fontScale="90000"/>
          </a:bodyPr>
          <a:lstStyle/>
          <a:p>
            <a:r>
              <a:rPr lang="el-GR" sz="2800" b="1" dirty="0">
                <a:latin typeface="+mn-lt"/>
              </a:rPr>
              <a:t>ΛΥΣΙΑΣ </a:t>
            </a:r>
            <a:r>
              <a:rPr lang="el-GR" sz="2800" b="1" i="1" dirty="0">
                <a:latin typeface="+mn-lt"/>
              </a:rPr>
              <a:t>ΥΠΕΡ ΤΟΥ ΕΡΑΤΟΣΘΕΝΟΥΣ ΦΟΝΟΥ </a:t>
            </a:r>
            <a:r>
              <a:rPr lang="el-GR" sz="2800" b="1" i="1">
                <a:latin typeface="+mn-lt"/>
              </a:rPr>
              <a:t>ΑΠΟΛΟΓΙΑ 31-33</a:t>
            </a:r>
            <a:endParaRPr lang="en-GB" sz="2800" b="1" dirty="0">
              <a:latin typeface="+mn-lt"/>
            </a:endParaRPr>
          </a:p>
        </p:txBody>
      </p:sp>
      <p:sp>
        <p:nvSpPr>
          <p:cNvPr id="3" name="Content Placeholder 2">
            <a:extLst>
              <a:ext uri="{FF2B5EF4-FFF2-40B4-BE49-F238E27FC236}">
                <a16:creationId xmlns:a16="http://schemas.microsoft.com/office/drawing/2014/main" id="{AB3F1353-B5D5-45FB-827B-9B9CDD42FB1A}"/>
              </a:ext>
            </a:extLst>
          </p:cNvPr>
          <p:cNvSpPr>
            <a:spLocks noGrp="1"/>
          </p:cNvSpPr>
          <p:nvPr>
            <p:ph idx="1"/>
          </p:nvPr>
        </p:nvSpPr>
        <p:spPr>
          <a:xfrm>
            <a:off x="191344" y="548680"/>
            <a:ext cx="11162456" cy="6120680"/>
          </a:xfrm>
        </p:spPr>
        <p:txBody>
          <a:bodyPr>
            <a:normAutofit lnSpcReduction="10000"/>
          </a:bodyPr>
          <a:lstStyle/>
          <a:p>
            <a:pPr marL="0" indent="0">
              <a:buNone/>
            </a:pPr>
            <a:r>
              <a:rPr lang="en-GB" dirty="0"/>
              <a:t>[31] καὶ </a:t>
            </a:r>
            <a:r>
              <a:rPr lang="en-GB" dirty="0" err="1"/>
              <a:t>οὕτω</a:t>
            </a:r>
            <a:r>
              <a:rPr lang="en-GB" dirty="0"/>
              <a:t> </a:t>
            </a:r>
            <a:r>
              <a:rPr lang="en-GB" dirty="0" err="1"/>
              <a:t>σφόδρ</a:t>
            </a:r>
            <a:r>
              <a:rPr lang="en-GB" dirty="0"/>
              <a:t>α ὁ νομοθέτης ἐπὶ ταῖς γαμεταῖς γυναιξὶ δίκαια ταῦτα ἡγήσατο εἶναι, ὥστε καὶ ἐπὶ ταῖς παλλακαῖς ταῖς ἐλάττονος ἀξίαις τὴν αὐτὴν δίκην ἐπέθηκε. κα</a:t>
            </a:r>
            <a:r>
              <a:rPr lang="en-GB" dirty="0" err="1"/>
              <a:t>ίτοι</a:t>
            </a:r>
            <a:r>
              <a:rPr lang="en-GB" dirty="0"/>
              <a:t> </a:t>
            </a:r>
            <a:r>
              <a:rPr lang="en-GB" dirty="0" err="1"/>
              <a:t>δῆλον</a:t>
            </a:r>
            <a:r>
              <a:rPr lang="en-GB" dirty="0"/>
              <a:t> </a:t>
            </a:r>
            <a:r>
              <a:rPr lang="en-GB" dirty="0" err="1"/>
              <a:t>ὅτι</a:t>
            </a:r>
            <a:r>
              <a:rPr lang="en-GB" dirty="0"/>
              <a:t>, </a:t>
            </a:r>
            <a:r>
              <a:rPr lang="en-GB" dirty="0" err="1"/>
              <a:t>εἴ</a:t>
            </a:r>
            <a:r>
              <a:rPr lang="en-GB" dirty="0"/>
              <a:t> </a:t>
            </a:r>
            <a:r>
              <a:rPr lang="en-GB" dirty="0" err="1"/>
              <a:t>τιν</a:t>
            </a:r>
            <a:r>
              <a:rPr lang="en-GB" dirty="0"/>
              <a:t>α εἶχε ταύτης μείζω τιμωρίαν ἐπὶ ταῖς γαμεταῖς, ἐποίησεν ἄν. </a:t>
            </a:r>
            <a:r>
              <a:rPr lang="en-GB" dirty="0" err="1"/>
              <a:t>νῦν</a:t>
            </a:r>
            <a:r>
              <a:rPr lang="en-GB" dirty="0"/>
              <a:t> </a:t>
            </a:r>
            <a:r>
              <a:rPr lang="en-GB" dirty="0" err="1"/>
              <a:t>δὲ</a:t>
            </a:r>
            <a:r>
              <a:rPr lang="en-GB" dirty="0"/>
              <a:t> </a:t>
            </a:r>
            <a:r>
              <a:rPr lang="en-GB" dirty="0" err="1"/>
              <a:t>οὐχ</a:t>
            </a:r>
            <a:r>
              <a:rPr lang="en-GB" dirty="0"/>
              <a:t> </a:t>
            </a:r>
            <a:r>
              <a:rPr lang="en-GB" dirty="0" err="1"/>
              <a:t>οἷός</a:t>
            </a:r>
            <a:r>
              <a:rPr lang="en-GB" dirty="0"/>
              <a:t> </a:t>
            </a:r>
            <a:r>
              <a:rPr lang="en-GB" dirty="0" err="1"/>
              <a:t>τε</a:t>
            </a:r>
            <a:r>
              <a:rPr lang="en-GB" dirty="0"/>
              <a:t> </a:t>
            </a:r>
            <a:r>
              <a:rPr lang="en-GB" dirty="0" err="1"/>
              <a:t>ὢν</a:t>
            </a:r>
            <a:r>
              <a:rPr lang="en-GB" dirty="0"/>
              <a:t> τα</a:t>
            </a:r>
            <a:r>
              <a:rPr lang="en-GB" dirty="0" err="1"/>
              <a:t>ύτης</a:t>
            </a:r>
            <a:r>
              <a:rPr lang="en-GB" dirty="0"/>
              <a:t> </a:t>
            </a:r>
            <a:r>
              <a:rPr lang="en-GB" dirty="0" err="1"/>
              <a:t>ἰσχυροτέρ</a:t>
            </a:r>
            <a:r>
              <a:rPr lang="en-GB" dirty="0"/>
              <a:t>αν ἐπ᾽ ἐκείναις ἐξευρεῖν, τὴν αὐτὴν καὶ ἐπὶ ταῖς παλλακαῖς ἠξίωσε γίγνεσθαι. </a:t>
            </a:r>
            <a:r>
              <a:rPr lang="en-GB" dirty="0" err="1"/>
              <a:t>ἀνάγνωθι</a:t>
            </a:r>
            <a:r>
              <a:rPr lang="en-GB" dirty="0"/>
              <a:t> </a:t>
            </a:r>
            <a:r>
              <a:rPr lang="en-GB" dirty="0" err="1"/>
              <a:t>δέ</a:t>
            </a:r>
            <a:r>
              <a:rPr lang="en-GB" dirty="0"/>
              <a:t> </a:t>
            </a:r>
            <a:r>
              <a:rPr lang="en-GB" dirty="0" err="1"/>
              <a:t>μοι</a:t>
            </a:r>
            <a:r>
              <a:rPr lang="en-GB" dirty="0"/>
              <a:t> καὶ </a:t>
            </a:r>
            <a:r>
              <a:rPr lang="en-GB" dirty="0" err="1"/>
              <a:t>τοῦτον</a:t>
            </a:r>
            <a:r>
              <a:rPr lang="en-GB" dirty="0"/>
              <a:t> </a:t>
            </a:r>
            <a:r>
              <a:rPr lang="en-GB" dirty="0" err="1"/>
              <a:t>τὸν</a:t>
            </a:r>
            <a:r>
              <a:rPr lang="en-GB" dirty="0"/>
              <a:t> </a:t>
            </a:r>
            <a:r>
              <a:rPr lang="en-GB" dirty="0" err="1"/>
              <a:t>νόμον</a:t>
            </a:r>
            <a:r>
              <a:rPr lang="en-GB" dirty="0"/>
              <a:t>.“</a:t>
            </a:r>
            <a:r>
              <a:rPr lang="en-GB" u="sng" dirty="0" err="1"/>
              <a:t>Νόμος</a:t>
            </a:r>
            <a:r>
              <a:rPr lang="en-GB" dirty="0"/>
              <a:t>”[32] </a:t>
            </a:r>
            <a:r>
              <a:rPr lang="en-GB" dirty="0" err="1"/>
              <a:t>ἀκούετε</a:t>
            </a:r>
            <a:r>
              <a:rPr lang="en-GB" dirty="0"/>
              <a:t>, </a:t>
            </a:r>
            <a:r>
              <a:rPr lang="en-GB" dirty="0" err="1"/>
              <a:t>ἄνδρες</a:t>
            </a:r>
            <a:r>
              <a:rPr lang="en-GB" dirty="0"/>
              <a:t>, </a:t>
            </a:r>
            <a:r>
              <a:rPr lang="en-GB" dirty="0" err="1"/>
              <a:t>ὅτι</a:t>
            </a:r>
            <a:r>
              <a:rPr lang="en-GB" dirty="0"/>
              <a:t> </a:t>
            </a:r>
            <a:r>
              <a:rPr lang="en-GB" dirty="0" err="1"/>
              <a:t>κελεύει</a:t>
            </a:r>
            <a:r>
              <a:rPr lang="en-GB" dirty="0"/>
              <a:t>, </a:t>
            </a:r>
            <a:r>
              <a:rPr lang="en-GB" dirty="0" err="1"/>
              <a:t>ἐάν</a:t>
            </a:r>
            <a:r>
              <a:rPr lang="en-GB" dirty="0"/>
              <a:t> </a:t>
            </a:r>
            <a:r>
              <a:rPr lang="en-GB" dirty="0" err="1"/>
              <a:t>τις</a:t>
            </a:r>
            <a:r>
              <a:rPr lang="en-GB" dirty="0"/>
              <a:t> </a:t>
            </a:r>
            <a:r>
              <a:rPr lang="en-GB" dirty="0" err="1"/>
              <a:t>ἄνθρω</a:t>
            </a:r>
            <a:r>
              <a:rPr lang="en-GB" dirty="0"/>
              <a:t>πον ἐλεύθερον ἢ παῖδα αἰσχύνῃ βίᾳ, διπλῆν τὴν βλάβην ὀφείλειν: ἐὰν δὲ γυναῖκα, ἐφ᾽ αἷσπερ ἀποκτείνειν ἔξεστιν, ἐν τοῖς αὐτοῖς ἐνέχεσθαι: οὕτως, ὦ ἄνδρες, τοὺς βιαζομένους ἐλάττονος ζημίας ἀξίους ἡγήσατο εἶναι ἢ τοὺς πείθοντας: τῶν μὲν γὰρ θάνατον κατέγνω, τοῖς δὲ διπλῆν ἐποίησε τὴν βλάβην, ἡγούμενος τοὺς μὲν διαπραττομένους βίᾳ ὑπὸ τῶν βιασθέντων μισεῖσθαι, [33] τοὺς δὲ πείσαντας οὕτως αὐτῶν τὰς ψυχὰς διαφθείρειν, ὥστ᾽ οἰκειοτέρας αὑτοῖς ποιεῖν τὰς ἀλλοτρίας γυναῖκας ἢ τοῖς ἀνδράσι, καὶ πᾶσαν ἐπ᾽ ἐκείνοις τὴν οἰκίαν γεγονέναι, καὶ τοὺς παῖδας ἀδήλους εἶναι ὁποτέρων τυγχάνουσιν ὄντες, τῶν ἀνδρῶν ἢ τῶν μοιχῶν. </a:t>
            </a:r>
            <a:r>
              <a:rPr lang="en-GB" dirty="0" err="1"/>
              <a:t>ἀνθ</a:t>
            </a:r>
            <a:r>
              <a:rPr lang="en-GB" dirty="0"/>
              <a:t>᾽ </a:t>
            </a:r>
            <a:r>
              <a:rPr lang="en-GB" dirty="0" err="1"/>
              <a:t>ὧν</a:t>
            </a:r>
            <a:r>
              <a:rPr lang="en-GB" dirty="0"/>
              <a:t> ὁ </a:t>
            </a:r>
            <a:r>
              <a:rPr lang="en-GB" dirty="0" err="1"/>
              <a:t>τὸν</a:t>
            </a:r>
            <a:r>
              <a:rPr lang="en-GB" dirty="0"/>
              <a:t> </a:t>
            </a:r>
            <a:r>
              <a:rPr lang="en-GB" dirty="0" err="1"/>
              <a:t>νόμον</a:t>
            </a:r>
            <a:r>
              <a:rPr lang="en-GB" dirty="0"/>
              <a:t> </a:t>
            </a:r>
            <a:r>
              <a:rPr lang="en-GB" dirty="0" err="1"/>
              <a:t>τιθεὶς</a:t>
            </a:r>
            <a:r>
              <a:rPr lang="en-GB" dirty="0"/>
              <a:t> </a:t>
            </a:r>
            <a:r>
              <a:rPr lang="en-GB" dirty="0" err="1"/>
              <a:t>θάν</a:t>
            </a:r>
            <a:r>
              <a:rPr lang="en-GB" dirty="0"/>
              <a:t>ατον αὐτοῖς ἐποίησε τὴν ζημίαν.</a:t>
            </a:r>
          </a:p>
          <a:p>
            <a:endParaRPr lang="en-GB" dirty="0"/>
          </a:p>
        </p:txBody>
      </p:sp>
    </p:spTree>
    <p:extLst>
      <p:ext uri="{BB962C8B-B14F-4D97-AF65-F5344CB8AC3E}">
        <p14:creationId xmlns:p14="http://schemas.microsoft.com/office/powerpoint/2010/main" val="17075041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4882</Words>
  <Application>Microsoft Office PowerPoint</Application>
  <PresentationFormat>Widescreen</PresentationFormat>
  <Paragraphs>51</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ΑΝΤΙΦΩΝ</vt:lpstr>
      <vt:lpstr>1-3</vt:lpstr>
      <vt:lpstr>4-6</vt:lpstr>
      <vt:lpstr>7-9</vt:lpstr>
      <vt:lpstr>ΑΝΤΙΦΩΝ ΠΕΡΙ ΤΟΥ ΧΟΡΕΥΤΟΥ ΝΟΜΟΙ ΑΝΘΡΩΠΟΚΤΟΝΙΑΣ </vt:lpstr>
      <vt:lpstr>ΡΟΛΟΣ ΤΩΝ ΔΙΚΑΣΤΩΝ ΣΤΙΣ ΥΠΟΘΕΣΕΙΣ ΑΝΘΡΩΠΟΚΤΟΝΙΕΣ </vt:lpstr>
      <vt:lpstr>ΔΙΚΕΣ ΦΟΝΟΥ ΚΑΙ ΗΘΙΚΕΣ ΑΞΙΕΣ </vt:lpstr>
      <vt:lpstr>ΒΟΥΛΕΥΣΙΣ - ΚΑΤΗΓΟΡΙΑ </vt:lpstr>
      <vt:lpstr>ΒΟΥΛΕΥΣΙΣ - ΚΑΤΗΓΟΡΙΑ</vt:lpstr>
      <vt:lpstr>ΜΑΡΤΥΡΕΣ ΚΑΙ ΒΑΣΑΝΟΣ </vt:lpstr>
      <vt:lpstr>ΜΑΡΤΥΡΕΣ ΚΑΙ ΒΑΣΑΝΟΣ</vt:lpstr>
      <vt:lpstr>ΜΑΡΤΥΡΕΣ ΚΑΙ ΒΑΣΑΝΟΣ</vt:lpstr>
      <vt:lpstr>ΔΙΑΔΙΚΑΣΙΑ ΔΙΚΗΣ ΦΟΝΟΥ </vt:lpstr>
      <vt:lpstr>ΔΙΑΔΙΚΑΣΙΑ ΔΙΚΗΣ ΦΟΝΟΥ</vt:lpstr>
      <vt:lpstr>ΑΝΤΙΦΩΝ ΠΕΡΙ ΤΟΥ ΗΡΩΔΟΥ ΦΟΝΟΥ 8-9</vt:lpstr>
      <vt:lpstr>ΑΝΤΙΦΩΝ ΠΕΡΙ ΤΟΥ ΗΡΩΔΟΥ ΦΟΝΟΥ 10-11</vt:lpstr>
      <vt:lpstr>ΑΝΤΙΦΩΝ ΠΕΡΙ ΤΟΥ ΗΡΩΔΟΥ ΦΟΝΟΥ 12-13</vt:lpstr>
      <vt:lpstr>ΑΝΤΙΦΩΝ ΠΕΡΙ ΤΟΥ ΗΡΩΔΟΥ ΦΟΝΟΥ 14-15</vt:lpstr>
      <vt:lpstr>ΑΝΤΙΦΩΝ ΠΕΡΙ ΤΟΥ ΗΡΩΔΟΥ ΦΟΝΟΥ 16-18</vt:lpstr>
      <vt:lpstr>ΑΝΤΙΦΩΝ ΠΕΡΙ ΤΟΥ ΗΡΩΔΟΥ ΦΟΝΟΥ 30-32 </vt:lpstr>
      <vt:lpstr>ΑΝΤΙΦΩΝ ΠΕΡΙ ΤΟΥ ΗΡΩΔΟΥ ΦΟΝΟΥ 33-35</vt:lpstr>
      <vt:lpstr>ΛΥΣΙΑΣ ΥΠΕΡ ΤΟΥ ΕΡΑΤΟΣΘΕΝΟΥΣ ΦΟΝΟΥ ΑΠΟΛΟΓΙΑ 24-26</vt:lpstr>
      <vt:lpstr>ΛΥΣΙΑΣ ΥΠΕΡ ΤΟΥ ΕΡΑΤΟΣΘΕΝΟΥΣ ΦΟΝΟΥ ΑΠΟΛΟΓΙΑ 29-30</vt:lpstr>
      <vt:lpstr>ΛΥΣΙΑΣ ΥΠΕΡ ΤΟΥ ΕΡΑΤΟΣΘΕΝΟΥΣ ΦΟΝΟΥ ΑΠΟΛΟΓΙΑ 31-33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ΑΝΤΙΦΩΝ</dc:title>
  <dc:creator>evolonaki</dc:creator>
  <cp:lastModifiedBy>evolonaki</cp:lastModifiedBy>
  <cp:revision>8</cp:revision>
  <dcterms:created xsi:type="dcterms:W3CDTF">2018-10-22T08:05:03Z</dcterms:created>
  <dcterms:modified xsi:type="dcterms:W3CDTF">2018-11-11T21:52:18Z</dcterms:modified>
</cp:coreProperties>
</file>