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12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4/12/2024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4/12/2024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4/12/2024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4/12/2024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4/12/2024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4/12/2024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4/12/2024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4/12/2024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4/12/2024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4/12/2024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4/12/2024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4/12/2024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4926"/>
            <a:ext cx="9144000" cy="672814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404" y="385572"/>
            <a:ext cx="8013192" cy="608685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004" y="48768"/>
            <a:ext cx="8317992" cy="676046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412" y="414528"/>
            <a:ext cx="8647176" cy="602894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572" y="356616"/>
            <a:ext cx="8372856" cy="614476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Προβολή στην οθόνη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6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User</cp:lastModifiedBy>
  <cp:revision>1</cp:revision>
  <dcterms:created xsi:type="dcterms:W3CDTF">2024-12-04T13:06:28Z</dcterms:created>
  <dcterms:modified xsi:type="dcterms:W3CDTF">2024-12-04T13:09:31Z</dcterms:modified>
</cp:coreProperties>
</file>