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D70A51-D7BF-44DA-B2E0-58593B3B489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158943E-FBCA-4853-B364-18669FCF7B5A}">
      <dgm:prSet/>
      <dgm:spPr/>
      <dgm:t>
        <a:bodyPr/>
        <a:lstStyle/>
        <a:p>
          <a:r>
            <a:rPr lang="en-GB" b="1"/>
            <a:t>Powerpoint slides, 10-12 with two general sections:</a:t>
          </a:r>
          <a:endParaRPr lang="en-US"/>
        </a:p>
      </dgm:t>
    </dgm:pt>
    <dgm:pt modelId="{A16C3C6C-D42C-4CE6-8D62-CBE88C16D559}" type="parTrans" cxnId="{F010DAC1-286F-4BC2-9490-B197A20FE7F5}">
      <dgm:prSet/>
      <dgm:spPr/>
      <dgm:t>
        <a:bodyPr/>
        <a:lstStyle/>
        <a:p>
          <a:endParaRPr lang="en-US"/>
        </a:p>
      </dgm:t>
    </dgm:pt>
    <dgm:pt modelId="{F3A918CC-EB9D-4C89-B37D-30CE2624A12E}" type="sibTrans" cxnId="{F010DAC1-286F-4BC2-9490-B197A20FE7F5}">
      <dgm:prSet/>
      <dgm:spPr/>
      <dgm:t>
        <a:bodyPr/>
        <a:lstStyle/>
        <a:p>
          <a:endParaRPr lang="en-US"/>
        </a:p>
      </dgm:t>
    </dgm:pt>
    <dgm:pt modelId="{C3AFCB18-0259-43AD-AD31-CA1B0003499F}">
      <dgm:prSet/>
      <dgm:spPr/>
      <dgm:t>
        <a:bodyPr/>
        <a:lstStyle/>
        <a:p>
          <a:r>
            <a:rPr lang="en-GB" b="1"/>
            <a:t>1.a/ Material Worlds</a:t>
          </a:r>
          <a:r>
            <a:rPr lang="el-GR" b="1"/>
            <a:t> –</a:t>
          </a:r>
          <a:r>
            <a:rPr lang="el-GR"/>
            <a:t> </a:t>
          </a:r>
          <a:r>
            <a:rPr lang="el-GR" b="1"/>
            <a:t>Υλικοί Παράμετροι</a:t>
          </a:r>
          <a:endParaRPr lang="en-US"/>
        </a:p>
      </dgm:t>
    </dgm:pt>
    <dgm:pt modelId="{A0BE0EB4-982A-4639-B2A6-5D9159FA2C84}" type="parTrans" cxnId="{1550FE2A-1BDA-4DCF-9426-389A6F473DB6}">
      <dgm:prSet/>
      <dgm:spPr/>
      <dgm:t>
        <a:bodyPr/>
        <a:lstStyle/>
        <a:p>
          <a:endParaRPr lang="en-US"/>
        </a:p>
      </dgm:t>
    </dgm:pt>
    <dgm:pt modelId="{DA1C6779-A0CF-47E6-B20B-A1B28F8AFED7}" type="sibTrans" cxnId="{1550FE2A-1BDA-4DCF-9426-389A6F473DB6}">
      <dgm:prSet/>
      <dgm:spPr/>
      <dgm:t>
        <a:bodyPr/>
        <a:lstStyle/>
        <a:p>
          <a:endParaRPr lang="en-US"/>
        </a:p>
      </dgm:t>
    </dgm:pt>
    <dgm:pt modelId="{31A68654-4087-419A-A0BF-AE06AA351F86}">
      <dgm:prSet/>
      <dgm:spPr/>
      <dgm:t>
        <a:bodyPr/>
        <a:lstStyle/>
        <a:p>
          <a:r>
            <a:rPr lang="en-GB" b="1" dirty="0"/>
            <a:t>1.b/ Social Worlds – </a:t>
          </a:r>
          <a:r>
            <a:rPr lang="el-GR" b="1" dirty="0"/>
            <a:t>Κοινωνικοί Παράγοντες</a:t>
          </a:r>
          <a:endParaRPr lang="en-US" dirty="0"/>
        </a:p>
      </dgm:t>
    </dgm:pt>
    <dgm:pt modelId="{4BD7C975-FDF7-40CF-BA12-A4CC1E57F4B8}" type="parTrans" cxnId="{CE7090CF-8699-4AC3-84B5-BC0EE5667354}">
      <dgm:prSet/>
      <dgm:spPr/>
      <dgm:t>
        <a:bodyPr/>
        <a:lstStyle/>
        <a:p>
          <a:endParaRPr lang="en-US"/>
        </a:p>
      </dgm:t>
    </dgm:pt>
    <dgm:pt modelId="{1081FCD5-44A8-474B-954F-2E5F58421A17}" type="sibTrans" cxnId="{CE7090CF-8699-4AC3-84B5-BC0EE5667354}">
      <dgm:prSet/>
      <dgm:spPr/>
      <dgm:t>
        <a:bodyPr/>
        <a:lstStyle/>
        <a:p>
          <a:endParaRPr lang="en-US"/>
        </a:p>
      </dgm:t>
    </dgm:pt>
    <dgm:pt modelId="{20C1D92D-A849-4BE4-898D-F4A93C4B3DA7}">
      <dgm:prSet/>
      <dgm:spPr/>
      <dgm:t>
        <a:bodyPr/>
        <a:lstStyle/>
        <a:p>
          <a:r>
            <a:rPr lang="en-GB" b="1"/>
            <a:t>2/ Form/Style</a:t>
          </a:r>
          <a:endParaRPr lang="en-US"/>
        </a:p>
      </dgm:t>
    </dgm:pt>
    <dgm:pt modelId="{782420D8-9BC9-4612-BC84-D8FFCFC130BB}" type="parTrans" cxnId="{AC7711A1-DE56-40A8-BC05-34FDC79AF80F}">
      <dgm:prSet/>
      <dgm:spPr/>
      <dgm:t>
        <a:bodyPr/>
        <a:lstStyle/>
        <a:p>
          <a:endParaRPr lang="en-US"/>
        </a:p>
      </dgm:t>
    </dgm:pt>
    <dgm:pt modelId="{4D1EB3E6-ECD5-4CBC-B042-6BAA7517610C}" type="sibTrans" cxnId="{AC7711A1-DE56-40A8-BC05-34FDC79AF80F}">
      <dgm:prSet/>
      <dgm:spPr/>
      <dgm:t>
        <a:bodyPr/>
        <a:lstStyle/>
        <a:p>
          <a:endParaRPr lang="en-US"/>
        </a:p>
      </dgm:t>
    </dgm:pt>
    <dgm:pt modelId="{3C27DE29-EFA0-4082-AF24-96FD57480AC4}">
      <dgm:prSet/>
      <dgm:spPr/>
      <dgm:t>
        <a:bodyPr/>
        <a:lstStyle/>
        <a:p>
          <a:r>
            <a:rPr lang="en-GB" b="1" dirty="0"/>
            <a:t>Title – reflecting the theme (can include subtitle)</a:t>
          </a:r>
          <a:endParaRPr lang="en-US" dirty="0"/>
        </a:p>
      </dgm:t>
    </dgm:pt>
    <dgm:pt modelId="{01CFC6A3-AF13-4E0A-8B02-24821A1D3AE6}" type="parTrans" cxnId="{A81B45A1-61C8-46DD-A95C-0563E1BC6E4B}">
      <dgm:prSet/>
      <dgm:spPr/>
      <dgm:t>
        <a:bodyPr/>
        <a:lstStyle/>
        <a:p>
          <a:endParaRPr lang="en-US"/>
        </a:p>
      </dgm:t>
    </dgm:pt>
    <dgm:pt modelId="{5CD5AABB-58F1-476C-A698-6675DC091ED4}" type="sibTrans" cxnId="{A81B45A1-61C8-46DD-A95C-0563E1BC6E4B}">
      <dgm:prSet/>
      <dgm:spPr/>
      <dgm:t>
        <a:bodyPr/>
        <a:lstStyle/>
        <a:p>
          <a:endParaRPr lang="en-US"/>
        </a:p>
      </dgm:t>
    </dgm:pt>
    <dgm:pt modelId="{080CF5E0-CFFF-4A49-9479-9B21C6DE23B5}">
      <dgm:prSet/>
      <dgm:spPr/>
      <dgm:t>
        <a:bodyPr/>
        <a:lstStyle/>
        <a:p>
          <a:r>
            <a:rPr lang="en-GB" b="1"/>
            <a:t>Images/Colour/Font/Frames, etc.</a:t>
          </a:r>
          <a:endParaRPr lang="en-US"/>
        </a:p>
      </dgm:t>
    </dgm:pt>
    <dgm:pt modelId="{129FEB7F-6784-4969-902D-434AFBD783F2}" type="parTrans" cxnId="{9CA90646-D7C5-44D8-9609-9AA711E4C3BC}">
      <dgm:prSet/>
      <dgm:spPr/>
      <dgm:t>
        <a:bodyPr/>
        <a:lstStyle/>
        <a:p>
          <a:endParaRPr lang="en-US"/>
        </a:p>
      </dgm:t>
    </dgm:pt>
    <dgm:pt modelId="{A11EBD6B-7749-4212-8DAD-A7810A32F235}" type="sibTrans" cxnId="{9CA90646-D7C5-44D8-9609-9AA711E4C3BC}">
      <dgm:prSet/>
      <dgm:spPr/>
      <dgm:t>
        <a:bodyPr/>
        <a:lstStyle/>
        <a:p>
          <a:endParaRPr lang="en-US"/>
        </a:p>
      </dgm:t>
    </dgm:pt>
    <dgm:pt modelId="{CB015A35-C4CF-4CB6-A5EF-F972D2D0D9B7}">
      <dgm:prSet/>
      <dgm:spPr/>
      <dgm:t>
        <a:bodyPr/>
        <a:lstStyle/>
        <a:p>
          <a:r>
            <a:rPr lang="en-GB" b="1" dirty="0"/>
            <a:t>Critique of present – can be more than one problem/issue</a:t>
          </a:r>
          <a:endParaRPr lang="en-US" dirty="0"/>
        </a:p>
      </dgm:t>
    </dgm:pt>
    <dgm:pt modelId="{30A7F21B-7E25-4D3D-BF1A-A003C0708311}" type="parTrans" cxnId="{0D32A989-83D6-4299-A934-84745EDCE93B}">
      <dgm:prSet/>
      <dgm:spPr/>
      <dgm:t>
        <a:bodyPr/>
        <a:lstStyle/>
        <a:p>
          <a:endParaRPr lang="en-US"/>
        </a:p>
      </dgm:t>
    </dgm:pt>
    <dgm:pt modelId="{DDD5F5DA-2132-47DA-95A0-55BA2394A48E}" type="sibTrans" cxnId="{0D32A989-83D6-4299-A934-84745EDCE93B}">
      <dgm:prSet/>
      <dgm:spPr/>
      <dgm:t>
        <a:bodyPr/>
        <a:lstStyle/>
        <a:p>
          <a:endParaRPr lang="en-US"/>
        </a:p>
      </dgm:t>
    </dgm:pt>
    <dgm:pt modelId="{CD068070-A999-47B1-A1D5-F8F02FDD067C}">
      <dgm:prSet/>
      <dgm:spPr/>
      <dgm:t>
        <a:bodyPr/>
        <a:lstStyle/>
        <a:p>
          <a:r>
            <a:rPr lang="en-GB" b="1"/>
            <a:t>In class presentation: explain and justify the choices at both level of content and form/Critical Report – to be sent along with the project itself, within a week (otherwise penalty) ONLY to eclass.</a:t>
          </a:r>
          <a:endParaRPr lang="en-US"/>
        </a:p>
      </dgm:t>
    </dgm:pt>
    <dgm:pt modelId="{35A01400-ACA1-4162-86DD-0F706A00DEF6}" type="parTrans" cxnId="{AD88B62C-C7A0-4892-9B9D-31C5A3D792B6}">
      <dgm:prSet/>
      <dgm:spPr/>
      <dgm:t>
        <a:bodyPr/>
        <a:lstStyle/>
        <a:p>
          <a:endParaRPr lang="en-US"/>
        </a:p>
      </dgm:t>
    </dgm:pt>
    <dgm:pt modelId="{6884E67D-E0B5-4F41-BF85-618BDF627963}" type="sibTrans" cxnId="{AD88B62C-C7A0-4892-9B9D-31C5A3D792B6}">
      <dgm:prSet/>
      <dgm:spPr/>
      <dgm:t>
        <a:bodyPr/>
        <a:lstStyle/>
        <a:p>
          <a:endParaRPr lang="en-US"/>
        </a:p>
      </dgm:t>
    </dgm:pt>
    <dgm:pt modelId="{F7525D48-CAAA-4DF3-960A-DF76E16478F6}" type="pres">
      <dgm:prSet presAssocID="{14D70A51-D7BF-44DA-B2E0-58593B3B48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8959B28-A349-4B13-A234-D2D3B7CA0960}" type="pres">
      <dgm:prSet presAssocID="{2158943E-FBCA-4853-B364-18669FCF7B5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A783AC-C53B-456B-A357-3159B8763FC1}" type="pres">
      <dgm:prSet presAssocID="{F3A918CC-EB9D-4C89-B37D-30CE2624A12E}" presName="sibTrans" presStyleLbl="sibTrans1D1" presStyleIdx="0" presStyleCnt="7"/>
      <dgm:spPr/>
      <dgm:t>
        <a:bodyPr/>
        <a:lstStyle/>
        <a:p>
          <a:endParaRPr lang="el-GR"/>
        </a:p>
      </dgm:t>
    </dgm:pt>
    <dgm:pt modelId="{B8B524E0-18D8-4C04-880A-4384965784A7}" type="pres">
      <dgm:prSet presAssocID="{F3A918CC-EB9D-4C89-B37D-30CE2624A12E}" presName="connectorText" presStyleLbl="sibTrans1D1" presStyleIdx="0" presStyleCnt="7"/>
      <dgm:spPr/>
      <dgm:t>
        <a:bodyPr/>
        <a:lstStyle/>
        <a:p>
          <a:endParaRPr lang="el-GR"/>
        </a:p>
      </dgm:t>
    </dgm:pt>
    <dgm:pt modelId="{8C19A883-6519-4729-8666-C20391805D46}" type="pres">
      <dgm:prSet presAssocID="{C3AFCB18-0259-43AD-AD31-CA1B0003499F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5CC8775-0696-40FC-8CE6-E0F95ABC4BCE}" type="pres">
      <dgm:prSet presAssocID="{DA1C6779-A0CF-47E6-B20B-A1B28F8AFED7}" presName="sibTrans" presStyleLbl="sibTrans1D1" presStyleIdx="1" presStyleCnt="7"/>
      <dgm:spPr/>
      <dgm:t>
        <a:bodyPr/>
        <a:lstStyle/>
        <a:p>
          <a:endParaRPr lang="el-GR"/>
        </a:p>
      </dgm:t>
    </dgm:pt>
    <dgm:pt modelId="{A9758F7C-A0A4-4FE3-B500-51544ED78A1A}" type="pres">
      <dgm:prSet presAssocID="{DA1C6779-A0CF-47E6-B20B-A1B28F8AFED7}" presName="connectorText" presStyleLbl="sibTrans1D1" presStyleIdx="1" presStyleCnt="7"/>
      <dgm:spPr/>
      <dgm:t>
        <a:bodyPr/>
        <a:lstStyle/>
        <a:p>
          <a:endParaRPr lang="el-GR"/>
        </a:p>
      </dgm:t>
    </dgm:pt>
    <dgm:pt modelId="{6B495DA8-A910-4BD8-9611-68DF2EFD0B57}" type="pres">
      <dgm:prSet presAssocID="{31A68654-4087-419A-A0BF-AE06AA351F8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D4E536D-0A61-4454-A543-3F65ECB5BD1B}" type="pres">
      <dgm:prSet presAssocID="{1081FCD5-44A8-474B-954F-2E5F58421A17}" presName="sibTrans" presStyleLbl="sibTrans1D1" presStyleIdx="2" presStyleCnt="7"/>
      <dgm:spPr/>
      <dgm:t>
        <a:bodyPr/>
        <a:lstStyle/>
        <a:p>
          <a:endParaRPr lang="el-GR"/>
        </a:p>
      </dgm:t>
    </dgm:pt>
    <dgm:pt modelId="{3013F07C-519E-4A7C-BAC5-7FD0EA4B028A}" type="pres">
      <dgm:prSet presAssocID="{1081FCD5-44A8-474B-954F-2E5F58421A17}" presName="connectorText" presStyleLbl="sibTrans1D1" presStyleIdx="2" presStyleCnt="7"/>
      <dgm:spPr/>
      <dgm:t>
        <a:bodyPr/>
        <a:lstStyle/>
        <a:p>
          <a:endParaRPr lang="el-GR"/>
        </a:p>
      </dgm:t>
    </dgm:pt>
    <dgm:pt modelId="{EB31C51D-C233-4BBA-9DE7-336580A024D4}" type="pres">
      <dgm:prSet presAssocID="{20C1D92D-A849-4BE4-898D-F4A93C4B3DA7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4891418-0148-4C3C-B08C-4128F1A51C8F}" type="pres">
      <dgm:prSet presAssocID="{4D1EB3E6-ECD5-4CBC-B042-6BAA7517610C}" presName="sibTrans" presStyleLbl="sibTrans1D1" presStyleIdx="3" presStyleCnt="7"/>
      <dgm:spPr/>
      <dgm:t>
        <a:bodyPr/>
        <a:lstStyle/>
        <a:p>
          <a:endParaRPr lang="el-GR"/>
        </a:p>
      </dgm:t>
    </dgm:pt>
    <dgm:pt modelId="{9F75643E-7833-46EC-ABC6-EBD66DE56033}" type="pres">
      <dgm:prSet presAssocID="{4D1EB3E6-ECD5-4CBC-B042-6BAA7517610C}" presName="connectorText" presStyleLbl="sibTrans1D1" presStyleIdx="3" presStyleCnt="7"/>
      <dgm:spPr/>
      <dgm:t>
        <a:bodyPr/>
        <a:lstStyle/>
        <a:p>
          <a:endParaRPr lang="el-GR"/>
        </a:p>
      </dgm:t>
    </dgm:pt>
    <dgm:pt modelId="{41233630-2F40-4C71-BDA3-59D50B344E42}" type="pres">
      <dgm:prSet presAssocID="{3C27DE29-EFA0-4082-AF24-96FD57480AC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C7A34B1-4F70-4A27-816F-423E9792CDA5}" type="pres">
      <dgm:prSet presAssocID="{5CD5AABB-58F1-476C-A698-6675DC091ED4}" presName="sibTrans" presStyleLbl="sibTrans1D1" presStyleIdx="4" presStyleCnt="7"/>
      <dgm:spPr/>
      <dgm:t>
        <a:bodyPr/>
        <a:lstStyle/>
        <a:p>
          <a:endParaRPr lang="el-GR"/>
        </a:p>
      </dgm:t>
    </dgm:pt>
    <dgm:pt modelId="{79FD2E17-BC10-46D2-B643-249A9F0F02AF}" type="pres">
      <dgm:prSet presAssocID="{5CD5AABB-58F1-476C-A698-6675DC091ED4}" presName="connectorText" presStyleLbl="sibTrans1D1" presStyleIdx="4" presStyleCnt="7"/>
      <dgm:spPr/>
      <dgm:t>
        <a:bodyPr/>
        <a:lstStyle/>
        <a:p>
          <a:endParaRPr lang="el-GR"/>
        </a:p>
      </dgm:t>
    </dgm:pt>
    <dgm:pt modelId="{6326DB79-57AC-4647-8C76-B0631DE1536B}" type="pres">
      <dgm:prSet presAssocID="{080CF5E0-CFFF-4A49-9479-9B21C6DE23B5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84390DB-D360-424A-80A0-8875B4D03EBE}" type="pres">
      <dgm:prSet presAssocID="{A11EBD6B-7749-4212-8DAD-A7810A32F235}" presName="sibTrans" presStyleLbl="sibTrans1D1" presStyleIdx="5" presStyleCnt="7"/>
      <dgm:spPr/>
      <dgm:t>
        <a:bodyPr/>
        <a:lstStyle/>
        <a:p>
          <a:endParaRPr lang="el-GR"/>
        </a:p>
      </dgm:t>
    </dgm:pt>
    <dgm:pt modelId="{F4919278-4290-4A33-9208-35BB6F9D82DA}" type="pres">
      <dgm:prSet presAssocID="{A11EBD6B-7749-4212-8DAD-A7810A32F235}" presName="connectorText" presStyleLbl="sibTrans1D1" presStyleIdx="5" presStyleCnt="7"/>
      <dgm:spPr/>
      <dgm:t>
        <a:bodyPr/>
        <a:lstStyle/>
        <a:p>
          <a:endParaRPr lang="el-GR"/>
        </a:p>
      </dgm:t>
    </dgm:pt>
    <dgm:pt modelId="{FE4B634A-67EC-46AD-B8D9-5C9E91EA2D92}" type="pres">
      <dgm:prSet presAssocID="{CB015A35-C4CF-4CB6-A5EF-F972D2D0D9B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6F1612D-ED3B-40A0-B970-7EEF7B1DAD40}" type="pres">
      <dgm:prSet presAssocID="{DDD5F5DA-2132-47DA-95A0-55BA2394A48E}" presName="sibTrans" presStyleLbl="sibTrans1D1" presStyleIdx="6" presStyleCnt="7"/>
      <dgm:spPr/>
      <dgm:t>
        <a:bodyPr/>
        <a:lstStyle/>
        <a:p>
          <a:endParaRPr lang="el-GR"/>
        </a:p>
      </dgm:t>
    </dgm:pt>
    <dgm:pt modelId="{F450721E-DB5C-4F2B-8CE0-CECFD452B398}" type="pres">
      <dgm:prSet presAssocID="{DDD5F5DA-2132-47DA-95A0-55BA2394A48E}" presName="connectorText" presStyleLbl="sibTrans1D1" presStyleIdx="6" presStyleCnt="7"/>
      <dgm:spPr/>
      <dgm:t>
        <a:bodyPr/>
        <a:lstStyle/>
        <a:p>
          <a:endParaRPr lang="el-GR"/>
        </a:p>
      </dgm:t>
    </dgm:pt>
    <dgm:pt modelId="{7E82344F-DE1D-45B4-8D82-416342280389}" type="pres">
      <dgm:prSet presAssocID="{CD068070-A999-47B1-A1D5-F8F02FDD067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ACE2977-79FC-49E9-ABE2-7FD5601CF9B1}" type="presOf" srcId="{DA1C6779-A0CF-47E6-B20B-A1B28F8AFED7}" destId="{45CC8775-0696-40FC-8CE6-E0F95ABC4BCE}" srcOrd="0" destOrd="0" presId="urn:microsoft.com/office/officeart/2016/7/layout/RepeatingBendingProcessNew"/>
    <dgm:cxn modelId="{2BDC6B38-048A-4F89-A6BC-067789D414C3}" type="presOf" srcId="{20C1D92D-A849-4BE4-898D-F4A93C4B3DA7}" destId="{EB31C51D-C233-4BBA-9DE7-336580A024D4}" srcOrd="0" destOrd="0" presId="urn:microsoft.com/office/officeart/2016/7/layout/RepeatingBendingProcessNew"/>
    <dgm:cxn modelId="{0D32A989-83D6-4299-A934-84745EDCE93B}" srcId="{14D70A51-D7BF-44DA-B2E0-58593B3B4895}" destId="{CB015A35-C4CF-4CB6-A5EF-F972D2D0D9B7}" srcOrd="6" destOrd="0" parTransId="{30A7F21B-7E25-4D3D-BF1A-A003C0708311}" sibTransId="{DDD5F5DA-2132-47DA-95A0-55BA2394A48E}"/>
    <dgm:cxn modelId="{0C9841F5-CB3B-48AE-931A-4B2C5EB335CB}" type="presOf" srcId="{CD068070-A999-47B1-A1D5-F8F02FDD067C}" destId="{7E82344F-DE1D-45B4-8D82-416342280389}" srcOrd="0" destOrd="0" presId="urn:microsoft.com/office/officeart/2016/7/layout/RepeatingBendingProcessNew"/>
    <dgm:cxn modelId="{AC7711A1-DE56-40A8-BC05-34FDC79AF80F}" srcId="{14D70A51-D7BF-44DA-B2E0-58593B3B4895}" destId="{20C1D92D-A849-4BE4-898D-F4A93C4B3DA7}" srcOrd="3" destOrd="0" parTransId="{782420D8-9BC9-4612-BC84-D8FFCFC130BB}" sibTransId="{4D1EB3E6-ECD5-4CBC-B042-6BAA7517610C}"/>
    <dgm:cxn modelId="{BF3738C9-C8A5-4553-AE1A-3DFDCD0F145F}" type="presOf" srcId="{F3A918CC-EB9D-4C89-B37D-30CE2624A12E}" destId="{3BA783AC-C53B-456B-A357-3159B8763FC1}" srcOrd="0" destOrd="0" presId="urn:microsoft.com/office/officeart/2016/7/layout/RepeatingBendingProcessNew"/>
    <dgm:cxn modelId="{4B142F25-5DA2-4BB3-8070-5A802B79C9C1}" type="presOf" srcId="{4D1EB3E6-ECD5-4CBC-B042-6BAA7517610C}" destId="{9F75643E-7833-46EC-ABC6-EBD66DE56033}" srcOrd="1" destOrd="0" presId="urn:microsoft.com/office/officeart/2016/7/layout/RepeatingBendingProcessNew"/>
    <dgm:cxn modelId="{CE7090CF-8699-4AC3-84B5-BC0EE5667354}" srcId="{14D70A51-D7BF-44DA-B2E0-58593B3B4895}" destId="{31A68654-4087-419A-A0BF-AE06AA351F86}" srcOrd="2" destOrd="0" parTransId="{4BD7C975-FDF7-40CF-BA12-A4CC1E57F4B8}" sibTransId="{1081FCD5-44A8-474B-954F-2E5F58421A17}"/>
    <dgm:cxn modelId="{5060850F-F5C8-45B5-A3CB-D85367A0BF31}" type="presOf" srcId="{5CD5AABB-58F1-476C-A698-6675DC091ED4}" destId="{6C7A34B1-4F70-4A27-816F-423E9792CDA5}" srcOrd="0" destOrd="0" presId="urn:microsoft.com/office/officeart/2016/7/layout/RepeatingBendingProcessNew"/>
    <dgm:cxn modelId="{9CA90646-D7C5-44D8-9609-9AA711E4C3BC}" srcId="{14D70A51-D7BF-44DA-B2E0-58593B3B4895}" destId="{080CF5E0-CFFF-4A49-9479-9B21C6DE23B5}" srcOrd="5" destOrd="0" parTransId="{129FEB7F-6784-4969-902D-434AFBD783F2}" sibTransId="{A11EBD6B-7749-4212-8DAD-A7810A32F235}"/>
    <dgm:cxn modelId="{EF13EA1F-4BE9-4F71-967F-7E8E87749400}" type="presOf" srcId="{1081FCD5-44A8-474B-954F-2E5F58421A17}" destId="{3013F07C-519E-4A7C-BAC5-7FD0EA4B028A}" srcOrd="1" destOrd="0" presId="urn:microsoft.com/office/officeart/2016/7/layout/RepeatingBendingProcessNew"/>
    <dgm:cxn modelId="{42BEDD6A-4D84-4AD7-9765-00A9735E9FBA}" type="presOf" srcId="{5CD5AABB-58F1-476C-A698-6675DC091ED4}" destId="{79FD2E17-BC10-46D2-B643-249A9F0F02AF}" srcOrd="1" destOrd="0" presId="urn:microsoft.com/office/officeart/2016/7/layout/RepeatingBendingProcessNew"/>
    <dgm:cxn modelId="{E3C8CA4D-308B-4622-8511-B83A4D2BCBCF}" type="presOf" srcId="{F3A918CC-EB9D-4C89-B37D-30CE2624A12E}" destId="{B8B524E0-18D8-4C04-880A-4384965784A7}" srcOrd="1" destOrd="0" presId="urn:microsoft.com/office/officeart/2016/7/layout/RepeatingBendingProcessNew"/>
    <dgm:cxn modelId="{29DBEA85-A61B-4DCA-8A23-7D255CC154BF}" type="presOf" srcId="{14D70A51-D7BF-44DA-B2E0-58593B3B4895}" destId="{F7525D48-CAAA-4DF3-960A-DF76E16478F6}" srcOrd="0" destOrd="0" presId="urn:microsoft.com/office/officeart/2016/7/layout/RepeatingBendingProcessNew"/>
    <dgm:cxn modelId="{6AF812F4-95AA-4137-8B0B-2249FF7B7E81}" type="presOf" srcId="{DA1C6779-A0CF-47E6-B20B-A1B28F8AFED7}" destId="{A9758F7C-A0A4-4FE3-B500-51544ED78A1A}" srcOrd="1" destOrd="0" presId="urn:microsoft.com/office/officeart/2016/7/layout/RepeatingBendingProcessNew"/>
    <dgm:cxn modelId="{C76D44DA-63F1-4DF5-8709-EFB021E8EAE2}" type="presOf" srcId="{C3AFCB18-0259-43AD-AD31-CA1B0003499F}" destId="{8C19A883-6519-4729-8666-C20391805D46}" srcOrd="0" destOrd="0" presId="urn:microsoft.com/office/officeart/2016/7/layout/RepeatingBendingProcessNew"/>
    <dgm:cxn modelId="{DF2D1CAA-B4AB-4D35-A09C-85FE85954BF9}" type="presOf" srcId="{DDD5F5DA-2132-47DA-95A0-55BA2394A48E}" destId="{F6F1612D-ED3B-40A0-B970-7EEF7B1DAD40}" srcOrd="0" destOrd="0" presId="urn:microsoft.com/office/officeart/2016/7/layout/RepeatingBendingProcessNew"/>
    <dgm:cxn modelId="{A81B45A1-61C8-46DD-A95C-0563E1BC6E4B}" srcId="{14D70A51-D7BF-44DA-B2E0-58593B3B4895}" destId="{3C27DE29-EFA0-4082-AF24-96FD57480AC4}" srcOrd="4" destOrd="0" parTransId="{01CFC6A3-AF13-4E0A-8B02-24821A1D3AE6}" sibTransId="{5CD5AABB-58F1-476C-A698-6675DC091ED4}"/>
    <dgm:cxn modelId="{F010DAC1-286F-4BC2-9490-B197A20FE7F5}" srcId="{14D70A51-D7BF-44DA-B2E0-58593B3B4895}" destId="{2158943E-FBCA-4853-B364-18669FCF7B5A}" srcOrd="0" destOrd="0" parTransId="{A16C3C6C-D42C-4CE6-8D62-CBE88C16D559}" sibTransId="{F3A918CC-EB9D-4C89-B37D-30CE2624A12E}"/>
    <dgm:cxn modelId="{0E0D7389-5B84-4007-905F-AAE94183EAD7}" type="presOf" srcId="{3C27DE29-EFA0-4082-AF24-96FD57480AC4}" destId="{41233630-2F40-4C71-BDA3-59D50B344E42}" srcOrd="0" destOrd="0" presId="urn:microsoft.com/office/officeart/2016/7/layout/RepeatingBendingProcessNew"/>
    <dgm:cxn modelId="{2392F5AC-81E8-4224-A0F1-2A619C147CE2}" type="presOf" srcId="{1081FCD5-44A8-474B-954F-2E5F58421A17}" destId="{CD4E536D-0A61-4454-A543-3F65ECB5BD1B}" srcOrd="0" destOrd="0" presId="urn:microsoft.com/office/officeart/2016/7/layout/RepeatingBendingProcessNew"/>
    <dgm:cxn modelId="{57C8F0C3-643A-49AD-B114-CB839693BE8A}" type="presOf" srcId="{A11EBD6B-7749-4212-8DAD-A7810A32F235}" destId="{F84390DB-D360-424A-80A0-8875B4D03EBE}" srcOrd="0" destOrd="0" presId="urn:microsoft.com/office/officeart/2016/7/layout/RepeatingBendingProcessNew"/>
    <dgm:cxn modelId="{7EF43634-91BD-4EAD-9051-C5E828474AD4}" type="presOf" srcId="{A11EBD6B-7749-4212-8DAD-A7810A32F235}" destId="{F4919278-4290-4A33-9208-35BB6F9D82DA}" srcOrd="1" destOrd="0" presId="urn:microsoft.com/office/officeart/2016/7/layout/RepeatingBendingProcessNew"/>
    <dgm:cxn modelId="{D0DAE089-11D2-4A46-84B5-6B059E70022C}" type="presOf" srcId="{31A68654-4087-419A-A0BF-AE06AA351F86}" destId="{6B495DA8-A910-4BD8-9611-68DF2EFD0B57}" srcOrd="0" destOrd="0" presId="urn:microsoft.com/office/officeart/2016/7/layout/RepeatingBendingProcessNew"/>
    <dgm:cxn modelId="{3AF21E8D-26D9-4B1E-9B6E-18B054E2F39B}" type="presOf" srcId="{4D1EB3E6-ECD5-4CBC-B042-6BAA7517610C}" destId="{C4891418-0148-4C3C-B08C-4128F1A51C8F}" srcOrd="0" destOrd="0" presId="urn:microsoft.com/office/officeart/2016/7/layout/RepeatingBendingProcessNew"/>
    <dgm:cxn modelId="{8303F93F-FAC4-47F2-AAD9-55547A8E09E2}" type="presOf" srcId="{2158943E-FBCA-4853-B364-18669FCF7B5A}" destId="{D8959B28-A349-4B13-A234-D2D3B7CA0960}" srcOrd="0" destOrd="0" presId="urn:microsoft.com/office/officeart/2016/7/layout/RepeatingBendingProcessNew"/>
    <dgm:cxn modelId="{195515DF-F993-4FA5-8A24-1C48B6C9E582}" type="presOf" srcId="{CB015A35-C4CF-4CB6-A5EF-F972D2D0D9B7}" destId="{FE4B634A-67EC-46AD-B8D9-5C9E91EA2D92}" srcOrd="0" destOrd="0" presId="urn:microsoft.com/office/officeart/2016/7/layout/RepeatingBendingProcessNew"/>
    <dgm:cxn modelId="{AD88B62C-C7A0-4892-9B9D-31C5A3D792B6}" srcId="{14D70A51-D7BF-44DA-B2E0-58593B3B4895}" destId="{CD068070-A999-47B1-A1D5-F8F02FDD067C}" srcOrd="7" destOrd="0" parTransId="{35A01400-ACA1-4162-86DD-0F706A00DEF6}" sibTransId="{6884E67D-E0B5-4F41-BF85-618BDF627963}"/>
    <dgm:cxn modelId="{0BFDEF6A-3EC3-436B-B7AB-837DBFC0E8EE}" type="presOf" srcId="{DDD5F5DA-2132-47DA-95A0-55BA2394A48E}" destId="{F450721E-DB5C-4F2B-8CE0-CECFD452B398}" srcOrd="1" destOrd="0" presId="urn:microsoft.com/office/officeart/2016/7/layout/RepeatingBendingProcessNew"/>
    <dgm:cxn modelId="{ED93C60E-76AE-49B4-AF82-2FA2B73C596F}" type="presOf" srcId="{080CF5E0-CFFF-4A49-9479-9B21C6DE23B5}" destId="{6326DB79-57AC-4647-8C76-B0631DE1536B}" srcOrd="0" destOrd="0" presId="urn:microsoft.com/office/officeart/2016/7/layout/RepeatingBendingProcessNew"/>
    <dgm:cxn modelId="{1550FE2A-1BDA-4DCF-9426-389A6F473DB6}" srcId="{14D70A51-D7BF-44DA-B2E0-58593B3B4895}" destId="{C3AFCB18-0259-43AD-AD31-CA1B0003499F}" srcOrd="1" destOrd="0" parTransId="{A0BE0EB4-982A-4639-B2A6-5D9159FA2C84}" sibTransId="{DA1C6779-A0CF-47E6-B20B-A1B28F8AFED7}"/>
    <dgm:cxn modelId="{8D75A1AC-1CC1-438D-BFCA-F31CD44B9A04}" type="presParOf" srcId="{F7525D48-CAAA-4DF3-960A-DF76E16478F6}" destId="{D8959B28-A349-4B13-A234-D2D3B7CA0960}" srcOrd="0" destOrd="0" presId="urn:microsoft.com/office/officeart/2016/7/layout/RepeatingBendingProcessNew"/>
    <dgm:cxn modelId="{1AB99578-089A-426C-929A-97B753D430DF}" type="presParOf" srcId="{F7525D48-CAAA-4DF3-960A-DF76E16478F6}" destId="{3BA783AC-C53B-456B-A357-3159B8763FC1}" srcOrd="1" destOrd="0" presId="urn:microsoft.com/office/officeart/2016/7/layout/RepeatingBendingProcessNew"/>
    <dgm:cxn modelId="{ECAB6F60-B059-4B72-A938-36840EEB8920}" type="presParOf" srcId="{3BA783AC-C53B-456B-A357-3159B8763FC1}" destId="{B8B524E0-18D8-4C04-880A-4384965784A7}" srcOrd="0" destOrd="0" presId="urn:microsoft.com/office/officeart/2016/7/layout/RepeatingBendingProcessNew"/>
    <dgm:cxn modelId="{39DA5120-9083-496E-A77A-32FE048CA725}" type="presParOf" srcId="{F7525D48-CAAA-4DF3-960A-DF76E16478F6}" destId="{8C19A883-6519-4729-8666-C20391805D46}" srcOrd="2" destOrd="0" presId="urn:microsoft.com/office/officeart/2016/7/layout/RepeatingBendingProcessNew"/>
    <dgm:cxn modelId="{8E6420A5-A07F-4D5D-8FFB-EDF78CB7ED25}" type="presParOf" srcId="{F7525D48-CAAA-4DF3-960A-DF76E16478F6}" destId="{45CC8775-0696-40FC-8CE6-E0F95ABC4BCE}" srcOrd="3" destOrd="0" presId="urn:microsoft.com/office/officeart/2016/7/layout/RepeatingBendingProcessNew"/>
    <dgm:cxn modelId="{E2BDF60E-284F-4629-97A5-E9D3D4867929}" type="presParOf" srcId="{45CC8775-0696-40FC-8CE6-E0F95ABC4BCE}" destId="{A9758F7C-A0A4-4FE3-B500-51544ED78A1A}" srcOrd="0" destOrd="0" presId="urn:microsoft.com/office/officeart/2016/7/layout/RepeatingBendingProcessNew"/>
    <dgm:cxn modelId="{1F272DE9-0DFC-4AF1-8309-22A67C0E5C87}" type="presParOf" srcId="{F7525D48-CAAA-4DF3-960A-DF76E16478F6}" destId="{6B495DA8-A910-4BD8-9611-68DF2EFD0B57}" srcOrd="4" destOrd="0" presId="urn:microsoft.com/office/officeart/2016/7/layout/RepeatingBendingProcessNew"/>
    <dgm:cxn modelId="{A4D74DE5-F63B-40E7-BF8A-B2F1CF567616}" type="presParOf" srcId="{F7525D48-CAAA-4DF3-960A-DF76E16478F6}" destId="{CD4E536D-0A61-4454-A543-3F65ECB5BD1B}" srcOrd="5" destOrd="0" presId="urn:microsoft.com/office/officeart/2016/7/layout/RepeatingBendingProcessNew"/>
    <dgm:cxn modelId="{1A79DFC2-8A74-45B2-AFBF-68A670A22DE1}" type="presParOf" srcId="{CD4E536D-0A61-4454-A543-3F65ECB5BD1B}" destId="{3013F07C-519E-4A7C-BAC5-7FD0EA4B028A}" srcOrd="0" destOrd="0" presId="urn:microsoft.com/office/officeart/2016/7/layout/RepeatingBendingProcessNew"/>
    <dgm:cxn modelId="{2666977D-2483-4E9F-B9D4-59983344B052}" type="presParOf" srcId="{F7525D48-CAAA-4DF3-960A-DF76E16478F6}" destId="{EB31C51D-C233-4BBA-9DE7-336580A024D4}" srcOrd="6" destOrd="0" presId="urn:microsoft.com/office/officeart/2016/7/layout/RepeatingBendingProcessNew"/>
    <dgm:cxn modelId="{3DB3BC7E-DF3C-4FF0-BC2C-4BF792444051}" type="presParOf" srcId="{F7525D48-CAAA-4DF3-960A-DF76E16478F6}" destId="{C4891418-0148-4C3C-B08C-4128F1A51C8F}" srcOrd="7" destOrd="0" presId="urn:microsoft.com/office/officeart/2016/7/layout/RepeatingBendingProcessNew"/>
    <dgm:cxn modelId="{F9341623-71CB-4A39-AF7E-56160BBDCD17}" type="presParOf" srcId="{C4891418-0148-4C3C-B08C-4128F1A51C8F}" destId="{9F75643E-7833-46EC-ABC6-EBD66DE56033}" srcOrd="0" destOrd="0" presId="urn:microsoft.com/office/officeart/2016/7/layout/RepeatingBendingProcessNew"/>
    <dgm:cxn modelId="{B60EF0E5-96C7-40CF-9905-3115FBD8CAE7}" type="presParOf" srcId="{F7525D48-CAAA-4DF3-960A-DF76E16478F6}" destId="{41233630-2F40-4C71-BDA3-59D50B344E42}" srcOrd="8" destOrd="0" presId="urn:microsoft.com/office/officeart/2016/7/layout/RepeatingBendingProcessNew"/>
    <dgm:cxn modelId="{B52346AA-46A8-4B41-BC26-A916FE557301}" type="presParOf" srcId="{F7525D48-CAAA-4DF3-960A-DF76E16478F6}" destId="{6C7A34B1-4F70-4A27-816F-423E9792CDA5}" srcOrd="9" destOrd="0" presId="urn:microsoft.com/office/officeart/2016/7/layout/RepeatingBendingProcessNew"/>
    <dgm:cxn modelId="{98069CE4-1642-4DE4-AFA3-1BE722AC7AF2}" type="presParOf" srcId="{6C7A34B1-4F70-4A27-816F-423E9792CDA5}" destId="{79FD2E17-BC10-46D2-B643-249A9F0F02AF}" srcOrd="0" destOrd="0" presId="urn:microsoft.com/office/officeart/2016/7/layout/RepeatingBendingProcessNew"/>
    <dgm:cxn modelId="{208B5300-DF64-447A-B6A5-1503D09E46DB}" type="presParOf" srcId="{F7525D48-CAAA-4DF3-960A-DF76E16478F6}" destId="{6326DB79-57AC-4647-8C76-B0631DE1536B}" srcOrd="10" destOrd="0" presId="urn:microsoft.com/office/officeart/2016/7/layout/RepeatingBendingProcessNew"/>
    <dgm:cxn modelId="{0B754D96-1365-40A3-91AB-2A5DCE4A6D8B}" type="presParOf" srcId="{F7525D48-CAAA-4DF3-960A-DF76E16478F6}" destId="{F84390DB-D360-424A-80A0-8875B4D03EBE}" srcOrd="11" destOrd="0" presId="urn:microsoft.com/office/officeart/2016/7/layout/RepeatingBendingProcessNew"/>
    <dgm:cxn modelId="{2D7F1196-B8E0-4221-9E6F-AAD65D2C14C8}" type="presParOf" srcId="{F84390DB-D360-424A-80A0-8875B4D03EBE}" destId="{F4919278-4290-4A33-9208-35BB6F9D82DA}" srcOrd="0" destOrd="0" presId="urn:microsoft.com/office/officeart/2016/7/layout/RepeatingBendingProcessNew"/>
    <dgm:cxn modelId="{A32B951D-B93F-45B7-AAE3-B14FAD36490B}" type="presParOf" srcId="{F7525D48-CAAA-4DF3-960A-DF76E16478F6}" destId="{FE4B634A-67EC-46AD-B8D9-5C9E91EA2D92}" srcOrd="12" destOrd="0" presId="urn:microsoft.com/office/officeart/2016/7/layout/RepeatingBendingProcessNew"/>
    <dgm:cxn modelId="{183DDA51-8E16-49E6-BD63-ECBCB9D86317}" type="presParOf" srcId="{F7525D48-CAAA-4DF3-960A-DF76E16478F6}" destId="{F6F1612D-ED3B-40A0-B970-7EEF7B1DAD40}" srcOrd="13" destOrd="0" presId="urn:microsoft.com/office/officeart/2016/7/layout/RepeatingBendingProcessNew"/>
    <dgm:cxn modelId="{ECC01D51-1F5E-466C-8A8C-0133A1CB7A2A}" type="presParOf" srcId="{F6F1612D-ED3B-40A0-B970-7EEF7B1DAD40}" destId="{F450721E-DB5C-4F2B-8CE0-CECFD452B398}" srcOrd="0" destOrd="0" presId="urn:microsoft.com/office/officeart/2016/7/layout/RepeatingBendingProcessNew"/>
    <dgm:cxn modelId="{BE50C7A5-D201-449D-9C88-15E0DC2C9978}" type="presParOf" srcId="{F7525D48-CAAA-4DF3-960A-DF76E16478F6}" destId="{7E82344F-DE1D-45B4-8D82-416342280389}" srcOrd="14" destOrd="0" presId="urn:microsoft.com/office/officeart/2016/7/layout/RepeatingBendingProcessNew"/>
  </dgm:cxnLst>
  <dgm:bg/>
  <dgm:whole>
    <a:ln w="57150"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DD36AC-5CBA-4CE9-A5C9-DC91FF481481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8AE8014-3A04-40DD-83D4-963B1042EE6E}">
      <dgm:prSet/>
      <dgm:spPr/>
      <dgm:t>
        <a:bodyPr/>
        <a:lstStyle/>
        <a:p>
          <a:r>
            <a:rPr lang="el-GR"/>
            <a:t>Τροφή–Τι θα τρώμε, πως θα καλλιεργούμε, που θα ζούμε (πόλεις, χωριά, βουνά, παραθαλάσσια)</a:t>
          </a:r>
          <a:r>
            <a:rPr lang="en-GB"/>
            <a:t>/Food-Resources</a:t>
          </a:r>
          <a:endParaRPr lang="en-US"/>
        </a:p>
      </dgm:t>
    </dgm:pt>
    <dgm:pt modelId="{5FF156D8-1C11-4329-94C6-BB9FE2FD1B9D}" type="parTrans" cxnId="{F67EEFB5-9731-4FCC-8EA0-A23D4B97E11E}">
      <dgm:prSet/>
      <dgm:spPr/>
      <dgm:t>
        <a:bodyPr/>
        <a:lstStyle/>
        <a:p>
          <a:endParaRPr lang="en-US"/>
        </a:p>
      </dgm:t>
    </dgm:pt>
    <dgm:pt modelId="{2571F37E-3918-46B9-84EE-F6FBD887BB09}" type="sibTrans" cxnId="{F67EEFB5-9731-4FCC-8EA0-A23D4B97E11E}">
      <dgm:prSet/>
      <dgm:spPr/>
      <dgm:t>
        <a:bodyPr/>
        <a:lstStyle/>
        <a:p>
          <a:endParaRPr lang="en-US"/>
        </a:p>
      </dgm:t>
    </dgm:pt>
    <dgm:pt modelId="{0A7A6C4C-60D8-4CBF-AF45-9128F95891FA}">
      <dgm:prSet/>
      <dgm:spPr/>
      <dgm:t>
        <a:bodyPr/>
        <a:lstStyle/>
        <a:p>
          <a:r>
            <a:rPr lang="el-GR"/>
            <a:t>Νερό–Πως θα αντλείται, πόσιμο και μη</a:t>
          </a:r>
          <a:r>
            <a:rPr lang="en-GB"/>
            <a:t>/Water-Source and Use</a:t>
          </a:r>
          <a:endParaRPr lang="en-US"/>
        </a:p>
      </dgm:t>
    </dgm:pt>
    <dgm:pt modelId="{6531CDCA-514B-458D-92A6-62611A8E4805}" type="parTrans" cxnId="{C39D2CE2-CED9-47C1-ABD6-A8637020A840}">
      <dgm:prSet/>
      <dgm:spPr/>
      <dgm:t>
        <a:bodyPr/>
        <a:lstStyle/>
        <a:p>
          <a:endParaRPr lang="en-US"/>
        </a:p>
      </dgm:t>
    </dgm:pt>
    <dgm:pt modelId="{D9487AAC-66D0-4B8B-A66F-DC1631BF575A}" type="sibTrans" cxnId="{C39D2CE2-CED9-47C1-ABD6-A8637020A840}">
      <dgm:prSet/>
      <dgm:spPr/>
      <dgm:t>
        <a:bodyPr/>
        <a:lstStyle/>
        <a:p>
          <a:endParaRPr lang="en-US"/>
        </a:p>
      </dgm:t>
    </dgm:pt>
    <dgm:pt modelId="{719EB05E-E84A-44C2-9264-1E90F6CB1560}">
      <dgm:prSet/>
      <dgm:spPr/>
      <dgm:t>
        <a:bodyPr/>
        <a:lstStyle/>
        <a:p>
          <a:r>
            <a:rPr lang="el-GR"/>
            <a:t>Ρουχισμός–Τι θα φοράμε, πως θα παράγονται/από ποια υλικά</a:t>
          </a:r>
          <a:r>
            <a:rPr lang="en-GB"/>
            <a:t>-Clothing</a:t>
          </a:r>
          <a:endParaRPr lang="en-US"/>
        </a:p>
      </dgm:t>
    </dgm:pt>
    <dgm:pt modelId="{F26D7F1B-CA0D-477A-A58C-A5243B41512B}" type="parTrans" cxnId="{9F21C989-9EFA-44E1-93BF-5BAE5E17D468}">
      <dgm:prSet/>
      <dgm:spPr/>
      <dgm:t>
        <a:bodyPr/>
        <a:lstStyle/>
        <a:p>
          <a:endParaRPr lang="en-US"/>
        </a:p>
      </dgm:t>
    </dgm:pt>
    <dgm:pt modelId="{4957DCD0-40B9-44A3-8FFC-3D5EE16B9582}" type="sibTrans" cxnId="{9F21C989-9EFA-44E1-93BF-5BAE5E17D468}">
      <dgm:prSet/>
      <dgm:spPr/>
      <dgm:t>
        <a:bodyPr/>
        <a:lstStyle/>
        <a:p>
          <a:endParaRPr lang="en-US"/>
        </a:p>
      </dgm:t>
    </dgm:pt>
    <dgm:pt modelId="{160B1BDD-B885-4195-ACBE-5235869B464D}">
      <dgm:prSet/>
      <dgm:spPr/>
      <dgm:t>
        <a:bodyPr/>
        <a:lstStyle/>
        <a:p>
          <a:r>
            <a:rPr lang="el-GR"/>
            <a:t>Ενέργεια–ποιες θα είναι οι πηγές ενέργειας (για θέρμανση, για μετακίνηση, για οικιακή χρήση), εξορύξεις μετάλλων</a:t>
          </a:r>
          <a:r>
            <a:rPr lang="en-GB"/>
            <a:t>-Energy</a:t>
          </a:r>
          <a:endParaRPr lang="en-US"/>
        </a:p>
      </dgm:t>
    </dgm:pt>
    <dgm:pt modelId="{146B3BC7-63F2-498D-A167-7517F4E3858F}" type="parTrans" cxnId="{42EDB677-3AF8-4338-A0FA-49881FA371A9}">
      <dgm:prSet/>
      <dgm:spPr/>
      <dgm:t>
        <a:bodyPr/>
        <a:lstStyle/>
        <a:p>
          <a:endParaRPr lang="en-US"/>
        </a:p>
      </dgm:t>
    </dgm:pt>
    <dgm:pt modelId="{949DADA1-7695-43D7-B17C-1EABA9A6FD49}" type="sibTrans" cxnId="{42EDB677-3AF8-4338-A0FA-49881FA371A9}">
      <dgm:prSet/>
      <dgm:spPr/>
      <dgm:t>
        <a:bodyPr/>
        <a:lstStyle/>
        <a:p>
          <a:endParaRPr lang="en-US"/>
        </a:p>
      </dgm:t>
    </dgm:pt>
    <dgm:pt modelId="{54DD20E0-82AE-49CC-A8AA-23F7A1518A3F}">
      <dgm:prSet/>
      <dgm:spPr/>
      <dgm:t>
        <a:bodyPr/>
        <a:lstStyle/>
        <a:p>
          <a:r>
            <a:rPr lang="el-GR"/>
            <a:t>Μετακινήσεις–Με ποια μέσα, με ποια ενέργεια, πως/που θα κατασκευάζονται, ΜΜΜ</a:t>
          </a:r>
          <a:r>
            <a:rPr lang="en-GB"/>
            <a:t>-Transportation</a:t>
          </a:r>
          <a:endParaRPr lang="en-US"/>
        </a:p>
      </dgm:t>
    </dgm:pt>
    <dgm:pt modelId="{D8C72BFE-46BD-4091-91EA-8D1C7B99EA0E}" type="parTrans" cxnId="{6A5C8250-292E-4B59-92E9-B154F0BAFC8F}">
      <dgm:prSet/>
      <dgm:spPr/>
      <dgm:t>
        <a:bodyPr/>
        <a:lstStyle/>
        <a:p>
          <a:endParaRPr lang="en-US"/>
        </a:p>
      </dgm:t>
    </dgm:pt>
    <dgm:pt modelId="{4D181AF8-A1A8-4CDA-B5C1-C7451D9B1C00}" type="sibTrans" cxnId="{6A5C8250-292E-4B59-92E9-B154F0BAFC8F}">
      <dgm:prSet/>
      <dgm:spPr/>
      <dgm:t>
        <a:bodyPr/>
        <a:lstStyle/>
        <a:p>
          <a:endParaRPr lang="en-US"/>
        </a:p>
      </dgm:t>
    </dgm:pt>
    <dgm:pt modelId="{C9791606-ED43-4B12-BDB7-C92F7D1470D8}">
      <dgm:prSet/>
      <dgm:spPr/>
      <dgm:t>
        <a:bodyPr/>
        <a:lstStyle/>
        <a:p>
          <a:r>
            <a:rPr lang="el-GR"/>
            <a:t>Ανθρώπινα λείψανα – νεκροταφεία ή αποτέφρωση</a:t>
          </a:r>
          <a:r>
            <a:rPr lang="en-GB"/>
            <a:t>/Human Remains</a:t>
          </a:r>
          <a:endParaRPr lang="en-US"/>
        </a:p>
      </dgm:t>
    </dgm:pt>
    <dgm:pt modelId="{1FD8E84F-EABE-4800-8ED7-4B53EA644AB0}" type="parTrans" cxnId="{6A250A3F-A2EF-4DB5-8A2E-4AF37AE89DCF}">
      <dgm:prSet/>
      <dgm:spPr/>
      <dgm:t>
        <a:bodyPr/>
        <a:lstStyle/>
        <a:p>
          <a:endParaRPr lang="en-US"/>
        </a:p>
      </dgm:t>
    </dgm:pt>
    <dgm:pt modelId="{B9FDE4CB-EF80-4B04-AA5C-C496B3A982AB}" type="sibTrans" cxnId="{6A250A3F-A2EF-4DB5-8A2E-4AF37AE89DCF}">
      <dgm:prSet/>
      <dgm:spPr/>
      <dgm:t>
        <a:bodyPr/>
        <a:lstStyle/>
        <a:p>
          <a:endParaRPr lang="en-US"/>
        </a:p>
      </dgm:t>
    </dgm:pt>
    <dgm:pt modelId="{5816C00B-096F-48FC-91A5-4E937DBD35D5}">
      <dgm:prSet/>
      <dgm:spPr/>
      <dgm:t>
        <a:bodyPr/>
        <a:lstStyle/>
        <a:p>
          <a:r>
            <a:rPr lang="el-GR"/>
            <a:t>Αρχιτεκτονική–κτιστός χώρος</a:t>
          </a:r>
          <a:r>
            <a:rPr lang="en-GB"/>
            <a:t>,</a:t>
          </a:r>
          <a:r>
            <a:rPr lang="el-GR"/>
            <a:t> ρυμοτομία/κτήρια</a:t>
          </a:r>
          <a:r>
            <a:rPr lang="en-GB"/>
            <a:t>,</a:t>
          </a:r>
          <a:r>
            <a:rPr lang="el-GR"/>
            <a:t> κήποι</a:t>
          </a:r>
          <a:r>
            <a:rPr lang="en-GB"/>
            <a:t>/Built Environment</a:t>
          </a:r>
          <a:endParaRPr lang="en-US"/>
        </a:p>
      </dgm:t>
    </dgm:pt>
    <dgm:pt modelId="{0212BE55-AC44-419F-9CB3-AFC0A4D433E1}" type="parTrans" cxnId="{51E78CB4-AD94-411F-8C5E-0C840C1F35A9}">
      <dgm:prSet/>
      <dgm:spPr/>
      <dgm:t>
        <a:bodyPr/>
        <a:lstStyle/>
        <a:p>
          <a:endParaRPr lang="en-US"/>
        </a:p>
      </dgm:t>
    </dgm:pt>
    <dgm:pt modelId="{657A6CE8-0463-420B-BE03-A99AF7E5AA35}" type="sibTrans" cxnId="{51E78CB4-AD94-411F-8C5E-0C840C1F35A9}">
      <dgm:prSet/>
      <dgm:spPr/>
      <dgm:t>
        <a:bodyPr/>
        <a:lstStyle/>
        <a:p>
          <a:endParaRPr lang="en-US"/>
        </a:p>
      </dgm:t>
    </dgm:pt>
    <dgm:pt modelId="{A24036D2-F595-48CD-B9D7-2BE4A7E3B754}" type="pres">
      <dgm:prSet presAssocID="{BADD36AC-5CBA-4CE9-A5C9-DC91FF48148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D9950FD-2DF9-4C33-A862-540376DED6F8}" type="pres">
      <dgm:prSet presAssocID="{D8AE8014-3A04-40DD-83D4-963B1042EE6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DA7A970-C3D8-4DA6-A7DE-3ECD42290509}" type="pres">
      <dgm:prSet presAssocID="{2571F37E-3918-46B9-84EE-F6FBD887BB09}" presName="sibTrans" presStyleLbl="sibTrans1D1" presStyleIdx="0" presStyleCnt="6"/>
      <dgm:spPr/>
      <dgm:t>
        <a:bodyPr/>
        <a:lstStyle/>
        <a:p>
          <a:endParaRPr lang="el-GR"/>
        </a:p>
      </dgm:t>
    </dgm:pt>
    <dgm:pt modelId="{C734C651-4E81-4C5B-8CBC-BE9DD407B088}" type="pres">
      <dgm:prSet presAssocID="{2571F37E-3918-46B9-84EE-F6FBD887BB09}" presName="connectorText" presStyleLbl="sibTrans1D1" presStyleIdx="0" presStyleCnt="6"/>
      <dgm:spPr/>
      <dgm:t>
        <a:bodyPr/>
        <a:lstStyle/>
        <a:p>
          <a:endParaRPr lang="el-GR"/>
        </a:p>
      </dgm:t>
    </dgm:pt>
    <dgm:pt modelId="{C5596797-7319-4BC3-B75F-9A9ACD0721CF}" type="pres">
      <dgm:prSet presAssocID="{0A7A6C4C-60D8-4CBF-AF45-9128F95891FA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11AE38-D7AB-4C46-87AD-DD733D4CE9B8}" type="pres">
      <dgm:prSet presAssocID="{D9487AAC-66D0-4B8B-A66F-DC1631BF575A}" presName="sibTrans" presStyleLbl="sibTrans1D1" presStyleIdx="1" presStyleCnt="6"/>
      <dgm:spPr/>
      <dgm:t>
        <a:bodyPr/>
        <a:lstStyle/>
        <a:p>
          <a:endParaRPr lang="el-GR"/>
        </a:p>
      </dgm:t>
    </dgm:pt>
    <dgm:pt modelId="{A94ADEE5-8459-435F-BA6D-98EFFA530224}" type="pres">
      <dgm:prSet presAssocID="{D9487AAC-66D0-4B8B-A66F-DC1631BF575A}" presName="connectorText" presStyleLbl="sibTrans1D1" presStyleIdx="1" presStyleCnt="6"/>
      <dgm:spPr/>
      <dgm:t>
        <a:bodyPr/>
        <a:lstStyle/>
        <a:p>
          <a:endParaRPr lang="el-GR"/>
        </a:p>
      </dgm:t>
    </dgm:pt>
    <dgm:pt modelId="{2446AD7A-BAFE-4BC8-98D8-6320482AC396}" type="pres">
      <dgm:prSet presAssocID="{719EB05E-E84A-44C2-9264-1E90F6CB15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27DC3F8-4F91-4285-B003-BFE501C46489}" type="pres">
      <dgm:prSet presAssocID="{4957DCD0-40B9-44A3-8FFC-3D5EE16B9582}" presName="sibTrans" presStyleLbl="sibTrans1D1" presStyleIdx="2" presStyleCnt="6"/>
      <dgm:spPr/>
      <dgm:t>
        <a:bodyPr/>
        <a:lstStyle/>
        <a:p>
          <a:endParaRPr lang="el-GR"/>
        </a:p>
      </dgm:t>
    </dgm:pt>
    <dgm:pt modelId="{9220A05A-C6DE-4C8A-9AA8-9A740C0A2B01}" type="pres">
      <dgm:prSet presAssocID="{4957DCD0-40B9-44A3-8FFC-3D5EE16B9582}" presName="connectorText" presStyleLbl="sibTrans1D1" presStyleIdx="2" presStyleCnt="6"/>
      <dgm:spPr/>
      <dgm:t>
        <a:bodyPr/>
        <a:lstStyle/>
        <a:p>
          <a:endParaRPr lang="el-GR"/>
        </a:p>
      </dgm:t>
    </dgm:pt>
    <dgm:pt modelId="{653799B7-C8A7-4090-A403-C1732EDB49E2}" type="pres">
      <dgm:prSet presAssocID="{160B1BDD-B885-4195-ACBE-5235869B464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DED2528-866A-42BC-8290-36BE9047488B}" type="pres">
      <dgm:prSet presAssocID="{949DADA1-7695-43D7-B17C-1EABA9A6FD49}" presName="sibTrans" presStyleLbl="sibTrans1D1" presStyleIdx="3" presStyleCnt="6"/>
      <dgm:spPr/>
      <dgm:t>
        <a:bodyPr/>
        <a:lstStyle/>
        <a:p>
          <a:endParaRPr lang="el-GR"/>
        </a:p>
      </dgm:t>
    </dgm:pt>
    <dgm:pt modelId="{A54362D6-F046-41B3-B430-E66806638A76}" type="pres">
      <dgm:prSet presAssocID="{949DADA1-7695-43D7-B17C-1EABA9A6FD49}" presName="connectorText" presStyleLbl="sibTrans1D1" presStyleIdx="3" presStyleCnt="6"/>
      <dgm:spPr/>
      <dgm:t>
        <a:bodyPr/>
        <a:lstStyle/>
        <a:p>
          <a:endParaRPr lang="el-GR"/>
        </a:p>
      </dgm:t>
    </dgm:pt>
    <dgm:pt modelId="{355BC211-32F7-44A7-A4BD-4CF6C1C80D78}" type="pres">
      <dgm:prSet presAssocID="{54DD20E0-82AE-49CC-A8AA-23F7A1518A3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511BE6-B684-4804-93A7-D4977549A0B3}" type="pres">
      <dgm:prSet presAssocID="{4D181AF8-A1A8-4CDA-B5C1-C7451D9B1C00}" presName="sibTrans" presStyleLbl="sibTrans1D1" presStyleIdx="4" presStyleCnt="6"/>
      <dgm:spPr/>
      <dgm:t>
        <a:bodyPr/>
        <a:lstStyle/>
        <a:p>
          <a:endParaRPr lang="el-GR"/>
        </a:p>
      </dgm:t>
    </dgm:pt>
    <dgm:pt modelId="{A5CFAB44-7E48-4CA2-86A2-1362B86CE184}" type="pres">
      <dgm:prSet presAssocID="{4D181AF8-A1A8-4CDA-B5C1-C7451D9B1C00}" presName="connectorText" presStyleLbl="sibTrans1D1" presStyleIdx="4" presStyleCnt="6"/>
      <dgm:spPr/>
      <dgm:t>
        <a:bodyPr/>
        <a:lstStyle/>
        <a:p>
          <a:endParaRPr lang="el-GR"/>
        </a:p>
      </dgm:t>
    </dgm:pt>
    <dgm:pt modelId="{8A94BD8F-D750-4F7D-9917-60D669C908A8}" type="pres">
      <dgm:prSet presAssocID="{C9791606-ED43-4B12-BDB7-C92F7D1470D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41AD75-3615-482E-909B-96B1E55DCDB5}" type="pres">
      <dgm:prSet presAssocID="{B9FDE4CB-EF80-4B04-AA5C-C496B3A982AB}" presName="sibTrans" presStyleLbl="sibTrans1D1" presStyleIdx="5" presStyleCnt="6"/>
      <dgm:spPr/>
      <dgm:t>
        <a:bodyPr/>
        <a:lstStyle/>
        <a:p>
          <a:endParaRPr lang="el-GR"/>
        </a:p>
      </dgm:t>
    </dgm:pt>
    <dgm:pt modelId="{98441550-58B4-4AC6-9828-2C3D6CDD8D10}" type="pres">
      <dgm:prSet presAssocID="{B9FDE4CB-EF80-4B04-AA5C-C496B3A982AB}" presName="connectorText" presStyleLbl="sibTrans1D1" presStyleIdx="5" presStyleCnt="6"/>
      <dgm:spPr/>
      <dgm:t>
        <a:bodyPr/>
        <a:lstStyle/>
        <a:p>
          <a:endParaRPr lang="el-GR"/>
        </a:p>
      </dgm:t>
    </dgm:pt>
    <dgm:pt modelId="{AC946475-A033-4D27-9205-405905041D15}" type="pres">
      <dgm:prSet presAssocID="{5816C00B-096F-48FC-91A5-4E937DBD35D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5F83A2A-870C-4B90-924F-7799853A8F29}" type="presOf" srcId="{D9487AAC-66D0-4B8B-A66F-DC1631BF575A}" destId="{A94ADEE5-8459-435F-BA6D-98EFFA530224}" srcOrd="1" destOrd="0" presId="urn:microsoft.com/office/officeart/2016/7/layout/RepeatingBendingProcessNew"/>
    <dgm:cxn modelId="{02F1273C-5381-458B-93C4-3854239C590A}" type="presOf" srcId="{2571F37E-3918-46B9-84EE-F6FBD887BB09}" destId="{ADA7A970-C3D8-4DA6-A7DE-3ECD42290509}" srcOrd="0" destOrd="0" presId="urn:microsoft.com/office/officeart/2016/7/layout/RepeatingBendingProcessNew"/>
    <dgm:cxn modelId="{949C2306-7BE4-423A-BF07-F989637E4885}" type="presOf" srcId="{949DADA1-7695-43D7-B17C-1EABA9A6FD49}" destId="{5DED2528-866A-42BC-8290-36BE9047488B}" srcOrd="0" destOrd="0" presId="urn:microsoft.com/office/officeart/2016/7/layout/RepeatingBendingProcessNew"/>
    <dgm:cxn modelId="{01B84EDC-AEF6-488A-AD27-161A8E7AA120}" type="presOf" srcId="{5816C00B-096F-48FC-91A5-4E937DBD35D5}" destId="{AC946475-A033-4D27-9205-405905041D15}" srcOrd="0" destOrd="0" presId="urn:microsoft.com/office/officeart/2016/7/layout/RepeatingBendingProcessNew"/>
    <dgm:cxn modelId="{51E78CB4-AD94-411F-8C5E-0C840C1F35A9}" srcId="{BADD36AC-5CBA-4CE9-A5C9-DC91FF481481}" destId="{5816C00B-096F-48FC-91A5-4E937DBD35D5}" srcOrd="6" destOrd="0" parTransId="{0212BE55-AC44-419F-9CB3-AFC0A4D433E1}" sibTransId="{657A6CE8-0463-420B-BE03-A99AF7E5AA35}"/>
    <dgm:cxn modelId="{CD92CE43-4822-40C0-8CCB-F8EAC9044FA0}" type="presOf" srcId="{160B1BDD-B885-4195-ACBE-5235869B464D}" destId="{653799B7-C8A7-4090-A403-C1732EDB49E2}" srcOrd="0" destOrd="0" presId="urn:microsoft.com/office/officeart/2016/7/layout/RepeatingBendingProcessNew"/>
    <dgm:cxn modelId="{94B8835E-460E-4D5C-8C46-435F195BD623}" type="presOf" srcId="{4D181AF8-A1A8-4CDA-B5C1-C7451D9B1C00}" destId="{A5CFAB44-7E48-4CA2-86A2-1362B86CE184}" srcOrd="1" destOrd="0" presId="urn:microsoft.com/office/officeart/2016/7/layout/RepeatingBendingProcessNew"/>
    <dgm:cxn modelId="{6DE6EB05-C222-4B75-B410-193EBB983513}" type="presOf" srcId="{0A7A6C4C-60D8-4CBF-AF45-9128F95891FA}" destId="{C5596797-7319-4BC3-B75F-9A9ACD0721CF}" srcOrd="0" destOrd="0" presId="urn:microsoft.com/office/officeart/2016/7/layout/RepeatingBendingProcessNew"/>
    <dgm:cxn modelId="{C39D2CE2-CED9-47C1-ABD6-A8637020A840}" srcId="{BADD36AC-5CBA-4CE9-A5C9-DC91FF481481}" destId="{0A7A6C4C-60D8-4CBF-AF45-9128F95891FA}" srcOrd="1" destOrd="0" parTransId="{6531CDCA-514B-458D-92A6-62611A8E4805}" sibTransId="{D9487AAC-66D0-4B8B-A66F-DC1631BF575A}"/>
    <dgm:cxn modelId="{8E31C601-BF00-4BD3-837A-852230489221}" type="presOf" srcId="{4957DCD0-40B9-44A3-8FFC-3D5EE16B9582}" destId="{9220A05A-C6DE-4C8A-9AA8-9A740C0A2B01}" srcOrd="1" destOrd="0" presId="urn:microsoft.com/office/officeart/2016/7/layout/RepeatingBendingProcessNew"/>
    <dgm:cxn modelId="{CBE4ADE3-6AA6-4C26-B566-276CB5A61767}" type="presOf" srcId="{D9487AAC-66D0-4B8B-A66F-DC1631BF575A}" destId="{7211AE38-D7AB-4C46-87AD-DD733D4CE9B8}" srcOrd="0" destOrd="0" presId="urn:microsoft.com/office/officeart/2016/7/layout/RepeatingBendingProcessNew"/>
    <dgm:cxn modelId="{3014011A-5C7B-4098-A6E4-DE5FA9D3C720}" type="presOf" srcId="{4957DCD0-40B9-44A3-8FFC-3D5EE16B9582}" destId="{527DC3F8-4F91-4285-B003-BFE501C46489}" srcOrd="0" destOrd="0" presId="urn:microsoft.com/office/officeart/2016/7/layout/RepeatingBendingProcessNew"/>
    <dgm:cxn modelId="{6A250A3F-A2EF-4DB5-8A2E-4AF37AE89DCF}" srcId="{BADD36AC-5CBA-4CE9-A5C9-DC91FF481481}" destId="{C9791606-ED43-4B12-BDB7-C92F7D1470D8}" srcOrd="5" destOrd="0" parTransId="{1FD8E84F-EABE-4800-8ED7-4B53EA644AB0}" sibTransId="{B9FDE4CB-EF80-4B04-AA5C-C496B3A982AB}"/>
    <dgm:cxn modelId="{1E2A30BB-FB0D-4FBA-B2E3-D3655F0BA43C}" type="presOf" srcId="{C9791606-ED43-4B12-BDB7-C92F7D1470D8}" destId="{8A94BD8F-D750-4F7D-9917-60D669C908A8}" srcOrd="0" destOrd="0" presId="urn:microsoft.com/office/officeart/2016/7/layout/RepeatingBendingProcessNew"/>
    <dgm:cxn modelId="{23694A5D-7EBD-47ED-A677-383017AC19C6}" type="presOf" srcId="{949DADA1-7695-43D7-B17C-1EABA9A6FD49}" destId="{A54362D6-F046-41B3-B430-E66806638A76}" srcOrd="1" destOrd="0" presId="urn:microsoft.com/office/officeart/2016/7/layout/RepeatingBendingProcessNew"/>
    <dgm:cxn modelId="{42EDB677-3AF8-4338-A0FA-49881FA371A9}" srcId="{BADD36AC-5CBA-4CE9-A5C9-DC91FF481481}" destId="{160B1BDD-B885-4195-ACBE-5235869B464D}" srcOrd="3" destOrd="0" parTransId="{146B3BC7-63F2-498D-A167-7517F4E3858F}" sibTransId="{949DADA1-7695-43D7-B17C-1EABA9A6FD49}"/>
    <dgm:cxn modelId="{9F21C989-9EFA-44E1-93BF-5BAE5E17D468}" srcId="{BADD36AC-5CBA-4CE9-A5C9-DC91FF481481}" destId="{719EB05E-E84A-44C2-9264-1E90F6CB1560}" srcOrd="2" destOrd="0" parTransId="{F26D7F1B-CA0D-477A-A58C-A5243B41512B}" sibTransId="{4957DCD0-40B9-44A3-8FFC-3D5EE16B9582}"/>
    <dgm:cxn modelId="{C4491052-9B9E-448F-9603-35951CA0703F}" type="presOf" srcId="{4D181AF8-A1A8-4CDA-B5C1-C7451D9B1C00}" destId="{59511BE6-B684-4804-93A7-D4977549A0B3}" srcOrd="0" destOrd="0" presId="urn:microsoft.com/office/officeart/2016/7/layout/RepeatingBendingProcessNew"/>
    <dgm:cxn modelId="{470533FF-2728-499A-95BB-709A98F8C4DE}" type="presOf" srcId="{54DD20E0-82AE-49CC-A8AA-23F7A1518A3F}" destId="{355BC211-32F7-44A7-A4BD-4CF6C1C80D78}" srcOrd="0" destOrd="0" presId="urn:microsoft.com/office/officeart/2016/7/layout/RepeatingBendingProcessNew"/>
    <dgm:cxn modelId="{ED49D45E-CC0D-44FC-940A-4CB66D7F3F85}" type="presOf" srcId="{719EB05E-E84A-44C2-9264-1E90F6CB1560}" destId="{2446AD7A-BAFE-4BC8-98D8-6320482AC396}" srcOrd="0" destOrd="0" presId="urn:microsoft.com/office/officeart/2016/7/layout/RepeatingBendingProcessNew"/>
    <dgm:cxn modelId="{441F3A62-1E63-4269-A27F-65C9870680E4}" type="presOf" srcId="{2571F37E-3918-46B9-84EE-F6FBD887BB09}" destId="{C734C651-4E81-4C5B-8CBC-BE9DD407B088}" srcOrd="1" destOrd="0" presId="urn:microsoft.com/office/officeart/2016/7/layout/RepeatingBendingProcessNew"/>
    <dgm:cxn modelId="{C963F780-198A-412A-A11D-E9317C5628C8}" type="presOf" srcId="{B9FDE4CB-EF80-4B04-AA5C-C496B3A982AB}" destId="{98441550-58B4-4AC6-9828-2C3D6CDD8D10}" srcOrd="1" destOrd="0" presId="urn:microsoft.com/office/officeart/2016/7/layout/RepeatingBendingProcessNew"/>
    <dgm:cxn modelId="{F778AD31-599E-4A53-93FF-73A1CD73D598}" type="presOf" srcId="{D8AE8014-3A04-40DD-83D4-963B1042EE6E}" destId="{6D9950FD-2DF9-4C33-A862-540376DED6F8}" srcOrd="0" destOrd="0" presId="urn:microsoft.com/office/officeart/2016/7/layout/RepeatingBendingProcessNew"/>
    <dgm:cxn modelId="{16D55725-1A4F-491E-A29C-51881053CC3F}" type="presOf" srcId="{BADD36AC-5CBA-4CE9-A5C9-DC91FF481481}" destId="{A24036D2-F595-48CD-B9D7-2BE4A7E3B754}" srcOrd="0" destOrd="0" presId="urn:microsoft.com/office/officeart/2016/7/layout/RepeatingBendingProcessNew"/>
    <dgm:cxn modelId="{8DFD94A8-3961-405A-B51F-5B4E4EAC3E30}" type="presOf" srcId="{B9FDE4CB-EF80-4B04-AA5C-C496B3A982AB}" destId="{E841AD75-3615-482E-909B-96B1E55DCDB5}" srcOrd="0" destOrd="0" presId="urn:microsoft.com/office/officeart/2016/7/layout/RepeatingBendingProcessNew"/>
    <dgm:cxn modelId="{6A5C8250-292E-4B59-92E9-B154F0BAFC8F}" srcId="{BADD36AC-5CBA-4CE9-A5C9-DC91FF481481}" destId="{54DD20E0-82AE-49CC-A8AA-23F7A1518A3F}" srcOrd="4" destOrd="0" parTransId="{D8C72BFE-46BD-4091-91EA-8D1C7B99EA0E}" sibTransId="{4D181AF8-A1A8-4CDA-B5C1-C7451D9B1C00}"/>
    <dgm:cxn modelId="{F67EEFB5-9731-4FCC-8EA0-A23D4B97E11E}" srcId="{BADD36AC-5CBA-4CE9-A5C9-DC91FF481481}" destId="{D8AE8014-3A04-40DD-83D4-963B1042EE6E}" srcOrd="0" destOrd="0" parTransId="{5FF156D8-1C11-4329-94C6-BB9FE2FD1B9D}" sibTransId="{2571F37E-3918-46B9-84EE-F6FBD887BB09}"/>
    <dgm:cxn modelId="{B0E58003-4C59-4A01-9C1E-E3F3260A137F}" type="presParOf" srcId="{A24036D2-F595-48CD-B9D7-2BE4A7E3B754}" destId="{6D9950FD-2DF9-4C33-A862-540376DED6F8}" srcOrd="0" destOrd="0" presId="urn:microsoft.com/office/officeart/2016/7/layout/RepeatingBendingProcessNew"/>
    <dgm:cxn modelId="{6F17947E-5AA3-4C63-8BB8-B9DCF5ED690E}" type="presParOf" srcId="{A24036D2-F595-48CD-B9D7-2BE4A7E3B754}" destId="{ADA7A970-C3D8-4DA6-A7DE-3ECD42290509}" srcOrd="1" destOrd="0" presId="urn:microsoft.com/office/officeart/2016/7/layout/RepeatingBendingProcessNew"/>
    <dgm:cxn modelId="{BE793294-EDCC-4F24-B51A-871EDDBB9969}" type="presParOf" srcId="{ADA7A970-C3D8-4DA6-A7DE-3ECD42290509}" destId="{C734C651-4E81-4C5B-8CBC-BE9DD407B088}" srcOrd="0" destOrd="0" presId="urn:microsoft.com/office/officeart/2016/7/layout/RepeatingBendingProcessNew"/>
    <dgm:cxn modelId="{4A44C2FE-7629-43A0-B45B-30CF0EC6A0F1}" type="presParOf" srcId="{A24036D2-F595-48CD-B9D7-2BE4A7E3B754}" destId="{C5596797-7319-4BC3-B75F-9A9ACD0721CF}" srcOrd="2" destOrd="0" presId="urn:microsoft.com/office/officeart/2016/7/layout/RepeatingBendingProcessNew"/>
    <dgm:cxn modelId="{753DF29D-94BF-492D-9947-067330F5D8D5}" type="presParOf" srcId="{A24036D2-F595-48CD-B9D7-2BE4A7E3B754}" destId="{7211AE38-D7AB-4C46-87AD-DD733D4CE9B8}" srcOrd="3" destOrd="0" presId="urn:microsoft.com/office/officeart/2016/7/layout/RepeatingBendingProcessNew"/>
    <dgm:cxn modelId="{C46A9E8A-C8E9-4984-A5EB-F724D75850F7}" type="presParOf" srcId="{7211AE38-D7AB-4C46-87AD-DD733D4CE9B8}" destId="{A94ADEE5-8459-435F-BA6D-98EFFA530224}" srcOrd="0" destOrd="0" presId="urn:microsoft.com/office/officeart/2016/7/layout/RepeatingBendingProcessNew"/>
    <dgm:cxn modelId="{BBA03BAC-B9D3-4AC8-8CDB-4269A608C604}" type="presParOf" srcId="{A24036D2-F595-48CD-B9D7-2BE4A7E3B754}" destId="{2446AD7A-BAFE-4BC8-98D8-6320482AC396}" srcOrd="4" destOrd="0" presId="urn:microsoft.com/office/officeart/2016/7/layout/RepeatingBendingProcessNew"/>
    <dgm:cxn modelId="{8BE6B5A8-AF05-4DFD-AC06-88CF4C1B4949}" type="presParOf" srcId="{A24036D2-F595-48CD-B9D7-2BE4A7E3B754}" destId="{527DC3F8-4F91-4285-B003-BFE501C46489}" srcOrd="5" destOrd="0" presId="urn:microsoft.com/office/officeart/2016/7/layout/RepeatingBendingProcessNew"/>
    <dgm:cxn modelId="{115D100E-1FD0-4A33-ABF8-E566BAF7BA82}" type="presParOf" srcId="{527DC3F8-4F91-4285-B003-BFE501C46489}" destId="{9220A05A-C6DE-4C8A-9AA8-9A740C0A2B01}" srcOrd="0" destOrd="0" presId="urn:microsoft.com/office/officeart/2016/7/layout/RepeatingBendingProcessNew"/>
    <dgm:cxn modelId="{B74A0130-5C67-40CE-BC07-B6E91C06605E}" type="presParOf" srcId="{A24036D2-F595-48CD-B9D7-2BE4A7E3B754}" destId="{653799B7-C8A7-4090-A403-C1732EDB49E2}" srcOrd="6" destOrd="0" presId="urn:microsoft.com/office/officeart/2016/7/layout/RepeatingBendingProcessNew"/>
    <dgm:cxn modelId="{5F637D54-032E-45F8-9A20-102BDA6936CF}" type="presParOf" srcId="{A24036D2-F595-48CD-B9D7-2BE4A7E3B754}" destId="{5DED2528-866A-42BC-8290-36BE9047488B}" srcOrd="7" destOrd="0" presId="urn:microsoft.com/office/officeart/2016/7/layout/RepeatingBendingProcessNew"/>
    <dgm:cxn modelId="{050795AE-0221-45ED-AACB-844CBF750306}" type="presParOf" srcId="{5DED2528-866A-42BC-8290-36BE9047488B}" destId="{A54362D6-F046-41B3-B430-E66806638A76}" srcOrd="0" destOrd="0" presId="urn:microsoft.com/office/officeart/2016/7/layout/RepeatingBendingProcessNew"/>
    <dgm:cxn modelId="{229E22BB-49AC-43FE-984E-134CDE55C4F7}" type="presParOf" srcId="{A24036D2-F595-48CD-B9D7-2BE4A7E3B754}" destId="{355BC211-32F7-44A7-A4BD-4CF6C1C80D78}" srcOrd="8" destOrd="0" presId="urn:microsoft.com/office/officeart/2016/7/layout/RepeatingBendingProcessNew"/>
    <dgm:cxn modelId="{06F66C62-9684-4144-BA3B-85D711AB9062}" type="presParOf" srcId="{A24036D2-F595-48CD-B9D7-2BE4A7E3B754}" destId="{59511BE6-B684-4804-93A7-D4977549A0B3}" srcOrd="9" destOrd="0" presId="urn:microsoft.com/office/officeart/2016/7/layout/RepeatingBendingProcessNew"/>
    <dgm:cxn modelId="{CEDF798C-97DA-4D12-84A2-085B2EB4D46A}" type="presParOf" srcId="{59511BE6-B684-4804-93A7-D4977549A0B3}" destId="{A5CFAB44-7E48-4CA2-86A2-1362B86CE184}" srcOrd="0" destOrd="0" presId="urn:microsoft.com/office/officeart/2016/7/layout/RepeatingBendingProcessNew"/>
    <dgm:cxn modelId="{842B6B65-0DB6-4C9E-B030-B9111C38B470}" type="presParOf" srcId="{A24036D2-F595-48CD-B9D7-2BE4A7E3B754}" destId="{8A94BD8F-D750-4F7D-9917-60D669C908A8}" srcOrd="10" destOrd="0" presId="urn:microsoft.com/office/officeart/2016/7/layout/RepeatingBendingProcessNew"/>
    <dgm:cxn modelId="{E2CE8095-AB93-4FC7-AADD-78F34EE60547}" type="presParOf" srcId="{A24036D2-F595-48CD-B9D7-2BE4A7E3B754}" destId="{E841AD75-3615-482E-909B-96B1E55DCDB5}" srcOrd="11" destOrd="0" presId="urn:microsoft.com/office/officeart/2016/7/layout/RepeatingBendingProcessNew"/>
    <dgm:cxn modelId="{E3231689-2012-44E5-97A5-5F87AE52F49A}" type="presParOf" srcId="{E841AD75-3615-482E-909B-96B1E55DCDB5}" destId="{98441550-58B4-4AC6-9828-2C3D6CDD8D10}" srcOrd="0" destOrd="0" presId="urn:microsoft.com/office/officeart/2016/7/layout/RepeatingBendingProcessNew"/>
    <dgm:cxn modelId="{707AFEC1-A302-41DC-932F-C3C2C1959EC8}" type="presParOf" srcId="{A24036D2-F595-48CD-B9D7-2BE4A7E3B754}" destId="{AC946475-A033-4D27-9205-405905041D15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E3898E-5163-4F65-98FC-C657F64E48C0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A43E0C-EFFB-4FAE-8A00-D91F8627AE9D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Health System </a:t>
          </a:r>
          <a:r>
            <a:rPr lang="en-GB" dirty="0"/>
            <a:t>(Free, Private, Mental Health, Medication, Pharmaceuticals)</a:t>
          </a:r>
          <a:endParaRPr lang="en-US" dirty="0"/>
        </a:p>
      </dgm:t>
    </dgm:pt>
    <dgm:pt modelId="{B0DC8FFD-3CF8-4ED0-9317-0D2D57AADC74}" type="parTrans" cxnId="{50EC0912-B675-46A0-9AA2-4B986DA82DC9}">
      <dgm:prSet/>
      <dgm:spPr/>
      <dgm:t>
        <a:bodyPr/>
        <a:lstStyle/>
        <a:p>
          <a:endParaRPr lang="en-US"/>
        </a:p>
      </dgm:t>
    </dgm:pt>
    <dgm:pt modelId="{BB0E4A91-7CEA-4E40-B925-88F44005D53B}" type="sibTrans" cxnId="{50EC0912-B675-46A0-9AA2-4B986DA82DC9}">
      <dgm:prSet/>
      <dgm:spPr/>
      <dgm:t>
        <a:bodyPr/>
        <a:lstStyle/>
        <a:p>
          <a:endParaRPr lang="en-US"/>
        </a:p>
      </dgm:t>
    </dgm:pt>
    <dgm:pt modelId="{86D0DA8F-90A2-4EB4-9112-B0636AB27747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Education </a:t>
          </a:r>
          <a:r>
            <a:rPr lang="en-GB" dirty="0"/>
            <a:t>(Fees, Books, Libraries, Tuition, Accommodation)</a:t>
          </a:r>
          <a:endParaRPr lang="en-US" dirty="0"/>
        </a:p>
      </dgm:t>
    </dgm:pt>
    <dgm:pt modelId="{71D97E9A-E835-493D-9032-A9E0ED38209E}" type="parTrans" cxnId="{F9C0949C-6E32-453F-887C-2276AAFE3049}">
      <dgm:prSet/>
      <dgm:spPr/>
      <dgm:t>
        <a:bodyPr/>
        <a:lstStyle/>
        <a:p>
          <a:endParaRPr lang="en-US"/>
        </a:p>
      </dgm:t>
    </dgm:pt>
    <dgm:pt modelId="{444E144E-1FD6-4CC8-A7BE-3B8E385C92BE}" type="sibTrans" cxnId="{F9C0949C-6E32-453F-887C-2276AAFE3049}">
      <dgm:prSet/>
      <dgm:spPr/>
      <dgm:t>
        <a:bodyPr/>
        <a:lstStyle/>
        <a:p>
          <a:endParaRPr lang="en-US"/>
        </a:p>
      </dgm:t>
    </dgm:pt>
    <dgm:pt modelId="{4222928D-85F7-4738-84F9-A4196A48088C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Role of Arts </a:t>
          </a:r>
          <a:r>
            <a:rPr lang="en-GB" dirty="0"/>
            <a:t>(theatre, music, dance, literature, visual arts)</a:t>
          </a:r>
          <a:endParaRPr lang="en-US" dirty="0"/>
        </a:p>
      </dgm:t>
    </dgm:pt>
    <dgm:pt modelId="{308F24C7-0EF7-45D8-965A-0904E7169041}" type="parTrans" cxnId="{A3CC1008-A482-47D1-A430-FC9386EACB57}">
      <dgm:prSet/>
      <dgm:spPr/>
      <dgm:t>
        <a:bodyPr/>
        <a:lstStyle/>
        <a:p>
          <a:endParaRPr lang="en-US"/>
        </a:p>
      </dgm:t>
    </dgm:pt>
    <dgm:pt modelId="{A1CA3CDA-298D-45E0-B70E-ABD776003BAB}" type="sibTrans" cxnId="{A3CC1008-A482-47D1-A430-FC9386EACB57}">
      <dgm:prSet/>
      <dgm:spPr/>
      <dgm:t>
        <a:bodyPr/>
        <a:lstStyle/>
        <a:p>
          <a:endParaRPr lang="en-US"/>
        </a:p>
      </dgm:t>
    </dgm:pt>
    <dgm:pt modelId="{CAF63AA1-6D37-467E-9A44-95500EEF4EBB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Safety - </a:t>
          </a:r>
          <a:r>
            <a:rPr lang="en-GB" dirty="0"/>
            <a:t>Security Cameras, Surveillance, fingerprints </a:t>
          </a:r>
          <a:endParaRPr lang="en-US" dirty="0"/>
        </a:p>
      </dgm:t>
    </dgm:pt>
    <dgm:pt modelId="{F1D7CF1E-B746-4A95-991F-23DF0C194D2B}" type="parTrans" cxnId="{AF0FF83B-1D8D-429B-8F68-19D16C2E433F}">
      <dgm:prSet/>
      <dgm:spPr/>
      <dgm:t>
        <a:bodyPr/>
        <a:lstStyle/>
        <a:p>
          <a:endParaRPr lang="en-US"/>
        </a:p>
      </dgm:t>
    </dgm:pt>
    <dgm:pt modelId="{B0E7D4CE-01A3-4DFE-84FF-34CBE762A313}" type="sibTrans" cxnId="{AF0FF83B-1D8D-429B-8F68-19D16C2E433F}">
      <dgm:prSet/>
      <dgm:spPr/>
      <dgm:t>
        <a:bodyPr/>
        <a:lstStyle/>
        <a:p>
          <a:endParaRPr lang="en-US"/>
        </a:p>
      </dgm:t>
    </dgm:pt>
    <dgm:pt modelId="{3F5D86E2-15D3-41DD-906B-77517BB5303F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Armed Forces - </a:t>
          </a:r>
          <a:r>
            <a:rPr lang="en-GB" dirty="0"/>
            <a:t>Police Force, Coast Guard, Army (weapons)</a:t>
          </a:r>
          <a:endParaRPr lang="en-US" dirty="0"/>
        </a:p>
      </dgm:t>
    </dgm:pt>
    <dgm:pt modelId="{46309B06-F110-4255-9C13-1908141C2E52}" type="parTrans" cxnId="{6A3DC1F6-F0EC-4423-9CAD-141A1FBA9F41}">
      <dgm:prSet/>
      <dgm:spPr/>
      <dgm:t>
        <a:bodyPr/>
        <a:lstStyle/>
        <a:p>
          <a:endParaRPr lang="en-US"/>
        </a:p>
      </dgm:t>
    </dgm:pt>
    <dgm:pt modelId="{1E8C91A0-7FFD-4610-AEB4-0F95180B1038}" type="sibTrans" cxnId="{6A3DC1F6-F0EC-4423-9CAD-141A1FBA9F41}">
      <dgm:prSet/>
      <dgm:spPr/>
      <dgm:t>
        <a:bodyPr/>
        <a:lstStyle/>
        <a:p>
          <a:endParaRPr lang="en-US"/>
        </a:p>
      </dgm:t>
    </dgm:pt>
    <dgm:pt modelId="{8CC804E0-B057-42C0-8DCD-1A3BF9B9C889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Economy and Finances - </a:t>
          </a:r>
          <a:r>
            <a:rPr lang="en-GB" dirty="0"/>
            <a:t>Taxes, Donations, Charity</a:t>
          </a:r>
          <a:endParaRPr lang="en-US" dirty="0"/>
        </a:p>
      </dgm:t>
    </dgm:pt>
    <dgm:pt modelId="{31F226C2-3D1A-4D23-8F7E-0EBE08B0D503}" type="parTrans" cxnId="{350FF028-2B9E-4AD5-817B-26001337BFE8}">
      <dgm:prSet/>
      <dgm:spPr/>
      <dgm:t>
        <a:bodyPr/>
        <a:lstStyle/>
        <a:p>
          <a:endParaRPr lang="en-US"/>
        </a:p>
      </dgm:t>
    </dgm:pt>
    <dgm:pt modelId="{A96C65C9-2380-460C-A54F-6C5A06023FA9}" type="sibTrans" cxnId="{350FF028-2B9E-4AD5-817B-26001337BFE8}">
      <dgm:prSet/>
      <dgm:spPr/>
      <dgm:t>
        <a:bodyPr/>
        <a:lstStyle/>
        <a:p>
          <a:endParaRPr lang="en-US"/>
        </a:p>
      </dgm:t>
    </dgm:pt>
    <dgm:pt modelId="{0259988B-1FE2-4B04-83D9-A0C5AE07A3ED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Religion - </a:t>
          </a:r>
          <a:r>
            <a:rPr lang="en-GB" dirty="0"/>
            <a:t>Tolerance, Structures, Rituals, Festivals</a:t>
          </a:r>
          <a:endParaRPr lang="en-US" dirty="0"/>
        </a:p>
      </dgm:t>
    </dgm:pt>
    <dgm:pt modelId="{729CD9C6-D6D5-4A40-BDF1-B000ED7A9A29}" type="parTrans" cxnId="{5A2452EB-C377-4DA3-9554-0FE26AF7CCFF}">
      <dgm:prSet/>
      <dgm:spPr/>
      <dgm:t>
        <a:bodyPr/>
        <a:lstStyle/>
        <a:p>
          <a:endParaRPr lang="en-US"/>
        </a:p>
      </dgm:t>
    </dgm:pt>
    <dgm:pt modelId="{3B14D90A-CD5B-4D15-8B08-4363DE4CB59B}" type="sibTrans" cxnId="{5A2452EB-C377-4DA3-9554-0FE26AF7CCFF}">
      <dgm:prSet/>
      <dgm:spPr/>
      <dgm:t>
        <a:bodyPr/>
        <a:lstStyle/>
        <a:p>
          <a:endParaRPr lang="en-US"/>
        </a:p>
      </dgm:t>
    </dgm:pt>
    <dgm:pt modelId="{9DF42C90-5F54-434F-8429-777E01913697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Technology - </a:t>
          </a:r>
          <a:r>
            <a:rPr lang="en-GB" dirty="0"/>
            <a:t>Privacy, Personal Data, Dangers(less or more)?</a:t>
          </a:r>
          <a:endParaRPr lang="en-US" dirty="0"/>
        </a:p>
      </dgm:t>
    </dgm:pt>
    <dgm:pt modelId="{BFFA7E96-9A2D-4E0E-9C51-689494C7B970}" type="parTrans" cxnId="{C1E8EA3C-ED68-45D5-A231-7E1857DAB95E}">
      <dgm:prSet/>
      <dgm:spPr/>
      <dgm:t>
        <a:bodyPr/>
        <a:lstStyle/>
        <a:p>
          <a:endParaRPr lang="en-US"/>
        </a:p>
      </dgm:t>
    </dgm:pt>
    <dgm:pt modelId="{0F972188-5E0D-460D-939E-D05C5F10C1CB}" type="sibTrans" cxnId="{C1E8EA3C-ED68-45D5-A231-7E1857DAB95E}">
      <dgm:prSet/>
      <dgm:spPr/>
      <dgm:t>
        <a:bodyPr/>
        <a:lstStyle/>
        <a:p>
          <a:endParaRPr lang="en-US"/>
        </a:p>
      </dgm:t>
    </dgm:pt>
    <dgm:pt modelId="{499324F9-FC27-4721-954B-5D9D90791438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Legislation, Courts </a:t>
          </a:r>
          <a:r>
            <a:rPr lang="el-GR" b="1" dirty="0"/>
            <a:t> </a:t>
          </a:r>
          <a:r>
            <a:rPr lang="en-GB" b="1" dirty="0"/>
            <a:t>- </a:t>
          </a:r>
          <a:r>
            <a:rPr lang="el-GR" dirty="0"/>
            <a:t>(</a:t>
          </a:r>
          <a:r>
            <a:rPr lang="en-GB" dirty="0"/>
            <a:t>Freedom of Speech</a:t>
          </a:r>
          <a:r>
            <a:rPr lang="el-GR" dirty="0"/>
            <a:t>) –</a:t>
          </a:r>
          <a:r>
            <a:rPr lang="en-GB" dirty="0"/>
            <a:t> censorship</a:t>
          </a:r>
          <a:endParaRPr lang="en-US" dirty="0"/>
        </a:p>
      </dgm:t>
    </dgm:pt>
    <dgm:pt modelId="{5964BB69-C1F6-4B1A-80B8-EB1910DDC210}" type="parTrans" cxnId="{9A712948-1AF0-4A87-AAAD-2BE07F5800CC}">
      <dgm:prSet/>
      <dgm:spPr/>
      <dgm:t>
        <a:bodyPr/>
        <a:lstStyle/>
        <a:p>
          <a:endParaRPr lang="en-US"/>
        </a:p>
      </dgm:t>
    </dgm:pt>
    <dgm:pt modelId="{F0BB04D2-AD09-4EC4-A7F1-FBC5A9740569}" type="sibTrans" cxnId="{9A712948-1AF0-4A87-AAAD-2BE07F5800CC}">
      <dgm:prSet/>
      <dgm:spPr/>
      <dgm:t>
        <a:bodyPr/>
        <a:lstStyle/>
        <a:p>
          <a:endParaRPr lang="en-US"/>
        </a:p>
      </dgm:t>
    </dgm:pt>
    <dgm:pt modelId="{6412F825-472A-4D8D-95A3-CD8326DF8472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 dirty="0"/>
            <a:t>Foreign Affairs: </a:t>
          </a:r>
          <a:r>
            <a:rPr lang="en-GB" dirty="0"/>
            <a:t>war, borders, immigration, asylum seekers, terrorism</a:t>
          </a:r>
          <a:endParaRPr lang="en-US" dirty="0"/>
        </a:p>
      </dgm:t>
    </dgm:pt>
    <dgm:pt modelId="{5504ABBE-30C6-489F-8825-C84E0501588D}" type="parTrans" cxnId="{B7D02D88-E502-405C-9380-F9256A19BAB8}">
      <dgm:prSet/>
      <dgm:spPr/>
      <dgm:t>
        <a:bodyPr/>
        <a:lstStyle/>
        <a:p>
          <a:endParaRPr lang="en-US"/>
        </a:p>
      </dgm:t>
    </dgm:pt>
    <dgm:pt modelId="{C18E23EA-88E8-4469-A53F-BE7D65B34B1E}" type="sibTrans" cxnId="{B7D02D88-E502-405C-9380-F9256A19BAB8}">
      <dgm:prSet/>
      <dgm:spPr/>
      <dgm:t>
        <a:bodyPr/>
        <a:lstStyle/>
        <a:p>
          <a:endParaRPr lang="en-US"/>
        </a:p>
      </dgm:t>
    </dgm:pt>
    <dgm:pt modelId="{8D26E226-3B9A-4565-9E52-A0C13D4C51C3}">
      <dgm:prSet/>
      <dgm:spPr>
        <a:ln w="57150">
          <a:solidFill>
            <a:srgbClr val="002060"/>
          </a:solidFill>
        </a:ln>
      </dgm:spPr>
      <dgm:t>
        <a:bodyPr/>
        <a:lstStyle/>
        <a:p>
          <a:r>
            <a:rPr lang="en-GB" b="1"/>
            <a:t>Borders - </a:t>
          </a:r>
          <a:r>
            <a:rPr lang="en-GB"/>
            <a:t>land, air, water, Prisons</a:t>
          </a:r>
          <a:endParaRPr lang="en-US"/>
        </a:p>
      </dgm:t>
    </dgm:pt>
    <dgm:pt modelId="{CFE6D50D-6592-4F33-B4AB-933CCF94E47F}" type="parTrans" cxnId="{76FE7450-8497-4ABE-989D-322976D1A140}">
      <dgm:prSet/>
      <dgm:spPr/>
      <dgm:t>
        <a:bodyPr/>
        <a:lstStyle/>
        <a:p>
          <a:endParaRPr lang="en-US"/>
        </a:p>
      </dgm:t>
    </dgm:pt>
    <dgm:pt modelId="{8FDE8FB5-21BF-4D6B-9F02-E450028986BE}" type="sibTrans" cxnId="{76FE7450-8497-4ABE-989D-322976D1A140}">
      <dgm:prSet/>
      <dgm:spPr/>
      <dgm:t>
        <a:bodyPr/>
        <a:lstStyle/>
        <a:p>
          <a:endParaRPr lang="en-US"/>
        </a:p>
      </dgm:t>
    </dgm:pt>
    <dgm:pt modelId="{78F19E82-C7CF-4B3A-9C3C-E9146A482D0B}" type="pres">
      <dgm:prSet presAssocID="{0AE3898E-5163-4F65-98FC-C657F64E48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640C16F-D210-432A-8A76-68C570D9F7F9}" type="pres">
      <dgm:prSet presAssocID="{9BA43E0C-EFFB-4FAE-8A00-D91F8627AE9D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85F0D9-3245-4458-BFF1-9F3BFE578567}" type="pres">
      <dgm:prSet presAssocID="{BB0E4A91-7CEA-4E40-B925-88F44005D53B}" presName="sibTrans" presStyleCnt="0"/>
      <dgm:spPr/>
    </dgm:pt>
    <dgm:pt modelId="{91127F35-F368-4174-BD1F-8210F0AE938C}" type="pres">
      <dgm:prSet presAssocID="{86D0DA8F-90A2-4EB4-9112-B0636AB27747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2D2FF43-90DF-4172-9119-F7B9D67496A9}" type="pres">
      <dgm:prSet presAssocID="{444E144E-1FD6-4CC8-A7BE-3B8E385C92BE}" presName="sibTrans" presStyleCnt="0"/>
      <dgm:spPr/>
    </dgm:pt>
    <dgm:pt modelId="{35BAB51B-7A2D-4C43-BF75-74A70788A54F}" type="pres">
      <dgm:prSet presAssocID="{4222928D-85F7-4738-84F9-A4196A48088C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F2AB987-EA8D-48B5-A0BE-66D8A55EAD88}" type="pres">
      <dgm:prSet presAssocID="{A1CA3CDA-298D-45E0-B70E-ABD776003BAB}" presName="sibTrans" presStyleCnt="0"/>
      <dgm:spPr/>
    </dgm:pt>
    <dgm:pt modelId="{08752A60-EC78-49A8-AF3D-1F16FE035919}" type="pres">
      <dgm:prSet presAssocID="{CAF63AA1-6D37-467E-9A44-95500EEF4EBB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EF2B278-ABE2-4FAC-8B63-0913532843AF}" type="pres">
      <dgm:prSet presAssocID="{B0E7D4CE-01A3-4DFE-84FF-34CBE762A313}" presName="sibTrans" presStyleCnt="0"/>
      <dgm:spPr/>
    </dgm:pt>
    <dgm:pt modelId="{475F235A-B8C3-4AE9-B00B-ED0B63FEC8FF}" type="pres">
      <dgm:prSet presAssocID="{3F5D86E2-15D3-41DD-906B-77517BB5303F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5E34C2F-73CF-467E-9271-FC5080EC1B13}" type="pres">
      <dgm:prSet presAssocID="{1E8C91A0-7FFD-4610-AEB4-0F95180B1038}" presName="sibTrans" presStyleCnt="0"/>
      <dgm:spPr/>
    </dgm:pt>
    <dgm:pt modelId="{6A72B433-D9CD-4D5F-8303-B4D46C8A28F3}" type="pres">
      <dgm:prSet presAssocID="{8CC804E0-B057-42C0-8DCD-1A3BF9B9C889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E64D9B4-FF9A-4C7E-BF76-FC8A38033FA6}" type="pres">
      <dgm:prSet presAssocID="{A96C65C9-2380-460C-A54F-6C5A06023FA9}" presName="sibTrans" presStyleCnt="0"/>
      <dgm:spPr/>
    </dgm:pt>
    <dgm:pt modelId="{B1E35EB9-B862-48F9-A795-4419BBBF5B8C}" type="pres">
      <dgm:prSet presAssocID="{0259988B-1FE2-4B04-83D9-A0C5AE07A3ED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CCFABCB-5C37-47D4-B282-BD8607E6A1D1}" type="pres">
      <dgm:prSet presAssocID="{3B14D90A-CD5B-4D15-8B08-4363DE4CB59B}" presName="sibTrans" presStyleCnt="0"/>
      <dgm:spPr/>
    </dgm:pt>
    <dgm:pt modelId="{CDC7760E-A645-4AA9-8158-1B2FCD2F47F5}" type="pres">
      <dgm:prSet presAssocID="{9DF42C90-5F54-434F-8429-777E01913697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2A3EAE4-31C2-42DD-B147-ED804EC39CBA}" type="pres">
      <dgm:prSet presAssocID="{0F972188-5E0D-460D-939E-D05C5F10C1CB}" presName="sibTrans" presStyleCnt="0"/>
      <dgm:spPr/>
    </dgm:pt>
    <dgm:pt modelId="{C6CC993F-53F6-4467-AFCD-0C1ABC03ACEA}" type="pres">
      <dgm:prSet presAssocID="{499324F9-FC27-4721-954B-5D9D90791438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86DD32-28CF-4E18-8104-1DBCA22575E1}" type="pres">
      <dgm:prSet presAssocID="{F0BB04D2-AD09-4EC4-A7F1-FBC5A9740569}" presName="sibTrans" presStyleCnt="0"/>
      <dgm:spPr/>
    </dgm:pt>
    <dgm:pt modelId="{0CBDC40E-096A-4841-AB20-8984EAD1453B}" type="pres">
      <dgm:prSet presAssocID="{6412F825-472A-4D8D-95A3-CD8326DF8472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A974F6E-C537-4B4D-9543-5B81F5641CF8}" type="pres">
      <dgm:prSet presAssocID="{C18E23EA-88E8-4469-A53F-BE7D65B34B1E}" presName="sibTrans" presStyleCnt="0"/>
      <dgm:spPr/>
    </dgm:pt>
    <dgm:pt modelId="{35739A59-0899-4AE1-9588-D7AE55192ADD}" type="pres">
      <dgm:prSet presAssocID="{8D26E226-3B9A-4565-9E52-A0C13D4C51C3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0EC0912-B675-46A0-9AA2-4B986DA82DC9}" srcId="{0AE3898E-5163-4F65-98FC-C657F64E48C0}" destId="{9BA43E0C-EFFB-4FAE-8A00-D91F8627AE9D}" srcOrd="0" destOrd="0" parTransId="{B0DC8FFD-3CF8-4ED0-9317-0D2D57AADC74}" sibTransId="{BB0E4A91-7CEA-4E40-B925-88F44005D53B}"/>
    <dgm:cxn modelId="{298EA2AE-33D5-4D2D-862C-FD4AB9FF9B26}" type="presOf" srcId="{8CC804E0-B057-42C0-8DCD-1A3BF9B9C889}" destId="{6A72B433-D9CD-4D5F-8303-B4D46C8A28F3}" srcOrd="0" destOrd="0" presId="urn:microsoft.com/office/officeart/2005/8/layout/default"/>
    <dgm:cxn modelId="{A3CC1008-A482-47D1-A430-FC9386EACB57}" srcId="{0AE3898E-5163-4F65-98FC-C657F64E48C0}" destId="{4222928D-85F7-4738-84F9-A4196A48088C}" srcOrd="2" destOrd="0" parTransId="{308F24C7-0EF7-45D8-965A-0904E7169041}" sibTransId="{A1CA3CDA-298D-45E0-B70E-ABD776003BAB}"/>
    <dgm:cxn modelId="{B5878797-C150-4011-8C85-C1A358ACEEC4}" type="presOf" srcId="{CAF63AA1-6D37-467E-9A44-95500EEF4EBB}" destId="{08752A60-EC78-49A8-AF3D-1F16FE035919}" srcOrd="0" destOrd="0" presId="urn:microsoft.com/office/officeart/2005/8/layout/default"/>
    <dgm:cxn modelId="{76FE7450-8497-4ABE-989D-322976D1A140}" srcId="{0AE3898E-5163-4F65-98FC-C657F64E48C0}" destId="{8D26E226-3B9A-4565-9E52-A0C13D4C51C3}" srcOrd="10" destOrd="0" parTransId="{CFE6D50D-6592-4F33-B4AB-933CCF94E47F}" sibTransId="{8FDE8FB5-21BF-4D6B-9F02-E450028986BE}"/>
    <dgm:cxn modelId="{942C4C31-9C9A-4904-8B0D-53C77DD51C89}" type="presOf" srcId="{0AE3898E-5163-4F65-98FC-C657F64E48C0}" destId="{78F19E82-C7CF-4B3A-9C3C-E9146A482D0B}" srcOrd="0" destOrd="0" presId="urn:microsoft.com/office/officeart/2005/8/layout/default"/>
    <dgm:cxn modelId="{C1E8EA3C-ED68-45D5-A231-7E1857DAB95E}" srcId="{0AE3898E-5163-4F65-98FC-C657F64E48C0}" destId="{9DF42C90-5F54-434F-8429-777E01913697}" srcOrd="7" destOrd="0" parTransId="{BFFA7E96-9A2D-4E0E-9C51-689494C7B970}" sibTransId="{0F972188-5E0D-460D-939E-D05C5F10C1CB}"/>
    <dgm:cxn modelId="{FE1A7291-2EA6-4855-BE17-B6D0F3808D28}" type="presOf" srcId="{499324F9-FC27-4721-954B-5D9D90791438}" destId="{C6CC993F-53F6-4467-AFCD-0C1ABC03ACEA}" srcOrd="0" destOrd="0" presId="urn:microsoft.com/office/officeart/2005/8/layout/default"/>
    <dgm:cxn modelId="{5A2452EB-C377-4DA3-9554-0FE26AF7CCFF}" srcId="{0AE3898E-5163-4F65-98FC-C657F64E48C0}" destId="{0259988B-1FE2-4B04-83D9-A0C5AE07A3ED}" srcOrd="6" destOrd="0" parTransId="{729CD9C6-D6D5-4A40-BDF1-B000ED7A9A29}" sibTransId="{3B14D90A-CD5B-4D15-8B08-4363DE4CB59B}"/>
    <dgm:cxn modelId="{F9C0949C-6E32-453F-887C-2276AAFE3049}" srcId="{0AE3898E-5163-4F65-98FC-C657F64E48C0}" destId="{86D0DA8F-90A2-4EB4-9112-B0636AB27747}" srcOrd="1" destOrd="0" parTransId="{71D97E9A-E835-493D-9032-A9E0ED38209E}" sibTransId="{444E144E-1FD6-4CC8-A7BE-3B8E385C92BE}"/>
    <dgm:cxn modelId="{350FF028-2B9E-4AD5-817B-26001337BFE8}" srcId="{0AE3898E-5163-4F65-98FC-C657F64E48C0}" destId="{8CC804E0-B057-42C0-8DCD-1A3BF9B9C889}" srcOrd="5" destOrd="0" parTransId="{31F226C2-3D1A-4D23-8F7E-0EBE08B0D503}" sibTransId="{A96C65C9-2380-460C-A54F-6C5A06023FA9}"/>
    <dgm:cxn modelId="{64296C5C-53A7-4842-9F03-7E30AB39DCD8}" type="presOf" srcId="{4222928D-85F7-4738-84F9-A4196A48088C}" destId="{35BAB51B-7A2D-4C43-BF75-74A70788A54F}" srcOrd="0" destOrd="0" presId="urn:microsoft.com/office/officeart/2005/8/layout/default"/>
    <dgm:cxn modelId="{B7D02D88-E502-405C-9380-F9256A19BAB8}" srcId="{0AE3898E-5163-4F65-98FC-C657F64E48C0}" destId="{6412F825-472A-4D8D-95A3-CD8326DF8472}" srcOrd="9" destOrd="0" parTransId="{5504ABBE-30C6-489F-8825-C84E0501588D}" sibTransId="{C18E23EA-88E8-4469-A53F-BE7D65B34B1E}"/>
    <dgm:cxn modelId="{8F2055AB-844F-424E-BB93-BD567B38ACB3}" type="presOf" srcId="{9BA43E0C-EFFB-4FAE-8A00-D91F8627AE9D}" destId="{E640C16F-D210-432A-8A76-68C570D9F7F9}" srcOrd="0" destOrd="0" presId="urn:microsoft.com/office/officeart/2005/8/layout/default"/>
    <dgm:cxn modelId="{E392C792-34FB-437F-AC87-A07397186350}" type="presOf" srcId="{8D26E226-3B9A-4565-9E52-A0C13D4C51C3}" destId="{35739A59-0899-4AE1-9588-D7AE55192ADD}" srcOrd="0" destOrd="0" presId="urn:microsoft.com/office/officeart/2005/8/layout/default"/>
    <dgm:cxn modelId="{FC28CEE3-64B1-42E1-AD94-E914757F280F}" type="presOf" srcId="{6412F825-472A-4D8D-95A3-CD8326DF8472}" destId="{0CBDC40E-096A-4841-AB20-8984EAD1453B}" srcOrd="0" destOrd="0" presId="urn:microsoft.com/office/officeart/2005/8/layout/default"/>
    <dgm:cxn modelId="{9A712948-1AF0-4A87-AAAD-2BE07F5800CC}" srcId="{0AE3898E-5163-4F65-98FC-C657F64E48C0}" destId="{499324F9-FC27-4721-954B-5D9D90791438}" srcOrd="8" destOrd="0" parTransId="{5964BB69-C1F6-4B1A-80B8-EB1910DDC210}" sibTransId="{F0BB04D2-AD09-4EC4-A7F1-FBC5A9740569}"/>
    <dgm:cxn modelId="{AF0FF83B-1D8D-429B-8F68-19D16C2E433F}" srcId="{0AE3898E-5163-4F65-98FC-C657F64E48C0}" destId="{CAF63AA1-6D37-467E-9A44-95500EEF4EBB}" srcOrd="3" destOrd="0" parTransId="{F1D7CF1E-B746-4A95-991F-23DF0C194D2B}" sibTransId="{B0E7D4CE-01A3-4DFE-84FF-34CBE762A313}"/>
    <dgm:cxn modelId="{6A3DC1F6-F0EC-4423-9CAD-141A1FBA9F41}" srcId="{0AE3898E-5163-4F65-98FC-C657F64E48C0}" destId="{3F5D86E2-15D3-41DD-906B-77517BB5303F}" srcOrd="4" destOrd="0" parTransId="{46309B06-F110-4255-9C13-1908141C2E52}" sibTransId="{1E8C91A0-7FFD-4610-AEB4-0F95180B1038}"/>
    <dgm:cxn modelId="{44F49AD0-4406-4353-8382-62683F7CF1F5}" type="presOf" srcId="{86D0DA8F-90A2-4EB4-9112-B0636AB27747}" destId="{91127F35-F368-4174-BD1F-8210F0AE938C}" srcOrd="0" destOrd="0" presId="urn:microsoft.com/office/officeart/2005/8/layout/default"/>
    <dgm:cxn modelId="{2AB84344-81FC-451E-83E9-3D617E77EA8A}" type="presOf" srcId="{0259988B-1FE2-4B04-83D9-A0C5AE07A3ED}" destId="{B1E35EB9-B862-48F9-A795-4419BBBF5B8C}" srcOrd="0" destOrd="0" presId="urn:microsoft.com/office/officeart/2005/8/layout/default"/>
    <dgm:cxn modelId="{889209FF-647C-4E5F-AEB9-8600C49B9A60}" type="presOf" srcId="{9DF42C90-5F54-434F-8429-777E01913697}" destId="{CDC7760E-A645-4AA9-8158-1B2FCD2F47F5}" srcOrd="0" destOrd="0" presId="urn:microsoft.com/office/officeart/2005/8/layout/default"/>
    <dgm:cxn modelId="{220074C8-D25B-45DB-BCEB-681DDD59BA15}" type="presOf" srcId="{3F5D86E2-15D3-41DD-906B-77517BB5303F}" destId="{475F235A-B8C3-4AE9-B00B-ED0B63FEC8FF}" srcOrd="0" destOrd="0" presId="urn:microsoft.com/office/officeart/2005/8/layout/default"/>
    <dgm:cxn modelId="{9214F763-A2C6-4332-B585-A86942C5DCB1}" type="presParOf" srcId="{78F19E82-C7CF-4B3A-9C3C-E9146A482D0B}" destId="{E640C16F-D210-432A-8A76-68C570D9F7F9}" srcOrd="0" destOrd="0" presId="urn:microsoft.com/office/officeart/2005/8/layout/default"/>
    <dgm:cxn modelId="{53AEA7E4-8529-4D4C-9EF9-46DEF9AED55A}" type="presParOf" srcId="{78F19E82-C7CF-4B3A-9C3C-E9146A482D0B}" destId="{4E85F0D9-3245-4458-BFF1-9F3BFE578567}" srcOrd="1" destOrd="0" presId="urn:microsoft.com/office/officeart/2005/8/layout/default"/>
    <dgm:cxn modelId="{4DCF5C93-7069-414D-B617-BDC805E05500}" type="presParOf" srcId="{78F19E82-C7CF-4B3A-9C3C-E9146A482D0B}" destId="{91127F35-F368-4174-BD1F-8210F0AE938C}" srcOrd="2" destOrd="0" presId="urn:microsoft.com/office/officeart/2005/8/layout/default"/>
    <dgm:cxn modelId="{21E6CB0E-DFF9-4A9E-A500-5F8E15FA678E}" type="presParOf" srcId="{78F19E82-C7CF-4B3A-9C3C-E9146A482D0B}" destId="{E2D2FF43-90DF-4172-9119-F7B9D67496A9}" srcOrd="3" destOrd="0" presId="urn:microsoft.com/office/officeart/2005/8/layout/default"/>
    <dgm:cxn modelId="{DB07091E-32EB-4FA5-A772-6F6EC8E066CF}" type="presParOf" srcId="{78F19E82-C7CF-4B3A-9C3C-E9146A482D0B}" destId="{35BAB51B-7A2D-4C43-BF75-74A70788A54F}" srcOrd="4" destOrd="0" presId="urn:microsoft.com/office/officeart/2005/8/layout/default"/>
    <dgm:cxn modelId="{EF594FE1-AA16-4970-B5A6-5D0B4FCC7AF4}" type="presParOf" srcId="{78F19E82-C7CF-4B3A-9C3C-E9146A482D0B}" destId="{4F2AB987-EA8D-48B5-A0BE-66D8A55EAD88}" srcOrd="5" destOrd="0" presId="urn:microsoft.com/office/officeart/2005/8/layout/default"/>
    <dgm:cxn modelId="{A6AFBCDF-91B2-439A-9664-2908B4E26A28}" type="presParOf" srcId="{78F19E82-C7CF-4B3A-9C3C-E9146A482D0B}" destId="{08752A60-EC78-49A8-AF3D-1F16FE035919}" srcOrd="6" destOrd="0" presId="urn:microsoft.com/office/officeart/2005/8/layout/default"/>
    <dgm:cxn modelId="{25211A93-5479-4967-9C1E-CAAA0D056509}" type="presParOf" srcId="{78F19E82-C7CF-4B3A-9C3C-E9146A482D0B}" destId="{3EF2B278-ABE2-4FAC-8B63-0913532843AF}" srcOrd="7" destOrd="0" presId="urn:microsoft.com/office/officeart/2005/8/layout/default"/>
    <dgm:cxn modelId="{D7FDA34F-7BBE-4828-B37F-ED8CC0D1FDD8}" type="presParOf" srcId="{78F19E82-C7CF-4B3A-9C3C-E9146A482D0B}" destId="{475F235A-B8C3-4AE9-B00B-ED0B63FEC8FF}" srcOrd="8" destOrd="0" presId="urn:microsoft.com/office/officeart/2005/8/layout/default"/>
    <dgm:cxn modelId="{741DF863-F123-4D66-AB24-7017A365A182}" type="presParOf" srcId="{78F19E82-C7CF-4B3A-9C3C-E9146A482D0B}" destId="{05E34C2F-73CF-467E-9271-FC5080EC1B13}" srcOrd="9" destOrd="0" presId="urn:microsoft.com/office/officeart/2005/8/layout/default"/>
    <dgm:cxn modelId="{45AA6A7B-E6E4-46E6-9B73-43E1400139F0}" type="presParOf" srcId="{78F19E82-C7CF-4B3A-9C3C-E9146A482D0B}" destId="{6A72B433-D9CD-4D5F-8303-B4D46C8A28F3}" srcOrd="10" destOrd="0" presId="urn:microsoft.com/office/officeart/2005/8/layout/default"/>
    <dgm:cxn modelId="{C7A8C4A6-C0F1-4BDA-99A7-0690A902F32E}" type="presParOf" srcId="{78F19E82-C7CF-4B3A-9C3C-E9146A482D0B}" destId="{DE64D9B4-FF9A-4C7E-BF76-FC8A38033FA6}" srcOrd="11" destOrd="0" presId="urn:microsoft.com/office/officeart/2005/8/layout/default"/>
    <dgm:cxn modelId="{AC0CEE31-F724-4A99-AC00-110CA6A6009A}" type="presParOf" srcId="{78F19E82-C7CF-4B3A-9C3C-E9146A482D0B}" destId="{B1E35EB9-B862-48F9-A795-4419BBBF5B8C}" srcOrd="12" destOrd="0" presId="urn:microsoft.com/office/officeart/2005/8/layout/default"/>
    <dgm:cxn modelId="{7E9C8166-76EA-415F-867E-A3EA43F74557}" type="presParOf" srcId="{78F19E82-C7CF-4B3A-9C3C-E9146A482D0B}" destId="{CCCFABCB-5C37-47D4-B282-BD8607E6A1D1}" srcOrd="13" destOrd="0" presId="urn:microsoft.com/office/officeart/2005/8/layout/default"/>
    <dgm:cxn modelId="{D013F8FE-FDF3-42F8-AAE2-AF998977B334}" type="presParOf" srcId="{78F19E82-C7CF-4B3A-9C3C-E9146A482D0B}" destId="{CDC7760E-A645-4AA9-8158-1B2FCD2F47F5}" srcOrd="14" destOrd="0" presId="urn:microsoft.com/office/officeart/2005/8/layout/default"/>
    <dgm:cxn modelId="{8EA9ADE5-F8E5-4E00-88BD-8DF2837DA14A}" type="presParOf" srcId="{78F19E82-C7CF-4B3A-9C3C-E9146A482D0B}" destId="{B2A3EAE4-31C2-42DD-B147-ED804EC39CBA}" srcOrd="15" destOrd="0" presId="urn:microsoft.com/office/officeart/2005/8/layout/default"/>
    <dgm:cxn modelId="{80358179-0041-4182-90F2-048C32232C1E}" type="presParOf" srcId="{78F19E82-C7CF-4B3A-9C3C-E9146A482D0B}" destId="{C6CC993F-53F6-4467-AFCD-0C1ABC03ACEA}" srcOrd="16" destOrd="0" presId="urn:microsoft.com/office/officeart/2005/8/layout/default"/>
    <dgm:cxn modelId="{8F2A07C0-5060-4EC4-B980-E266D0F98E1E}" type="presParOf" srcId="{78F19E82-C7CF-4B3A-9C3C-E9146A482D0B}" destId="{DD86DD32-28CF-4E18-8104-1DBCA22575E1}" srcOrd="17" destOrd="0" presId="urn:microsoft.com/office/officeart/2005/8/layout/default"/>
    <dgm:cxn modelId="{2C3D440A-C3C0-467C-B96F-37C3A9FC4EC8}" type="presParOf" srcId="{78F19E82-C7CF-4B3A-9C3C-E9146A482D0B}" destId="{0CBDC40E-096A-4841-AB20-8984EAD1453B}" srcOrd="18" destOrd="0" presId="urn:microsoft.com/office/officeart/2005/8/layout/default"/>
    <dgm:cxn modelId="{100073BF-EFAD-46AB-89ED-07B446997C8C}" type="presParOf" srcId="{78F19E82-C7CF-4B3A-9C3C-E9146A482D0B}" destId="{6A974F6E-C537-4B4D-9543-5B81F5641CF8}" srcOrd="19" destOrd="0" presId="urn:microsoft.com/office/officeart/2005/8/layout/default"/>
    <dgm:cxn modelId="{5B41BB2B-4C41-4C17-B497-CCBC95848448}" type="presParOf" srcId="{78F19E82-C7CF-4B3A-9C3C-E9146A482D0B}" destId="{35739A59-0899-4AE1-9588-D7AE55192ADD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D06F07-2166-406D-AECF-B7ED48BC133C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D78B6D0-B36C-4D65-B5ED-1B67459F750C}">
      <dgm:prSet/>
      <dgm:spPr/>
      <dgm:t>
        <a:bodyPr/>
        <a:lstStyle/>
        <a:p>
          <a:r>
            <a:rPr lang="en-GB"/>
            <a:t>Relationships between the sexes, Difference, Inclusion</a:t>
          </a:r>
          <a:endParaRPr lang="en-US"/>
        </a:p>
      </dgm:t>
    </dgm:pt>
    <dgm:pt modelId="{06E02ECA-2309-4408-9465-5CB69C442E24}" type="parTrans" cxnId="{161959F5-FEAA-4896-98C2-3FFB403C5A3D}">
      <dgm:prSet/>
      <dgm:spPr/>
      <dgm:t>
        <a:bodyPr/>
        <a:lstStyle/>
        <a:p>
          <a:endParaRPr lang="en-US"/>
        </a:p>
      </dgm:t>
    </dgm:pt>
    <dgm:pt modelId="{F17CA902-8404-490A-BD7F-C97BD6F234D8}" type="sibTrans" cxnId="{161959F5-FEAA-4896-98C2-3FFB403C5A3D}">
      <dgm:prSet/>
      <dgm:spPr/>
      <dgm:t>
        <a:bodyPr/>
        <a:lstStyle/>
        <a:p>
          <a:endParaRPr lang="en-US"/>
        </a:p>
      </dgm:t>
    </dgm:pt>
    <dgm:pt modelId="{0B63B803-5AD8-4191-A637-DD2580063F11}">
      <dgm:prSet/>
      <dgm:spPr/>
      <dgm:t>
        <a:bodyPr/>
        <a:lstStyle/>
        <a:p>
          <a:r>
            <a:rPr lang="en-GB"/>
            <a:t>Racism and disability </a:t>
          </a:r>
          <a:r>
            <a:rPr lang="el-GR"/>
            <a:t>(</a:t>
          </a:r>
          <a:r>
            <a:rPr lang="en-GB"/>
            <a:t>multiculturalism</a:t>
          </a:r>
          <a:r>
            <a:rPr lang="el-GR"/>
            <a:t>, </a:t>
          </a:r>
          <a:r>
            <a:rPr lang="en-GB"/>
            <a:t>body shaming,</a:t>
          </a:r>
          <a:r>
            <a:rPr lang="el-GR"/>
            <a:t> </a:t>
          </a:r>
          <a:r>
            <a:rPr lang="en-GB"/>
            <a:t>gender difference</a:t>
          </a:r>
          <a:r>
            <a:rPr lang="el-GR"/>
            <a:t>) </a:t>
          </a:r>
          <a:endParaRPr lang="en-US"/>
        </a:p>
      </dgm:t>
    </dgm:pt>
    <dgm:pt modelId="{CA3DF227-1976-48AF-A981-F7F714F1212D}" type="parTrans" cxnId="{90E628AF-2AF5-4C2A-B231-7B0B6F07BBFF}">
      <dgm:prSet/>
      <dgm:spPr/>
      <dgm:t>
        <a:bodyPr/>
        <a:lstStyle/>
        <a:p>
          <a:endParaRPr lang="en-US"/>
        </a:p>
      </dgm:t>
    </dgm:pt>
    <dgm:pt modelId="{6A8BDB8F-C431-4393-8988-A340C4E5CF18}" type="sibTrans" cxnId="{90E628AF-2AF5-4C2A-B231-7B0B6F07BBFF}">
      <dgm:prSet/>
      <dgm:spPr/>
      <dgm:t>
        <a:bodyPr/>
        <a:lstStyle/>
        <a:p>
          <a:endParaRPr lang="en-US"/>
        </a:p>
      </dgm:t>
    </dgm:pt>
    <dgm:pt modelId="{6E458657-E7B4-42E8-84B4-8058047784E1}">
      <dgm:prSet/>
      <dgm:spPr/>
      <dgm:t>
        <a:bodyPr/>
        <a:lstStyle/>
        <a:p>
          <a:r>
            <a:rPr lang="en-GB"/>
            <a:t>Class Inequality</a:t>
          </a:r>
          <a:r>
            <a:rPr lang="el-GR"/>
            <a:t> (</a:t>
          </a:r>
          <a:r>
            <a:rPr lang="en-GB"/>
            <a:t>homeless, private/public, uber-rich</a:t>
          </a:r>
          <a:r>
            <a:rPr lang="el-GR"/>
            <a:t>)</a:t>
          </a:r>
          <a:endParaRPr lang="en-US"/>
        </a:p>
      </dgm:t>
    </dgm:pt>
    <dgm:pt modelId="{DA0C26B0-63D9-4E4D-96AE-1D3800A28764}" type="parTrans" cxnId="{0476FDAF-A66C-4BC3-B9AF-B1422565F1D7}">
      <dgm:prSet/>
      <dgm:spPr/>
      <dgm:t>
        <a:bodyPr/>
        <a:lstStyle/>
        <a:p>
          <a:endParaRPr lang="en-US"/>
        </a:p>
      </dgm:t>
    </dgm:pt>
    <dgm:pt modelId="{172448E9-290F-431F-90C8-4B2F98E9121E}" type="sibTrans" cxnId="{0476FDAF-A66C-4BC3-B9AF-B1422565F1D7}">
      <dgm:prSet/>
      <dgm:spPr/>
      <dgm:t>
        <a:bodyPr/>
        <a:lstStyle/>
        <a:p>
          <a:endParaRPr lang="en-US"/>
        </a:p>
      </dgm:t>
    </dgm:pt>
    <dgm:pt modelId="{39DC1FFB-B7A8-4E16-B332-480025E3ADF5}">
      <dgm:prSet/>
      <dgm:spPr/>
      <dgm:t>
        <a:bodyPr/>
        <a:lstStyle/>
        <a:p>
          <a:r>
            <a:rPr lang="en-GB"/>
            <a:t>Conflict Resolution, Violence, Verbal Abuse</a:t>
          </a:r>
          <a:r>
            <a:rPr lang="el-GR"/>
            <a:t>Βία, </a:t>
          </a:r>
          <a:r>
            <a:rPr lang="en-GB"/>
            <a:t>Social Media/Platforms</a:t>
          </a:r>
          <a:endParaRPr lang="en-US"/>
        </a:p>
      </dgm:t>
    </dgm:pt>
    <dgm:pt modelId="{11074A7E-482B-477F-B2F4-57E1D5017700}" type="parTrans" cxnId="{CE293904-79F0-49C5-B52D-90A024594B9B}">
      <dgm:prSet/>
      <dgm:spPr/>
      <dgm:t>
        <a:bodyPr/>
        <a:lstStyle/>
        <a:p>
          <a:endParaRPr lang="en-US"/>
        </a:p>
      </dgm:t>
    </dgm:pt>
    <dgm:pt modelId="{0EDBEE3E-367B-4CE9-A7AD-51AF79A6917C}" type="sibTrans" cxnId="{CE293904-79F0-49C5-B52D-90A024594B9B}">
      <dgm:prSet/>
      <dgm:spPr/>
      <dgm:t>
        <a:bodyPr/>
        <a:lstStyle/>
        <a:p>
          <a:endParaRPr lang="en-US"/>
        </a:p>
      </dgm:t>
    </dgm:pt>
    <dgm:pt modelId="{75A2F906-00D0-4258-A6AF-059567D8F8CF}">
      <dgm:prSet/>
      <dgm:spPr/>
      <dgm:t>
        <a:bodyPr/>
        <a:lstStyle/>
        <a:p>
          <a:r>
            <a:rPr lang="en-GB"/>
            <a:t>Marriage, children’s rights, animal rights</a:t>
          </a:r>
          <a:endParaRPr lang="en-US"/>
        </a:p>
      </dgm:t>
    </dgm:pt>
    <dgm:pt modelId="{A4AAA48B-FC90-4029-89AD-2BDD14C6B3EE}" type="parTrans" cxnId="{94F77068-294B-4122-B88B-879CA238447E}">
      <dgm:prSet/>
      <dgm:spPr/>
      <dgm:t>
        <a:bodyPr/>
        <a:lstStyle/>
        <a:p>
          <a:endParaRPr lang="en-US"/>
        </a:p>
      </dgm:t>
    </dgm:pt>
    <dgm:pt modelId="{9119AFBC-A670-43B4-9263-7CE9FF93DCA7}" type="sibTrans" cxnId="{94F77068-294B-4122-B88B-879CA238447E}">
      <dgm:prSet/>
      <dgm:spPr/>
      <dgm:t>
        <a:bodyPr/>
        <a:lstStyle/>
        <a:p>
          <a:endParaRPr lang="en-US"/>
        </a:p>
      </dgm:t>
    </dgm:pt>
    <dgm:pt modelId="{37DDBCFC-ACD9-4164-A1AD-C51FD51946D2}">
      <dgm:prSet/>
      <dgm:spPr/>
      <dgm:t>
        <a:bodyPr/>
        <a:lstStyle/>
        <a:p>
          <a:r>
            <a:rPr lang="en-GB"/>
            <a:t>Prostitution</a:t>
          </a:r>
          <a:r>
            <a:rPr lang="el-GR"/>
            <a:t>, </a:t>
          </a:r>
          <a:r>
            <a:rPr lang="en-GB"/>
            <a:t>Reproduction</a:t>
          </a:r>
          <a:r>
            <a:rPr lang="el-GR"/>
            <a:t>, </a:t>
          </a:r>
          <a:r>
            <a:rPr lang="en-GB"/>
            <a:t>In Vitro Therapies/Surrogacy</a:t>
          </a:r>
          <a:r>
            <a:rPr lang="el-GR"/>
            <a:t>, </a:t>
          </a:r>
          <a:r>
            <a:rPr lang="en-GB"/>
            <a:t>abortion</a:t>
          </a:r>
          <a:r>
            <a:rPr lang="el-GR"/>
            <a:t>/</a:t>
          </a:r>
          <a:r>
            <a:rPr lang="en-GB"/>
            <a:t>modern slavery</a:t>
          </a:r>
          <a:r>
            <a:rPr lang="el-GR"/>
            <a:t>/</a:t>
          </a:r>
          <a:r>
            <a:rPr lang="en-GB"/>
            <a:t>Child labour</a:t>
          </a:r>
          <a:r>
            <a:rPr lang="el-GR"/>
            <a:t>/</a:t>
          </a:r>
          <a:r>
            <a:rPr lang="en-GB"/>
            <a:t>Adoption</a:t>
          </a:r>
          <a:endParaRPr lang="en-US"/>
        </a:p>
      </dgm:t>
    </dgm:pt>
    <dgm:pt modelId="{5E2757E8-B843-4D12-AD9D-CAB7F94B1B8A}" type="parTrans" cxnId="{3C3A3B8C-CE3F-46DA-A4CE-2CB3DA2714D7}">
      <dgm:prSet/>
      <dgm:spPr/>
      <dgm:t>
        <a:bodyPr/>
        <a:lstStyle/>
        <a:p>
          <a:endParaRPr lang="en-US"/>
        </a:p>
      </dgm:t>
    </dgm:pt>
    <dgm:pt modelId="{1100EC0E-6D77-4A4A-AB94-B5A29F347544}" type="sibTrans" cxnId="{3C3A3B8C-CE3F-46DA-A4CE-2CB3DA2714D7}">
      <dgm:prSet/>
      <dgm:spPr/>
      <dgm:t>
        <a:bodyPr/>
        <a:lstStyle/>
        <a:p>
          <a:endParaRPr lang="en-US"/>
        </a:p>
      </dgm:t>
    </dgm:pt>
    <dgm:pt modelId="{AD4068A6-C903-40ED-B879-D15ED8491F8C}">
      <dgm:prSet/>
      <dgm:spPr/>
      <dgm:t>
        <a:bodyPr/>
        <a:lstStyle/>
        <a:p>
          <a:r>
            <a:rPr lang="en-GB"/>
            <a:t>Value System</a:t>
          </a:r>
          <a:r>
            <a:rPr lang="el-GR"/>
            <a:t> – </a:t>
          </a:r>
          <a:r>
            <a:rPr lang="en-GB"/>
            <a:t>Criteria, Models, Ideals (means/ends agreement)</a:t>
          </a:r>
          <a:endParaRPr lang="en-US"/>
        </a:p>
      </dgm:t>
    </dgm:pt>
    <dgm:pt modelId="{811B9AE6-92A4-4684-93FE-1A302B681F75}" type="parTrans" cxnId="{6D849CCB-C90A-4070-A732-556B1CD6BF8C}">
      <dgm:prSet/>
      <dgm:spPr/>
      <dgm:t>
        <a:bodyPr/>
        <a:lstStyle/>
        <a:p>
          <a:endParaRPr lang="en-US"/>
        </a:p>
      </dgm:t>
    </dgm:pt>
    <dgm:pt modelId="{A06DC38B-C3CE-4DCC-9625-748A7DE3AAA6}" type="sibTrans" cxnId="{6D849CCB-C90A-4070-A732-556B1CD6BF8C}">
      <dgm:prSet/>
      <dgm:spPr/>
      <dgm:t>
        <a:bodyPr/>
        <a:lstStyle/>
        <a:p>
          <a:endParaRPr lang="en-US"/>
        </a:p>
      </dgm:t>
    </dgm:pt>
    <dgm:pt modelId="{C525F9CB-58A6-45B6-AB35-31704201B0B2}" type="pres">
      <dgm:prSet presAssocID="{FED06F07-2166-406D-AECF-B7ED48BC133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41D33D0-3B79-4207-A49E-471D8872A117}" type="pres">
      <dgm:prSet presAssocID="{CD78B6D0-B36C-4D65-B5ED-1B67459F750C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70A718-ACDB-43F0-875D-FE83437E73C1}" type="pres">
      <dgm:prSet presAssocID="{F17CA902-8404-490A-BD7F-C97BD6F234D8}" presName="sibTrans" presStyleLbl="sibTrans2D1" presStyleIdx="0" presStyleCnt="7"/>
      <dgm:spPr/>
      <dgm:t>
        <a:bodyPr/>
        <a:lstStyle/>
        <a:p>
          <a:endParaRPr lang="el-GR"/>
        </a:p>
      </dgm:t>
    </dgm:pt>
    <dgm:pt modelId="{E7FD8E32-8568-4DF6-B0F2-5ED5FDF95950}" type="pres">
      <dgm:prSet presAssocID="{F17CA902-8404-490A-BD7F-C97BD6F234D8}" presName="connectorText" presStyleLbl="sibTrans2D1" presStyleIdx="0" presStyleCnt="7"/>
      <dgm:spPr/>
      <dgm:t>
        <a:bodyPr/>
        <a:lstStyle/>
        <a:p>
          <a:endParaRPr lang="el-GR"/>
        </a:p>
      </dgm:t>
    </dgm:pt>
    <dgm:pt modelId="{432E992F-AB45-4DEA-8E20-365E36EB52FA}" type="pres">
      <dgm:prSet presAssocID="{0B63B803-5AD8-4191-A637-DD2580063F1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AA68BB-2C82-479F-B835-6410839B83E7}" type="pres">
      <dgm:prSet presAssocID="{6A8BDB8F-C431-4393-8988-A340C4E5CF18}" presName="sibTrans" presStyleLbl="sibTrans2D1" presStyleIdx="1" presStyleCnt="7"/>
      <dgm:spPr/>
      <dgm:t>
        <a:bodyPr/>
        <a:lstStyle/>
        <a:p>
          <a:endParaRPr lang="el-GR"/>
        </a:p>
      </dgm:t>
    </dgm:pt>
    <dgm:pt modelId="{121B974A-2294-47B0-8145-149FFED2D305}" type="pres">
      <dgm:prSet presAssocID="{6A8BDB8F-C431-4393-8988-A340C4E5CF18}" presName="connectorText" presStyleLbl="sibTrans2D1" presStyleIdx="1" presStyleCnt="7"/>
      <dgm:spPr/>
      <dgm:t>
        <a:bodyPr/>
        <a:lstStyle/>
        <a:p>
          <a:endParaRPr lang="el-GR"/>
        </a:p>
      </dgm:t>
    </dgm:pt>
    <dgm:pt modelId="{296E0274-B79C-4D73-A983-17824754ED35}" type="pres">
      <dgm:prSet presAssocID="{6E458657-E7B4-42E8-84B4-8058047784E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4B0F3CC-CD2F-4455-919E-1A6F1F3E1FC1}" type="pres">
      <dgm:prSet presAssocID="{172448E9-290F-431F-90C8-4B2F98E9121E}" presName="sibTrans" presStyleLbl="sibTrans2D1" presStyleIdx="2" presStyleCnt="7"/>
      <dgm:spPr/>
      <dgm:t>
        <a:bodyPr/>
        <a:lstStyle/>
        <a:p>
          <a:endParaRPr lang="el-GR"/>
        </a:p>
      </dgm:t>
    </dgm:pt>
    <dgm:pt modelId="{24AFCBC1-097A-4C6D-AFAA-B2844E5E45FF}" type="pres">
      <dgm:prSet presAssocID="{172448E9-290F-431F-90C8-4B2F98E9121E}" presName="connectorText" presStyleLbl="sibTrans2D1" presStyleIdx="2" presStyleCnt="7"/>
      <dgm:spPr/>
      <dgm:t>
        <a:bodyPr/>
        <a:lstStyle/>
        <a:p>
          <a:endParaRPr lang="el-GR"/>
        </a:p>
      </dgm:t>
    </dgm:pt>
    <dgm:pt modelId="{5719B106-04CA-4F4C-AE79-19B1B0864571}" type="pres">
      <dgm:prSet presAssocID="{39DC1FFB-B7A8-4E16-B332-480025E3ADF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3E39F4-DF0F-4EA1-9114-C6A116B508F3}" type="pres">
      <dgm:prSet presAssocID="{0EDBEE3E-367B-4CE9-A7AD-51AF79A6917C}" presName="sibTrans" presStyleLbl="sibTrans2D1" presStyleIdx="3" presStyleCnt="7"/>
      <dgm:spPr/>
      <dgm:t>
        <a:bodyPr/>
        <a:lstStyle/>
        <a:p>
          <a:endParaRPr lang="el-GR"/>
        </a:p>
      </dgm:t>
    </dgm:pt>
    <dgm:pt modelId="{86A9EB98-0000-49A0-9C26-F5A26071282F}" type="pres">
      <dgm:prSet presAssocID="{0EDBEE3E-367B-4CE9-A7AD-51AF79A6917C}" presName="connectorText" presStyleLbl="sibTrans2D1" presStyleIdx="3" presStyleCnt="7"/>
      <dgm:spPr/>
      <dgm:t>
        <a:bodyPr/>
        <a:lstStyle/>
        <a:p>
          <a:endParaRPr lang="el-GR"/>
        </a:p>
      </dgm:t>
    </dgm:pt>
    <dgm:pt modelId="{ECFE6779-066B-4D87-A6FF-A63B602387D2}" type="pres">
      <dgm:prSet presAssocID="{75A2F906-00D0-4258-A6AF-059567D8F8C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A924B1F-A1F3-4BE6-835C-1309C69B2EA1}" type="pres">
      <dgm:prSet presAssocID="{9119AFBC-A670-43B4-9263-7CE9FF93DCA7}" presName="sibTrans" presStyleLbl="sibTrans2D1" presStyleIdx="4" presStyleCnt="7"/>
      <dgm:spPr/>
      <dgm:t>
        <a:bodyPr/>
        <a:lstStyle/>
        <a:p>
          <a:endParaRPr lang="el-GR"/>
        </a:p>
      </dgm:t>
    </dgm:pt>
    <dgm:pt modelId="{41E80EBA-2F44-4061-BE1C-9805B08340B3}" type="pres">
      <dgm:prSet presAssocID="{9119AFBC-A670-43B4-9263-7CE9FF93DCA7}" presName="connectorText" presStyleLbl="sibTrans2D1" presStyleIdx="4" presStyleCnt="7"/>
      <dgm:spPr/>
      <dgm:t>
        <a:bodyPr/>
        <a:lstStyle/>
        <a:p>
          <a:endParaRPr lang="el-GR"/>
        </a:p>
      </dgm:t>
    </dgm:pt>
    <dgm:pt modelId="{A21CFB70-2DCD-44B7-93FF-537B448FA51D}" type="pres">
      <dgm:prSet presAssocID="{37DDBCFC-ACD9-4164-A1AD-C51FD51946D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B181532-B5A7-4B10-A372-6E7C5772A433}" type="pres">
      <dgm:prSet presAssocID="{1100EC0E-6D77-4A4A-AB94-B5A29F347544}" presName="sibTrans" presStyleLbl="sibTrans2D1" presStyleIdx="5" presStyleCnt="7"/>
      <dgm:spPr/>
      <dgm:t>
        <a:bodyPr/>
        <a:lstStyle/>
        <a:p>
          <a:endParaRPr lang="el-GR"/>
        </a:p>
      </dgm:t>
    </dgm:pt>
    <dgm:pt modelId="{D76B3ED0-9D6F-41C1-9D06-9B95DF5BE0DF}" type="pres">
      <dgm:prSet presAssocID="{1100EC0E-6D77-4A4A-AB94-B5A29F347544}" presName="connectorText" presStyleLbl="sibTrans2D1" presStyleIdx="5" presStyleCnt="7"/>
      <dgm:spPr/>
      <dgm:t>
        <a:bodyPr/>
        <a:lstStyle/>
        <a:p>
          <a:endParaRPr lang="el-GR"/>
        </a:p>
      </dgm:t>
    </dgm:pt>
    <dgm:pt modelId="{AB9C3BAD-C643-4C17-B8C2-069CAB7E1352}" type="pres">
      <dgm:prSet presAssocID="{AD4068A6-C903-40ED-B879-D15ED8491F8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A88E16C-2613-40CB-8CDE-7C7ECBFA7322}" type="pres">
      <dgm:prSet presAssocID="{A06DC38B-C3CE-4DCC-9625-748A7DE3AAA6}" presName="sibTrans" presStyleLbl="sibTrans2D1" presStyleIdx="6" presStyleCnt="7"/>
      <dgm:spPr/>
      <dgm:t>
        <a:bodyPr/>
        <a:lstStyle/>
        <a:p>
          <a:endParaRPr lang="el-GR"/>
        </a:p>
      </dgm:t>
    </dgm:pt>
    <dgm:pt modelId="{0FB7DAE4-B95B-4336-9AD7-7BC644B0C438}" type="pres">
      <dgm:prSet presAssocID="{A06DC38B-C3CE-4DCC-9625-748A7DE3AAA6}" presName="connectorText" presStyleLbl="sibTrans2D1" presStyleIdx="6" presStyleCnt="7"/>
      <dgm:spPr/>
      <dgm:t>
        <a:bodyPr/>
        <a:lstStyle/>
        <a:p>
          <a:endParaRPr lang="el-GR"/>
        </a:p>
      </dgm:t>
    </dgm:pt>
  </dgm:ptLst>
  <dgm:cxnLst>
    <dgm:cxn modelId="{AE719230-4D05-4ABF-B5AD-1E9E2909AB10}" type="presOf" srcId="{6A8BDB8F-C431-4393-8988-A340C4E5CF18}" destId="{FBAA68BB-2C82-479F-B835-6410839B83E7}" srcOrd="0" destOrd="0" presId="urn:microsoft.com/office/officeart/2005/8/layout/cycle2"/>
    <dgm:cxn modelId="{90E628AF-2AF5-4C2A-B231-7B0B6F07BBFF}" srcId="{FED06F07-2166-406D-AECF-B7ED48BC133C}" destId="{0B63B803-5AD8-4191-A637-DD2580063F11}" srcOrd="1" destOrd="0" parTransId="{CA3DF227-1976-48AF-A981-F7F714F1212D}" sibTransId="{6A8BDB8F-C431-4393-8988-A340C4E5CF18}"/>
    <dgm:cxn modelId="{025434A8-0755-42AE-9A05-66F5605F0F05}" type="presOf" srcId="{75A2F906-00D0-4258-A6AF-059567D8F8CF}" destId="{ECFE6779-066B-4D87-A6FF-A63B602387D2}" srcOrd="0" destOrd="0" presId="urn:microsoft.com/office/officeart/2005/8/layout/cycle2"/>
    <dgm:cxn modelId="{55E00934-EA75-4DAA-A191-61D747974E14}" type="presOf" srcId="{0EDBEE3E-367B-4CE9-A7AD-51AF79A6917C}" destId="{E83E39F4-DF0F-4EA1-9114-C6A116B508F3}" srcOrd="0" destOrd="0" presId="urn:microsoft.com/office/officeart/2005/8/layout/cycle2"/>
    <dgm:cxn modelId="{B485718D-1584-4AFF-83B6-0B4AB9CE4638}" type="presOf" srcId="{F17CA902-8404-490A-BD7F-C97BD6F234D8}" destId="{E7FD8E32-8568-4DF6-B0F2-5ED5FDF95950}" srcOrd="1" destOrd="0" presId="urn:microsoft.com/office/officeart/2005/8/layout/cycle2"/>
    <dgm:cxn modelId="{1508CFA3-57B9-4A88-9B32-FBA3ED2EFFAF}" type="presOf" srcId="{172448E9-290F-431F-90C8-4B2F98E9121E}" destId="{24AFCBC1-097A-4C6D-AFAA-B2844E5E45FF}" srcOrd="1" destOrd="0" presId="urn:microsoft.com/office/officeart/2005/8/layout/cycle2"/>
    <dgm:cxn modelId="{6FEAF6B9-BCD1-4497-A3F9-09FF43E0F7BD}" type="presOf" srcId="{39DC1FFB-B7A8-4E16-B332-480025E3ADF5}" destId="{5719B106-04CA-4F4C-AE79-19B1B0864571}" srcOrd="0" destOrd="0" presId="urn:microsoft.com/office/officeart/2005/8/layout/cycle2"/>
    <dgm:cxn modelId="{3C3A3B8C-CE3F-46DA-A4CE-2CB3DA2714D7}" srcId="{FED06F07-2166-406D-AECF-B7ED48BC133C}" destId="{37DDBCFC-ACD9-4164-A1AD-C51FD51946D2}" srcOrd="5" destOrd="0" parTransId="{5E2757E8-B843-4D12-AD9D-CAB7F94B1B8A}" sibTransId="{1100EC0E-6D77-4A4A-AB94-B5A29F347544}"/>
    <dgm:cxn modelId="{2C727CF0-7091-4956-AE3C-AC86067A4286}" type="presOf" srcId="{FED06F07-2166-406D-AECF-B7ED48BC133C}" destId="{C525F9CB-58A6-45B6-AB35-31704201B0B2}" srcOrd="0" destOrd="0" presId="urn:microsoft.com/office/officeart/2005/8/layout/cycle2"/>
    <dgm:cxn modelId="{0A8AF08A-6376-4656-BA8F-550384161CE0}" type="presOf" srcId="{0EDBEE3E-367B-4CE9-A7AD-51AF79A6917C}" destId="{86A9EB98-0000-49A0-9C26-F5A26071282F}" srcOrd="1" destOrd="0" presId="urn:microsoft.com/office/officeart/2005/8/layout/cycle2"/>
    <dgm:cxn modelId="{161959F5-FEAA-4896-98C2-3FFB403C5A3D}" srcId="{FED06F07-2166-406D-AECF-B7ED48BC133C}" destId="{CD78B6D0-B36C-4D65-B5ED-1B67459F750C}" srcOrd="0" destOrd="0" parTransId="{06E02ECA-2309-4408-9465-5CB69C442E24}" sibTransId="{F17CA902-8404-490A-BD7F-C97BD6F234D8}"/>
    <dgm:cxn modelId="{2C02EEA1-6178-4E4B-AB77-ABC51C655F0B}" type="presOf" srcId="{1100EC0E-6D77-4A4A-AB94-B5A29F347544}" destId="{D76B3ED0-9D6F-41C1-9D06-9B95DF5BE0DF}" srcOrd="1" destOrd="0" presId="urn:microsoft.com/office/officeart/2005/8/layout/cycle2"/>
    <dgm:cxn modelId="{B374324B-284E-4679-89BB-BE0AA0557899}" type="presOf" srcId="{1100EC0E-6D77-4A4A-AB94-B5A29F347544}" destId="{5B181532-B5A7-4B10-A372-6E7C5772A433}" srcOrd="0" destOrd="0" presId="urn:microsoft.com/office/officeart/2005/8/layout/cycle2"/>
    <dgm:cxn modelId="{12437786-9724-4984-805D-2B718DB5C28D}" type="presOf" srcId="{A06DC38B-C3CE-4DCC-9625-748A7DE3AAA6}" destId="{0FB7DAE4-B95B-4336-9AD7-7BC644B0C438}" srcOrd="1" destOrd="0" presId="urn:microsoft.com/office/officeart/2005/8/layout/cycle2"/>
    <dgm:cxn modelId="{5D948CFA-D9D0-4AB2-A76D-93CFDDD941DD}" type="presOf" srcId="{172448E9-290F-431F-90C8-4B2F98E9121E}" destId="{A4B0F3CC-CD2F-4455-919E-1A6F1F3E1FC1}" srcOrd="0" destOrd="0" presId="urn:microsoft.com/office/officeart/2005/8/layout/cycle2"/>
    <dgm:cxn modelId="{BC06D840-698D-402D-81C2-E1BEE3973E0E}" type="presOf" srcId="{9119AFBC-A670-43B4-9263-7CE9FF93DCA7}" destId="{41E80EBA-2F44-4061-BE1C-9805B08340B3}" srcOrd="1" destOrd="0" presId="urn:microsoft.com/office/officeart/2005/8/layout/cycle2"/>
    <dgm:cxn modelId="{EC423D49-AE57-460E-9024-6371663136F3}" type="presOf" srcId="{CD78B6D0-B36C-4D65-B5ED-1B67459F750C}" destId="{D41D33D0-3B79-4207-A49E-471D8872A117}" srcOrd="0" destOrd="0" presId="urn:microsoft.com/office/officeart/2005/8/layout/cycle2"/>
    <dgm:cxn modelId="{F09E55A9-443D-4692-B86A-3AAD4F03F3C1}" type="presOf" srcId="{A06DC38B-C3CE-4DCC-9625-748A7DE3AAA6}" destId="{EA88E16C-2613-40CB-8CDE-7C7ECBFA7322}" srcOrd="0" destOrd="0" presId="urn:microsoft.com/office/officeart/2005/8/layout/cycle2"/>
    <dgm:cxn modelId="{CE293904-79F0-49C5-B52D-90A024594B9B}" srcId="{FED06F07-2166-406D-AECF-B7ED48BC133C}" destId="{39DC1FFB-B7A8-4E16-B332-480025E3ADF5}" srcOrd="3" destOrd="0" parTransId="{11074A7E-482B-477F-B2F4-57E1D5017700}" sibTransId="{0EDBEE3E-367B-4CE9-A7AD-51AF79A6917C}"/>
    <dgm:cxn modelId="{94F77068-294B-4122-B88B-879CA238447E}" srcId="{FED06F07-2166-406D-AECF-B7ED48BC133C}" destId="{75A2F906-00D0-4258-A6AF-059567D8F8CF}" srcOrd="4" destOrd="0" parTransId="{A4AAA48B-FC90-4029-89AD-2BDD14C6B3EE}" sibTransId="{9119AFBC-A670-43B4-9263-7CE9FF93DCA7}"/>
    <dgm:cxn modelId="{E0BEE2C4-8485-42B9-8F4C-49E422F8132B}" type="presOf" srcId="{AD4068A6-C903-40ED-B879-D15ED8491F8C}" destId="{AB9C3BAD-C643-4C17-B8C2-069CAB7E1352}" srcOrd="0" destOrd="0" presId="urn:microsoft.com/office/officeart/2005/8/layout/cycle2"/>
    <dgm:cxn modelId="{CF86BB74-044A-4356-B435-EADC11301634}" type="presOf" srcId="{F17CA902-8404-490A-BD7F-C97BD6F234D8}" destId="{6970A718-ACDB-43F0-875D-FE83437E73C1}" srcOrd="0" destOrd="0" presId="urn:microsoft.com/office/officeart/2005/8/layout/cycle2"/>
    <dgm:cxn modelId="{0410248C-4213-43AB-9B10-A3B7961F9C4E}" type="presOf" srcId="{0B63B803-5AD8-4191-A637-DD2580063F11}" destId="{432E992F-AB45-4DEA-8E20-365E36EB52FA}" srcOrd="0" destOrd="0" presId="urn:microsoft.com/office/officeart/2005/8/layout/cycle2"/>
    <dgm:cxn modelId="{FA30DDBB-FE72-4E68-8B25-2F5879FCE18F}" type="presOf" srcId="{6A8BDB8F-C431-4393-8988-A340C4E5CF18}" destId="{121B974A-2294-47B0-8145-149FFED2D305}" srcOrd="1" destOrd="0" presId="urn:microsoft.com/office/officeart/2005/8/layout/cycle2"/>
    <dgm:cxn modelId="{FA9A8A24-5E7B-4338-9BE6-5FF984FC52EB}" type="presOf" srcId="{6E458657-E7B4-42E8-84B4-8058047784E1}" destId="{296E0274-B79C-4D73-A983-17824754ED35}" srcOrd="0" destOrd="0" presId="urn:microsoft.com/office/officeart/2005/8/layout/cycle2"/>
    <dgm:cxn modelId="{0476FDAF-A66C-4BC3-B9AF-B1422565F1D7}" srcId="{FED06F07-2166-406D-AECF-B7ED48BC133C}" destId="{6E458657-E7B4-42E8-84B4-8058047784E1}" srcOrd="2" destOrd="0" parTransId="{DA0C26B0-63D9-4E4D-96AE-1D3800A28764}" sibTransId="{172448E9-290F-431F-90C8-4B2F98E9121E}"/>
    <dgm:cxn modelId="{B9BCEC43-F7DE-4726-B3AA-8C29258E0343}" type="presOf" srcId="{37DDBCFC-ACD9-4164-A1AD-C51FD51946D2}" destId="{A21CFB70-2DCD-44B7-93FF-537B448FA51D}" srcOrd="0" destOrd="0" presId="urn:microsoft.com/office/officeart/2005/8/layout/cycle2"/>
    <dgm:cxn modelId="{6D849CCB-C90A-4070-A732-556B1CD6BF8C}" srcId="{FED06F07-2166-406D-AECF-B7ED48BC133C}" destId="{AD4068A6-C903-40ED-B879-D15ED8491F8C}" srcOrd="6" destOrd="0" parTransId="{811B9AE6-92A4-4684-93FE-1A302B681F75}" sibTransId="{A06DC38B-C3CE-4DCC-9625-748A7DE3AAA6}"/>
    <dgm:cxn modelId="{8D491D0A-6FDF-4065-B89C-BEE9200D0663}" type="presOf" srcId="{9119AFBC-A670-43B4-9263-7CE9FF93DCA7}" destId="{5A924B1F-A1F3-4BE6-835C-1309C69B2EA1}" srcOrd="0" destOrd="0" presId="urn:microsoft.com/office/officeart/2005/8/layout/cycle2"/>
    <dgm:cxn modelId="{2C51256F-C40A-4DD1-BD41-FB63C2283D80}" type="presParOf" srcId="{C525F9CB-58A6-45B6-AB35-31704201B0B2}" destId="{D41D33D0-3B79-4207-A49E-471D8872A117}" srcOrd="0" destOrd="0" presId="urn:microsoft.com/office/officeart/2005/8/layout/cycle2"/>
    <dgm:cxn modelId="{D596984C-CBB3-4AF1-8D43-E1D8BF41B6A7}" type="presParOf" srcId="{C525F9CB-58A6-45B6-AB35-31704201B0B2}" destId="{6970A718-ACDB-43F0-875D-FE83437E73C1}" srcOrd="1" destOrd="0" presId="urn:microsoft.com/office/officeart/2005/8/layout/cycle2"/>
    <dgm:cxn modelId="{37A6B298-8A99-4241-843F-658576B0100A}" type="presParOf" srcId="{6970A718-ACDB-43F0-875D-FE83437E73C1}" destId="{E7FD8E32-8568-4DF6-B0F2-5ED5FDF95950}" srcOrd="0" destOrd="0" presId="urn:microsoft.com/office/officeart/2005/8/layout/cycle2"/>
    <dgm:cxn modelId="{A7D1352C-35BE-426A-9C87-085CBBC7D0E5}" type="presParOf" srcId="{C525F9CB-58A6-45B6-AB35-31704201B0B2}" destId="{432E992F-AB45-4DEA-8E20-365E36EB52FA}" srcOrd="2" destOrd="0" presId="urn:microsoft.com/office/officeart/2005/8/layout/cycle2"/>
    <dgm:cxn modelId="{EEC7471D-7B2F-45C9-BCE2-CD0392F87A6D}" type="presParOf" srcId="{C525F9CB-58A6-45B6-AB35-31704201B0B2}" destId="{FBAA68BB-2C82-479F-B835-6410839B83E7}" srcOrd="3" destOrd="0" presId="urn:microsoft.com/office/officeart/2005/8/layout/cycle2"/>
    <dgm:cxn modelId="{D0C55365-3E01-4132-8690-A961334191E4}" type="presParOf" srcId="{FBAA68BB-2C82-479F-B835-6410839B83E7}" destId="{121B974A-2294-47B0-8145-149FFED2D305}" srcOrd="0" destOrd="0" presId="urn:microsoft.com/office/officeart/2005/8/layout/cycle2"/>
    <dgm:cxn modelId="{5C011002-0D15-4ABF-A822-C838C44F4D36}" type="presParOf" srcId="{C525F9CB-58A6-45B6-AB35-31704201B0B2}" destId="{296E0274-B79C-4D73-A983-17824754ED35}" srcOrd="4" destOrd="0" presId="urn:microsoft.com/office/officeart/2005/8/layout/cycle2"/>
    <dgm:cxn modelId="{CCE376F4-20C2-440C-B9B8-B49C6C891C96}" type="presParOf" srcId="{C525F9CB-58A6-45B6-AB35-31704201B0B2}" destId="{A4B0F3CC-CD2F-4455-919E-1A6F1F3E1FC1}" srcOrd="5" destOrd="0" presId="urn:microsoft.com/office/officeart/2005/8/layout/cycle2"/>
    <dgm:cxn modelId="{63E8F2BD-6E7D-400A-9309-7F4E53C18C83}" type="presParOf" srcId="{A4B0F3CC-CD2F-4455-919E-1A6F1F3E1FC1}" destId="{24AFCBC1-097A-4C6D-AFAA-B2844E5E45FF}" srcOrd="0" destOrd="0" presId="urn:microsoft.com/office/officeart/2005/8/layout/cycle2"/>
    <dgm:cxn modelId="{7B0FEA57-16ED-4E3D-A411-FDE0F896EEDE}" type="presParOf" srcId="{C525F9CB-58A6-45B6-AB35-31704201B0B2}" destId="{5719B106-04CA-4F4C-AE79-19B1B0864571}" srcOrd="6" destOrd="0" presId="urn:microsoft.com/office/officeart/2005/8/layout/cycle2"/>
    <dgm:cxn modelId="{38D82E1E-D8DD-425A-859B-1414BF4A9706}" type="presParOf" srcId="{C525F9CB-58A6-45B6-AB35-31704201B0B2}" destId="{E83E39F4-DF0F-4EA1-9114-C6A116B508F3}" srcOrd="7" destOrd="0" presId="urn:microsoft.com/office/officeart/2005/8/layout/cycle2"/>
    <dgm:cxn modelId="{70C547F9-F9E4-4ACE-84DD-7FBA38795B4C}" type="presParOf" srcId="{E83E39F4-DF0F-4EA1-9114-C6A116B508F3}" destId="{86A9EB98-0000-49A0-9C26-F5A26071282F}" srcOrd="0" destOrd="0" presId="urn:microsoft.com/office/officeart/2005/8/layout/cycle2"/>
    <dgm:cxn modelId="{7C59960E-0D0A-4D61-A4C4-8CF40CCE0275}" type="presParOf" srcId="{C525F9CB-58A6-45B6-AB35-31704201B0B2}" destId="{ECFE6779-066B-4D87-A6FF-A63B602387D2}" srcOrd="8" destOrd="0" presId="urn:microsoft.com/office/officeart/2005/8/layout/cycle2"/>
    <dgm:cxn modelId="{0AEAE418-AB82-43D4-B9B2-D324460A96AF}" type="presParOf" srcId="{C525F9CB-58A6-45B6-AB35-31704201B0B2}" destId="{5A924B1F-A1F3-4BE6-835C-1309C69B2EA1}" srcOrd="9" destOrd="0" presId="urn:microsoft.com/office/officeart/2005/8/layout/cycle2"/>
    <dgm:cxn modelId="{04F69484-752B-4357-9DB9-B79C3C5DEA00}" type="presParOf" srcId="{5A924B1F-A1F3-4BE6-835C-1309C69B2EA1}" destId="{41E80EBA-2F44-4061-BE1C-9805B08340B3}" srcOrd="0" destOrd="0" presId="urn:microsoft.com/office/officeart/2005/8/layout/cycle2"/>
    <dgm:cxn modelId="{7C6AF7A8-F59C-4ED1-9B7D-286BA870E7EB}" type="presParOf" srcId="{C525F9CB-58A6-45B6-AB35-31704201B0B2}" destId="{A21CFB70-2DCD-44B7-93FF-537B448FA51D}" srcOrd="10" destOrd="0" presId="urn:microsoft.com/office/officeart/2005/8/layout/cycle2"/>
    <dgm:cxn modelId="{5556A815-A5D2-4788-9F3F-96EF7C5715F1}" type="presParOf" srcId="{C525F9CB-58A6-45B6-AB35-31704201B0B2}" destId="{5B181532-B5A7-4B10-A372-6E7C5772A433}" srcOrd="11" destOrd="0" presId="urn:microsoft.com/office/officeart/2005/8/layout/cycle2"/>
    <dgm:cxn modelId="{AC084F22-AE73-4676-93A0-FD5FB9FB6DA5}" type="presParOf" srcId="{5B181532-B5A7-4B10-A372-6E7C5772A433}" destId="{D76B3ED0-9D6F-41C1-9D06-9B95DF5BE0DF}" srcOrd="0" destOrd="0" presId="urn:microsoft.com/office/officeart/2005/8/layout/cycle2"/>
    <dgm:cxn modelId="{8B2DB200-5D0D-44C0-8523-3A8FA0FD7C32}" type="presParOf" srcId="{C525F9CB-58A6-45B6-AB35-31704201B0B2}" destId="{AB9C3BAD-C643-4C17-B8C2-069CAB7E1352}" srcOrd="12" destOrd="0" presId="urn:microsoft.com/office/officeart/2005/8/layout/cycle2"/>
    <dgm:cxn modelId="{1D9EF5E0-35DD-4B76-BD51-4984A096D0C4}" type="presParOf" srcId="{C525F9CB-58A6-45B6-AB35-31704201B0B2}" destId="{EA88E16C-2613-40CB-8CDE-7C7ECBFA7322}" srcOrd="13" destOrd="0" presId="urn:microsoft.com/office/officeart/2005/8/layout/cycle2"/>
    <dgm:cxn modelId="{024374C9-1ED9-45AC-BA5C-49CFA3E909A7}" type="presParOf" srcId="{EA88E16C-2613-40CB-8CDE-7C7ECBFA7322}" destId="{0FB7DAE4-B95B-4336-9AD7-7BC644B0C438}" srcOrd="0" destOrd="0" presId="urn:microsoft.com/office/officeart/2005/8/layout/cycle2"/>
  </dgm:cxnLst>
  <dgm:bg/>
  <dgm:whole>
    <a:ln w="57150">
      <a:solidFill>
        <a:srgbClr val="C000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A57181-39F6-4F3B-9A12-C43CA2A6133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8584E3-E8C6-4B91-8498-E6A495139A36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n-GB" dirty="0"/>
            <a:t>At every stage, consider self-reflexively why you are making this choice</a:t>
          </a:r>
          <a:endParaRPr lang="en-US" dirty="0"/>
        </a:p>
      </dgm:t>
    </dgm:pt>
    <dgm:pt modelId="{BDAE36CC-F6D1-4869-8C68-BA4E1D475220}" type="parTrans" cxnId="{BA5D70E2-2B2C-48D2-9DE5-D5AC6E2A2386}">
      <dgm:prSet/>
      <dgm:spPr/>
      <dgm:t>
        <a:bodyPr/>
        <a:lstStyle/>
        <a:p>
          <a:endParaRPr lang="en-US"/>
        </a:p>
      </dgm:t>
    </dgm:pt>
    <dgm:pt modelId="{3397D014-CB6C-4EDE-87AE-A4DFEC4E043E}" type="sibTrans" cxnId="{BA5D70E2-2B2C-48D2-9DE5-D5AC6E2A2386}">
      <dgm:prSet/>
      <dgm:spPr/>
      <dgm:t>
        <a:bodyPr/>
        <a:lstStyle/>
        <a:p>
          <a:endParaRPr lang="en-US"/>
        </a:p>
      </dgm:t>
    </dgm:pt>
    <dgm:pt modelId="{3FD1C1BC-189F-43EB-B24A-AD840B2C7015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1/</a:t>
          </a:r>
          <a:r>
            <a:rPr lang="en-GB" dirty="0"/>
            <a:t>Which aspects of the present world disturb you most, making you ask ‘if conditions continue in this way, then…’</a:t>
          </a:r>
          <a:endParaRPr lang="en-US" dirty="0"/>
        </a:p>
      </dgm:t>
    </dgm:pt>
    <dgm:pt modelId="{51F903CE-84CD-4872-83CB-56957488D5D6}" type="parTrans" cxnId="{BAEA2B21-F72D-4A76-9F58-DE81A61DE9ED}">
      <dgm:prSet/>
      <dgm:spPr/>
      <dgm:t>
        <a:bodyPr/>
        <a:lstStyle/>
        <a:p>
          <a:endParaRPr lang="en-US"/>
        </a:p>
      </dgm:t>
    </dgm:pt>
    <dgm:pt modelId="{76A6CA16-7F3E-4198-83D0-58C5ED7CC570}" type="sibTrans" cxnId="{BAEA2B21-F72D-4A76-9F58-DE81A61DE9ED}">
      <dgm:prSet/>
      <dgm:spPr/>
      <dgm:t>
        <a:bodyPr/>
        <a:lstStyle/>
        <a:p>
          <a:endParaRPr lang="en-US"/>
        </a:p>
      </dgm:t>
    </dgm:pt>
    <dgm:pt modelId="{9269710A-8922-48EC-9028-78E42AE08925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2/</a:t>
          </a:r>
          <a:r>
            <a:rPr lang="en-GB" dirty="0"/>
            <a:t>Which methods/means would you employ to create this new world?  What would the balance be between creativity/practicality?</a:t>
          </a:r>
          <a:endParaRPr lang="en-US" dirty="0"/>
        </a:p>
      </dgm:t>
    </dgm:pt>
    <dgm:pt modelId="{82F62983-698A-4590-8E9C-1797864801C3}" type="parTrans" cxnId="{5C5C86C6-2265-46F7-B1ED-751371E6702C}">
      <dgm:prSet/>
      <dgm:spPr/>
      <dgm:t>
        <a:bodyPr/>
        <a:lstStyle/>
        <a:p>
          <a:endParaRPr lang="en-US"/>
        </a:p>
      </dgm:t>
    </dgm:pt>
    <dgm:pt modelId="{932655FD-C981-42E4-8DAB-76082919463C}" type="sibTrans" cxnId="{5C5C86C6-2265-46F7-B1ED-751371E6702C}">
      <dgm:prSet/>
      <dgm:spPr/>
      <dgm:t>
        <a:bodyPr/>
        <a:lstStyle/>
        <a:p>
          <a:endParaRPr lang="en-US"/>
        </a:p>
      </dgm:t>
    </dgm:pt>
    <dgm:pt modelId="{21F04D40-C0F6-4738-BC88-753E382805D7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3/</a:t>
          </a:r>
          <a:r>
            <a:rPr lang="en-GB" dirty="0"/>
            <a:t>What measures would you take to avoid the danger of it becoming dystopian?</a:t>
          </a:r>
          <a:endParaRPr lang="en-US" dirty="0"/>
        </a:p>
      </dgm:t>
    </dgm:pt>
    <dgm:pt modelId="{AA6BBC79-CA4B-443E-AA58-51EC2EE14C66}" type="parTrans" cxnId="{ADA4597D-C0D0-487F-BE9F-998248332912}">
      <dgm:prSet/>
      <dgm:spPr/>
      <dgm:t>
        <a:bodyPr/>
        <a:lstStyle/>
        <a:p>
          <a:endParaRPr lang="en-US"/>
        </a:p>
      </dgm:t>
    </dgm:pt>
    <dgm:pt modelId="{98C694B2-95B0-4363-BE8D-E95F8F470AA6}" type="sibTrans" cxnId="{ADA4597D-C0D0-487F-BE9F-998248332912}">
      <dgm:prSet/>
      <dgm:spPr/>
      <dgm:t>
        <a:bodyPr/>
        <a:lstStyle/>
        <a:p>
          <a:endParaRPr lang="en-US"/>
        </a:p>
      </dgm:t>
    </dgm:pt>
    <dgm:pt modelId="{8DB96A8D-CB2D-4B38-AE35-4A426C4215A2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4/</a:t>
          </a:r>
          <a:r>
            <a:rPr lang="en-GB" dirty="0"/>
            <a:t>How important will ‘transgression’ be? (of binary oppositions and dualisms)</a:t>
          </a:r>
          <a:endParaRPr lang="en-US" dirty="0"/>
        </a:p>
      </dgm:t>
    </dgm:pt>
    <dgm:pt modelId="{038721AE-CBE0-48D0-9549-4D9E2C287941}" type="parTrans" cxnId="{D7E3B077-33C4-45F2-823E-B6AEAF9CD8D5}">
      <dgm:prSet/>
      <dgm:spPr/>
      <dgm:t>
        <a:bodyPr/>
        <a:lstStyle/>
        <a:p>
          <a:endParaRPr lang="en-US"/>
        </a:p>
      </dgm:t>
    </dgm:pt>
    <dgm:pt modelId="{A337A7C3-F52A-4A7C-ABBC-410B923FE9FF}" type="sibTrans" cxnId="{D7E3B077-33C4-45F2-823E-B6AEAF9CD8D5}">
      <dgm:prSet/>
      <dgm:spPr/>
      <dgm:t>
        <a:bodyPr/>
        <a:lstStyle/>
        <a:p>
          <a:endParaRPr lang="en-US"/>
        </a:p>
      </dgm:t>
    </dgm:pt>
    <dgm:pt modelId="{35B14367-CA8D-4A0A-BD3C-9962A023877F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5/</a:t>
          </a:r>
          <a:r>
            <a:rPr lang="en-GB" dirty="0"/>
            <a:t>How will you encourage hope and belief in a better future?</a:t>
          </a:r>
          <a:endParaRPr lang="en-US" dirty="0"/>
        </a:p>
      </dgm:t>
    </dgm:pt>
    <dgm:pt modelId="{16EC1657-AABF-4BF5-BE0C-A3C4CB458753}" type="parTrans" cxnId="{BB0A5731-4182-4A71-8AD1-EE546571DBCA}">
      <dgm:prSet/>
      <dgm:spPr/>
      <dgm:t>
        <a:bodyPr/>
        <a:lstStyle/>
        <a:p>
          <a:endParaRPr lang="en-US"/>
        </a:p>
      </dgm:t>
    </dgm:pt>
    <dgm:pt modelId="{73E6C0AB-DC42-46BB-A581-0B30342725B6}" type="sibTrans" cxnId="{BB0A5731-4182-4A71-8AD1-EE546571DBCA}">
      <dgm:prSet/>
      <dgm:spPr/>
      <dgm:t>
        <a:bodyPr/>
        <a:lstStyle/>
        <a:p>
          <a:endParaRPr lang="en-US"/>
        </a:p>
      </dgm:t>
    </dgm:pt>
    <dgm:pt modelId="{1827E7BA-045D-438B-8163-A4720FAA6DE8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6/</a:t>
          </a:r>
          <a:r>
            <a:rPr lang="en-GB" dirty="0"/>
            <a:t>Should there be an ‘education of desire’? How?</a:t>
          </a:r>
          <a:endParaRPr lang="en-US" dirty="0"/>
        </a:p>
      </dgm:t>
    </dgm:pt>
    <dgm:pt modelId="{80C832D5-76CF-48E1-ABEB-52DD2EEFA073}" type="parTrans" cxnId="{4ECA42A7-F91F-4F6F-8224-2673F9FE99C8}">
      <dgm:prSet/>
      <dgm:spPr/>
      <dgm:t>
        <a:bodyPr/>
        <a:lstStyle/>
        <a:p>
          <a:endParaRPr lang="en-US"/>
        </a:p>
      </dgm:t>
    </dgm:pt>
    <dgm:pt modelId="{A4A49AEC-690B-45AF-BCD1-F50BA0E15804}" type="sibTrans" cxnId="{4ECA42A7-F91F-4F6F-8224-2673F9FE99C8}">
      <dgm:prSet/>
      <dgm:spPr/>
      <dgm:t>
        <a:bodyPr/>
        <a:lstStyle/>
        <a:p>
          <a:endParaRPr lang="en-US"/>
        </a:p>
      </dgm:t>
    </dgm:pt>
    <dgm:pt modelId="{59C0B82D-3668-44FE-8E7D-D3D735641B45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7/</a:t>
          </a:r>
          <a:r>
            <a:rPr lang="en-GB" dirty="0"/>
            <a:t>Will this be a better world for everyone or just for most? Will there be a cost?</a:t>
          </a:r>
          <a:endParaRPr lang="en-US" dirty="0"/>
        </a:p>
      </dgm:t>
    </dgm:pt>
    <dgm:pt modelId="{E2B33D08-4EFB-4637-BF73-ACA5D142B692}" type="parTrans" cxnId="{E63C642D-0728-49D7-BB99-EC1611E0B94B}">
      <dgm:prSet/>
      <dgm:spPr/>
      <dgm:t>
        <a:bodyPr/>
        <a:lstStyle/>
        <a:p>
          <a:endParaRPr lang="en-US"/>
        </a:p>
      </dgm:t>
    </dgm:pt>
    <dgm:pt modelId="{E2E3EA74-648D-42F2-9A0A-2C04208695E2}" type="sibTrans" cxnId="{E63C642D-0728-49D7-BB99-EC1611E0B94B}">
      <dgm:prSet/>
      <dgm:spPr/>
      <dgm:t>
        <a:bodyPr/>
        <a:lstStyle/>
        <a:p>
          <a:endParaRPr lang="en-US"/>
        </a:p>
      </dgm:t>
    </dgm:pt>
    <dgm:pt modelId="{E018D6EC-1391-4EFA-8716-51C50EABE523}">
      <dgm:prSet/>
      <dgm:spPr>
        <a:ln w="57150">
          <a:solidFill>
            <a:srgbClr val="FFFF00"/>
          </a:solidFill>
        </a:ln>
      </dgm:spPr>
      <dgm:t>
        <a:bodyPr/>
        <a:lstStyle/>
        <a:p>
          <a:r>
            <a:rPr lang="el-GR" dirty="0"/>
            <a:t>8/</a:t>
          </a:r>
          <a:r>
            <a:rPr lang="en-GB" dirty="0"/>
            <a:t>What will the role of the (dramatic) arts be in answering the above?</a:t>
          </a:r>
          <a:endParaRPr lang="en-US" dirty="0"/>
        </a:p>
      </dgm:t>
    </dgm:pt>
    <dgm:pt modelId="{F06937ED-518D-448B-AE38-214123DB56DF}" type="parTrans" cxnId="{608E128A-4989-4CB1-9733-84FC2567AC15}">
      <dgm:prSet/>
      <dgm:spPr/>
      <dgm:t>
        <a:bodyPr/>
        <a:lstStyle/>
        <a:p>
          <a:endParaRPr lang="en-US"/>
        </a:p>
      </dgm:t>
    </dgm:pt>
    <dgm:pt modelId="{8A816DF5-F351-485D-B80A-C80DD884A611}" type="sibTrans" cxnId="{608E128A-4989-4CB1-9733-84FC2567AC15}">
      <dgm:prSet/>
      <dgm:spPr/>
      <dgm:t>
        <a:bodyPr/>
        <a:lstStyle/>
        <a:p>
          <a:endParaRPr lang="en-US"/>
        </a:p>
      </dgm:t>
    </dgm:pt>
    <dgm:pt modelId="{D06732A3-795F-461F-AC39-A5899E76E048}" type="pres">
      <dgm:prSet presAssocID="{A3A57181-39F6-4F3B-9A12-C43CA2A613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38F2A11-F81B-4D37-959E-561E6D053D3E}" type="pres">
      <dgm:prSet presAssocID="{968584E3-E8C6-4B91-8498-E6A495139A3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9759536-7746-486B-8C0F-853DCB066AD0}" type="pres">
      <dgm:prSet presAssocID="{3397D014-CB6C-4EDE-87AE-A4DFEC4E043E}" presName="sibTrans" presStyleCnt="0"/>
      <dgm:spPr/>
    </dgm:pt>
    <dgm:pt modelId="{7BEAB3B2-A3BB-488A-85B7-6021F7FDBC86}" type="pres">
      <dgm:prSet presAssocID="{3FD1C1BC-189F-43EB-B24A-AD840B2C7015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0A27F8-F467-4131-9494-1FE7F8C04B2E}" type="pres">
      <dgm:prSet presAssocID="{76A6CA16-7F3E-4198-83D0-58C5ED7CC570}" presName="sibTrans" presStyleCnt="0"/>
      <dgm:spPr/>
    </dgm:pt>
    <dgm:pt modelId="{1B48BFF2-E806-4787-A642-9446E6DC0128}" type="pres">
      <dgm:prSet presAssocID="{9269710A-8922-48EC-9028-78E42AE0892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902E315-E459-4476-947D-C710A732D955}" type="pres">
      <dgm:prSet presAssocID="{932655FD-C981-42E4-8DAB-76082919463C}" presName="sibTrans" presStyleCnt="0"/>
      <dgm:spPr/>
    </dgm:pt>
    <dgm:pt modelId="{F0408458-41DF-4DF6-8BF4-4ED3D3E2FBB9}" type="pres">
      <dgm:prSet presAssocID="{21F04D40-C0F6-4738-BC88-753E382805D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40338E2-505D-4F2C-B37C-A2162BF7A808}" type="pres">
      <dgm:prSet presAssocID="{98C694B2-95B0-4363-BE8D-E95F8F470AA6}" presName="sibTrans" presStyleCnt="0"/>
      <dgm:spPr/>
    </dgm:pt>
    <dgm:pt modelId="{976F32AA-F3B3-44A4-94A7-3BF85E700930}" type="pres">
      <dgm:prSet presAssocID="{8DB96A8D-CB2D-4B38-AE35-4A426C4215A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5B22013-9E8B-40E8-A6E4-179E5641A033}" type="pres">
      <dgm:prSet presAssocID="{A337A7C3-F52A-4A7C-ABBC-410B923FE9FF}" presName="sibTrans" presStyleCnt="0"/>
      <dgm:spPr/>
    </dgm:pt>
    <dgm:pt modelId="{7D923481-7E9C-406E-A2F7-1F706012E275}" type="pres">
      <dgm:prSet presAssocID="{35B14367-CA8D-4A0A-BD3C-9962A023877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A38C566-4EF5-4615-B651-BDA98CA1CFB7}" type="pres">
      <dgm:prSet presAssocID="{73E6C0AB-DC42-46BB-A581-0B30342725B6}" presName="sibTrans" presStyleCnt="0"/>
      <dgm:spPr/>
    </dgm:pt>
    <dgm:pt modelId="{9329206A-A577-436C-BDD6-F986B14C019E}" type="pres">
      <dgm:prSet presAssocID="{1827E7BA-045D-438B-8163-A4720FAA6DE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C35CF7E-E49C-4AD0-8DCC-B5255C6488F3}" type="pres">
      <dgm:prSet presAssocID="{A4A49AEC-690B-45AF-BCD1-F50BA0E15804}" presName="sibTrans" presStyleCnt="0"/>
      <dgm:spPr/>
    </dgm:pt>
    <dgm:pt modelId="{EB59B8CE-3515-44E6-B4DD-B830F1F7E8F4}" type="pres">
      <dgm:prSet presAssocID="{59C0B82D-3668-44FE-8E7D-D3D735641B45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2E12350-DE7C-49C3-97CA-2FFE2C89454B}" type="pres">
      <dgm:prSet presAssocID="{E2E3EA74-648D-42F2-9A0A-2C04208695E2}" presName="sibTrans" presStyleCnt="0"/>
      <dgm:spPr/>
    </dgm:pt>
    <dgm:pt modelId="{8A39AF15-7E69-4DE5-9459-813DC6E8C404}" type="pres">
      <dgm:prSet presAssocID="{E018D6EC-1391-4EFA-8716-51C50EABE52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A11A4D1-B6A7-4E70-8D55-2D1570DE2BDB}" type="presOf" srcId="{A3A57181-39F6-4F3B-9A12-C43CA2A61335}" destId="{D06732A3-795F-461F-AC39-A5899E76E048}" srcOrd="0" destOrd="0" presId="urn:microsoft.com/office/officeart/2005/8/layout/default"/>
    <dgm:cxn modelId="{EEFE666A-A64B-4013-961D-E8D0D48128EB}" type="presOf" srcId="{8DB96A8D-CB2D-4B38-AE35-4A426C4215A2}" destId="{976F32AA-F3B3-44A4-94A7-3BF85E700930}" srcOrd="0" destOrd="0" presId="urn:microsoft.com/office/officeart/2005/8/layout/default"/>
    <dgm:cxn modelId="{BA5D70E2-2B2C-48D2-9DE5-D5AC6E2A2386}" srcId="{A3A57181-39F6-4F3B-9A12-C43CA2A61335}" destId="{968584E3-E8C6-4B91-8498-E6A495139A36}" srcOrd="0" destOrd="0" parTransId="{BDAE36CC-F6D1-4869-8C68-BA4E1D475220}" sibTransId="{3397D014-CB6C-4EDE-87AE-A4DFEC4E043E}"/>
    <dgm:cxn modelId="{4ECA42A7-F91F-4F6F-8224-2673F9FE99C8}" srcId="{A3A57181-39F6-4F3B-9A12-C43CA2A61335}" destId="{1827E7BA-045D-438B-8163-A4720FAA6DE8}" srcOrd="6" destOrd="0" parTransId="{80C832D5-76CF-48E1-ABEB-52DD2EEFA073}" sibTransId="{A4A49AEC-690B-45AF-BCD1-F50BA0E15804}"/>
    <dgm:cxn modelId="{E63C642D-0728-49D7-BB99-EC1611E0B94B}" srcId="{A3A57181-39F6-4F3B-9A12-C43CA2A61335}" destId="{59C0B82D-3668-44FE-8E7D-D3D735641B45}" srcOrd="7" destOrd="0" parTransId="{E2B33D08-4EFB-4637-BF73-ACA5D142B692}" sibTransId="{E2E3EA74-648D-42F2-9A0A-2C04208695E2}"/>
    <dgm:cxn modelId="{BB0A5731-4182-4A71-8AD1-EE546571DBCA}" srcId="{A3A57181-39F6-4F3B-9A12-C43CA2A61335}" destId="{35B14367-CA8D-4A0A-BD3C-9962A023877F}" srcOrd="5" destOrd="0" parTransId="{16EC1657-AABF-4BF5-BE0C-A3C4CB458753}" sibTransId="{73E6C0AB-DC42-46BB-A581-0B30342725B6}"/>
    <dgm:cxn modelId="{730BB45A-C088-45C9-83A7-3CB20167E8D7}" type="presOf" srcId="{59C0B82D-3668-44FE-8E7D-D3D735641B45}" destId="{EB59B8CE-3515-44E6-B4DD-B830F1F7E8F4}" srcOrd="0" destOrd="0" presId="urn:microsoft.com/office/officeart/2005/8/layout/default"/>
    <dgm:cxn modelId="{BF71F479-658A-42E2-952A-BA0F66D5EC19}" type="presOf" srcId="{21F04D40-C0F6-4738-BC88-753E382805D7}" destId="{F0408458-41DF-4DF6-8BF4-4ED3D3E2FBB9}" srcOrd="0" destOrd="0" presId="urn:microsoft.com/office/officeart/2005/8/layout/default"/>
    <dgm:cxn modelId="{1C22FE64-BC60-420D-B555-EC8CFD170045}" type="presOf" srcId="{1827E7BA-045D-438B-8163-A4720FAA6DE8}" destId="{9329206A-A577-436C-BDD6-F986B14C019E}" srcOrd="0" destOrd="0" presId="urn:microsoft.com/office/officeart/2005/8/layout/default"/>
    <dgm:cxn modelId="{F4379573-2A5E-40D5-B236-C1B4C7D3FD38}" type="presOf" srcId="{968584E3-E8C6-4B91-8498-E6A495139A36}" destId="{A38F2A11-F81B-4D37-959E-561E6D053D3E}" srcOrd="0" destOrd="0" presId="urn:microsoft.com/office/officeart/2005/8/layout/default"/>
    <dgm:cxn modelId="{9F6F5927-AD90-43F7-A6D8-1480E16F2F45}" type="presOf" srcId="{3FD1C1BC-189F-43EB-B24A-AD840B2C7015}" destId="{7BEAB3B2-A3BB-488A-85B7-6021F7FDBC86}" srcOrd="0" destOrd="0" presId="urn:microsoft.com/office/officeart/2005/8/layout/default"/>
    <dgm:cxn modelId="{D7E3B077-33C4-45F2-823E-B6AEAF9CD8D5}" srcId="{A3A57181-39F6-4F3B-9A12-C43CA2A61335}" destId="{8DB96A8D-CB2D-4B38-AE35-4A426C4215A2}" srcOrd="4" destOrd="0" parTransId="{038721AE-CBE0-48D0-9549-4D9E2C287941}" sibTransId="{A337A7C3-F52A-4A7C-ABBC-410B923FE9FF}"/>
    <dgm:cxn modelId="{608E128A-4989-4CB1-9733-84FC2567AC15}" srcId="{A3A57181-39F6-4F3B-9A12-C43CA2A61335}" destId="{E018D6EC-1391-4EFA-8716-51C50EABE523}" srcOrd="8" destOrd="0" parTransId="{F06937ED-518D-448B-AE38-214123DB56DF}" sibTransId="{8A816DF5-F351-485D-B80A-C80DD884A611}"/>
    <dgm:cxn modelId="{5C5C86C6-2265-46F7-B1ED-751371E6702C}" srcId="{A3A57181-39F6-4F3B-9A12-C43CA2A61335}" destId="{9269710A-8922-48EC-9028-78E42AE08925}" srcOrd="2" destOrd="0" parTransId="{82F62983-698A-4590-8E9C-1797864801C3}" sibTransId="{932655FD-C981-42E4-8DAB-76082919463C}"/>
    <dgm:cxn modelId="{AB35EA19-2AF2-465F-BFC0-F0D620897C7B}" type="presOf" srcId="{35B14367-CA8D-4A0A-BD3C-9962A023877F}" destId="{7D923481-7E9C-406E-A2F7-1F706012E275}" srcOrd="0" destOrd="0" presId="urn:microsoft.com/office/officeart/2005/8/layout/default"/>
    <dgm:cxn modelId="{ADA4597D-C0D0-487F-BE9F-998248332912}" srcId="{A3A57181-39F6-4F3B-9A12-C43CA2A61335}" destId="{21F04D40-C0F6-4738-BC88-753E382805D7}" srcOrd="3" destOrd="0" parTransId="{AA6BBC79-CA4B-443E-AA58-51EC2EE14C66}" sibTransId="{98C694B2-95B0-4363-BE8D-E95F8F470AA6}"/>
    <dgm:cxn modelId="{BAEA2B21-F72D-4A76-9F58-DE81A61DE9ED}" srcId="{A3A57181-39F6-4F3B-9A12-C43CA2A61335}" destId="{3FD1C1BC-189F-43EB-B24A-AD840B2C7015}" srcOrd="1" destOrd="0" parTransId="{51F903CE-84CD-4872-83CB-56957488D5D6}" sibTransId="{76A6CA16-7F3E-4198-83D0-58C5ED7CC570}"/>
    <dgm:cxn modelId="{80A89706-48B8-4CA7-B249-094276A3E707}" type="presOf" srcId="{9269710A-8922-48EC-9028-78E42AE08925}" destId="{1B48BFF2-E806-4787-A642-9446E6DC0128}" srcOrd="0" destOrd="0" presId="urn:microsoft.com/office/officeart/2005/8/layout/default"/>
    <dgm:cxn modelId="{FE9E4097-D05E-4AF2-A540-D687CDC89589}" type="presOf" srcId="{E018D6EC-1391-4EFA-8716-51C50EABE523}" destId="{8A39AF15-7E69-4DE5-9459-813DC6E8C404}" srcOrd="0" destOrd="0" presId="urn:microsoft.com/office/officeart/2005/8/layout/default"/>
    <dgm:cxn modelId="{F6DCBC65-DF77-46C4-931F-056BA06D6009}" type="presParOf" srcId="{D06732A3-795F-461F-AC39-A5899E76E048}" destId="{A38F2A11-F81B-4D37-959E-561E6D053D3E}" srcOrd="0" destOrd="0" presId="urn:microsoft.com/office/officeart/2005/8/layout/default"/>
    <dgm:cxn modelId="{420B78C0-BB0E-4339-92C7-1AEB63E001CF}" type="presParOf" srcId="{D06732A3-795F-461F-AC39-A5899E76E048}" destId="{19759536-7746-486B-8C0F-853DCB066AD0}" srcOrd="1" destOrd="0" presId="urn:microsoft.com/office/officeart/2005/8/layout/default"/>
    <dgm:cxn modelId="{7CCADE67-425B-41B4-9112-2EF0F847F4E1}" type="presParOf" srcId="{D06732A3-795F-461F-AC39-A5899E76E048}" destId="{7BEAB3B2-A3BB-488A-85B7-6021F7FDBC86}" srcOrd="2" destOrd="0" presId="urn:microsoft.com/office/officeart/2005/8/layout/default"/>
    <dgm:cxn modelId="{F72DA38B-B652-4CA2-A726-707F78D1B9CF}" type="presParOf" srcId="{D06732A3-795F-461F-AC39-A5899E76E048}" destId="{4D0A27F8-F467-4131-9494-1FE7F8C04B2E}" srcOrd="3" destOrd="0" presId="urn:microsoft.com/office/officeart/2005/8/layout/default"/>
    <dgm:cxn modelId="{7AD6C0AE-A460-46D2-B617-FBC3E0C1A6A2}" type="presParOf" srcId="{D06732A3-795F-461F-AC39-A5899E76E048}" destId="{1B48BFF2-E806-4787-A642-9446E6DC0128}" srcOrd="4" destOrd="0" presId="urn:microsoft.com/office/officeart/2005/8/layout/default"/>
    <dgm:cxn modelId="{EF1DD80B-2021-4970-B4C1-0FBC7AE064BE}" type="presParOf" srcId="{D06732A3-795F-461F-AC39-A5899E76E048}" destId="{A902E315-E459-4476-947D-C710A732D955}" srcOrd="5" destOrd="0" presId="urn:microsoft.com/office/officeart/2005/8/layout/default"/>
    <dgm:cxn modelId="{7583592F-A2B9-451A-A925-BA17F879BFAD}" type="presParOf" srcId="{D06732A3-795F-461F-AC39-A5899E76E048}" destId="{F0408458-41DF-4DF6-8BF4-4ED3D3E2FBB9}" srcOrd="6" destOrd="0" presId="urn:microsoft.com/office/officeart/2005/8/layout/default"/>
    <dgm:cxn modelId="{C5C4548B-FFA4-434B-9ABD-B9FFDD131CE5}" type="presParOf" srcId="{D06732A3-795F-461F-AC39-A5899E76E048}" destId="{940338E2-505D-4F2C-B37C-A2162BF7A808}" srcOrd="7" destOrd="0" presId="urn:microsoft.com/office/officeart/2005/8/layout/default"/>
    <dgm:cxn modelId="{3C16D1A4-48F1-41BC-9D38-15F1AAEA5B04}" type="presParOf" srcId="{D06732A3-795F-461F-AC39-A5899E76E048}" destId="{976F32AA-F3B3-44A4-94A7-3BF85E700930}" srcOrd="8" destOrd="0" presId="urn:microsoft.com/office/officeart/2005/8/layout/default"/>
    <dgm:cxn modelId="{301B1048-52EF-4E47-BC05-CC5324AFB120}" type="presParOf" srcId="{D06732A3-795F-461F-AC39-A5899E76E048}" destId="{35B22013-9E8B-40E8-A6E4-179E5641A033}" srcOrd="9" destOrd="0" presId="urn:microsoft.com/office/officeart/2005/8/layout/default"/>
    <dgm:cxn modelId="{7DECDD76-6646-438B-90C1-4E33A3EF148E}" type="presParOf" srcId="{D06732A3-795F-461F-AC39-A5899E76E048}" destId="{7D923481-7E9C-406E-A2F7-1F706012E275}" srcOrd="10" destOrd="0" presId="urn:microsoft.com/office/officeart/2005/8/layout/default"/>
    <dgm:cxn modelId="{1787785B-58FE-4507-B1B3-6F9FA10DB524}" type="presParOf" srcId="{D06732A3-795F-461F-AC39-A5899E76E048}" destId="{EA38C566-4EF5-4615-B651-BDA98CA1CFB7}" srcOrd="11" destOrd="0" presId="urn:microsoft.com/office/officeart/2005/8/layout/default"/>
    <dgm:cxn modelId="{2B21C0D3-06A0-471E-BB27-B912E563F701}" type="presParOf" srcId="{D06732A3-795F-461F-AC39-A5899E76E048}" destId="{9329206A-A577-436C-BDD6-F986B14C019E}" srcOrd="12" destOrd="0" presId="urn:microsoft.com/office/officeart/2005/8/layout/default"/>
    <dgm:cxn modelId="{2D49977F-2E53-4449-94E2-B10CC3B7B53D}" type="presParOf" srcId="{D06732A3-795F-461F-AC39-A5899E76E048}" destId="{BC35CF7E-E49C-4AD0-8DCC-B5255C6488F3}" srcOrd="13" destOrd="0" presId="urn:microsoft.com/office/officeart/2005/8/layout/default"/>
    <dgm:cxn modelId="{13BC1C5C-8D0A-42FA-BD57-E80C61821686}" type="presParOf" srcId="{D06732A3-795F-461F-AC39-A5899E76E048}" destId="{EB59B8CE-3515-44E6-B4DD-B830F1F7E8F4}" srcOrd="14" destOrd="0" presId="urn:microsoft.com/office/officeart/2005/8/layout/default"/>
    <dgm:cxn modelId="{AFD30867-E86D-424B-9254-4E6BFB00E042}" type="presParOf" srcId="{D06732A3-795F-461F-AC39-A5899E76E048}" destId="{72E12350-DE7C-49C3-97CA-2FFE2C89454B}" srcOrd="15" destOrd="0" presId="urn:microsoft.com/office/officeart/2005/8/layout/default"/>
    <dgm:cxn modelId="{11160FC0-9DC8-4B63-9841-AE34EC17EDDF}" type="presParOf" srcId="{D06732A3-795F-461F-AC39-A5899E76E048}" destId="{8A39AF15-7E69-4DE5-9459-813DC6E8C404}" srcOrd="16" destOrd="0" presId="urn:microsoft.com/office/officeart/2005/8/layout/default"/>
  </dgm:cxnLst>
  <dgm:bg/>
  <dgm:whole>
    <a:ln w="57150">
      <a:solidFill>
        <a:srgbClr val="00206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783AC-C53B-456B-A357-3159B8763FC1}">
      <dsp:nvSpPr>
        <dsp:cNvPr id="0" name=""/>
        <dsp:cNvSpPr/>
      </dsp:nvSpPr>
      <dsp:spPr>
        <a:xfrm>
          <a:off x="2332533" y="833349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71439" y="876391"/>
        <a:ext cx="26758" cy="5356"/>
      </dsp:txXfrm>
    </dsp:sp>
    <dsp:sp modelId="{D8959B28-A349-4B13-A234-D2D3B7CA0960}">
      <dsp:nvSpPr>
        <dsp:cNvPr id="0" name=""/>
        <dsp:cNvSpPr/>
      </dsp:nvSpPr>
      <dsp:spPr>
        <a:xfrm>
          <a:off x="7508" y="181022"/>
          <a:ext cx="2326825" cy="1396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Powerpoint slides, 10-12 with two general sections:</a:t>
          </a:r>
          <a:endParaRPr lang="en-US" sz="1200" kern="1200"/>
        </a:p>
      </dsp:txBody>
      <dsp:txXfrm>
        <a:off x="7508" y="181022"/>
        <a:ext cx="2326825" cy="1396095"/>
      </dsp:txXfrm>
    </dsp:sp>
    <dsp:sp modelId="{45CC8775-0696-40FC-8CE6-E0F95ABC4BCE}">
      <dsp:nvSpPr>
        <dsp:cNvPr id="0" name=""/>
        <dsp:cNvSpPr/>
      </dsp:nvSpPr>
      <dsp:spPr>
        <a:xfrm>
          <a:off x="5194529" y="833349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33435" y="876391"/>
        <a:ext cx="26758" cy="5356"/>
      </dsp:txXfrm>
    </dsp:sp>
    <dsp:sp modelId="{8C19A883-6519-4729-8666-C20391805D46}">
      <dsp:nvSpPr>
        <dsp:cNvPr id="0" name=""/>
        <dsp:cNvSpPr/>
      </dsp:nvSpPr>
      <dsp:spPr>
        <a:xfrm>
          <a:off x="2869503" y="181022"/>
          <a:ext cx="2326825" cy="1396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1.a/ Material Worlds</a:t>
          </a:r>
          <a:r>
            <a:rPr lang="el-GR" sz="1200" b="1" kern="1200"/>
            <a:t> –</a:t>
          </a:r>
          <a:r>
            <a:rPr lang="el-GR" sz="1200" kern="1200"/>
            <a:t> </a:t>
          </a:r>
          <a:r>
            <a:rPr lang="el-GR" sz="1200" b="1" kern="1200"/>
            <a:t>Υλικοί Παράμετροι</a:t>
          </a:r>
          <a:endParaRPr lang="en-US" sz="1200" kern="1200"/>
        </a:p>
      </dsp:txBody>
      <dsp:txXfrm>
        <a:off x="2869503" y="181022"/>
        <a:ext cx="2326825" cy="1396095"/>
      </dsp:txXfrm>
    </dsp:sp>
    <dsp:sp modelId="{CD4E536D-0A61-4454-A543-3F65ECB5BD1B}">
      <dsp:nvSpPr>
        <dsp:cNvPr id="0" name=""/>
        <dsp:cNvSpPr/>
      </dsp:nvSpPr>
      <dsp:spPr>
        <a:xfrm>
          <a:off x="8056525" y="833349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8295430" y="876391"/>
        <a:ext cx="26758" cy="5356"/>
      </dsp:txXfrm>
    </dsp:sp>
    <dsp:sp modelId="{6B495DA8-A910-4BD8-9611-68DF2EFD0B57}">
      <dsp:nvSpPr>
        <dsp:cNvPr id="0" name=""/>
        <dsp:cNvSpPr/>
      </dsp:nvSpPr>
      <dsp:spPr>
        <a:xfrm>
          <a:off x="5731499" y="181022"/>
          <a:ext cx="2326825" cy="1396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/>
            <a:t>1.b/ Social Worlds – </a:t>
          </a:r>
          <a:r>
            <a:rPr lang="el-GR" sz="1200" b="1" kern="1200" dirty="0"/>
            <a:t>Κοινωνικοί Παράγοντες</a:t>
          </a:r>
          <a:endParaRPr lang="en-US" sz="1200" kern="1200" dirty="0"/>
        </a:p>
      </dsp:txBody>
      <dsp:txXfrm>
        <a:off x="5731499" y="181022"/>
        <a:ext cx="2326825" cy="1396095"/>
      </dsp:txXfrm>
    </dsp:sp>
    <dsp:sp modelId="{C4891418-0148-4C3C-B08C-4128F1A51C8F}">
      <dsp:nvSpPr>
        <dsp:cNvPr id="0" name=""/>
        <dsp:cNvSpPr/>
      </dsp:nvSpPr>
      <dsp:spPr>
        <a:xfrm>
          <a:off x="1170920" y="1575317"/>
          <a:ext cx="8585987" cy="504569"/>
        </a:xfrm>
        <a:custGeom>
          <a:avLst/>
          <a:gdLst/>
          <a:ahLst/>
          <a:cxnLst/>
          <a:rect l="0" t="0" r="0" b="0"/>
          <a:pathLst>
            <a:path>
              <a:moveTo>
                <a:pt x="8585987" y="0"/>
              </a:moveTo>
              <a:lnTo>
                <a:pt x="8585987" y="269384"/>
              </a:lnTo>
              <a:lnTo>
                <a:pt x="0" y="269384"/>
              </a:lnTo>
              <a:lnTo>
                <a:pt x="0" y="504569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48848" y="1824924"/>
        <a:ext cx="430132" cy="5356"/>
      </dsp:txXfrm>
    </dsp:sp>
    <dsp:sp modelId="{EB31C51D-C233-4BBA-9DE7-336580A024D4}">
      <dsp:nvSpPr>
        <dsp:cNvPr id="0" name=""/>
        <dsp:cNvSpPr/>
      </dsp:nvSpPr>
      <dsp:spPr>
        <a:xfrm>
          <a:off x="8593495" y="181022"/>
          <a:ext cx="2326825" cy="139609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2/ Form/Style</a:t>
          </a:r>
          <a:endParaRPr lang="en-US" sz="1200" kern="1200"/>
        </a:p>
      </dsp:txBody>
      <dsp:txXfrm>
        <a:off x="8593495" y="181022"/>
        <a:ext cx="2326825" cy="1396095"/>
      </dsp:txXfrm>
    </dsp:sp>
    <dsp:sp modelId="{6C7A34B1-4F70-4A27-816F-423E9792CDA5}">
      <dsp:nvSpPr>
        <dsp:cNvPr id="0" name=""/>
        <dsp:cNvSpPr/>
      </dsp:nvSpPr>
      <dsp:spPr>
        <a:xfrm>
          <a:off x="2332533" y="2764615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71439" y="2807656"/>
        <a:ext cx="26758" cy="5356"/>
      </dsp:txXfrm>
    </dsp:sp>
    <dsp:sp modelId="{41233630-2F40-4C71-BDA3-59D50B344E42}">
      <dsp:nvSpPr>
        <dsp:cNvPr id="0" name=""/>
        <dsp:cNvSpPr/>
      </dsp:nvSpPr>
      <dsp:spPr>
        <a:xfrm>
          <a:off x="7508" y="2112287"/>
          <a:ext cx="2326825" cy="139609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/>
            <a:t>Title – reflecting the theme (can include subtitle)</a:t>
          </a:r>
          <a:endParaRPr lang="en-US" sz="1200" kern="1200" dirty="0"/>
        </a:p>
      </dsp:txBody>
      <dsp:txXfrm>
        <a:off x="7508" y="2112287"/>
        <a:ext cx="2326825" cy="1396095"/>
      </dsp:txXfrm>
    </dsp:sp>
    <dsp:sp modelId="{F84390DB-D360-424A-80A0-8875B4D03EBE}">
      <dsp:nvSpPr>
        <dsp:cNvPr id="0" name=""/>
        <dsp:cNvSpPr/>
      </dsp:nvSpPr>
      <dsp:spPr>
        <a:xfrm>
          <a:off x="5194529" y="2764615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33435" y="2807656"/>
        <a:ext cx="26758" cy="5356"/>
      </dsp:txXfrm>
    </dsp:sp>
    <dsp:sp modelId="{6326DB79-57AC-4647-8C76-B0631DE1536B}">
      <dsp:nvSpPr>
        <dsp:cNvPr id="0" name=""/>
        <dsp:cNvSpPr/>
      </dsp:nvSpPr>
      <dsp:spPr>
        <a:xfrm>
          <a:off x="2869503" y="2112287"/>
          <a:ext cx="2326825" cy="1396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Images/Colour/Font/Frames, etc.</a:t>
          </a:r>
          <a:endParaRPr lang="en-US" sz="1200" kern="1200"/>
        </a:p>
      </dsp:txBody>
      <dsp:txXfrm>
        <a:off x="2869503" y="2112287"/>
        <a:ext cx="2326825" cy="1396095"/>
      </dsp:txXfrm>
    </dsp:sp>
    <dsp:sp modelId="{F6F1612D-ED3B-40A0-B970-7EEF7B1DAD40}">
      <dsp:nvSpPr>
        <dsp:cNvPr id="0" name=""/>
        <dsp:cNvSpPr/>
      </dsp:nvSpPr>
      <dsp:spPr>
        <a:xfrm>
          <a:off x="8056525" y="2764615"/>
          <a:ext cx="504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569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8295430" y="2807656"/>
        <a:ext cx="26758" cy="5356"/>
      </dsp:txXfrm>
    </dsp:sp>
    <dsp:sp modelId="{FE4B634A-67EC-46AD-B8D9-5C9E91EA2D92}">
      <dsp:nvSpPr>
        <dsp:cNvPr id="0" name=""/>
        <dsp:cNvSpPr/>
      </dsp:nvSpPr>
      <dsp:spPr>
        <a:xfrm>
          <a:off x="5731499" y="2112287"/>
          <a:ext cx="2326825" cy="1396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/>
            <a:t>Critique of present – can be more than one problem/issue</a:t>
          </a:r>
          <a:endParaRPr lang="en-US" sz="1200" kern="1200" dirty="0"/>
        </a:p>
      </dsp:txBody>
      <dsp:txXfrm>
        <a:off x="5731499" y="2112287"/>
        <a:ext cx="2326825" cy="1396095"/>
      </dsp:txXfrm>
    </dsp:sp>
    <dsp:sp modelId="{7E82344F-DE1D-45B4-8D82-416342280389}">
      <dsp:nvSpPr>
        <dsp:cNvPr id="0" name=""/>
        <dsp:cNvSpPr/>
      </dsp:nvSpPr>
      <dsp:spPr>
        <a:xfrm>
          <a:off x="8593495" y="2112287"/>
          <a:ext cx="2326825" cy="1396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016" tIns="119680" rIns="114016" bIns="1196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In class presentation: explain and justify the choices at both level of content and form/Critical Report – to be sent along with the project itself, within a week (otherwise penalty) ONLY to eclass.</a:t>
          </a:r>
          <a:endParaRPr lang="en-US" sz="1200" kern="1200"/>
        </a:p>
      </dsp:txBody>
      <dsp:txXfrm>
        <a:off x="8593495" y="2112287"/>
        <a:ext cx="2326825" cy="1396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7A970-C3D8-4DA6-A7DE-3ECD42290509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71087" y="1242976"/>
        <a:ext cx="25774" cy="5154"/>
      </dsp:txXfrm>
    </dsp:sp>
    <dsp:sp modelId="{6D9950FD-2DF9-4C33-A862-540376DED6F8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Τροφή–Τι θα τρώμε, πως θα καλλιεργούμε, που θα ζούμε (πόλεις, χωριά, βουνά, παραθαλάσσια)</a:t>
          </a:r>
          <a:r>
            <a:rPr lang="en-GB" sz="1300" kern="1200"/>
            <a:t>/Food-Resources</a:t>
          </a:r>
          <a:endParaRPr lang="en-US" sz="1300" kern="1200"/>
        </a:p>
      </dsp:txBody>
      <dsp:txXfrm>
        <a:off x="2092" y="573182"/>
        <a:ext cx="2241239" cy="1344743"/>
      </dsp:txXfrm>
    </dsp:sp>
    <dsp:sp modelId="{7211AE38-D7AB-4C46-87AD-DD733D4CE9B8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27812" y="1242976"/>
        <a:ext cx="25774" cy="5154"/>
      </dsp:txXfrm>
    </dsp:sp>
    <dsp:sp modelId="{C5596797-7319-4BC3-B75F-9A9ACD0721CF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Νερό–Πως θα αντλείται, πόσιμο και μη</a:t>
          </a:r>
          <a:r>
            <a:rPr lang="en-GB" sz="1300" kern="1200"/>
            <a:t>/Water-Source and Use</a:t>
          </a:r>
          <a:endParaRPr lang="en-US" sz="1300" kern="1200"/>
        </a:p>
      </dsp:txBody>
      <dsp:txXfrm>
        <a:off x="2758817" y="573182"/>
        <a:ext cx="2241239" cy="1344743"/>
      </dsp:txXfrm>
    </dsp:sp>
    <dsp:sp modelId="{527DC3F8-4F91-4285-B003-BFE501C46489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984537" y="1242976"/>
        <a:ext cx="25774" cy="5154"/>
      </dsp:txXfrm>
    </dsp:sp>
    <dsp:sp modelId="{2446AD7A-BAFE-4BC8-98D8-6320482AC396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Ρουχισμός–Τι θα φοράμε, πως θα παράγονται/από ποια υλικά</a:t>
          </a:r>
          <a:r>
            <a:rPr lang="en-GB" sz="1300" kern="1200"/>
            <a:t>-Clothing</a:t>
          </a:r>
          <a:endParaRPr lang="en-US" sz="1300" kern="1200"/>
        </a:p>
      </dsp:txBody>
      <dsp:txXfrm>
        <a:off x="5515542" y="573182"/>
        <a:ext cx="2241239" cy="1344743"/>
      </dsp:txXfrm>
    </dsp:sp>
    <dsp:sp modelId="{5DED2528-866A-42BC-8290-36BE9047488B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635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50644" y="2155991"/>
        <a:ext cx="414311" cy="5154"/>
      </dsp:txXfrm>
    </dsp:sp>
    <dsp:sp modelId="{653799B7-C8A7-4090-A403-C1732EDB49E2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Ενέργεια–ποιες θα είναι οι πηγές ενέργειας (για θέρμανση, για μετακίνηση, για οικιακή χρήση), εξορύξεις μετάλλων</a:t>
          </a:r>
          <a:r>
            <a:rPr lang="en-GB" sz="1300" kern="1200"/>
            <a:t>-Energy</a:t>
          </a:r>
          <a:endParaRPr lang="en-US" sz="1300" kern="1200"/>
        </a:p>
      </dsp:txBody>
      <dsp:txXfrm>
        <a:off x="8272267" y="573182"/>
        <a:ext cx="2241239" cy="1344743"/>
      </dsp:txXfrm>
    </dsp:sp>
    <dsp:sp modelId="{59511BE6-B684-4804-93A7-D4977549A0B3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71087" y="3103206"/>
        <a:ext cx="25774" cy="5154"/>
      </dsp:txXfrm>
    </dsp:sp>
    <dsp:sp modelId="{355BC211-32F7-44A7-A4BD-4CF6C1C80D78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Μετακινήσεις–Με ποια μέσα, με ποια ενέργεια, πως/που θα κατασκευάζονται, ΜΜΜ</a:t>
          </a:r>
          <a:r>
            <a:rPr lang="en-GB" sz="1300" kern="1200"/>
            <a:t>-Transportation</a:t>
          </a:r>
          <a:endParaRPr lang="en-US" sz="1300" kern="1200"/>
        </a:p>
      </dsp:txBody>
      <dsp:txXfrm>
        <a:off x="2092" y="2433411"/>
        <a:ext cx="2241239" cy="1344743"/>
      </dsp:txXfrm>
    </dsp:sp>
    <dsp:sp modelId="{E841AD75-3615-482E-909B-96B1E55DCDB5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27812" y="3103206"/>
        <a:ext cx="25774" cy="5154"/>
      </dsp:txXfrm>
    </dsp:sp>
    <dsp:sp modelId="{8A94BD8F-D750-4F7D-9917-60D669C908A8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Ανθρώπινα λείψανα – νεκροταφεία ή αποτέφρωση</a:t>
          </a:r>
          <a:r>
            <a:rPr lang="en-GB" sz="1300" kern="1200"/>
            <a:t>/Human Remains</a:t>
          </a:r>
          <a:endParaRPr lang="en-US" sz="1300" kern="1200"/>
        </a:p>
      </dsp:txBody>
      <dsp:txXfrm>
        <a:off x="2758817" y="2433411"/>
        <a:ext cx="2241239" cy="1344743"/>
      </dsp:txXfrm>
    </dsp:sp>
    <dsp:sp modelId="{AC946475-A033-4D27-9205-405905041D15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/>
            <a:t>Αρχιτεκτονική–κτιστός χώρος</a:t>
          </a:r>
          <a:r>
            <a:rPr lang="en-GB" sz="1300" kern="1200"/>
            <a:t>,</a:t>
          </a:r>
          <a:r>
            <a:rPr lang="el-GR" sz="1300" kern="1200"/>
            <a:t> ρυμοτομία/κτήρια</a:t>
          </a:r>
          <a:r>
            <a:rPr lang="en-GB" sz="1300" kern="1200"/>
            <a:t>,</a:t>
          </a:r>
          <a:r>
            <a:rPr lang="el-GR" sz="1300" kern="1200"/>
            <a:t> κήποι</a:t>
          </a:r>
          <a:r>
            <a:rPr lang="en-GB" sz="1300" kern="1200"/>
            <a:t>/Built Environment</a:t>
          </a:r>
          <a:endParaRPr lang="en-US" sz="1300" kern="1200"/>
        </a:p>
      </dsp:txBody>
      <dsp:txXfrm>
        <a:off x="5515542" y="2433411"/>
        <a:ext cx="2241239" cy="13447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0C16F-D210-432A-8A76-68C570D9F7F9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Health System </a:t>
          </a:r>
          <a:r>
            <a:rPr lang="en-GB" sz="1800" kern="1200" dirty="0"/>
            <a:t>(Free, Private, Mental Health, Medication, Pharmaceuticals)</a:t>
          </a:r>
          <a:endParaRPr lang="en-US" sz="1800" kern="1200" dirty="0"/>
        </a:p>
      </dsp:txBody>
      <dsp:txXfrm>
        <a:off x="582645" y="1178"/>
        <a:ext cx="2174490" cy="1304694"/>
      </dsp:txXfrm>
    </dsp:sp>
    <dsp:sp modelId="{91127F35-F368-4174-BD1F-8210F0AE938C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Education </a:t>
          </a:r>
          <a:r>
            <a:rPr lang="en-GB" sz="1800" kern="1200" dirty="0"/>
            <a:t>(Fees, Books, Libraries, Tuition, Accommodation)</a:t>
          </a:r>
          <a:endParaRPr lang="en-US" sz="1800" kern="1200" dirty="0"/>
        </a:p>
      </dsp:txBody>
      <dsp:txXfrm>
        <a:off x="2974584" y="1178"/>
        <a:ext cx="2174490" cy="1304694"/>
      </dsp:txXfrm>
    </dsp:sp>
    <dsp:sp modelId="{35BAB51B-7A2D-4C43-BF75-74A70788A54F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Role of Arts </a:t>
          </a:r>
          <a:r>
            <a:rPr lang="en-GB" sz="1800" kern="1200" dirty="0"/>
            <a:t>(theatre, music, dance, literature, visual arts)</a:t>
          </a:r>
          <a:endParaRPr lang="en-US" sz="1800" kern="1200" dirty="0"/>
        </a:p>
      </dsp:txBody>
      <dsp:txXfrm>
        <a:off x="5366524" y="1178"/>
        <a:ext cx="2174490" cy="1304694"/>
      </dsp:txXfrm>
    </dsp:sp>
    <dsp:sp modelId="{08752A60-EC78-49A8-AF3D-1F16FE035919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Safety - </a:t>
          </a:r>
          <a:r>
            <a:rPr lang="en-GB" sz="1800" kern="1200" dirty="0"/>
            <a:t>Security Cameras, Surveillance, fingerprints </a:t>
          </a:r>
          <a:endParaRPr lang="en-US" sz="1800" kern="1200" dirty="0"/>
        </a:p>
      </dsp:txBody>
      <dsp:txXfrm>
        <a:off x="7758464" y="1178"/>
        <a:ext cx="2174490" cy="1304694"/>
      </dsp:txXfrm>
    </dsp:sp>
    <dsp:sp modelId="{475F235A-B8C3-4AE9-B00B-ED0B63FEC8FF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Armed Forces - </a:t>
          </a:r>
          <a:r>
            <a:rPr lang="en-GB" sz="1800" kern="1200" dirty="0"/>
            <a:t>Police Force, Coast Guard, Army (weapons)</a:t>
          </a:r>
          <a:endParaRPr lang="en-US" sz="1800" kern="1200" dirty="0"/>
        </a:p>
      </dsp:txBody>
      <dsp:txXfrm>
        <a:off x="582645" y="1523321"/>
        <a:ext cx="2174490" cy="1304694"/>
      </dsp:txXfrm>
    </dsp:sp>
    <dsp:sp modelId="{6A72B433-D9CD-4D5F-8303-B4D46C8A28F3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Economy and Finances - </a:t>
          </a:r>
          <a:r>
            <a:rPr lang="en-GB" sz="1800" kern="1200" dirty="0"/>
            <a:t>Taxes, Donations, Charity</a:t>
          </a:r>
          <a:endParaRPr lang="en-US" sz="1800" kern="1200" dirty="0"/>
        </a:p>
      </dsp:txBody>
      <dsp:txXfrm>
        <a:off x="2974584" y="1523321"/>
        <a:ext cx="2174490" cy="1304694"/>
      </dsp:txXfrm>
    </dsp:sp>
    <dsp:sp modelId="{B1E35EB9-B862-48F9-A795-4419BBBF5B8C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Religion - </a:t>
          </a:r>
          <a:r>
            <a:rPr lang="en-GB" sz="1800" kern="1200" dirty="0"/>
            <a:t>Tolerance, Structures, Rituals, Festivals</a:t>
          </a:r>
          <a:endParaRPr lang="en-US" sz="1800" kern="1200" dirty="0"/>
        </a:p>
      </dsp:txBody>
      <dsp:txXfrm>
        <a:off x="5366524" y="1523321"/>
        <a:ext cx="2174490" cy="1304694"/>
      </dsp:txXfrm>
    </dsp:sp>
    <dsp:sp modelId="{CDC7760E-A645-4AA9-8158-1B2FCD2F47F5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Technology - </a:t>
          </a:r>
          <a:r>
            <a:rPr lang="en-GB" sz="1800" kern="1200" dirty="0"/>
            <a:t>Privacy, Personal Data, Dangers(less or more)?</a:t>
          </a:r>
          <a:endParaRPr lang="en-US" sz="1800" kern="1200" dirty="0"/>
        </a:p>
      </dsp:txBody>
      <dsp:txXfrm>
        <a:off x="7758464" y="1523321"/>
        <a:ext cx="2174490" cy="1304694"/>
      </dsp:txXfrm>
    </dsp:sp>
    <dsp:sp modelId="{C6CC993F-53F6-4467-AFCD-0C1ABC03ACEA}">
      <dsp:nvSpPr>
        <dsp:cNvPr id="0" name=""/>
        <dsp:cNvSpPr/>
      </dsp:nvSpPr>
      <dsp:spPr>
        <a:xfrm>
          <a:off x="1778615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Legislation, Courts </a:t>
          </a:r>
          <a:r>
            <a:rPr lang="el-GR" sz="1800" b="1" kern="1200" dirty="0"/>
            <a:t> </a:t>
          </a:r>
          <a:r>
            <a:rPr lang="en-GB" sz="1800" b="1" kern="1200" dirty="0"/>
            <a:t>- </a:t>
          </a:r>
          <a:r>
            <a:rPr lang="el-GR" sz="1800" kern="1200" dirty="0"/>
            <a:t>(</a:t>
          </a:r>
          <a:r>
            <a:rPr lang="en-GB" sz="1800" kern="1200" dirty="0"/>
            <a:t>Freedom of Speech</a:t>
          </a:r>
          <a:r>
            <a:rPr lang="el-GR" sz="1800" kern="1200" dirty="0"/>
            <a:t>) –</a:t>
          </a:r>
          <a:r>
            <a:rPr lang="en-GB" sz="1800" kern="1200" dirty="0"/>
            <a:t> censorship</a:t>
          </a:r>
          <a:endParaRPr lang="en-US" sz="1800" kern="1200" dirty="0"/>
        </a:p>
      </dsp:txBody>
      <dsp:txXfrm>
        <a:off x="1778615" y="3045465"/>
        <a:ext cx="2174490" cy="1304694"/>
      </dsp:txXfrm>
    </dsp:sp>
    <dsp:sp modelId="{0CBDC40E-096A-4841-AB20-8984EAD1453B}">
      <dsp:nvSpPr>
        <dsp:cNvPr id="0" name=""/>
        <dsp:cNvSpPr/>
      </dsp:nvSpPr>
      <dsp:spPr>
        <a:xfrm>
          <a:off x="4170554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Foreign Affairs: </a:t>
          </a:r>
          <a:r>
            <a:rPr lang="en-GB" sz="1800" kern="1200" dirty="0"/>
            <a:t>war, borders, immigration, asylum seekers, terrorism</a:t>
          </a:r>
          <a:endParaRPr lang="en-US" sz="1800" kern="1200" dirty="0"/>
        </a:p>
      </dsp:txBody>
      <dsp:txXfrm>
        <a:off x="4170554" y="3045465"/>
        <a:ext cx="2174490" cy="1304694"/>
      </dsp:txXfrm>
    </dsp:sp>
    <dsp:sp modelId="{35739A59-0899-4AE1-9588-D7AE55192ADD}">
      <dsp:nvSpPr>
        <dsp:cNvPr id="0" name=""/>
        <dsp:cNvSpPr/>
      </dsp:nvSpPr>
      <dsp:spPr>
        <a:xfrm>
          <a:off x="6562494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5715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/>
            <a:t>Borders - </a:t>
          </a:r>
          <a:r>
            <a:rPr lang="en-GB" sz="1800" kern="1200"/>
            <a:t>land, air, water, Prisons</a:t>
          </a:r>
          <a:endParaRPr lang="en-US" sz="1800" kern="1200"/>
        </a:p>
      </dsp:txBody>
      <dsp:txXfrm>
        <a:off x="6562494" y="3045465"/>
        <a:ext cx="2174490" cy="1304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D33D0-3B79-4207-A49E-471D8872A117}">
      <dsp:nvSpPr>
        <dsp:cNvPr id="0" name=""/>
        <dsp:cNvSpPr/>
      </dsp:nvSpPr>
      <dsp:spPr>
        <a:xfrm>
          <a:off x="2466178" y="869"/>
          <a:ext cx="1369244" cy="1369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Relationships between the sexes, Difference, Inclusion</a:t>
          </a:r>
          <a:endParaRPr lang="en-US" sz="800" kern="1200"/>
        </a:p>
      </dsp:txBody>
      <dsp:txXfrm>
        <a:off x="2666699" y="201390"/>
        <a:ext cx="968202" cy="968202"/>
      </dsp:txXfrm>
    </dsp:sp>
    <dsp:sp modelId="{6970A718-ACDB-43F0-875D-FE83437E73C1}">
      <dsp:nvSpPr>
        <dsp:cNvPr id="0" name=""/>
        <dsp:cNvSpPr/>
      </dsp:nvSpPr>
      <dsp:spPr>
        <a:xfrm rot="1542857">
          <a:off x="3886028" y="896365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891449" y="965040"/>
        <a:ext cx="255441" cy="277271"/>
      </dsp:txXfrm>
    </dsp:sp>
    <dsp:sp modelId="{432E992F-AB45-4DEA-8E20-365E36EB52FA}">
      <dsp:nvSpPr>
        <dsp:cNvPr id="0" name=""/>
        <dsp:cNvSpPr/>
      </dsp:nvSpPr>
      <dsp:spPr>
        <a:xfrm>
          <a:off x="4320159" y="893699"/>
          <a:ext cx="1369244" cy="13692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Racism and disability </a:t>
          </a:r>
          <a:r>
            <a:rPr lang="el-GR" sz="800" kern="1200"/>
            <a:t>(</a:t>
          </a:r>
          <a:r>
            <a:rPr lang="en-GB" sz="800" kern="1200"/>
            <a:t>multiculturalism</a:t>
          </a:r>
          <a:r>
            <a:rPr lang="el-GR" sz="800" kern="1200"/>
            <a:t>, </a:t>
          </a:r>
          <a:r>
            <a:rPr lang="en-GB" sz="800" kern="1200"/>
            <a:t>body shaming,</a:t>
          </a:r>
          <a:r>
            <a:rPr lang="el-GR" sz="800" kern="1200"/>
            <a:t> </a:t>
          </a:r>
          <a:r>
            <a:rPr lang="en-GB" sz="800" kern="1200"/>
            <a:t>gender difference</a:t>
          </a:r>
          <a:r>
            <a:rPr lang="el-GR" sz="800" kern="1200"/>
            <a:t>) </a:t>
          </a:r>
          <a:endParaRPr lang="en-US" sz="800" kern="1200"/>
        </a:p>
      </dsp:txBody>
      <dsp:txXfrm>
        <a:off x="4520680" y="1094220"/>
        <a:ext cx="968202" cy="968202"/>
      </dsp:txXfrm>
    </dsp:sp>
    <dsp:sp modelId="{FBAA68BB-2C82-479F-B835-6410839B83E7}">
      <dsp:nvSpPr>
        <dsp:cNvPr id="0" name=""/>
        <dsp:cNvSpPr/>
      </dsp:nvSpPr>
      <dsp:spPr>
        <a:xfrm rot="4628571">
          <a:off x="5048973" y="2340278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5091530" y="2379337"/>
        <a:ext cx="255441" cy="277271"/>
      </dsp:txXfrm>
    </dsp:sp>
    <dsp:sp modelId="{296E0274-B79C-4D73-A983-17824754ED35}">
      <dsp:nvSpPr>
        <dsp:cNvPr id="0" name=""/>
        <dsp:cNvSpPr/>
      </dsp:nvSpPr>
      <dsp:spPr>
        <a:xfrm>
          <a:off x="4778054" y="2899870"/>
          <a:ext cx="1369244" cy="13692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Class Inequality</a:t>
          </a:r>
          <a:r>
            <a:rPr lang="el-GR" sz="800" kern="1200"/>
            <a:t> (</a:t>
          </a:r>
          <a:r>
            <a:rPr lang="en-GB" sz="800" kern="1200"/>
            <a:t>homeless, private/public, uber-rich</a:t>
          </a:r>
          <a:r>
            <a:rPr lang="el-GR" sz="800" kern="1200"/>
            <a:t>)</a:t>
          </a:r>
          <a:endParaRPr lang="en-US" sz="800" kern="1200"/>
        </a:p>
      </dsp:txBody>
      <dsp:txXfrm>
        <a:off x="4978575" y="3100391"/>
        <a:ext cx="968202" cy="968202"/>
      </dsp:txXfrm>
    </dsp:sp>
    <dsp:sp modelId="{A4B0F3CC-CD2F-4455-919E-1A6F1F3E1FC1}">
      <dsp:nvSpPr>
        <dsp:cNvPr id="0" name=""/>
        <dsp:cNvSpPr/>
      </dsp:nvSpPr>
      <dsp:spPr>
        <a:xfrm rot="7714286">
          <a:off x="4645161" y="4149770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4734026" y="4199399"/>
        <a:ext cx="255441" cy="277271"/>
      </dsp:txXfrm>
    </dsp:sp>
    <dsp:sp modelId="{5719B106-04CA-4F4C-AE79-19B1B0864571}">
      <dsp:nvSpPr>
        <dsp:cNvPr id="0" name=""/>
        <dsp:cNvSpPr/>
      </dsp:nvSpPr>
      <dsp:spPr>
        <a:xfrm>
          <a:off x="3495060" y="4508694"/>
          <a:ext cx="1369244" cy="136924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Conflict Resolution, Violence, Verbal Abuse</a:t>
          </a:r>
          <a:r>
            <a:rPr lang="el-GR" sz="800" kern="1200"/>
            <a:t>Βία, </a:t>
          </a:r>
          <a:r>
            <a:rPr lang="en-GB" sz="800" kern="1200"/>
            <a:t>Social Media/Platforms</a:t>
          </a:r>
          <a:endParaRPr lang="en-US" sz="800" kern="1200"/>
        </a:p>
      </dsp:txBody>
      <dsp:txXfrm>
        <a:off x="3695581" y="4709215"/>
        <a:ext cx="968202" cy="968202"/>
      </dsp:txXfrm>
    </dsp:sp>
    <dsp:sp modelId="{E83E39F4-DF0F-4EA1-9114-C6A116B508F3}">
      <dsp:nvSpPr>
        <dsp:cNvPr id="0" name=""/>
        <dsp:cNvSpPr/>
      </dsp:nvSpPr>
      <dsp:spPr>
        <a:xfrm rot="10800000">
          <a:off x="2978670" y="4962257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3088144" y="5054681"/>
        <a:ext cx="255441" cy="277271"/>
      </dsp:txXfrm>
    </dsp:sp>
    <dsp:sp modelId="{ECFE6779-066B-4D87-A6FF-A63B602387D2}">
      <dsp:nvSpPr>
        <dsp:cNvPr id="0" name=""/>
        <dsp:cNvSpPr/>
      </dsp:nvSpPr>
      <dsp:spPr>
        <a:xfrm>
          <a:off x="1437296" y="4508694"/>
          <a:ext cx="1369244" cy="136924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Marriage, children’s rights, animal rights</a:t>
          </a:r>
          <a:endParaRPr lang="en-US" sz="800" kern="1200"/>
        </a:p>
      </dsp:txBody>
      <dsp:txXfrm>
        <a:off x="1637817" y="4709215"/>
        <a:ext cx="968202" cy="968202"/>
      </dsp:txXfrm>
    </dsp:sp>
    <dsp:sp modelId="{5A924B1F-A1F3-4BE6-835C-1309C69B2EA1}">
      <dsp:nvSpPr>
        <dsp:cNvPr id="0" name=""/>
        <dsp:cNvSpPr/>
      </dsp:nvSpPr>
      <dsp:spPr>
        <a:xfrm rot="13885714">
          <a:off x="1304403" y="4165919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1393268" y="4301138"/>
        <a:ext cx="255441" cy="277271"/>
      </dsp:txXfrm>
    </dsp:sp>
    <dsp:sp modelId="{A21CFB70-2DCD-44B7-93FF-537B448FA51D}">
      <dsp:nvSpPr>
        <dsp:cNvPr id="0" name=""/>
        <dsp:cNvSpPr/>
      </dsp:nvSpPr>
      <dsp:spPr>
        <a:xfrm>
          <a:off x="154302" y="2899870"/>
          <a:ext cx="1369244" cy="1369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Prostitution</a:t>
          </a:r>
          <a:r>
            <a:rPr lang="el-GR" sz="800" kern="1200"/>
            <a:t>, </a:t>
          </a:r>
          <a:r>
            <a:rPr lang="en-GB" sz="800" kern="1200"/>
            <a:t>Reproduction</a:t>
          </a:r>
          <a:r>
            <a:rPr lang="el-GR" sz="800" kern="1200"/>
            <a:t>, </a:t>
          </a:r>
          <a:r>
            <a:rPr lang="en-GB" sz="800" kern="1200"/>
            <a:t>In Vitro Therapies/Surrogacy</a:t>
          </a:r>
          <a:r>
            <a:rPr lang="el-GR" sz="800" kern="1200"/>
            <a:t>, </a:t>
          </a:r>
          <a:r>
            <a:rPr lang="en-GB" sz="800" kern="1200"/>
            <a:t>abortion</a:t>
          </a:r>
          <a:r>
            <a:rPr lang="el-GR" sz="800" kern="1200"/>
            <a:t>/</a:t>
          </a:r>
          <a:r>
            <a:rPr lang="en-GB" sz="800" kern="1200"/>
            <a:t>modern slavery</a:t>
          </a:r>
          <a:r>
            <a:rPr lang="el-GR" sz="800" kern="1200"/>
            <a:t>/</a:t>
          </a:r>
          <a:r>
            <a:rPr lang="en-GB" sz="800" kern="1200"/>
            <a:t>Child labour</a:t>
          </a:r>
          <a:r>
            <a:rPr lang="el-GR" sz="800" kern="1200"/>
            <a:t>/</a:t>
          </a:r>
          <a:r>
            <a:rPr lang="en-GB" sz="800" kern="1200"/>
            <a:t>Adoption</a:t>
          </a:r>
          <a:endParaRPr lang="en-US" sz="800" kern="1200"/>
        </a:p>
      </dsp:txBody>
      <dsp:txXfrm>
        <a:off x="354823" y="3100391"/>
        <a:ext cx="968202" cy="968202"/>
      </dsp:txXfrm>
    </dsp:sp>
    <dsp:sp modelId="{5B181532-B5A7-4B10-A372-6E7C5772A433}">
      <dsp:nvSpPr>
        <dsp:cNvPr id="0" name=""/>
        <dsp:cNvSpPr/>
      </dsp:nvSpPr>
      <dsp:spPr>
        <a:xfrm rot="16971429">
          <a:off x="883116" y="2360416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925673" y="2506205"/>
        <a:ext cx="255441" cy="277271"/>
      </dsp:txXfrm>
    </dsp:sp>
    <dsp:sp modelId="{AB9C3BAD-C643-4C17-B8C2-069CAB7E1352}">
      <dsp:nvSpPr>
        <dsp:cNvPr id="0" name=""/>
        <dsp:cNvSpPr/>
      </dsp:nvSpPr>
      <dsp:spPr>
        <a:xfrm>
          <a:off x="612197" y="893699"/>
          <a:ext cx="1369244" cy="13692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/>
            <a:t>Value System</a:t>
          </a:r>
          <a:r>
            <a:rPr lang="el-GR" sz="800" kern="1200"/>
            <a:t> – </a:t>
          </a:r>
          <a:r>
            <a:rPr lang="en-GB" sz="800" kern="1200"/>
            <a:t>Criteria, Models, Ideals (means/ends agreement)</a:t>
          </a:r>
          <a:endParaRPr lang="en-US" sz="800" kern="1200"/>
        </a:p>
      </dsp:txBody>
      <dsp:txXfrm>
        <a:off x="812718" y="1094220"/>
        <a:ext cx="968202" cy="968202"/>
      </dsp:txXfrm>
    </dsp:sp>
    <dsp:sp modelId="{EA88E16C-2613-40CB-8CDE-7C7ECBFA7322}">
      <dsp:nvSpPr>
        <dsp:cNvPr id="0" name=""/>
        <dsp:cNvSpPr/>
      </dsp:nvSpPr>
      <dsp:spPr>
        <a:xfrm rot="20057143">
          <a:off x="2032047" y="905327"/>
          <a:ext cx="364915" cy="4621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037468" y="1021500"/>
        <a:ext cx="255441" cy="2772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F2A11-F81B-4D37-959E-561E6D053D3E}">
      <dsp:nvSpPr>
        <dsp:cNvPr id="0" name=""/>
        <dsp:cNvSpPr/>
      </dsp:nvSpPr>
      <dsp:spPr>
        <a:xfrm>
          <a:off x="961120" y="2079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At every stage, consider self-reflexively why you are making this choice</a:t>
          </a:r>
          <a:endParaRPr lang="en-US" sz="1300" kern="1200" dirty="0"/>
        </a:p>
      </dsp:txBody>
      <dsp:txXfrm>
        <a:off x="961120" y="2079"/>
        <a:ext cx="2094322" cy="1256593"/>
      </dsp:txXfrm>
    </dsp:sp>
    <dsp:sp modelId="{7BEAB3B2-A3BB-488A-85B7-6021F7FDBC86}">
      <dsp:nvSpPr>
        <dsp:cNvPr id="0" name=""/>
        <dsp:cNvSpPr/>
      </dsp:nvSpPr>
      <dsp:spPr>
        <a:xfrm>
          <a:off x="3264875" y="2079"/>
          <a:ext cx="2094322" cy="1256593"/>
        </a:xfrm>
        <a:prstGeom prst="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1/</a:t>
          </a:r>
          <a:r>
            <a:rPr lang="en-GB" sz="1300" kern="1200" dirty="0"/>
            <a:t>Which aspects of the present world disturb you most, making you ask ‘if conditions continue in this way, then…’</a:t>
          </a:r>
          <a:endParaRPr lang="en-US" sz="1300" kern="1200" dirty="0"/>
        </a:p>
      </dsp:txBody>
      <dsp:txXfrm>
        <a:off x="3264875" y="2079"/>
        <a:ext cx="2094322" cy="1256593"/>
      </dsp:txXfrm>
    </dsp:sp>
    <dsp:sp modelId="{1B48BFF2-E806-4787-A642-9446E6DC0128}">
      <dsp:nvSpPr>
        <dsp:cNvPr id="0" name=""/>
        <dsp:cNvSpPr/>
      </dsp:nvSpPr>
      <dsp:spPr>
        <a:xfrm>
          <a:off x="5568630" y="2079"/>
          <a:ext cx="2094322" cy="1256593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2/</a:t>
          </a:r>
          <a:r>
            <a:rPr lang="en-GB" sz="1300" kern="1200" dirty="0"/>
            <a:t>Which methods/means would you employ to create this new world?  What would the balance be between creativity/practicality?</a:t>
          </a:r>
          <a:endParaRPr lang="en-US" sz="1300" kern="1200" dirty="0"/>
        </a:p>
      </dsp:txBody>
      <dsp:txXfrm>
        <a:off x="5568630" y="2079"/>
        <a:ext cx="2094322" cy="1256593"/>
      </dsp:txXfrm>
    </dsp:sp>
    <dsp:sp modelId="{F0408458-41DF-4DF6-8BF4-4ED3D3E2FBB9}">
      <dsp:nvSpPr>
        <dsp:cNvPr id="0" name=""/>
        <dsp:cNvSpPr/>
      </dsp:nvSpPr>
      <dsp:spPr>
        <a:xfrm>
          <a:off x="7872385" y="2079"/>
          <a:ext cx="2094322" cy="1256593"/>
        </a:xfrm>
        <a:prstGeom prst="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3/</a:t>
          </a:r>
          <a:r>
            <a:rPr lang="en-GB" sz="1300" kern="1200" dirty="0"/>
            <a:t>What measures would you take to avoid the danger of it becoming dystopian?</a:t>
          </a:r>
          <a:endParaRPr lang="en-US" sz="1300" kern="1200" dirty="0"/>
        </a:p>
      </dsp:txBody>
      <dsp:txXfrm>
        <a:off x="7872385" y="2079"/>
        <a:ext cx="2094322" cy="1256593"/>
      </dsp:txXfrm>
    </dsp:sp>
    <dsp:sp modelId="{976F32AA-F3B3-44A4-94A7-3BF85E700930}">
      <dsp:nvSpPr>
        <dsp:cNvPr id="0" name=""/>
        <dsp:cNvSpPr/>
      </dsp:nvSpPr>
      <dsp:spPr>
        <a:xfrm>
          <a:off x="961120" y="1468105"/>
          <a:ext cx="2094322" cy="125659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4/</a:t>
          </a:r>
          <a:r>
            <a:rPr lang="en-GB" sz="1300" kern="1200" dirty="0"/>
            <a:t>How important will ‘transgression’ be? (of binary oppositions and dualisms)</a:t>
          </a:r>
          <a:endParaRPr lang="en-US" sz="1300" kern="1200" dirty="0"/>
        </a:p>
      </dsp:txBody>
      <dsp:txXfrm>
        <a:off x="961120" y="1468105"/>
        <a:ext cx="2094322" cy="1256593"/>
      </dsp:txXfrm>
    </dsp:sp>
    <dsp:sp modelId="{7D923481-7E9C-406E-A2F7-1F706012E275}">
      <dsp:nvSpPr>
        <dsp:cNvPr id="0" name=""/>
        <dsp:cNvSpPr/>
      </dsp:nvSpPr>
      <dsp:spPr>
        <a:xfrm>
          <a:off x="3264875" y="1468105"/>
          <a:ext cx="2094322" cy="1256593"/>
        </a:xfrm>
        <a:prstGeom prst="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5/</a:t>
          </a:r>
          <a:r>
            <a:rPr lang="en-GB" sz="1300" kern="1200" dirty="0"/>
            <a:t>How will you encourage hope and belief in a better future?</a:t>
          </a:r>
          <a:endParaRPr lang="en-US" sz="1300" kern="1200" dirty="0"/>
        </a:p>
      </dsp:txBody>
      <dsp:txXfrm>
        <a:off x="3264875" y="1468105"/>
        <a:ext cx="2094322" cy="1256593"/>
      </dsp:txXfrm>
    </dsp:sp>
    <dsp:sp modelId="{9329206A-A577-436C-BDD6-F986B14C019E}">
      <dsp:nvSpPr>
        <dsp:cNvPr id="0" name=""/>
        <dsp:cNvSpPr/>
      </dsp:nvSpPr>
      <dsp:spPr>
        <a:xfrm>
          <a:off x="5568630" y="1468105"/>
          <a:ext cx="2094322" cy="1256593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6/</a:t>
          </a:r>
          <a:r>
            <a:rPr lang="en-GB" sz="1300" kern="1200" dirty="0"/>
            <a:t>Should there be an ‘education of desire’? How?</a:t>
          </a:r>
          <a:endParaRPr lang="en-US" sz="1300" kern="1200" dirty="0"/>
        </a:p>
      </dsp:txBody>
      <dsp:txXfrm>
        <a:off x="5568630" y="1468105"/>
        <a:ext cx="2094322" cy="1256593"/>
      </dsp:txXfrm>
    </dsp:sp>
    <dsp:sp modelId="{EB59B8CE-3515-44E6-B4DD-B830F1F7E8F4}">
      <dsp:nvSpPr>
        <dsp:cNvPr id="0" name=""/>
        <dsp:cNvSpPr/>
      </dsp:nvSpPr>
      <dsp:spPr>
        <a:xfrm>
          <a:off x="7872385" y="1468105"/>
          <a:ext cx="2094322" cy="1256593"/>
        </a:xfrm>
        <a:prstGeom prst="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7/</a:t>
          </a:r>
          <a:r>
            <a:rPr lang="en-GB" sz="1300" kern="1200" dirty="0"/>
            <a:t>Will this be a better world for everyone or just for most? Will there be a cost?</a:t>
          </a:r>
          <a:endParaRPr lang="en-US" sz="1300" kern="1200" dirty="0"/>
        </a:p>
      </dsp:txBody>
      <dsp:txXfrm>
        <a:off x="7872385" y="1468105"/>
        <a:ext cx="2094322" cy="1256593"/>
      </dsp:txXfrm>
    </dsp:sp>
    <dsp:sp modelId="{8A39AF15-7E69-4DE5-9459-813DC6E8C404}">
      <dsp:nvSpPr>
        <dsp:cNvPr id="0" name=""/>
        <dsp:cNvSpPr/>
      </dsp:nvSpPr>
      <dsp:spPr>
        <a:xfrm>
          <a:off x="4416753" y="2934131"/>
          <a:ext cx="2094322" cy="125659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/>
            <a:t>8/</a:t>
          </a:r>
          <a:r>
            <a:rPr lang="en-GB" sz="1300" kern="1200" dirty="0"/>
            <a:t>What will the role of the (dramatic) arts be in answering the above?</a:t>
          </a:r>
          <a:endParaRPr lang="en-US" sz="1300" kern="1200" dirty="0"/>
        </a:p>
      </dsp:txBody>
      <dsp:txXfrm>
        <a:off x="4416753" y="2934131"/>
        <a:ext cx="2094322" cy="1256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CCE712-49AB-17CB-B4D0-9842778B3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8F2EB11-C704-C239-2AD4-4A53A3FE9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E7AC83F-9C0B-D825-CADC-15B89585C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3CAD89C-1433-8839-3AD5-4FC13D894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12BD67-05CF-AD27-989D-3DE9C7F9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9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5B8F80-1262-764F-39D7-90D4E48E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FB72406-F462-E647-52A0-7E1830A6D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8123AF-847C-BCA4-127B-DB76574A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EB5B74E-B664-1AAA-F9B1-E5697B936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E18E92B-7F9D-1DBC-908C-FAB7EA99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5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9DA9637-5F46-49CE-257F-56DD94DE1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F9F5C3F-A392-E4CD-F824-FC73F41E1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BF4606-C7EA-D783-1D1D-77A27DD9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CA406E-87B7-6FEA-9246-D5D6E59A1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A02125-E4AE-11CF-D262-A2BE31C99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82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D63119-05F4-FB39-D346-3930EE90D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75AD2C-A1F6-591F-2325-4E567C906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2B3629-A748-EE4A-1E40-09F63EBB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F617B39-4154-AF63-AA2D-F33BC78C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AC18C7-B95A-EBAD-46FB-AE1F475F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98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26B3E0-9601-64B5-E482-FCAB87598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E7BE2C2-1FCB-B9D6-A087-2E0062213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7C15A98-3997-B978-8103-CE921E61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2E0731B-F966-FAEC-6F8C-7F55717B5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53BD53-2893-6591-B521-24BE5495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6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12E74A-056D-92F8-F986-A22B7F55B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8E2312-60FB-3951-78E4-258FBE35F1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9FB293F-475E-7572-BF24-DDD8C6718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8F20512-7C7E-6A10-194C-47474BB1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5981EED-C5B6-9647-5618-88265093C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020B080-8BF4-E2F9-D1CE-453EE37C0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51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3F1578-599A-7A13-16B0-3825FF2EC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3169770-408A-DCB3-6CB9-0D3FE7DE0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1062517-F931-E927-2335-39235E63E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A52AAD1-EC47-7D3D-34D8-CDA99D360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F042E55-EF3D-D0AB-5B6A-8F95AFE4C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B2C1B08-CA19-2FD5-F8E7-E3531CC6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1DF65AA-0C6D-24A6-1191-8C1965EC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98F1F78-EF7A-F3DD-D106-3331BFF9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746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F296AF-37D5-9D8D-7A6F-F230DBA9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1AC939C-40C0-2647-3E5D-369AD694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57627B9-EBF9-F1EB-3C7D-512330A3A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34C930C-EEDA-1979-5E6D-091F96A3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CE748AF-836B-425F-DA41-CDEB54BE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5B56459-9FE2-B6B0-34FE-41198980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72725E7-DBF0-3E4B-412B-D763DE64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35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A31422-E14C-D469-B44A-4178BA73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7B0D934-E83A-BC30-E61F-F52058AC6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651952D-2014-484F-2252-45F6B54D8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CE6D0CF-2EF1-2FD6-4566-40B51F27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77B01A3-96C9-3466-3A66-4C0CEEC5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A1AD73-5B27-8D9D-B602-98C6CA7B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247755-76CD-FD3A-FDBD-AB3AD1D18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845DD55-DEBD-2F9C-92FF-94F595220B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79C7212-1A70-31B3-861E-532935054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5352C20-7E9D-7476-A67E-1138B008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B93B7D-0689-F7A8-5C1E-F24497769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DA63298-3013-B852-339A-A61F643B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47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DAD4829-3DF2-9009-4CC9-0693769EA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EFE8BCC-93DA-4407-7DF2-2AD82E6ED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B9D12AF-A5CD-9E05-97D3-C684FA3247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C8477-81EC-4F7C-B658-3637854BA03A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29EA60C-ECD2-68B8-F457-3B7DD62BB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A03E259-BFAF-0084-5337-28412558D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FC14-9A0E-4241-A9F6-D8E2498D1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22/12/06/style/margaret-atwood-utopia-class.html" TargetMode="External"/><Relationship Id="rId2" Type="http://schemas.openxmlformats.org/officeDocument/2006/relationships/hyperlink" Target="https://margaretatwood.ca/practical-utopia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="" xmlns:a16="http://schemas.microsoft.com/office/drawing/2014/main" id="{BACC6370-2D7E-4714-9D71-7542949D7D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F68B3F68-107C-434F-AA38-110D5EA91B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AAD0DBB9-1A4B-4391-81D4-CB19F9AB91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063BBA22-50EA-4C4D-BE05-F1CE4E63A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C16159CE-1A9C-9A54-F9D8-882E1220E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FFFFFF"/>
                </a:solidFill>
                <a:latin typeface="Garamond" panose="02020404030301010803" pitchFamily="18" charset="0"/>
              </a:rPr>
              <a:t>Utopia and Dystopia in British Theatre Course</a:t>
            </a:r>
            <a:r>
              <a:rPr lang="el-GR" sz="4000" b="1" dirty="0">
                <a:solidFill>
                  <a:srgbClr val="FFFFFF"/>
                </a:solidFill>
                <a:latin typeface="Garamond" panose="02020404030301010803" pitchFamily="18" charset="0"/>
              </a:rPr>
              <a:t/>
            </a:r>
            <a:br>
              <a:rPr lang="el-GR" sz="4000" b="1" dirty="0">
                <a:solidFill>
                  <a:srgbClr val="FFFFFF"/>
                </a:solidFill>
                <a:latin typeface="Garamond" panose="02020404030301010803" pitchFamily="18" charset="0"/>
              </a:rPr>
            </a:br>
            <a:r>
              <a:rPr lang="en-GB" sz="4000" b="1" dirty="0">
                <a:solidFill>
                  <a:srgbClr val="FFFFFF"/>
                </a:solidFill>
                <a:latin typeface="Garamond" panose="02020404030301010803" pitchFamily="18" charset="0"/>
              </a:rPr>
              <a:t>Final </a:t>
            </a:r>
            <a:r>
              <a:rPr lang="en-GB" sz="4000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Presentation</a:t>
            </a:r>
            <a:r>
              <a:rPr lang="en-GB" sz="4000" b="1" dirty="0">
                <a:solidFill>
                  <a:srgbClr val="FFFFFF"/>
                </a:solidFill>
                <a:latin typeface="Garamond" panose="02020404030301010803" pitchFamily="18" charset="0"/>
              </a:rPr>
              <a:t>: Practical Utopias Project</a:t>
            </a:r>
          </a:p>
        </p:txBody>
      </p:sp>
      <p:graphicFrame>
        <p:nvGraphicFramePr>
          <p:cNvPr id="22" name="Content Placeholder 4">
            <a:extLst>
              <a:ext uri="{FF2B5EF4-FFF2-40B4-BE49-F238E27FC236}">
                <a16:creationId xmlns="" xmlns:a16="http://schemas.microsoft.com/office/drawing/2014/main" id="{58A3F613-1593-3DAD-81A0-63575024DA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4190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176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9228552E-C8B1-4A80-8448-0787CE0FC7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3818F7A2-189F-C87B-8B84-8716BD6B2F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11409" b="432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ACE743-BDE4-1A1A-8BB1-8639D654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FFFFFF"/>
                </a:solidFill>
                <a:latin typeface="Garamond" panose="02020404030301010803" pitchFamily="18" charset="0"/>
              </a:rPr>
              <a:t>Υλικοί Παράγοντες</a:t>
            </a:r>
            <a:r>
              <a:rPr lang="en-GB" b="1">
                <a:solidFill>
                  <a:srgbClr val="FFFFFF"/>
                </a:solidFill>
                <a:latin typeface="Garamond" panose="02020404030301010803" pitchFamily="18" charset="0"/>
              </a:rPr>
              <a:t>/Material Factors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="" xmlns:a16="http://schemas.microsoft.com/office/drawing/2014/main" id="{3666F62D-4D1B-0C19-0F83-4142854C42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882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8410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AD8266C1-8B71-84C9-37EA-176B45745E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B50AB553-2A96-4A92-96F2-93548E0969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F6DD6F-8BE5-814C-7797-113D1642E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00B0F0"/>
          </a:solidFill>
          <a:ln w="571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b="1" dirty="0">
                <a:latin typeface="Garamond" panose="02020404030301010803" pitchFamily="18" charset="0"/>
              </a:rPr>
              <a:t>Κοινωνικό Πλαίσιο 1 – Θεσμοί</a:t>
            </a:r>
            <a:r>
              <a:rPr lang="en-GB" b="1" dirty="0">
                <a:latin typeface="Garamond" panose="02020404030301010803" pitchFamily="18" charset="0"/>
              </a:rPr>
              <a:t/>
            </a:r>
            <a:br>
              <a:rPr lang="en-GB" b="1" dirty="0">
                <a:latin typeface="Garamond" panose="02020404030301010803" pitchFamily="18" charset="0"/>
              </a:rPr>
            </a:br>
            <a:r>
              <a:rPr lang="en-GB" b="1" dirty="0">
                <a:latin typeface="Garamond" panose="02020404030301010803" pitchFamily="18" charset="0"/>
              </a:rPr>
              <a:t>Social Framework 1 - Institutions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="" xmlns:a16="http://schemas.microsoft.com/office/drawing/2014/main" id="{D156144B-2D44-3E44-4D5F-02436FB6CF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7728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56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="" xmlns:a16="http://schemas.microsoft.com/office/drawing/2014/main" id="{0C541B88-1AE9-40C3-AFD5-967787C197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E5F17139-31EE-46AC-B04F-DBBD852DD6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E49E59-E7C0-B7C1-4B17-31979DF43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l-GR" sz="3700" b="1" dirty="0">
                <a:solidFill>
                  <a:schemeClr val="bg1"/>
                </a:solidFill>
                <a:latin typeface="Garamond" panose="02020404030301010803" pitchFamily="18" charset="0"/>
              </a:rPr>
              <a:t>Κοινωνικό Πλαίσιο 2</a:t>
            </a:r>
            <a:r>
              <a:rPr lang="en-GB" sz="3700" b="1" dirty="0">
                <a:solidFill>
                  <a:schemeClr val="bg1"/>
                </a:solidFill>
                <a:latin typeface="Garamond" panose="02020404030301010803" pitchFamily="18" charset="0"/>
              </a:rPr>
              <a:t>,</a:t>
            </a:r>
            <a:r>
              <a:rPr lang="el-GR" sz="3700" b="1" dirty="0">
                <a:solidFill>
                  <a:schemeClr val="bg1"/>
                </a:solidFill>
                <a:latin typeface="Garamond" panose="02020404030301010803" pitchFamily="18" charset="0"/>
              </a:rPr>
              <a:t> Προσωπικές Σχέσεις</a:t>
            </a:r>
            <a:r>
              <a:rPr lang="en-GB" sz="3700" b="1" dirty="0">
                <a:solidFill>
                  <a:schemeClr val="bg1"/>
                </a:solidFill>
                <a:latin typeface="Garamond" panose="02020404030301010803" pitchFamily="18" charset="0"/>
              </a:rPr>
              <a:t>/</a:t>
            </a:r>
            <a:br>
              <a:rPr lang="en-GB" sz="3700" b="1" dirty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en-GB" sz="3700" b="1" dirty="0">
                <a:solidFill>
                  <a:schemeClr val="bg1"/>
                </a:solidFill>
                <a:latin typeface="Garamond" panose="02020404030301010803" pitchFamily="18" charset="0"/>
              </a:rPr>
              <a:t>Social Framework 2, Personal Relationships</a:t>
            </a:r>
          </a:p>
        </p:txBody>
      </p:sp>
      <p:grpSp>
        <p:nvGrpSpPr>
          <p:cNvPr id="46" name="Graphic 38">
            <a:extLst>
              <a:ext uri="{FF2B5EF4-FFF2-40B4-BE49-F238E27FC236}">
                <a16:creationId xmlns="" xmlns:a16="http://schemas.microsoft.com/office/drawing/2014/main" id="{7CF625D3-71A3-4F30-A096-8EF334E959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C6754E2F-F56E-4BA3-99DD-8EBF110E343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24A69059-7C49-49C6-B071-F2A9B558E0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89D16701-DA76-4F72-BB63-E2C3FFBDFE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="" xmlns:a16="http://schemas.microsoft.com/office/drawing/2014/main" id="{1CC28BE1-9DC6-43FE-9582-39F091098D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="" xmlns:a16="http://schemas.microsoft.com/office/drawing/2014/main" id="{AF9AF3F3-CE0C-4125-BDD7-346487FA0B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31DFBFA-CF4D-4940-9086-26F83E5C6B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27854033-BD20-4C77-8C5B-048F4B3BDD0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BC93AA74-BEB3-444F-835B-7AA6ECE617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F00DF1C9-6952-4704-B8B3-95406E18E4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34783FD-297C-40D2-964B-DBAE4DE283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DE621623-0357-4FD5-A1AC-4005010259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024F346E-10A0-458F-A9CA-8C0079472F9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7937A2F7-01A9-47F3-BED6-B61D998408A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5B44DAF8-5073-441A-82E1-180385D35F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52B0413D-0E36-4A90-8E6A-9EDC676A607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86059ECF-0D50-48AD-B67A-645EC29D336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B394906F-6BF2-447E-9886-F12708E128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A45EB96B-215A-4EBF-A594-2B08222339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49" name="Content Placeholder 2">
            <a:extLst>
              <a:ext uri="{FF2B5EF4-FFF2-40B4-BE49-F238E27FC236}">
                <a16:creationId xmlns="" xmlns:a16="http://schemas.microsoft.com/office/drawing/2014/main" id="{4E96BF5D-9143-AA13-C2E8-9CB263742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143175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507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="" xmlns:a16="http://schemas.microsoft.com/office/drawing/2014/main" id="{BACC6370-2D7E-4714-9D71-7542949D7D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F68B3F68-107C-434F-AA38-110D5EA91B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AAD0DBB9-1A4B-4391-81D4-CB19F9AB91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063BBA22-50EA-4C4D-BE05-F1CE4E63A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EBF26C-1497-6CAD-ECF6-6E07DFE9A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  <a:ln w="57150">
            <a:solidFill>
              <a:srgbClr val="FFFF00"/>
            </a:solidFill>
          </a:ln>
        </p:spPr>
        <p:txBody>
          <a:bodyPr anchor="ctr">
            <a:normAutofit/>
          </a:bodyPr>
          <a:lstStyle/>
          <a:p>
            <a:r>
              <a:rPr lang="el-GR" sz="2800" b="1" dirty="0">
                <a:solidFill>
                  <a:srgbClr val="FFFFFF"/>
                </a:solidFill>
                <a:latin typeface="Garamond" panose="02020404030301010803" pitchFamily="18" charset="0"/>
              </a:rPr>
              <a:t>Βασικές Ερωτήσεις</a:t>
            </a:r>
            <a:r>
              <a:rPr lang="en-GB" sz="2800" b="1" dirty="0">
                <a:solidFill>
                  <a:srgbClr val="FFFFFF"/>
                </a:solidFill>
                <a:latin typeface="Garamond" panose="02020404030301010803" pitchFamily="18" charset="0"/>
              </a:rPr>
              <a:t>/Basic Questions</a:t>
            </a:r>
            <a:r>
              <a:rPr lang="el-GR" sz="2800" b="1" dirty="0">
                <a:solidFill>
                  <a:srgbClr val="FFFFFF"/>
                </a:solidFill>
                <a:latin typeface="Garamond" panose="02020404030301010803" pitchFamily="18" charset="0"/>
              </a:rPr>
              <a:t/>
            </a:r>
            <a:br>
              <a:rPr lang="el-GR" sz="2800" b="1" dirty="0">
                <a:solidFill>
                  <a:srgbClr val="FFFFFF"/>
                </a:solidFill>
                <a:latin typeface="Garamond" panose="02020404030301010803" pitchFamily="18" charset="0"/>
              </a:rPr>
            </a:br>
            <a:r>
              <a:rPr lang="en-GB" sz="2800" b="1" dirty="0">
                <a:solidFill>
                  <a:srgbClr val="FFFFFF"/>
                </a:solidFill>
                <a:latin typeface="Garamond" panose="02020404030301010803" pitchFamily="18" charset="0"/>
              </a:rPr>
              <a:t>Be realistic – Demand the Impossible!</a:t>
            </a:r>
          </a:p>
        </p:txBody>
      </p:sp>
      <p:graphicFrame>
        <p:nvGraphicFramePr>
          <p:cNvPr id="47" name="Content Placeholder 2">
            <a:extLst>
              <a:ext uri="{FF2B5EF4-FFF2-40B4-BE49-F238E27FC236}">
                <a16:creationId xmlns="" xmlns:a16="http://schemas.microsoft.com/office/drawing/2014/main" id="{189B5C7C-E47C-21C7-2E18-79C7F0EE8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53898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03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CEF41C-79DD-CA09-580C-4BB6278C2CC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accent2"/>
                </a:solidFill>
                <a:latin typeface="Garamond" panose="02020404030301010803" pitchFamily="18" charset="0"/>
              </a:rPr>
              <a:t>Questions to Reflect on (Critical Report)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58BE8C5-B7F1-E9C5-E60B-29F7F6509B2E}"/>
              </a:ext>
            </a:extLst>
          </p:cNvPr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How is your critique of present conditions helpful in creatively imagining a better future?</a:t>
            </a:r>
          </a:p>
          <a:p>
            <a:r>
              <a:rPr lang="en-GB" dirty="0">
                <a:solidFill>
                  <a:srgbClr val="FFC000"/>
                </a:solidFill>
              </a:rPr>
              <a:t>How will the changes in the present be implemented?</a:t>
            </a:r>
          </a:p>
          <a:p>
            <a:r>
              <a:rPr lang="en-GB" dirty="0">
                <a:solidFill>
                  <a:srgbClr val="FF0000"/>
                </a:solidFill>
              </a:rPr>
              <a:t>How will your ‘world-building’ avoid exclusion and/or oppression?</a:t>
            </a:r>
          </a:p>
          <a:p>
            <a:r>
              <a:rPr lang="en-GB" dirty="0">
                <a:solidFill>
                  <a:srgbClr val="7030A0"/>
                </a:solidFill>
              </a:rPr>
              <a:t>How will your utopian future avoid becoming fixed/totalitarian? </a:t>
            </a:r>
          </a:p>
          <a:p>
            <a:r>
              <a:rPr lang="en-GB" dirty="0">
                <a:solidFill>
                  <a:srgbClr val="C00000"/>
                </a:solidFill>
              </a:rPr>
              <a:t>What problems (practical) did you face when imagining the pitfalls of your creative project?</a:t>
            </a:r>
          </a:p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Why did you make these specific formal choices, meaning, how is the content of your utopian project related to its presentation?</a:t>
            </a:r>
          </a:p>
        </p:txBody>
      </p:sp>
    </p:spTree>
    <p:extLst>
      <p:ext uri="{BB962C8B-B14F-4D97-AF65-F5344CB8AC3E}">
        <p14:creationId xmlns:p14="http://schemas.microsoft.com/office/powerpoint/2010/main" val="402208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A35CC1-94D4-69CA-3512-8811E3F00B4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 anchor="t"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The Future University: Utopia and/or Heterotopia?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="" xmlns:a16="http://schemas.microsoft.com/office/drawing/2014/main" id="{6AB25A23-3A68-9F5D-C98D-EE3368F77808}"/>
              </a:ext>
            </a:extLst>
          </p:cNvPr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000" b="1" dirty="0">
                <a:latin typeface="Garamond" panose="02020404030301010803" pitchFamily="18" charset="0"/>
              </a:rPr>
              <a:t>Physical Aspects to Consider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Size: Campus or in City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Geography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Built Environment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Accommodation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Proximity/Distance to Urban Spaces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Architectural Style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Natural Spaces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Disabled Access</a:t>
            </a:r>
          </a:p>
          <a:p>
            <a:r>
              <a:rPr lang="en-GB" sz="2000" b="1" dirty="0">
                <a:latin typeface="Garamond" panose="02020404030301010803" pitchFamily="18" charset="0"/>
              </a:rPr>
              <a:t>Other necessary utilities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2121E69-8E5D-B41A-4BB6-0A18432315F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702458" y="1825625"/>
            <a:ext cx="5489542" cy="4132115"/>
          </a:xfrm>
        </p:spPr>
        <p:txBody>
          <a:bodyPr>
            <a:noAutofit/>
          </a:bodyPr>
          <a:lstStyle/>
          <a:p>
            <a:r>
              <a:rPr lang="en-GB" sz="1800" b="1" dirty="0">
                <a:latin typeface="Garamond" panose="02020404030301010803" pitchFamily="18" charset="0"/>
              </a:rPr>
              <a:t>Sociality and Social Relations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Extra-Curricular Activities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Arts provisions: Theatre Space, Dance, Visual Arts, Orchestra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Gym Facilities (pool, etc.)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Groups and Associations (ethnic, artistic, health)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Visiting Lectures, seminars, continuing education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Links to ‘real world’ (communities, town, city)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Finances, Fees, Tuition, Accommodation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Transformation? Permanent or Ephemeral? </a:t>
            </a:r>
          </a:p>
          <a:p>
            <a:r>
              <a:rPr lang="en-GB" sz="1800" b="1" dirty="0">
                <a:latin typeface="Garamond" panose="02020404030301010803" pitchFamily="18" charset="0"/>
              </a:rPr>
              <a:t>Knowledge, Memory, </a:t>
            </a:r>
            <a:r>
              <a:rPr lang="en-GB" sz="1800" b="1" dirty="0" smtClean="0">
                <a:latin typeface="Garamond" panose="02020404030301010803" pitchFamily="18" charset="0"/>
              </a:rPr>
              <a:t>History/</a:t>
            </a:r>
            <a:r>
              <a:rPr lang="en-GB" sz="1800" b="1" dirty="0" err="1" smtClean="0">
                <a:latin typeface="Garamond" panose="02020404030301010803" pitchFamily="18" charset="0"/>
              </a:rPr>
              <a:t>Library+Archives</a:t>
            </a:r>
            <a:endParaRPr lang="en-GB" sz="1800" b="1" dirty="0">
              <a:latin typeface="Garamond" panose="02020404030301010803" pitchFamily="18" charset="0"/>
            </a:endParaRPr>
          </a:p>
          <a:p>
            <a:endParaRPr lang="en-GB" sz="1800" b="1" dirty="0">
              <a:latin typeface="Garamond" panose="02020404030301010803" pitchFamily="18" charset="0"/>
            </a:endParaRPr>
          </a:p>
          <a:p>
            <a:endParaRPr lang="en-GB" sz="1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57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078A98-9609-09A4-7669-75F7C2F1F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Garamond" panose="02020404030301010803" pitchFamily="18" charset="0"/>
              </a:rPr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624750-2696-D078-CABC-6431ABB35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>
                <a:latin typeface="Garamond" panose="02020404030301010803" pitchFamily="18" charset="0"/>
              </a:rPr>
              <a:t>Designing Hope</a:t>
            </a:r>
            <a:r>
              <a:rPr lang="en-GB" b="1" dirty="0">
                <a:latin typeface="Garamond" panose="02020404030301010803" pitchFamily="18" charset="0"/>
              </a:rPr>
              <a:t>, </a:t>
            </a:r>
            <a:r>
              <a:rPr lang="en-GB" b="1" i="1" dirty="0">
                <a:latin typeface="Garamond" panose="02020404030301010803" pitchFamily="18" charset="0"/>
              </a:rPr>
              <a:t>Visions to Shape our Future </a:t>
            </a:r>
            <a:r>
              <a:rPr lang="en-GB" b="1" dirty="0">
                <a:latin typeface="Garamond" panose="02020404030301010803" pitchFamily="18" charset="0"/>
              </a:rPr>
              <a:t>by Sarah Housley:</a:t>
            </a:r>
            <a:endParaRPr lang="en-GB" b="1" i="1" dirty="0">
              <a:latin typeface="Garamond" panose="02020404030301010803" pitchFamily="18" charset="0"/>
            </a:endParaRPr>
          </a:p>
          <a:p>
            <a:pPr algn="just"/>
            <a:r>
              <a:rPr lang="en-GB" b="1" i="1" dirty="0">
                <a:latin typeface="Garamond" panose="02020404030301010803" pitchFamily="18" charset="0"/>
              </a:rPr>
              <a:t>How to fall in love with the future</a:t>
            </a:r>
            <a:r>
              <a:rPr lang="en-GB" b="1" dirty="0">
                <a:latin typeface="Garamond" panose="02020404030301010803" pitchFamily="18" charset="0"/>
              </a:rPr>
              <a:t>, by Rob Hopkins</a:t>
            </a:r>
          </a:p>
          <a:p>
            <a:r>
              <a:rPr lang="en-GB" b="1" i="1" dirty="0">
                <a:latin typeface="Garamond" panose="02020404030301010803" pitchFamily="18" charset="0"/>
              </a:rPr>
              <a:t>Practical </a:t>
            </a:r>
            <a:r>
              <a:rPr lang="en-GB" b="1" i="1" dirty="0" smtClean="0">
                <a:latin typeface="Garamond" panose="02020404030301010803" pitchFamily="18" charset="0"/>
              </a:rPr>
              <a:t>Utopias</a:t>
            </a:r>
            <a:endParaRPr lang="en-GB" b="1" dirty="0">
              <a:latin typeface="Garamond" panose="02020404030301010803" pitchFamily="18" charset="0"/>
            </a:endParaRPr>
          </a:p>
          <a:p>
            <a:r>
              <a:rPr lang="en-GB" b="1" dirty="0">
                <a:latin typeface="Garamond" panose="02020404030301010803" pitchFamily="18" charset="0"/>
              </a:rPr>
              <a:t>CETAPS, University of Portugal (cetaps.com)</a:t>
            </a:r>
          </a:p>
          <a:p>
            <a:r>
              <a:rPr lang="en-GB" b="1" dirty="0">
                <a:latin typeface="Garamond" panose="02020404030301010803" pitchFamily="18" charset="0"/>
                <a:hlinkClick r:id="rId2"/>
              </a:rPr>
              <a:t>https://margaretatwood.ca/practical-utopias/</a:t>
            </a:r>
            <a:endParaRPr lang="en-GB" b="1" dirty="0">
              <a:latin typeface="Garamond" panose="02020404030301010803" pitchFamily="18" charset="0"/>
            </a:endParaRPr>
          </a:p>
          <a:p>
            <a:r>
              <a:rPr lang="en-GB" b="1" dirty="0">
                <a:latin typeface="Garamond" panose="02020404030301010803" pitchFamily="18" charset="0"/>
                <a:hlinkClick r:id="rId3"/>
              </a:rPr>
              <a:t>https://www.nytimes.com/2022/12/06/style/margaret-atwood-utopia-class.html</a:t>
            </a:r>
            <a:endParaRPr lang="en-GB" b="1" dirty="0">
              <a:latin typeface="Garamond" panose="02020404030301010803" pitchFamily="18" charset="0"/>
            </a:endParaRPr>
          </a:p>
          <a:p>
            <a:endParaRPr lang="en-GB" b="1" dirty="0">
              <a:latin typeface="Garamond" panose="02020404030301010803" pitchFamily="18" charset="0"/>
            </a:endParaRPr>
          </a:p>
          <a:p>
            <a:endParaRPr lang="en-GB" b="1" dirty="0">
              <a:latin typeface="Garamond" panose="02020404030301010803" pitchFamily="18" charset="0"/>
            </a:endParaRPr>
          </a:p>
          <a:p>
            <a:endParaRPr lang="en-GB" b="1" dirty="0">
              <a:latin typeface="Garamond" panose="02020404030301010803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630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2167</TotalTime>
  <Words>769</Words>
  <Application>Microsoft Office PowerPoint</Application>
  <PresentationFormat>Ευρεία οθόνη</PresentationFormat>
  <Paragraphs>84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Office Theme</vt:lpstr>
      <vt:lpstr>Utopia and Dystopia in British Theatre Course Final Presentation: Practical Utopias Project</vt:lpstr>
      <vt:lpstr>Υλικοί Παράγοντες/Material Factors</vt:lpstr>
      <vt:lpstr>Κοινωνικό Πλαίσιο 1 – Θεσμοί Social Framework 1 - Institutions</vt:lpstr>
      <vt:lpstr>Κοινωνικό Πλαίσιο 2, Προσωπικές Σχέσεις/ Social Framework 2, Personal Relationships</vt:lpstr>
      <vt:lpstr>Βασικές Ερωτήσεις/Basic Questions Be realistic – Demand the Impossible!</vt:lpstr>
      <vt:lpstr>Questions to Reflect on (Critical Report)</vt:lpstr>
      <vt:lpstr>The Future University: Utopia and/or Heterotopia?</vt:lpstr>
      <vt:lpstr>Bibliography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Ουτοπία και Δυστοπία στη Θεατρική Πράξη Πρότζεκτ - Αξιολόγηση</dc:title>
  <dc:creator>Maria Varsamopoulou</dc:creator>
  <cp:lastModifiedBy>kathigites</cp:lastModifiedBy>
  <cp:revision>21</cp:revision>
  <dcterms:created xsi:type="dcterms:W3CDTF">2023-06-17T22:33:15Z</dcterms:created>
  <dcterms:modified xsi:type="dcterms:W3CDTF">2026-04-28T13:42:16Z</dcterms:modified>
</cp:coreProperties>
</file>