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ink/ink1.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5" r:id="rId1"/>
  </p:sldMasterIdLst>
  <p:sldIdLst>
    <p:sldId id="256" r:id="rId2"/>
    <p:sldId id="257" r:id="rId3"/>
    <p:sldId id="258" r:id="rId4"/>
    <p:sldId id="259" r:id="rId5"/>
    <p:sldId id="260" r:id="rId6"/>
    <p:sldId id="276" r:id="rId7"/>
    <p:sldId id="261" r:id="rId8"/>
    <p:sldId id="262" r:id="rId9"/>
    <p:sldId id="263" r:id="rId10"/>
    <p:sldId id="264" r:id="rId11"/>
    <p:sldId id="284" r:id="rId12"/>
    <p:sldId id="294" r:id="rId13"/>
    <p:sldId id="265" r:id="rId14"/>
    <p:sldId id="266" r:id="rId15"/>
    <p:sldId id="267" r:id="rId16"/>
    <p:sldId id="268" r:id="rId17"/>
    <p:sldId id="269" r:id="rId18"/>
    <p:sldId id="270" r:id="rId19"/>
    <p:sldId id="285" r:id="rId20"/>
    <p:sldId id="291" r:id="rId21"/>
    <p:sldId id="292" r:id="rId22"/>
    <p:sldId id="293" r:id="rId23"/>
    <p:sldId id="304" r:id="rId24"/>
    <p:sldId id="305" r:id="rId25"/>
    <p:sldId id="306" r:id="rId26"/>
    <p:sldId id="307" r:id="rId27"/>
    <p:sldId id="308" r:id="rId28"/>
    <p:sldId id="309" r:id="rId29"/>
    <p:sldId id="310" r:id="rId30"/>
    <p:sldId id="311" r:id="rId31"/>
    <p:sldId id="312" r:id="rId32"/>
    <p:sldId id="313" r:id="rId33"/>
    <p:sldId id="314" r:id="rId34"/>
    <p:sldId id="315" r:id="rId35"/>
    <p:sldId id="316" r:id="rId36"/>
    <p:sldId id="317" r:id="rId37"/>
    <p:sldId id="318" r:id="rId38"/>
    <p:sldId id="271" r:id="rId39"/>
    <p:sldId id="273" r:id="rId40"/>
    <p:sldId id="274" r:id="rId41"/>
    <p:sldId id="272" r:id="rId42"/>
    <p:sldId id="319" r:id="rId43"/>
    <p:sldId id="320" r:id="rId44"/>
    <p:sldId id="321" r:id="rId45"/>
    <p:sldId id="322" r:id="rId46"/>
    <p:sldId id="324" r:id="rId47"/>
    <p:sldId id="323"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89" d="100"/>
          <a:sy n="89" d="100"/>
        </p:scale>
        <p:origin x="12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FIA ZYGA" userId="41017c13-8c3a-4b14-b60e-cc58eed58939" providerId="ADAL" clId="{6124CF19-B724-436F-90FA-F50F8570DEED}"/>
    <pc:docChg chg="undo redo custSel addSld delSld modSld sldOrd">
      <pc:chgData name="SOFIA ZYGA" userId="41017c13-8c3a-4b14-b60e-cc58eed58939" providerId="ADAL" clId="{6124CF19-B724-436F-90FA-F50F8570DEED}" dt="2023-02-28T08:45:18.246" v="2186" actId="20577"/>
      <pc:docMkLst>
        <pc:docMk/>
      </pc:docMkLst>
      <pc:sldChg chg="modSp mod">
        <pc:chgData name="SOFIA ZYGA" userId="41017c13-8c3a-4b14-b60e-cc58eed58939" providerId="ADAL" clId="{6124CF19-B724-436F-90FA-F50F8570DEED}" dt="2023-02-28T06:58:25.124" v="125" actId="5793"/>
        <pc:sldMkLst>
          <pc:docMk/>
          <pc:sldMk cId="2084534066" sldId="261"/>
        </pc:sldMkLst>
        <pc:spChg chg="mod">
          <ac:chgData name="SOFIA ZYGA" userId="41017c13-8c3a-4b14-b60e-cc58eed58939" providerId="ADAL" clId="{6124CF19-B724-436F-90FA-F50F8570DEED}" dt="2023-02-28T06:58:25.124" v="125" actId="5793"/>
          <ac:spMkLst>
            <pc:docMk/>
            <pc:sldMk cId="2084534066" sldId="261"/>
            <ac:spMk id="4" creationId="{40FD783C-ED03-495E-B4E3-8A1E6327083A}"/>
          </ac:spMkLst>
        </pc:spChg>
      </pc:sldChg>
      <pc:sldChg chg="modSp mod">
        <pc:chgData name="SOFIA ZYGA" userId="41017c13-8c3a-4b14-b60e-cc58eed58939" providerId="ADAL" clId="{6124CF19-B724-436F-90FA-F50F8570DEED}" dt="2023-02-28T06:59:10.360" v="156" actId="27636"/>
        <pc:sldMkLst>
          <pc:docMk/>
          <pc:sldMk cId="1648554415" sldId="262"/>
        </pc:sldMkLst>
        <pc:spChg chg="mod">
          <ac:chgData name="SOFIA ZYGA" userId="41017c13-8c3a-4b14-b60e-cc58eed58939" providerId="ADAL" clId="{6124CF19-B724-436F-90FA-F50F8570DEED}" dt="2023-02-28T06:59:10.360" v="155" actId="27636"/>
          <ac:spMkLst>
            <pc:docMk/>
            <pc:sldMk cId="1648554415" sldId="262"/>
            <ac:spMk id="3" creationId="{1845E024-B1A1-4A19-A404-2EA1159B080A}"/>
          </ac:spMkLst>
        </pc:spChg>
        <pc:spChg chg="mod">
          <ac:chgData name="SOFIA ZYGA" userId="41017c13-8c3a-4b14-b60e-cc58eed58939" providerId="ADAL" clId="{6124CF19-B724-436F-90FA-F50F8570DEED}" dt="2023-02-28T06:59:10.360" v="156" actId="27636"/>
          <ac:spMkLst>
            <pc:docMk/>
            <pc:sldMk cId="1648554415" sldId="262"/>
            <ac:spMk id="4" creationId="{C8074DAE-5D2D-4371-A803-75B209E3469C}"/>
          </ac:spMkLst>
        </pc:spChg>
      </pc:sldChg>
      <pc:sldChg chg="modSp mod">
        <pc:chgData name="SOFIA ZYGA" userId="41017c13-8c3a-4b14-b60e-cc58eed58939" providerId="ADAL" clId="{6124CF19-B724-436F-90FA-F50F8570DEED}" dt="2023-02-28T07:07:23.585" v="328" actId="1038"/>
        <pc:sldMkLst>
          <pc:docMk/>
          <pc:sldMk cId="1362068416" sldId="263"/>
        </pc:sldMkLst>
        <pc:spChg chg="mod">
          <ac:chgData name="SOFIA ZYGA" userId="41017c13-8c3a-4b14-b60e-cc58eed58939" providerId="ADAL" clId="{6124CF19-B724-436F-90FA-F50F8570DEED}" dt="2023-02-28T07:07:23.585" v="328" actId="1038"/>
          <ac:spMkLst>
            <pc:docMk/>
            <pc:sldMk cId="1362068416" sldId="263"/>
            <ac:spMk id="3" creationId="{A53D3EEE-1203-42E5-A94C-A0CE46E803B7}"/>
          </ac:spMkLst>
        </pc:spChg>
      </pc:sldChg>
      <pc:sldChg chg="modSp mod">
        <pc:chgData name="SOFIA ZYGA" userId="41017c13-8c3a-4b14-b60e-cc58eed58939" providerId="ADAL" clId="{6124CF19-B724-436F-90FA-F50F8570DEED}" dt="2023-02-28T06:46:20.965" v="22" actId="404"/>
        <pc:sldMkLst>
          <pc:docMk/>
          <pc:sldMk cId="3132514950" sldId="265"/>
        </pc:sldMkLst>
        <pc:spChg chg="mod">
          <ac:chgData name="SOFIA ZYGA" userId="41017c13-8c3a-4b14-b60e-cc58eed58939" providerId="ADAL" clId="{6124CF19-B724-436F-90FA-F50F8570DEED}" dt="2023-02-28T06:46:20.965" v="22" actId="404"/>
          <ac:spMkLst>
            <pc:docMk/>
            <pc:sldMk cId="3132514950" sldId="265"/>
            <ac:spMk id="2" creationId="{63B69CF9-7127-4292-BD6E-B6D54466AFD3}"/>
          </ac:spMkLst>
        </pc:spChg>
      </pc:sldChg>
      <pc:sldChg chg="addSp modSp mod modClrScheme chgLayout">
        <pc:chgData name="SOFIA ZYGA" userId="41017c13-8c3a-4b14-b60e-cc58eed58939" providerId="ADAL" clId="{6124CF19-B724-436F-90FA-F50F8570DEED}" dt="2023-02-28T06:47:53.347" v="49" actId="27636"/>
        <pc:sldMkLst>
          <pc:docMk/>
          <pc:sldMk cId="2383733755" sldId="266"/>
        </pc:sldMkLst>
        <pc:spChg chg="add mod ord">
          <ac:chgData name="SOFIA ZYGA" userId="41017c13-8c3a-4b14-b60e-cc58eed58939" providerId="ADAL" clId="{6124CF19-B724-436F-90FA-F50F8570DEED}" dt="2023-02-28T06:47:18.727" v="29"/>
          <ac:spMkLst>
            <pc:docMk/>
            <pc:sldMk cId="2383733755" sldId="266"/>
            <ac:spMk id="2" creationId="{512FE7E3-0CE4-4B98-3DB6-BBEA6C086F3B}"/>
          </ac:spMkLst>
        </pc:spChg>
        <pc:spChg chg="mod ord">
          <ac:chgData name="SOFIA ZYGA" userId="41017c13-8c3a-4b14-b60e-cc58eed58939" providerId="ADAL" clId="{6124CF19-B724-436F-90FA-F50F8570DEED}" dt="2023-02-28T06:47:47.052" v="47" actId="403"/>
          <ac:spMkLst>
            <pc:docMk/>
            <pc:sldMk cId="2383733755" sldId="266"/>
            <ac:spMk id="3" creationId="{47CFCC31-70AA-451F-A5A4-3174DEBF8FD9}"/>
          </ac:spMkLst>
        </pc:spChg>
        <pc:spChg chg="mod ord">
          <ac:chgData name="SOFIA ZYGA" userId="41017c13-8c3a-4b14-b60e-cc58eed58939" providerId="ADAL" clId="{6124CF19-B724-436F-90FA-F50F8570DEED}" dt="2023-02-28T06:47:53.347" v="49" actId="27636"/>
          <ac:spMkLst>
            <pc:docMk/>
            <pc:sldMk cId="2383733755" sldId="266"/>
            <ac:spMk id="4" creationId="{0A972821-9904-4A30-AFB8-D608BA33A136}"/>
          </ac:spMkLst>
        </pc:spChg>
      </pc:sldChg>
      <pc:sldChg chg="modSp mod">
        <pc:chgData name="SOFIA ZYGA" userId="41017c13-8c3a-4b14-b60e-cc58eed58939" providerId="ADAL" clId="{6124CF19-B724-436F-90FA-F50F8570DEED}" dt="2023-02-28T06:46:38.579" v="23"/>
        <pc:sldMkLst>
          <pc:docMk/>
          <pc:sldMk cId="4007698895" sldId="267"/>
        </pc:sldMkLst>
        <pc:spChg chg="mod">
          <ac:chgData name="SOFIA ZYGA" userId="41017c13-8c3a-4b14-b60e-cc58eed58939" providerId="ADAL" clId="{6124CF19-B724-436F-90FA-F50F8570DEED}" dt="2023-02-28T06:46:38.579" v="23"/>
          <ac:spMkLst>
            <pc:docMk/>
            <pc:sldMk cId="4007698895" sldId="267"/>
            <ac:spMk id="2" creationId="{2A73ED2D-21D0-4834-B031-0BA8EEA8B066}"/>
          </ac:spMkLst>
        </pc:spChg>
      </pc:sldChg>
      <pc:sldChg chg="modSp mod">
        <pc:chgData name="SOFIA ZYGA" userId="41017c13-8c3a-4b14-b60e-cc58eed58939" providerId="ADAL" clId="{6124CF19-B724-436F-90FA-F50F8570DEED}" dt="2023-02-28T06:46:42.546" v="24"/>
        <pc:sldMkLst>
          <pc:docMk/>
          <pc:sldMk cId="2172842226" sldId="268"/>
        </pc:sldMkLst>
        <pc:spChg chg="mod">
          <ac:chgData name="SOFIA ZYGA" userId="41017c13-8c3a-4b14-b60e-cc58eed58939" providerId="ADAL" clId="{6124CF19-B724-436F-90FA-F50F8570DEED}" dt="2023-02-28T06:46:42.546" v="24"/>
          <ac:spMkLst>
            <pc:docMk/>
            <pc:sldMk cId="2172842226" sldId="268"/>
            <ac:spMk id="2" creationId="{F885EF71-4DD5-43B0-837F-BAFA7185E91F}"/>
          </ac:spMkLst>
        </pc:spChg>
      </pc:sldChg>
      <pc:sldChg chg="addSp delSp modSp mod modClrScheme chgLayout">
        <pc:chgData name="SOFIA ZYGA" userId="41017c13-8c3a-4b14-b60e-cc58eed58939" providerId="ADAL" clId="{6124CF19-B724-436F-90FA-F50F8570DEED}" dt="2023-02-28T07:15:53.232" v="469" actId="27636"/>
        <pc:sldMkLst>
          <pc:docMk/>
          <pc:sldMk cId="2666565337" sldId="270"/>
        </pc:sldMkLst>
        <pc:spChg chg="del mod">
          <ac:chgData name="SOFIA ZYGA" userId="41017c13-8c3a-4b14-b60e-cc58eed58939" providerId="ADAL" clId="{6124CF19-B724-436F-90FA-F50F8570DEED}" dt="2023-02-28T07:09:24.115" v="352" actId="478"/>
          <ac:spMkLst>
            <pc:docMk/>
            <pc:sldMk cId="2666565337" sldId="270"/>
            <ac:spMk id="2" creationId="{2B8862CD-9A6F-4D89-9F56-926816E7F05B}"/>
          </ac:spMkLst>
        </pc:spChg>
        <pc:spChg chg="mod ord">
          <ac:chgData name="SOFIA ZYGA" userId="41017c13-8c3a-4b14-b60e-cc58eed58939" providerId="ADAL" clId="{6124CF19-B724-436F-90FA-F50F8570DEED}" dt="2023-02-28T07:15:53.232" v="469" actId="27636"/>
          <ac:spMkLst>
            <pc:docMk/>
            <pc:sldMk cId="2666565337" sldId="270"/>
            <ac:spMk id="3" creationId="{3FADF9B3-08AA-4A4A-89F5-D20C6F199804}"/>
          </ac:spMkLst>
        </pc:spChg>
        <pc:spChg chg="mod ord">
          <ac:chgData name="SOFIA ZYGA" userId="41017c13-8c3a-4b14-b60e-cc58eed58939" providerId="ADAL" clId="{6124CF19-B724-436F-90FA-F50F8570DEED}" dt="2023-02-28T07:13:59.438" v="443" actId="14100"/>
          <ac:spMkLst>
            <pc:docMk/>
            <pc:sldMk cId="2666565337" sldId="270"/>
            <ac:spMk id="4" creationId="{A3A57EB5-5E14-4DA8-AE34-9C2194C7F1BD}"/>
          </ac:spMkLst>
        </pc:spChg>
        <pc:spChg chg="add mod ord">
          <ac:chgData name="SOFIA ZYGA" userId="41017c13-8c3a-4b14-b60e-cc58eed58939" providerId="ADAL" clId="{6124CF19-B724-436F-90FA-F50F8570DEED}" dt="2023-02-28T07:12:07.190" v="423" actId="20577"/>
          <ac:spMkLst>
            <pc:docMk/>
            <pc:sldMk cId="2666565337" sldId="270"/>
            <ac:spMk id="5" creationId="{8183979C-291B-84CC-9A45-11BC85A9466C}"/>
          </ac:spMkLst>
        </pc:spChg>
      </pc:sldChg>
      <pc:sldChg chg="modSp mod">
        <pc:chgData name="SOFIA ZYGA" userId="41017c13-8c3a-4b14-b60e-cc58eed58939" providerId="ADAL" clId="{6124CF19-B724-436F-90FA-F50F8570DEED}" dt="2023-02-28T07:06:12.919" v="307" actId="20577"/>
        <pc:sldMkLst>
          <pc:docMk/>
          <pc:sldMk cId="4220020863" sldId="271"/>
        </pc:sldMkLst>
        <pc:spChg chg="mod">
          <ac:chgData name="SOFIA ZYGA" userId="41017c13-8c3a-4b14-b60e-cc58eed58939" providerId="ADAL" clId="{6124CF19-B724-436F-90FA-F50F8570DEED}" dt="2023-02-28T07:06:12.919" v="307" actId="20577"/>
          <ac:spMkLst>
            <pc:docMk/>
            <pc:sldMk cId="4220020863" sldId="271"/>
            <ac:spMk id="5" creationId="{8EC327E9-1C5B-477A-A6B2-A16E225CF2FF}"/>
          </ac:spMkLst>
        </pc:spChg>
      </pc:sldChg>
      <pc:sldChg chg="modSp add mod">
        <pc:chgData name="SOFIA ZYGA" userId="41017c13-8c3a-4b14-b60e-cc58eed58939" providerId="ADAL" clId="{6124CF19-B724-436F-90FA-F50F8570DEED}" dt="2023-02-28T06:52:45.985" v="51" actId="1076"/>
        <pc:sldMkLst>
          <pc:docMk/>
          <pc:sldMk cId="0" sldId="276"/>
        </pc:sldMkLst>
        <pc:spChg chg="mod">
          <ac:chgData name="SOFIA ZYGA" userId="41017c13-8c3a-4b14-b60e-cc58eed58939" providerId="ADAL" clId="{6124CF19-B724-436F-90FA-F50F8570DEED}" dt="2023-02-28T06:52:45.985" v="51" actId="1076"/>
          <ac:spMkLst>
            <pc:docMk/>
            <pc:sldMk cId="0" sldId="276"/>
            <ac:spMk id="33793" creationId="{00000000-0000-0000-0000-000000000000}"/>
          </ac:spMkLst>
        </pc:spChg>
      </pc:sldChg>
      <pc:sldChg chg="modSp add mod">
        <pc:chgData name="SOFIA ZYGA" userId="41017c13-8c3a-4b14-b60e-cc58eed58939" providerId="ADAL" clId="{6124CF19-B724-436F-90FA-F50F8570DEED}" dt="2023-02-28T07:07:59.720" v="345" actId="20577"/>
        <pc:sldMkLst>
          <pc:docMk/>
          <pc:sldMk cId="0" sldId="284"/>
        </pc:sldMkLst>
        <pc:spChg chg="mod">
          <ac:chgData name="SOFIA ZYGA" userId="41017c13-8c3a-4b14-b60e-cc58eed58939" providerId="ADAL" clId="{6124CF19-B724-436F-90FA-F50F8570DEED}" dt="2023-02-28T07:07:59.720" v="345" actId="20577"/>
          <ac:spMkLst>
            <pc:docMk/>
            <pc:sldMk cId="0" sldId="284"/>
            <ac:spMk id="3" creationId="{00000000-0000-0000-0000-000000000000}"/>
          </ac:spMkLst>
        </pc:spChg>
        <pc:spChg chg="mod">
          <ac:chgData name="SOFIA ZYGA" userId="41017c13-8c3a-4b14-b60e-cc58eed58939" providerId="ADAL" clId="{6124CF19-B724-436F-90FA-F50F8570DEED}" dt="2023-02-28T06:54:26.233" v="99" actId="20577"/>
          <ac:spMkLst>
            <pc:docMk/>
            <pc:sldMk cId="0" sldId="284"/>
            <ac:spMk id="7" creationId="{00000000-0000-0000-0000-000000000000}"/>
          </ac:spMkLst>
        </pc:spChg>
      </pc:sldChg>
      <pc:sldChg chg="addSp delSp modSp new mod modClrScheme chgLayout">
        <pc:chgData name="SOFIA ZYGA" userId="41017c13-8c3a-4b14-b60e-cc58eed58939" providerId="ADAL" clId="{6124CF19-B724-436F-90FA-F50F8570DEED}" dt="2023-02-28T07:10:03.097" v="356" actId="27636"/>
        <pc:sldMkLst>
          <pc:docMk/>
          <pc:sldMk cId="1000129056" sldId="285"/>
        </pc:sldMkLst>
        <pc:spChg chg="del mod ord">
          <ac:chgData name="SOFIA ZYGA" userId="41017c13-8c3a-4b14-b60e-cc58eed58939" providerId="ADAL" clId="{6124CF19-B724-436F-90FA-F50F8570DEED}" dt="2023-02-28T06:55:43.081" v="102" actId="700"/>
          <ac:spMkLst>
            <pc:docMk/>
            <pc:sldMk cId="1000129056" sldId="285"/>
            <ac:spMk id="2" creationId="{8DDC6414-9AAB-5473-3B90-01618BCDEACF}"/>
          </ac:spMkLst>
        </pc:spChg>
        <pc:spChg chg="del mod ord">
          <ac:chgData name="SOFIA ZYGA" userId="41017c13-8c3a-4b14-b60e-cc58eed58939" providerId="ADAL" clId="{6124CF19-B724-436F-90FA-F50F8570DEED}" dt="2023-02-28T06:55:43.081" v="102" actId="700"/>
          <ac:spMkLst>
            <pc:docMk/>
            <pc:sldMk cId="1000129056" sldId="285"/>
            <ac:spMk id="3" creationId="{7765F83B-3B15-EB52-7898-492D699F7A1F}"/>
          </ac:spMkLst>
        </pc:spChg>
        <pc:spChg chg="del">
          <ac:chgData name="SOFIA ZYGA" userId="41017c13-8c3a-4b14-b60e-cc58eed58939" providerId="ADAL" clId="{6124CF19-B724-436F-90FA-F50F8570DEED}" dt="2023-02-28T06:55:43.081" v="102" actId="700"/>
          <ac:spMkLst>
            <pc:docMk/>
            <pc:sldMk cId="1000129056" sldId="285"/>
            <ac:spMk id="4" creationId="{DD95F57B-636F-EEEA-08D9-A5BDB66CCC7B}"/>
          </ac:spMkLst>
        </pc:spChg>
        <pc:spChg chg="add mod ord">
          <ac:chgData name="SOFIA ZYGA" userId="41017c13-8c3a-4b14-b60e-cc58eed58939" providerId="ADAL" clId="{6124CF19-B724-436F-90FA-F50F8570DEED}" dt="2023-02-28T07:09:56.946" v="354" actId="27636"/>
          <ac:spMkLst>
            <pc:docMk/>
            <pc:sldMk cId="1000129056" sldId="285"/>
            <ac:spMk id="5" creationId="{49F0CA76-1127-3F81-A194-2A61FF2CBFE7}"/>
          </ac:spMkLst>
        </pc:spChg>
        <pc:spChg chg="add mod ord">
          <ac:chgData name="SOFIA ZYGA" userId="41017c13-8c3a-4b14-b60e-cc58eed58939" providerId="ADAL" clId="{6124CF19-B724-436F-90FA-F50F8570DEED}" dt="2023-02-28T07:10:03.097" v="356" actId="27636"/>
          <ac:spMkLst>
            <pc:docMk/>
            <pc:sldMk cId="1000129056" sldId="285"/>
            <ac:spMk id="6" creationId="{5B7F7609-1C22-3893-B6F3-499096179A74}"/>
          </ac:spMkLst>
        </pc:spChg>
      </pc:sldChg>
      <pc:sldChg chg="modSp add del mod">
        <pc:chgData name="SOFIA ZYGA" userId="41017c13-8c3a-4b14-b60e-cc58eed58939" providerId="ADAL" clId="{6124CF19-B724-436F-90FA-F50F8570DEED}" dt="2023-02-28T07:16:09.801" v="470" actId="2696"/>
        <pc:sldMkLst>
          <pc:docMk/>
          <pc:sldMk cId="0" sldId="289"/>
        </pc:sldMkLst>
        <pc:spChg chg="mod">
          <ac:chgData name="SOFIA ZYGA" userId="41017c13-8c3a-4b14-b60e-cc58eed58939" providerId="ADAL" clId="{6124CF19-B724-436F-90FA-F50F8570DEED}" dt="2023-02-28T06:59:40.501" v="160" actId="14100"/>
          <ac:spMkLst>
            <pc:docMk/>
            <pc:sldMk cId="0" sldId="289"/>
            <ac:spMk id="3" creationId="{00000000-0000-0000-0000-000000000000}"/>
          </ac:spMkLst>
        </pc:spChg>
        <pc:spChg chg="mod">
          <ac:chgData name="SOFIA ZYGA" userId="41017c13-8c3a-4b14-b60e-cc58eed58939" providerId="ADAL" clId="{6124CF19-B724-436F-90FA-F50F8570DEED}" dt="2023-02-28T06:58:03.915" v="122" actId="403"/>
          <ac:spMkLst>
            <pc:docMk/>
            <pc:sldMk cId="0" sldId="289"/>
            <ac:spMk id="7" creationId="{00000000-0000-0000-0000-000000000000}"/>
          </ac:spMkLst>
        </pc:spChg>
      </pc:sldChg>
      <pc:sldChg chg="modSp add del mod ord">
        <pc:chgData name="SOFIA ZYGA" userId="41017c13-8c3a-4b14-b60e-cc58eed58939" providerId="ADAL" clId="{6124CF19-B724-436F-90FA-F50F8570DEED}" dt="2023-02-28T07:12:45.322" v="429" actId="2696"/>
        <pc:sldMkLst>
          <pc:docMk/>
          <pc:sldMk cId="0" sldId="290"/>
        </pc:sldMkLst>
        <pc:spChg chg="mod">
          <ac:chgData name="SOFIA ZYGA" userId="41017c13-8c3a-4b14-b60e-cc58eed58939" providerId="ADAL" clId="{6124CF19-B724-436F-90FA-F50F8570DEED}" dt="2023-02-28T07:10:36.635" v="359" actId="27636"/>
          <ac:spMkLst>
            <pc:docMk/>
            <pc:sldMk cId="0" sldId="290"/>
            <ac:spMk id="3" creationId="{00000000-0000-0000-0000-000000000000}"/>
          </ac:spMkLst>
        </pc:spChg>
        <pc:spChg chg="mod">
          <ac:chgData name="SOFIA ZYGA" userId="41017c13-8c3a-4b14-b60e-cc58eed58939" providerId="ADAL" clId="{6124CF19-B724-436F-90FA-F50F8570DEED}" dt="2023-02-28T07:09:06.272" v="350" actId="27636"/>
          <ac:spMkLst>
            <pc:docMk/>
            <pc:sldMk cId="0" sldId="290"/>
            <ac:spMk id="7" creationId="{00000000-0000-0000-0000-000000000000}"/>
          </ac:spMkLst>
        </pc:spChg>
      </pc:sldChg>
      <pc:sldChg chg="modSp add mod">
        <pc:chgData name="SOFIA ZYGA" userId="41017c13-8c3a-4b14-b60e-cc58eed58939" providerId="ADAL" clId="{6124CF19-B724-436F-90FA-F50F8570DEED}" dt="2023-02-28T07:00:00.828" v="184" actId="20577"/>
        <pc:sldMkLst>
          <pc:docMk/>
          <pc:sldMk cId="0" sldId="291"/>
        </pc:sldMkLst>
        <pc:spChg chg="mod">
          <ac:chgData name="SOFIA ZYGA" userId="41017c13-8c3a-4b14-b60e-cc58eed58939" providerId="ADAL" clId="{6124CF19-B724-436F-90FA-F50F8570DEED}" dt="2023-02-28T06:59:50.496" v="162" actId="27636"/>
          <ac:spMkLst>
            <pc:docMk/>
            <pc:sldMk cId="0" sldId="291"/>
            <ac:spMk id="3" creationId="{00000000-0000-0000-0000-000000000000}"/>
          </ac:spMkLst>
        </pc:spChg>
        <pc:spChg chg="mod">
          <ac:chgData name="SOFIA ZYGA" userId="41017c13-8c3a-4b14-b60e-cc58eed58939" providerId="ADAL" clId="{6124CF19-B724-436F-90FA-F50F8570DEED}" dt="2023-02-28T07:00:00.828" v="184" actId="20577"/>
          <ac:spMkLst>
            <pc:docMk/>
            <pc:sldMk cId="0" sldId="291"/>
            <ac:spMk id="7" creationId="{00000000-0000-0000-0000-000000000000}"/>
          </ac:spMkLst>
        </pc:spChg>
      </pc:sldChg>
      <pc:sldChg chg="modSp add mod">
        <pc:chgData name="SOFIA ZYGA" userId="41017c13-8c3a-4b14-b60e-cc58eed58939" providerId="ADAL" clId="{6124CF19-B724-436F-90FA-F50F8570DEED}" dt="2023-02-28T07:00:28.020" v="213" actId="20577"/>
        <pc:sldMkLst>
          <pc:docMk/>
          <pc:sldMk cId="0" sldId="292"/>
        </pc:sldMkLst>
        <pc:spChg chg="mod">
          <ac:chgData name="SOFIA ZYGA" userId="41017c13-8c3a-4b14-b60e-cc58eed58939" providerId="ADAL" clId="{6124CF19-B724-436F-90FA-F50F8570DEED}" dt="2023-02-28T07:00:28.020" v="213" actId="20577"/>
          <ac:spMkLst>
            <pc:docMk/>
            <pc:sldMk cId="0" sldId="292"/>
            <ac:spMk id="3" creationId="{00000000-0000-0000-0000-000000000000}"/>
          </ac:spMkLst>
        </pc:spChg>
        <pc:spChg chg="mod">
          <ac:chgData name="SOFIA ZYGA" userId="41017c13-8c3a-4b14-b60e-cc58eed58939" providerId="ADAL" clId="{6124CF19-B724-436F-90FA-F50F8570DEED}" dt="2023-02-28T07:00:24.439" v="212" actId="20577"/>
          <ac:spMkLst>
            <pc:docMk/>
            <pc:sldMk cId="0" sldId="292"/>
            <ac:spMk id="7" creationId="{00000000-0000-0000-0000-000000000000}"/>
          </ac:spMkLst>
        </pc:spChg>
      </pc:sldChg>
      <pc:sldChg chg="modSp add del mod">
        <pc:chgData name="SOFIA ZYGA" userId="41017c13-8c3a-4b14-b60e-cc58eed58939" providerId="ADAL" clId="{6124CF19-B724-436F-90FA-F50F8570DEED}" dt="2023-02-28T07:06:27.454" v="311" actId="21"/>
        <pc:sldMkLst>
          <pc:docMk/>
          <pc:sldMk cId="0" sldId="293"/>
        </pc:sldMkLst>
        <pc:spChg chg="mod">
          <ac:chgData name="SOFIA ZYGA" userId="41017c13-8c3a-4b14-b60e-cc58eed58939" providerId="ADAL" clId="{6124CF19-B724-436F-90FA-F50F8570DEED}" dt="2023-02-28T07:06:27.454" v="311" actId="21"/>
          <ac:spMkLst>
            <pc:docMk/>
            <pc:sldMk cId="0" sldId="293"/>
            <ac:spMk id="3" creationId="{00000000-0000-0000-0000-000000000000}"/>
          </ac:spMkLst>
        </pc:spChg>
        <pc:spChg chg="mod">
          <ac:chgData name="SOFIA ZYGA" userId="41017c13-8c3a-4b14-b60e-cc58eed58939" providerId="ADAL" clId="{6124CF19-B724-436F-90FA-F50F8570DEED}" dt="2023-02-28T07:00:50.960" v="247" actId="20577"/>
          <ac:spMkLst>
            <pc:docMk/>
            <pc:sldMk cId="0" sldId="293"/>
            <ac:spMk id="7" creationId="{00000000-0000-0000-0000-000000000000}"/>
          </ac:spMkLst>
        </pc:spChg>
      </pc:sldChg>
      <pc:sldChg chg="add del">
        <pc:chgData name="SOFIA ZYGA" userId="41017c13-8c3a-4b14-b60e-cc58eed58939" providerId="ADAL" clId="{6124CF19-B724-436F-90FA-F50F8570DEED}" dt="2023-02-28T07:06:09.074" v="303"/>
        <pc:sldMkLst>
          <pc:docMk/>
          <pc:sldMk cId="544420164" sldId="293"/>
        </pc:sldMkLst>
      </pc:sldChg>
      <pc:sldChg chg="add">
        <pc:chgData name="SOFIA ZYGA" userId="41017c13-8c3a-4b14-b60e-cc58eed58939" providerId="ADAL" clId="{6124CF19-B724-436F-90FA-F50F8570DEED}" dt="2023-02-28T07:17:03.656" v="473"/>
        <pc:sldMkLst>
          <pc:docMk/>
          <pc:sldMk cId="1389423940" sldId="294"/>
        </pc:sldMkLst>
      </pc:sldChg>
      <pc:sldChg chg="modSp add del mod">
        <pc:chgData name="SOFIA ZYGA" userId="41017c13-8c3a-4b14-b60e-cc58eed58939" providerId="ADAL" clId="{6124CF19-B724-436F-90FA-F50F8570DEED}" dt="2023-02-28T07:16:49.625" v="472" actId="2696"/>
        <pc:sldMkLst>
          <pc:docMk/>
          <pc:sldMk cId="1389423940" sldId="294"/>
        </pc:sldMkLst>
        <pc:spChg chg="mod">
          <ac:chgData name="SOFIA ZYGA" userId="41017c13-8c3a-4b14-b60e-cc58eed58939" providerId="ADAL" clId="{6124CF19-B724-436F-90FA-F50F8570DEED}" dt="2023-02-28T07:02:47.196" v="277" actId="14100"/>
          <ac:spMkLst>
            <pc:docMk/>
            <pc:sldMk cId="1389423940" sldId="294"/>
            <ac:spMk id="3" creationId="{00000000-0000-0000-0000-000000000000}"/>
          </ac:spMkLst>
        </pc:spChg>
        <pc:spChg chg="mod">
          <ac:chgData name="SOFIA ZYGA" userId="41017c13-8c3a-4b14-b60e-cc58eed58939" providerId="ADAL" clId="{6124CF19-B724-436F-90FA-F50F8570DEED}" dt="2023-02-28T07:01:21.417" v="272" actId="20577"/>
          <ac:spMkLst>
            <pc:docMk/>
            <pc:sldMk cId="1389423940" sldId="294"/>
            <ac:spMk id="7" creationId="{00000000-0000-0000-0000-000000000000}"/>
          </ac:spMkLst>
        </pc:spChg>
      </pc:sldChg>
      <pc:sldChg chg="new del">
        <pc:chgData name="SOFIA ZYGA" userId="41017c13-8c3a-4b14-b60e-cc58eed58939" providerId="ADAL" clId="{6124CF19-B724-436F-90FA-F50F8570DEED}" dt="2023-02-28T07:16:31.449" v="471" actId="47"/>
        <pc:sldMkLst>
          <pc:docMk/>
          <pc:sldMk cId="2620471159" sldId="295"/>
        </pc:sldMkLst>
      </pc:sldChg>
      <pc:sldChg chg="modSp add mod chgLayout">
        <pc:chgData name="SOFIA ZYGA" userId="41017c13-8c3a-4b14-b60e-cc58eed58939" providerId="ADAL" clId="{6124CF19-B724-436F-90FA-F50F8570DEED}" dt="2023-02-28T07:03:29.423" v="289" actId="404"/>
        <pc:sldMkLst>
          <pc:docMk/>
          <pc:sldMk cId="0" sldId="304"/>
        </pc:sldMkLst>
        <pc:spChg chg="mod ord">
          <ac:chgData name="SOFIA ZYGA" userId="41017c13-8c3a-4b14-b60e-cc58eed58939" providerId="ADAL" clId="{6124CF19-B724-436F-90FA-F50F8570DEED}" dt="2023-02-28T07:03:29.423" v="289" actId="404"/>
          <ac:spMkLst>
            <pc:docMk/>
            <pc:sldMk cId="0" sldId="304"/>
            <ac:spMk id="2" creationId="{00000000-0000-0000-0000-000000000000}"/>
          </ac:spMkLst>
        </pc:spChg>
        <pc:spChg chg="mod ord">
          <ac:chgData name="SOFIA ZYGA" userId="41017c13-8c3a-4b14-b60e-cc58eed58939" providerId="ADAL" clId="{6124CF19-B724-436F-90FA-F50F8570DEED}" dt="2023-02-28T07:03:19.687" v="284" actId="700"/>
          <ac:spMkLst>
            <pc:docMk/>
            <pc:sldMk cId="0" sldId="304"/>
            <ac:spMk id="58370" creationId="{00000000-0000-0000-0000-000000000000}"/>
          </ac:spMkLst>
        </pc:spChg>
      </pc:sldChg>
      <pc:sldChg chg="addSp delSp modSp new mod modClrScheme chgLayout">
        <pc:chgData name="SOFIA ZYGA" userId="41017c13-8c3a-4b14-b60e-cc58eed58939" providerId="ADAL" clId="{6124CF19-B724-436F-90FA-F50F8570DEED}" dt="2023-02-28T07:23:24.655" v="579" actId="27636"/>
        <pc:sldMkLst>
          <pc:docMk/>
          <pc:sldMk cId="1474904588" sldId="305"/>
        </pc:sldMkLst>
        <pc:spChg chg="mod ord">
          <ac:chgData name="SOFIA ZYGA" userId="41017c13-8c3a-4b14-b60e-cc58eed58939" providerId="ADAL" clId="{6124CF19-B724-436F-90FA-F50F8570DEED}" dt="2023-02-28T07:21:30.701" v="544" actId="700"/>
          <ac:spMkLst>
            <pc:docMk/>
            <pc:sldMk cId="1474904588" sldId="305"/>
            <ac:spMk id="2" creationId="{7297DBE8-A617-9BC8-24EB-3D0C5047B5F4}"/>
          </ac:spMkLst>
        </pc:spChg>
        <pc:spChg chg="mod ord">
          <ac:chgData name="SOFIA ZYGA" userId="41017c13-8c3a-4b14-b60e-cc58eed58939" providerId="ADAL" clId="{6124CF19-B724-436F-90FA-F50F8570DEED}" dt="2023-02-28T07:23:24.655" v="579" actId="27636"/>
          <ac:spMkLst>
            <pc:docMk/>
            <pc:sldMk cId="1474904588" sldId="305"/>
            <ac:spMk id="3" creationId="{D21F2A94-E28D-DDB7-146F-D3D0D43484A1}"/>
          </ac:spMkLst>
        </pc:spChg>
        <pc:spChg chg="add del mod ord">
          <ac:chgData name="SOFIA ZYGA" userId="41017c13-8c3a-4b14-b60e-cc58eed58939" providerId="ADAL" clId="{6124CF19-B724-436F-90FA-F50F8570DEED}" dt="2023-02-28T07:22:32.577" v="564" actId="478"/>
          <ac:spMkLst>
            <pc:docMk/>
            <pc:sldMk cId="1474904588" sldId="305"/>
            <ac:spMk id="6" creationId="{A270F9C2-D05C-A548-4128-EEDB3B1DF452}"/>
          </ac:spMkLst>
        </pc:spChg>
        <pc:picChg chg="add mod">
          <ac:chgData name="SOFIA ZYGA" userId="41017c13-8c3a-4b14-b60e-cc58eed58939" providerId="ADAL" clId="{6124CF19-B724-436F-90FA-F50F8570DEED}" dt="2023-02-28T07:21:25.545" v="543" actId="1076"/>
          <ac:picMkLst>
            <pc:docMk/>
            <pc:sldMk cId="1474904588" sldId="305"/>
            <ac:picMk id="5" creationId="{6AE9356B-8C95-A570-362F-04E7E2BA8B1C}"/>
          </ac:picMkLst>
        </pc:picChg>
      </pc:sldChg>
      <pc:sldChg chg="addSp delSp modSp new mod modClrScheme chgLayout">
        <pc:chgData name="SOFIA ZYGA" userId="41017c13-8c3a-4b14-b60e-cc58eed58939" providerId="ADAL" clId="{6124CF19-B724-436F-90FA-F50F8570DEED}" dt="2023-02-28T07:27:41.053" v="668" actId="20577"/>
        <pc:sldMkLst>
          <pc:docMk/>
          <pc:sldMk cId="3246559823" sldId="306"/>
        </pc:sldMkLst>
        <pc:spChg chg="del mod ord">
          <ac:chgData name="SOFIA ZYGA" userId="41017c13-8c3a-4b14-b60e-cc58eed58939" providerId="ADAL" clId="{6124CF19-B724-436F-90FA-F50F8570DEED}" dt="2023-02-28T07:25:03.254" v="581" actId="700"/>
          <ac:spMkLst>
            <pc:docMk/>
            <pc:sldMk cId="3246559823" sldId="306"/>
            <ac:spMk id="2" creationId="{BAC242DA-8C1B-B5D9-B7D1-13F128221C49}"/>
          </ac:spMkLst>
        </pc:spChg>
        <pc:spChg chg="del mod ord">
          <ac:chgData name="SOFIA ZYGA" userId="41017c13-8c3a-4b14-b60e-cc58eed58939" providerId="ADAL" clId="{6124CF19-B724-436F-90FA-F50F8570DEED}" dt="2023-02-28T07:25:03.254" v="581" actId="700"/>
          <ac:spMkLst>
            <pc:docMk/>
            <pc:sldMk cId="3246559823" sldId="306"/>
            <ac:spMk id="3" creationId="{4C8951C5-7432-85A7-EDFA-F84DD6349B88}"/>
          </ac:spMkLst>
        </pc:spChg>
        <pc:spChg chg="del">
          <ac:chgData name="SOFIA ZYGA" userId="41017c13-8c3a-4b14-b60e-cc58eed58939" providerId="ADAL" clId="{6124CF19-B724-436F-90FA-F50F8570DEED}" dt="2023-02-28T07:25:03.254" v="581" actId="700"/>
          <ac:spMkLst>
            <pc:docMk/>
            <pc:sldMk cId="3246559823" sldId="306"/>
            <ac:spMk id="4" creationId="{BD57EE11-2BB9-5B37-BCFF-FFC801724928}"/>
          </ac:spMkLst>
        </pc:spChg>
        <pc:spChg chg="add mod ord">
          <ac:chgData name="SOFIA ZYGA" userId="41017c13-8c3a-4b14-b60e-cc58eed58939" providerId="ADAL" clId="{6124CF19-B724-436F-90FA-F50F8570DEED}" dt="2023-02-28T07:27:30.950" v="666" actId="404"/>
          <ac:spMkLst>
            <pc:docMk/>
            <pc:sldMk cId="3246559823" sldId="306"/>
            <ac:spMk id="5" creationId="{1BB3F6F5-B32F-A72C-A528-24A7143DA236}"/>
          </ac:spMkLst>
        </pc:spChg>
        <pc:spChg chg="add mod ord">
          <ac:chgData name="SOFIA ZYGA" userId="41017c13-8c3a-4b14-b60e-cc58eed58939" providerId="ADAL" clId="{6124CF19-B724-436F-90FA-F50F8570DEED}" dt="2023-02-28T07:27:41.053" v="668" actId="20577"/>
          <ac:spMkLst>
            <pc:docMk/>
            <pc:sldMk cId="3246559823" sldId="306"/>
            <ac:spMk id="6" creationId="{9080314A-7AFA-6660-D448-6BDAF01F7445}"/>
          </ac:spMkLst>
        </pc:spChg>
      </pc:sldChg>
      <pc:sldChg chg="addSp delSp modSp new mod">
        <pc:chgData name="SOFIA ZYGA" userId="41017c13-8c3a-4b14-b60e-cc58eed58939" providerId="ADAL" clId="{6124CF19-B724-436F-90FA-F50F8570DEED}" dt="2023-02-28T07:41:14.271" v="881" actId="207"/>
        <pc:sldMkLst>
          <pc:docMk/>
          <pc:sldMk cId="2488577158" sldId="307"/>
        </pc:sldMkLst>
        <pc:spChg chg="mod">
          <ac:chgData name="SOFIA ZYGA" userId="41017c13-8c3a-4b14-b60e-cc58eed58939" providerId="ADAL" clId="{6124CF19-B724-436F-90FA-F50F8570DEED}" dt="2023-02-28T07:40:52.392" v="875" actId="20577"/>
          <ac:spMkLst>
            <pc:docMk/>
            <pc:sldMk cId="2488577158" sldId="307"/>
            <ac:spMk id="2" creationId="{F9E847BC-3E27-FAF7-3E37-76F3DE4F6422}"/>
          </ac:spMkLst>
        </pc:spChg>
        <pc:spChg chg="mod">
          <ac:chgData name="SOFIA ZYGA" userId="41017c13-8c3a-4b14-b60e-cc58eed58939" providerId="ADAL" clId="{6124CF19-B724-436F-90FA-F50F8570DEED}" dt="2023-02-28T07:41:14.271" v="881" actId="207"/>
          <ac:spMkLst>
            <pc:docMk/>
            <pc:sldMk cId="2488577158" sldId="307"/>
            <ac:spMk id="3" creationId="{1F186C80-0443-AD79-EC4A-ED61602792AF}"/>
          </ac:spMkLst>
        </pc:spChg>
        <pc:inkChg chg="add del">
          <ac:chgData name="SOFIA ZYGA" userId="41017c13-8c3a-4b14-b60e-cc58eed58939" providerId="ADAL" clId="{6124CF19-B724-436F-90FA-F50F8570DEED}" dt="2023-02-28T07:39:26.857" v="856" actId="9405"/>
          <ac:inkMkLst>
            <pc:docMk/>
            <pc:sldMk cId="2488577158" sldId="307"/>
            <ac:inkMk id="4" creationId="{FB1B5591-FCAB-D072-DABF-E174D6055C5E}"/>
          </ac:inkMkLst>
        </pc:inkChg>
        <pc:inkChg chg="add del">
          <ac:chgData name="SOFIA ZYGA" userId="41017c13-8c3a-4b14-b60e-cc58eed58939" providerId="ADAL" clId="{6124CF19-B724-436F-90FA-F50F8570DEED}" dt="2023-02-28T07:39:26.370" v="855" actId="9405"/>
          <ac:inkMkLst>
            <pc:docMk/>
            <pc:sldMk cId="2488577158" sldId="307"/>
            <ac:inkMk id="5" creationId="{25FE74C1-97B4-DD2A-274D-9034CDB3BB01}"/>
          </ac:inkMkLst>
        </pc:inkChg>
        <pc:inkChg chg="add del">
          <ac:chgData name="SOFIA ZYGA" userId="41017c13-8c3a-4b14-b60e-cc58eed58939" providerId="ADAL" clId="{6124CF19-B724-436F-90FA-F50F8570DEED}" dt="2023-02-28T07:40:02.798" v="861" actId="478"/>
          <ac:inkMkLst>
            <pc:docMk/>
            <pc:sldMk cId="2488577158" sldId="307"/>
            <ac:inkMk id="6" creationId="{0461BAF4-468E-7DB2-4A24-B854C836BDFB}"/>
          </ac:inkMkLst>
        </pc:inkChg>
        <pc:inkChg chg="add del">
          <ac:chgData name="SOFIA ZYGA" userId="41017c13-8c3a-4b14-b60e-cc58eed58939" providerId="ADAL" clId="{6124CF19-B724-436F-90FA-F50F8570DEED}" dt="2023-02-28T07:39:51.312" v="859" actId="478"/>
          <ac:inkMkLst>
            <pc:docMk/>
            <pc:sldMk cId="2488577158" sldId="307"/>
            <ac:inkMk id="7" creationId="{A93AD205-67A0-2CFF-3C7E-8E9A96FB7D33}"/>
          </ac:inkMkLst>
        </pc:inkChg>
      </pc:sldChg>
      <pc:sldChg chg="addSp delSp modSp new mod">
        <pc:chgData name="SOFIA ZYGA" userId="41017c13-8c3a-4b14-b60e-cc58eed58939" providerId="ADAL" clId="{6124CF19-B724-436F-90FA-F50F8570DEED}" dt="2023-02-28T07:41:26.988" v="891" actId="5793"/>
        <pc:sldMkLst>
          <pc:docMk/>
          <pc:sldMk cId="2048449574" sldId="308"/>
        </pc:sldMkLst>
        <pc:spChg chg="mod">
          <ac:chgData name="SOFIA ZYGA" userId="41017c13-8c3a-4b14-b60e-cc58eed58939" providerId="ADAL" clId="{6124CF19-B724-436F-90FA-F50F8570DEED}" dt="2023-02-28T07:41:26.988" v="891" actId="5793"/>
          <ac:spMkLst>
            <pc:docMk/>
            <pc:sldMk cId="2048449574" sldId="308"/>
            <ac:spMk id="2" creationId="{F93FFCF7-4553-DABB-24FC-48AF54647990}"/>
          </ac:spMkLst>
        </pc:spChg>
        <pc:spChg chg="del">
          <ac:chgData name="SOFIA ZYGA" userId="41017c13-8c3a-4b14-b60e-cc58eed58939" providerId="ADAL" clId="{6124CF19-B724-436F-90FA-F50F8570DEED}" dt="2023-02-28T07:36:36.394" v="818" actId="22"/>
          <ac:spMkLst>
            <pc:docMk/>
            <pc:sldMk cId="2048449574" sldId="308"/>
            <ac:spMk id="3" creationId="{276CE9C5-AEFE-470F-4A64-4302ADDDD3B4}"/>
          </ac:spMkLst>
        </pc:spChg>
        <pc:picChg chg="add mod ord modCrop">
          <ac:chgData name="SOFIA ZYGA" userId="41017c13-8c3a-4b14-b60e-cc58eed58939" providerId="ADAL" clId="{6124CF19-B724-436F-90FA-F50F8570DEED}" dt="2023-02-28T07:37:43.321" v="830" actId="18131"/>
          <ac:picMkLst>
            <pc:docMk/>
            <pc:sldMk cId="2048449574" sldId="308"/>
            <ac:picMk id="5" creationId="{E920E99D-CFCB-8230-A66E-E8878C23FF1F}"/>
          </ac:picMkLst>
        </pc:picChg>
        <pc:picChg chg="add mod">
          <ac:chgData name="SOFIA ZYGA" userId="41017c13-8c3a-4b14-b60e-cc58eed58939" providerId="ADAL" clId="{6124CF19-B724-436F-90FA-F50F8570DEED}" dt="2023-02-28T07:37:21.427" v="827" actId="1076"/>
          <ac:picMkLst>
            <pc:docMk/>
            <pc:sldMk cId="2048449574" sldId="308"/>
            <ac:picMk id="7" creationId="{9EFC1B54-84BE-FA22-7D3D-12B0AF7C6706}"/>
          </ac:picMkLst>
        </pc:picChg>
        <pc:inkChg chg="add del">
          <ac:chgData name="SOFIA ZYGA" userId="41017c13-8c3a-4b14-b60e-cc58eed58939" providerId="ADAL" clId="{6124CF19-B724-436F-90FA-F50F8570DEED}" dt="2023-02-28T07:38:39.376" v="842" actId="9405"/>
          <ac:inkMkLst>
            <pc:docMk/>
            <pc:sldMk cId="2048449574" sldId="308"/>
            <ac:inkMk id="8" creationId="{4BC0EDC3-7C28-53D3-08BD-CFA0CF00ACA0}"/>
          </ac:inkMkLst>
        </pc:inkChg>
        <pc:inkChg chg="add del">
          <ac:chgData name="SOFIA ZYGA" userId="41017c13-8c3a-4b14-b60e-cc58eed58939" providerId="ADAL" clId="{6124CF19-B724-436F-90FA-F50F8570DEED}" dt="2023-02-28T07:38:38.417" v="841" actId="9405"/>
          <ac:inkMkLst>
            <pc:docMk/>
            <pc:sldMk cId="2048449574" sldId="308"/>
            <ac:inkMk id="9" creationId="{698CAA74-BC2D-F5A6-2977-9A7AAD78E003}"/>
          </ac:inkMkLst>
        </pc:inkChg>
        <pc:inkChg chg="add del">
          <ac:chgData name="SOFIA ZYGA" userId="41017c13-8c3a-4b14-b60e-cc58eed58939" providerId="ADAL" clId="{6124CF19-B724-436F-90FA-F50F8570DEED}" dt="2023-02-28T07:38:38.261" v="840" actId="9405"/>
          <ac:inkMkLst>
            <pc:docMk/>
            <pc:sldMk cId="2048449574" sldId="308"/>
            <ac:inkMk id="10" creationId="{23E54FBB-2475-8EA3-BF2D-909CBF6C287B}"/>
          </ac:inkMkLst>
        </pc:inkChg>
        <pc:inkChg chg="add del">
          <ac:chgData name="SOFIA ZYGA" userId="41017c13-8c3a-4b14-b60e-cc58eed58939" providerId="ADAL" clId="{6124CF19-B724-436F-90FA-F50F8570DEED}" dt="2023-02-28T07:38:38.058" v="839" actId="9405"/>
          <ac:inkMkLst>
            <pc:docMk/>
            <pc:sldMk cId="2048449574" sldId="308"/>
            <ac:inkMk id="11" creationId="{7BD32797-1FF1-168E-16A3-640DCF440C54}"/>
          </ac:inkMkLst>
        </pc:inkChg>
        <pc:inkChg chg="add del">
          <ac:chgData name="SOFIA ZYGA" userId="41017c13-8c3a-4b14-b60e-cc58eed58939" providerId="ADAL" clId="{6124CF19-B724-436F-90FA-F50F8570DEED}" dt="2023-02-28T07:38:37.870" v="838" actId="9405"/>
          <ac:inkMkLst>
            <pc:docMk/>
            <pc:sldMk cId="2048449574" sldId="308"/>
            <ac:inkMk id="12" creationId="{B1B032A1-34B5-6FC7-4E15-E0051C4F5D82}"/>
          </ac:inkMkLst>
        </pc:inkChg>
        <pc:inkChg chg="add del">
          <ac:chgData name="SOFIA ZYGA" userId="41017c13-8c3a-4b14-b60e-cc58eed58939" providerId="ADAL" clId="{6124CF19-B724-436F-90FA-F50F8570DEED}" dt="2023-02-28T07:38:37.589" v="837" actId="9405"/>
          <ac:inkMkLst>
            <pc:docMk/>
            <pc:sldMk cId="2048449574" sldId="308"/>
            <ac:inkMk id="13" creationId="{BB77A54B-7A78-3447-99D9-834D5EC9B532}"/>
          </ac:inkMkLst>
        </pc:inkChg>
        <pc:inkChg chg="add del">
          <ac:chgData name="SOFIA ZYGA" userId="41017c13-8c3a-4b14-b60e-cc58eed58939" providerId="ADAL" clId="{6124CF19-B724-436F-90FA-F50F8570DEED}" dt="2023-02-28T07:39:58.637" v="860" actId="478"/>
          <ac:inkMkLst>
            <pc:docMk/>
            <pc:sldMk cId="2048449574" sldId="308"/>
            <ac:inkMk id="14" creationId="{411D7161-0419-65ED-F26D-96D735986784}"/>
          </ac:inkMkLst>
        </pc:inkChg>
        <pc:inkChg chg="add">
          <ac:chgData name="SOFIA ZYGA" userId="41017c13-8c3a-4b14-b60e-cc58eed58939" providerId="ADAL" clId="{6124CF19-B724-436F-90FA-F50F8570DEED}" dt="2023-02-28T07:38:49.994" v="844" actId="9405"/>
          <ac:inkMkLst>
            <pc:docMk/>
            <pc:sldMk cId="2048449574" sldId="308"/>
            <ac:inkMk id="15" creationId="{2E58F379-0DC3-199F-D0CA-39B1D9A6D241}"/>
          </ac:inkMkLst>
        </pc:inkChg>
        <pc:inkChg chg="add del">
          <ac:chgData name="SOFIA ZYGA" userId="41017c13-8c3a-4b14-b60e-cc58eed58939" providerId="ADAL" clId="{6124CF19-B724-436F-90FA-F50F8570DEED}" dt="2023-02-28T07:39:06.714" v="852" actId="9405"/>
          <ac:inkMkLst>
            <pc:docMk/>
            <pc:sldMk cId="2048449574" sldId="308"/>
            <ac:inkMk id="16" creationId="{BB317171-3590-A40F-E70D-496651D255C4}"/>
          </ac:inkMkLst>
        </pc:inkChg>
        <pc:inkChg chg="add del">
          <ac:chgData name="SOFIA ZYGA" userId="41017c13-8c3a-4b14-b60e-cc58eed58939" providerId="ADAL" clId="{6124CF19-B724-436F-90FA-F50F8570DEED}" dt="2023-02-28T07:39:05.958" v="851" actId="9405"/>
          <ac:inkMkLst>
            <pc:docMk/>
            <pc:sldMk cId="2048449574" sldId="308"/>
            <ac:inkMk id="17" creationId="{A8344CA6-C286-D721-3301-E73C85E66838}"/>
          </ac:inkMkLst>
        </pc:inkChg>
        <pc:inkChg chg="add del">
          <ac:chgData name="SOFIA ZYGA" userId="41017c13-8c3a-4b14-b60e-cc58eed58939" providerId="ADAL" clId="{6124CF19-B724-436F-90FA-F50F8570DEED}" dt="2023-02-28T07:39:05.286" v="850" actId="9405"/>
          <ac:inkMkLst>
            <pc:docMk/>
            <pc:sldMk cId="2048449574" sldId="308"/>
            <ac:inkMk id="18" creationId="{4EB561C7-4172-942E-6A67-EB569F4FEA98}"/>
          </ac:inkMkLst>
        </pc:inkChg>
        <pc:inkChg chg="add del">
          <ac:chgData name="SOFIA ZYGA" userId="41017c13-8c3a-4b14-b60e-cc58eed58939" providerId="ADAL" clId="{6124CF19-B724-436F-90FA-F50F8570DEED}" dt="2023-02-28T07:39:04.760" v="849" actId="9405"/>
          <ac:inkMkLst>
            <pc:docMk/>
            <pc:sldMk cId="2048449574" sldId="308"/>
            <ac:inkMk id="19" creationId="{BCBFB702-62E6-CF64-6C13-5B30C47968F5}"/>
          </ac:inkMkLst>
        </pc:inkChg>
      </pc:sldChg>
      <pc:sldChg chg="addSp modSp new mod">
        <pc:chgData name="SOFIA ZYGA" userId="41017c13-8c3a-4b14-b60e-cc58eed58939" providerId="ADAL" clId="{6124CF19-B724-436F-90FA-F50F8570DEED}" dt="2023-02-28T07:44:21.307" v="955" actId="20577"/>
        <pc:sldMkLst>
          <pc:docMk/>
          <pc:sldMk cId="318344351" sldId="309"/>
        </pc:sldMkLst>
        <pc:spChg chg="mod">
          <ac:chgData name="SOFIA ZYGA" userId="41017c13-8c3a-4b14-b60e-cc58eed58939" providerId="ADAL" clId="{6124CF19-B724-436F-90FA-F50F8570DEED}" dt="2023-02-28T07:42:01.196" v="901" actId="20577"/>
          <ac:spMkLst>
            <pc:docMk/>
            <pc:sldMk cId="318344351" sldId="309"/>
            <ac:spMk id="2" creationId="{0727A526-C427-8C87-E845-B59F150C9F6A}"/>
          </ac:spMkLst>
        </pc:spChg>
        <pc:spChg chg="mod">
          <ac:chgData name="SOFIA ZYGA" userId="41017c13-8c3a-4b14-b60e-cc58eed58939" providerId="ADAL" clId="{6124CF19-B724-436F-90FA-F50F8570DEED}" dt="2023-02-28T07:44:21.307" v="955" actId="20577"/>
          <ac:spMkLst>
            <pc:docMk/>
            <pc:sldMk cId="318344351" sldId="309"/>
            <ac:spMk id="3" creationId="{F0F225B8-038F-256D-8328-CE3E5C1FD72F}"/>
          </ac:spMkLst>
        </pc:spChg>
        <pc:picChg chg="add mod">
          <ac:chgData name="SOFIA ZYGA" userId="41017c13-8c3a-4b14-b60e-cc58eed58939" providerId="ADAL" clId="{6124CF19-B724-436F-90FA-F50F8570DEED}" dt="2023-02-28T07:43:48.212" v="946" actId="1076"/>
          <ac:picMkLst>
            <pc:docMk/>
            <pc:sldMk cId="318344351" sldId="309"/>
            <ac:picMk id="5" creationId="{37FA2E6D-8111-3F9F-7B16-AB28387D0305}"/>
          </ac:picMkLst>
        </pc:picChg>
      </pc:sldChg>
      <pc:sldChg chg="addSp delSp modSp new mod modClrScheme chgLayout">
        <pc:chgData name="SOFIA ZYGA" userId="41017c13-8c3a-4b14-b60e-cc58eed58939" providerId="ADAL" clId="{6124CF19-B724-436F-90FA-F50F8570DEED}" dt="2023-02-28T07:52:04.192" v="1011" actId="1076"/>
        <pc:sldMkLst>
          <pc:docMk/>
          <pc:sldMk cId="230161034" sldId="310"/>
        </pc:sldMkLst>
        <pc:spChg chg="mod ord">
          <ac:chgData name="SOFIA ZYGA" userId="41017c13-8c3a-4b14-b60e-cc58eed58939" providerId="ADAL" clId="{6124CF19-B724-436F-90FA-F50F8570DEED}" dt="2023-02-28T07:51:30.424" v="1005" actId="14100"/>
          <ac:spMkLst>
            <pc:docMk/>
            <pc:sldMk cId="230161034" sldId="310"/>
            <ac:spMk id="2" creationId="{C4055D22-EB55-A0BA-AC1D-D5701696C7C1}"/>
          </ac:spMkLst>
        </pc:spChg>
        <pc:spChg chg="del mod ord">
          <ac:chgData name="SOFIA ZYGA" userId="41017c13-8c3a-4b14-b60e-cc58eed58939" providerId="ADAL" clId="{6124CF19-B724-436F-90FA-F50F8570DEED}" dt="2023-02-28T07:52:01.440" v="1010"/>
          <ac:spMkLst>
            <pc:docMk/>
            <pc:sldMk cId="230161034" sldId="310"/>
            <ac:spMk id="3" creationId="{8C157BF7-4758-6FA0-085E-E15371A889A6}"/>
          </ac:spMkLst>
        </pc:spChg>
        <pc:spChg chg="add mod ord">
          <ac:chgData name="SOFIA ZYGA" userId="41017c13-8c3a-4b14-b60e-cc58eed58939" providerId="ADAL" clId="{6124CF19-B724-436F-90FA-F50F8570DEED}" dt="2023-02-28T07:51:41.677" v="1008" actId="20577"/>
          <ac:spMkLst>
            <pc:docMk/>
            <pc:sldMk cId="230161034" sldId="310"/>
            <ac:spMk id="4" creationId="{11F631F8-A015-6421-0FBD-6D93E55306FE}"/>
          </ac:spMkLst>
        </pc:spChg>
        <pc:picChg chg="add mod">
          <ac:chgData name="SOFIA ZYGA" userId="41017c13-8c3a-4b14-b60e-cc58eed58939" providerId="ADAL" clId="{6124CF19-B724-436F-90FA-F50F8570DEED}" dt="2023-02-28T07:51:45.255" v="1009" actId="1076"/>
          <ac:picMkLst>
            <pc:docMk/>
            <pc:sldMk cId="230161034" sldId="310"/>
            <ac:picMk id="1026" creationId="{52479D0E-7E40-45EF-DB84-3417E1919CE4}"/>
          </ac:picMkLst>
        </pc:picChg>
        <pc:picChg chg="add mod">
          <ac:chgData name="SOFIA ZYGA" userId="41017c13-8c3a-4b14-b60e-cc58eed58939" providerId="ADAL" clId="{6124CF19-B724-436F-90FA-F50F8570DEED}" dt="2023-02-28T07:52:04.192" v="1011" actId="1076"/>
          <ac:picMkLst>
            <pc:docMk/>
            <pc:sldMk cId="230161034" sldId="310"/>
            <ac:picMk id="1028" creationId="{17FB8916-8542-6154-59C2-079E599641C0}"/>
          </ac:picMkLst>
        </pc:picChg>
      </pc:sldChg>
      <pc:sldChg chg="addSp delSp modSp new mod">
        <pc:chgData name="SOFIA ZYGA" userId="41017c13-8c3a-4b14-b60e-cc58eed58939" providerId="ADAL" clId="{6124CF19-B724-436F-90FA-F50F8570DEED}" dt="2023-02-28T07:56:30.662" v="1053" actId="1076"/>
        <pc:sldMkLst>
          <pc:docMk/>
          <pc:sldMk cId="2648025770" sldId="311"/>
        </pc:sldMkLst>
        <pc:spChg chg="mod">
          <ac:chgData name="SOFIA ZYGA" userId="41017c13-8c3a-4b14-b60e-cc58eed58939" providerId="ADAL" clId="{6124CF19-B724-436F-90FA-F50F8570DEED}" dt="2023-02-28T07:53:35.207" v="1043" actId="14100"/>
          <ac:spMkLst>
            <pc:docMk/>
            <pc:sldMk cId="2648025770" sldId="311"/>
            <ac:spMk id="2" creationId="{66ADE107-44E9-DF35-476F-CBE0407B4FA2}"/>
          </ac:spMkLst>
        </pc:spChg>
        <pc:spChg chg="del">
          <ac:chgData name="SOFIA ZYGA" userId="41017c13-8c3a-4b14-b60e-cc58eed58939" providerId="ADAL" clId="{6124CF19-B724-436F-90FA-F50F8570DEED}" dt="2023-02-28T07:55:03.582" v="1045"/>
          <ac:spMkLst>
            <pc:docMk/>
            <pc:sldMk cId="2648025770" sldId="311"/>
            <ac:spMk id="3" creationId="{B1DAC575-B0C4-B137-8C1F-7AE96907CA29}"/>
          </ac:spMkLst>
        </pc:spChg>
        <pc:spChg chg="mod">
          <ac:chgData name="SOFIA ZYGA" userId="41017c13-8c3a-4b14-b60e-cc58eed58939" providerId="ADAL" clId="{6124CF19-B724-436F-90FA-F50F8570DEED}" dt="2023-02-28T07:53:38.447" v="1044" actId="14100"/>
          <ac:spMkLst>
            <pc:docMk/>
            <pc:sldMk cId="2648025770" sldId="311"/>
            <ac:spMk id="4" creationId="{81582A33-BEB3-D0E7-E4E9-2EBB83DA4C07}"/>
          </ac:spMkLst>
        </pc:spChg>
        <pc:picChg chg="add mod">
          <ac:chgData name="SOFIA ZYGA" userId="41017c13-8c3a-4b14-b60e-cc58eed58939" providerId="ADAL" clId="{6124CF19-B724-436F-90FA-F50F8570DEED}" dt="2023-02-28T07:56:30.662" v="1053" actId="1076"/>
          <ac:picMkLst>
            <pc:docMk/>
            <pc:sldMk cId="2648025770" sldId="311"/>
            <ac:picMk id="2050" creationId="{57273D26-A850-B9D9-E02F-664F2D2F2399}"/>
          </ac:picMkLst>
        </pc:picChg>
        <pc:picChg chg="add mod">
          <ac:chgData name="SOFIA ZYGA" userId="41017c13-8c3a-4b14-b60e-cc58eed58939" providerId="ADAL" clId="{6124CF19-B724-436F-90FA-F50F8570DEED}" dt="2023-02-28T07:55:48.693" v="1049" actId="1076"/>
          <ac:picMkLst>
            <pc:docMk/>
            <pc:sldMk cId="2648025770" sldId="311"/>
            <ac:picMk id="2052" creationId="{C005CFE7-917C-7236-7470-30B1EB8466B7}"/>
          </ac:picMkLst>
        </pc:picChg>
        <pc:picChg chg="add mod">
          <ac:chgData name="SOFIA ZYGA" userId="41017c13-8c3a-4b14-b60e-cc58eed58939" providerId="ADAL" clId="{6124CF19-B724-436F-90FA-F50F8570DEED}" dt="2023-02-28T07:56:28.536" v="1052" actId="14100"/>
          <ac:picMkLst>
            <pc:docMk/>
            <pc:sldMk cId="2648025770" sldId="311"/>
            <ac:picMk id="2054" creationId="{7C372DD6-0CEC-20FC-2E95-BB5081973DE5}"/>
          </ac:picMkLst>
        </pc:picChg>
      </pc:sldChg>
      <pc:sldChg chg="delSp modSp new mod">
        <pc:chgData name="SOFIA ZYGA" userId="41017c13-8c3a-4b14-b60e-cc58eed58939" providerId="ADAL" clId="{6124CF19-B724-436F-90FA-F50F8570DEED}" dt="2023-02-28T08:42:59.796" v="2129" actId="478"/>
        <pc:sldMkLst>
          <pc:docMk/>
          <pc:sldMk cId="2456196251" sldId="312"/>
        </pc:sldMkLst>
        <pc:spChg chg="mod">
          <ac:chgData name="SOFIA ZYGA" userId="41017c13-8c3a-4b14-b60e-cc58eed58939" providerId="ADAL" clId="{6124CF19-B724-436F-90FA-F50F8570DEED}" dt="2023-02-28T07:57:06.442" v="1073" actId="20577"/>
          <ac:spMkLst>
            <pc:docMk/>
            <pc:sldMk cId="2456196251" sldId="312"/>
            <ac:spMk id="2" creationId="{7DF58337-5776-5D19-842E-55697BC2D510}"/>
          </ac:spMkLst>
        </pc:spChg>
        <pc:spChg chg="mod">
          <ac:chgData name="SOFIA ZYGA" userId="41017c13-8c3a-4b14-b60e-cc58eed58939" providerId="ADAL" clId="{6124CF19-B724-436F-90FA-F50F8570DEED}" dt="2023-02-28T07:58:07.952" v="1095" actId="403"/>
          <ac:spMkLst>
            <pc:docMk/>
            <pc:sldMk cId="2456196251" sldId="312"/>
            <ac:spMk id="3" creationId="{1F636D2C-9F98-2B2D-FCA4-E2DFAEC18996}"/>
          </ac:spMkLst>
        </pc:spChg>
        <pc:spChg chg="del">
          <ac:chgData name="SOFIA ZYGA" userId="41017c13-8c3a-4b14-b60e-cc58eed58939" providerId="ADAL" clId="{6124CF19-B724-436F-90FA-F50F8570DEED}" dt="2023-02-28T08:42:59.796" v="2129" actId="478"/>
          <ac:spMkLst>
            <pc:docMk/>
            <pc:sldMk cId="2456196251" sldId="312"/>
            <ac:spMk id="4" creationId="{FC0E86D9-0A44-F072-02E7-6F48EFE26BB0}"/>
          </ac:spMkLst>
        </pc:spChg>
      </pc:sldChg>
      <pc:sldChg chg="addSp delSp modSp new mod">
        <pc:chgData name="SOFIA ZYGA" userId="41017c13-8c3a-4b14-b60e-cc58eed58939" providerId="ADAL" clId="{6124CF19-B724-436F-90FA-F50F8570DEED}" dt="2023-02-28T08:00:41.936" v="1143" actId="1076"/>
        <pc:sldMkLst>
          <pc:docMk/>
          <pc:sldMk cId="3770171213" sldId="313"/>
        </pc:sldMkLst>
        <pc:spChg chg="mod">
          <ac:chgData name="SOFIA ZYGA" userId="41017c13-8c3a-4b14-b60e-cc58eed58939" providerId="ADAL" clId="{6124CF19-B724-436F-90FA-F50F8570DEED}" dt="2023-02-28T07:59:48.789" v="1133" actId="5793"/>
          <ac:spMkLst>
            <pc:docMk/>
            <pc:sldMk cId="3770171213" sldId="313"/>
            <ac:spMk id="2" creationId="{8AE7696D-90F6-5617-2176-14BE1A6D64F8}"/>
          </ac:spMkLst>
        </pc:spChg>
        <pc:spChg chg="mod">
          <ac:chgData name="SOFIA ZYGA" userId="41017c13-8c3a-4b14-b60e-cc58eed58939" providerId="ADAL" clId="{6124CF19-B724-436F-90FA-F50F8570DEED}" dt="2023-02-28T07:59:59.777" v="1137" actId="20577"/>
          <ac:spMkLst>
            <pc:docMk/>
            <pc:sldMk cId="3770171213" sldId="313"/>
            <ac:spMk id="3" creationId="{62955CFA-F674-C2F1-BF01-E765CEED9252}"/>
          </ac:spMkLst>
        </pc:spChg>
        <pc:spChg chg="del">
          <ac:chgData name="SOFIA ZYGA" userId="41017c13-8c3a-4b14-b60e-cc58eed58939" providerId="ADAL" clId="{6124CF19-B724-436F-90FA-F50F8570DEED}" dt="2023-02-28T07:59:41.436" v="1125" actId="478"/>
          <ac:spMkLst>
            <pc:docMk/>
            <pc:sldMk cId="3770171213" sldId="313"/>
            <ac:spMk id="4" creationId="{07F62FA9-E25D-6AA1-D955-9BC3D387B4C4}"/>
          </ac:spMkLst>
        </pc:spChg>
        <pc:picChg chg="add mod">
          <ac:chgData name="SOFIA ZYGA" userId="41017c13-8c3a-4b14-b60e-cc58eed58939" providerId="ADAL" clId="{6124CF19-B724-436F-90FA-F50F8570DEED}" dt="2023-02-28T07:59:37.640" v="1124" actId="1076"/>
          <ac:picMkLst>
            <pc:docMk/>
            <pc:sldMk cId="3770171213" sldId="313"/>
            <ac:picMk id="6" creationId="{E5A46004-FB25-89B1-4FED-2655BF471ECD}"/>
          </ac:picMkLst>
        </pc:picChg>
        <pc:picChg chg="add mod">
          <ac:chgData name="SOFIA ZYGA" userId="41017c13-8c3a-4b14-b60e-cc58eed58939" providerId="ADAL" clId="{6124CF19-B724-436F-90FA-F50F8570DEED}" dt="2023-02-28T08:00:41.936" v="1143" actId="1076"/>
          <ac:picMkLst>
            <pc:docMk/>
            <pc:sldMk cId="3770171213" sldId="313"/>
            <ac:picMk id="8" creationId="{A00D3D7F-31ED-435F-2027-210FE3632B48}"/>
          </ac:picMkLst>
        </pc:picChg>
      </pc:sldChg>
      <pc:sldChg chg="modSp new mod">
        <pc:chgData name="SOFIA ZYGA" userId="41017c13-8c3a-4b14-b60e-cc58eed58939" providerId="ADAL" clId="{6124CF19-B724-436F-90FA-F50F8570DEED}" dt="2023-02-28T08:02:03.738" v="1162"/>
        <pc:sldMkLst>
          <pc:docMk/>
          <pc:sldMk cId="997800996" sldId="314"/>
        </pc:sldMkLst>
        <pc:spChg chg="mod">
          <ac:chgData name="SOFIA ZYGA" userId="41017c13-8c3a-4b14-b60e-cc58eed58939" providerId="ADAL" clId="{6124CF19-B724-436F-90FA-F50F8570DEED}" dt="2023-02-28T08:01:54.938" v="1161" actId="20577"/>
          <ac:spMkLst>
            <pc:docMk/>
            <pc:sldMk cId="997800996" sldId="314"/>
            <ac:spMk id="2" creationId="{04AAA0EB-17B1-3AFB-5187-9EA742D2C7BA}"/>
          </ac:spMkLst>
        </pc:spChg>
        <pc:spChg chg="mod">
          <ac:chgData name="SOFIA ZYGA" userId="41017c13-8c3a-4b14-b60e-cc58eed58939" providerId="ADAL" clId="{6124CF19-B724-436F-90FA-F50F8570DEED}" dt="2023-02-28T08:02:03.738" v="1162"/>
          <ac:spMkLst>
            <pc:docMk/>
            <pc:sldMk cId="997800996" sldId="314"/>
            <ac:spMk id="3" creationId="{7C64213B-1CBB-819F-ED00-1F3EACB66CC5}"/>
          </ac:spMkLst>
        </pc:spChg>
      </pc:sldChg>
      <pc:sldChg chg="modSp new mod">
        <pc:chgData name="SOFIA ZYGA" userId="41017c13-8c3a-4b14-b60e-cc58eed58939" providerId="ADAL" clId="{6124CF19-B724-436F-90FA-F50F8570DEED}" dt="2023-02-28T08:05:58.860" v="1210" actId="20577"/>
        <pc:sldMkLst>
          <pc:docMk/>
          <pc:sldMk cId="2122528770" sldId="315"/>
        </pc:sldMkLst>
        <pc:spChg chg="mod">
          <ac:chgData name="SOFIA ZYGA" userId="41017c13-8c3a-4b14-b60e-cc58eed58939" providerId="ADAL" clId="{6124CF19-B724-436F-90FA-F50F8570DEED}" dt="2023-02-28T08:02:48.308" v="1171" actId="20577"/>
          <ac:spMkLst>
            <pc:docMk/>
            <pc:sldMk cId="2122528770" sldId="315"/>
            <ac:spMk id="2" creationId="{1626DCD9-4701-0208-083B-A090DF5F6140}"/>
          </ac:spMkLst>
        </pc:spChg>
        <pc:spChg chg="mod">
          <ac:chgData name="SOFIA ZYGA" userId="41017c13-8c3a-4b14-b60e-cc58eed58939" providerId="ADAL" clId="{6124CF19-B724-436F-90FA-F50F8570DEED}" dt="2023-02-28T08:05:58.860" v="1210" actId="20577"/>
          <ac:spMkLst>
            <pc:docMk/>
            <pc:sldMk cId="2122528770" sldId="315"/>
            <ac:spMk id="3" creationId="{1145C13B-7CA3-FE09-612E-9AE511DD3719}"/>
          </ac:spMkLst>
        </pc:spChg>
      </pc:sldChg>
      <pc:sldChg chg="addSp modSp new mod">
        <pc:chgData name="SOFIA ZYGA" userId="41017c13-8c3a-4b14-b60e-cc58eed58939" providerId="ADAL" clId="{6124CF19-B724-436F-90FA-F50F8570DEED}" dt="2023-02-28T08:11:53.411" v="1325" actId="1076"/>
        <pc:sldMkLst>
          <pc:docMk/>
          <pc:sldMk cId="2775825497" sldId="316"/>
        </pc:sldMkLst>
        <pc:spChg chg="mod">
          <ac:chgData name="SOFIA ZYGA" userId="41017c13-8c3a-4b14-b60e-cc58eed58939" providerId="ADAL" clId="{6124CF19-B724-436F-90FA-F50F8570DEED}" dt="2023-02-28T08:11:11.893" v="1315" actId="14100"/>
          <ac:spMkLst>
            <pc:docMk/>
            <pc:sldMk cId="2775825497" sldId="316"/>
            <ac:spMk id="2" creationId="{A5ACFD6F-D4C1-02F3-46D3-B940A2EC71B2}"/>
          </ac:spMkLst>
        </pc:spChg>
        <pc:spChg chg="mod">
          <ac:chgData name="SOFIA ZYGA" userId="41017c13-8c3a-4b14-b60e-cc58eed58939" providerId="ADAL" clId="{6124CF19-B724-436F-90FA-F50F8570DEED}" dt="2023-02-28T08:10:19.417" v="1311"/>
          <ac:spMkLst>
            <pc:docMk/>
            <pc:sldMk cId="2775825497" sldId="316"/>
            <ac:spMk id="3" creationId="{8731DE17-373E-F77D-9985-D1FB832D481B}"/>
          </ac:spMkLst>
        </pc:spChg>
        <pc:picChg chg="add mod">
          <ac:chgData name="SOFIA ZYGA" userId="41017c13-8c3a-4b14-b60e-cc58eed58939" providerId="ADAL" clId="{6124CF19-B724-436F-90FA-F50F8570DEED}" dt="2023-02-28T08:11:46.350" v="1324" actId="14100"/>
          <ac:picMkLst>
            <pc:docMk/>
            <pc:sldMk cId="2775825497" sldId="316"/>
            <ac:picMk id="6" creationId="{5B347898-D545-28AD-E232-18E8F2D7A026}"/>
          </ac:picMkLst>
        </pc:picChg>
        <pc:picChg chg="add mod">
          <ac:chgData name="SOFIA ZYGA" userId="41017c13-8c3a-4b14-b60e-cc58eed58939" providerId="ADAL" clId="{6124CF19-B724-436F-90FA-F50F8570DEED}" dt="2023-02-28T08:11:53.411" v="1325" actId="1076"/>
          <ac:picMkLst>
            <pc:docMk/>
            <pc:sldMk cId="2775825497" sldId="316"/>
            <ac:picMk id="8" creationId="{CEB896BD-4033-CD62-6CC5-F809DE88279E}"/>
          </ac:picMkLst>
        </pc:picChg>
      </pc:sldChg>
      <pc:sldChg chg="addSp modSp new mod">
        <pc:chgData name="SOFIA ZYGA" userId="41017c13-8c3a-4b14-b60e-cc58eed58939" providerId="ADAL" clId="{6124CF19-B724-436F-90FA-F50F8570DEED}" dt="2023-02-28T08:14:25.382" v="1375" actId="1076"/>
        <pc:sldMkLst>
          <pc:docMk/>
          <pc:sldMk cId="2045409300" sldId="317"/>
        </pc:sldMkLst>
        <pc:spChg chg="mod">
          <ac:chgData name="SOFIA ZYGA" userId="41017c13-8c3a-4b14-b60e-cc58eed58939" providerId="ADAL" clId="{6124CF19-B724-436F-90FA-F50F8570DEED}" dt="2023-02-28T08:12:20.628" v="1344" actId="20577"/>
          <ac:spMkLst>
            <pc:docMk/>
            <pc:sldMk cId="2045409300" sldId="317"/>
            <ac:spMk id="2" creationId="{E87434E1-320B-3943-54C1-CAEF0F7E37C5}"/>
          </ac:spMkLst>
        </pc:spChg>
        <pc:spChg chg="mod">
          <ac:chgData name="SOFIA ZYGA" userId="41017c13-8c3a-4b14-b60e-cc58eed58939" providerId="ADAL" clId="{6124CF19-B724-436F-90FA-F50F8570DEED}" dt="2023-02-28T08:13:39.776" v="1370"/>
          <ac:spMkLst>
            <pc:docMk/>
            <pc:sldMk cId="2045409300" sldId="317"/>
            <ac:spMk id="3" creationId="{BC981A16-1464-1E4F-CAE4-6BB6CB21E9D0}"/>
          </ac:spMkLst>
        </pc:spChg>
        <pc:picChg chg="add mod">
          <ac:chgData name="SOFIA ZYGA" userId="41017c13-8c3a-4b14-b60e-cc58eed58939" providerId="ADAL" clId="{6124CF19-B724-436F-90FA-F50F8570DEED}" dt="2023-02-28T08:14:25.382" v="1375" actId="1076"/>
          <ac:picMkLst>
            <pc:docMk/>
            <pc:sldMk cId="2045409300" sldId="317"/>
            <ac:picMk id="6" creationId="{5BF29B06-14E7-AAD3-635D-84B064466A5D}"/>
          </ac:picMkLst>
        </pc:picChg>
      </pc:sldChg>
      <pc:sldChg chg="addSp delSp modSp new mod">
        <pc:chgData name="SOFIA ZYGA" userId="41017c13-8c3a-4b14-b60e-cc58eed58939" providerId="ADAL" clId="{6124CF19-B724-436F-90FA-F50F8570DEED}" dt="2023-02-28T08:16:36.804" v="1421" actId="403"/>
        <pc:sldMkLst>
          <pc:docMk/>
          <pc:sldMk cId="281298733" sldId="318"/>
        </pc:sldMkLst>
        <pc:spChg chg="mod">
          <ac:chgData name="SOFIA ZYGA" userId="41017c13-8c3a-4b14-b60e-cc58eed58939" providerId="ADAL" clId="{6124CF19-B724-436F-90FA-F50F8570DEED}" dt="2023-02-28T08:14:50.878" v="1385" actId="20577"/>
          <ac:spMkLst>
            <pc:docMk/>
            <pc:sldMk cId="281298733" sldId="318"/>
            <ac:spMk id="2" creationId="{ED03028C-4EC9-B134-5196-1EC0A845CA49}"/>
          </ac:spMkLst>
        </pc:spChg>
        <pc:spChg chg="mod">
          <ac:chgData name="SOFIA ZYGA" userId="41017c13-8c3a-4b14-b60e-cc58eed58939" providerId="ADAL" clId="{6124CF19-B724-436F-90FA-F50F8570DEED}" dt="2023-02-28T08:16:36.804" v="1421" actId="403"/>
          <ac:spMkLst>
            <pc:docMk/>
            <pc:sldMk cId="281298733" sldId="318"/>
            <ac:spMk id="3" creationId="{4FA7116C-7804-0D50-354F-668AF9315FC2}"/>
          </ac:spMkLst>
        </pc:spChg>
        <pc:spChg chg="del">
          <ac:chgData name="SOFIA ZYGA" userId="41017c13-8c3a-4b14-b60e-cc58eed58939" providerId="ADAL" clId="{6124CF19-B724-436F-90FA-F50F8570DEED}" dt="2023-02-28T08:16:18.342" v="1403" actId="478"/>
          <ac:spMkLst>
            <pc:docMk/>
            <pc:sldMk cId="281298733" sldId="318"/>
            <ac:spMk id="4" creationId="{C8909AB7-7CB6-E705-32E9-B81ACC5D96E7}"/>
          </ac:spMkLst>
        </pc:spChg>
        <pc:picChg chg="add mod">
          <ac:chgData name="SOFIA ZYGA" userId="41017c13-8c3a-4b14-b60e-cc58eed58939" providerId="ADAL" clId="{6124CF19-B724-436F-90FA-F50F8570DEED}" dt="2023-02-28T08:16:22.357" v="1404" actId="1076"/>
          <ac:picMkLst>
            <pc:docMk/>
            <pc:sldMk cId="281298733" sldId="318"/>
            <ac:picMk id="6" creationId="{03A5E157-4198-E88F-DF47-87F354A53DA3}"/>
          </ac:picMkLst>
        </pc:picChg>
      </pc:sldChg>
      <pc:sldChg chg="delSp modSp new mod">
        <pc:chgData name="SOFIA ZYGA" userId="41017c13-8c3a-4b14-b60e-cc58eed58939" providerId="ADAL" clId="{6124CF19-B724-436F-90FA-F50F8570DEED}" dt="2023-02-28T08:22:30.981" v="1583" actId="207"/>
        <pc:sldMkLst>
          <pc:docMk/>
          <pc:sldMk cId="202950731" sldId="319"/>
        </pc:sldMkLst>
        <pc:spChg chg="mod">
          <ac:chgData name="SOFIA ZYGA" userId="41017c13-8c3a-4b14-b60e-cc58eed58939" providerId="ADAL" clId="{6124CF19-B724-436F-90FA-F50F8570DEED}" dt="2023-02-28T08:22:30.981" v="1583" actId="207"/>
          <ac:spMkLst>
            <pc:docMk/>
            <pc:sldMk cId="202950731" sldId="319"/>
            <ac:spMk id="2" creationId="{4872C0BB-0367-694A-9F1D-9CEC1E44D12C}"/>
          </ac:spMkLst>
        </pc:spChg>
        <pc:spChg chg="mod">
          <ac:chgData name="SOFIA ZYGA" userId="41017c13-8c3a-4b14-b60e-cc58eed58939" providerId="ADAL" clId="{6124CF19-B724-436F-90FA-F50F8570DEED}" dt="2023-02-28T08:22:11.065" v="1582" actId="20577"/>
          <ac:spMkLst>
            <pc:docMk/>
            <pc:sldMk cId="202950731" sldId="319"/>
            <ac:spMk id="3" creationId="{7213E28D-5DA9-3606-3642-D09EBEE34942}"/>
          </ac:spMkLst>
        </pc:spChg>
        <pc:spChg chg="del mod">
          <ac:chgData name="SOFIA ZYGA" userId="41017c13-8c3a-4b14-b60e-cc58eed58939" providerId="ADAL" clId="{6124CF19-B724-436F-90FA-F50F8570DEED}" dt="2023-02-28T08:18:16.994" v="1428" actId="478"/>
          <ac:spMkLst>
            <pc:docMk/>
            <pc:sldMk cId="202950731" sldId="319"/>
            <ac:spMk id="4" creationId="{009AA10F-DF58-7465-690F-AADCF0CD4313}"/>
          </ac:spMkLst>
        </pc:spChg>
      </pc:sldChg>
      <pc:sldChg chg="addSp delSp modSp new mod modClrScheme chgLayout">
        <pc:chgData name="SOFIA ZYGA" userId="41017c13-8c3a-4b14-b60e-cc58eed58939" providerId="ADAL" clId="{6124CF19-B724-436F-90FA-F50F8570DEED}" dt="2023-02-28T08:24:59.517" v="1663" actId="478"/>
        <pc:sldMkLst>
          <pc:docMk/>
          <pc:sldMk cId="3289536794" sldId="320"/>
        </pc:sldMkLst>
        <pc:spChg chg="del mod ord">
          <ac:chgData name="SOFIA ZYGA" userId="41017c13-8c3a-4b14-b60e-cc58eed58939" providerId="ADAL" clId="{6124CF19-B724-436F-90FA-F50F8570DEED}" dt="2023-02-28T08:22:39.983" v="1585" actId="700"/>
          <ac:spMkLst>
            <pc:docMk/>
            <pc:sldMk cId="3289536794" sldId="320"/>
            <ac:spMk id="2" creationId="{BCC23E86-94EB-5D69-4EBB-088E4A8270DE}"/>
          </ac:spMkLst>
        </pc:spChg>
        <pc:spChg chg="del mod ord">
          <ac:chgData name="SOFIA ZYGA" userId="41017c13-8c3a-4b14-b60e-cc58eed58939" providerId="ADAL" clId="{6124CF19-B724-436F-90FA-F50F8570DEED}" dt="2023-02-28T08:22:39.983" v="1585" actId="700"/>
          <ac:spMkLst>
            <pc:docMk/>
            <pc:sldMk cId="3289536794" sldId="320"/>
            <ac:spMk id="3" creationId="{752167A2-F2A1-CF26-A01C-DE7D57DE75D5}"/>
          </ac:spMkLst>
        </pc:spChg>
        <pc:spChg chg="del">
          <ac:chgData name="SOFIA ZYGA" userId="41017c13-8c3a-4b14-b60e-cc58eed58939" providerId="ADAL" clId="{6124CF19-B724-436F-90FA-F50F8570DEED}" dt="2023-02-28T08:22:39.983" v="1585" actId="700"/>
          <ac:spMkLst>
            <pc:docMk/>
            <pc:sldMk cId="3289536794" sldId="320"/>
            <ac:spMk id="4" creationId="{36189D90-7774-8AA1-3472-EC252908BAC6}"/>
          </ac:spMkLst>
        </pc:spChg>
        <pc:spChg chg="add del mod ord">
          <ac:chgData name="SOFIA ZYGA" userId="41017c13-8c3a-4b14-b60e-cc58eed58939" providerId="ADAL" clId="{6124CF19-B724-436F-90FA-F50F8570DEED}" dt="2023-02-28T08:24:52.013" v="1662" actId="478"/>
          <ac:spMkLst>
            <pc:docMk/>
            <pc:sldMk cId="3289536794" sldId="320"/>
            <ac:spMk id="5" creationId="{4FB34684-FBE9-E279-6DC5-83FBBB1A998B}"/>
          </ac:spMkLst>
        </pc:spChg>
        <pc:spChg chg="add mod ord">
          <ac:chgData name="SOFIA ZYGA" userId="41017c13-8c3a-4b14-b60e-cc58eed58939" providerId="ADAL" clId="{6124CF19-B724-436F-90FA-F50F8570DEED}" dt="2023-02-28T08:24:04.690" v="1625" actId="14100"/>
          <ac:spMkLst>
            <pc:docMk/>
            <pc:sldMk cId="3289536794" sldId="320"/>
            <ac:spMk id="6" creationId="{56EF5DF3-2251-980D-D5B8-20C7D8F4E2B4}"/>
          </ac:spMkLst>
        </pc:spChg>
        <pc:spChg chg="add mod">
          <ac:chgData name="SOFIA ZYGA" userId="41017c13-8c3a-4b14-b60e-cc58eed58939" providerId="ADAL" clId="{6124CF19-B724-436F-90FA-F50F8570DEED}" dt="2023-02-28T08:24:47.524" v="1661" actId="20577"/>
          <ac:spMkLst>
            <pc:docMk/>
            <pc:sldMk cId="3289536794" sldId="320"/>
            <ac:spMk id="7" creationId="{1148E4B5-43D6-7AC1-DD60-06E1A453E3DF}"/>
          </ac:spMkLst>
        </pc:spChg>
        <pc:spChg chg="add del mod">
          <ac:chgData name="SOFIA ZYGA" userId="41017c13-8c3a-4b14-b60e-cc58eed58939" providerId="ADAL" clId="{6124CF19-B724-436F-90FA-F50F8570DEED}" dt="2023-02-28T08:24:59.517" v="1663" actId="478"/>
          <ac:spMkLst>
            <pc:docMk/>
            <pc:sldMk cId="3289536794" sldId="320"/>
            <ac:spMk id="9" creationId="{B754C7E7-D012-E60A-B9AE-9E71ED6B3F00}"/>
          </ac:spMkLst>
        </pc:spChg>
      </pc:sldChg>
      <pc:sldChg chg="addSp delSp modSp new mod">
        <pc:chgData name="SOFIA ZYGA" userId="41017c13-8c3a-4b14-b60e-cc58eed58939" providerId="ADAL" clId="{6124CF19-B724-436F-90FA-F50F8570DEED}" dt="2023-02-28T08:27:07.188" v="1716" actId="22"/>
        <pc:sldMkLst>
          <pc:docMk/>
          <pc:sldMk cId="93947329" sldId="321"/>
        </pc:sldMkLst>
        <pc:spChg chg="del">
          <ac:chgData name="SOFIA ZYGA" userId="41017c13-8c3a-4b14-b60e-cc58eed58939" providerId="ADAL" clId="{6124CF19-B724-436F-90FA-F50F8570DEED}" dt="2023-02-28T08:24:19.351" v="1627"/>
          <ac:spMkLst>
            <pc:docMk/>
            <pc:sldMk cId="93947329" sldId="321"/>
            <ac:spMk id="2" creationId="{D2A7992A-4D40-B8C2-20C3-40F7E4A80B3A}"/>
          </ac:spMkLst>
        </pc:spChg>
        <pc:spChg chg="mod">
          <ac:chgData name="SOFIA ZYGA" userId="41017c13-8c3a-4b14-b60e-cc58eed58939" providerId="ADAL" clId="{6124CF19-B724-436F-90FA-F50F8570DEED}" dt="2023-02-28T08:26:06.786" v="1714" actId="403"/>
          <ac:spMkLst>
            <pc:docMk/>
            <pc:sldMk cId="93947329" sldId="321"/>
            <ac:spMk id="3" creationId="{FA1AA688-223C-7416-FB81-51FBAEA5DE8D}"/>
          </ac:spMkLst>
        </pc:spChg>
        <pc:spChg chg="add mod">
          <ac:chgData name="SOFIA ZYGA" userId="41017c13-8c3a-4b14-b60e-cc58eed58939" providerId="ADAL" clId="{6124CF19-B724-436F-90FA-F50F8570DEED}" dt="2023-02-28T08:25:20.958" v="1688" actId="20577"/>
          <ac:spMkLst>
            <pc:docMk/>
            <pc:sldMk cId="93947329" sldId="321"/>
            <ac:spMk id="4" creationId="{DC427442-F69B-99E7-ECB4-118C930FE8C8}"/>
          </ac:spMkLst>
        </pc:spChg>
        <pc:spChg chg="add del">
          <ac:chgData name="SOFIA ZYGA" userId="41017c13-8c3a-4b14-b60e-cc58eed58939" providerId="ADAL" clId="{6124CF19-B724-436F-90FA-F50F8570DEED}" dt="2023-02-28T08:27:07.188" v="1716" actId="22"/>
          <ac:spMkLst>
            <pc:docMk/>
            <pc:sldMk cId="93947329" sldId="321"/>
            <ac:spMk id="6" creationId="{C2AF3461-FA4B-42D4-28FD-DD8D5CE416FB}"/>
          </ac:spMkLst>
        </pc:spChg>
      </pc:sldChg>
      <pc:sldChg chg="addSp delSp modSp new del mod">
        <pc:chgData name="SOFIA ZYGA" userId="41017c13-8c3a-4b14-b60e-cc58eed58939" providerId="ADAL" clId="{6124CF19-B724-436F-90FA-F50F8570DEED}" dt="2023-02-28T08:29:47.602" v="1744" actId="2696"/>
        <pc:sldMkLst>
          <pc:docMk/>
          <pc:sldMk cId="2605218867" sldId="322"/>
        </pc:sldMkLst>
        <pc:spChg chg="del">
          <ac:chgData name="SOFIA ZYGA" userId="41017c13-8c3a-4b14-b60e-cc58eed58939" providerId="ADAL" clId="{6124CF19-B724-436F-90FA-F50F8570DEED}" dt="2023-02-28T08:29:12.693" v="1739" actId="22"/>
          <ac:spMkLst>
            <pc:docMk/>
            <pc:sldMk cId="2605218867" sldId="322"/>
            <ac:spMk id="3" creationId="{9A15C332-C7F1-DACD-13E3-A4EB0F2C593E}"/>
          </ac:spMkLst>
        </pc:spChg>
        <pc:picChg chg="add mod ord">
          <ac:chgData name="SOFIA ZYGA" userId="41017c13-8c3a-4b14-b60e-cc58eed58939" providerId="ADAL" clId="{6124CF19-B724-436F-90FA-F50F8570DEED}" dt="2023-02-28T08:29:33.448" v="1743" actId="1366"/>
          <ac:picMkLst>
            <pc:docMk/>
            <pc:sldMk cId="2605218867" sldId="322"/>
            <ac:picMk id="5" creationId="{3DB87E39-8700-0DBE-0AB2-9692E8024576}"/>
          </ac:picMkLst>
        </pc:picChg>
      </pc:sldChg>
      <pc:sldChg chg="addSp delSp modSp new mod chgLayout">
        <pc:chgData name="SOFIA ZYGA" userId="41017c13-8c3a-4b14-b60e-cc58eed58939" providerId="ADAL" clId="{6124CF19-B724-436F-90FA-F50F8570DEED}" dt="2023-02-28T08:44:34.497" v="2177" actId="20577"/>
        <pc:sldMkLst>
          <pc:docMk/>
          <pc:sldMk cId="2991541197" sldId="322"/>
        </pc:sldMkLst>
        <pc:spChg chg="mod ord">
          <ac:chgData name="SOFIA ZYGA" userId="41017c13-8c3a-4b14-b60e-cc58eed58939" providerId="ADAL" clId="{6124CF19-B724-436F-90FA-F50F8570DEED}" dt="2023-02-28T08:44:34.497" v="2177" actId="20577"/>
          <ac:spMkLst>
            <pc:docMk/>
            <pc:sldMk cId="2991541197" sldId="322"/>
            <ac:spMk id="2" creationId="{335C53D8-D967-B30E-DD56-A48F3532CEFB}"/>
          </ac:spMkLst>
        </pc:spChg>
        <pc:spChg chg="mod ord">
          <ac:chgData name="SOFIA ZYGA" userId="41017c13-8c3a-4b14-b60e-cc58eed58939" providerId="ADAL" clId="{6124CF19-B724-436F-90FA-F50F8570DEED}" dt="2023-02-28T08:44:20.889" v="2174" actId="700"/>
          <ac:spMkLst>
            <pc:docMk/>
            <pc:sldMk cId="2991541197" sldId="322"/>
            <ac:spMk id="3" creationId="{6B3A7308-BD92-32C6-10F3-F0FB0EA176FD}"/>
          </ac:spMkLst>
        </pc:spChg>
        <pc:picChg chg="add del">
          <ac:chgData name="SOFIA ZYGA" userId="41017c13-8c3a-4b14-b60e-cc58eed58939" providerId="ADAL" clId="{6124CF19-B724-436F-90FA-F50F8570DEED}" dt="2023-02-28T08:44:00.115" v="2142" actId="22"/>
          <ac:picMkLst>
            <pc:docMk/>
            <pc:sldMk cId="2991541197" sldId="322"/>
            <ac:picMk id="5" creationId="{3DF393DF-0D59-2252-7E86-01B496C7C806}"/>
          </ac:picMkLst>
        </pc:picChg>
      </pc:sldChg>
      <pc:sldChg chg="addSp delSp modSp new del mod">
        <pc:chgData name="SOFIA ZYGA" userId="41017c13-8c3a-4b14-b60e-cc58eed58939" providerId="ADAL" clId="{6124CF19-B724-436F-90FA-F50F8570DEED}" dt="2023-02-28T08:28:44.159" v="1737" actId="47"/>
        <pc:sldMkLst>
          <pc:docMk/>
          <pc:sldMk cId="3859893897" sldId="322"/>
        </pc:sldMkLst>
        <pc:spChg chg="del mod">
          <ac:chgData name="SOFIA ZYGA" userId="41017c13-8c3a-4b14-b60e-cc58eed58939" providerId="ADAL" clId="{6124CF19-B724-436F-90FA-F50F8570DEED}" dt="2023-02-28T08:28:21.529" v="1734" actId="478"/>
          <ac:spMkLst>
            <pc:docMk/>
            <pc:sldMk cId="3859893897" sldId="322"/>
            <ac:spMk id="2" creationId="{BFE34B47-931E-353A-BD98-861473BD4F04}"/>
          </ac:spMkLst>
        </pc:spChg>
        <pc:spChg chg="mod">
          <ac:chgData name="SOFIA ZYGA" userId="41017c13-8c3a-4b14-b60e-cc58eed58939" providerId="ADAL" clId="{6124CF19-B724-436F-90FA-F50F8570DEED}" dt="2023-02-28T08:27:18.008" v="1720"/>
          <ac:spMkLst>
            <pc:docMk/>
            <pc:sldMk cId="3859893897" sldId="322"/>
            <ac:spMk id="3" creationId="{9AF83CF8-65EC-632B-B32C-953EB7247C8C}"/>
          </ac:spMkLst>
        </pc:spChg>
        <pc:spChg chg="add del mod">
          <ac:chgData name="SOFIA ZYGA" userId="41017c13-8c3a-4b14-b60e-cc58eed58939" providerId="ADAL" clId="{6124CF19-B724-436F-90FA-F50F8570DEED}" dt="2023-02-28T08:28:36.918" v="1735" actId="478"/>
          <ac:spMkLst>
            <pc:docMk/>
            <pc:sldMk cId="3859893897" sldId="322"/>
            <ac:spMk id="4" creationId="{45144F17-2702-7D56-B0E7-1C413C80D5BB}"/>
          </ac:spMkLst>
        </pc:spChg>
        <pc:spChg chg="add del mod">
          <ac:chgData name="SOFIA ZYGA" userId="41017c13-8c3a-4b14-b60e-cc58eed58939" providerId="ADAL" clId="{6124CF19-B724-436F-90FA-F50F8570DEED}" dt="2023-02-28T08:28:39.856" v="1736" actId="478"/>
          <ac:spMkLst>
            <pc:docMk/>
            <pc:sldMk cId="3859893897" sldId="322"/>
            <ac:spMk id="6" creationId="{9D084075-8FE7-C65E-309D-8E11E3C5A37A}"/>
          </ac:spMkLst>
        </pc:spChg>
      </pc:sldChg>
      <pc:sldChg chg="addSp delSp modSp new mod">
        <pc:chgData name="SOFIA ZYGA" userId="41017c13-8c3a-4b14-b60e-cc58eed58939" providerId="ADAL" clId="{6124CF19-B724-436F-90FA-F50F8570DEED}" dt="2023-02-28T08:45:18.246" v="2186" actId="20577"/>
        <pc:sldMkLst>
          <pc:docMk/>
          <pc:sldMk cId="334840596" sldId="323"/>
        </pc:sldMkLst>
        <pc:spChg chg="del">
          <ac:chgData name="SOFIA ZYGA" userId="41017c13-8c3a-4b14-b60e-cc58eed58939" providerId="ADAL" clId="{6124CF19-B724-436F-90FA-F50F8570DEED}" dt="2023-02-28T08:44:48.699" v="2179"/>
          <ac:spMkLst>
            <pc:docMk/>
            <pc:sldMk cId="334840596" sldId="323"/>
            <ac:spMk id="2" creationId="{DE4DFF0C-A02F-7D51-072F-740A4ADB5548}"/>
          </ac:spMkLst>
        </pc:spChg>
        <pc:spChg chg="mod">
          <ac:chgData name="SOFIA ZYGA" userId="41017c13-8c3a-4b14-b60e-cc58eed58939" providerId="ADAL" clId="{6124CF19-B724-436F-90FA-F50F8570DEED}" dt="2023-02-28T08:45:18.246" v="2186" actId="20577"/>
          <ac:spMkLst>
            <pc:docMk/>
            <pc:sldMk cId="334840596" sldId="323"/>
            <ac:spMk id="3" creationId="{EAA04ACB-4A2A-873B-AA08-82A6B4AC2803}"/>
          </ac:spMkLst>
        </pc:spChg>
        <pc:spChg chg="add mod">
          <ac:chgData name="SOFIA ZYGA" userId="41017c13-8c3a-4b14-b60e-cc58eed58939" providerId="ADAL" clId="{6124CF19-B724-436F-90FA-F50F8570DEED}" dt="2023-02-28T08:44:48.699" v="2179"/>
          <ac:spMkLst>
            <pc:docMk/>
            <pc:sldMk cId="334840596" sldId="323"/>
            <ac:spMk id="4" creationId="{5C4EA31C-EB7E-4504-27E9-94507BA53311}"/>
          </ac:spMkLst>
        </pc:spChg>
      </pc:sldChg>
      <pc:sldChg chg="addSp delSp modSp new mod">
        <pc:chgData name="SOFIA ZYGA" userId="41017c13-8c3a-4b14-b60e-cc58eed58939" providerId="ADAL" clId="{6124CF19-B724-436F-90FA-F50F8570DEED}" dt="2023-02-28T08:44:44.441" v="2178"/>
        <pc:sldMkLst>
          <pc:docMk/>
          <pc:sldMk cId="196831849" sldId="324"/>
        </pc:sldMkLst>
        <pc:spChg chg="del">
          <ac:chgData name="SOFIA ZYGA" userId="41017c13-8c3a-4b14-b60e-cc58eed58939" providerId="ADAL" clId="{6124CF19-B724-436F-90FA-F50F8570DEED}" dt="2023-02-28T08:44:44.441" v="2178"/>
          <ac:spMkLst>
            <pc:docMk/>
            <pc:sldMk cId="196831849" sldId="324"/>
            <ac:spMk id="2" creationId="{520F3D7C-F6F7-EB81-B725-0D901B6D9628}"/>
          </ac:spMkLst>
        </pc:spChg>
        <pc:spChg chg="mod">
          <ac:chgData name="SOFIA ZYGA" userId="41017c13-8c3a-4b14-b60e-cc58eed58939" providerId="ADAL" clId="{6124CF19-B724-436F-90FA-F50F8570DEED}" dt="2023-02-28T08:38:08.181" v="1988"/>
          <ac:spMkLst>
            <pc:docMk/>
            <pc:sldMk cId="196831849" sldId="324"/>
            <ac:spMk id="3" creationId="{C37FEA26-5B30-6096-DBAE-6268553794E9}"/>
          </ac:spMkLst>
        </pc:spChg>
        <pc:spChg chg="add mod">
          <ac:chgData name="SOFIA ZYGA" userId="41017c13-8c3a-4b14-b60e-cc58eed58939" providerId="ADAL" clId="{6124CF19-B724-436F-90FA-F50F8570DEED}" dt="2023-02-28T08:44:44.441" v="2178"/>
          <ac:spMkLst>
            <pc:docMk/>
            <pc:sldMk cId="196831849" sldId="324"/>
            <ac:spMk id="4" creationId="{9DA58FBC-7767-1CFA-B2BE-5D956210073B}"/>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8T07:38:49.993"/>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1503 1,'-1407'0,"1396"0,0 1,0 0,0 1,-22 5,14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1E4B75C6-CC90-414A-8F9B-DAEB063C1308}" type="datetimeFigureOut">
              <a:rPr lang="el-GR" smtClean="0"/>
              <a:t>17/3/2023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98CE353-6E8B-4568-9D85-2AA2ADFFBAE7}" type="slidenum">
              <a:rPr lang="el-GR" smtClean="0"/>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2330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1E4B75C6-CC90-414A-8F9B-DAEB063C1308}" type="datetimeFigureOut">
              <a:rPr lang="el-GR" smtClean="0"/>
              <a:t>17/3/2023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98CE353-6E8B-4568-9D85-2AA2ADFFBAE7}" type="slidenum">
              <a:rPr lang="el-GR" smtClean="0"/>
              <a:t>‹#›</a:t>
            </a:fld>
            <a:endParaRPr lang="el-GR"/>
          </a:p>
        </p:txBody>
      </p:sp>
    </p:spTree>
    <p:extLst>
      <p:ext uri="{BB962C8B-B14F-4D97-AF65-F5344CB8AC3E}">
        <p14:creationId xmlns:p14="http://schemas.microsoft.com/office/powerpoint/2010/main" val="3949100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1E4B75C6-CC90-414A-8F9B-DAEB063C1308}" type="datetimeFigureOut">
              <a:rPr lang="el-GR" smtClean="0"/>
              <a:t>17/3/2023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98CE353-6E8B-4568-9D85-2AA2ADFFBAE7}" type="slidenum">
              <a:rPr lang="el-GR" smtClean="0"/>
              <a:t>‹#›</a:t>
            </a:fld>
            <a:endParaRPr lang="el-GR"/>
          </a:p>
        </p:txBody>
      </p:sp>
    </p:spTree>
    <p:extLst>
      <p:ext uri="{BB962C8B-B14F-4D97-AF65-F5344CB8AC3E}">
        <p14:creationId xmlns:p14="http://schemas.microsoft.com/office/powerpoint/2010/main" val="3908374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1E4B75C6-CC90-414A-8F9B-DAEB063C1308}" type="datetimeFigureOut">
              <a:rPr lang="el-GR" smtClean="0"/>
              <a:t>17/3/2023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98CE353-6E8B-4568-9D85-2AA2ADFFBAE7}" type="slidenum">
              <a:rPr lang="el-GR" smtClean="0"/>
              <a:t>‹#›</a:t>
            </a:fld>
            <a:endParaRPr lang="el-GR"/>
          </a:p>
        </p:txBody>
      </p:sp>
    </p:spTree>
    <p:extLst>
      <p:ext uri="{BB962C8B-B14F-4D97-AF65-F5344CB8AC3E}">
        <p14:creationId xmlns:p14="http://schemas.microsoft.com/office/powerpoint/2010/main" val="929657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1E4B75C6-CC90-414A-8F9B-DAEB063C1308}" type="datetimeFigureOut">
              <a:rPr lang="el-GR" smtClean="0"/>
              <a:t>17/3/2023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98CE353-6E8B-4568-9D85-2AA2ADFFBAE7}" type="slidenum">
              <a:rPr lang="el-GR" smtClean="0"/>
              <a:t>‹#›</a:t>
            </a:fld>
            <a:endParaRPr lang="el-GR"/>
          </a:p>
        </p:txBody>
      </p:sp>
    </p:spTree>
    <p:extLst>
      <p:ext uri="{BB962C8B-B14F-4D97-AF65-F5344CB8AC3E}">
        <p14:creationId xmlns:p14="http://schemas.microsoft.com/office/powerpoint/2010/main" val="3842250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1E4B75C6-CC90-414A-8F9B-DAEB063C1308}" type="datetimeFigureOut">
              <a:rPr lang="el-GR" smtClean="0"/>
              <a:t>17/3/2023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98CE353-6E8B-4568-9D85-2AA2ADFFBAE7}" type="slidenum">
              <a:rPr lang="el-GR" smtClean="0"/>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5410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1E4B75C6-CC90-414A-8F9B-DAEB063C1308}" type="datetimeFigureOut">
              <a:rPr lang="el-GR" smtClean="0"/>
              <a:t>17/3/2023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98CE353-6E8B-4568-9D85-2AA2ADFFBAE7}" type="slidenum">
              <a:rPr lang="el-GR" smtClean="0"/>
              <a:t>‹#›</a:t>
            </a:fld>
            <a:endParaRPr lang="el-GR"/>
          </a:p>
        </p:txBody>
      </p:sp>
    </p:spTree>
    <p:extLst>
      <p:ext uri="{BB962C8B-B14F-4D97-AF65-F5344CB8AC3E}">
        <p14:creationId xmlns:p14="http://schemas.microsoft.com/office/powerpoint/2010/main" val="266482750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1097280" y="2582334"/>
            <a:ext cx="4937760" cy="3378200"/>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6217920" y="2582334"/>
            <a:ext cx="4937760" cy="3378200"/>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1E4B75C6-CC90-414A-8F9B-DAEB063C1308}" type="datetimeFigureOut">
              <a:rPr lang="el-GR" smtClean="0"/>
              <a:t>17/3/2023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998CE353-6E8B-4568-9D85-2AA2ADFFBAE7}" type="slidenum">
              <a:rPr lang="el-GR" smtClean="0"/>
              <a:t>‹#›</a:t>
            </a:fld>
            <a:endParaRPr lang="el-GR"/>
          </a:p>
        </p:txBody>
      </p:sp>
    </p:spTree>
    <p:extLst>
      <p:ext uri="{BB962C8B-B14F-4D97-AF65-F5344CB8AC3E}">
        <p14:creationId xmlns:p14="http://schemas.microsoft.com/office/powerpoint/2010/main" val="229126732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1E4B75C6-CC90-414A-8F9B-DAEB063C1308}" type="datetimeFigureOut">
              <a:rPr lang="el-GR" smtClean="0"/>
              <a:t>17/3/2023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998CE353-6E8B-4568-9D85-2AA2ADFFBAE7}" type="slidenum">
              <a:rPr lang="el-GR" smtClean="0"/>
              <a:t>‹#›</a:t>
            </a:fld>
            <a:endParaRPr lang="el-GR"/>
          </a:p>
        </p:txBody>
      </p:sp>
    </p:spTree>
    <p:extLst>
      <p:ext uri="{BB962C8B-B14F-4D97-AF65-F5344CB8AC3E}">
        <p14:creationId xmlns:p14="http://schemas.microsoft.com/office/powerpoint/2010/main" val="1204343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E4B75C6-CC90-414A-8F9B-DAEB063C1308}" type="datetimeFigureOut">
              <a:rPr lang="el-GR" smtClean="0"/>
              <a:t>17/3/2023</a:t>
            </a:fld>
            <a:endParaRPr lang="el-G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l-GR"/>
          </a:p>
        </p:txBody>
      </p:sp>
      <p:sp>
        <p:nvSpPr>
          <p:cNvPr id="9" name="Slide Number Placeholder 8"/>
          <p:cNvSpPr>
            <a:spLocks noGrp="1"/>
          </p:cNvSpPr>
          <p:nvPr>
            <p:ph type="sldNum" sz="quarter" idx="12"/>
          </p:nvPr>
        </p:nvSpPr>
        <p:spPr/>
        <p:txBody>
          <a:bodyPr/>
          <a:lstStyle/>
          <a:p>
            <a:fld id="{998CE353-6E8B-4568-9D85-2AA2ADFFBAE7}" type="slidenum">
              <a:rPr lang="el-GR" smtClean="0"/>
              <a:t>‹#›</a:t>
            </a:fld>
            <a:endParaRPr lang="el-GR"/>
          </a:p>
        </p:txBody>
      </p:sp>
    </p:spTree>
    <p:extLst>
      <p:ext uri="{BB962C8B-B14F-4D97-AF65-F5344CB8AC3E}">
        <p14:creationId xmlns:p14="http://schemas.microsoft.com/office/powerpoint/2010/main" val="1634568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E4B75C6-CC90-414A-8F9B-DAEB063C1308}" type="datetimeFigureOut">
              <a:rPr lang="el-GR" smtClean="0"/>
              <a:t>17/3/2023</a:t>
            </a:fld>
            <a:endParaRPr lang="el-G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l-G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98CE353-6E8B-4568-9D85-2AA2ADFFBAE7}" type="slidenum">
              <a:rPr lang="el-GR" smtClean="0"/>
              <a:t>‹#›</a:t>
            </a:fld>
            <a:endParaRPr lang="el-GR"/>
          </a:p>
        </p:txBody>
      </p:sp>
    </p:spTree>
    <p:extLst>
      <p:ext uri="{BB962C8B-B14F-4D97-AF65-F5344CB8AC3E}">
        <p14:creationId xmlns:p14="http://schemas.microsoft.com/office/powerpoint/2010/main" val="232146204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1E4B75C6-CC90-414A-8F9B-DAEB063C1308}" type="datetimeFigureOut">
              <a:rPr lang="el-GR" smtClean="0"/>
              <a:t>17/3/2023</a:t>
            </a:fld>
            <a:endParaRPr lang="el-G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8CE353-6E8B-4568-9D85-2AA2ADFFBAE7}" type="slidenum">
              <a:rPr lang="el-GR" smtClean="0"/>
              <a:t>‹#›</a:t>
            </a:fld>
            <a:endParaRPr lang="el-GR"/>
          </a:p>
        </p:txBody>
      </p:sp>
    </p:spTree>
    <p:extLst>
      <p:ext uri="{BB962C8B-B14F-4D97-AF65-F5344CB8AC3E}">
        <p14:creationId xmlns:p14="http://schemas.microsoft.com/office/powerpoint/2010/main" val="3270864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E4B75C6-CC90-414A-8F9B-DAEB063C1308}" type="datetimeFigureOut">
              <a:rPr lang="el-GR" smtClean="0"/>
              <a:t>17/3/2023</a:t>
            </a:fld>
            <a:endParaRPr lang="el-G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l-G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98CE353-6E8B-4568-9D85-2AA2ADFFBAE7}" type="slidenum">
              <a:rPr lang="el-GR" smtClean="0"/>
              <a:t>‹#›</a:t>
            </a:fld>
            <a:endParaRPr lang="el-G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031730"/>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customXml" Target="../ink/ink1.xml"/></Relationships>
</file>

<file path=ppt/slides/_rels/slide2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8.xml"/><Relationship Id="rId4" Type="http://schemas.openxmlformats.org/officeDocument/2006/relationships/image" Target="../media/image1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FD5BE1-7B56-4E52-8CCB-29556025E732}"/>
              </a:ext>
            </a:extLst>
          </p:cNvPr>
          <p:cNvSpPr>
            <a:spLocks noGrp="1"/>
          </p:cNvSpPr>
          <p:nvPr>
            <p:ph type="ctrTitle"/>
          </p:nvPr>
        </p:nvSpPr>
        <p:spPr/>
        <p:txBody>
          <a:bodyPr>
            <a:normAutofit/>
          </a:bodyPr>
          <a:lstStyle/>
          <a:p>
            <a:r>
              <a:rPr lang="el-GR" b="1" dirty="0">
                <a:solidFill>
                  <a:schemeClr val="accent3"/>
                </a:solidFill>
              </a:rPr>
              <a:t>Βασική Νοσηλευτική </a:t>
            </a:r>
            <a:br>
              <a:rPr lang="el-GR" dirty="0"/>
            </a:br>
            <a:r>
              <a:rPr lang="el-GR" sz="6600" dirty="0"/>
              <a:t>Εκτίμηση Υγείας</a:t>
            </a:r>
            <a:endParaRPr lang="el-GR" dirty="0"/>
          </a:p>
        </p:txBody>
      </p:sp>
      <p:sp>
        <p:nvSpPr>
          <p:cNvPr id="3" name="Υπότιτλος 2">
            <a:extLst>
              <a:ext uri="{FF2B5EF4-FFF2-40B4-BE49-F238E27FC236}">
                <a16:creationId xmlns:a16="http://schemas.microsoft.com/office/drawing/2014/main" id="{DFD27C00-DCB5-43AA-81B2-DA7EF1EC8F76}"/>
              </a:ext>
            </a:extLst>
          </p:cNvPr>
          <p:cNvSpPr>
            <a:spLocks noGrp="1"/>
          </p:cNvSpPr>
          <p:nvPr>
            <p:ph type="subTitle" idx="1"/>
          </p:nvPr>
        </p:nvSpPr>
        <p:spPr/>
        <p:txBody>
          <a:bodyPr/>
          <a:lstStyle/>
          <a:p>
            <a:r>
              <a:rPr lang="el-GR" dirty="0" err="1"/>
              <a:t>Καθηγητρια</a:t>
            </a:r>
            <a:r>
              <a:rPr lang="el-GR" dirty="0"/>
              <a:t> </a:t>
            </a:r>
            <a:r>
              <a:rPr lang="el-GR" dirty="0" err="1"/>
              <a:t>σοφια</a:t>
            </a:r>
            <a:r>
              <a:rPr lang="el-GR" dirty="0"/>
              <a:t> </a:t>
            </a:r>
            <a:r>
              <a:rPr lang="el-GR" dirty="0" err="1"/>
              <a:t>ζυγα</a:t>
            </a:r>
            <a:endParaRPr lang="el-GR" dirty="0"/>
          </a:p>
        </p:txBody>
      </p:sp>
    </p:spTree>
    <p:extLst>
      <p:ext uri="{BB962C8B-B14F-4D97-AF65-F5344CB8AC3E}">
        <p14:creationId xmlns:p14="http://schemas.microsoft.com/office/powerpoint/2010/main" val="3861465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C74733-0AD5-411D-8FBA-C62D9B5C1782}"/>
              </a:ext>
            </a:extLst>
          </p:cNvPr>
          <p:cNvSpPr>
            <a:spLocks noGrp="1"/>
          </p:cNvSpPr>
          <p:nvPr>
            <p:ph type="title"/>
          </p:nvPr>
        </p:nvSpPr>
        <p:spPr/>
        <p:txBody>
          <a:bodyPr/>
          <a:lstStyle/>
          <a:p>
            <a:r>
              <a:rPr lang="el-GR" dirty="0"/>
              <a:t>Παρούσα κατάσταση</a:t>
            </a:r>
          </a:p>
        </p:txBody>
      </p:sp>
      <p:sp>
        <p:nvSpPr>
          <p:cNvPr id="3" name="Θέση περιεχομένου 2">
            <a:extLst>
              <a:ext uri="{FF2B5EF4-FFF2-40B4-BE49-F238E27FC236}">
                <a16:creationId xmlns:a16="http://schemas.microsoft.com/office/drawing/2014/main" id="{EEAF1DB6-F1A2-4CD2-8B12-A837DF9994E8}"/>
              </a:ext>
            </a:extLst>
          </p:cNvPr>
          <p:cNvSpPr>
            <a:spLocks noGrp="1"/>
          </p:cNvSpPr>
          <p:nvPr>
            <p:ph sz="half" idx="1"/>
          </p:nvPr>
        </p:nvSpPr>
        <p:spPr/>
        <p:txBody>
          <a:bodyPr>
            <a:normAutofit/>
          </a:bodyPr>
          <a:lstStyle/>
          <a:p>
            <a:pPr>
              <a:lnSpc>
                <a:spcPct val="150000"/>
              </a:lnSpc>
            </a:pPr>
            <a:r>
              <a:rPr lang="el-GR" b="1" dirty="0"/>
              <a:t>Α</a:t>
            </a:r>
            <a:r>
              <a:rPr lang="el-GR" dirty="0"/>
              <a:t>φορά πληροφορίες, σχετικά με τον λόγο ή τη συμπτωματολογία, που οδήγησαν τον ασθενή στο νοσοκομείο ή στο Κέντρο Υγείας</a:t>
            </a:r>
          </a:p>
        </p:txBody>
      </p:sp>
      <p:sp>
        <p:nvSpPr>
          <p:cNvPr id="4" name="Θέση περιεχομένου 3">
            <a:extLst>
              <a:ext uri="{FF2B5EF4-FFF2-40B4-BE49-F238E27FC236}">
                <a16:creationId xmlns:a16="http://schemas.microsoft.com/office/drawing/2014/main" id="{D168FC6D-0CE1-43E6-A5DE-D73B51A2140B}"/>
              </a:ext>
            </a:extLst>
          </p:cNvPr>
          <p:cNvSpPr>
            <a:spLocks noGrp="1"/>
          </p:cNvSpPr>
          <p:nvPr>
            <p:ph sz="half" idx="2"/>
          </p:nvPr>
        </p:nvSpPr>
        <p:spPr/>
        <p:txBody>
          <a:bodyPr>
            <a:normAutofit/>
          </a:bodyPr>
          <a:lstStyle/>
          <a:p>
            <a:pPr>
              <a:lnSpc>
                <a:spcPct val="150000"/>
              </a:lnSpc>
              <a:buFont typeface="Wingdings" panose="05000000000000000000" pitchFamily="2" charset="2"/>
              <a:buChar char="§"/>
            </a:pPr>
            <a:r>
              <a:rPr lang="el-GR" dirty="0"/>
              <a:t>Πιθανή ιατρική διάγνωση εισόδου</a:t>
            </a:r>
          </a:p>
          <a:p>
            <a:pPr>
              <a:lnSpc>
                <a:spcPct val="150000"/>
              </a:lnSpc>
              <a:buFont typeface="Wingdings" panose="05000000000000000000" pitchFamily="2" charset="2"/>
              <a:buChar char="§"/>
            </a:pPr>
            <a:r>
              <a:rPr lang="el-GR" dirty="0"/>
              <a:t> Κύρια συμπτώματα κατά την εισαγωγή</a:t>
            </a:r>
          </a:p>
          <a:p>
            <a:pPr>
              <a:lnSpc>
                <a:spcPct val="150000"/>
              </a:lnSpc>
              <a:buFont typeface="Wingdings" panose="05000000000000000000" pitchFamily="2" charset="2"/>
              <a:buChar char="§"/>
            </a:pPr>
            <a:r>
              <a:rPr lang="el-GR" dirty="0"/>
              <a:t>Ζωτικά σημεία (αρτηριακή πίεση, </a:t>
            </a:r>
            <a:r>
              <a:rPr lang="el-GR" dirty="0" err="1"/>
              <a:t>σφύξεις</a:t>
            </a:r>
            <a:r>
              <a:rPr lang="el-GR" dirty="0"/>
              <a:t>,  θερμοκρασία, αναπνοές, οξυμετρία)</a:t>
            </a:r>
          </a:p>
          <a:p>
            <a:pPr>
              <a:lnSpc>
                <a:spcPct val="150000"/>
              </a:lnSpc>
              <a:buFont typeface="Wingdings" panose="05000000000000000000" pitchFamily="2" charset="2"/>
              <a:buChar char="§"/>
            </a:pPr>
            <a:r>
              <a:rPr lang="el-GR" dirty="0"/>
              <a:t> Ύψος</a:t>
            </a:r>
          </a:p>
          <a:p>
            <a:pPr>
              <a:lnSpc>
                <a:spcPct val="150000"/>
              </a:lnSpc>
              <a:buFont typeface="Wingdings" panose="05000000000000000000" pitchFamily="2" charset="2"/>
              <a:buChar char="§"/>
            </a:pPr>
            <a:r>
              <a:rPr lang="el-GR" dirty="0"/>
              <a:t>Βάρος σώματος</a:t>
            </a:r>
          </a:p>
          <a:p>
            <a:endParaRPr lang="el-GR" dirty="0"/>
          </a:p>
        </p:txBody>
      </p:sp>
    </p:spTree>
    <p:extLst>
      <p:ext uri="{BB962C8B-B14F-4D97-AF65-F5344CB8AC3E}">
        <p14:creationId xmlns:p14="http://schemas.microsoft.com/office/powerpoint/2010/main" val="2224415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84094" y="1346654"/>
            <a:ext cx="10837049" cy="4853850"/>
          </a:xfrm>
          <a:ln w="28575">
            <a:solidFill>
              <a:schemeClr val="tx1"/>
            </a:solidFill>
          </a:ln>
        </p:spPr>
        <p:txBody>
          <a:bodyPr rtlCol="0">
            <a:normAutofit fontScale="92500" lnSpcReduction="10000"/>
          </a:bodyPr>
          <a:lstStyle/>
          <a:p>
            <a:pPr marL="0" indent="0" algn="just" fontAlgn="auto">
              <a:spcAft>
                <a:spcPts val="0"/>
              </a:spcAft>
              <a:buFont typeface="Arial" panose="020B0604020202020204" pitchFamily="34" charset="0"/>
              <a:buNone/>
              <a:defRPr/>
            </a:pPr>
            <a:r>
              <a:rPr lang="el-GR" dirty="0"/>
              <a:t>Αφορά σε πληροφορίες για την </a:t>
            </a:r>
            <a:r>
              <a:rPr lang="el-GR" b="1" dirty="0">
                <a:highlight>
                  <a:srgbClr val="FFFF00"/>
                </a:highlight>
              </a:rPr>
              <a:t>αιτία προσέλευσης του ασθενή </a:t>
            </a:r>
            <a:r>
              <a:rPr lang="el-GR" dirty="0"/>
              <a:t>σε μια δομή υγείας και τα </a:t>
            </a:r>
            <a:r>
              <a:rPr lang="el-GR" b="1" dirty="0">
                <a:highlight>
                  <a:srgbClr val="FFFF00"/>
                </a:highlight>
              </a:rPr>
              <a:t>συμπτώματα που αναφέρει</a:t>
            </a:r>
            <a:r>
              <a:rPr lang="el-GR" dirty="0"/>
              <a:t>.</a:t>
            </a:r>
            <a:r>
              <a:rPr lang="el-GR" b="1" dirty="0"/>
              <a:t> </a:t>
            </a:r>
          </a:p>
          <a:p>
            <a:pPr marL="0" indent="0" algn="just" fontAlgn="auto">
              <a:spcAft>
                <a:spcPts val="0"/>
              </a:spcAft>
              <a:buFont typeface="Arial" panose="020B0604020202020204" pitchFamily="34" charset="0"/>
              <a:buNone/>
              <a:defRPr/>
            </a:pPr>
            <a:endParaRPr lang="el-GR" dirty="0"/>
          </a:p>
          <a:p>
            <a:pPr marL="0" indent="0" algn="just" fontAlgn="auto">
              <a:spcAft>
                <a:spcPts val="0"/>
              </a:spcAft>
              <a:buFont typeface="Arial" panose="020B0604020202020204" pitchFamily="34" charset="0"/>
              <a:buNone/>
              <a:defRPr/>
            </a:pPr>
            <a:r>
              <a:rPr lang="el-GR" dirty="0"/>
              <a:t>Η κύρια ερώτηση που πρέπει να τίθεται στο ασθενή είναι: «</a:t>
            </a:r>
            <a:r>
              <a:rPr lang="el-GR" i="1" dirty="0"/>
              <a:t>Τι σας ενοχλεί;</a:t>
            </a:r>
            <a:r>
              <a:rPr lang="el-GR" dirty="0"/>
              <a:t>» ή «</a:t>
            </a:r>
            <a:r>
              <a:rPr lang="el-GR" i="1" dirty="0"/>
              <a:t>Τι σας έφερε στο νοσοκομείο ή στην κλινική;</a:t>
            </a:r>
            <a:r>
              <a:rPr lang="el-GR" dirty="0"/>
              <a:t>»,  ή «</a:t>
            </a:r>
            <a:r>
              <a:rPr lang="el-GR" i="1" dirty="0"/>
              <a:t>Πως θα περιγράφατε το βασικό πρόβλημά σας;</a:t>
            </a:r>
            <a:r>
              <a:rPr lang="el-GR" dirty="0"/>
              <a:t>» </a:t>
            </a:r>
          </a:p>
          <a:p>
            <a:pPr marL="0" indent="0" algn="just" fontAlgn="auto">
              <a:spcAft>
                <a:spcPts val="0"/>
              </a:spcAft>
              <a:buFont typeface="Arial" panose="020B0604020202020204" pitchFamily="34" charset="0"/>
              <a:buNone/>
              <a:defRPr/>
            </a:pPr>
            <a:endParaRPr lang="el-GR" dirty="0"/>
          </a:p>
          <a:p>
            <a:pPr marL="0" indent="0" algn="just" fontAlgn="auto">
              <a:spcAft>
                <a:spcPts val="0"/>
              </a:spcAft>
              <a:buFont typeface="Arial" panose="020B0604020202020204" pitchFamily="34" charset="0"/>
              <a:buNone/>
              <a:defRPr/>
            </a:pPr>
            <a:r>
              <a:rPr lang="el-GR" dirty="0"/>
              <a:t>Στη συνέχεια, ακολουθεί ένας πλήρης γραπτός χρονολογικός απολογισμός των προβλημάτων για τα οποία ο ασθενής αναζητά θεραπεία, ενώ σε αυτήν την ενότητα συνήθως καταγράφονται και τα ζωτικά σημεία του ασθενή (θερμοκρασία σώματος, αρτηριακή πίεση, αναπνοές, σφύξεις, κορεσμός αιμοσφαιρίνης, ένταση πόνου </a:t>
            </a:r>
            <a:r>
              <a:rPr lang="el-GR" dirty="0" err="1"/>
              <a:t>κ.ά</a:t>
            </a:r>
            <a:r>
              <a:rPr lang="el-GR" dirty="0"/>
              <a:t>) καθώς και το ύψος και το βάρος του.</a:t>
            </a:r>
          </a:p>
          <a:p>
            <a:pPr marL="0" indent="0" algn="just" fontAlgn="auto">
              <a:spcAft>
                <a:spcPts val="0"/>
              </a:spcAft>
              <a:buFont typeface="Arial" panose="020B0604020202020204" pitchFamily="34" charset="0"/>
              <a:buNone/>
              <a:defRPr/>
            </a:pPr>
            <a:endParaRPr lang="el-GR" dirty="0"/>
          </a:p>
          <a:p>
            <a:pPr marL="0" indent="0" algn="just" fontAlgn="auto">
              <a:spcAft>
                <a:spcPts val="0"/>
              </a:spcAft>
              <a:buFont typeface="Arial" panose="020B0604020202020204" pitchFamily="34" charset="0"/>
              <a:buNone/>
              <a:defRPr/>
            </a:pPr>
            <a:r>
              <a:rPr lang="el-GR" dirty="0"/>
              <a:t>Κάθε σύμπτωμα που αναφέρει ο ασθενής πρέπει να διερευνάται περαιτέρω και να συλλέγονται και να αποσαφηνίζονται όλες οι απαιτούμενες πρόσθετες πληροφορίες προκειμένου να είναι δυνατή η ακριβέστερη περιγραφή των προβλημάτων του όπως η έναρξή του, ο τρόπος που εξελίχθηκε, πιθανές υφέσεις και εξάρσεις, η αντιμετώπισή του κ.ά. Η χρήση κλειστών ερωτήσεων  είναι προτιμότερη σε αυτήν την ενότητα καθώς συμβάλει στη συλλογή πιο έγκυρων και αξιόπιστων πληροφοριών. </a:t>
            </a:r>
          </a:p>
          <a:p>
            <a:pPr fontAlgn="auto">
              <a:spcAft>
                <a:spcPts val="0"/>
              </a:spcAft>
              <a:buFont typeface="Arial" panose="020B0604020202020204" pitchFamily="34" charset="0"/>
              <a:buChar char="•"/>
              <a:defRPr/>
            </a:pPr>
            <a:endParaRPr lang="el-GR" dirty="0"/>
          </a:p>
        </p:txBody>
      </p:sp>
      <p:sp>
        <p:nvSpPr>
          <p:cNvPr id="7" name="Τίτλος 1"/>
          <p:cNvSpPr>
            <a:spLocks noGrp="1"/>
          </p:cNvSpPr>
          <p:nvPr>
            <p:ph type="title"/>
          </p:nvPr>
        </p:nvSpPr>
        <p:spPr>
          <a:xfrm>
            <a:off x="592138" y="274638"/>
            <a:ext cx="10728325" cy="647700"/>
          </a:xfrm>
        </p:spPr>
        <p:style>
          <a:lnRef idx="1">
            <a:schemeClr val="accent1"/>
          </a:lnRef>
          <a:fillRef idx="2">
            <a:schemeClr val="accent1"/>
          </a:fillRef>
          <a:effectRef idx="1">
            <a:schemeClr val="accent1"/>
          </a:effectRef>
          <a:fontRef idx="minor">
            <a:schemeClr val="dk1"/>
          </a:fontRef>
        </p:style>
        <p:txBody>
          <a:bodyPr rtlCol="0">
            <a:normAutofit fontScale="90000"/>
          </a:bodyPr>
          <a:lstStyle/>
          <a:p>
            <a:pPr algn="ctr" fontAlgn="auto">
              <a:spcAft>
                <a:spcPts val="0"/>
              </a:spcAft>
              <a:defRPr/>
            </a:pPr>
            <a:br>
              <a:rPr lang="el-GR" sz="3600" b="1" dirty="0"/>
            </a:br>
            <a:r>
              <a:rPr lang="el-GR" sz="2000" b="1" dirty="0"/>
              <a:t>Κύριες ενότητες του νοσηλευτικού ιστορικού</a:t>
            </a:r>
            <a:br>
              <a:rPr lang="el-GR" sz="3600" b="1" dirty="0"/>
            </a:br>
            <a:br>
              <a:rPr lang="el-GR" dirty="0"/>
            </a:br>
            <a:r>
              <a:rPr lang="el-GR" dirty="0"/>
              <a:t>Κύρια ενοχλήματα- παρούσα κατάσταση υγείας</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1871831"/>
            <a:ext cx="10515600" cy="4173968"/>
          </a:xfrm>
          <a:ln w="28575">
            <a:solidFill>
              <a:schemeClr val="tx1"/>
            </a:solidFill>
          </a:ln>
        </p:spPr>
        <p:txBody>
          <a:bodyPr>
            <a:normAutofit/>
          </a:bodyPr>
          <a:lstStyle/>
          <a:p>
            <a:pPr marL="0" indent="0" algn="just">
              <a:lnSpc>
                <a:spcPct val="95000"/>
              </a:lnSpc>
              <a:buFont typeface="Arial" charset="0"/>
              <a:buNone/>
            </a:pPr>
            <a:r>
              <a:rPr lang="el-GR" sz="2100" dirty="0">
                <a:solidFill>
                  <a:srgbClr val="000000"/>
                </a:solidFill>
                <a:ea typeface="Times New Roman" pitchFamily="18" charset="0"/>
                <a:cs typeface="Calibri" pitchFamily="34" charset="0"/>
              </a:rPr>
              <a:t>Περιλαμβάνει την εξέταση του ασθενή κατά σύστημα υγείας με στόχο τη συλλογή αντικειμενικών πληροφοριών σχετικά με την κατάσταση υγείας του ασθενή και τη διασταύρωση με τις πληροφορίες που παρέχει ο ίδιος ο ασθενής. </a:t>
            </a:r>
          </a:p>
          <a:p>
            <a:pPr marL="0" indent="0" algn="just">
              <a:lnSpc>
                <a:spcPct val="95000"/>
              </a:lnSpc>
            </a:pPr>
            <a:r>
              <a:rPr lang="el-GR" sz="2100" dirty="0">
                <a:solidFill>
                  <a:srgbClr val="000000"/>
                </a:solidFill>
                <a:ea typeface="Times New Roman" pitchFamily="18" charset="0"/>
                <a:cs typeface="Calibri" pitchFamily="34" charset="0"/>
              </a:rPr>
              <a:t>Η εξέταση κατά σύστημα περιλαμβάνει τη διερεύνηση σημείων και συμπτωμάτων από διάφορα συστήματα όπως το καρδιαγγειακό, το αναπνευστικό, το γαστρεντερικό, το ουροποιητικό, το νευρικό και το </a:t>
            </a:r>
            <a:r>
              <a:rPr lang="el-GR" sz="2100" dirty="0" err="1">
                <a:solidFill>
                  <a:srgbClr val="000000"/>
                </a:solidFill>
                <a:ea typeface="Times New Roman" pitchFamily="18" charset="0"/>
                <a:cs typeface="Calibri" pitchFamily="34" charset="0"/>
              </a:rPr>
              <a:t>μυοσκελετικό</a:t>
            </a:r>
            <a:r>
              <a:rPr lang="el-GR" sz="2100" dirty="0">
                <a:solidFill>
                  <a:srgbClr val="000000"/>
                </a:solidFill>
                <a:ea typeface="Times New Roman" pitchFamily="18" charset="0"/>
                <a:cs typeface="Calibri" pitchFamily="34" charset="0"/>
              </a:rPr>
              <a:t> σύστημα και το δέρμα και την καταγραφή των αντίστοιχων ευρημάτων. </a:t>
            </a:r>
          </a:p>
          <a:p>
            <a:pPr marL="0" indent="0" algn="just">
              <a:lnSpc>
                <a:spcPct val="95000"/>
              </a:lnSpc>
            </a:pPr>
            <a:r>
              <a:rPr lang="el-GR" sz="2100" dirty="0">
                <a:solidFill>
                  <a:srgbClr val="000000"/>
                </a:solidFill>
                <a:ea typeface="Times New Roman" pitchFamily="18" charset="0"/>
                <a:cs typeface="Calibri" pitchFamily="34" charset="0"/>
              </a:rPr>
              <a:t>Η διασταύρωση των πληροφοριών που συλλέγονται με τον ιατρικό φάκελο του ασθενή είναι σκόπιμη και μπορεί να παρέχει πρόσθετες πληροφορίες σχετικά με την κατάσταση της υγείας του. </a:t>
            </a:r>
            <a:endParaRPr lang="el-GR" sz="2100" dirty="0">
              <a:cs typeface="Times New Roman" pitchFamily="18" charset="0"/>
            </a:endParaRPr>
          </a:p>
          <a:p>
            <a:pPr marL="0" indent="0">
              <a:lnSpc>
                <a:spcPct val="70000"/>
              </a:lnSpc>
            </a:pPr>
            <a:endParaRPr lang="el-GR" sz="1300" dirty="0"/>
          </a:p>
        </p:txBody>
      </p:sp>
      <p:sp>
        <p:nvSpPr>
          <p:cNvPr id="7" name="Τίτλος 1"/>
          <p:cNvSpPr txBox="1">
            <a:spLocks/>
          </p:cNvSpPr>
          <p:nvPr/>
        </p:nvSpPr>
        <p:spPr>
          <a:xfrm>
            <a:off x="731838" y="279400"/>
            <a:ext cx="10728325" cy="766763"/>
          </a:xfrm>
          <a:prstGeom prst="rect">
            <a:avLst/>
          </a:prstGeom>
        </p:spPr>
        <p:style>
          <a:lnRef idx="1">
            <a:schemeClr val="accent1"/>
          </a:lnRef>
          <a:fillRef idx="2">
            <a:schemeClr val="accent1"/>
          </a:fillRef>
          <a:effectRef idx="1">
            <a:schemeClr val="accent1"/>
          </a:effectRef>
          <a:fontRef idx="minor">
            <a:schemeClr val="dk1"/>
          </a:fontRef>
        </p:style>
        <p:txBody>
          <a:bodyPr anchor="ctr">
            <a:normAutofit fontScale="40000" lnSpcReduction="2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auto">
              <a:spcAft>
                <a:spcPts val="0"/>
              </a:spcAft>
              <a:defRPr/>
            </a:pPr>
            <a:br>
              <a:rPr lang="el-GR" sz="3600" b="1" dirty="0"/>
            </a:br>
            <a:r>
              <a:rPr lang="el-GR" sz="10700" b="1" dirty="0"/>
              <a:t>Εξέταση κατά συστήματα</a:t>
            </a:r>
            <a:endParaRPr lang="el-GR" dirty="0"/>
          </a:p>
        </p:txBody>
      </p:sp>
    </p:spTree>
    <p:extLst>
      <p:ext uri="{BB962C8B-B14F-4D97-AF65-F5344CB8AC3E}">
        <p14:creationId xmlns:p14="http://schemas.microsoft.com/office/powerpoint/2010/main" val="1389423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3B69CF9-7127-4292-BD6E-B6D54466AFD3}"/>
              </a:ext>
            </a:extLst>
          </p:cNvPr>
          <p:cNvSpPr>
            <a:spLocks noGrp="1"/>
          </p:cNvSpPr>
          <p:nvPr>
            <p:ph type="title"/>
          </p:nvPr>
        </p:nvSpPr>
        <p:spPr/>
        <p:txBody>
          <a:bodyPr>
            <a:normAutofit/>
          </a:bodyPr>
          <a:lstStyle/>
          <a:p>
            <a:r>
              <a:rPr lang="el-GR" sz="4400" dirty="0"/>
              <a:t>Εξέταση κατά συστήματα</a:t>
            </a:r>
          </a:p>
        </p:txBody>
      </p:sp>
      <p:sp>
        <p:nvSpPr>
          <p:cNvPr id="3" name="Θέση περιεχομένου 2">
            <a:extLst>
              <a:ext uri="{FF2B5EF4-FFF2-40B4-BE49-F238E27FC236}">
                <a16:creationId xmlns:a16="http://schemas.microsoft.com/office/drawing/2014/main" id="{D0A83375-8D72-4BC3-916F-88D9537454C6}"/>
              </a:ext>
            </a:extLst>
          </p:cNvPr>
          <p:cNvSpPr>
            <a:spLocks noGrp="1"/>
          </p:cNvSpPr>
          <p:nvPr>
            <p:ph sz="half" idx="1"/>
          </p:nvPr>
        </p:nvSpPr>
        <p:spPr/>
        <p:txBody>
          <a:bodyPr/>
          <a:lstStyle/>
          <a:p>
            <a:pPr marL="0" indent="0">
              <a:buNone/>
            </a:pPr>
            <a:r>
              <a:rPr lang="el-GR" b="1" dirty="0"/>
              <a:t>Αισθητήρια όργανα</a:t>
            </a:r>
            <a:endParaRPr lang="el-GR" dirty="0"/>
          </a:p>
          <a:p>
            <a:r>
              <a:rPr lang="el-GR" dirty="0"/>
              <a:t>■ Ομιλία (καλή, βραχνάδα, αδυναμία ομιλίας, μιλάει ξένη γλώσσα).</a:t>
            </a:r>
          </a:p>
          <a:p>
            <a:r>
              <a:rPr lang="el-GR" dirty="0"/>
              <a:t>■ Ακοή (καλή, βαρηκοΐα, κώφωση, χρήση ακουστικών)</a:t>
            </a:r>
          </a:p>
          <a:p>
            <a:r>
              <a:rPr lang="el-GR" dirty="0"/>
              <a:t>■ Όραση (καλή, τύφλωση, διπλωπία, καταρράκτης, γλαύκωμα, χρήση γυαλιών, φακών επαφής)</a:t>
            </a:r>
          </a:p>
        </p:txBody>
      </p:sp>
      <p:sp>
        <p:nvSpPr>
          <p:cNvPr id="4" name="Θέση περιεχομένου 3">
            <a:extLst>
              <a:ext uri="{FF2B5EF4-FFF2-40B4-BE49-F238E27FC236}">
                <a16:creationId xmlns:a16="http://schemas.microsoft.com/office/drawing/2014/main" id="{C98D6885-0B21-4861-9984-F007F1C36130}"/>
              </a:ext>
            </a:extLst>
          </p:cNvPr>
          <p:cNvSpPr>
            <a:spLocks noGrp="1"/>
          </p:cNvSpPr>
          <p:nvPr>
            <p:ph sz="half" idx="2"/>
          </p:nvPr>
        </p:nvSpPr>
        <p:spPr>
          <a:xfrm>
            <a:off x="6378222" y="1845735"/>
            <a:ext cx="5136444" cy="4023360"/>
          </a:xfrm>
        </p:spPr>
        <p:txBody>
          <a:bodyPr/>
          <a:lstStyle/>
          <a:p>
            <a:r>
              <a:rPr lang="el-GR" b="1" dirty="0"/>
              <a:t>Δέρμα</a:t>
            </a:r>
          </a:p>
          <a:p>
            <a:r>
              <a:rPr lang="el-GR" dirty="0"/>
              <a:t>■Χρώμα (φυσιολογικό, ωχρό, </a:t>
            </a:r>
            <a:r>
              <a:rPr lang="el-GR" dirty="0" err="1"/>
              <a:t>κυανωτικό</a:t>
            </a:r>
            <a:r>
              <a:rPr lang="el-GR" dirty="0"/>
              <a:t>,</a:t>
            </a:r>
          </a:p>
          <a:p>
            <a:r>
              <a:rPr lang="el-GR" dirty="0"/>
              <a:t>ικτερικό)</a:t>
            </a:r>
          </a:p>
          <a:p>
            <a:r>
              <a:rPr lang="el-GR" dirty="0"/>
              <a:t>■ Ξηρό</a:t>
            </a:r>
          </a:p>
          <a:p>
            <a:r>
              <a:rPr lang="el-GR" dirty="0"/>
              <a:t>■Ελαστικό</a:t>
            </a:r>
          </a:p>
          <a:p>
            <a:r>
              <a:rPr lang="el-GR" dirty="0"/>
              <a:t>■Εξάνθημα</a:t>
            </a:r>
          </a:p>
          <a:p>
            <a:r>
              <a:rPr lang="el-GR" dirty="0"/>
              <a:t>■ Έλκη</a:t>
            </a:r>
          </a:p>
          <a:p>
            <a:r>
              <a:rPr lang="el-GR" dirty="0"/>
              <a:t>■Εκδορές</a:t>
            </a:r>
          </a:p>
          <a:p>
            <a:r>
              <a:rPr lang="el-GR" dirty="0"/>
              <a:t>■ Κατακλίσεις</a:t>
            </a:r>
          </a:p>
        </p:txBody>
      </p:sp>
    </p:spTree>
    <p:extLst>
      <p:ext uri="{BB962C8B-B14F-4D97-AF65-F5344CB8AC3E}">
        <p14:creationId xmlns:p14="http://schemas.microsoft.com/office/powerpoint/2010/main" val="3132514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12FE7E3-0CE4-4B98-3DB6-BBEA6C086F3B}"/>
              </a:ext>
            </a:extLst>
          </p:cNvPr>
          <p:cNvSpPr>
            <a:spLocks noGrp="1"/>
          </p:cNvSpPr>
          <p:nvPr>
            <p:ph type="title"/>
          </p:nvPr>
        </p:nvSpPr>
        <p:spPr/>
        <p:txBody>
          <a:bodyPr/>
          <a:lstStyle/>
          <a:p>
            <a:r>
              <a:rPr lang="el-GR" sz="4800" dirty="0"/>
              <a:t>Εξέταση κατά συστήματα</a:t>
            </a:r>
            <a:endParaRPr lang="el-GR" dirty="0"/>
          </a:p>
        </p:txBody>
      </p:sp>
      <p:sp>
        <p:nvSpPr>
          <p:cNvPr id="3" name="Θέση περιεχομένου 2">
            <a:extLst>
              <a:ext uri="{FF2B5EF4-FFF2-40B4-BE49-F238E27FC236}">
                <a16:creationId xmlns:a16="http://schemas.microsoft.com/office/drawing/2014/main" id="{47CFCC31-70AA-451F-A5A4-3174DEBF8FD9}"/>
              </a:ext>
            </a:extLst>
          </p:cNvPr>
          <p:cNvSpPr>
            <a:spLocks noGrp="1"/>
          </p:cNvSpPr>
          <p:nvPr>
            <p:ph idx="1"/>
          </p:nvPr>
        </p:nvSpPr>
        <p:spPr>
          <a:xfrm>
            <a:off x="656216" y="1845734"/>
            <a:ext cx="10499464" cy="4023360"/>
          </a:xfrm>
        </p:spPr>
        <p:txBody>
          <a:bodyPr>
            <a:normAutofit fontScale="92500" lnSpcReduction="10000"/>
          </a:bodyPr>
          <a:lstStyle/>
          <a:p>
            <a:endParaRPr lang="el-GR" sz="1100" b="1" dirty="0"/>
          </a:p>
          <a:p>
            <a:r>
              <a:rPr lang="el-GR" sz="1600" b="1" dirty="0"/>
              <a:t>Αναπνευστικό Σύστημα</a:t>
            </a:r>
          </a:p>
          <a:p>
            <a:r>
              <a:rPr lang="el-GR" sz="1400" dirty="0"/>
              <a:t>■■ Αναπνοή (κανονική, δύσπνοια)</a:t>
            </a:r>
          </a:p>
          <a:p>
            <a:r>
              <a:rPr lang="el-GR" sz="1400" dirty="0"/>
              <a:t>■■ Βήχας (με απόχρεμψη, χωρίς απόχρεμψη)</a:t>
            </a:r>
          </a:p>
          <a:p>
            <a:endParaRPr lang="el-GR" sz="1600" b="1" dirty="0"/>
          </a:p>
          <a:p>
            <a:r>
              <a:rPr lang="el-GR" sz="1600" b="1" dirty="0"/>
              <a:t>Κυκλοφορικό Σύστημα</a:t>
            </a:r>
          </a:p>
          <a:p>
            <a:r>
              <a:rPr lang="el-GR" sz="1400" dirty="0"/>
              <a:t>■■ Καρδιακός ρυθμός (ρυθμικός, άρρυθμος)</a:t>
            </a:r>
          </a:p>
          <a:p>
            <a:r>
              <a:rPr lang="el-GR" sz="1400" dirty="0"/>
              <a:t>■■ Υπέρταση</a:t>
            </a:r>
          </a:p>
          <a:p>
            <a:r>
              <a:rPr lang="el-GR" sz="1400" dirty="0"/>
              <a:t>■■ Αίσθημα παλμών (έκτακτες συστολές)</a:t>
            </a:r>
          </a:p>
          <a:p>
            <a:r>
              <a:rPr lang="el-GR" sz="1400" dirty="0"/>
              <a:t>■■ Οιδήματα</a:t>
            </a:r>
          </a:p>
          <a:p>
            <a:r>
              <a:rPr lang="el-GR" sz="1400" dirty="0"/>
              <a:t>■■ Φλεβίτιδα</a:t>
            </a:r>
          </a:p>
          <a:p>
            <a:r>
              <a:rPr lang="el-GR" sz="1400" dirty="0"/>
              <a:t>■■ Αναιμία</a:t>
            </a:r>
          </a:p>
          <a:p>
            <a:endParaRPr lang="el-GR" sz="800" dirty="0"/>
          </a:p>
        </p:txBody>
      </p:sp>
      <p:sp>
        <p:nvSpPr>
          <p:cNvPr id="4" name="Θέση περιεχομένου 3">
            <a:extLst>
              <a:ext uri="{FF2B5EF4-FFF2-40B4-BE49-F238E27FC236}">
                <a16:creationId xmlns:a16="http://schemas.microsoft.com/office/drawing/2014/main" id="{0A972821-9904-4A30-AFB8-D608BA33A136}"/>
              </a:ext>
            </a:extLst>
          </p:cNvPr>
          <p:cNvSpPr>
            <a:spLocks noGrp="1"/>
          </p:cNvSpPr>
          <p:nvPr>
            <p:ph sz="half" idx="4294967295"/>
          </p:nvPr>
        </p:nvSpPr>
        <p:spPr>
          <a:xfrm>
            <a:off x="6368528" y="1845626"/>
            <a:ext cx="4582758" cy="4023361"/>
          </a:xfrm>
        </p:spPr>
        <p:txBody>
          <a:bodyPr>
            <a:normAutofit fontScale="92500" lnSpcReduction="20000"/>
          </a:bodyPr>
          <a:lstStyle/>
          <a:p>
            <a:endParaRPr lang="el-GR" sz="3500" b="1" dirty="0"/>
          </a:p>
          <a:p>
            <a:r>
              <a:rPr lang="el-GR" sz="3500" b="1" dirty="0"/>
              <a:t>Πεπτικό Σύστημα</a:t>
            </a:r>
          </a:p>
          <a:p>
            <a:r>
              <a:rPr lang="el-GR" sz="2100" dirty="0"/>
              <a:t>■■ Δίαιτα (ελεύθερη, ειδική)</a:t>
            </a:r>
          </a:p>
          <a:p>
            <a:r>
              <a:rPr lang="el-GR" sz="2100" dirty="0"/>
              <a:t>■■ Όρεξη (καλή, ανορεξία, δυσκολία ή και αδυναμία μάσησης, κατάποσης, χρήση οδοντοστοιχιών)</a:t>
            </a:r>
          </a:p>
          <a:p>
            <a:r>
              <a:rPr lang="el-GR" sz="2100" dirty="0"/>
              <a:t>■■ Διαταραχές πεπτικού (ναυτία, έμετος, </a:t>
            </a:r>
          </a:p>
          <a:p>
            <a:r>
              <a:rPr lang="el-GR" sz="2100" dirty="0"/>
              <a:t>δυσπεψία)</a:t>
            </a:r>
          </a:p>
          <a:p>
            <a:r>
              <a:rPr lang="el-GR" sz="2100" dirty="0"/>
              <a:t>■■ Παχύ έντερο (κένωση φυσιολογική, δυσκοιλιότητα, διάρροια, μέλαινα κένωση, αιμορροΐδες, διάταση κοιλιάς, κολοστομία)</a:t>
            </a:r>
          </a:p>
        </p:txBody>
      </p:sp>
    </p:spTree>
    <p:extLst>
      <p:ext uri="{BB962C8B-B14F-4D97-AF65-F5344CB8AC3E}">
        <p14:creationId xmlns:p14="http://schemas.microsoft.com/office/powerpoint/2010/main" val="2383733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A73ED2D-21D0-4834-B031-0BA8EEA8B066}"/>
              </a:ext>
            </a:extLst>
          </p:cNvPr>
          <p:cNvSpPr>
            <a:spLocks noGrp="1"/>
          </p:cNvSpPr>
          <p:nvPr>
            <p:ph type="title"/>
          </p:nvPr>
        </p:nvSpPr>
        <p:spPr/>
        <p:txBody>
          <a:bodyPr/>
          <a:lstStyle/>
          <a:p>
            <a:r>
              <a:rPr lang="el-GR" sz="4800" dirty="0"/>
              <a:t>Εξέταση κατά συστήματα</a:t>
            </a:r>
            <a:endParaRPr lang="el-GR" dirty="0"/>
          </a:p>
        </p:txBody>
      </p:sp>
      <p:sp>
        <p:nvSpPr>
          <p:cNvPr id="3" name="Θέση περιεχομένου 2">
            <a:extLst>
              <a:ext uri="{FF2B5EF4-FFF2-40B4-BE49-F238E27FC236}">
                <a16:creationId xmlns:a16="http://schemas.microsoft.com/office/drawing/2014/main" id="{AE2BFBA4-D1F6-4760-A57C-2B001377345A}"/>
              </a:ext>
            </a:extLst>
          </p:cNvPr>
          <p:cNvSpPr>
            <a:spLocks noGrp="1"/>
          </p:cNvSpPr>
          <p:nvPr>
            <p:ph sz="half" idx="1"/>
          </p:nvPr>
        </p:nvSpPr>
        <p:spPr/>
        <p:txBody>
          <a:bodyPr>
            <a:normAutofit fontScale="92500" lnSpcReduction="10000"/>
          </a:bodyPr>
          <a:lstStyle/>
          <a:p>
            <a:r>
              <a:rPr lang="el-GR" sz="3000" b="1" dirty="0"/>
              <a:t>Ουροποιητικό Σύστημα</a:t>
            </a:r>
          </a:p>
          <a:p>
            <a:r>
              <a:rPr lang="el-GR" dirty="0"/>
              <a:t>■■ Συχνουρία</a:t>
            </a:r>
          </a:p>
          <a:p>
            <a:r>
              <a:rPr lang="el-GR" dirty="0"/>
              <a:t>■■ Δυσουρία</a:t>
            </a:r>
          </a:p>
          <a:p>
            <a:r>
              <a:rPr lang="el-GR" dirty="0"/>
              <a:t>■■ Αιματουρία</a:t>
            </a:r>
          </a:p>
          <a:p>
            <a:r>
              <a:rPr lang="el-GR" dirty="0"/>
              <a:t>■■ Καύσος κατά την ούρηση</a:t>
            </a:r>
          </a:p>
          <a:p>
            <a:r>
              <a:rPr lang="el-GR" dirty="0"/>
              <a:t>■■ </a:t>
            </a:r>
            <a:r>
              <a:rPr lang="el-GR" dirty="0" err="1"/>
              <a:t>Νυκτουρία</a:t>
            </a:r>
            <a:endParaRPr lang="el-GR" dirty="0"/>
          </a:p>
          <a:p>
            <a:r>
              <a:rPr lang="el-GR" dirty="0"/>
              <a:t>■■ Ολιγουρία</a:t>
            </a:r>
          </a:p>
          <a:p>
            <a:r>
              <a:rPr lang="el-GR" dirty="0"/>
              <a:t>■■ Κνησμός</a:t>
            </a:r>
          </a:p>
          <a:p>
            <a:r>
              <a:rPr lang="el-GR" dirty="0"/>
              <a:t>■■ Υπερτροφία προστάτη (καθετήρας ουροδόχου κύστης, είδος, μέγεθος)</a:t>
            </a:r>
          </a:p>
        </p:txBody>
      </p:sp>
      <p:sp>
        <p:nvSpPr>
          <p:cNvPr id="4" name="Θέση περιεχομένου 3">
            <a:extLst>
              <a:ext uri="{FF2B5EF4-FFF2-40B4-BE49-F238E27FC236}">
                <a16:creationId xmlns:a16="http://schemas.microsoft.com/office/drawing/2014/main" id="{98487932-0CFB-4579-BA19-5F858B0B127B}"/>
              </a:ext>
            </a:extLst>
          </p:cNvPr>
          <p:cNvSpPr>
            <a:spLocks noGrp="1"/>
          </p:cNvSpPr>
          <p:nvPr>
            <p:ph sz="half" idx="2"/>
          </p:nvPr>
        </p:nvSpPr>
        <p:spPr/>
        <p:txBody>
          <a:bodyPr>
            <a:normAutofit fontScale="92500" lnSpcReduction="10000"/>
          </a:bodyPr>
          <a:lstStyle/>
          <a:p>
            <a:r>
              <a:rPr lang="el-GR" sz="3000" b="1" dirty="0" err="1"/>
              <a:t>Μυοσκελετικό</a:t>
            </a:r>
            <a:r>
              <a:rPr lang="el-GR" sz="3000" b="1" dirty="0"/>
              <a:t> Σύστημα</a:t>
            </a:r>
          </a:p>
          <a:p>
            <a:r>
              <a:rPr lang="el-GR" dirty="0"/>
              <a:t>■■ Αυτοεξυπηρέτηση</a:t>
            </a:r>
          </a:p>
          <a:p>
            <a:r>
              <a:rPr lang="el-GR" dirty="0"/>
              <a:t>■■ Χρειάζεται βοήθεια (στην ατομική υγιεινή, στο ντύσιμο, στην έγερση)</a:t>
            </a:r>
          </a:p>
          <a:p>
            <a:r>
              <a:rPr lang="el-GR" dirty="0"/>
              <a:t>■■ Βάδιση (κανονική, πατερίτσες, </a:t>
            </a:r>
          </a:p>
          <a:p>
            <a:r>
              <a:rPr lang="el-GR" dirty="0" err="1"/>
              <a:t>περιπατητήρας</a:t>
            </a:r>
            <a:r>
              <a:rPr lang="el-GR" dirty="0"/>
              <a:t>, μπαστούνι, αδυναμία μετακίνησης)</a:t>
            </a:r>
          </a:p>
          <a:p>
            <a:r>
              <a:rPr lang="el-GR" dirty="0"/>
              <a:t>■■ Αρθρίτιδα</a:t>
            </a:r>
          </a:p>
          <a:p>
            <a:r>
              <a:rPr lang="el-GR" dirty="0"/>
              <a:t>■■ Ιστορικό κατάγματος (θέση)</a:t>
            </a:r>
          </a:p>
        </p:txBody>
      </p:sp>
    </p:spTree>
    <p:extLst>
      <p:ext uri="{BB962C8B-B14F-4D97-AF65-F5344CB8AC3E}">
        <p14:creationId xmlns:p14="http://schemas.microsoft.com/office/powerpoint/2010/main" val="4007698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885EF71-4DD5-43B0-837F-BAFA7185E91F}"/>
              </a:ext>
            </a:extLst>
          </p:cNvPr>
          <p:cNvSpPr>
            <a:spLocks noGrp="1"/>
          </p:cNvSpPr>
          <p:nvPr>
            <p:ph type="title"/>
          </p:nvPr>
        </p:nvSpPr>
        <p:spPr/>
        <p:txBody>
          <a:bodyPr/>
          <a:lstStyle/>
          <a:p>
            <a:r>
              <a:rPr lang="el-GR" sz="4800" dirty="0"/>
              <a:t>Εξέταση κατά συστήματα</a:t>
            </a:r>
            <a:endParaRPr lang="el-GR" dirty="0"/>
          </a:p>
        </p:txBody>
      </p:sp>
      <p:sp>
        <p:nvSpPr>
          <p:cNvPr id="3" name="Θέση περιεχομένου 2">
            <a:extLst>
              <a:ext uri="{FF2B5EF4-FFF2-40B4-BE49-F238E27FC236}">
                <a16:creationId xmlns:a16="http://schemas.microsoft.com/office/drawing/2014/main" id="{967D022B-FEB0-45D1-A1C9-D554C904C2FC}"/>
              </a:ext>
            </a:extLst>
          </p:cNvPr>
          <p:cNvSpPr>
            <a:spLocks noGrp="1"/>
          </p:cNvSpPr>
          <p:nvPr>
            <p:ph sz="half" idx="1"/>
          </p:nvPr>
        </p:nvSpPr>
        <p:spPr/>
        <p:txBody>
          <a:bodyPr>
            <a:normAutofit fontScale="92500" lnSpcReduction="20000"/>
          </a:bodyPr>
          <a:lstStyle/>
          <a:p>
            <a:r>
              <a:rPr lang="el-GR" sz="3500" b="1" dirty="0"/>
              <a:t>Ενδοκρινικό Σύστημα</a:t>
            </a:r>
          </a:p>
          <a:p>
            <a:r>
              <a:rPr lang="el-GR" dirty="0"/>
              <a:t>■■ Σακχαρώδης διαβήτης</a:t>
            </a:r>
          </a:p>
          <a:p>
            <a:r>
              <a:rPr lang="el-GR" dirty="0"/>
              <a:t>■■ Υπερθυρεοειδισμός, υποθυρεοειδισμός</a:t>
            </a:r>
          </a:p>
          <a:p>
            <a:r>
              <a:rPr lang="el-GR" dirty="0"/>
              <a:t>■■ Άλλο πρόβλημα από το ενδοκρινικό σύστημα</a:t>
            </a:r>
          </a:p>
        </p:txBody>
      </p:sp>
      <p:sp>
        <p:nvSpPr>
          <p:cNvPr id="4" name="Θέση περιεχομένου 3">
            <a:extLst>
              <a:ext uri="{FF2B5EF4-FFF2-40B4-BE49-F238E27FC236}">
                <a16:creationId xmlns:a16="http://schemas.microsoft.com/office/drawing/2014/main" id="{936714DB-F6C8-4806-80A8-09293753F5C1}"/>
              </a:ext>
            </a:extLst>
          </p:cNvPr>
          <p:cNvSpPr>
            <a:spLocks noGrp="1"/>
          </p:cNvSpPr>
          <p:nvPr>
            <p:ph sz="half" idx="2"/>
          </p:nvPr>
        </p:nvSpPr>
        <p:spPr>
          <a:xfrm>
            <a:off x="6217920" y="1845735"/>
            <a:ext cx="4937760" cy="4238976"/>
          </a:xfrm>
        </p:spPr>
        <p:txBody>
          <a:bodyPr>
            <a:normAutofit fontScale="92500" lnSpcReduction="20000"/>
          </a:bodyPr>
          <a:lstStyle/>
          <a:p>
            <a:r>
              <a:rPr lang="el-GR" sz="3000" b="1" dirty="0"/>
              <a:t>Ψυχική διανοητική κατάσταση</a:t>
            </a:r>
          </a:p>
          <a:p>
            <a:r>
              <a:rPr lang="el-GR" dirty="0"/>
              <a:t>■■ Αισιόδοξος</a:t>
            </a:r>
          </a:p>
          <a:p>
            <a:r>
              <a:rPr lang="el-GR" dirty="0"/>
              <a:t>■■ Ανήσυχος</a:t>
            </a:r>
          </a:p>
          <a:p>
            <a:r>
              <a:rPr lang="el-GR" dirty="0"/>
              <a:t>■■ Φοβισμένος</a:t>
            </a:r>
          </a:p>
          <a:p>
            <a:r>
              <a:rPr lang="el-GR" dirty="0"/>
              <a:t>■■ Απομονωμένος</a:t>
            </a:r>
          </a:p>
          <a:p>
            <a:r>
              <a:rPr lang="el-GR" dirty="0"/>
              <a:t>■■ Ενήμερος για την κατάσταση της υγείας του</a:t>
            </a:r>
          </a:p>
          <a:p>
            <a:r>
              <a:rPr lang="el-GR" dirty="0"/>
              <a:t>■■ Αγνοεί τη σοβαρότητα της κατάστασης της</a:t>
            </a:r>
          </a:p>
          <a:p>
            <a:r>
              <a:rPr lang="el-GR" dirty="0"/>
              <a:t>υγείας του.</a:t>
            </a:r>
          </a:p>
          <a:p>
            <a:r>
              <a:rPr lang="el-GR" dirty="0"/>
              <a:t>■■ Φόβος θανάτου</a:t>
            </a:r>
          </a:p>
          <a:p>
            <a:r>
              <a:rPr lang="el-GR" dirty="0"/>
              <a:t>■■ Επικοινωνία (προφορική, γραπτή, νοήματα,</a:t>
            </a:r>
          </a:p>
          <a:p>
            <a:r>
              <a:rPr lang="el-GR" dirty="0"/>
              <a:t>καμία)</a:t>
            </a:r>
          </a:p>
          <a:p>
            <a:endParaRPr lang="el-GR" dirty="0"/>
          </a:p>
        </p:txBody>
      </p:sp>
    </p:spTree>
    <p:extLst>
      <p:ext uri="{BB962C8B-B14F-4D97-AF65-F5344CB8AC3E}">
        <p14:creationId xmlns:p14="http://schemas.microsoft.com/office/powerpoint/2010/main" val="2172842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6F9E78-C021-427C-83A2-4D108821545C}"/>
              </a:ext>
            </a:extLst>
          </p:cNvPr>
          <p:cNvSpPr>
            <a:spLocks noGrp="1"/>
          </p:cNvSpPr>
          <p:nvPr>
            <p:ph type="title"/>
          </p:nvPr>
        </p:nvSpPr>
        <p:spPr/>
        <p:txBody>
          <a:bodyPr/>
          <a:lstStyle/>
          <a:p>
            <a:r>
              <a:rPr lang="el-GR" b="1" dirty="0"/>
              <a:t>Νευρικό Σύστημα</a:t>
            </a:r>
            <a:br>
              <a:rPr lang="el-GR" b="1" dirty="0"/>
            </a:br>
            <a:endParaRPr lang="el-GR" dirty="0"/>
          </a:p>
        </p:txBody>
      </p:sp>
      <p:sp>
        <p:nvSpPr>
          <p:cNvPr id="3" name="Θέση περιεχομένου 2">
            <a:extLst>
              <a:ext uri="{FF2B5EF4-FFF2-40B4-BE49-F238E27FC236}">
                <a16:creationId xmlns:a16="http://schemas.microsoft.com/office/drawing/2014/main" id="{0FE38AA8-F259-4090-8508-B94BD22C24C7}"/>
              </a:ext>
            </a:extLst>
          </p:cNvPr>
          <p:cNvSpPr>
            <a:spLocks noGrp="1"/>
          </p:cNvSpPr>
          <p:nvPr>
            <p:ph sz="half" idx="1"/>
          </p:nvPr>
        </p:nvSpPr>
        <p:spPr>
          <a:xfrm>
            <a:off x="1097279" y="1845734"/>
            <a:ext cx="4937760" cy="4397022"/>
          </a:xfrm>
        </p:spPr>
        <p:txBody>
          <a:bodyPr>
            <a:normAutofit fontScale="70000" lnSpcReduction="20000"/>
          </a:bodyPr>
          <a:lstStyle/>
          <a:p>
            <a:r>
              <a:rPr lang="el-GR" sz="3800" dirty="0"/>
              <a:t>■■ Ημιπληγία</a:t>
            </a:r>
          </a:p>
          <a:p>
            <a:r>
              <a:rPr lang="el-GR" sz="3800" dirty="0"/>
              <a:t>■■ Παράλυση</a:t>
            </a:r>
          </a:p>
          <a:p>
            <a:r>
              <a:rPr lang="el-GR" sz="3800" dirty="0"/>
              <a:t>■■ Επιληπτικές κρίσεις</a:t>
            </a:r>
          </a:p>
          <a:p>
            <a:r>
              <a:rPr lang="el-GR" sz="3800" dirty="0"/>
              <a:t>■■ Λιποθυμία</a:t>
            </a:r>
          </a:p>
          <a:p>
            <a:r>
              <a:rPr lang="el-GR" sz="3800" dirty="0"/>
              <a:t>■■ Μούδιασμα</a:t>
            </a:r>
          </a:p>
          <a:p>
            <a:r>
              <a:rPr lang="el-GR" sz="3800" dirty="0"/>
              <a:t>■■ Τρόμος</a:t>
            </a:r>
          </a:p>
          <a:p>
            <a:r>
              <a:rPr lang="el-GR" sz="3800" dirty="0"/>
              <a:t>■■ Κεφαλαλγία</a:t>
            </a:r>
          </a:p>
          <a:p>
            <a:r>
              <a:rPr lang="el-GR" sz="3800" dirty="0"/>
              <a:t>■■ Επίπεδο συνείδησης </a:t>
            </a:r>
          </a:p>
          <a:p>
            <a:r>
              <a:rPr lang="el-GR" sz="3800" dirty="0"/>
              <a:t>      (Κλίμακα </a:t>
            </a:r>
            <a:r>
              <a:rPr lang="el-GR" sz="3800" dirty="0" err="1"/>
              <a:t>Γλασκώβης</a:t>
            </a:r>
            <a:r>
              <a:rPr lang="el-GR" sz="3800" dirty="0"/>
              <a:t>)</a:t>
            </a:r>
          </a:p>
        </p:txBody>
      </p:sp>
      <p:sp>
        <p:nvSpPr>
          <p:cNvPr id="4" name="Θέση περιεχομένου 3">
            <a:extLst>
              <a:ext uri="{FF2B5EF4-FFF2-40B4-BE49-F238E27FC236}">
                <a16:creationId xmlns:a16="http://schemas.microsoft.com/office/drawing/2014/main" id="{5D1207CC-D734-4E69-B4DD-5F8797153E92}"/>
              </a:ext>
            </a:extLst>
          </p:cNvPr>
          <p:cNvSpPr>
            <a:spLocks noGrp="1"/>
          </p:cNvSpPr>
          <p:nvPr>
            <p:ph sz="half" idx="2"/>
          </p:nvPr>
        </p:nvSpPr>
        <p:spPr>
          <a:xfrm>
            <a:off x="6035038" y="1264355"/>
            <a:ext cx="5795717" cy="5102577"/>
          </a:xfrm>
        </p:spPr>
        <p:txBody>
          <a:bodyPr>
            <a:normAutofit fontScale="70000" lnSpcReduction="20000"/>
          </a:bodyPr>
          <a:lstStyle/>
          <a:p>
            <a:pPr>
              <a:lnSpc>
                <a:spcPct val="170000"/>
              </a:lnSpc>
            </a:pPr>
            <a:r>
              <a:rPr lang="el-GR" sz="3200" b="1" dirty="0"/>
              <a:t>Κλίμακα </a:t>
            </a:r>
            <a:r>
              <a:rPr lang="el-GR" sz="3200" b="1" dirty="0" err="1"/>
              <a:t>Γλασκώβης</a:t>
            </a:r>
            <a:endParaRPr lang="el-GR" sz="3200" b="1" dirty="0"/>
          </a:p>
          <a:p>
            <a:pPr>
              <a:lnSpc>
                <a:spcPct val="170000"/>
              </a:lnSpc>
            </a:pPr>
            <a:r>
              <a:rPr lang="el-GR" sz="2600" i="1" dirty="0"/>
              <a:t>Αποτελεί μια μέθοδο νευρολογικής εκτίμησης ενός τραυματία. Χρησιμοποιείται κυρίως στην επείγουσα </a:t>
            </a:r>
            <a:r>
              <a:rPr lang="el-GR" sz="2600" i="1" dirty="0" err="1"/>
              <a:t>προνοσοκομειακή</a:t>
            </a:r>
            <a:r>
              <a:rPr lang="el-GR" sz="2600" i="1" dirty="0"/>
              <a:t> αντιμετώπιση αυτών των ασθενών για να υπολογιστεί η σοβαρότητα της κατάστασής τους. </a:t>
            </a:r>
          </a:p>
          <a:p>
            <a:pPr>
              <a:lnSpc>
                <a:spcPct val="170000"/>
              </a:lnSpc>
            </a:pPr>
            <a:r>
              <a:rPr lang="el-GR" sz="2600" i="1" dirty="0"/>
              <a:t>Με τη βοήθεια της κλίμακας αυτής εκτιμώνται αφενός το επίπεδο συνείδησης του ασθενή (προσανατολισμός σε τόπο, χρόνο και πρόσωπα και αφετέρου η αντίδραση των κορών των οφθαλμών (Μέγεθος κόρης, δεξιά και αριστερά), Αντίδραση (αντιδρά, δεν αντιδρά, μάτια κλειστά με οίδημα).</a:t>
            </a:r>
            <a:endParaRPr lang="el-GR" sz="2200" i="1" dirty="0"/>
          </a:p>
        </p:txBody>
      </p:sp>
    </p:spTree>
    <p:extLst>
      <p:ext uri="{BB962C8B-B14F-4D97-AF65-F5344CB8AC3E}">
        <p14:creationId xmlns:p14="http://schemas.microsoft.com/office/powerpoint/2010/main" val="1337540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8183979C-291B-84CC-9A45-11BC85A9466C}"/>
              </a:ext>
            </a:extLst>
          </p:cNvPr>
          <p:cNvSpPr>
            <a:spLocks noGrp="1"/>
          </p:cNvSpPr>
          <p:nvPr>
            <p:ph type="title"/>
          </p:nvPr>
        </p:nvSpPr>
        <p:spPr>
          <a:xfrm>
            <a:off x="666973" y="484094"/>
            <a:ext cx="10607041" cy="1086522"/>
          </a:xfrm>
        </p:spPr>
        <p:txBody>
          <a:bodyPr>
            <a:normAutofit fontScale="90000"/>
          </a:bodyPr>
          <a:lstStyle/>
          <a:p>
            <a:br>
              <a:rPr lang="el-GR" sz="4800" dirty="0"/>
            </a:br>
            <a:r>
              <a:rPr lang="el-GR" sz="4800" dirty="0"/>
              <a:t>Κοινωνικοοικονομικές συνθήκες - έξεις</a:t>
            </a:r>
            <a:endParaRPr lang="el-GR" dirty="0"/>
          </a:p>
        </p:txBody>
      </p:sp>
      <p:sp>
        <p:nvSpPr>
          <p:cNvPr id="3" name="Θέση περιεχομένου 2">
            <a:extLst>
              <a:ext uri="{FF2B5EF4-FFF2-40B4-BE49-F238E27FC236}">
                <a16:creationId xmlns:a16="http://schemas.microsoft.com/office/drawing/2014/main" id="{3FADF9B3-08AA-4A4A-89F5-D20C6F199804}"/>
              </a:ext>
            </a:extLst>
          </p:cNvPr>
          <p:cNvSpPr>
            <a:spLocks noGrp="1"/>
          </p:cNvSpPr>
          <p:nvPr>
            <p:ph idx="1"/>
          </p:nvPr>
        </p:nvSpPr>
        <p:spPr>
          <a:xfrm>
            <a:off x="1097280" y="1845734"/>
            <a:ext cx="4998720" cy="4023360"/>
          </a:xfrm>
        </p:spPr>
        <p:txBody>
          <a:bodyPr>
            <a:normAutofit/>
          </a:bodyPr>
          <a:lstStyle/>
          <a:p>
            <a:pPr>
              <a:buFont typeface="Arial" panose="020B0604020202020204" pitchFamily="34" charset="0"/>
              <a:buChar char="•"/>
            </a:pPr>
            <a:r>
              <a:rPr lang="el-GR" dirty="0"/>
              <a:t> Ύπνος (ώρες ανά 24ωρο), ανάπαυση</a:t>
            </a:r>
          </a:p>
          <a:p>
            <a:pPr>
              <a:buFont typeface="Arial" panose="020B0604020202020204" pitchFamily="34" charset="0"/>
              <a:buChar char="•"/>
            </a:pPr>
            <a:r>
              <a:rPr lang="el-GR" dirty="0"/>
              <a:t>Ενδιαφέροντα (διάβασμα, ραδιόφωνο, τηλεόραση)</a:t>
            </a:r>
          </a:p>
          <a:p>
            <a:pPr>
              <a:buFont typeface="Arial" panose="020B0604020202020204" pitchFamily="34" charset="0"/>
              <a:buChar char="•"/>
            </a:pPr>
            <a:r>
              <a:rPr lang="el-GR" dirty="0"/>
              <a:t>Ζει μόνος, με την οικογένεια του</a:t>
            </a:r>
          </a:p>
          <a:p>
            <a:pPr>
              <a:buFont typeface="Arial" panose="020B0604020202020204" pitchFamily="34" charset="0"/>
              <a:buChar char="•"/>
            </a:pPr>
            <a:r>
              <a:rPr lang="el-GR" dirty="0"/>
              <a:t>Σύνθεση οικογένειας (έγγαμος, άγαμος, </a:t>
            </a:r>
          </a:p>
          <a:p>
            <a:pPr marL="0" indent="0">
              <a:buNone/>
            </a:pPr>
            <a:r>
              <a:rPr lang="el-GR" dirty="0"/>
              <a:t>χήρος, διαζευγμένος, αριθμός παιδιών)</a:t>
            </a:r>
          </a:p>
          <a:p>
            <a:pPr>
              <a:buFont typeface="Arial" panose="020B0604020202020204" pitchFamily="34" charset="0"/>
              <a:buChar char="•"/>
            </a:pPr>
            <a:r>
              <a:rPr lang="el-GR" dirty="0"/>
              <a:t>Σχέση με την οικογένεια (υποστηρικτική, αδιάφορη)</a:t>
            </a:r>
          </a:p>
          <a:p>
            <a:pPr>
              <a:buFont typeface="Arial" panose="020B0604020202020204" pitchFamily="34" charset="0"/>
              <a:buChar char="•"/>
            </a:pPr>
            <a:r>
              <a:rPr lang="el-GR" dirty="0"/>
              <a:t>Οικονομική κατάσταση (καλή, μέτρια, κακή)</a:t>
            </a:r>
          </a:p>
        </p:txBody>
      </p:sp>
      <p:sp>
        <p:nvSpPr>
          <p:cNvPr id="4" name="Θέση περιεχομένου 3">
            <a:extLst>
              <a:ext uri="{FF2B5EF4-FFF2-40B4-BE49-F238E27FC236}">
                <a16:creationId xmlns:a16="http://schemas.microsoft.com/office/drawing/2014/main" id="{A3A57EB5-5E14-4DA8-AE34-9C2194C7F1BD}"/>
              </a:ext>
            </a:extLst>
          </p:cNvPr>
          <p:cNvSpPr>
            <a:spLocks noGrp="1"/>
          </p:cNvSpPr>
          <p:nvPr>
            <p:ph sz="half" idx="4294967295"/>
          </p:nvPr>
        </p:nvSpPr>
        <p:spPr>
          <a:xfrm>
            <a:off x="6314739" y="1710467"/>
            <a:ext cx="5378823" cy="4158628"/>
          </a:xfrm>
        </p:spPr>
        <p:txBody>
          <a:bodyPr>
            <a:normAutofit lnSpcReduction="10000"/>
          </a:bodyPr>
          <a:lstStyle/>
          <a:p>
            <a:pPr marL="0" indent="0" algn="just" fontAlgn="auto">
              <a:spcAft>
                <a:spcPts val="0"/>
              </a:spcAft>
              <a:buNone/>
              <a:defRPr/>
            </a:pPr>
            <a:endParaRPr lang="el-GR" sz="2000" dirty="0"/>
          </a:p>
          <a:p>
            <a:pPr algn="just" fontAlgn="auto">
              <a:spcAft>
                <a:spcPts val="0"/>
              </a:spcAft>
              <a:buFont typeface="Arial" panose="020B0604020202020204" pitchFamily="34" charset="0"/>
              <a:buChar char="•"/>
              <a:defRPr/>
            </a:pPr>
            <a:r>
              <a:rPr lang="el-GR" sz="2000" dirty="0"/>
              <a:t>Άσκηση. Πόσες φορές την εβδομάδα; Είδος. Μειώθηκε λόγω κάποιας ασθένειας;</a:t>
            </a:r>
          </a:p>
          <a:p>
            <a:pPr algn="just" fontAlgn="auto">
              <a:spcAft>
                <a:spcPts val="0"/>
              </a:spcAft>
              <a:buFont typeface="Arial" panose="020B0604020202020204" pitchFamily="34" charset="0"/>
              <a:buChar char="•"/>
              <a:defRPr/>
            </a:pPr>
            <a:r>
              <a:rPr lang="el-GR" sz="2000" dirty="0"/>
              <a:t>Διατροφή. Αριθμός και συχνότητα γευμάτων, περιεκτικότητα σε φρούτα και λαχανικά, διατροφικοί περιορισμοί. Δώστε ιδιαίτερο βάρος σε λιπόσαρκα ή παχύσαρκα άτομα.</a:t>
            </a:r>
          </a:p>
          <a:p>
            <a:pPr algn="just" fontAlgn="auto">
              <a:spcAft>
                <a:spcPts val="0"/>
              </a:spcAft>
              <a:buFont typeface="Arial" panose="020B0604020202020204" pitchFamily="34" charset="0"/>
              <a:buChar char="•"/>
              <a:defRPr/>
            </a:pPr>
            <a:r>
              <a:rPr lang="el-GR" sz="2000" dirty="0"/>
              <a:t>Κατανάλωση καπνού, οινοπνεύματος ή άλλων ουσιών. Το κάπνισμα αποτελεί έναν από τους σημαντικότερους παράγοντες κινδύνου για πολλά προβλήματα υγείας και θα πρέπει να διερευνάται ειδικότερα και αναλυτικά με κλειστές ερωτήσεις όπως: </a:t>
            </a:r>
            <a:r>
              <a:rPr lang="el-GR" sz="1600" dirty="0"/>
              <a:t>«</a:t>
            </a:r>
            <a:r>
              <a:rPr lang="el-GR" sz="1600" i="1" dirty="0"/>
              <a:t>Καπνίζετε;</a:t>
            </a:r>
            <a:r>
              <a:rPr lang="el-GR" sz="1600" dirty="0"/>
              <a:t>», «</a:t>
            </a:r>
            <a:r>
              <a:rPr lang="el-GR" sz="1600" i="1" dirty="0"/>
              <a:t>Πόσα τσιγάρα την ημέρα</a:t>
            </a:r>
            <a:r>
              <a:rPr lang="el-GR" sz="1600" dirty="0"/>
              <a:t>;», «</a:t>
            </a:r>
            <a:r>
              <a:rPr lang="el-GR" sz="1600" i="1" dirty="0"/>
              <a:t>Έχετε κάνει προσπάθεια διακοπής του καπνίσματος</a:t>
            </a:r>
            <a:r>
              <a:rPr lang="el-GR" sz="1600" dirty="0"/>
              <a:t>»; </a:t>
            </a:r>
          </a:p>
          <a:p>
            <a:endParaRPr lang="el-GR" dirty="0"/>
          </a:p>
        </p:txBody>
      </p:sp>
    </p:spTree>
    <p:extLst>
      <p:ext uri="{BB962C8B-B14F-4D97-AF65-F5344CB8AC3E}">
        <p14:creationId xmlns:p14="http://schemas.microsoft.com/office/powerpoint/2010/main" val="2666565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49F0CA76-1127-3F81-A194-2A61FF2CBFE7}"/>
              </a:ext>
            </a:extLst>
          </p:cNvPr>
          <p:cNvSpPr>
            <a:spLocks noGrp="1"/>
          </p:cNvSpPr>
          <p:nvPr>
            <p:ph type="title"/>
          </p:nvPr>
        </p:nvSpPr>
        <p:spPr/>
        <p:txBody>
          <a:bodyPr>
            <a:normAutofit/>
          </a:bodyPr>
          <a:lstStyle/>
          <a:p>
            <a:r>
              <a:rPr lang="el-GR" sz="4800" b="1" dirty="0"/>
              <a:t>Ιστορικό λήψης φαρμάκων</a:t>
            </a:r>
            <a:br>
              <a:rPr lang="el-GR" sz="4800" dirty="0"/>
            </a:br>
            <a:endParaRPr lang="el-GR" dirty="0"/>
          </a:p>
        </p:txBody>
      </p:sp>
      <p:sp>
        <p:nvSpPr>
          <p:cNvPr id="6" name="Θέση περιεχομένου 5">
            <a:extLst>
              <a:ext uri="{FF2B5EF4-FFF2-40B4-BE49-F238E27FC236}">
                <a16:creationId xmlns:a16="http://schemas.microsoft.com/office/drawing/2014/main" id="{5B7F7609-1C22-3893-B6F3-499096179A74}"/>
              </a:ext>
            </a:extLst>
          </p:cNvPr>
          <p:cNvSpPr>
            <a:spLocks noGrp="1"/>
          </p:cNvSpPr>
          <p:nvPr>
            <p:ph idx="1"/>
          </p:nvPr>
        </p:nvSpPr>
        <p:spPr>
          <a:xfrm>
            <a:off x="1097280" y="1737360"/>
            <a:ext cx="10058400" cy="4131734"/>
          </a:xfrm>
        </p:spPr>
        <p:txBody>
          <a:bodyPr>
            <a:normAutofit fontScale="85000" lnSpcReduction="10000"/>
          </a:bodyPr>
          <a:lstStyle/>
          <a:p>
            <a:pPr algn="just" fontAlgn="auto">
              <a:lnSpc>
                <a:spcPct val="170000"/>
              </a:lnSpc>
              <a:spcAft>
                <a:spcPts val="0"/>
              </a:spcAft>
              <a:buFont typeface="Arial" panose="020B0604020202020204" pitchFamily="34" charset="0"/>
              <a:buChar char="•"/>
              <a:defRPr/>
            </a:pPr>
            <a:r>
              <a:rPr lang="el-GR" sz="2000" dirty="0"/>
              <a:t>Το ιστορικό λήψης φαρμάκων πρέπει να καταγράφεται με όσο το δυνατόν μεγαλύτερη ακρίβεια και θα πρέπει να διασταυρώνεται από τον ιατρικό φάκελο του ασθενή, σε συνεργασία με τους θεράποντες ιατρούς. </a:t>
            </a:r>
          </a:p>
          <a:p>
            <a:pPr algn="just" fontAlgn="auto">
              <a:lnSpc>
                <a:spcPct val="170000"/>
              </a:lnSpc>
              <a:spcAft>
                <a:spcPts val="0"/>
              </a:spcAft>
              <a:buFont typeface="Arial" panose="020B0604020202020204" pitchFamily="34" charset="0"/>
              <a:buChar char="•"/>
              <a:defRPr/>
            </a:pPr>
            <a:r>
              <a:rPr lang="el-GR" sz="2000" dirty="0"/>
              <a:t>Οι πληροφορίες που συλλέγονται πρέπει να περιλαμβάνουν όλα τα </a:t>
            </a:r>
            <a:r>
              <a:rPr lang="el-GR" sz="2000" dirty="0" err="1"/>
              <a:t>συνταγογραφούμενα</a:t>
            </a:r>
            <a:r>
              <a:rPr lang="el-GR" sz="2000" dirty="0"/>
              <a:t> και τα μη </a:t>
            </a:r>
            <a:r>
              <a:rPr lang="el-GR" sz="2000" dirty="0" err="1"/>
              <a:t>συνταγογραφούμενα</a:t>
            </a:r>
            <a:r>
              <a:rPr lang="el-GR" sz="2000" dirty="0"/>
              <a:t> φάρμακα που λαμβάνει ή ελάμβανε στο παρελθόν ο ασθενής, την αιτία και το διάστημα λήψης τους, τη δοσολογία και τις αλλαγές αυτής, τη συμμόρφωση του ασθενή, πιθανές παρενέργειες ή αλλεργίες στα φάρμακα κλπ.</a:t>
            </a:r>
          </a:p>
          <a:p>
            <a:pPr algn="just" fontAlgn="auto">
              <a:lnSpc>
                <a:spcPct val="170000"/>
              </a:lnSpc>
              <a:spcAft>
                <a:spcPts val="0"/>
              </a:spcAft>
              <a:buFont typeface="Arial" panose="020B0604020202020204" pitchFamily="34" charset="0"/>
              <a:buChar char="•"/>
              <a:defRPr/>
            </a:pPr>
            <a:r>
              <a:rPr lang="el-GR" sz="2000" dirty="0"/>
              <a:t>Οι πληροφορείς σχετικά με τη χρήση ψυχοτρόπων ουσιών είναι συχνά δύσκολο να συλλεχθούν και η διαδικασία λήψης τους απαιτεί ιδιαίτερη προσοχή, επαγγελματισμό και διακριτικότητα προκειμένου ο ασθενής να αισθανθεί άνετα και να τις παράσχει στο νοσηλευτή. </a:t>
            </a:r>
          </a:p>
          <a:p>
            <a:endParaRPr lang="el-GR" dirty="0"/>
          </a:p>
        </p:txBody>
      </p:sp>
    </p:spTree>
    <p:extLst>
      <p:ext uri="{BB962C8B-B14F-4D97-AF65-F5344CB8AC3E}">
        <p14:creationId xmlns:p14="http://schemas.microsoft.com/office/powerpoint/2010/main" val="1000129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8A2387D-E856-437A-A8B6-89961F159073}"/>
              </a:ext>
            </a:extLst>
          </p:cNvPr>
          <p:cNvSpPr>
            <a:spLocks noGrp="1"/>
          </p:cNvSpPr>
          <p:nvPr>
            <p:ph type="title"/>
          </p:nvPr>
        </p:nvSpPr>
        <p:spPr/>
        <p:txBody>
          <a:bodyPr/>
          <a:lstStyle/>
          <a:p>
            <a:r>
              <a:rPr lang="el-GR" dirty="0"/>
              <a:t>Παράγοντες που επηρεάζουν την υγεία</a:t>
            </a:r>
          </a:p>
        </p:txBody>
      </p:sp>
      <p:pic>
        <p:nvPicPr>
          <p:cNvPr id="4" name="Θέση περιεχομένου 3">
            <a:extLst>
              <a:ext uri="{FF2B5EF4-FFF2-40B4-BE49-F238E27FC236}">
                <a16:creationId xmlns:a16="http://schemas.microsoft.com/office/drawing/2014/main" id="{51247B7D-166F-4F74-B52F-F01EB8EE07ED}"/>
              </a:ext>
            </a:extLst>
          </p:cNvPr>
          <p:cNvPicPr>
            <a:picLocks noGrp="1" noChangeAspect="1"/>
          </p:cNvPicPr>
          <p:nvPr>
            <p:ph sz="quarter" idx="13"/>
          </p:nvPr>
        </p:nvPicPr>
        <p:blipFill>
          <a:blip r:embed="rId2"/>
          <a:stretch>
            <a:fillRect/>
          </a:stretch>
        </p:blipFill>
        <p:spPr>
          <a:xfrm>
            <a:off x="4186263" y="2063750"/>
            <a:ext cx="3394023" cy="3311525"/>
          </a:xfrm>
          <a:prstGeom prst="rect">
            <a:avLst/>
          </a:prstGeom>
        </p:spPr>
      </p:pic>
    </p:spTree>
    <p:extLst>
      <p:ext uri="{BB962C8B-B14F-4D97-AF65-F5344CB8AC3E}">
        <p14:creationId xmlns:p14="http://schemas.microsoft.com/office/powerpoint/2010/main" val="3396786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09625" y="1460500"/>
            <a:ext cx="10650538" cy="4667250"/>
          </a:xfrm>
          <a:ln w="28575">
            <a:solidFill>
              <a:schemeClr val="tx1"/>
            </a:solidFill>
          </a:ln>
        </p:spPr>
        <p:txBody>
          <a:bodyPr rtlCol="0">
            <a:normAutofit/>
          </a:bodyPr>
          <a:lstStyle/>
          <a:p>
            <a:pPr algn="just" fontAlgn="auto">
              <a:lnSpc>
                <a:spcPct val="150000"/>
              </a:lnSpc>
              <a:spcAft>
                <a:spcPts val="0"/>
              </a:spcAft>
              <a:buFont typeface="Arial" panose="020B0604020202020204" pitchFamily="34" charset="0"/>
              <a:buChar char="•"/>
              <a:defRPr/>
            </a:pPr>
            <a:r>
              <a:rPr lang="el-GR" sz="2400" dirty="0"/>
              <a:t>Περιλαμβάνει πληροφορίες σχετικά με την τρέχουσα εργασία και εργασίες του παρελθόντος οι οποίες είναι σημαντικές για την εκτίμηση του επιπέδου υγείας, τυχόν επαγγελματική έκθεση σε βλαπτικούς παράγοντες (χημικές ουσίες π.χ. αμίαντος, βιολογικούς παράγοντες π.χ. ιός της ηπατίτιδας Β), την κοινωνική ευημερία, το οικονομικό και βιοτικό επίπεδο κλπ. </a:t>
            </a:r>
          </a:p>
          <a:p>
            <a:pPr algn="just" fontAlgn="auto">
              <a:lnSpc>
                <a:spcPct val="150000"/>
              </a:lnSpc>
              <a:spcAft>
                <a:spcPts val="0"/>
              </a:spcAft>
              <a:buFont typeface="Arial" panose="020B0604020202020204" pitchFamily="34" charset="0"/>
              <a:buChar char="•"/>
              <a:defRPr/>
            </a:pPr>
            <a:r>
              <a:rPr lang="el-GR" sz="2400" dirty="0"/>
              <a:t>Διαπιστώστε εάν τα συμπτώματα που αναφέρει βελτιώνονται τα Σαββατοκύριακα που δε εργάζεται ή σε περιόδους διακοπών.</a:t>
            </a:r>
          </a:p>
          <a:p>
            <a:pPr fontAlgn="auto">
              <a:spcAft>
                <a:spcPts val="0"/>
              </a:spcAft>
              <a:buFont typeface="Arial" panose="020B0604020202020204" pitchFamily="34" charset="0"/>
              <a:buChar char="•"/>
              <a:defRPr/>
            </a:pPr>
            <a:endParaRPr lang="el-GR" dirty="0"/>
          </a:p>
        </p:txBody>
      </p:sp>
      <p:sp>
        <p:nvSpPr>
          <p:cNvPr id="7" name="Τίτλος 1"/>
          <p:cNvSpPr txBox="1">
            <a:spLocks/>
          </p:cNvSpPr>
          <p:nvPr/>
        </p:nvSpPr>
        <p:spPr>
          <a:xfrm>
            <a:off x="731838" y="279400"/>
            <a:ext cx="10728325" cy="766763"/>
          </a:xfrm>
          <a:prstGeom prst="rect">
            <a:avLst/>
          </a:prstGeom>
        </p:spPr>
        <p:style>
          <a:lnRef idx="1">
            <a:schemeClr val="accent1"/>
          </a:lnRef>
          <a:fillRef idx="2">
            <a:schemeClr val="accent1"/>
          </a:fillRef>
          <a:effectRef idx="1">
            <a:schemeClr val="accent1"/>
          </a:effectRef>
          <a:fontRef idx="minor">
            <a:schemeClr val="dk1"/>
          </a:fontRef>
        </p:style>
        <p:txBody>
          <a:bodyPr anchor="ctr">
            <a:normAutofit fontScale="32500" lnSpcReduction="2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auto">
              <a:spcAft>
                <a:spcPts val="0"/>
              </a:spcAft>
              <a:defRPr/>
            </a:pPr>
            <a:br>
              <a:rPr lang="el-GR" sz="3600" b="1" dirty="0"/>
            </a:br>
            <a:r>
              <a:rPr lang="el-GR" sz="10700" b="1" dirty="0"/>
              <a:t>Επαγγελματικό ιστορικό</a:t>
            </a:r>
            <a:br>
              <a:rPr lang="el-GR" dirty="0"/>
            </a:br>
            <a:endParaRPr lang="el-G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1516063"/>
            <a:ext cx="10515600" cy="5126037"/>
          </a:xfrm>
          <a:ln w="19050">
            <a:solidFill>
              <a:schemeClr val="tx1"/>
            </a:solidFill>
          </a:ln>
        </p:spPr>
        <p:txBody>
          <a:bodyPr>
            <a:normAutofit/>
          </a:bodyPr>
          <a:lstStyle/>
          <a:p>
            <a:pPr marL="0" indent="0" algn="just">
              <a:lnSpc>
                <a:spcPct val="95000"/>
              </a:lnSpc>
            </a:pPr>
            <a:r>
              <a:rPr lang="el-GR" sz="2200" dirty="0">
                <a:ea typeface="Calibri" pitchFamily="34" charset="0"/>
                <a:cs typeface="Calibri" pitchFamily="34" charset="0"/>
              </a:rPr>
              <a:t>Η λήψη του σεξουαλικού ιστορικού αποτελεί μέρος κάθε νοσηλευτικού ιστορικού  και αποτελεί ένα δύσκολο θέμα που απαιτεί επαγγελματισμό και διακριτική διαχείριση από τον νοσηλευτή. Οι ερωτήσεις που θα χρησιμοποιηθούν για τον σκοπό αυτό πρέπει να είναι ακριβείς, αντικειμενικές και </a:t>
            </a:r>
            <a:r>
              <a:rPr lang="el-GR" sz="2200" dirty="0" err="1">
                <a:ea typeface="Calibri" pitchFamily="34" charset="0"/>
                <a:cs typeface="Calibri" pitchFamily="34" charset="0"/>
              </a:rPr>
              <a:t>στοχευμένες</a:t>
            </a:r>
            <a:r>
              <a:rPr lang="el-GR" sz="2200" dirty="0">
                <a:ea typeface="Calibri" pitchFamily="34" charset="0"/>
                <a:cs typeface="Calibri" pitchFamily="34" charset="0"/>
              </a:rPr>
              <a:t>, μπορούν δε να περιλαμβάνονται στις ερωτήσεις για τα αντίστοιχα συστήματα (ουροποιητικό και γεννητικό) και θα πρέπει να παρέχουν πληροφορίες όπως σεξουαλική δραστηριότητα και διάθεση, σεξουαλικώς μεταδιδόμενα νοσήματα και θεραπευτική αγωγή που λαμβάνεται, εμμηνόρροια, εγκυμοσύνες, διακοπές κύησης, κλπ.</a:t>
            </a:r>
          </a:p>
          <a:p>
            <a:pPr marL="0" indent="0" algn="just">
              <a:lnSpc>
                <a:spcPct val="95000"/>
              </a:lnSpc>
            </a:pPr>
            <a:r>
              <a:rPr lang="el-GR" sz="2200" dirty="0">
                <a:solidFill>
                  <a:srgbClr val="000000"/>
                </a:solidFill>
                <a:ea typeface="Calibri" pitchFamily="34" charset="0"/>
                <a:cs typeface="Calibri" pitchFamily="34" charset="0"/>
              </a:rPr>
              <a:t>Πιθανή ερώτηση: «</a:t>
            </a:r>
            <a:r>
              <a:rPr lang="el-GR" sz="2200" i="1" dirty="0">
                <a:solidFill>
                  <a:srgbClr val="000000"/>
                </a:solidFill>
                <a:ea typeface="Calibri" pitchFamily="34" charset="0"/>
                <a:cs typeface="Calibri" pitchFamily="34" charset="0"/>
              </a:rPr>
              <a:t>Με βάση τα όσα μου έχετε πει  μέχρι τώρα, μπορώ να σας κάνω μια πιο προσωπική ερώτηση; Ανησυχείτε ότι μπορεί να έχετε κολλήσει κάποιο νόσημα μέσω της σεξουαλικής επαφής</a:t>
            </a:r>
            <a:r>
              <a:rPr lang="el-GR" sz="2200" dirty="0">
                <a:solidFill>
                  <a:srgbClr val="000000"/>
                </a:solidFill>
                <a:ea typeface="Calibri" pitchFamily="34" charset="0"/>
                <a:cs typeface="Calibri" pitchFamily="34" charset="0"/>
              </a:rPr>
              <a:t>», «</a:t>
            </a:r>
            <a:r>
              <a:rPr lang="el-GR" sz="2200" i="1" dirty="0">
                <a:solidFill>
                  <a:srgbClr val="000000"/>
                </a:solidFill>
                <a:ea typeface="Calibri" pitchFamily="34" charset="0"/>
                <a:cs typeface="Calibri" pitchFamily="34" charset="0"/>
              </a:rPr>
              <a:t>Μπορείτε να μου πείτε εάν είχατε έναν ή περισσότερους ερωτικούς συντρόφους το τελευταίο διάστημα, ώστε να τους ενημερώσετε να πάρουν αντιβίωση;</a:t>
            </a:r>
            <a:r>
              <a:rPr lang="el-GR" sz="2200" dirty="0">
                <a:solidFill>
                  <a:srgbClr val="000000"/>
                </a:solidFill>
                <a:ea typeface="Calibri" pitchFamily="34" charset="0"/>
                <a:cs typeface="Calibri" pitchFamily="34" charset="0"/>
              </a:rPr>
              <a:t>».</a:t>
            </a:r>
            <a:endParaRPr lang="el-GR" sz="2200" dirty="0">
              <a:ea typeface="Calibri" pitchFamily="34" charset="0"/>
              <a:cs typeface="Calibri" pitchFamily="34" charset="0"/>
            </a:endParaRPr>
          </a:p>
          <a:p>
            <a:pPr marL="0" indent="0">
              <a:lnSpc>
                <a:spcPct val="70000"/>
              </a:lnSpc>
            </a:pPr>
            <a:endParaRPr lang="el-GR" sz="1500" dirty="0"/>
          </a:p>
        </p:txBody>
      </p:sp>
      <p:sp>
        <p:nvSpPr>
          <p:cNvPr id="7" name="Τίτλος 1"/>
          <p:cNvSpPr txBox="1">
            <a:spLocks/>
          </p:cNvSpPr>
          <p:nvPr/>
        </p:nvSpPr>
        <p:spPr>
          <a:xfrm>
            <a:off x="731838" y="279400"/>
            <a:ext cx="10728325" cy="766763"/>
          </a:xfrm>
          <a:prstGeom prst="rect">
            <a:avLst/>
          </a:prstGeom>
        </p:spPr>
        <p:style>
          <a:lnRef idx="1">
            <a:schemeClr val="accent1"/>
          </a:lnRef>
          <a:fillRef idx="2">
            <a:schemeClr val="accent1"/>
          </a:fillRef>
          <a:effectRef idx="1">
            <a:schemeClr val="accent1"/>
          </a:effectRef>
          <a:fontRef idx="minor">
            <a:schemeClr val="dk1"/>
          </a:fontRef>
        </p:style>
        <p:txBody>
          <a:bodyPr anchor="ctr">
            <a:normAutofit fontScale="40000" lnSpcReduction="2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auto">
              <a:spcAft>
                <a:spcPts val="0"/>
              </a:spcAft>
              <a:defRPr/>
            </a:pPr>
            <a:br>
              <a:rPr lang="el-GR" sz="3600" b="1" dirty="0"/>
            </a:br>
            <a:r>
              <a:rPr lang="el-GR" sz="10700" b="1" dirty="0"/>
              <a:t>Σεξουαλικό ιστορικό</a:t>
            </a:r>
            <a:endParaRPr lang="el-G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1538288"/>
            <a:ext cx="10515600" cy="4351337"/>
          </a:xfrm>
          <a:ln w="28575">
            <a:solidFill>
              <a:schemeClr val="tx1"/>
            </a:solidFill>
          </a:ln>
        </p:spPr>
        <p:txBody>
          <a:bodyPr>
            <a:normAutofit lnSpcReduction="10000"/>
          </a:bodyPr>
          <a:lstStyle/>
          <a:p>
            <a:pPr marL="0" indent="0" algn="just">
              <a:lnSpc>
                <a:spcPct val="95000"/>
              </a:lnSpc>
              <a:buFont typeface="Arial" charset="0"/>
              <a:buNone/>
            </a:pPr>
            <a:r>
              <a:rPr lang="el-GR" sz="2400" b="1" dirty="0">
                <a:solidFill>
                  <a:srgbClr val="0070C0"/>
                </a:solidFill>
                <a:ea typeface="Times New Roman" pitchFamily="18" charset="0"/>
                <a:cs typeface="Calibri" pitchFamily="34" charset="0"/>
              </a:rPr>
              <a:t>Δ. Οικογενειακό/κληρονομικό ιστορικό </a:t>
            </a:r>
            <a:endParaRPr lang="el-GR" sz="2400" dirty="0">
              <a:ea typeface="Times New Roman" pitchFamily="18" charset="0"/>
              <a:cs typeface="Calibri" pitchFamily="34" charset="0"/>
            </a:endParaRPr>
          </a:p>
          <a:p>
            <a:pPr marL="0" indent="0" algn="just">
              <a:lnSpc>
                <a:spcPct val="95000"/>
              </a:lnSpc>
            </a:pPr>
            <a:r>
              <a:rPr lang="el-GR" sz="2400" dirty="0">
                <a:ea typeface="Times New Roman" pitchFamily="18" charset="0"/>
                <a:cs typeface="Calibri" pitchFamily="34" charset="0"/>
              </a:rPr>
              <a:t>Περιλαμβάνει πληροφορίες σχετικά με προβλήματα υγείας που μπορεί να υπάρχουν στο οικογενειακό περιβάλλον του ασθενή (πατέρας, μητέρα, σύζυγος, παιδιά, αδέλφια) όπως καρδιαγγειακά προβλήματα, νεοπλασίες, ψυχική νόσος, σακχαρώδης διαβήτης, υπέρταση, νεφρική νόσος. </a:t>
            </a:r>
          </a:p>
          <a:p>
            <a:pPr marL="0" indent="0" algn="just">
              <a:lnSpc>
                <a:spcPct val="95000"/>
              </a:lnSpc>
            </a:pPr>
            <a:r>
              <a:rPr lang="el-GR" sz="2400" dirty="0">
                <a:solidFill>
                  <a:srgbClr val="000000"/>
                </a:solidFill>
                <a:ea typeface="Calibri" pitchFamily="34" charset="0"/>
                <a:cs typeface="Calibri" pitchFamily="34" charset="0"/>
              </a:rPr>
              <a:t>Επίσης, πρέπει να καταγράφεται η ηλικία και η αιτία θανάτου κάθε άμεσου μέλους της οικογένειας συμπεριλαμβανομένων των παππούδων και γιαγιάδων, ιδιαίτερα αν πραγματοποιήθηκε σε σχετικά νεαρή ηλικία. </a:t>
            </a:r>
          </a:p>
          <a:p>
            <a:pPr marL="0" indent="0" algn="just">
              <a:lnSpc>
                <a:spcPct val="95000"/>
              </a:lnSpc>
            </a:pPr>
            <a:r>
              <a:rPr lang="el-GR" sz="2400" dirty="0">
                <a:solidFill>
                  <a:srgbClr val="000000"/>
                </a:solidFill>
                <a:ea typeface="Calibri" pitchFamily="34" charset="0"/>
                <a:cs typeface="Calibri" pitchFamily="34" charset="0"/>
              </a:rPr>
              <a:t>Πιθανές ερωτήσεις: «</a:t>
            </a:r>
            <a:r>
              <a:rPr lang="el-GR" sz="2400" i="1" dirty="0">
                <a:solidFill>
                  <a:srgbClr val="000000"/>
                </a:solidFill>
                <a:ea typeface="Calibri" pitchFamily="34" charset="0"/>
                <a:cs typeface="Calibri" pitchFamily="34" charset="0"/>
              </a:rPr>
              <a:t>Υπάρχει ιστορικό καρκίνου μαστού στην οικογένειά σας;», «Σε τι ηλικία πέθανε ο πατέρας σας που δηλώσατε ότι έπασχε από καρδιαγγειακή νόσο;»</a:t>
            </a:r>
            <a:endParaRPr lang="el-GR" sz="2400" dirty="0"/>
          </a:p>
          <a:p>
            <a:pPr marL="0" indent="0">
              <a:lnSpc>
                <a:spcPct val="70000"/>
              </a:lnSpc>
            </a:pPr>
            <a:endParaRPr lang="el-GR" sz="2400" dirty="0"/>
          </a:p>
        </p:txBody>
      </p:sp>
      <p:sp>
        <p:nvSpPr>
          <p:cNvPr id="7" name="Τίτλος 1"/>
          <p:cNvSpPr txBox="1">
            <a:spLocks/>
          </p:cNvSpPr>
          <p:nvPr/>
        </p:nvSpPr>
        <p:spPr>
          <a:xfrm>
            <a:off x="731838" y="279400"/>
            <a:ext cx="10728325" cy="766763"/>
          </a:xfrm>
          <a:prstGeom prst="rect">
            <a:avLst/>
          </a:prstGeom>
        </p:spPr>
        <p:style>
          <a:lnRef idx="1">
            <a:schemeClr val="accent1"/>
          </a:lnRef>
          <a:fillRef idx="2">
            <a:schemeClr val="accent1"/>
          </a:fillRef>
          <a:effectRef idx="1">
            <a:schemeClr val="accent1"/>
          </a:effectRef>
          <a:fontRef idx="minor">
            <a:schemeClr val="dk1"/>
          </a:fontRef>
        </p:style>
        <p:txBody>
          <a:bodyPr anchor="ctr">
            <a:normAutofit fontScale="32500" lnSpcReduction="2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auto">
              <a:spcAft>
                <a:spcPts val="0"/>
              </a:spcAft>
              <a:defRPr/>
            </a:pPr>
            <a:br>
              <a:rPr lang="el-GR" sz="3600" b="1" dirty="0"/>
            </a:br>
            <a:r>
              <a:rPr lang="el-GR" sz="10700" b="1" dirty="0"/>
              <a:t>Οικογενειακό /κληρονομικό ιστορικό</a:t>
            </a:r>
            <a:br>
              <a:rPr lang="el-GR" dirty="0"/>
            </a:br>
            <a:endParaRPr lang="el-G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p:cNvSpPr>
            <a:spLocks noGrp="1"/>
          </p:cNvSpPr>
          <p:nvPr>
            <p:ph type="title"/>
          </p:nvPr>
        </p:nvSpPr>
        <p:spPr>
          <a:solidFill>
            <a:schemeClr val="accent2">
              <a:lumMod val="60000"/>
              <a:lumOff val="40000"/>
            </a:schemeClr>
          </a:solidFill>
        </p:spPr>
        <p:txBody>
          <a:bodyPr rtlCol="0">
            <a:normAutofit fontScale="90000"/>
          </a:bodyPr>
          <a:lstStyle/>
          <a:p>
            <a:pPr algn="ctr" fontAlgn="auto">
              <a:spcAft>
                <a:spcPts val="0"/>
              </a:spcAft>
              <a:defRPr/>
            </a:pPr>
            <a:br>
              <a:rPr lang="el-GR" dirty="0">
                <a:latin typeface="Calibri" panose="020F0502020204030204" pitchFamily="34" charset="0"/>
                <a:ea typeface="Calibri" panose="020F0502020204030204" pitchFamily="34" charset="0"/>
                <a:cs typeface="Times New Roman" panose="02020603050405020304" pitchFamily="18" charset="0"/>
              </a:rPr>
            </a:br>
            <a:r>
              <a:rPr lang="el-GR" sz="4000" b="1" cap="all" dirty="0" err="1">
                <a:solidFill>
                  <a:srgbClr val="0070C0"/>
                </a:solidFill>
                <a:latin typeface="Calibri" panose="020F0502020204030204" pitchFamily="34" charset="0"/>
                <a:ea typeface="UB-Century"/>
                <a:cs typeface="Calibri" panose="020F0502020204030204" pitchFamily="34" charset="0"/>
              </a:rPr>
              <a:t>Διαφορες</a:t>
            </a:r>
            <a:r>
              <a:rPr lang="el-GR" sz="4000" b="1" cap="all" dirty="0">
                <a:solidFill>
                  <a:srgbClr val="0070C0"/>
                </a:solidFill>
                <a:latin typeface="Calibri" panose="020F0502020204030204" pitchFamily="34" charset="0"/>
                <a:ea typeface="UB-Century"/>
                <a:cs typeface="Calibri" panose="020F0502020204030204" pitchFamily="34" charset="0"/>
              </a:rPr>
              <a:t> </a:t>
            </a:r>
            <a:r>
              <a:rPr lang="el-GR" sz="4000" b="1" cap="all" dirty="0" err="1">
                <a:solidFill>
                  <a:srgbClr val="0070C0"/>
                </a:solidFill>
                <a:latin typeface="Calibri" panose="020F0502020204030204" pitchFamily="34" charset="0"/>
                <a:ea typeface="UB-Century"/>
                <a:cs typeface="Calibri" panose="020F0502020204030204" pitchFamily="34" charset="0"/>
              </a:rPr>
              <a:t>ιατρικου</a:t>
            </a:r>
            <a:r>
              <a:rPr lang="el-GR" sz="4000" b="1" cap="all" dirty="0">
                <a:solidFill>
                  <a:srgbClr val="0070C0"/>
                </a:solidFill>
                <a:latin typeface="Calibri" panose="020F0502020204030204" pitchFamily="34" charset="0"/>
                <a:ea typeface="UB-Century"/>
                <a:cs typeface="Calibri" panose="020F0502020204030204" pitchFamily="34" charset="0"/>
              </a:rPr>
              <a:t> και </a:t>
            </a:r>
            <a:r>
              <a:rPr lang="el-GR" sz="4000" b="1" cap="all" dirty="0" err="1">
                <a:solidFill>
                  <a:srgbClr val="0070C0"/>
                </a:solidFill>
                <a:latin typeface="Calibri" panose="020F0502020204030204" pitchFamily="34" charset="0"/>
                <a:ea typeface="UB-Century"/>
                <a:cs typeface="Calibri" panose="020F0502020204030204" pitchFamily="34" charset="0"/>
              </a:rPr>
              <a:t>νοςηλευτικου</a:t>
            </a:r>
            <a:r>
              <a:rPr lang="el-GR" sz="4000" b="1" cap="all" dirty="0">
                <a:solidFill>
                  <a:srgbClr val="0070C0"/>
                </a:solidFill>
                <a:latin typeface="Calibri" panose="020F0502020204030204" pitchFamily="34" charset="0"/>
                <a:ea typeface="UB-Century"/>
                <a:cs typeface="Calibri" panose="020F0502020204030204" pitchFamily="34" charset="0"/>
              </a:rPr>
              <a:t> </a:t>
            </a:r>
            <a:r>
              <a:rPr lang="el-GR" sz="4000" b="1" cap="all" dirty="0" err="1">
                <a:solidFill>
                  <a:srgbClr val="0070C0"/>
                </a:solidFill>
                <a:latin typeface="Calibri" panose="020F0502020204030204" pitchFamily="34" charset="0"/>
                <a:ea typeface="UB-Century"/>
                <a:cs typeface="Calibri" panose="020F0502020204030204" pitchFamily="34" charset="0"/>
              </a:rPr>
              <a:t>ιςτορικου</a:t>
            </a:r>
            <a:br>
              <a:rPr lang="el-GR" dirty="0">
                <a:latin typeface="Calibri" panose="020F0502020204030204" pitchFamily="34" charset="0"/>
                <a:ea typeface="Calibri" panose="020F0502020204030204" pitchFamily="34" charset="0"/>
                <a:cs typeface="Times New Roman" panose="02020603050405020304" pitchFamily="18" charset="0"/>
              </a:rPr>
            </a:br>
            <a:endParaRPr lang="el-GR" dirty="0"/>
          </a:p>
        </p:txBody>
      </p:sp>
      <p:sp>
        <p:nvSpPr>
          <p:cNvPr id="58370" name="Θέση περιεχομένου 2"/>
          <p:cNvSpPr>
            <a:spLocks noGrp="1"/>
          </p:cNvSpPr>
          <p:nvPr>
            <p:ph idx="1"/>
          </p:nvPr>
        </p:nvSpPr>
        <p:spPr>
          <a:ln w="28575">
            <a:solidFill>
              <a:schemeClr val="tx1"/>
            </a:solidFill>
          </a:ln>
        </p:spPr>
        <p:txBody>
          <a:bodyPr>
            <a:normAutofit lnSpcReduction="10000"/>
          </a:bodyPr>
          <a:lstStyle/>
          <a:p>
            <a:pPr algn="just"/>
            <a:r>
              <a:rPr lang="el-GR" sz="2400" dirty="0">
                <a:ea typeface="Calibri" pitchFamily="34" charset="0"/>
                <a:cs typeface="Calibri" pitchFamily="34" charset="0"/>
              </a:rPr>
              <a:t>Παρόλο που το νοσηλευτικό ιστορικό περιλαμβάνει και εμπεριέχει πληροφορίες από το ιατρικό ιστορικό του ασθενή, δεν θα πρέπει να συγχέεται με αυτό καθώς το νοσηλευτικό ιστορικό είναι ευρύτερο σε ποικιλία και είδος πληροφοριών οι οποίες σχετίζονται και αφορούν στο σύνολο των αναγκών φροντίδας του ασθενή τις οποίες καλείται να καλύψει η ολιστική και εξατομικευμένη νοσηλευτική φροντίδα. </a:t>
            </a:r>
          </a:p>
          <a:p>
            <a:pPr algn="just"/>
            <a:r>
              <a:rPr lang="el-GR" sz="2400" dirty="0">
                <a:ea typeface="Calibri" pitchFamily="34" charset="0"/>
                <a:cs typeface="Calibri" pitchFamily="34" charset="0"/>
              </a:rPr>
              <a:t>Σε συνθήκες τακτικής ιατρικής και νοσηλευτικής εκτίμησης, η λήψη του νοσηλευτικού ιστορικού και η νοσηλευτική εκτίμηση μπορεί -και συχνά είναι σκόπιμο- να προηγείται της ιατρικής εκτίμησης. </a:t>
            </a:r>
          </a:p>
          <a:p>
            <a:pPr algn="just"/>
            <a:r>
              <a:rPr lang="el-GR" sz="2400" dirty="0">
                <a:ea typeface="Calibri" pitchFamily="34" charset="0"/>
                <a:cs typeface="Calibri" pitchFamily="34" charset="0"/>
              </a:rPr>
              <a:t>Φυσικά όμως, αποτελούν αλληλένδετα αρχεία πληροφοριών απαραίτητα για την παροχή ολοκληρωμένης φροντίδας υγείας στον ασθενή. </a:t>
            </a:r>
            <a:endParaRPr lang="el-GR" sz="2400" dirty="0">
              <a:ea typeface="Calibri" pitchFamily="34" charset="0"/>
              <a:cs typeface="Times New Roman" pitchFamily="18" charset="0"/>
            </a:endParaRPr>
          </a:p>
          <a:p>
            <a:endParaRPr lang="el-GR" dirty="0"/>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297DBE8-A617-9BC8-24EB-3D0C5047B5F4}"/>
              </a:ext>
            </a:extLst>
          </p:cNvPr>
          <p:cNvSpPr>
            <a:spLocks noGrp="1"/>
          </p:cNvSpPr>
          <p:nvPr>
            <p:ph type="title"/>
          </p:nvPr>
        </p:nvSpPr>
        <p:spPr/>
        <p:txBody>
          <a:bodyPr>
            <a:normAutofit/>
          </a:bodyPr>
          <a:lstStyle/>
          <a:p>
            <a:pPr algn="ctr"/>
            <a:r>
              <a:rPr lang="el-GR" sz="4000" dirty="0">
                <a:latin typeface="UB-Helvetica"/>
              </a:rPr>
              <a:t>Κ</a:t>
            </a:r>
            <a:r>
              <a:rPr lang="el-GR" sz="4000" b="0" i="0" u="none" strike="noStrike" baseline="0" dirty="0">
                <a:latin typeface="UB-Helvetica"/>
              </a:rPr>
              <a:t>λινική/φυσική/γενική/αντικειμενική εξέταση του ασθενή</a:t>
            </a:r>
            <a:endParaRPr lang="el-GR" sz="4000" dirty="0"/>
          </a:p>
        </p:txBody>
      </p:sp>
      <p:sp>
        <p:nvSpPr>
          <p:cNvPr id="3" name="Θέση περιεχομένου 2">
            <a:extLst>
              <a:ext uri="{FF2B5EF4-FFF2-40B4-BE49-F238E27FC236}">
                <a16:creationId xmlns:a16="http://schemas.microsoft.com/office/drawing/2014/main" id="{D21F2A94-E28D-DDB7-146F-D3D0D43484A1}"/>
              </a:ext>
            </a:extLst>
          </p:cNvPr>
          <p:cNvSpPr>
            <a:spLocks noGrp="1"/>
          </p:cNvSpPr>
          <p:nvPr>
            <p:ph sz="half" idx="1"/>
          </p:nvPr>
        </p:nvSpPr>
        <p:spPr>
          <a:xfrm>
            <a:off x="494296" y="1845734"/>
            <a:ext cx="4959831" cy="4023360"/>
          </a:xfrm>
        </p:spPr>
        <p:txBody>
          <a:bodyPr>
            <a:normAutofit lnSpcReduction="10000"/>
          </a:bodyPr>
          <a:lstStyle/>
          <a:p>
            <a:pPr algn="just"/>
            <a:r>
              <a:rPr lang="el-GR" b="0" i="0" u="none" strike="noStrike" baseline="0" dirty="0">
                <a:latin typeface="UB-Helvetica"/>
              </a:rPr>
              <a:t>Η ολοκληρωμένη εξέταση του ασθενή που αποβλέπει στην εκτίμηση της λειτουργίας και της ακεραιότητας των μελών, των οργάνων και των συστημάτων του σώματος και γίνεται με τη βοήθεια των διαγνωστικών χειρισμών (</a:t>
            </a:r>
            <a:r>
              <a:rPr lang="el-GR" b="1" i="0" u="none" strike="noStrike" baseline="0" dirty="0">
                <a:solidFill>
                  <a:srgbClr val="FF0000"/>
                </a:solidFill>
                <a:latin typeface="UB-Helvetica"/>
              </a:rPr>
              <a:t>επισκόπηση, ψηλάφηση, επίκρουση και ακρόαση</a:t>
            </a:r>
            <a:r>
              <a:rPr lang="el-GR" b="0" i="0" u="none" strike="noStrike" baseline="0" dirty="0">
                <a:latin typeface="UB-Helvetica"/>
              </a:rPr>
              <a:t>). </a:t>
            </a:r>
          </a:p>
          <a:p>
            <a:pPr algn="just"/>
            <a:r>
              <a:rPr lang="el-GR" b="0" i="0" u="none" strike="noStrike" baseline="0" dirty="0">
                <a:latin typeface="UB-Helvetica"/>
              </a:rPr>
              <a:t>Απαραίτητη προϋπόθεση είναι η γνώση της φυσιολογικής δομής και λειτουργίας των οργάνων και συστημάτων του σώματος, καθώς και η δεξιότητα στη χρήση διαγνωστικών οργάνων όπως σφυγμομανόμετρο, στηθοσκόπιο, νευρολογικό σφυρί, οφθαλμοσκόπιο, ρινοσκόπιο, ωτοσκόπιο.</a:t>
            </a:r>
            <a:endParaRPr lang="el-GR" sz="2400" dirty="0"/>
          </a:p>
        </p:txBody>
      </p:sp>
      <p:pic>
        <p:nvPicPr>
          <p:cNvPr id="5" name="Εικόνα 4">
            <a:extLst>
              <a:ext uri="{FF2B5EF4-FFF2-40B4-BE49-F238E27FC236}">
                <a16:creationId xmlns:a16="http://schemas.microsoft.com/office/drawing/2014/main" id="{6AE9356B-8C95-A570-362F-04E7E2BA8B1C}"/>
              </a:ext>
            </a:extLst>
          </p:cNvPr>
          <p:cNvPicPr>
            <a:picLocks noChangeAspect="1"/>
          </p:cNvPicPr>
          <p:nvPr/>
        </p:nvPicPr>
        <p:blipFill>
          <a:blip r:embed="rId2"/>
          <a:stretch>
            <a:fillRect/>
          </a:stretch>
        </p:blipFill>
        <p:spPr>
          <a:xfrm>
            <a:off x="6078070" y="2023455"/>
            <a:ext cx="5619634" cy="4033896"/>
          </a:xfrm>
          <a:prstGeom prst="rect">
            <a:avLst/>
          </a:prstGeom>
        </p:spPr>
      </p:pic>
    </p:spTree>
    <p:extLst>
      <p:ext uri="{BB962C8B-B14F-4D97-AF65-F5344CB8AC3E}">
        <p14:creationId xmlns:p14="http://schemas.microsoft.com/office/powerpoint/2010/main" val="1474904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1BB3F6F5-B32F-A72C-A528-24A7143DA236}"/>
              </a:ext>
            </a:extLst>
          </p:cNvPr>
          <p:cNvSpPr>
            <a:spLocks noGrp="1"/>
          </p:cNvSpPr>
          <p:nvPr>
            <p:ph type="title"/>
          </p:nvPr>
        </p:nvSpPr>
        <p:spPr/>
        <p:txBody>
          <a:bodyPr>
            <a:normAutofit/>
          </a:bodyPr>
          <a:lstStyle/>
          <a:p>
            <a:r>
              <a:rPr lang="el-GR" sz="4400" dirty="0"/>
              <a:t>Επισκόπηση</a:t>
            </a:r>
          </a:p>
        </p:txBody>
      </p:sp>
      <p:sp>
        <p:nvSpPr>
          <p:cNvPr id="6" name="Θέση περιεχομένου 5">
            <a:extLst>
              <a:ext uri="{FF2B5EF4-FFF2-40B4-BE49-F238E27FC236}">
                <a16:creationId xmlns:a16="http://schemas.microsoft.com/office/drawing/2014/main" id="{9080314A-7AFA-6660-D448-6BDAF01F7445}"/>
              </a:ext>
            </a:extLst>
          </p:cNvPr>
          <p:cNvSpPr>
            <a:spLocks noGrp="1"/>
          </p:cNvSpPr>
          <p:nvPr>
            <p:ph idx="1"/>
          </p:nvPr>
        </p:nvSpPr>
        <p:spPr>
          <a:xfrm>
            <a:off x="494853" y="1845734"/>
            <a:ext cx="11263256" cy="4023360"/>
          </a:xfrm>
        </p:spPr>
        <p:txBody>
          <a:bodyPr>
            <a:noAutofit/>
          </a:bodyPr>
          <a:lstStyle/>
          <a:p>
            <a:pPr algn="l"/>
            <a:r>
              <a:rPr lang="el-GR" b="0" i="0" u="none" strike="noStrike" baseline="0" dirty="0">
                <a:solidFill>
                  <a:srgbClr val="000000"/>
                </a:solidFill>
                <a:latin typeface="UB-Helvetica"/>
              </a:rPr>
              <a:t>Αποτελεί διαγνωστική μέθοδο και σημαίνει προσεκτική και συστηματική παρατήρηση του εξεταζόμενου, επειδή:</a:t>
            </a:r>
          </a:p>
          <a:p>
            <a:pPr algn="l"/>
            <a:r>
              <a:rPr lang="el-GR" b="0" i="0" u="none" strike="noStrike" baseline="0" dirty="0">
                <a:solidFill>
                  <a:srgbClr val="0066FF"/>
                </a:solidFill>
                <a:latin typeface="ZapfDingbatsITC"/>
              </a:rPr>
              <a:t>■</a:t>
            </a:r>
            <a:r>
              <a:rPr lang="el-GR" b="0" i="0" u="none" strike="noStrike" baseline="0" dirty="0">
                <a:solidFill>
                  <a:srgbClr val="000000"/>
                </a:solidFill>
                <a:latin typeface="UB-Helvetica"/>
              </a:rPr>
              <a:t>Μπορεί να θέσει την διάγνωση. Παρατηρώντας προσεκτικά την εικόνα του εξεταζόμενου</a:t>
            </a:r>
          </a:p>
          <a:p>
            <a:pPr algn="l"/>
            <a:r>
              <a:rPr lang="el-GR" b="0" i="0" u="none" strike="noStrike" baseline="0" dirty="0">
                <a:solidFill>
                  <a:srgbClr val="000000"/>
                </a:solidFill>
                <a:latin typeface="UB-Helvetica"/>
              </a:rPr>
              <a:t>ο νοσηλευτής μπορεί να αντιληφθεί την ασθένεια από την οποία πάσχει.</a:t>
            </a:r>
          </a:p>
          <a:p>
            <a:pPr algn="l"/>
            <a:r>
              <a:rPr lang="el-GR" b="0" i="0" u="none" strike="noStrike" baseline="0" dirty="0">
                <a:solidFill>
                  <a:srgbClr val="0066FF"/>
                </a:solidFill>
                <a:latin typeface="ZapfDingbatsITC"/>
              </a:rPr>
              <a:t>■</a:t>
            </a:r>
            <a:r>
              <a:rPr lang="el-GR" b="0" i="0" u="none" strike="noStrike" baseline="0" dirty="0">
                <a:solidFill>
                  <a:srgbClr val="0066FF"/>
                </a:solidFill>
                <a:latin typeface="UB-Helvetica"/>
              </a:rPr>
              <a:t> </a:t>
            </a:r>
            <a:r>
              <a:rPr lang="el-GR" b="0" i="0" u="none" strike="noStrike" baseline="0" dirty="0">
                <a:solidFill>
                  <a:srgbClr val="000000"/>
                </a:solidFill>
                <a:latin typeface="UB-Helvetica"/>
              </a:rPr>
              <a:t>Βοηθάει στην εκτίμηση της προσωπικότητας και της διανοητικής κατάστασης του ασθενή ή</a:t>
            </a:r>
          </a:p>
          <a:p>
            <a:pPr algn="l"/>
            <a:r>
              <a:rPr lang="el-GR" b="0" i="0" u="none" strike="noStrike" baseline="0" dirty="0">
                <a:solidFill>
                  <a:srgbClr val="000000"/>
                </a:solidFill>
                <a:latin typeface="UB-Helvetica"/>
              </a:rPr>
              <a:t>στην αποκάλυψη συναισθηματικών καταστάσεων, που αποκρύπτονται.</a:t>
            </a:r>
          </a:p>
          <a:p>
            <a:pPr algn="l"/>
            <a:r>
              <a:rPr lang="el-GR" b="0" i="0" u="none" strike="noStrike" baseline="0" dirty="0">
                <a:solidFill>
                  <a:srgbClr val="0066FF"/>
                </a:solidFill>
                <a:latin typeface="ZapfDingbatsITC"/>
              </a:rPr>
              <a:t>■</a:t>
            </a:r>
            <a:r>
              <a:rPr lang="el-GR" b="0" i="0" u="none" strike="noStrike" baseline="0" dirty="0">
                <a:solidFill>
                  <a:srgbClr val="000000"/>
                </a:solidFill>
                <a:latin typeface="UB-Helvetica"/>
              </a:rPr>
              <a:t>Σε περιπατητικό ασθενή παρατηρείται η βάδιση και η εκτέλεση συνδυασμένων κινήσεων.</a:t>
            </a:r>
          </a:p>
          <a:p>
            <a:pPr algn="l"/>
            <a:r>
              <a:rPr lang="el-GR" b="0" i="0" u="none" strike="noStrike" baseline="0" dirty="0">
                <a:solidFill>
                  <a:srgbClr val="0066FF"/>
                </a:solidFill>
                <a:latin typeface="ZapfDingbatsITC"/>
              </a:rPr>
              <a:t>■</a:t>
            </a:r>
            <a:r>
              <a:rPr lang="el-GR" b="0" i="0" u="none" strike="noStrike" baseline="0" dirty="0">
                <a:solidFill>
                  <a:srgbClr val="000000"/>
                </a:solidFill>
                <a:latin typeface="UB-Helvetica"/>
              </a:rPr>
              <a:t>Εκτιμάει: Τη σωματική κατασκευή (ύπαρξη παχυσαρκίας, απίσχνασης, μυϊκής διάπλασης)/ τη στάση και τη θέση του ασθενή/ την ύπαρξη εξανθημάτων ή ουλών του δέρματος.</a:t>
            </a:r>
            <a:endParaRPr lang="el-GR" dirty="0"/>
          </a:p>
        </p:txBody>
      </p:sp>
    </p:spTree>
    <p:extLst>
      <p:ext uri="{BB962C8B-B14F-4D97-AF65-F5344CB8AC3E}">
        <p14:creationId xmlns:p14="http://schemas.microsoft.com/office/powerpoint/2010/main" val="3246559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9E847BC-3E27-FAF7-3E37-76F3DE4F6422}"/>
              </a:ext>
            </a:extLst>
          </p:cNvPr>
          <p:cNvSpPr>
            <a:spLocks noGrp="1"/>
          </p:cNvSpPr>
          <p:nvPr>
            <p:ph type="title"/>
          </p:nvPr>
        </p:nvSpPr>
        <p:spPr/>
        <p:txBody>
          <a:bodyPr>
            <a:normAutofit/>
          </a:bodyPr>
          <a:lstStyle/>
          <a:p>
            <a:r>
              <a:rPr lang="el-GR" sz="3100" dirty="0">
                <a:solidFill>
                  <a:srgbClr val="000000"/>
                </a:solidFill>
                <a:latin typeface="UB-Helvetica"/>
              </a:rPr>
              <a:t>Ψηλάφηση: η εξέταση του ασθενή με τη βοήθεια της αφής</a:t>
            </a:r>
            <a:br>
              <a:rPr lang="el-GR" sz="4400" b="0" i="0" u="none" strike="noStrike" baseline="0" dirty="0">
                <a:solidFill>
                  <a:srgbClr val="000000"/>
                </a:solidFill>
                <a:latin typeface="UB-Helvetica"/>
              </a:rPr>
            </a:br>
            <a:endParaRPr lang="el-GR" sz="4400" dirty="0"/>
          </a:p>
        </p:txBody>
      </p:sp>
      <p:sp>
        <p:nvSpPr>
          <p:cNvPr id="3" name="Θέση περιεχομένου 2">
            <a:extLst>
              <a:ext uri="{FF2B5EF4-FFF2-40B4-BE49-F238E27FC236}">
                <a16:creationId xmlns:a16="http://schemas.microsoft.com/office/drawing/2014/main" id="{1F186C80-0443-AD79-EC4A-ED61602792AF}"/>
              </a:ext>
            </a:extLst>
          </p:cNvPr>
          <p:cNvSpPr>
            <a:spLocks noGrp="1"/>
          </p:cNvSpPr>
          <p:nvPr>
            <p:ph idx="1"/>
          </p:nvPr>
        </p:nvSpPr>
        <p:spPr>
          <a:xfrm>
            <a:off x="796067" y="1737360"/>
            <a:ext cx="10972800" cy="4437528"/>
          </a:xfrm>
        </p:spPr>
        <p:txBody>
          <a:bodyPr>
            <a:normAutofit fontScale="40000" lnSpcReduction="20000"/>
          </a:bodyPr>
          <a:lstStyle/>
          <a:p>
            <a:pPr algn="l"/>
            <a:r>
              <a:rPr lang="el-GR" sz="5600" b="0" i="0" u="none" strike="noStrike" baseline="0" dirty="0">
                <a:solidFill>
                  <a:srgbClr val="000000"/>
                </a:solidFill>
                <a:latin typeface="UB-Helvetica"/>
              </a:rPr>
              <a:t>Διακρίνεται σε </a:t>
            </a:r>
            <a:r>
              <a:rPr lang="el-GR" sz="5600" b="0" i="0" u="none" strike="noStrike" baseline="0" dirty="0" err="1">
                <a:solidFill>
                  <a:srgbClr val="FF0000"/>
                </a:solidFill>
                <a:latin typeface="UB-Helvetica"/>
              </a:rPr>
              <a:t>επιπολής</a:t>
            </a:r>
            <a:r>
              <a:rPr lang="el-GR" sz="5600" b="0" i="0" u="none" strike="noStrike" baseline="0" dirty="0">
                <a:solidFill>
                  <a:srgbClr val="000000"/>
                </a:solidFill>
                <a:latin typeface="UB-Helvetica"/>
              </a:rPr>
              <a:t> (επιφανειακή) και </a:t>
            </a:r>
            <a:r>
              <a:rPr lang="el-GR" sz="5600" b="0" i="0" u="none" strike="noStrike" baseline="0" dirty="0">
                <a:solidFill>
                  <a:srgbClr val="FF0000"/>
                </a:solidFill>
                <a:latin typeface="UB-Helvetica"/>
              </a:rPr>
              <a:t>εν τω </a:t>
            </a:r>
            <a:r>
              <a:rPr lang="el-GR" sz="5600" b="0" i="0" u="none" strike="noStrike" baseline="0" dirty="0" err="1">
                <a:solidFill>
                  <a:srgbClr val="FF0000"/>
                </a:solidFill>
                <a:latin typeface="UB-Helvetica"/>
              </a:rPr>
              <a:t>βάθει</a:t>
            </a:r>
            <a:r>
              <a:rPr lang="el-GR" sz="5600" b="0" i="0" u="none" strike="noStrike" baseline="0" dirty="0">
                <a:solidFill>
                  <a:srgbClr val="000000"/>
                </a:solidFill>
                <a:latin typeface="UB-Helvetica"/>
              </a:rPr>
              <a:t>.  </a:t>
            </a:r>
          </a:p>
          <a:p>
            <a:pPr algn="l"/>
            <a:r>
              <a:rPr lang="el-GR" sz="5600" b="0" i="0" u="none" strike="noStrike" baseline="0" dirty="0">
                <a:solidFill>
                  <a:srgbClr val="000000"/>
                </a:solidFill>
                <a:latin typeface="UB-Helvetica"/>
              </a:rPr>
              <a:t>Με τον όρο </a:t>
            </a:r>
            <a:r>
              <a:rPr lang="el-GR" sz="5600" b="0" i="0" u="none" strike="noStrike" baseline="0" dirty="0" err="1">
                <a:solidFill>
                  <a:srgbClr val="000000"/>
                </a:solidFill>
                <a:latin typeface="UB-Helvetica"/>
              </a:rPr>
              <a:t>επιπολής</a:t>
            </a:r>
            <a:r>
              <a:rPr lang="el-GR" sz="5600" b="0" i="0" u="none" strike="noStrike" baseline="0" dirty="0">
                <a:solidFill>
                  <a:srgbClr val="000000"/>
                </a:solidFill>
                <a:latin typeface="UB-Helvetica"/>
              </a:rPr>
              <a:t> εννοείται η επιφανειακή ψηλάφηση, χωρίς την εφαρμογή μεγάλης πίεσης στην εξεταζόμενη περιοχή, ενώ με την εν τω </a:t>
            </a:r>
            <a:r>
              <a:rPr lang="el-GR" sz="5600" b="0" i="0" u="none" strike="noStrike" baseline="0" dirty="0" err="1">
                <a:solidFill>
                  <a:srgbClr val="000000"/>
                </a:solidFill>
                <a:latin typeface="UB-Helvetica"/>
              </a:rPr>
              <a:t>βάθει</a:t>
            </a:r>
            <a:r>
              <a:rPr lang="el-GR" sz="5600" b="0" i="0" u="none" strike="noStrike" baseline="0" dirty="0">
                <a:solidFill>
                  <a:srgbClr val="000000"/>
                </a:solidFill>
                <a:latin typeface="UB-Helvetica"/>
              </a:rPr>
              <a:t> ψηλάφηση, ασκείται έντονη πίεση στην περιοχή που  εξετάζεται.</a:t>
            </a:r>
          </a:p>
          <a:p>
            <a:pPr algn="l"/>
            <a:r>
              <a:rPr lang="el-GR" sz="5600" b="0" i="0" u="none" strike="noStrike" baseline="0" dirty="0">
                <a:solidFill>
                  <a:srgbClr val="000000"/>
                </a:solidFill>
                <a:latin typeface="UB-Helvetica"/>
              </a:rPr>
              <a:t>Με τη βοήθεια της ψηλάφησης διαπιστώνεται:</a:t>
            </a:r>
          </a:p>
          <a:p>
            <a:pPr algn="l"/>
            <a:r>
              <a:rPr lang="el-GR" sz="4800" b="0" i="0" u="none" strike="noStrike" baseline="0" dirty="0">
                <a:solidFill>
                  <a:srgbClr val="0066FF"/>
                </a:solidFill>
                <a:latin typeface="ZapfDingbatsITC"/>
              </a:rPr>
              <a:t>■</a:t>
            </a:r>
            <a:r>
              <a:rPr lang="el-GR" sz="5600" b="0" i="0" u="none" strike="noStrike" baseline="0" dirty="0">
                <a:solidFill>
                  <a:srgbClr val="000000"/>
                </a:solidFill>
                <a:latin typeface="UB-Helvetica"/>
              </a:rPr>
              <a:t>Το μέγεθος των οργάνων (διάταση της ουροδόχου κύστης, σπληνομεγαλία, ηπατομεγαλία).</a:t>
            </a:r>
          </a:p>
          <a:p>
            <a:pPr algn="l"/>
            <a:r>
              <a:rPr lang="el-GR" sz="4800" b="0" i="0" u="none" strike="noStrike" baseline="0" dirty="0">
                <a:solidFill>
                  <a:srgbClr val="0066FF"/>
                </a:solidFill>
                <a:latin typeface="ZapfDingbatsITC"/>
              </a:rPr>
              <a:t>■</a:t>
            </a:r>
            <a:r>
              <a:rPr lang="el-GR" sz="5600" b="0" i="0" u="none" strike="noStrike" baseline="0" dirty="0">
                <a:solidFill>
                  <a:srgbClr val="000000"/>
                </a:solidFill>
                <a:latin typeface="UB-Helvetica"/>
              </a:rPr>
              <a:t>Η ύπαρξη μαζών.</a:t>
            </a:r>
          </a:p>
          <a:p>
            <a:pPr algn="l"/>
            <a:r>
              <a:rPr lang="el-GR" sz="4800" b="0" i="0" u="none" strike="noStrike" baseline="0" dirty="0">
                <a:solidFill>
                  <a:srgbClr val="0066FF"/>
                </a:solidFill>
                <a:latin typeface="ZapfDingbatsITC"/>
              </a:rPr>
              <a:t>■</a:t>
            </a:r>
            <a:r>
              <a:rPr lang="el-GR" sz="5600" b="0" i="0" u="none" strike="noStrike" baseline="0" dirty="0">
                <a:solidFill>
                  <a:srgbClr val="000000"/>
                </a:solidFill>
                <a:latin typeface="UB-Helvetica"/>
              </a:rPr>
              <a:t>Η ύπαρξη και ο αριθμός περιφερικών </a:t>
            </a:r>
            <a:r>
              <a:rPr lang="el-GR" sz="5600" b="0" i="0" u="none" strike="noStrike" baseline="0" dirty="0" err="1">
                <a:solidFill>
                  <a:srgbClr val="000000"/>
                </a:solidFill>
                <a:latin typeface="UB-Helvetica"/>
              </a:rPr>
              <a:t>σφύξεων</a:t>
            </a:r>
            <a:r>
              <a:rPr lang="el-GR" sz="5600" dirty="0">
                <a:solidFill>
                  <a:srgbClr val="000000"/>
                </a:solidFill>
                <a:latin typeface="UB-Helvetica"/>
              </a:rPr>
              <a:t> </a:t>
            </a:r>
            <a:r>
              <a:rPr lang="el-GR" sz="5600" b="0" i="0" u="none" strike="noStrike" baseline="0" dirty="0">
                <a:solidFill>
                  <a:srgbClr val="000000"/>
                </a:solidFill>
                <a:latin typeface="UB-Helvetica"/>
              </a:rPr>
              <a:t>(κροταφικός, </a:t>
            </a:r>
            <a:r>
              <a:rPr lang="el-GR" sz="5600" b="0" i="0" u="none" strike="noStrike" baseline="0" dirty="0" err="1">
                <a:solidFill>
                  <a:srgbClr val="000000"/>
                </a:solidFill>
                <a:latin typeface="UB-Helvetica"/>
              </a:rPr>
              <a:t>σφαγιτιδικός</a:t>
            </a:r>
            <a:r>
              <a:rPr lang="el-GR" sz="5600" b="0" i="0" u="none" strike="noStrike" baseline="0" dirty="0">
                <a:solidFill>
                  <a:srgbClr val="000000"/>
                </a:solidFill>
                <a:latin typeface="UB-Helvetica"/>
              </a:rPr>
              <a:t>, </a:t>
            </a:r>
            <a:r>
              <a:rPr lang="el-GR" sz="5600" b="0" i="0" u="none" strike="noStrike" baseline="0" dirty="0" err="1">
                <a:solidFill>
                  <a:srgbClr val="000000"/>
                </a:solidFill>
                <a:latin typeface="UB-Helvetica"/>
              </a:rPr>
              <a:t>κερκιδικός</a:t>
            </a:r>
            <a:r>
              <a:rPr lang="el-GR" sz="5600" b="0" i="0" u="none" strike="noStrike" baseline="0" dirty="0">
                <a:solidFill>
                  <a:srgbClr val="000000"/>
                </a:solidFill>
                <a:latin typeface="UB-Helvetica"/>
              </a:rPr>
              <a:t> σφυγμός, σφυγμός μηριαίας, ιγνυακής και ραχιαίας αρτηρίας άκρου </a:t>
            </a:r>
            <a:r>
              <a:rPr lang="el-GR" sz="5600" b="0" i="0" u="none" strike="noStrike" baseline="0" dirty="0" err="1">
                <a:solidFill>
                  <a:srgbClr val="000000"/>
                </a:solidFill>
                <a:latin typeface="UB-Helvetica"/>
              </a:rPr>
              <a:t>ποδός</a:t>
            </a:r>
            <a:r>
              <a:rPr lang="el-GR" sz="5600" b="0" i="0" u="none" strike="noStrike" baseline="0" dirty="0">
                <a:solidFill>
                  <a:srgbClr val="000000"/>
                </a:solidFill>
                <a:latin typeface="UB-Helvetica"/>
              </a:rPr>
              <a:t>).</a:t>
            </a:r>
          </a:p>
          <a:p>
            <a:pPr algn="l"/>
            <a:r>
              <a:rPr lang="el-GR" sz="4800" b="0" i="0" u="none" strike="noStrike" baseline="0" dirty="0">
                <a:solidFill>
                  <a:srgbClr val="0066FF"/>
                </a:solidFill>
                <a:latin typeface="ZapfDingbatsITC"/>
              </a:rPr>
              <a:t>■</a:t>
            </a:r>
            <a:r>
              <a:rPr lang="el-GR" sz="5500" dirty="0">
                <a:solidFill>
                  <a:srgbClr val="000000"/>
                </a:solidFill>
                <a:latin typeface="UB-Helvetica"/>
              </a:rPr>
              <a:t>Η θερμοκρασία του δέρματος (</a:t>
            </a:r>
            <a:r>
              <a:rPr lang="el-GR" sz="5500" dirty="0" err="1">
                <a:solidFill>
                  <a:srgbClr val="000000"/>
                </a:solidFill>
                <a:latin typeface="UB-Helvetica"/>
              </a:rPr>
              <a:t>επιτυγχάνεταιται</a:t>
            </a:r>
            <a:r>
              <a:rPr lang="el-GR" sz="5500" dirty="0">
                <a:solidFill>
                  <a:srgbClr val="000000"/>
                </a:solidFill>
                <a:latin typeface="UB-Helvetica"/>
              </a:rPr>
              <a:t> με την επαφή της ραχιαίας επιφάνειας του άκρου χεριού σε συμμετρικές περιοχές του σώματος).</a:t>
            </a:r>
          </a:p>
          <a:p>
            <a:pPr algn="l"/>
            <a:r>
              <a:rPr lang="el-GR" sz="5500" dirty="0">
                <a:solidFill>
                  <a:srgbClr val="000000"/>
                </a:solidFill>
                <a:latin typeface="UB-Helvetica"/>
              </a:rPr>
              <a:t> </a:t>
            </a:r>
            <a:r>
              <a:rPr lang="el-GR" sz="6000" b="0" i="0" u="none" strike="noStrike" baseline="0" dirty="0">
                <a:solidFill>
                  <a:srgbClr val="0066FF"/>
                </a:solidFill>
                <a:latin typeface="ZapfDingbatsITC"/>
              </a:rPr>
              <a:t>■ </a:t>
            </a:r>
            <a:r>
              <a:rPr lang="el-GR" sz="5500" dirty="0">
                <a:solidFill>
                  <a:srgbClr val="000000"/>
                </a:solidFill>
                <a:latin typeface="UB-Helvetica"/>
              </a:rPr>
              <a:t>Ο πόνος και η ευαισθησία σε κάποια περιοχή.</a:t>
            </a:r>
          </a:p>
        </p:txBody>
      </p:sp>
    </p:spTree>
    <p:extLst>
      <p:ext uri="{BB962C8B-B14F-4D97-AF65-F5344CB8AC3E}">
        <p14:creationId xmlns:p14="http://schemas.microsoft.com/office/powerpoint/2010/main" val="2488577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93FFCF7-4553-DABB-24FC-48AF54647990}"/>
              </a:ext>
            </a:extLst>
          </p:cNvPr>
          <p:cNvSpPr>
            <a:spLocks noGrp="1"/>
          </p:cNvSpPr>
          <p:nvPr>
            <p:ph type="title"/>
          </p:nvPr>
        </p:nvSpPr>
        <p:spPr/>
        <p:txBody>
          <a:bodyPr/>
          <a:lstStyle/>
          <a:p>
            <a:r>
              <a:rPr lang="el-GR" dirty="0"/>
              <a:t>Ψηλάφηση </a:t>
            </a:r>
          </a:p>
        </p:txBody>
      </p:sp>
      <p:pic>
        <p:nvPicPr>
          <p:cNvPr id="5" name="Θέση περιεχομένου 4">
            <a:extLst>
              <a:ext uri="{FF2B5EF4-FFF2-40B4-BE49-F238E27FC236}">
                <a16:creationId xmlns:a16="http://schemas.microsoft.com/office/drawing/2014/main" id="{E920E99D-CFCB-8230-A66E-E8878C23FF1F}"/>
              </a:ext>
            </a:extLst>
          </p:cNvPr>
          <p:cNvPicPr>
            <a:picLocks noGrp="1" noChangeAspect="1"/>
          </p:cNvPicPr>
          <p:nvPr>
            <p:ph idx="1"/>
          </p:nvPr>
        </p:nvPicPr>
        <p:blipFill rotWithShape="1">
          <a:blip r:embed="rId2"/>
          <a:srcRect l="691" t="-1112" r="-691"/>
          <a:stretch/>
        </p:blipFill>
        <p:spPr>
          <a:xfrm>
            <a:off x="818846" y="2059399"/>
            <a:ext cx="4670466" cy="3588366"/>
          </a:xfrm>
        </p:spPr>
      </p:pic>
      <p:pic>
        <p:nvPicPr>
          <p:cNvPr id="7" name="Εικόνα 6">
            <a:extLst>
              <a:ext uri="{FF2B5EF4-FFF2-40B4-BE49-F238E27FC236}">
                <a16:creationId xmlns:a16="http://schemas.microsoft.com/office/drawing/2014/main" id="{9EFC1B54-84BE-FA22-7D3D-12B0AF7C6706}"/>
              </a:ext>
            </a:extLst>
          </p:cNvPr>
          <p:cNvPicPr>
            <a:picLocks noChangeAspect="1"/>
          </p:cNvPicPr>
          <p:nvPr/>
        </p:nvPicPr>
        <p:blipFill>
          <a:blip r:embed="rId3"/>
          <a:stretch>
            <a:fillRect/>
          </a:stretch>
        </p:blipFill>
        <p:spPr>
          <a:xfrm>
            <a:off x="6096000" y="2098869"/>
            <a:ext cx="4670466" cy="3548896"/>
          </a:xfrm>
          <a:prstGeom prst="rect">
            <a:avLst/>
          </a:prstGeom>
        </p:spPr>
      </p:pic>
      <mc:AlternateContent xmlns:mc="http://schemas.openxmlformats.org/markup-compatibility/2006" xmlns:p14="http://schemas.microsoft.com/office/powerpoint/2010/main">
        <mc:Choice Requires="p14">
          <p:contentPart p14:bwMode="auto" r:id="rId4">
            <p14:nvContentPartPr>
              <p14:cNvPr id="15" name="Γραφή 14">
                <a:extLst>
                  <a:ext uri="{FF2B5EF4-FFF2-40B4-BE49-F238E27FC236}">
                    <a16:creationId xmlns:a16="http://schemas.microsoft.com/office/drawing/2014/main" id="{2E58F379-0DC3-199F-D0CA-39B1D9A6D241}"/>
                  </a:ext>
                </a:extLst>
              </p14:cNvPr>
              <p14:cNvContentPartPr/>
              <p14:nvPr/>
            </p14:nvContentPartPr>
            <p14:xfrm>
              <a:off x="2707687" y="2592360"/>
              <a:ext cx="541440" cy="6840"/>
            </p14:xfrm>
          </p:contentPart>
        </mc:Choice>
        <mc:Fallback xmlns="">
          <p:pic>
            <p:nvPicPr>
              <p:cNvPr id="15" name="Γραφή 14">
                <a:extLst>
                  <a:ext uri="{FF2B5EF4-FFF2-40B4-BE49-F238E27FC236}">
                    <a16:creationId xmlns:a16="http://schemas.microsoft.com/office/drawing/2014/main" id="{2E58F379-0DC3-199F-D0CA-39B1D9A6D241}"/>
                  </a:ext>
                </a:extLst>
              </p:cNvPr>
              <p:cNvPicPr/>
              <p:nvPr/>
            </p:nvPicPr>
            <p:blipFill>
              <a:blip r:embed="rId5"/>
              <a:stretch>
                <a:fillRect/>
              </a:stretch>
            </p:blipFill>
            <p:spPr>
              <a:xfrm>
                <a:off x="2653687" y="2484720"/>
                <a:ext cx="649080" cy="222480"/>
              </a:xfrm>
              <a:prstGeom prst="rect">
                <a:avLst/>
              </a:prstGeom>
            </p:spPr>
          </p:pic>
        </mc:Fallback>
      </mc:AlternateContent>
    </p:spTree>
    <p:extLst>
      <p:ext uri="{BB962C8B-B14F-4D97-AF65-F5344CB8AC3E}">
        <p14:creationId xmlns:p14="http://schemas.microsoft.com/office/powerpoint/2010/main" val="2048449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727A526-C427-8C87-E845-B59F150C9F6A}"/>
              </a:ext>
            </a:extLst>
          </p:cNvPr>
          <p:cNvSpPr>
            <a:spLocks noGrp="1"/>
          </p:cNvSpPr>
          <p:nvPr>
            <p:ph type="title"/>
          </p:nvPr>
        </p:nvSpPr>
        <p:spPr/>
        <p:txBody>
          <a:bodyPr/>
          <a:lstStyle/>
          <a:p>
            <a:r>
              <a:rPr lang="el-GR" dirty="0"/>
              <a:t>Επίκρουση</a:t>
            </a:r>
          </a:p>
        </p:txBody>
      </p:sp>
      <p:sp>
        <p:nvSpPr>
          <p:cNvPr id="3" name="Θέση περιεχομένου 2">
            <a:extLst>
              <a:ext uri="{FF2B5EF4-FFF2-40B4-BE49-F238E27FC236}">
                <a16:creationId xmlns:a16="http://schemas.microsoft.com/office/drawing/2014/main" id="{F0F225B8-038F-256D-8328-CE3E5C1FD72F}"/>
              </a:ext>
            </a:extLst>
          </p:cNvPr>
          <p:cNvSpPr>
            <a:spLocks noGrp="1"/>
          </p:cNvSpPr>
          <p:nvPr>
            <p:ph idx="1"/>
          </p:nvPr>
        </p:nvSpPr>
        <p:spPr>
          <a:xfrm>
            <a:off x="713590" y="1845734"/>
            <a:ext cx="5299935" cy="4023360"/>
          </a:xfrm>
        </p:spPr>
        <p:txBody>
          <a:bodyPr/>
          <a:lstStyle/>
          <a:p>
            <a:pPr algn="l">
              <a:buFont typeface="Arial" panose="020B0604020202020204" pitchFamily="34" charset="0"/>
              <a:buChar char="•"/>
            </a:pPr>
            <a:r>
              <a:rPr lang="el-GR" sz="1800" dirty="0">
                <a:solidFill>
                  <a:srgbClr val="000000"/>
                </a:solidFill>
                <a:latin typeface="UB-Helvetica"/>
              </a:rPr>
              <a:t>Είναι ο χειρισμός με τον οποίο πλήττεται μια περιοχή της επιφάνειας του σώματος του ασθενή, από την οποία παράγονται ήχοι με διαφορετική ποιότητα, ανάλογα με τη σύσταση, το σχήμα και τα όρια των υποκείμενων οργάνων.</a:t>
            </a:r>
          </a:p>
          <a:p>
            <a:pPr algn="l">
              <a:buFont typeface="Arial" panose="020B0604020202020204" pitchFamily="34" charset="0"/>
              <a:buChar char="•"/>
            </a:pPr>
            <a:r>
              <a:rPr lang="el-GR" sz="1800" dirty="0">
                <a:solidFill>
                  <a:srgbClr val="000000"/>
                </a:solidFill>
                <a:latin typeface="UB-Helvetica"/>
              </a:rPr>
              <a:t> Επιτυγχάνεται με την πλήξη του μέσου δακτύλου της μίας χειρός επάνω στον μέσο της άλλης, όπου υπάρχει επαφή με την εξεταζόμενη επιφάνεια του σώματος.</a:t>
            </a:r>
          </a:p>
          <a:p>
            <a:pPr algn="l">
              <a:buFont typeface="Arial" panose="020B0604020202020204" pitchFamily="34" charset="0"/>
              <a:buChar char="•"/>
            </a:pPr>
            <a:r>
              <a:rPr lang="el-GR" sz="1800" dirty="0">
                <a:solidFill>
                  <a:srgbClr val="000000"/>
                </a:solidFill>
                <a:latin typeface="UB-Helvetica"/>
              </a:rPr>
              <a:t>Οι παραγόμενοι ήχοι εξαρτώνται από τη σχέση αέρα/μάζας και διακρίνονται σε αμβλύ (όπως κατά την πλήξη του τετρακέφαλου), αντηχητικό (όπως κατά την πλήξη του θώρακα) και τυμπανικό (κατά την πλήξη </a:t>
            </a:r>
            <a:r>
              <a:rPr lang="el-GR" sz="1800" dirty="0" err="1">
                <a:solidFill>
                  <a:srgbClr val="000000"/>
                </a:solidFill>
                <a:latin typeface="UB-Helvetica"/>
              </a:rPr>
              <a:t>αεροπληθών</a:t>
            </a:r>
            <a:r>
              <a:rPr lang="el-GR" sz="1800" dirty="0">
                <a:solidFill>
                  <a:srgbClr val="000000"/>
                </a:solidFill>
                <a:latin typeface="UB-Helvetica"/>
              </a:rPr>
              <a:t> οργάνων όπως τον στόμαχο ή το έντερο στην κοιλιακή χώρα).</a:t>
            </a:r>
          </a:p>
        </p:txBody>
      </p:sp>
      <p:pic>
        <p:nvPicPr>
          <p:cNvPr id="5" name="Εικόνα 4">
            <a:extLst>
              <a:ext uri="{FF2B5EF4-FFF2-40B4-BE49-F238E27FC236}">
                <a16:creationId xmlns:a16="http://schemas.microsoft.com/office/drawing/2014/main" id="{37FA2E6D-8111-3F9F-7B16-AB28387D0305}"/>
              </a:ext>
            </a:extLst>
          </p:cNvPr>
          <p:cNvPicPr>
            <a:picLocks noChangeAspect="1"/>
          </p:cNvPicPr>
          <p:nvPr/>
        </p:nvPicPr>
        <p:blipFill>
          <a:blip r:embed="rId2"/>
          <a:stretch>
            <a:fillRect/>
          </a:stretch>
        </p:blipFill>
        <p:spPr>
          <a:xfrm>
            <a:off x="6342082" y="1845734"/>
            <a:ext cx="5136328" cy="3470492"/>
          </a:xfrm>
          <a:prstGeom prst="rect">
            <a:avLst/>
          </a:prstGeom>
        </p:spPr>
      </p:pic>
    </p:spTree>
    <p:extLst>
      <p:ext uri="{BB962C8B-B14F-4D97-AF65-F5344CB8AC3E}">
        <p14:creationId xmlns:p14="http://schemas.microsoft.com/office/powerpoint/2010/main" val="3183443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055D22-EB55-A0BA-AC1D-D5701696C7C1}"/>
              </a:ext>
            </a:extLst>
          </p:cNvPr>
          <p:cNvSpPr>
            <a:spLocks noGrp="1"/>
          </p:cNvSpPr>
          <p:nvPr>
            <p:ph type="title"/>
          </p:nvPr>
        </p:nvSpPr>
        <p:spPr>
          <a:xfrm>
            <a:off x="457200" y="594359"/>
            <a:ext cx="3200400" cy="1320502"/>
          </a:xfrm>
        </p:spPr>
        <p:txBody>
          <a:bodyPr/>
          <a:lstStyle/>
          <a:p>
            <a:r>
              <a:rPr lang="el-GR" dirty="0"/>
              <a:t>Ακρόαση</a:t>
            </a:r>
          </a:p>
        </p:txBody>
      </p:sp>
      <p:sp>
        <p:nvSpPr>
          <p:cNvPr id="4" name="Θέση κειμένου 3">
            <a:extLst>
              <a:ext uri="{FF2B5EF4-FFF2-40B4-BE49-F238E27FC236}">
                <a16:creationId xmlns:a16="http://schemas.microsoft.com/office/drawing/2014/main" id="{11F631F8-A015-6421-0FBD-6D93E55306FE}"/>
              </a:ext>
            </a:extLst>
          </p:cNvPr>
          <p:cNvSpPr>
            <a:spLocks noGrp="1"/>
          </p:cNvSpPr>
          <p:nvPr>
            <p:ph type="body" sz="half" idx="2"/>
          </p:nvPr>
        </p:nvSpPr>
        <p:spPr>
          <a:xfrm>
            <a:off x="225911" y="2926080"/>
            <a:ext cx="3765175" cy="2248348"/>
          </a:xfrm>
        </p:spPr>
        <p:txBody>
          <a:bodyPr/>
          <a:lstStyle/>
          <a:p>
            <a:pPr algn="l"/>
            <a:r>
              <a:rPr lang="el-GR" sz="1600" b="0" i="0" u="none" strike="noStrike" baseline="0" dirty="0">
                <a:latin typeface="UB-Helvetica"/>
              </a:rPr>
              <a:t>Είναι η διαδικασία ακοής ήχων που παράγονται στο εσωτερικό του σώματος με τη χρήση του στηθοσκοπίου. </a:t>
            </a:r>
          </a:p>
          <a:p>
            <a:pPr algn="l"/>
            <a:r>
              <a:rPr lang="el-GR" sz="1600" b="0" i="0" u="none" strike="noStrike" baseline="0" dirty="0">
                <a:latin typeface="UB-Helvetica"/>
              </a:rPr>
              <a:t>Εξετάζονται οι ήχοι της καρδιάς, των πνευμόνων, του καρδιακού σφυγμού, των αγγείων και του εντέρου.</a:t>
            </a:r>
            <a:endParaRPr lang="el-GR" dirty="0"/>
          </a:p>
          <a:p>
            <a:endParaRPr lang="el-GR" dirty="0"/>
          </a:p>
        </p:txBody>
      </p:sp>
      <p:pic>
        <p:nvPicPr>
          <p:cNvPr id="1026" name="Picture 2" descr="Πνευμονολόγος Στο Σπίτι Τώρα - Νοσηλεία Τώρα">
            <a:extLst>
              <a:ext uri="{FF2B5EF4-FFF2-40B4-BE49-F238E27FC236}">
                <a16:creationId xmlns:a16="http://schemas.microsoft.com/office/drawing/2014/main" id="{52479D0E-7E40-45EF-DB84-3417E1919C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4411" y="1087607"/>
            <a:ext cx="2399297" cy="16545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Μήπως το μωρό σας έχει ακροαστικά; | babyspace.gr">
            <a:extLst>
              <a:ext uri="{FF2B5EF4-FFF2-40B4-BE49-F238E27FC236}">
                <a16:creationId xmlns:a16="http://schemas.microsoft.com/office/drawing/2014/main" id="{17FB8916-8542-6154-59C2-079E599641C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91661" y="3429000"/>
            <a:ext cx="2952750"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61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C8153A-0F35-4413-BFCD-F7BE972FF9FD}"/>
              </a:ext>
            </a:extLst>
          </p:cNvPr>
          <p:cNvSpPr>
            <a:spLocks noGrp="1"/>
          </p:cNvSpPr>
          <p:nvPr>
            <p:ph type="title"/>
          </p:nvPr>
        </p:nvSpPr>
        <p:spPr/>
        <p:txBody>
          <a:bodyPr/>
          <a:lstStyle/>
          <a:p>
            <a:r>
              <a:rPr lang="el-GR" dirty="0"/>
              <a:t>Παράγοντες που επηρεάζουν την υγεία</a:t>
            </a:r>
          </a:p>
        </p:txBody>
      </p:sp>
      <p:sp>
        <p:nvSpPr>
          <p:cNvPr id="3" name="Θέση περιεχομένου 2">
            <a:extLst>
              <a:ext uri="{FF2B5EF4-FFF2-40B4-BE49-F238E27FC236}">
                <a16:creationId xmlns:a16="http://schemas.microsoft.com/office/drawing/2014/main" id="{DBE58CD3-A550-4A71-906C-15A80D07187E}"/>
              </a:ext>
            </a:extLst>
          </p:cNvPr>
          <p:cNvSpPr>
            <a:spLocks noGrp="1"/>
          </p:cNvSpPr>
          <p:nvPr>
            <p:ph sz="quarter" idx="13"/>
          </p:nvPr>
        </p:nvSpPr>
        <p:spPr/>
        <p:txBody>
          <a:bodyPr>
            <a:normAutofit fontScale="92500" lnSpcReduction="10000"/>
          </a:bodyPr>
          <a:lstStyle/>
          <a:p>
            <a:pPr>
              <a:buFont typeface="Wingdings" panose="05000000000000000000" pitchFamily="2" charset="2"/>
              <a:buChar char="§"/>
            </a:pPr>
            <a:r>
              <a:rPr lang="el-GR" sz="2400" dirty="0"/>
              <a:t>Η βιολογική δομή του οργανισμού, είναι οι γενετικές πληροφορίες που φέρει το άτομο, η κληρονομική του προδιάθεση. </a:t>
            </a:r>
          </a:p>
          <a:p>
            <a:pPr>
              <a:buFont typeface="Wingdings" panose="05000000000000000000" pitchFamily="2" charset="2"/>
              <a:buChar char="§"/>
            </a:pPr>
            <a:r>
              <a:rPr lang="el-GR" sz="2400" dirty="0"/>
              <a:t>Το περιβάλλον αναφέρεται σε όλους εκείνους τους εξωτερικούς παράγοντες, που επιδρούν στο άτομο όπως το κλίμα, οι θόρυβοι, η θρησκεία, η κοινωνικοοικονομική κατάσταση, η ρύπανση του περιβάλλοντος. </a:t>
            </a:r>
          </a:p>
          <a:p>
            <a:pPr>
              <a:buFont typeface="Wingdings" panose="05000000000000000000" pitchFamily="2" charset="2"/>
              <a:buChar char="§"/>
            </a:pPr>
            <a:r>
              <a:rPr lang="el-GR" sz="2400" dirty="0"/>
              <a:t>Ο τρόπος ζωής αφορά στις στάσεις και συμπεριφορές του ατόμου, απέναντι στις συνθήκες που αντιμετωπίζει κατά τη διάρκεια της ζωής του. Η φροντίδα υγείας συμπεριλαμβάνει όλες εκείνες τις δραστηριότητες του ατόμου που αποβλέπουν στην ανάπτυξη και δημιουργία καταστάσεων που προλαμβάνουν την ασθένεια και προάγουν την υγεία του.</a:t>
            </a:r>
          </a:p>
        </p:txBody>
      </p:sp>
    </p:spTree>
    <p:extLst>
      <p:ext uri="{BB962C8B-B14F-4D97-AF65-F5344CB8AC3E}">
        <p14:creationId xmlns:p14="http://schemas.microsoft.com/office/powerpoint/2010/main" val="4187894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ADE107-44E9-DF35-476F-CBE0407B4FA2}"/>
              </a:ext>
            </a:extLst>
          </p:cNvPr>
          <p:cNvSpPr>
            <a:spLocks noGrp="1"/>
          </p:cNvSpPr>
          <p:nvPr>
            <p:ph type="title"/>
          </p:nvPr>
        </p:nvSpPr>
        <p:spPr>
          <a:xfrm>
            <a:off x="457200" y="594359"/>
            <a:ext cx="3200400" cy="1535655"/>
          </a:xfrm>
        </p:spPr>
        <p:txBody>
          <a:bodyPr/>
          <a:lstStyle/>
          <a:p>
            <a:r>
              <a:rPr lang="el-GR" dirty="0"/>
              <a:t>Κλινική εξέταση</a:t>
            </a:r>
          </a:p>
        </p:txBody>
      </p:sp>
      <p:sp>
        <p:nvSpPr>
          <p:cNvPr id="4" name="Θέση κειμένου 3">
            <a:extLst>
              <a:ext uri="{FF2B5EF4-FFF2-40B4-BE49-F238E27FC236}">
                <a16:creationId xmlns:a16="http://schemas.microsoft.com/office/drawing/2014/main" id="{81582A33-BEB3-D0E7-E4E9-2EBB83DA4C07}"/>
              </a:ext>
            </a:extLst>
          </p:cNvPr>
          <p:cNvSpPr>
            <a:spLocks noGrp="1"/>
          </p:cNvSpPr>
          <p:nvPr>
            <p:ph type="body" sz="half" idx="2"/>
          </p:nvPr>
        </p:nvSpPr>
        <p:spPr>
          <a:xfrm>
            <a:off x="457200" y="2485016"/>
            <a:ext cx="3200400" cy="3820188"/>
          </a:xfrm>
        </p:spPr>
        <p:txBody>
          <a:bodyPr>
            <a:normAutofit/>
          </a:bodyPr>
          <a:lstStyle/>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Κεφαλή</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Τράχηλος</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Άνω άκρα</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Θώρακας</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Καρδιά</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Κορμός</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Κοιλιά</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Κάτω Άκρα</a:t>
            </a:r>
            <a:endParaRPr lang="el-GR" dirty="0"/>
          </a:p>
        </p:txBody>
      </p:sp>
      <p:pic>
        <p:nvPicPr>
          <p:cNvPr id="2050" name="Picture 2" descr="ΚΛΙΝΙΚΗ ΕΞΕΤΑΣΗ - ΠΟΛΥΙΑΤΡΕΙΑ">
            <a:extLst>
              <a:ext uri="{FF2B5EF4-FFF2-40B4-BE49-F238E27FC236}">
                <a16:creationId xmlns:a16="http://schemas.microsoft.com/office/drawing/2014/main" id="{57273D26-A850-B9D9-E02F-664F2D2F239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15425" y="1886772"/>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Υπηρεσίες – ΒΟΣΝΑΚΙΔΗΣ ΑΘΑΝΑΣΙΟΣ">
            <a:extLst>
              <a:ext uri="{FF2B5EF4-FFF2-40B4-BE49-F238E27FC236}">
                <a16:creationId xmlns:a16="http://schemas.microsoft.com/office/drawing/2014/main" id="{C005CFE7-917C-7236-7470-30B1EB846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863" y="3177987"/>
            <a:ext cx="3374539" cy="337453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Απεικόνιση - Διάγνωση - Δρ. Ανδρέας Διαμαντόπουλος">
            <a:extLst>
              <a:ext uri="{FF2B5EF4-FFF2-40B4-BE49-F238E27FC236}">
                <a16:creationId xmlns:a16="http://schemas.microsoft.com/office/drawing/2014/main" id="{7C372DD6-0CEC-20FC-2E95-BB5081973D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3327" y="666861"/>
            <a:ext cx="4130847" cy="1743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025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DF58337-5776-5D19-842E-55697BC2D510}"/>
              </a:ext>
            </a:extLst>
          </p:cNvPr>
          <p:cNvSpPr>
            <a:spLocks noGrp="1"/>
          </p:cNvSpPr>
          <p:nvPr>
            <p:ph type="title"/>
          </p:nvPr>
        </p:nvSpPr>
        <p:spPr/>
        <p:txBody>
          <a:bodyPr/>
          <a:lstStyle/>
          <a:p>
            <a:r>
              <a:rPr lang="el-GR" dirty="0"/>
              <a:t>Εξέταση δέρματος</a:t>
            </a:r>
          </a:p>
        </p:txBody>
      </p:sp>
      <p:sp>
        <p:nvSpPr>
          <p:cNvPr id="3" name="Θέση περιεχομένου 2">
            <a:extLst>
              <a:ext uri="{FF2B5EF4-FFF2-40B4-BE49-F238E27FC236}">
                <a16:creationId xmlns:a16="http://schemas.microsoft.com/office/drawing/2014/main" id="{1F636D2C-9F98-2B2D-FCA4-E2DFAEC18996}"/>
              </a:ext>
            </a:extLst>
          </p:cNvPr>
          <p:cNvSpPr>
            <a:spLocks noGrp="1"/>
          </p:cNvSpPr>
          <p:nvPr>
            <p:ph idx="1"/>
          </p:nvPr>
        </p:nvSpPr>
        <p:spPr/>
        <p:txBody>
          <a:bodyPr/>
          <a:lstStyle/>
          <a:p>
            <a:pPr>
              <a:buFont typeface="Arial" panose="020B0604020202020204" pitchFamily="34" charset="0"/>
              <a:buChar char="•"/>
            </a:pPr>
            <a:r>
              <a:rPr lang="el-GR" b="0" i="0" u="none" strike="noStrike" baseline="0" dirty="0">
                <a:solidFill>
                  <a:srgbClr val="000000"/>
                </a:solidFill>
                <a:latin typeface="UB-Helvetica"/>
              </a:rPr>
              <a:t>Εξανθήματα, έλκη, εκδορές.</a:t>
            </a:r>
          </a:p>
          <a:p>
            <a:pPr>
              <a:buFont typeface="Arial" panose="020B0604020202020204" pitchFamily="34" charset="0"/>
              <a:buChar char="•"/>
            </a:pPr>
            <a:r>
              <a:rPr lang="el-GR" b="0" i="0" u="none" strike="noStrike" baseline="0" dirty="0">
                <a:solidFill>
                  <a:srgbClr val="000000"/>
                </a:solidFill>
                <a:latin typeface="UB-Helvetica"/>
              </a:rPr>
              <a:t>Χρώμα (ίκτερος, κυάνωση, </a:t>
            </a:r>
            <a:r>
              <a:rPr lang="el-GR" b="0" i="0" u="none" strike="noStrike" baseline="0" dirty="0" err="1">
                <a:solidFill>
                  <a:srgbClr val="000000"/>
                </a:solidFill>
                <a:latin typeface="UB-Helvetica"/>
              </a:rPr>
              <a:t>μελάγχρωση</a:t>
            </a:r>
            <a:r>
              <a:rPr lang="el-GR" b="0" i="0" u="none" strike="noStrike" baseline="0" dirty="0">
                <a:solidFill>
                  <a:srgbClr val="000000"/>
                </a:solidFill>
                <a:latin typeface="UB-Helvetica"/>
              </a:rPr>
              <a:t>).</a:t>
            </a:r>
          </a:p>
          <a:p>
            <a:pPr>
              <a:buFont typeface="Arial" panose="020B0604020202020204" pitchFamily="34" charset="0"/>
              <a:buChar char="•"/>
            </a:pPr>
            <a:r>
              <a:rPr lang="el-GR" b="0" i="0" u="none" strike="noStrike" baseline="0" dirty="0">
                <a:solidFill>
                  <a:srgbClr val="000000"/>
                </a:solidFill>
                <a:latin typeface="UB-Helvetica"/>
              </a:rPr>
              <a:t>Εκτίμηση θερμοκρασίας.</a:t>
            </a:r>
          </a:p>
          <a:p>
            <a:pPr>
              <a:buFont typeface="Arial" panose="020B0604020202020204" pitchFamily="34" charset="0"/>
              <a:buChar char="•"/>
            </a:pPr>
            <a:r>
              <a:rPr lang="el-GR" b="0" i="0" u="none" strike="noStrike" baseline="0" dirty="0" err="1">
                <a:solidFill>
                  <a:srgbClr val="000000"/>
                </a:solidFill>
                <a:latin typeface="UB-Helvetica"/>
              </a:rPr>
              <a:t>Σφριγηλότητα</a:t>
            </a:r>
            <a:r>
              <a:rPr lang="el-GR" b="0" i="0" u="none" strike="noStrike" baseline="0" dirty="0">
                <a:solidFill>
                  <a:srgbClr val="000000"/>
                </a:solidFill>
                <a:latin typeface="UB-Helvetica"/>
              </a:rPr>
              <a:t> του δέρματος.</a:t>
            </a:r>
          </a:p>
          <a:p>
            <a:pPr algn="l"/>
            <a:endParaRPr lang="el-GR" dirty="0"/>
          </a:p>
        </p:txBody>
      </p:sp>
    </p:spTree>
    <p:extLst>
      <p:ext uri="{BB962C8B-B14F-4D97-AF65-F5344CB8AC3E}">
        <p14:creationId xmlns:p14="http://schemas.microsoft.com/office/powerpoint/2010/main" val="2456196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AE7696D-90F6-5617-2176-14BE1A6D64F8}"/>
              </a:ext>
            </a:extLst>
          </p:cNvPr>
          <p:cNvSpPr>
            <a:spLocks noGrp="1"/>
          </p:cNvSpPr>
          <p:nvPr>
            <p:ph type="title"/>
          </p:nvPr>
        </p:nvSpPr>
        <p:spPr/>
        <p:txBody>
          <a:bodyPr/>
          <a:lstStyle/>
          <a:p>
            <a:r>
              <a:rPr lang="el-GR" dirty="0"/>
              <a:t>Κεφαλή </a:t>
            </a:r>
          </a:p>
        </p:txBody>
      </p:sp>
      <p:sp>
        <p:nvSpPr>
          <p:cNvPr id="3" name="Θέση περιεχομένου 2">
            <a:extLst>
              <a:ext uri="{FF2B5EF4-FFF2-40B4-BE49-F238E27FC236}">
                <a16:creationId xmlns:a16="http://schemas.microsoft.com/office/drawing/2014/main" id="{62955CFA-F674-C2F1-BF01-E765CEED9252}"/>
              </a:ext>
            </a:extLst>
          </p:cNvPr>
          <p:cNvSpPr>
            <a:spLocks noGrp="1"/>
          </p:cNvSpPr>
          <p:nvPr>
            <p:ph idx="1"/>
          </p:nvPr>
        </p:nvSpPr>
        <p:spPr/>
        <p:txBody>
          <a:bodyPr>
            <a:normAutofit/>
          </a:bodyPr>
          <a:lstStyle/>
          <a:p>
            <a:pPr algn="l"/>
            <a:r>
              <a:rPr lang="el-GR" sz="1800" b="0" i="0" u="none" strike="noStrike" baseline="0" dirty="0">
                <a:solidFill>
                  <a:srgbClr val="000000"/>
                </a:solidFill>
                <a:latin typeface="UB-Helvetica"/>
              </a:rPr>
              <a:t>Παρατήρηση:</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err="1">
                <a:solidFill>
                  <a:srgbClr val="000000"/>
                </a:solidFill>
                <a:latin typeface="UB-Helvetica"/>
              </a:rPr>
              <a:t>Επιπεφυκότων</a:t>
            </a:r>
            <a:r>
              <a:rPr lang="el-GR" sz="1800" b="0" i="0" u="none" strike="noStrike" baseline="0" dirty="0">
                <a:solidFill>
                  <a:srgbClr val="000000"/>
                </a:solidFill>
                <a:latin typeface="UB-Helvetica"/>
              </a:rPr>
              <a:t>: Φυσιολογικοί / Ωχροί.</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Χρώμα σκληρού χιτώνα των οφθαλμών.</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Βολβοί (προσαρμογή, κινητικότητα, νυσταγμός)</a:t>
            </a:r>
          </a:p>
          <a:p>
            <a:pPr algn="l"/>
            <a:r>
              <a:rPr lang="el-GR" sz="1800" b="0" i="0" u="none" strike="noStrike" baseline="0" dirty="0">
                <a:solidFill>
                  <a:srgbClr val="000000"/>
                </a:solidFill>
                <a:latin typeface="UB-Helvetica"/>
              </a:rPr>
              <a:t> </a:t>
            </a:r>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Αδρή εκτίμηση οπτικών πεδίων </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Κόρη (Σχήμα, μέγεθος, αντίδραση στο φως)</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Στοματική κοιλότητα (Κεντρική κυάνωση, αναιμία, τοπικές παθήσεις).</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Έλεγχος των έξω ακουστικών πόρων και της τυμπανικής μεμβράνης </a:t>
            </a:r>
            <a:r>
              <a:rPr lang="el-GR" sz="1800" b="0" i="0" u="none" strike="noStrike" baseline="0" dirty="0" err="1">
                <a:solidFill>
                  <a:srgbClr val="000000"/>
                </a:solidFill>
                <a:latin typeface="UB-Helvetica"/>
              </a:rPr>
              <a:t>άμφω</a:t>
            </a:r>
            <a:r>
              <a:rPr lang="el-GR" sz="1800" b="0" i="0" u="none" strike="noStrike" baseline="0" dirty="0">
                <a:solidFill>
                  <a:srgbClr val="000000"/>
                </a:solidFill>
                <a:latin typeface="UB-Helvetica"/>
              </a:rPr>
              <a:t> - Εκτίμηση ακοής</a:t>
            </a:r>
            <a:endParaRPr lang="el-GR" dirty="0"/>
          </a:p>
        </p:txBody>
      </p:sp>
      <p:pic>
        <p:nvPicPr>
          <p:cNvPr id="6" name="Εικόνα 5">
            <a:extLst>
              <a:ext uri="{FF2B5EF4-FFF2-40B4-BE49-F238E27FC236}">
                <a16:creationId xmlns:a16="http://schemas.microsoft.com/office/drawing/2014/main" id="{E5A46004-FB25-89B1-4FED-2655BF471ECD}"/>
              </a:ext>
            </a:extLst>
          </p:cNvPr>
          <p:cNvPicPr>
            <a:picLocks noChangeAspect="1"/>
          </p:cNvPicPr>
          <p:nvPr/>
        </p:nvPicPr>
        <p:blipFill>
          <a:blip r:embed="rId2"/>
          <a:stretch>
            <a:fillRect/>
          </a:stretch>
        </p:blipFill>
        <p:spPr>
          <a:xfrm>
            <a:off x="0" y="4608674"/>
            <a:ext cx="3922731" cy="2115732"/>
          </a:xfrm>
          <a:prstGeom prst="rect">
            <a:avLst/>
          </a:prstGeom>
        </p:spPr>
      </p:pic>
      <p:pic>
        <p:nvPicPr>
          <p:cNvPr id="8" name="Εικόνα 7">
            <a:extLst>
              <a:ext uri="{FF2B5EF4-FFF2-40B4-BE49-F238E27FC236}">
                <a16:creationId xmlns:a16="http://schemas.microsoft.com/office/drawing/2014/main" id="{A00D3D7F-31ED-435F-2027-210FE3632B48}"/>
              </a:ext>
            </a:extLst>
          </p:cNvPr>
          <p:cNvPicPr>
            <a:picLocks noChangeAspect="1"/>
          </p:cNvPicPr>
          <p:nvPr/>
        </p:nvPicPr>
        <p:blipFill>
          <a:blip r:embed="rId3"/>
          <a:stretch>
            <a:fillRect/>
          </a:stretch>
        </p:blipFill>
        <p:spPr>
          <a:xfrm>
            <a:off x="8939731" y="4678304"/>
            <a:ext cx="2605947" cy="1976471"/>
          </a:xfrm>
          <a:prstGeom prst="rect">
            <a:avLst/>
          </a:prstGeom>
        </p:spPr>
      </p:pic>
    </p:spTree>
    <p:extLst>
      <p:ext uri="{BB962C8B-B14F-4D97-AF65-F5344CB8AC3E}">
        <p14:creationId xmlns:p14="http://schemas.microsoft.com/office/powerpoint/2010/main" val="37701712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AAA0EB-17B1-3AFB-5187-9EA742D2C7BA}"/>
              </a:ext>
            </a:extLst>
          </p:cNvPr>
          <p:cNvSpPr>
            <a:spLocks noGrp="1"/>
          </p:cNvSpPr>
          <p:nvPr>
            <p:ph type="title"/>
          </p:nvPr>
        </p:nvSpPr>
        <p:spPr/>
        <p:txBody>
          <a:bodyPr/>
          <a:lstStyle/>
          <a:p>
            <a:r>
              <a:rPr lang="el-GR" dirty="0"/>
              <a:t>Τράχηλος</a:t>
            </a:r>
          </a:p>
        </p:txBody>
      </p:sp>
      <p:sp>
        <p:nvSpPr>
          <p:cNvPr id="3" name="Θέση περιεχομένου 2">
            <a:extLst>
              <a:ext uri="{FF2B5EF4-FFF2-40B4-BE49-F238E27FC236}">
                <a16:creationId xmlns:a16="http://schemas.microsoft.com/office/drawing/2014/main" id="{7C64213B-1CBB-819F-ED00-1F3EACB66CC5}"/>
              </a:ext>
            </a:extLst>
          </p:cNvPr>
          <p:cNvSpPr>
            <a:spLocks noGrp="1"/>
          </p:cNvSpPr>
          <p:nvPr>
            <p:ph idx="1"/>
          </p:nvPr>
        </p:nvSpPr>
        <p:spPr/>
        <p:txBody>
          <a:bodyPr/>
          <a:lstStyle/>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Επισκόπηση αγγείων /έλεγχος παθολογικών</a:t>
            </a:r>
          </a:p>
          <a:p>
            <a:pPr algn="l"/>
            <a:r>
              <a:rPr lang="el-GR" sz="1800" b="0" i="0" u="none" strike="noStrike" baseline="0" dirty="0">
                <a:solidFill>
                  <a:srgbClr val="000000"/>
                </a:solidFill>
                <a:latin typeface="UB-Helvetica"/>
              </a:rPr>
              <a:t>ώσεων </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Εκτίμηση της κεντρικής φλεβικής πίεσης</a:t>
            </a:r>
          </a:p>
          <a:p>
            <a:pPr algn="l"/>
            <a:r>
              <a:rPr lang="el-GR" sz="1800" b="0" i="0" u="none" strike="noStrike" baseline="0" dirty="0">
                <a:solidFill>
                  <a:srgbClr val="000000"/>
                </a:solidFill>
                <a:latin typeface="UB-Helvetica"/>
              </a:rPr>
              <a:t>(Κ.Φ.Π.) (</a:t>
            </a:r>
            <a:r>
              <a:rPr lang="el-GR" sz="1800" b="0" i="0" u="none" strike="noStrike" baseline="0" dirty="0" err="1">
                <a:solidFill>
                  <a:srgbClr val="000000"/>
                </a:solidFill>
                <a:latin typeface="UB-Helvetica"/>
              </a:rPr>
              <a:t>σφαγιτιδικός</a:t>
            </a:r>
            <a:r>
              <a:rPr lang="el-GR" sz="1800" b="0" i="0" u="none" strike="noStrike" baseline="0" dirty="0">
                <a:solidFill>
                  <a:srgbClr val="000000"/>
                </a:solidFill>
                <a:latin typeface="UB-Helvetica"/>
              </a:rPr>
              <a:t> σφυγμός).</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Ψηλάφηση θυρεοειδούς </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Κάμψη κεφαλής (δυσκαμψία αυχένα).</a:t>
            </a:r>
            <a:endParaRPr lang="el-GR" dirty="0"/>
          </a:p>
        </p:txBody>
      </p:sp>
      <p:sp>
        <p:nvSpPr>
          <p:cNvPr id="4" name="Θέση κειμένου 3">
            <a:extLst>
              <a:ext uri="{FF2B5EF4-FFF2-40B4-BE49-F238E27FC236}">
                <a16:creationId xmlns:a16="http://schemas.microsoft.com/office/drawing/2014/main" id="{03D777B5-1F5B-9996-22AC-92E79C987067}"/>
              </a:ext>
            </a:extLst>
          </p:cNvPr>
          <p:cNvSpPr>
            <a:spLocks noGrp="1"/>
          </p:cNvSpPr>
          <p:nvPr>
            <p:ph type="body" sz="half" idx="2"/>
          </p:nvPr>
        </p:nvSpPr>
        <p:spPr/>
        <p:txBody>
          <a:bodyPr/>
          <a:lstStyle/>
          <a:p>
            <a:endParaRPr lang="el-GR"/>
          </a:p>
        </p:txBody>
      </p:sp>
    </p:spTree>
    <p:extLst>
      <p:ext uri="{BB962C8B-B14F-4D97-AF65-F5344CB8AC3E}">
        <p14:creationId xmlns:p14="http://schemas.microsoft.com/office/powerpoint/2010/main" val="9978009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626DCD9-4701-0208-083B-A090DF5F6140}"/>
              </a:ext>
            </a:extLst>
          </p:cNvPr>
          <p:cNvSpPr>
            <a:spLocks noGrp="1"/>
          </p:cNvSpPr>
          <p:nvPr>
            <p:ph type="title"/>
          </p:nvPr>
        </p:nvSpPr>
        <p:spPr/>
        <p:txBody>
          <a:bodyPr/>
          <a:lstStyle/>
          <a:p>
            <a:r>
              <a:rPr lang="el-GR" dirty="0"/>
              <a:t>Άνω άκρα</a:t>
            </a:r>
          </a:p>
        </p:txBody>
      </p:sp>
      <p:sp>
        <p:nvSpPr>
          <p:cNvPr id="3" name="Θέση περιεχομένου 2">
            <a:extLst>
              <a:ext uri="{FF2B5EF4-FFF2-40B4-BE49-F238E27FC236}">
                <a16:creationId xmlns:a16="http://schemas.microsoft.com/office/drawing/2014/main" id="{1145C13B-7CA3-FE09-612E-9AE511DD3719}"/>
              </a:ext>
            </a:extLst>
          </p:cNvPr>
          <p:cNvSpPr>
            <a:spLocks noGrp="1"/>
          </p:cNvSpPr>
          <p:nvPr>
            <p:ph idx="1"/>
          </p:nvPr>
        </p:nvSpPr>
        <p:spPr/>
        <p:txBody>
          <a:bodyPr>
            <a:normAutofit/>
          </a:bodyPr>
          <a:lstStyle/>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Εξέταση άκρων χειρών (Χρώμα δέρματος, </a:t>
            </a:r>
            <a:r>
              <a:rPr lang="el-GR" sz="1800" b="0" i="0" u="none" strike="noStrike" baseline="0" dirty="0" err="1">
                <a:solidFill>
                  <a:srgbClr val="000000"/>
                </a:solidFill>
                <a:latin typeface="UB-Helvetica"/>
              </a:rPr>
              <a:t>πληκτροδακτυλία</a:t>
            </a:r>
            <a:r>
              <a:rPr lang="el-GR" sz="1800" b="0" i="0" u="none" strike="noStrike" baseline="0" dirty="0">
                <a:solidFill>
                  <a:srgbClr val="000000"/>
                </a:solidFill>
                <a:latin typeface="UB-Helvetica"/>
              </a:rPr>
              <a:t>, κατάσταση νυχιών).</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Παλάμες: Αναιμία, </a:t>
            </a:r>
            <a:r>
              <a:rPr lang="el-GR" sz="1800" b="0" i="0" u="none" strike="noStrike" baseline="0" dirty="0" err="1">
                <a:solidFill>
                  <a:srgbClr val="000000"/>
                </a:solidFill>
                <a:latin typeface="UB-Helvetica"/>
              </a:rPr>
              <a:t>μελάγχρωση</a:t>
            </a:r>
            <a:r>
              <a:rPr lang="el-GR" sz="1800" b="0" i="0" u="none" strike="noStrike" baseline="0" dirty="0">
                <a:solidFill>
                  <a:srgbClr val="000000"/>
                </a:solidFill>
                <a:latin typeface="UB-Helvetica"/>
              </a:rPr>
              <a:t> (μαύρισμα της περιοχής), εναπόθεση λιπιδίων.</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Χειραψία: Εκτίμηση ικανότητας σύγκλισης δακτύλων, θερμοκρασίας, μυϊκής ισχύος.</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Αρθρώσεις: Κινητικότητα, οίδημα.</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Ψηλάφηση σφυγμού και λήψη αρτηριακής πίεσης.</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Μασχάλη: Τρίχωση, μασχαλιαίοι λεμφαδένες, </a:t>
            </a:r>
            <a:r>
              <a:rPr lang="el-GR" sz="1800" b="0" i="0" u="none" strike="noStrike" baseline="0" dirty="0" err="1">
                <a:solidFill>
                  <a:srgbClr val="000000"/>
                </a:solidFill>
                <a:latin typeface="UB-Helvetica"/>
              </a:rPr>
              <a:t>επιτροχίλιοι</a:t>
            </a:r>
            <a:r>
              <a:rPr lang="el-GR" sz="1800" b="0" i="0" u="none" strike="noStrike" baseline="0" dirty="0">
                <a:solidFill>
                  <a:srgbClr val="000000"/>
                </a:solidFill>
                <a:latin typeface="UB-Helvetica"/>
              </a:rPr>
              <a:t> λεμφαδένες.</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Έκταση χεριών: Τρόμος χεριών, ικανότητα διατήρησης τους σε σταθερό σημείο, εκτέλεση συνδυασμένων κινήσεων.</a:t>
            </a:r>
            <a:endParaRPr lang="el-GR" sz="1800" dirty="0">
              <a:solidFill>
                <a:srgbClr val="000000"/>
              </a:solidFill>
              <a:latin typeface="UB-Helvetica"/>
            </a:endParaRP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dirty="0">
                <a:solidFill>
                  <a:srgbClr val="000000"/>
                </a:solidFill>
                <a:latin typeface="UB-Helvetica"/>
              </a:rPr>
              <a:t>Έκλυση αντανακλαστικών: Δικέφαλου, τρικέφαλου, </a:t>
            </a:r>
            <a:r>
              <a:rPr lang="el-GR" sz="1800" dirty="0" err="1">
                <a:solidFill>
                  <a:srgbClr val="000000"/>
                </a:solidFill>
                <a:latin typeface="UB-Helvetica"/>
              </a:rPr>
              <a:t>βραχιονοκερκιδικού</a:t>
            </a:r>
            <a:endParaRPr lang="el-GR" sz="1800" dirty="0">
              <a:solidFill>
                <a:srgbClr val="000000"/>
              </a:solidFill>
              <a:latin typeface="UB-Helvetica"/>
            </a:endParaRPr>
          </a:p>
        </p:txBody>
      </p:sp>
      <p:sp>
        <p:nvSpPr>
          <p:cNvPr id="4" name="Θέση κειμένου 3">
            <a:extLst>
              <a:ext uri="{FF2B5EF4-FFF2-40B4-BE49-F238E27FC236}">
                <a16:creationId xmlns:a16="http://schemas.microsoft.com/office/drawing/2014/main" id="{32E582C1-9229-408E-3FA6-9C6F2DE19433}"/>
              </a:ext>
            </a:extLst>
          </p:cNvPr>
          <p:cNvSpPr>
            <a:spLocks noGrp="1"/>
          </p:cNvSpPr>
          <p:nvPr>
            <p:ph type="body" sz="half" idx="2"/>
          </p:nvPr>
        </p:nvSpPr>
        <p:spPr/>
        <p:txBody>
          <a:bodyPr/>
          <a:lstStyle/>
          <a:p>
            <a:endParaRPr lang="el-GR"/>
          </a:p>
        </p:txBody>
      </p:sp>
    </p:spTree>
    <p:extLst>
      <p:ext uri="{BB962C8B-B14F-4D97-AF65-F5344CB8AC3E}">
        <p14:creationId xmlns:p14="http://schemas.microsoft.com/office/powerpoint/2010/main" val="21225287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5ACFD6F-D4C1-02F3-46D3-B940A2EC71B2}"/>
              </a:ext>
            </a:extLst>
          </p:cNvPr>
          <p:cNvSpPr>
            <a:spLocks noGrp="1"/>
          </p:cNvSpPr>
          <p:nvPr>
            <p:ph type="title"/>
          </p:nvPr>
        </p:nvSpPr>
        <p:spPr>
          <a:xfrm>
            <a:off x="457200" y="594359"/>
            <a:ext cx="3200400" cy="914952"/>
          </a:xfrm>
        </p:spPr>
        <p:txBody>
          <a:bodyPr/>
          <a:lstStyle/>
          <a:p>
            <a:r>
              <a:rPr lang="el-GR" sz="1800" b="1" i="0" u="none" strike="noStrike" baseline="0" dirty="0">
                <a:latin typeface="UB-Helvetica-Bold"/>
              </a:rPr>
              <a:t>ΘΩΡΑΚΑΣ – ΚΑΡΔΙΑ – ΚΟΡΜΟΣ</a:t>
            </a:r>
            <a:endParaRPr lang="el-GR" dirty="0"/>
          </a:p>
        </p:txBody>
      </p:sp>
      <p:sp>
        <p:nvSpPr>
          <p:cNvPr id="3" name="Θέση περιεχομένου 2">
            <a:extLst>
              <a:ext uri="{FF2B5EF4-FFF2-40B4-BE49-F238E27FC236}">
                <a16:creationId xmlns:a16="http://schemas.microsoft.com/office/drawing/2014/main" id="{8731DE17-373E-F77D-9985-D1FB832D481B}"/>
              </a:ext>
            </a:extLst>
          </p:cNvPr>
          <p:cNvSpPr>
            <a:spLocks noGrp="1"/>
          </p:cNvSpPr>
          <p:nvPr>
            <p:ph idx="1"/>
          </p:nvPr>
        </p:nvSpPr>
        <p:spPr>
          <a:xfrm>
            <a:off x="4800600" y="594359"/>
            <a:ext cx="6492240" cy="5394961"/>
          </a:xfrm>
        </p:spPr>
        <p:txBody>
          <a:bodyPr>
            <a:normAutofit fontScale="85000" lnSpcReduction="20000"/>
          </a:bodyPr>
          <a:lstStyle/>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Τύπος αναπνοής σε ανάπαυση.</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Κινητικότητα </a:t>
            </a:r>
            <a:r>
              <a:rPr lang="el-GR" sz="1800" b="0" i="0" u="none" strike="noStrike" baseline="0" dirty="0" err="1">
                <a:solidFill>
                  <a:srgbClr val="000000"/>
                </a:solidFill>
                <a:latin typeface="UB-Helvetica"/>
              </a:rPr>
              <a:t>ημιθωρακίων</a:t>
            </a:r>
            <a:r>
              <a:rPr lang="el-GR" sz="1800" b="0" i="0" u="none" strike="noStrike" baseline="0" dirty="0">
                <a:solidFill>
                  <a:srgbClr val="000000"/>
                </a:solidFill>
                <a:latin typeface="UB-Helvetica"/>
              </a:rPr>
              <a:t> συγκριτικά.</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Ανωμαλίες θωρακικού τοιχώματος.</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Παθολογικές </a:t>
            </a:r>
            <a:r>
              <a:rPr lang="el-GR" sz="1800" b="0" i="0" u="none" strike="noStrike" baseline="0" dirty="0" err="1">
                <a:solidFill>
                  <a:srgbClr val="000000"/>
                </a:solidFill>
                <a:latin typeface="UB-Helvetica"/>
              </a:rPr>
              <a:t>σφύξεις</a:t>
            </a:r>
            <a:r>
              <a:rPr lang="el-GR" sz="1800" b="0" i="0" u="none" strike="noStrike" baseline="0" dirty="0">
                <a:solidFill>
                  <a:srgbClr val="000000"/>
                </a:solidFill>
                <a:latin typeface="UB-Helvetica"/>
              </a:rPr>
              <a:t> (με επισκόπηση, με ψηλάφηση).</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Σε γυναίκες (Μαστοί, θηλές) </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Επίκρουση θώρακα πρόσθια, πλάγια.</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Ακρόαση θώρακα πρόσθια </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Θέση και ψηλάφηση καρδιακής ώσης (υπερτροφία αριστερής ή δεξιάς κοιλίας) </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Ακρόαση καρδιακών τόνων Μιτροειδούς (5ο μεσοπλεύριο αριστερά του</a:t>
            </a:r>
          </a:p>
          <a:p>
            <a:pPr algn="l"/>
            <a:r>
              <a:rPr lang="el-GR" sz="1800" b="0" i="0" u="none" strike="noStrike" baseline="0" dirty="0">
                <a:solidFill>
                  <a:srgbClr val="000000"/>
                </a:solidFill>
                <a:latin typeface="UB-Helvetica"/>
              </a:rPr>
              <a:t>στέρνου). Πνευμονικής βαλβίδας (2ο μεσοπλεύριο αριστερά του στέρνου). Αορτής (4ο μεσοπλεύριο αριστερά του στέρνου και 2ο δεξιά). </a:t>
            </a:r>
            <a:r>
              <a:rPr lang="el-GR" sz="1800" b="0" i="0" u="none" strike="noStrike" baseline="0" dirty="0" err="1">
                <a:solidFill>
                  <a:srgbClr val="000000"/>
                </a:solidFill>
                <a:latin typeface="UB-Helvetica"/>
              </a:rPr>
              <a:t>Τριγλώχινος</a:t>
            </a:r>
            <a:r>
              <a:rPr lang="el-GR" sz="1800" b="0" i="0" u="none" strike="noStrike" baseline="0" dirty="0">
                <a:solidFill>
                  <a:srgbClr val="000000"/>
                </a:solidFill>
                <a:latin typeface="UB-Helvetica"/>
              </a:rPr>
              <a:t> (Αριστερά από την ξιφοειδή απόφυση). </a:t>
            </a:r>
          </a:p>
          <a:p>
            <a:pPr algn="l"/>
            <a:r>
              <a:rPr lang="el-GR" sz="1800" b="0" i="0" u="none" strike="noStrike" baseline="0" dirty="0">
                <a:solidFill>
                  <a:srgbClr val="0066FF"/>
                </a:solidFill>
                <a:latin typeface="UB-Helvetica"/>
              </a:rPr>
              <a:t> </a:t>
            </a:r>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Ανωμαλίες σπονδυλικής στήλης.</a:t>
            </a:r>
          </a:p>
          <a:p>
            <a:pPr algn="l"/>
            <a:r>
              <a:rPr lang="el-GR" sz="1800" b="0" i="0" u="none" strike="noStrike" baseline="0" dirty="0">
                <a:solidFill>
                  <a:srgbClr val="0066FF"/>
                </a:solidFill>
                <a:latin typeface="UB-Helvetica"/>
              </a:rPr>
              <a:t> </a:t>
            </a:r>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Επίκρουση θώρακα πίσω και συμμετρικά.</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dirty="0">
                <a:solidFill>
                  <a:srgbClr val="0066FF"/>
                </a:solidFill>
                <a:latin typeface="UB-Helvetica"/>
              </a:rPr>
              <a:t>Α</a:t>
            </a:r>
            <a:r>
              <a:rPr lang="el-GR" sz="1800" b="0" i="0" u="none" strike="noStrike" baseline="0" dirty="0">
                <a:solidFill>
                  <a:srgbClr val="000000"/>
                </a:solidFill>
                <a:latin typeface="UB-Helvetica"/>
              </a:rPr>
              <a:t>κρόαση θώρακα οπίσθια και πλάγια</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Πλήξη νεφρικής χώρας </a:t>
            </a:r>
            <a:endParaRPr lang="el-GR" dirty="0"/>
          </a:p>
        </p:txBody>
      </p:sp>
      <p:sp>
        <p:nvSpPr>
          <p:cNvPr id="4" name="Θέση κειμένου 3">
            <a:extLst>
              <a:ext uri="{FF2B5EF4-FFF2-40B4-BE49-F238E27FC236}">
                <a16:creationId xmlns:a16="http://schemas.microsoft.com/office/drawing/2014/main" id="{63FB974E-281A-51A5-C449-65FB1ADA4804}"/>
              </a:ext>
            </a:extLst>
          </p:cNvPr>
          <p:cNvSpPr>
            <a:spLocks noGrp="1"/>
          </p:cNvSpPr>
          <p:nvPr>
            <p:ph type="body" sz="half" idx="2"/>
          </p:nvPr>
        </p:nvSpPr>
        <p:spPr/>
        <p:txBody>
          <a:bodyPr/>
          <a:lstStyle/>
          <a:p>
            <a:endParaRPr lang="el-GR" dirty="0"/>
          </a:p>
        </p:txBody>
      </p:sp>
      <p:pic>
        <p:nvPicPr>
          <p:cNvPr id="6" name="Εικόνα 5">
            <a:extLst>
              <a:ext uri="{FF2B5EF4-FFF2-40B4-BE49-F238E27FC236}">
                <a16:creationId xmlns:a16="http://schemas.microsoft.com/office/drawing/2014/main" id="{5B347898-D545-28AD-E232-18E8F2D7A026}"/>
              </a:ext>
            </a:extLst>
          </p:cNvPr>
          <p:cNvPicPr>
            <a:picLocks noChangeAspect="1"/>
          </p:cNvPicPr>
          <p:nvPr/>
        </p:nvPicPr>
        <p:blipFill>
          <a:blip r:embed="rId2"/>
          <a:stretch>
            <a:fillRect/>
          </a:stretch>
        </p:blipFill>
        <p:spPr>
          <a:xfrm>
            <a:off x="261155" y="1723997"/>
            <a:ext cx="3396446" cy="2551436"/>
          </a:xfrm>
          <a:prstGeom prst="rect">
            <a:avLst/>
          </a:prstGeom>
        </p:spPr>
      </p:pic>
      <p:pic>
        <p:nvPicPr>
          <p:cNvPr id="8" name="Εικόνα 7">
            <a:extLst>
              <a:ext uri="{FF2B5EF4-FFF2-40B4-BE49-F238E27FC236}">
                <a16:creationId xmlns:a16="http://schemas.microsoft.com/office/drawing/2014/main" id="{CEB896BD-4033-CD62-6CC5-F809DE88279E}"/>
              </a:ext>
            </a:extLst>
          </p:cNvPr>
          <p:cNvPicPr>
            <a:picLocks noChangeAspect="1"/>
          </p:cNvPicPr>
          <p:nvPr/>
        </p:nvPicPr>
        <p:blipFill>
          <a:blip r:embed="rId3"/>
          <a:stretch>
            <a:fillRect/>
          </a:stretch>
        </p:blipFill>
        <p:spPr>
          <a:xfrm>
            <a:off x="428875" y="4364882"/>
            <a:ext cx="3228725" cy="2382823"/>
          </a:xfrm>
          <a:prstGeom prst="rect">
            <a:avLst/>
          </a:prstGeom>
        </p:spPr>
      </p:pic>
    </p:spTree>
    <p:extLst>
      <p:ext uri="{BB962C8B-B14F-4D97-AF65-F5344CB8AC3E}">
        <p14:creationId xmlns:p14="http://schemas.microsoft.com/office/powerpoint/2010/main" val="27758254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7434E1-320B-3943-54C1-CAEF0F7E37C5}"/>
              </a:ext>
            </a:extLst>
          </p:cNvPr>
          <p:cNvSpPr>
            <a:spLocks noGrp="1"/>
          </p:cNvSpPr>
          <p:nvPr>
            <p:ph type="title"/>
          </p:nvPr>
        </p:nvSpPr>
        <p:spPr/>
        <p:txBody>
          <a:bodyPr/>
          <a:lstStyle/>
          <a:p>
            <a:r>
              <a:rPr lang="el-GR" dirty="0"/>
              <a:t>ΚΟΙΛΙΑ</a:t>
            </a:r>
          </a:p>
        </p:txBody>
      </p:sp>
      <p:sp>
        <p:nvSpPr>
          <p:cNvPr id="3" name="Θέση περιεχομένου 2">
            <a:extLst>
              <a:ext uri="{FF2B5EF4-FFF2-40B4-BE49-F238E27FC236}">
                <a16:creationId xmlns:a16="http://schemas.microsoft.com/office/drawing/2014/main" id="{BC981A16-1464-1E4F-CAE4-6BB6CB21E9D0}"/>
              </a:ext>
            </a:extLst>
          </p:cNvPr>
          <p:cNvSpPr>
            <a:spLocks noGrp="1"/>
          </p:cNvSpPr>
          <p:nvPr>
            <p:ph idx="1"/>
          </p:nvPr>
        </p:nvSpPr>
        <p:spPr/>
        <p:txBody>
          <a:bodyPr/>
          <a:lstStyle/>
          <a:p>
            <a:pPr algn="l"/>
            <a:r>
              <a:rPr lang="el-GR" sz="1800" b="0" i="0" u="none" strike="noStrike" baseline="0" dirty="0">
                <a:solidFill>
                  <a:srgbClr val="000000"/>
                </a:solidFill>
                <a:latin typeface="UB-Helvetica"/>
              </a:rPr>
              <a:t>Επισκόπηση για:</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Γενική διάταση, τοπική διόγκωση, </a:t>
            </a:r>
            <a:r>
              <a:rPr lang="el-GR" sz="1800" b="0" i="0" u="none" strike="noStrike" baseline="0" dirty="0" err="1">
                <a:solidFill>
                  <a:srgbClr val="000000"/>
                </a:solidFill>
                <a:latin typeface="UB-Helvetica"/>
              </a:rPr>
              <a:t>επίφλεβο</a:t>
            </a:r>
            <a:r>
              <a:rPr lang="el-GR" sz="1800" b="0" i="0" u="none" strike="noStrike" baseline="0" dirty="0">
                <a:solidFill>
                  <a:srgbClr val="000000"/>
                </a:solidFill>
                <a:latin typeface="UB-Helvetica"/>
              </a:rPr>
              <a:t>, ορατές περισταλτικές κινήσεις.</a:t>
            </a:r>
          </a:p>
          <a:p>
            <a:pPr algn="l"/>
            <a:r>
              <a:rPr lang="el-GR" sz="1800" b="0" i="0" u="none" strike="noStrike" baseline="0" dirty="0">
                <a:solidFill>
                  <a:srgbClr val="000000"/>
                </a:solidFill>
                <a:latin typeface="UB-Helvetica"/>
              </a:rPr>
              <a:t>Ψηλάφηση για:</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Γενική εκτίμηση (μάζες, ευαισθησία), σπλήνας, αριστερός </a:t>
            </a:r>
            <a:r>
              <a:rPr lang="el-GR" sz="1800" b="0" i="0" u="none" strike="noStrike" baseline="0" dirty="0" err="1">
                <a:solidFill>
                  <a:srgbClr val="000000"/>
                </a:solidFill>
                <a:latin typeface="UB-Helvetica"/>
              </a:rPr>
              <a:t>νεφρός</a:t>
            </a:r>
            <a:r>
              <a:rPr lang="el-GR" sz="1800" b="0" i="0" u="none" strike="noStrike" baseline="0" dirty="0">
                <a:solidFill>
                  <a:srgbClr val="000000"/>
                </a:solidFill>
                <a:latin typeface="UB-Helvetica"/>
              </a:rPr>
              <a:t>, δεξιός </a:t>
            </a:r>
            <a:r>
              <a:rPr lang="el-GR" sz="1800" b="0" i="0" u="none" strike="noStrike" baseline="0" dirty="0" err="1">
                <a:solidFill>
                  <a:srgbClr val="000000"/>
                </a:solidFill>
                <a:latin typeface="UB-Helvetica"/>
              </a:rPr>
              <a:t>νεφρός</a:t>
            </a:r>
            <a:r>
              <a:rPr lang="el-GR" sz="1800" b="0" i="0" u="none" strike="noStrike" baseline="0" dirty="0">
                <a:solidFill>
                  <a:srgbClr val="000000"/>
                </a:solidFill>
                <a:latin typeface="UB-Helvetica"/>
              </a:rPr>
              <a:t>.</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Βουβωνικοί λεμφαδένες.</a:t>
            </a:r>
          </a:p>
          <a:p>
            <a:pPr algn="l"/>
            <a:r>
              <a:rPr lang="el-GR" sz="1800" b="0" i="0" u="none" strike="noStrike" baseline="0" dirty="0">
                <a:solidFill>
                  <a:srgbClr val="000000"/>
                </a:solidFill>
                <a:latin typeface="UB-Helvetica"/>
              </a:rPr>
              <a:t>Ψηλάφηση σφυγμού μηριαίων αρτηριών.</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Έλεγχος στομίων για κήλες.</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Γεννητικά όργανα ανδρός, γυναικός.</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Δακτυλική εξέταση.</a:t>
            </a:r>
            <a:endParaRPr lang="el-GR" dirty="0"/>
          </a:p>
        </p:txBody>
      </p:sp>
      <p:sp>
        <p:nvSpPr>
          <p:cNvPr id="4" name="Θέση κειμένου 3">
            <a:extLst>
              <a:ext uri="{FF2B5EF4-FFF2-40B4-BE49-F238E27FC236}">
                <a16:creationId xmlns:a16="http://schemas.microsoft.com/office/drawing/2014/main" id="{2E97FD47-6B16-FA88-8F04-448358F916A9}"/>
              </a:ext>
            </a:extLst>
          </p:cNvPr>
          <p:cNvSpPr>
            <a:spLocks noGrp="1"/>
          </p:cNvSpPr>
          <p:nvPr>
            <p:ph type="body" sz="half" idx="2"/>
          </p:nvPr>
        </p:nvSpPr>
        <p:spPr/>
        <p:txBody>
          <a:bodyPr/>
          <a:lstStyle/>
          <a:p>
            <a:endParaRPr lang="el-GR" dirty="0"/>
          </a:p>
        </p:txBody>
      </p:sp>
      <p:pic>
        <p:nvPicPr>
          <p:cNvPr id="6" name="Εικόνα 5">
            <a:extLst>
              <a:ext uri="{FF2B5EF4-FFF2-40B4-BE49-F238E27FC236}">
                <a16:creationId xmlns:a16="http://schemas.microsoft.com/office/drawing/2014/main" id="{5BF29B06-14E7-AAD3-635D-84B064466A5D}"/>
              </a:ext>
            </a:extLst>
          </p:cNvPr>
          <p:cNvPicPr>
            <a:picLocks noChangeAspect="1"/>
          </p:cNvPicPr>
          <p:nvPr/>
        </p:nvPicPr>
        <p:blipFill>
          <a:blip r:embed="rId2"/>
          <a:stretch>
            <a:fillRect/>
          </a:stretch>
        </p:blipFill>
        <p:spPr>
          <a:xfrm>
            <a:off x="395172" y="3977642"/>
            <a:ext cx="3324455" cy="2450353"/>
          </a:xfrm>
          <a:prstGeom prst="rect">
            <a:avLst/>
          </a:prstGeom>
        </p:spPr>
      </p:pic>
    </p:spTree>
    <p:extLst>
      <p:ext uri="{BB962C8B-B14F-4D97-AF65-F5344CB8AC3E}">
        <p14:creationId xmlns:p14="http://schemas.microsoft.com/office/powerpoint/2010/main" val="20454093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D03028C-4EC9-B134-5196-1EC0A845CA49}"/>
              </a:ext>
            </a:extLst>
          </p:cNvPr>
          <p:cNvSpPr>
            <a:spLocks noGrp="1"/>
          </p:cNvSpPr>
          <p:nvPr>
            <p:ph type="title"/>
          </p:nvPr>
        </p:nvSpPr>
        <p:spPr/>
        <p:txBody>
          <a:bodyPr/>
          <a:lstStyle/>
          <a:p>
            <a:r>
              <a:rPr lang="el-GR" dirty="0"/>
              <a:t>ΚΑΤΩ ΑΚΡΑ</a:t>
            </a:r>
          </a:p>
        </p:txBody>
      </p:sp>
      <p:sp>
        <p:nvSpPr>
          <p:cNvPr id="3" name="Θέση περιεχομένου 2">
            <a:extLst>
              <a:ext uri="{FF2B5EF4-FFF2-40B4-BE49-F238E27FC236}">
                <a16:creationId xmlns:a16="http://schemas.microsoft.com/office/drawing/2014/main" id="{4FA7116C-7804-0D50-354F-668AF9315FC2}"/>
              </a:ext>
            </a:extLst>
          </p:cNvPr>
          <p:cNvSpPr>
            <a:spLocks noGrp="1"/>
          </p:cNvSpPr>
          <p:nvPr>
            <p:ph idx="1"/>
          </p:nvPr>
        </p:nvSpPr>
        <p:spPr/>
        <p:txBody>
          <a:bodyPr/>
          <a:lstStyle/>
          <a:p>
            <a:pPr algn="l"/>
            <a:r>
              <a:rPr lang="el-GR" sz="3600" b="1" i="0" u="none" strike="noStrike" baseline="0" dirty="0">
                <a:solidFill>
                  <a:srgbClr val="0066FF"/>
                </a:solidFill>
                <a:latin typeface="ZapfDingbatsITC"/>
              </a:rPr>
              <a:t>ΚΑΤΩ ΑΚΡΑ</a:t>
            </a:r>
          </a:p>
          <a:p>
            <a:pPr algn="l"/>
            <a:endParaRPr lang="el-GR" sz="1800" dirty="0">
              <a:solidFill>
                <a:srgbClr val="0066FF"/>
              </a:solidFill>
              <a:latin typeface="ZapfDingbatsITC"/>
            </a:endParaRP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Επισκόπηση για ατροφία, κιρσούς.</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Ψηλάφηση κάτω άκρων για οίδημα και εκτίμηση της θερμοκρασίας.</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Αρθρώσεις (κινητικότητα, διόγκωση).</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Έλεγχος μυϊκής ισχύος </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Ψηλάφηση οπίσθιας </a:t>
            </a:r>
            <a:r>
              <a:rPr lang="el-GR" sz="1800" b="0" i="0" u="none" strike="noStrike" baseline="0" dirty="0" err="1">
                <a:solidFill>
                  <a:srgbClr val="000000"/>
                </a:solidFill>
                <a:latin typeface="UB-Helvetica"/>
              </a:rPr>
              <a:t>κνημιαίας</a:t>
            </a:r>
            <a:r>
              <a:rPr lang="el-GR" sz="1800" b="0" i="0" u="none" strike="noStrike" baseline="0" dirty="0">
                <a:solidFill>
                  <a:srgbClr val="000000"/>
                </a:solidFill>
                <a:latin typeface="UB-Helvetica"/>
              </a:rPr>
              <a:t> άκρου </a:t>
            </a:r>
            <a:r>
              <a:rPr lang="el-GR" sz="1800" b="0" i="0" u="none" strike="noStrike" baseline="0" dirty="0" err="1">
                <a:solidFill>
                  <a:srgbClr val="000000"/>
                </a:solidFill>
                <a:latin typeface="UB-Helvetica"/>
              </a:rPr>
              <a:t>ποδός</a:t>
            </a:r>
            <a:r>
              <a:rPr lang="el-GR" sz="1800" b="0" i="0" u="none" strike="noStrike" baseline="0" dirty="0">
                <a:solidFill>
                  <a:srgbClr val="000000"/>
                </a:solidFill>
                <a:latin typeface="UB-Helvetica"/>
              </a:rPr>
              <a:t>.</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dirty="0">
                <a:solidFill>
                  <a:srgbClr val="000000"/>
                </a:solidFill>
                <a:latin typeface="UB-Helvetica"/>
              </a:rPr>
              <a:t>Αντανακλαστικά επιγονατίδας, αχίλλειου τένοντα, πελματιαίου αντανακλαστικού</a:t>
            </a:r>
          </a:p>
        </p:txBody>
      </p:sp>
      <p:pic>
        <p:nvPicPr>
          <p:cNvPr id="6" name="Εικόνα 5">
            <a:extLst>
              <a:ext uri="{FF2B5EF4-FFF2-40B4-BE49-F238E27FC236}">
                <a16:creationId xmlns:a16="http://schemas.microsoft.com/office/drawing/2014/main" id="{03A5E157-4198-E88F-DF47-87F354A53DA3}"/>
              </a:ext>
            </a:extLst>
          </p:cNvPr>
          <p:cNvPicPr>
            <a:picLocks noChangeAspect="1"/>
          </p:cNvPicPr>
          <p:nvPr/>
        </p:nvPicPr>
        <p:blipFill>
          <a:blip r:embed="rId2"/>
          <a:stretch>
            <a:fillRect/>
          </a:stretch>
        </p:blipFill>
        <p:spPr>
          <a:xfrm>
            <a:off x="534823" y="560742"/>
            <a:ext cx="2827365" cy="5599355"/>
          </a:xfrm>
          <a:prstGeom prst="rect">
            <a:avLst/>
          </a:prstGeom>
        </p:spPr>
      </p:pic>
    </p:spTree>
    <p:extLst>
      <p:ext uri="{BB962C8B-B14F-4D97-AF65-F5344CB8AC3E}">
        <p14:creationId xmlns:p14="http://schemas.microsoft.com/office/powerpoint/2010/main" val="2812987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448F802-6068-4B85-8D40-E67A9C31CC1A}"/>
              </a:ext>
            </a:extLst>
          </p:cNvPr>
          <p:cNvSpPr>
            <a:spLocks noGrp="1"/>
          </p:cNvSpPr>
          <p:nvPr>
            <p:ph type="title"/>
          </p:nvPr>
        </p:nvSpPr>
        <p:spPr/>
        <p:txBody>
          <a:bodyPr/>
          <a:lstStyle/>
          <a:p>
            <a:r>
              <a:rPr lang="el-GR" b="1" dirty="0"/>
              <a:t>Εκτίμηση Αναγκών Εκπαίδευσης Ασθενή</a:t>
            </a:r>
            <a:endParaRPr lang="el-GR" dirty="0"/>
          </a:p>
        </p:txBody>
      </p:sp>
      <p:sp>
        <p:nvSpPr>
          <p:cNvPr id="5" name="Θέση περιεχομένου 4">
            <a:extLst>
              <a:ext uri="{FF2B5EF4-FFF2-40B4-BE49-F238E27FC236}">
                <a16:creationId xmlns:a16="http://schemas.microsoft.com/office/drawing/2014/main" id="{8EC327E9-1C5B-477A-A6B2-A16E225CF2FF}"/>
              </a:ext>
            </a:extLst>
          </p:cNvPr>
          <p:cNvSpPr>
            <a:spLocks noGrp="1"/>
          </p:cNvSpPr>
          <p:nvPr>
            <p:ph idx="1"/>
          </p:nvPr>
        </p:nvSpPr>
        <p:spPr>
          <a:xfrm>
            <a:off x="828339" y="1737359"/>
            <a:ext cx="10327341" cy="4527973"/>
          </a:xfrm>
        </p:spPr>
        <p:txBody>
          <a:bodyPr>
            <a:normAutofit fontScale="70000" lnSpcReduction="20000"/>
          </a:bodyPr>
          <a:lstStyle/>
          <a:p>
            <a:pPr algn="just">
              <a:buFont typeface="Arial" panose="020B0604020202020204" pitchFamily="34" charset="0"/>
              <a:buChar char="•"/>
            </a:pPr>
            <a:r>
              <a:rPr lang="el-GR" sz="4800" dirty="0"/>
              <a:t> </a:t>
            </a:r>
            <a:r>
              <a:rPr lang="el-GR" sz="3200" dirty="0"/>
              <a:t>Η εκπαίδευση του ασθενή έχει τον χαρακτήρα διδασκαλίας με την παράλληλη ενεργητική συμμετοχή του ιδίου για λήψη αποφάσεων στο σχεδιασμό του προγράμματος της φροντίδας υγείας του. </a:t>
            </a:r>
          </a:p>
          <a:p>
            <a:pPr algn="just">
              <a:buFont typeface="Arial" panose="020B0604020202020204" pitchFamily="34" charset="0"/>
              <a:buChar char="•"/>
            </a:pPr>
            <a:r>
              <a:rPr lang="el-GR" sz="3200" dirty="0"/>
              <a:t>Δεν αρκεί η απλή ενημέρωση του τρόπου εφαρμογής θεραπευτικών μεθόδων ή παρεμβάσεων αλλά και η ικανότητα υλοποίησή τους από τον ίδιο τον ασθενή.</a:t>
            </a:r>
          </a:p>
          <a:p>
            <a:pPr algn="just">
              <a:buFont typeface="Arial" panose="020B0604020202020204" pitchFamily="34" charset="0"/>
              <a:buChar char="•"/>
            </a:pPr>
            <a:r>
              <a:rPr lang="el-GR" sz="3200" dirty="0"/>
              <a:t> Είναι σημαντικό ο νοσηλευτής να έχει την ευχέρεια να αξιολογεί το μορφωτικό και πνευματικό επίπεδο του ασθενή ώστε να προσαρμόζει την διδασκαλία του κατάλληλα. Έτσι η συμμόρφωση του ασθενή στις οδηγίες είναι αποτελεσματική. </a:t>
            </a:r>
          </a:p>
          <a:p>
            <a:pPr algn="just">
              <a:buFont typeface="Arial" panose="020B0604020202020204" pitchFamily="34" charset="0"/>
              <a:buChar char="•"/>
            </a:pPr>
            <a:endParaRPr lang="el-GR" sz="3200" dirty="0"/>
          </a:p>
          <a:p>
            <a:pPr algn="just">
              <a:buFont typeface="Arial" panose="020B0604020202020204" pitchFamily="34" charset="0"/>
              <a:buChar char="•"/>
            </a:pPr>
            <a:r>
              <a:rPr lang="el-GR" sz="2900" i="1" dirty="0"/>
              <a:t>Για παράδειγμα στην περίπτωση της διδασκαλίας του τρόπου χορήγησης ινσουλίνης υποδόρια, ο ασθενής θα πρέπει να αισθάνεται ότι έχει την ευθύνη ελέγχου αλλά και την ασφάλεια της σωστής εφαρμογής και της ρύθμισης των δραστηριοτήτων του, ώστε να είναι ικανός να εφαρμόσει την συγκεκριμένη διαδικασία με τον σωστό τρόπο, στην σωστή ώρα, αισθανόμενος ανεξαρτησία και ικανοποίηση.</a:t>
            </a:r>
          </a:p>
        </p:txBody>
      </p:sp>
    </p:spTree>
    <p:extLst>
      <p:ext uri="{BB962C8B-B14F-4D97-AF65-F5344CB8AC3E}">
        <p14:creationId xmlns:p14="http://schemas.microsoft.com/office/powerpoint/2010/main" val="42200208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C1C300B-C829-4FF3-BDD6-84EDEEA4F4BC}"/>
              </a:ext>
            </a:extLst>
          </p:cNvPr>
          <p:cNvSpPr>
            <a:spLocks noGrp="1"/>
          </p:cNvSpPr>
          <p:nvPr>
            <p:ph type="title"/>
          </p:nvPr>
        </p:nvSpPr>
        <p:spPr/>
        <p:txBody>
          <a:bodyPr/>
          <a:lstStyle/>
          <a:p>
            <a:r>
              <a:rPr lang="el-GR" dirty="0"/>
              <a:t>Νοσηλευτική διεργασία</a:t>
            </a:r>
          </a:p>
        </p:txBody>
      </p:sp>
      <p:sp>
        <p:nvSpPr>
          <p:cNvPr id="3" name="Θέση περιεχομένου 2">
            <a:extLst>
              <a:ext uri="{FF2B5EF4-FFF2-40B4-BE49-F238E27FC236}">
                <a16:creationId xmlns:a16="http://schemas.microsoft.com/office/drawing/2014/main" id="{BD40485D-3E82-431D-9814-72F34025B1F7}"/>
              </a:ext>
            </a:extLst>
          </p:cNvPr>
          <p:cNvSpPr>
            <a:spLocks noGrp="1"/>
          </p:cNvSpPr>
          <p:nvPr>
            <p:ph idx="1"/>
          </p:nvPr>
        </p:nvSpPr>
        <p:spPr>
          <a:xfrm>
            <a:off x="1097280" y="1737360"/>
            <a:ext cx="10058400" cy="4131734"/>
          </a:xfrm>
        </p:spPr>
        <p:txBody>
          <a:bodyPr>
            <a:normAutofit lnSpcReduction="10000"/>
          </a:bodyPr>
          <a:lstStyle/>
          <a:p>
            <a:r>
              <a:rPr lang="el-GR" dirty="0"/>
              <a:t>Νοσηλευτική διεργασία είναι η εφαρμογή μιας επιστημονικής μεθόδου εκτίμησης των αναγκών και προβλημάτων του ασθενή, του συστηματικού προγραμματισμού και της διεκπεραίωσης της νοσηλευτικής φροντίδας καθώς και της εκτίμησης των αποτελεσμάτων της.</a:t>
            </a:r>
          </a:p>
          <a:p>
            <a:r>
              <a:rPr lang="el-GR" dirty="0"/>
              <a:t>Σκοποί της νοσηλευτικής διεργασίας είναι η διατήρηση της υγείας, η πρόληψη της ασθένειας, η παροχή ολοκληρωμένης νοσηλευτικής φροντίδας, η προώθηση της ανάρρωσης, η προαγωγή και η αποκατάσταση της ευεξίας και της μέγιστης λειτουργικότητας του ατόμου.</a:t>
            </a:r>
          </a:p>
          <a:p>
            <a:r>
              <a:rPr lang="el-GR" b="1" u="sng" dirty="0"/>
              <a:t>Τα στάδια της νοσηλευτικής διεργασίας είναι:</a:t>
            </a:r>
          </a:p>
          <a:p>
            <a:r>
              <a:rPr lang="el-GR" dirty="0"/>
              <a:t>■■ Εκτίμηση αναγκών και προβλημάτων του ασθενή.</a:t>
            </a:r>
          </a:p>
          <a:p>
            <a:r>
              <a:rPr lang="el-GR" dirty="0"/>
              <a:t>■■ Προγραμματισμός νοσηλευτικής φροντίδας.</a:t>
            </a:r>
          </a:p>
          <a:p>
            <a:r>
              <a:rPr lang="el-GR" dirty="0"/>
              <a:t>■■ Εφαρμογή σχεδίου νοσηλευτικής φροντίδας.</a:t>
            </a:r>
          </a:p>
          <a:p>
            <a:r>
              <a:rPr lang="el-GR" dirty="0"/>
              <a:t>■■ Αξιολόγηση των αποτελεσμάτων.</a:t>
            </a:r>
          </a:p>
          <a:p>
            <a:endParaRPr lang="el-GR" dirty="0"/>
          </a:p>
        </p:txBody>
      </p:sp>
    </p:spTree>
    <p:extLst>
      <p:ext uri="{BB962C8B-B14F-4D97-AF65-F5344CB8AC3E}">
        <p14:creationId xmlns:p14="http://schemas.microsoft.com/office/powerpoint/2010/main" val="267430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30D2BE3-FD71-44B4-BEA7-5BA21851320A}"/>
              </a:ext>
            </a:extLst>
          </p:cNvPr>
          <p:cNvSpPr>
            <a:spLocks noGrp="1"/>
          </p:cNvSpPr>
          <p:nvPr>
            <p:ph type="title"/>
          </p:nvPr>
        </p:nvSpPr>
        <p:spPr/>
        <p:txBody>
          <a:bodyPr/>
          <a:lstStyle/>
          <a:p>
            <a:r>
              <a:rPr lang="el-GR" dirty="0"/>
              <a:t>Η Εκτίμηση επιτυγχάνεται με τους εξής τρόπους</a:t>
            </a:r>
          </a:p>
        </p:txBody>
      </p:sp>
      <p:sp>
        <p:nvSpPr>
          <p:cNvPr id="3" name="Θέση περιεχομένου 2">
            <a:extLst>
              <a:ext uri="{FF2B5EF4-FFF2-40B4-BE49-F238E27FC236}">
                <a16:creationId xmlns:a16="http://schemas.microsoft.com/office/drawing/2014/main" id="{F839E51F-3F57-4E6A-8135-F3C3D62B9266}"/>
              </a:ext>
            </a:extLst>
          </p:cNvPr>
          <p:cNvSpPr>
            <a:spLocks noGrp="1"/>
          </p:cNvSpPr>
          <p:nvPr>
            <p:ph idx="1"/>
          </p:nvPr>
        </p:nvSpPr>
        <p:spPr>
          <a:xfrm>
            <a:off x="801511" y="1737360"/>
            <a:ext cx="10354169" cy="4618284"/>
          </a:xfrm>
        </p:spPr>
        <p:txBody>
          <a:bodyPr>
            <a:noAutofit/>
          </a:bodyPr>
          <a:lstStyle/>
          <a:p>
            <a:r>
              <a:rPr lang="el-GR" sz="1100" u="sng" dirty="0"/>
              <a:t>:</a:t>
            </a:r>
          </a:p>
          <a:p>
            <a:r>
              <a:rPr lang="el-GR" dirty="0"/>
              <a:t>■ Νοσηλευτική συνέντευξη με τον ασθενή (Νοσηλευτικό ιστορικό).</a:t>
            </a:r>
          </a:p>
          <a:p>
            <a:r>
              <a:rPr lang="el-GR" dirty="0"/>
              <a:t>■ Παρατήρηση.</a:t>
            </a:r>
          </a:p>
          <a:p>
            <a:r>
              <a:rPr lang="el-GR" dirty="0"/>
              <a:t>■ Κλινική εξέταση.</a:t>
            </a:r>
          </a:p>
          <a:p>
            <a:r>
              <a:rPr lang="el-GR" dirty="0"/>
              <a:t>■Μελέτη του φακέλου υγείας συμπεριλαμβανομένου του ιατρικού ιστορικού.</a:t>
            </a:r>
          </a:p>
          <a:p>
            <a:r>
              <a:rPr lang="el-GR" dirty="0"/>
              <a:t>■ Εργαστηριακά και άλλα διαγνωστικά ευρήματα.</a:t>
            </a:r>
          </a:p>
          <a:p>
            <a:r>
              <a:rPr lang="el-GR" dirty="0"/>
              <a:t>■ Στοιχεία από προηγούμενες νοσηλείες.</a:t>
            </a:r>
          </a:p>
          <a:p>
            <a:r>
              <a:rPr lang="el-GR" dirty="0"/>
              <a:t>■ Επικοινωνία με μέλη της οικογένειας ή άλλα άτομα σημαντικά για τον ασθενή.</a:t>
            </a:r>
          </a:p>
          <a:p>
            <a:r>
              <a:rPr lang="el-GR" dirty="0"/>
              <a:t>■ Συνεργασία με συναδέλφους νοσηλευτές, γιατρούς και άλλους επιστήμονες της υγειονομικής ομάδας.</a:t>
            </a:r>
          </a:p>
          <a:p>
            <a:r>
              <a:rPr lang="el-GR" dirty="0"/>
              <a:t>■Ανασκόπηση της ιατρικής και νοσηλευτικής βιβλιογραφίας.</a:t>
            </a:r>
          </a:p>
        </p:txBody>
      </p:sp>
    </p:spTree>
    <p:extLst>
      <p:ext uri="{BB962C8B-B14F-4D97-AF65-F5344CB8AC3E}">
        <p14:creationId xmlns:p14="http://schemas.microsoft.com/office/powerpoint/2010/main" val="33146598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7EDECB5-98E0-4C89-8539-2B450485AB35}"/>
              </a:ext>
            </a:extLst>
          </p:cNvPr>
          <p:cNvSpPr>
            <a:spLocks noGrp="1"/>
          </p:cNvSpPr>
          <p:nvPr>
            <p:ph type="title"/>
          </p:nvPr>
        </p:nvSpPr>
        <p:spPr>
          <a:xfrm>
            <a:off x="496711" y="286603"/>
            <a:ext cx="10658969" cy="1450757"/>
          </a:xfrm>
        </p:spPr>
        <p:txBody>
          <a:bodyPr>
            <a:normAutofit fontScale="90000"/>
          </a:bodyPr>
          <a:lstStyle/>
          <a:p>
            <a:r>
              <a:rPr lang="el-GR" b="1" dirty="0"/>
              <a:t>Εκτίμηση Αναγκών και Προβλημάτων του Ασθενή</a:t>
            </a:r>
            <a:br>
              <a:rPr lang="el-GR" b="1" dirty="0"/>
            </a:br>
            <a:endParaRPr lang="el-GR" dirty="0"/>
          </a:p>
        </p:txBody>
      </p:sp>
      <p:sp>
        <p:nvSpPr>
          <p:cNvPr id="3" name="Θέση περιεχομένου 2">
            <a:extLst>
              <a:ext uri="{FF2B5EF4-FFF2-40B4-BE49-F238E27FC236}">
                <a16:creationId xmlns:a16="http://schemas.microsoft.com/office/drawing/2014/main" id="{5EB5BC94-2E22-4E84-BA3A-BCA374A9C2B3}"/>
              </a:ext>
            </a:extLst>
          </p:cNvPr>
          <p:cNvSpPr>
            <a:spLocks noGrp="1"/>
          </p:cNvSpPr>
          <p:nvPr>
            <p:ph idx="1"/>
          </p:nvPr>
        </p:nvSpPr>
        <p:spPr>
          <a:xfrm>
            <a:off x="575733" y="1737360"/>
            <a:ext cx="10882489" cy="4494107"/>
          </a:xfrm>
        </p:spPr>
        <p:txBody>
          <a:bodyPr>
            <a:normAutofit fontScale="25000" lnSpcReduction="20000"/>
          </a:bodyPr>
          <a:lstStyle/>
          <a:p>
            <a:pPr marL="0" indent="0">
              <a:lnSpc>
                <a:spcPct val="150000"/>
              </a:lnSpc>
              <a:buNone/>
            </a:pPr>
            <a:endParaRPr lang="el-GR" sz="2200" dirty="0"/>
          </a:p>
          <a:p>
            <a:pPr>
              <a:lnSpc>
                <a:spcPct val="170000"/>
              </a:lnSpc>
            </a:pPr>
            <a:r>
              <a:rPr lang="el-GR" sz="8000" dirty="0"/>
              <a:t>Η αξιολόγηση είναι μια οργανωμένη δυναμική διεργασία που περικλείει δύο βασικά στάδια:  </a:t>
            </a:r>
          </a:p>
          <a:p>
            <a:pPr>
              <a:lnSpc>
                <a:spcPct val="120000"/>
              </a:lnSpc>
            </a:pPr>
            <a:r>
              <a:rPr lang="el-GR" sz="8000" b="1" dirty="0"/>
              <a:t>Πρώτο στάδιο: </a:t>
            </a:r>
            <a:r>
              <a:rPr lang="el-GR" sz="8000" dirty="0"/>
              <a:t>Η συστηματική συλλογή των υποκειμενικών και αντικειμενικών δεδομένων του ασθενή, η ταξινόμηση και η οργάνωση τους .</a:t>
            </a:r>
          </a:p>
          <a:p>
            <a:pPr>
              <a:lnSpc>
                <a:spcPct val="120000"/>
              </a:lnSpc>
            </a:pPr>
            <a:r>
              <a:rPr lang="el-GR" sz="8000" b="1" dirty="0"/>
              <a:t>Δεύτερο στάδιο: </a:t>
            </a:r>
            <a:r>
              <a:rPr lang="el-GR" sz="8000" dirty="0"/>
              <a:t>Η ανάλυση των στοιχείων και πληροφοριών προκειμένου να διατυπωθεί η νοσηλευτική διάγνωση.</a:t>
            </a:r>
            <a:endParaRPr lang="el-GR" sz="2900" b="1" dirty="0"/>
          </a:p>
          <a:p>
            <a:pPr>
              <a:lnSpc>
                <a:spcPct val="150000"/>
              </a:lnSpc>
            </a:pPr>
            <a:r>
              <a:rPr lang="el-GR" sz="7200" b="1" i="1" dirty="0"/>
              <a:t>Ανάγκη</a:t>
            </a:r>
            <a:r>
              <a:rPr lang="el-GR" sz="7200" i="1" dirty="0"/>
              <a:t> είναι, όλα τα βιολογικά, ψυχολογικά, περιβαλλοντικά στοιχεία που χρειάζεται ο ανθρώπινος οργανισμός προκειμένου να διατηρήσει τη βιολογική και ψυχοκοινωνική του ευεξία. </a:t>
            </a:r>
          </a:p>
          <a:p>
            <a:pPr>
              <a:lnSpc>
                <a:spcPct val="150000"/>
              </a:lnSpc>
            </a:pPr>
            <a:r>
              <a:rPr lang="el-GR" sz="7200" b="1" i="1" dirty="0"/>
              <a:t>Πρόβλημα </a:t>
            </a:r>
            <a:r>
              <a:rPr lang="el-GR" sz="7200" i="1" dirty="0"/>
              <a:t>προκύπτει όταν μία ανάγκη μείνει εντελώς ανικανοποίητη ή εμποδίζεται κατά  κάποιο τρόπο η ικανοποίηση της.</a:t>
            </a:r>
          </a:p>
          <a:p>
            <a:endParaRPr lang="el-GR" sz="3600" i="1" dirty="0"/>
          </a:p>
          <a:p>
            <a:endParaRPr lang="el-GR" sz="2900" dirty="0"/>
          </a:p>
          <a:p>
            <a:endParaRPr lang="el-GR" sz="2900" dirty="0"/>
          </a:p>
        </p:txBody>
      </p:sp>
    </p:spTree>
    <p:extLst>
      <p:ext uri="{BB962C8B-B14F-4D97-AF65-F5344CB8AC3E}">
        <p14:creationId xmlns:p14="http://schemas.microsoft.com/office/powerpoint/2010/main" val="38030480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0C61EC0-086D-464F-AAC9-8C9DE309BD64}"/>
              </a:ext>
            </a:extLst>
          </p:cNvPr>
          <p:cNvSpPr>
            <a:spLocks noGrp="1"/>
          </p:cNvSpPr>
          <p:nvPr>
            <p:ph type="title"/>
          </p:nvPr>
        </p:nvSpPr>
        <p:spPr/>
        <p:txBody>
          <a:bodyPr/>
          <a:lstStyle/>
          <a:p>
            <a:r>
              <a:rPr lang="el-GR" b="1" dirty="0"/>
              <a:t>Διαφοροποίηση μεταξύ ιατρικής και νοσηλευτικής διάγνωσης</a:t>
            </a:r>
            <a:endParaRPr lang="el-GR" dirty="0"/>
          </a:p>
        </p:txBody>
      </p:sp>
      <p:sp>
        <p:nvSpPr>
          <p:cNvPr id="7" name="Θέση περιεχομένου 6">
            <a:extLst>
              <a:ext uri="{FF2B5EF4-FFF2-40B4-BE49-F238E27FC236}">
                <a16:creationId xmlns:a16="http://schemas.microsoft.com/office/drawing/2014/main" id="{F7D0FCAE-F774-484D-863D-471CA094D4D1}"/>
              </a:ext>
            </a:extLst>
          </p:cNvPr>
          <p:cNvSpPr>
            <a:spLocks noGrp="1"/>
          </p:cNvSpPr>
          <p:nvPr>
            <p:ph sz="half" idx="1"/>
          </p:nvPr>
        </p:nvSpPr>
        <p:spPr/>
        <p:txBody>
          <a:bodyPr>
            <a:normAutofit lnSpcReduction="10000"/>
          </a:bodyPr>
          <a:lstStyle/>
          <a:p>
            <a:r>
              <a:rPr lang="el-GR" b="1" dirty="0"/>
              <a:t>Ιατρική διάγνωση</a:t>
            </a:r>
          </a:p>
          <a:p>
            <a:r>
              <a:rPr lang="el-GR" b="1" dirty="0"/>
              <a:t> </a:t>
            </a:r>
            <a:r>
              <a:rPr lang="el-GR" dirty="0"/>
              <a:t>Αναγνώριση της παθολογικής βάσης για μια ασθένεια. </a:t>
            </a:r>
          </a:p>
          <a:p>
            <a:r>
              <a:rPr lang="el-GR" dirty="0"/>
              <a:t>Εστίαση στη φυσική κατάσταση του ασθενή. </a:t>
            </a:r>
          </a:p>
          <a:p>
            <a:r>
              <a:rPr lang="el-GR" dirty="0"/>
              <a:t>Αναφορά σε πραγματικά υπαρκτά προβλήματα. </a:t>
            </a:r>
          </a:p>
          <a:p>
            <a:r>
              <a:rPr lang="el-GR" dirty="0"/>
              <a:t>Δεν επιβεβαιώνεται σε συνεργασία με τον ασθενή. </a:t>
            </a:r>
          </a:p>
          <a:p>
            <a:r>
              <a:rPr lang="el-GR" dirty="0"/>
              <a:t>Χρήση </a:t>
            </a:r>
            <a:r>
              <a:rPr lang="el-GR" dirty="0" err="1"/>
              <a:t>προτυποποιημένων</a:t>
            </a:r>
            <a:r>
              <a:rPr lang="el-GR" dirty="0"/>
              <a:t> στόχων και θεραπειών. </a:t>
            </a:r>
          </a:p>
          <a:p>
            <a:r>
              <a:rPr lang="el-GR" dirty="0"/>
              <a:t>Μπορεί να μην είναι </a:t>
            </a:r>
            <a:r>
              <a:rPr lang="el-GR" dirty="0" err="1"/>
              <a:t>επιλύσιμη</a:t>
            </a:r>
            <a:r>
              <a:rPr lang="el-GR" dirty="0"/>
              <a:t>. </a:t>
            </a:r>
          </a:p>
        </p:txBody>
      </p:sp>
      <p:sp>
        <p:nvSpPr>
          <p:cNvPr id="8" name="Θέση περιεχομένου 7">
            <a:extLst>
              <a:ext uri="{FF2B5EF4-FFF2-40B4-BE49-F238E27FC236}">
                <a16:creationId xmlns:a16="http://schemas.microsoft.com/office/drawing/2014/main" id="{2931DAE1-B803-4C05-95B3-CDE1317135D9}"/>
              </a:ext>
            </a:extLst>
          </p:cNvPr>
          <p:cNvSpPr>
            <a:spLocks noGrp="1"/>
          </p:cNvSpPr>
          <p:nvPr>
            <p:ph sz="half" idx="2"/>
          </p:nvPr>
        </p:nvSpPr>
        <p:spPr/>
        <p:txBody>
          <a:bodyPr>
            <a:normAutofit lnSpcReduction="10000"/>
          </a:bodyPr>
          <a:lstStyle/>
          <a:p>
            <a:r>
              <a:rPr lang="el-GR" b="1" dirty="0"/>
              <a:t>Νοσηλευτική διάγνωση</a:t>
            </a:r>
          </a:p>
          <a:p>
            <a:r>
              <a:rPr lang="el-GR" dirty="0"/>
              <a:t>Αναγνώριση της αντίδρασης σε μια ασθένεια.</a:t>
            </a:r>
          </a:p>
          <a:p>
            <a:r>
              <a:rPr lang="el-GR" dirty="0"/>
              <a:t>Εστίαση στις φυσικές, ψυχολογικές και πνευματικές ανάγκες του ασθενή.</a:t>
            </a:r>
          </a:p>
          <a:p>
            <a:r>
              <a:rPr lang="el-GR" dirty="0"/>
              <a:t>Αναφορά σε πραγματικά και δυνητικά προβλήματα.</a:t>
            </a:r>
          </a:p>
          <a:p>
            <a:r>
              <a:rPr lang="el-GR" dirty="0"/>
              <a:t>Επιβεβαιώνεται σε συνεργασία με τον ασθενή εάν είναι εφικτό.</a:t>
            </a:r>
          </a:p>
          <a:p>
            <a:r>
              <a:rPr lang="el-GR" dirty="0"/>
              <a:t>Χρήση εξατομικευμένων αποτελεσμάτων και παρεμβάσεων.</a:t>
            </a:r>
          </a:p>
          <a:p>
            <a:r>
              <a:rPr lang="el-GR" dirty="0"/>
              <a:t>Συνήθως είναι </a:t>
            </a:r>
            <a:r>
              <a:rPr lang="el-GR" dirty="0" err="1"/>
              <a:t>επιλύσιμη</a:t>
            </a:r>
            <a:r>
              <a:rPr lang="el-GR" dirty="0"/>
              <a:t>.</a:t>
            </a:r>
          </a:p>
          <a:p>
            <a:endParaRPr lang="el-GR" dirty="0"/>
          </a:p>
          <a:p>
            <a:endParaRPr lang="el-GR" dirty="0"/>
          </a:p>
          <a:p>
            <a:endParaRPr lang="el-GR" dirty="0"/>
          </a:p>
          <a:p>
            <a:endParaRPr lang="el-GR" dirty="0"/>
          </a:p>
        </p:txBody>
      </p:sp>
    </p:spTree>
    <p:extLst>
      <p:ext uri="{BB962C8B-B14F-4D97-AF65-F5344CB8AC3E}">
        <p14:creationId xmlns:p14="http://schemas.microsoft.com/office/powerpoint/2010/main" val="928798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872C0BB-0367-694A-9F1D-9CEC1E44D12C}"/>
              </a:ext>
            </a:extLst>
          </p:cNvPr>
          <p:cNvSpPr>
            <a:spLocks noGrp="1"/>
          </p:cNvSpPr>
          <p:nvPr>
            <p:ph type="title"/>
          </p:nvPr>
        </p:nvSpPr>
        <p:spPr>
          <a:solidFill>
            <a:schemeClr val="accent1">
              <a:lumMod val="60000"/>
              <a:lumOff val="40000"/>
            </a:schemeClr>
          </a:solidFill>
        </p:spPr>
        <p:txBody>
          <a:bodyPr/>
          <a:lstStyle/>
          <a:p>
            <a:pPr algn="ctr"/>
            <a:r>
              <a:rPr lang="el-GR" dirty="0"/>
              <a:t>Σχέδιο Νοσηλευτικής Φροντίδας </a:t>
            </a:r>
            <a:br>
              <a:rPr lang="el-GR" dirty="0"/>
            </a:br>
            <a:r>
              <a:rPr lang="el-GR" sz="4000" dirty="0"/>
              <a:t>1</a:t>
            </a:r>
            <a:r>
              <a:rPr lang="el-GR" sz="4000" baseline="30000" dirty="0"/>
              <a:t>ο</a:t>
            </a:r>
            <a:r>
              <a:rPr lang="el-GR" sz="4000" dirty="0"/>
              <a:t> Στάδιο: Εκτίμηση</a:t>
            </a:r>
            <a:endParaRPr lang="el-GR" dirty="0"/>
          </a:p>
        </p:txBody>
      </p:sp>
      <p:sp>
        <p:nvSpPr>
          <p:cNvPr id="3" name="Θέση περιεχομένου 2">
            <a:extLst>
              <a:ext uri="{FF2B5EF4-FFF2-40B4-BE49-F238E27FC236}">
                <a16:creationId xmlns:a16="http://schemas.microsoft.com/office/drawing/2014/main" id="{7213E28D-5DA9-3606-3642-D09EBEE34942}"/>
              </a:ext>
            </a:extLst>
          </p:cNvPr>
          <p:cNvSpPr>
            <a:spLocks noGrp="1"/>
          </p:cNvSpPr>
          <p:nvPr>
            <p:ph sz="half" idx="1"/>
          </p:nvPr>
        </p:nvSpPr>
        <p:spPr>
          <a:xfrm>
            <a:off x="258184" y="1845734"/>
            <a:ext cx="11413863" cy="4135518"/>
          </a:xfrm>
        </p:spPr>
        <p:txBody>
          <a:bodyPr>
            <a:noAutofit/>
          </a:bodyPr>
          <a:lstStyle/>
          <a:p>
            <a:pPr algn="l"/>
            <a:r>
              <a:rPr lang="el-GR" sz="1800" b="0" i="0" u="none" strike="noStrike" baseline="0" dirty="0">
                <a:latin typeface="UB-SouvenirLight"/>
              </a:rPr>
              <a:t>Ο κ. </a:t>
            </a:r>
            <a:r>
              <a:rPr lang="el-GR" sz="1800" dirty="0">
                <a:latin typeface="UB-SouvenirLight"/>
              </a:rPr>
              <a:t>ΑΧ</a:t>
            </a:r>
            <a:r>
              <a:rPr lang="el-GR" sz="1800" b="0" i="0" u="none" strike="noStrike" baseline="0" dirty="0">
                <a:latin typeface="UB-SouvenirLight"/>
              </a:rPr>
              <a:t>. 54 ετών στέλεχος πολυεθνικής εταιρείας προσήλθε στο νοσοκομείο με έντονο πόνο στο στήθος. Εμφάνισε </a:t>
            </a:r>
            <a:r>
              <a:rPr lang="el-GR" sz="1800" b="0" i="0" u="none" strike="noStrike" baseline="0" dirty="0" err="1">
                <a:latin typeface="UB-SouvenirLight"/>
              </a:rPr>
              <a:t>οπισθοστερνικό</a:t>
            </a:r>
            <a:r>
              <a:rPr lang="el-GR" sz="1800" b="0" i="0" u="none" strike="noStrike" baseline="0" dirty="0">
                <a:latin typeface="UB-SouvenirLight"/>
              </a:rPr>
              <a:t> πόνο και αδυναμία στα άνω άκρα μετά από συνάντηση εργασίας. Στη διαδρομή για το νοσοκομείο η ένταση του πόνου μειώθηκε. </a:t>
            </a:r>
          </a:p>
          <a:p>
            <a:pPr algn="l"/>
            <a:r>
              <a:rPr lang="el-GR" sz="1800" b="0" i="0" u="none" strike="noStrike" baseline="0" dirty="0">
                <a:latin typeface="UB-SouvenirLight"/>
              </a:rPr>
              <a:t>Με τη λήψη του νοσηλευτικού ιστορικού διαπιστώθηκε ότι παρόμοια συμπτωματολογία είχε παρουσιάσει πριν 6 μήνες και είχε νοσηλευτεί στο νοσοκομείο. Ο κύριος Κ. ακολούθησε τις οδηγίες που του είχαν δοθεί διακόπτοντας το κάπνισμα και ακολουθώντας δίαιτα με χαμηλά λιπαρά.</a:t>
            </a:r>
          </a:p>
          <a:p>
            <a:pPr algn="l"/>
            <a:r>
              <a:rPr lang="el-GR" sz="1800" b="0" i="0" u="none" strike="noStrike" baseline="0" dirty="0">
                <a:latin typeface="UB-SouvenirLight"/>
              </a:rPr>
              <a:t>Από την αντικειμενική εξέταση βρέθηκε ότι τα ζωτικά του σημεία ήταν: θερμοκρασία 36,5° C, </a:t>
            </a:r>
            <a:r>
              <a:rPr lang="el-GR" sz="1800" b="0" i="0" u="none" strike="noStrike" baseline="0" dirty="0" err="1">
                <a:latin typeface="UB-SouvenirLight"/>
              </a:rPr>
              <a:t>σφύξεις</a:t>
            </a:r>
            <a:r>
              <a:rPr lang="el-GR" sz="1800" b="0" i="0" u="none" strike="noStrike" baseline="0" dirty="0">
                <a:latin typeface="UB-SouvenirLight"/>
              </a:rPr>
              <a:t> 110/1', αρτηριακή πίεση 185/96mm </a:t>
            </a:r>
            <a:r>
              <a:rPr lang="el-GR" sz="1800" b="0" i="0" u="none" strike="noStrike" baseline="0" dirty="0" err="1">
                <a:latin typeface="UB-SouvenirLight"/>
              </a:rPr>
              <a:t>Hg</a:t>
            </a:r>
            <a:r>
              <a:rPr lang="el-GR" sz="1800" b="0" i="0" u="none" strike="noStrike" baseline="0" dirty="0">
                <a:latin typeface="UB-SouvenirLight"/>
              </a:rPr>
              <a:t>, αναπνοές 24/1'. Πρέπει να αξιολογηθεί και να αποκλειστεί ότι πρόκειται για έμφραγμα του μυοκαρδίου. Ο ίδιος δήλωσε ότι φοβήθηκε μήπως είχε πάθει έμφραγμα και ανακουφίστηκε όταν το ΗΚΓ του βρέθηκε φυσιολογικό. Στην συζήτηση εξέφρασε την επιθυμία στο μέλλον να έχει τη δυνατότητα να προλάβει παρόμοια επεισόδια. </a:t>
            </a:r>
          </a:p>
          <a:p>
            <a:pPr marL="0" indent="0" algn="l">
              <a:buNone/>
            </a:pPr>
            <a:r>
              <a:rPr lang="el-GR" sz="1800" b="0" i="0" u="none" strike="noStrike" baseline="0" dirty="0">
                <a:latin typeface="UB-SouvenirLight"/>
              </a:rPr>
              <a:t>Οι ιατρικές οδηγίες κατά την εισαγωγή του ήταν οι εξής: Ήπια φυσική δραστηριότητα. Δίαιτα χαμηλή σε χοληστερόλη. Δισκίο νιτρογλυκερίνης 0,4 </a:t>
            </a:r>
            <a:r>
              <a:rPr lang="el-GR" sz="1800" b="0" i="0" u="none" strike="noStrike" baseline="0" dirty="0" err="1">
                <a:latin typeface="UB-SouvenirLight"/>
              </a:rPr>
              <a:t>mg</a:t>
            </a:r>
            <a:r>
              <a:rPr lang="el-GR" sz="1800" b="0" i="0" u="none" strike="noStrike" baseline="0" dirty="0">
                <a:latin typeface="UB-SouvenirLight"/>
              </a:rPr>
              <a:t> υπογλώσσια όταν πονάει.</a:t>
            </a:r>
            <a:endParaRPr lang="el-GR" sz="600" dirty="0"/>
          </a:p>
        </p:txBody>
      </p:sp>
    </p:spTree>
    <p:extLst>
      <p:ext uri="{BB962C8B-B14F-4D97-AF65-F5344CB8AC3E}">
        <p14:creationId xmlns:p14="http://schemas.microsoft.com/office/powerpoint/2010/main" val="202950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περιεχομένου 5">
            <a:extLst>
              <a:ext uri="{FF2B5EF4-FFF2-40B4-BE49-F238E27FC236}">
                <a16:creationId xmlns:a16="http://schemas.microsoft.com/office/drawing/2014/main" id="{56EF5DF3-2251-980D-D5B8-20C7D8F4E2B4}"/>
              </a:ext>
            </a:extLst>
          </p:cNvPr>
          <p:cNvSpPr>
            <a:spLocks noGrp="1"/>
          </p:cNvSpPr>
          <p:nvPr>
            <p:ph idx="1"/>
          </p:nvPr>
        </p:nvSpPr>
        <p:spPr>
          <a:xfrm>
            <a:off x="1097280" y="2086984"/>
            <a:ext cx="10058400" cy="3782110"/>
          </a:xfrm>
        </p:spPr>
        <p:txBody>
          <a:bodyPr/>
          <a:lstStyle/>
          <a:p>
            <a:pPr algn="l"/>
            <a:r>
              <a:rPr lang="el-GR" sz="2800" b="0" i="0" u="none" strike="noStrike" baseline="0" dirty="0">
                <a:latin typeface="UB-SouvenirLight"/>
              </a:rPr>
              <a:t>Οξύς πόνος που σχετίζεται με παροδική </a:t>
            </a:r>
            <a:r>
              <a:rPr lang="el-GR" sz="2800" b="0" i="0" u="none" strike="noStrike" baseline="0" dirty="0" err="1">
                <a:latin typeface="UB-SouvenirLight"/>
              </a:rPr>
              <a:t>αγγειοσύσπαση</a:t>
            </a:r>
            <a:r>
              <a:rPr lang="el-GR" sz="2800" dirty="0">
                <a:latin typeface="UB-SouvenirLight"/>
              </a:rPr>
              <a:t> </a:t>
            </a:r>
            <a:r>
              <a:rPr lang="el-GR" sz="2800" b="0" i="0" u="none" strike="noStrike" baseline="0" dirty="0">
                <a:latin typeface="UB-SouvenirLight"/>
              </a:rPr>
              <a:t>(στηθάγχη</a:t>
            </a:r>
            <a:r>
              <a:rPr lang="el-GR" sz="1800" b="0" i="0" u="none" strike="noStrike" baseline="0" dirty="0">
                <a:latin typeface="UB-SouvenirLight"/>
              </a:rPr>
              <a:t>).</a:t>
            </a:r>
            <a:endParaRPr lang="el-GR" dirty="0"/>
          </a:p>
        </p:txBody>
      </p:sp>
      <p:sp>
        <p:nvSpPr>
          <p:cNvPr id="7" name="Τίτλος 1">
            <a:extLst>
              <a:ext uri="{FF2B5EF4-FFF2-40B4-BE49-F238E27FC236}">
                <a16:creationId xmlns:a16="http://schemas.microsoft.com/office/drawing/2014/main" id="{1148E4B5-43D6-7AC1-DD60-06E1A453E3DF}"/>
              </a:ext>
            </a:extLst>
          </p:cNvPr>
          <p:cNvSpPr txBox="1">
            <a:spLocks/>
          </p:cNvSpPr>
          <p:nvPr/>
        </p:nvSpPr>
        <p:spPr>
          <a:xfrm>
            <a:off x="1249680" y="439003"/>
            <a:ext cx="10058400" cy="1450757"/>
          </a:xfrm>
          <a:prstGeom prst="rect">
            <a:avLst/>
          </a:prstGeom>
          <a:solidFill>
            <a:schemeClr val="accent1">
              <a:lumMod val="60000"/>
              <a:lumOff val="40000"/>
            </a:schemeClr>
          </a:solidFill>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l-GR" dirty="0"/>
              <a:t>Σχέδιο Νοσηλευτικής Φροντίδας </a:t>
            </a:r>
            <a:br>
              <a:rPr lang="el-GR" dirty="0"/>
            </a:br>
            <a:r>
              <a:rPr lang="el-GR" sz="4000" dirty="0"/>
              <a:t>2</a:t>
            </a:r>
            <a:r>
              <a:rPr lang="el-GR" sz="4000" baseline="30000" dirty="0"/>
              <a:t>ο</a:t>
            </a:r>
            <a:r>
              <a:rPr lang="el-GR" sz="4000" dirty="0"/>
              <a:t> Στάδιο: Νοσηλευτική Διάγνωση</a:t>
            </a:r>
            <a:endParaRPr lang="el-GR" dirty="0"/>
          </a:p>
        </p:txBody>
      </p:sp>
    </p:spTree>
    <p:extLst>
      <p:ext uri="{BB962C8B-B14F-4D97-AF65-F5344CB8AC3E}">
        <p14:creationId xmlns:p14="http://schemas.microsoft.com/office/powerpoint/2010/main" val="32895367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A1AA688-223C-7416-FB81-51FBAEA5DE8D}"/>
              </a:ext>
            </a:extLst>
          </p:cNvPr>
          <p:cNvSpPr>
            <a:spLocks noGrp="1"/>
          </p:cNvSpPr>
          <p:nvPr>
            <p:ph idx="1"/>
          </p:nvPr>
        </p:nvSpPr>
        <p:spPr/>
        <p:txBody>
          <a:bodyPr>
            <a:normAutofit/>
          </a:bodyPr>
          <a:lstStyle/>
          <a:p>
            <a:pPr algn="l"/>
            <a:r>
              <a:rPr lang="el-GR" sz="2400" b="0" i="0" u="none" strike="noStrike" baseline="0" dirty="0">
                <a:latin typeface="UB-SouvenirLight"/>
              </a:rPr>
              <a:t>Άμεσος στόχος: ανακούφιση από τον πόνο.</a:t>
            </a:r>
          </a:p>
          <a:p>
            <a:pPr algn="l"/>
            <a:r>
              <a:rPr lang="el-GR" sz="2400" b="0" i="0" u="none" strike="noStrike" baseline="0" dirty="0">
                <a:latin typeface="UB-SouvenirLight"/>
              </a:rPr>
              <a:t>Μακροπρόθεσμοι στόχοι: αλλαγή τρόπου ζωής που θα περιλαμβάνει μέτρα που μειώνουν τον κίνδυνο εμφάνισης εμφράγματος του μυοκαρδίου.</a:t>
            </a:r>
          </a:p>
          <a:p>
            <a:pPr algn="l"/>
            <a:r>
              <a:rPr lang="el-GR" sz="2400" b="0" i="0" u="none" strike="noStrike" baseline="0" dirty="0">
                <a:latin typeface="UB-SouvenirLight"/>
              </a:rPr>
              <a:t>Συμμόρφωση με την θεραπευτική αγωγή, όταν απαιτείται (επί πόνου).</a:t>
            </a:r>
            <a:endParaRPr lang="el-GR" sz="2800" dirty="0"/>
          </a:p>
        </p:txBody>
      </p:sp>
      <p:sp>
        <p:nvSpPr>
          <p:cNvPr id="4" name="Τίτλος 1">
            <a:extLst>
              <a:ext uri="{FF2B5EF4-FFF2-40B4-BE49-F238E27FC236}">
                <a16:creationId xmlns:a16="http://schemas.microsoft.com/office/drawing/2014/main" id="{DC427442-F69B-99E7-ECB4-118C930FE8C8}"/>
              </a:ext>
            </a:extLst>
          </p:cNvPr>
          <p:cNvSpPr>
            <a:spLocks noGrp="1"/>
          </p:cNvSpPr>
          <p:nvPr>
            <p:ph type="title"/>
          </p:nvPr>
        </p:nvSpPr>
        <p:spPr>
          <a:xfrm>
            <a:off x="1096963" y="287338"/>
            <a:ext cx="10058400" cy="1449387"/>
          </a:xfrm>
          <a:solidFill>
            <a:schemeClr val="accent1">
              <a:lumMod val="60000"/>
              <a:lumOff val="40000"/>
            </a:schemeClr>
          </a:solidFill>
        </p:spPr>
        <p:txBody>
          <a:bodyPr/>
          <a:lstStyle/>
          <a:p>
            <a:pPr algn="ctr"/>
            <a:r>
              <a:rPr lang="el-GR" dirty="0"/>
              <a:t>Σχέδιο Νοσηλευτικής Φροντίδας </a:t>
            </a:r>
            <a:br>
              <a:rPr lang="el-GR" dirty="0"/>
            </a:br>
            <a:r>
              <a:rPr lang="el-GR" sz="4000" dirty="0"/>
              <a:t>3</a:t>
            </a:r>
            <a:r>
              <a:rPr lang="el-GR" sz="4000" baseline="30000" dirty="0"/>
              <a:t>ο</a:t>
            </a:r>
            <a:r>
              <a:rPr lang="el-GR" sz="4000" dirty="0"/>
              <a:t> Στάδιο: Σχεδιασμός- Στόχοι-Σκοποί</a:t>
            </a:r>
            <a:endParaRPr lang="el-GR" dirty="0"/>
          </a:p>
        </p:txBody>
      </p:sp>
    </p:spTree>
    <p:extLst>
      <p:ext uri="{BB962C8B-B14F-4D97-AF65-F5344CB8AC3E}">
        <p14:creationId xmlns:p14="http://schemas.microsoft.com/office/powerpoint/2010/main" val="939473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35C53D8-D967-B30E-DD56-A48F3532CEFB}"/>
              </a:ext>
            </a:extLst>
          </p:cNvPr>
          <p:cNvSpPr>
            <a:spLocks noGrp="1"/>
          </p:cNvSpPr>
          <p:nvPr>
            <p:ph type="title"/>
          </p:nvPr>
        </p:nvSpPr>
        <p:spPr>
          <a:xfrm>
            <a:off x="1097280" y="398033"/>
            <a:ext cx="10058400" cy="1387736"/>
          </a:xfrm>
          <a:solidFill>
            <a:schemeClr val="accent1">
              <a:lumMod val="40000"/>
              <a:lumOff val="60000"/>
            </a:schemeClr>
          </a:solidFill>
        </p:spPr>
        <p:txBody>
          <a:bodyPr>
            <a:noAutofit/>
          </a:bodyPr>
          <a:lstStyle/>
          <a:p>
            <a:pPr algn="ctr">
              <a:lnSpc>
                <a:spcPct val="100000"/>
              </a:lnSpc>
            </a:pP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2800" dirty="0"/>
            </a:br>
            <a:r>
              <a:rPr lang="el-GR" sz="2800" dirty="0"/>
              <a:t>4ο &amp; 5ο στάδιο: </a:t>
            </a:r>
            <a:br>
              <a:rPr lang="el-GR" sz="2800" dirty="0"/>
            </a:br>
            <a:r>
              <a:rPr lang="el-GR" sz="2800" dirty="0"/>
              <a:t>Εφαρμογή Σχεδίου Φροντίδας και Αξιολόγηση</a:t>
            </a:r>
            <a:br>
              <a:rPr lang="el-GR" sz="3200" dirty="0"/>
            </a:br>
            <a:endParaRPr lang="el-GR" sz="3600" dirty="0"/>
          </a:p>
        </p:txBody>
      </p:sp>
      <p:sp>
        <p:nvSpPr>
          <p:cNvPr id="3" name="Θέση περιεχομένου 2">
            <a:extLst>
              <a:ext uri="{FF2B5EF4-FFF2-40B4-BE49-F238E27FC236}">
                <a16:creationId xmlns:a16="http://schemas.microsoft.com/office/drawing/2014/main" id="{6B3A7308-BD92-32C6-10F3-F0FB0EA176FD}"/>
              </a:ext>
            </a:extLst>
          </p:cNvPr>
          <p:cNvSpPr>
            <a:spLocks noGrp="1"/>
          </p:cNvSpPr>
          <p:nvPr>
            <p:ph idx="1"/>
          </p:nvPr>
        </p:nvSpPr>
        <p:spPr>
          <a:xfrm>
            <a:off x="1097280" y="1979406"/>
            <a:ext cx="10058400" cy="3889687"/>
          </a:xfrm>
        </p:spPr>
        <p:txBody>
          <a:bodyPr>
            <a:normAutofit/>
          </a:bodyPr>
          <a:lstStyle/>
          <a:p>
            <a:r>
              <a:rPr lang="el-GR" sz="1800" b="1" dirty="0">
                <a:solidFill>
                  <a:srgbClr val="FF0000"/>
                </a:solidFill>
                <a:latin typeface="UB-SouvenirLight"/>
              </a:rPr>
              <a:t>Νοσηλευτικές παρεμβάσεις: </a:t>
            </a:r>
            <a:r>
              <a:rPr lang="el-GR" sz="1800" b="0" i="0" u="none" strike="noStrike" baseline="0" dirty="0">
                <a:latin typeface="UB-SouvenirLight"/>
              </a:rPr>
              <a:t>Παρακολουθήστε την αρτηριακή πίεση, τον αριθμό </a:t>
            </a:r>
            <a:r>
              <a:rPr lang="el-GR" sz="1800" b="0" i="0" u="none" strike="noStrike" baseline="0" dirty="0" err="1">
                <a:latin typeface="UB-SouvenirLight"/>
              </a:rPr>
              <a:t>σφύξεων</a:t>
            </a:r>
            <a:r>
              <a:rPr lang="el-GR" sz="1800" b="0" i="0" u="none" strike="noStrike" baseline="0" dirty="0">
                <a:latin typeface="UB-SouvenirLight"/>
              </a:rPr>
              <a:t> και αναπνοών κάθε 4 ώρες</a:t>
            </a:r>
          </a:p>
          <a:p>
            <a:pPr algn="l"/>
            <a:endParaRPr lang="el-GR" sz="1800" dirty="0">
              <a:latin typeface="UB-SouvenirLight"/>
            </a:endParaRPr>
          </a:p>
          <a:p>
            <a:pPr algn="l"/>
            <a:r>
              <a:rPr lang="el-GR" sz="1800" b="1" dirty="0">
                <a:solidFill>
                  <a:srgbClr val="FF0000"/>
                </a:solidFill>
                <a:latin typeface="UB-SouvenirLight"/>
              </a:rPr>
              <a:t>Αναμενόμενα αποτελέσματα: </a:t>
            </a:r>
            <a:r>
              <a:rPr lang="el-GR" sz="1800" b="0" i="0" u="none" strike="noStrike" baseline="0" dirty="0">
                <a:latin typeface="UB-SouvenirLight"/>
              </a:rPr>
              <a:t>Αυτά τα ζωτικά σημεία θα παρουσιάζουν φυσιολογικές τιμές.</a:t>
            </a:r>
          </a:p>
          <a:p>
            <a:pPr algn="l"/>
            <a:endParaRPr lang="el-GR" sz="1800" dirty="0">
              <a:latin typeface="UB-SouvenirLight"/>
            </a:endParaRPr>
          </a:p>
          <a:p>
            <a:pPr algn="l"/>
            <a:r>
              <a:rPr lang="el-GR" sz="1800" b="1" dirty="0">
                <a:solidFill>
                  <a:srgbClr val="FF0000"/>
                </a:solidFill>
                <a:latin typeface="UB-SouvenirLight"/>
              </a:rPr>
              <a:t>Χρονικό όριο: </a:t>
            </a:r>
            <a:r>
              <a:rPr lang="el-GR" sz="1800" b="0" i="0" u="none" strike="noStrike" baseline="0" dirty="0">
                <a:latin typeface="UB-SouvenirLight"/>
              </a:rPr>
              <a:t>24ωρο (ο χρόνος εξατομικεύεται ανάλογα με τις ανάγκες του κάθε ασθενή).</a:t>
            </a:r>
          </a:p>
          <a:p>
            <a:pPr algn="l"/>
            <a:endParaRPr lang="el-GR" sz="1800" dirty="0">
              <a:latin typeface="UB-SouvenirLight"/>
            </a:endParaRPr>
          </a:p>
          <a:p>
            <a:pPr algn="l"/>
            <a:r>
              <a:rPr lang="el-GR" sz="1800" b="1" dirty="0">
                <a:solidFill>
                  <a:srgbClr val="FF0000"/>
                </a:solidFill>
                <a:latin typeface="UB-SouvenirLight"/>
              </a:rPr>
              <a:t>Πραγματικά αποτελέσματα – Εκτίμηση: </a:t>
            </a:r>
            <a:r>
              <a:rPr lang="el-GR" sz="1800" b="0" i="0" u="none" strike="noStrike" baseline="0" dirty="0">
                <a:latin typeface="UB-SouvenirLight"/>
              </a:rPr>
              <a:t>Η αρτηριακή πίεση ήταν σταθερή, κυμάνθηκε από 115/70 </a:t>
            </a:r>
            <a:r>
              <a:rPr lang="en-US" sz="1800" b="0" i="0" u="none" strike="noStrike" baseline="0" dirty="0">
                <a:latin typeface="UB-SouvenirLight"/>
              </a:rPr>
              <a:t>mmHg</a:t>
            </a:r>
            <a:r>
              <a:rPr lang="el-GR" sz="1800" b="0" i="0" u="none" strike="noStrike" baseline="0" dirty="0">
                <a:latin typeface="UB-SouvenirLight"/>
              </a:rPr>
              <a:t> έως 120/85. Οι </a:t>
            </a:r>
            <a:r>
              <a:rPr lang="el-GR" sz="1800" b="0" i="0" u="none" strike="noStrike" baseline="0" dirty="0" err="1">
                <a:latin typeface="UB-SouvenirLight"/>
              </a:rPr>
              <a:t>σφύξεις</a:t>
            </a:r>
            <a:r>
              <a:rPr lang="el-GR" sz="1800" b="0" i="0" u="none" strike="noStrike" baseline="0" dirty="0">
                <a:latin typeface="UB-SouvenirLight"/>
              </a:rPr>
              <a:t> ήταν σταθερές με διακύμανση από 68 έως 82 το λεπτό. Οι αναπνοές σταθερές 16 έως 20 το λεπτό.</a:t>
            </a:r>
            <a:endParaRPr lang="el-GR" sz="1800" dirty="0">
              <a:latin typeface="UB-SouvenirLight"/>
            </a:endParaRPr>
          </a:p>
          <a:p>
            <a:pPr algn="l"/>
            <a:endParaRPr lang="el-GR" dirty="0"/>
          </a:p>
        </p:txBody>
      </p:sp>
    </p:spTree>
    <p:extLst>
      <p:ext uri="{BB962C8B-B14F-4D97-AF65-F5344CB8AC3E}">
        <p14:creationId xmlns:p14="http://schemas.microsoft.com/office/powerpoint/2010/main" val="29915411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37FEA26-5B30-6096-DBAE-6268553794E9}"/>
              </a:ext>
            </a:extLst>
          </p:cNvPr>
          <p:cNvSpPr>
            <a:spLocks noGrp="1"/>
          </p:cNvSpPr>
          <p:nvPr>
            <p:ph idx="1"/>
          </p:nvPr>
        </p:nvSpPr>
        <p:spPr/>
        <p:txBody>
          <a:bodyPr/>
          <a:lstStyle/>
          <a:p>
            <a:r>
              <a:rPr lang="el-GR" sz="2000" b="1" dirty="0">
                <a:solidFill>
                  <a:srgbClr val="FF0000"/>
                </a:solidFill>
                <a:latin typeface="UB-SouvenirLight"/>
              </a:rPr>
              <a:t>Νοσηλευτικές παρεμβάσεις: </a:t>
            </a:r>
            <a:r>
              <a:rPr lang="el-GR" sz="2000" b="0" i="0" u="none" strike="noStrike" baseline="0" dirty="0">
                <a:latin typeface="UB-SouvenirLight"/>
              </a:rPr>
              <a:t>Παρακολουθήστε την αρτηριακή πίεση, τον αριθμό </a:t>
            </a:r>
            <a:r>
              <a:rPr lang="el-GR" sz="2000" b="0" i="0" u="none" strike="noStrike" baseline="0" dirty="0" err="1">
                <a:latin typeface="UB-SouvenirLight"/>
              </a:rPr>
              <a:t>σφύξεων</a:t>
            </a:r>
            <a:r>
              <a:rPr lang="el-GR" sz="2000" b="0" i="0" u="none" strike="noStrike" baseline="0" dirty="0">
                <a:latin typeface="UB-SouvenirLight"/>
              </a:rPr>
              <a:t> και αναπνοών κάθε 4 ώρες</a:t>
            </a:r>
          </a:p>
          <a:p>
            <a:pPr algn="l"/>
            <a:endParaRPr lang="el-GR" sz="2000" dirty="0">
              <a:latin typeface="UB-SouvenirLight"/>
            </a:endParaRPr>
          </a:p>
          <a:p>
            <a:pPr algn="l"/>
            <a:r>
              <a:rPr lang="el-GR" sz="2000" b="1" dirty="0">
                <a:solidFill>
                  <a:srgbClr val="FF0000"/>
                </a:solidFill>
                <a:latin typeface="UB-SouvenirLight"/>
              </a:rPr>
              <a:t>Αναμενόμενα αποτελέσματα: </a:t>
            </a:r>
            <a:r>
              <a:rPr lang="el-GR" sz="2000" b="0" i="0" u="none" strike="noStrike" baseline="0" dirty="0">
                <a:latin typeface="UB-SouvenirLight"/>
              </a:rPr>
              <a:t>Αυτά τα ζωτικά σημεία θα παρουσιάζουν φυσιολογικές τιμές.</a:t>
            </a:r>
          </a:p>
          <a:p>
            <a:pPr algn="l"/>
            <a:endParaRPr lang="el-GR" sz="2000" dirty="0">
              <a:latin typeface="UB-SouvenirLight"/>
            </a:endParaRPr>
          </a:p>
          <a:p>
            <a:pPr algn="l"/>
            <a:r>
              <a:rPr lang="el-GR" sz="2000" b="1" dirty="0">
                <a:solidFill>
                  <a:srgbClr val="FF0000"/>
                </a:solidFill>
                <a:latin typeface="UB-SouvenirLight"/>
              </a:rPr>
              <a:t>Χρονικό όριο: </a:t>
            </a:r>
            <a:r>
              <a:rPr lang="el-GR" sz="2000" b="0" i="0" u="none" strike="noStrike" baseline="0" dirty="0">
                <a:latin typeface="UB-SouvenirLight"/>
              </a:rPr>
              <a:t>24ωρο (ο χρόνος εξατομικεύεται ανάλογα με τις ανάγκες του κάθε ασθενή).</a:t>
            </a:r>
          </a:p>
          <a:p>
            <a:pPr algn="l"/>
            <a:endParaRPr lang="el-GR" sz="2000" dirty="0">
              <a:latin typeface="UB-SouvenirLight"/>
            </a:endParaRPr>
          </a:p>
          <a:p>
            <a:pPr algn="l"/>
            <a:r>
              <a:rPr lang="el-GR" sz="2000" b="1" dirty="0">
                <a:solidFill>
                  <a:srgbClr val="FF0000"/>
                </a:solidFill>
                <a:latin typeface="UB-SouvenirLight"/>
              </a:rPr>
              <a:t>Πραγματικά αποτελέσματα – Εκτίμηση: </a:t>
            </a:r>
            <a:r>
              <a:rPr lang="el-GR" sz="2000" b="0" i="0" u="none" strike="noStrike" baseline="0" dirty="0">
                <a:latin typeface="UB-SouvenirLight"/>
              </a:rPr>
              <a:t>Η αρτηριακή πίεση ήταν σταθερή, κυμάνθηκε από 115/70 </a:t>
            </a:r>
            <a:r>
              <a:rPr lang="en-US" sz="2000" b="0" i="0" u="none" strike="noStrike" baseline="0" dirty="0">
                <a:latin typeface="UB-SouvenirLight"/>
              </a:rPr>
              <a:t>mmHg</a:t>
            </a:r>
            <a:r>
              <a:rPr lang="el-GR" sz="2000" b="0" i="0" u="none" strike="noStrike" baseline="0" dirty="0">
                <a:latin typeface="UB-SouvenirLight"/>
              </a:rPr>
              <a:t> έως 120/85. Οι </a:t>
            </a:r>
            <a:r>
              <a:rPr lang="el-GR" sz="2000" b="0" i="0" u="none" strike="noStrike" baseline="0" dirty="0" err="1">
                <a:latin typeface="UB-SouvenirLight"/>
              </a:rPr>
              <a:t>σφύξεις</a:t>
            </a:r>
            <a:r>
              <a:rPr lang="el-GR" sz="2000" b="0" i="0" u="none" strike="noStrike" baseline="0" dirty="0">
                <a:latin typeface="UB-SouvenirLight"/>
              </a:rPr>
              <a:t> ήταν σταθερές με διακύμανση από 68 έως 82 το λεπτό. Οι αναπνοές σταθερές 16 έως 20 το λεπτό.</a:t>
            </a:r>
            <a:endParaRPr lang="el-GR" sz="2000" dirty="0">
              <a:latin typeface="UB-SouvenirLight"/>
            </a:endParaRPr>
          </a:p>
          <a:p>
            <a:endParaRPr lang="el-GR" dirty="0"/>
          </a:p>
        </p:txBody>
      </p:sp>
      <p:sp>
        <p:nvSpPr>
          <p:cNvPr id="4" name="Τίτλος 1">
            <a:extLst>
              <a:ext uri="{FF2B5EF4-FFF2-40B4-BE49-F238E27FC236}">
                <a16:creationId xmlns:a16="http://schemas.microsoft.com/office/drawing/2014/main" id="{9DA58FBC-7767-1CFA-B2BE-5D956210073B}"/>
              </a:ext>
            </a:extLst>
          </p:cNvPr>
          <p:cNvSpPr>
            <a:spLocks noGrp="1"/>
          </p:cNvSpPr>
          <p:nvPr>
            <p:ph type="title"/>
          </p:nvPr>
        </p:nvSpPr>
        <p:spPr>
          <a:xfrm>
            <a:off x="1096963" y="287338"/>
            <a:ext cx="10058400" cy="1449387"/>
          </a:xfrm>
          <a:solidFill>
            <a:schemeClr val="accent1">
              <a:lumMod val="40000"/>
              <a:lumOff val="60000"/>
            </a:schemeClr>
          </a:solidFill>
        </p:spPr>
        <p:txBody>
          <a:bodyPr>
            <a:noAutofit/>
          </a:bodyPr>
          <a:lstStyle/>
          <a:p>
            <a:pPr algn="ctr">
              <a:lnSpc>
                <a:spcPct val="100000"/>
              </a:lnSpc>
            </a:pP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2800" dirty="0"/>
            </a:br>
            <a:r>
              <a:rPr lang="el-GR" sz="2800" dirty="0"/>
              <a:t>4ο &amp; 5ο στάδιο: </a:t>
            </a:r>
            <a:br>
              <a:rPr lang="el-GR" sz="2800" dirty="0"/>
            </a:br>
            <a:r>
              <a:rPr lang="el-GR" sz="2800" dirty="0"/>
              <a:t>Εφαρμογή Σχεδίου Φροντίδας και Αξιολόγηση</a:t>
            </a:r>
            <a:br>
              <a:rPr lang="el-GR" sz="3200" dirty="0"/>
            </a:br>
            <a:endParaRPr lang="el-GR" sz="3600" dirty="0"/>
          </a:p>
        </p:txBody>
      </p:sp>
    </p:spTree>
    <p:extLst>
      <p:ext uri="{BB962C8B-B14F-4D97-AF65-F5344CB8AC3E}">
        <p14:creationId xmlns:p14="http://schemas.microsoft.com/office/powerpoint/2010/main" val="1968318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AA04ACB-4A2A-873B-AA08-82A6B4AC2803}"/>
              </a:ext>
            </a:extLst>
          </p:cNvPr>
          <p:cNvSpPr>
            <a:spLocks noGrp="1"/>
          </p:cNvSpPr>
          <p:nvPr>
            <p:ph idx="1"/>
          </p:nvPr>
        </p:nvSpPr>
        <p:spPr/>
        <p:txBody>
          <a:bodyPr>
            <a:normAutofit/>
          </a:bodyPr>
          <a:lstStyle/>
          <a:p>
            <a:pPr algn="l"/>
            <a:r>
              <a:rPr lang="el-GR" sz="2000" b="1" dirty="0">
                <a:solidFill>
                  <a:srgbClr val="FF0000"/>
                </a:solidFill>
                <a:latin typeface="UB-SouvenirLight"/>
              </a:rPr>
              <a:t>Νοσηλευτικές παρεμβάσεις: </a:t>
            </a:r>
            <a:r>
              <a:rPr lang="el-GR" sz="1800" b="0" i="0" u="none" strike="noStrike" baseline="0" dirty="0">
                <a:latin typeface="UB-SouvenirLight"/>
              </a:rPr>
              <a:t>Διδάξτε τον ασθενή σχετικά με την χορήγηση νιτρογλυκερίνης (Δόση, χρόνος, τρόπος).</a:t>
            </a:r>
            <a:endParaRPr lang="el-GR" sz="2000" b="0" i="0" u="none" strike="noStrike" baseline="0" dirty="0">
              <a:latin typeface="UB-SouvenirLight"/>
            </a:endParaRPr>
          </a:p>
          <a:p>
            <a:pPr algn="l"/>
            <a:endParaRPr lang="el-GR" sz="2000" dirty="0">
              <a:latin typeface="UB-SouvenirLight"/>
            </a:endParaRPr>
          </a:p>
          <a:p>
            <a:pPr algn="l"/>
            <a:r>
              <a:rPr lang="el-GR" sz="2000" b="1" dirty="0">
                <a:solidFill>
                  <a:srgbClr val="FF0000"/>
                </a:solidFill>
                <a:latin typeface="UB-SouvenirLight"/>
              </a:rPr>
              <a:t>Αναμενόμενα αποτελέσματα: </a:t>
            </a:r>
            <a:r>
              <a:rPr lang="el-GR" sz="1800" b="0" i="0" u="none" strike="noStrike" baseline="0" dirty="0">
                <a:latin typeface="UB-SouvenirLight"/>
              </a:rPr>
              <a:t>Ο ασθενής θα περιγράψει την δράση του φαρμάκου, τη χρήση και τη σωστή χορήγηση της νιτρογλυκερίνης.</a:t>
            </a:r>
            <a:endParaRPr lang="el-GR" sz="2000" b="1" dirty="0">
              <a:solidFill>
                <a:srgbClr val="FF0000"/>
              </a:solidFill>
              <a:latin typeface="UB-SouvenirLight"/>
            </a:endParaRPr>
          </a:p>
          <a:p>
            <a:pPr algn="l"/>
            <a:r>
              <a:rPr lang="el-GR" sz="2000" b="1" dirty="0">
                <a:solidFill>
                  <a:srgbClr val="FF0000"/>
                </a:solidFill>
                <a:latin typeface="UB-SouvenirLight"/>
              </a:rPr>
              <a:t>Χρονικό όριο: </a:t>
            </a:r>
            <a:r>
              <a:rPr lang="el-GR" sz="2000" b="0" i="0" u="none" strike="noStrike" baseline="0" dirty="0">
                <a:latin typeface="UB-SouvenirLight"/>
              </a:rPr>
              <a:t>24ωρο</a:t>
            </a:r>
            <a:endParaRPr lang="el-GR" sz="2000" dirty="0">
              <a:latin typeface="UB-SouvenirLight"/>
            </a:endParaRPr>
          </a:p>
          <a:p>
            <a:pPr algn="l"/>
            <a:r>
              <a:rPr lang="el-GR" sz="2000" b="1" dirty="0">
                <a:solidFill>
                  <a:srgbClr val="FF0000"/>
                </a:solidFill>
                <a:latin typeface="UB-SouvenirLight"/>
              </a:rPr>
              <a:t>Πραγματικά αποτελέσματα – Εκτίμηση: </a:t>
            </a:r>
            <a:r>
              <a:rPr lang="el-GR" sz="1800" b="0" i="0" u="none" strike="noStrike" baseline="0" dirty="0">
                <a:latin typeface="UB-SouvenirLight"/>
              </a:rPr>
              <a:t>Ο ασθενής ανέφερε σωστά τη δράση, τη χρήση και τη δοσολογία της νιτρογλυκερίνης και επέδειξε σωστό τρόπο χορήγησής της.</a:t>
            </a:r>
            <a:endParaRPr lang="el-GR" dirty="0"/>
          </a:p>
        </p:txBody>
      </p:sp>
      <p:sp>
        <p:nvSpPr>
          <p:cNvPr id="4" name="Τίτλος 1">
            <a:extLst>
              <a:ext uri="{FF2B5EF4-FFF2-40B4-BE49-F238E27FC236}">
                <a16:creationId xmlns:a16="http://schemas.microsoft.com/office/drawing/2014/main" id="{5C4EA31C-EB7E-4504-27E9-94507BA53311}"/>
              </a:ext>
            </a:extLst>
          </p:cNvPr>
          <p:cNvSpPr>
            <a:spLocks noGrp="1"/>
          </p:cNvSpPr>
          <p:nvPr>
            <p:ph type="title"/>
          </p:nvPr>
        </p:nvSpPr>
        <p:spPr>
          <a:xfrm>
            <a:off x="1096963" y="287338"/>
            <a:ext cx="10058400" cy="1449387"/>
          </a:xfrm>
          <a:solidFill>
            <a:schemeClr val="accent1">
              <a:lumMod val="40000"/>
              <a:lumOff val="60000"/>
            </a:schemeClr>
          </a:solidFill>
        </p:spPr>
        <p:txBody>
          <a:bodyPr>
            <a:noAutofit/>
          </a:bodyPr>
          <a:lstStyle/>
          <a:p>
            <a:pPr algn="ctr">
              <a:lnSpc>
                <a:spcPct val="100000"/>
              </a:lnSpc>
            </a:pP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2800" dirty="0"/>
            </a:br>
            <a:r>
              <a:rPr lang="el-GR" sz="2800" dirty="0"/>
              <a:t>4ο &amp; 5ο στάδιο: </a:t>
            </a:r>
            <a:br>
              <a:rPr lang="el-GR" sz="2800" dirty="0"/>
            </a:br>
            <a:r>
              <a:rPr lang="el-GR" sz="2800" dirty="0"/>
              <a:t>Εφαρμογή Σχεδίου Φροντίδας και Αξιολόγηση</a:t>
            </a:r>
            <a:br>
              <a:rPr lang="el-GR" sz="3200" dirty="0"/>
            </a:br>
            <a:endParaRPr lang="el-GR" sz="3600" dirty="0"/>
          </a:p>
        </p:txBody>
      </p:sp>
    </p:spTree>
    <p:extLst>
      <p:ext uri="{BB962C8B-B14F-4D97-AF65-F5344CB8AC3E}">
        <p14:creationId xmlns:p14="http://schemas.microsoft.com/office/powerpoint/2010/main" val="334840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F7AA68C-6868-4AB3-BFA9-D08F70352339}"/>
              </a:ext>
            </a:extLst>
          </p:cNvPr>
          <p:cNvSpPr>
            <a:spLocks noGrp="1"/>
          </p:cNvSpPr>
          <p:nvPr>
            <p:ph type="title"/>
          </p:nvPr>
        </p:nvSpPr>
        <p:spPr/>
        <p:txBody>
          <a:bodyPr/>
          <a:lstStyle/>
          <a:p>
            <a:r>
              <a:rPr lang="el-GR" dirty="0"/>
              <a:t>Νοσηλευτικό ιστορικό</a:t>
            </a:r>
          </a:p>
        </p:txBody>
      </p:sp>
      <p:sp>
        <p:nvSpPr>
          <p:cNvPr id="3" name="Θέση περιεχομένου 2">
            <a:extLst>
              <a:ext uri="{FF2B5EF4-FFF2-40B4-BE49-F238E27FC236}">
                <a16:creationId xmlns:a16="http://schemas.microsoft.com/office/drawing/2014/main" id="{AB596914-EFF3-4E9C-B80E-7222B68BB151}"/>
              </a:ext>
            </a:extLst>
          </p:cNvPr>
          <p:cNvSpPr>
            <a:spLocks noGrp="1"/>
          </p:cNvSpPr>
          <p:nvPr>
            <p:ph idx="1"/>
          </p:nvPr>
        </p:nvSpPr>
        <p:spPr>
          <a:xfrm>
            <a:off x="846667" y="1845734"/>
            <a:ext cx="10309013" cy="4430888"/>
          </a:xfrm>
        </p:spPr>
        <p:txBody>
          <a:bodyPr>
            <a:normAutofit/>
          </a:bodyPr>
          <a:lstStyle/>
          <a:p>
            <a:r>
              <a:rPr lang="el-GR" sz="2400" dirty="0">
                <a:latin typeface="UB-Helvetica"/>
              </a:rPr>
              <a:t>Είναι ένας οδηγός για τη νοσηλευτική εκτίμηση με σχετική ευρύτητα ώστε να διερευνά  όλες τις διαστάσεις του ασθενή. </a:t>
            </a:r>
          </a:p>
          <a:p>
            <a:pPr>
              <a:lnSpc>
                <a:spcPct val="100000"/>
              </a:lnSpc>
            </a:pPr>
            <a:r>
              <a:rPr lang="el-GR" sz="2400" dirty="0">
                <a:solidFill>
                  <a:schemeClr val="accent1"/>
                </a:solidFill>
                <a:latin typeface="UB-Helvetica"/>
              </a:rPr>
              <a:t>Σκοπός</a:t>
            </a:r>
            <a:r>
              <a:rPr lang="el-GR" sz="2400" dirty="0">
                <a:latin typeface="UB-Helvetica"/>
              </a:rPr>
              <a:t> είναι η εξακρίβωση προηγούμενων και τωρινών προβλημάτων υγείας, αξιών και πεποιθήσεων, της συναισθηματικής του κατάστασης, του τρόπου ζωής (δραστηριότητα, άσκηση και ανάπαυση), δεξιότητες επικοινωνίας, εκπλήρωση ρόλων, αντίληψη του </a:t>
            </a:r>
            <a:r>
              <a:rPr lang="el-GR" sz="2400" dirty="0" err="1">
                <a:latin typeface="UB-Helvetica"/>
              </a:rPr>
              <a:t>stress</a:t>
            </a:r>
            <a:r>
              <a:rPr lang="el-GR" sz="2400" dirty="0">
                <a:latin typeface="UB-Helvetica"/>
              </a:rPr>
              <a:t> και μηχανισμούς αντιμετώπισής του, διαθέσιμη υποστήριξη του ατόμου από την οικογένεια ή αλλού, θρησκευτικές και φιλοσοφικές ανησυχίες του, πρακτικές συμμόρφωσης με θεραπευτικά σχήματα. Το νοσηλευτικό ιστορικό επικεντρώνεται κυρίως στο πως αντιδρά ο ασθενής στην ασθένεια του και πώς επηρεάζεται η λειτουργικότητά του (σωματική, ψυχική, κοινωνική και πνευματική) εξ αιτίας του προβλήματος υγείας που αντιμετωπίζει.</a:t>
            </a:r>
          </a:p>
        </p:txBody>
      </p:sp>
    </p:spTree>
    <p:extLst>
      <p:ext uri="{BB962C8B-B14F-4D97-AF65-F5344CB8AC3E}">
        <p14:creationId xmlns:p14="http://schemas.microsoft.com/office/powerpoint/2010/main" val="3506343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Ορθογώνιο 3"/>
          <p:cNvSpPr>
            <a:spLocks noChangeArrowheads="1"/>
          </p:cNvSpPr>
          <p:nvPr/>
        </p:nvSpPr>
        <p:spPr bwMode="auto">
          <a:xfrm>
            <a:off x="1082675" y="1622574"/>
            <a:ext cx="9864725" cy="4675188"/>
          </a:xfrm>
          <a:prstGeom prst="rect">
            <a:avLst/>
          </a:prstGeom>
          <a:noFill/>
          <a:ln w="28575">
            <a:solidFill>
              <a:schemeClr val="tx1"/>
            </a:solidFill>
            <a:miter lim="800000"/>
            <a:headEnd/>
            <a:tailEnd/>
          </a:ln>
        </p:spPr>
        <p:txBody>
          <a:bodyPr>
            <a:spAutoFit/>
          </a:bodyPr>
          <a:lstStyle/>
          <a:p>
            <a:pPr marL="539750" algn="just">
              <a:lnSpc>
                <a:spcPct val="115000"/>
              </a:lnSpc>
              <a:tabLst>
                <a:tab pos="8072438" algn="l"/>
              </a:tabLst>
            </a:pPr>
            <a:r>
              <a:rPr lang="el-GR" sz="2000" b="1" dirty="0">
                <a:solidFill>
                  <a:srgbClr val="FF0000"/>
                </a:solidFill>
                <a:latin typeface="Calibri" pitchFamily="34" charset="0"/>
              </a:rPr>
              <a:t>Γνωστικές ικανότητες:</a:t>
            </a:r>
            <a:r>
              <a:rPr lang="el-GR" sz="2000" b="1" dirty="0">
                <a:solidFill>
                  <a:srgbClr val="FF0000"/>
                </a:solidFill>
                <a:latin typeface="Calibri" pitchFamily="34" charset="0"/>
                <a:cs typeface="Times New Roman" pitchFamily="18" charset="0"/>
              </a:rPr>
              <a:t> </a:t>
            </a:r>
            <a:r>
              <a:rPr lang="el-GR" dirty="0">
                <a:latin typeface="Calibri" pitchFamily="34" charset="0"/>
                <a:cs typeface="Times New Roman" pitchFamily="18" charset="0"/>
              </a:rPr>
              <a:t>π.χ. </a:t>
            </a:r>
            <a:r>
              <a:rPr lang="el-GR" dirty="0">
                <a:latin typeface="Calibri" pitchFamily="34" charset="0"/>
              </a:rPr>
              <a:t>ποιες είναι οι διάφορες τεχνικές συνέντευξης; Ποια είναι τα συνήθη συμπτώματα ανά σύστημα; Ποια είναι τα σχετικά πρότυπα φροντίδας;</a:t>
            </a:r>
          </a:p>
          <a:p>
            <a:pPr marL="539750" algn="just">
              <a:lnSpc>
                <a:spcPct val="115000"/>
              </a:lnSpc>
              <a:tabLst>
                <a:tab pos="8072438" algn="l"/>
              </a:tabLst>
            </a:pPr>
            <a:endParaRPr lang="el-GR" dirty="0">
              <a:latin typeface="Calibri" pitchFamily="34" charset="0"/>
              <a:cs typeface="Times New Roman" pitchFamily="18" charset="0"/>
            </a:endParaRPr>
          </a:p>
          <a:p>
            <a:pPr marL="539750" algn="just">
              <a:lnSpc>
                <a:spcPct val="115000"/>
              </a:lnSpc>
              <a:tabLst>
                <a:tab pos="8072438" algn="l"/>
              </a:tabLst>
            </a:pPr>
            <a:r>
              <a:rPr lang="el-GR" sz="2000" b="1" dirty="0">
                <a:solidFill>
                  <a:srgbClr val="FF0000"/>
                </a:solidFill>
                <a:latin typeface="Calibri" pitchFamily="34" charset="0"/>
              </a:rPr>
              <a:t>Τεχνικές ικανότητες</a:t>
            </a:r>
            <a:r>
              <a:rPr lang="el-GR" sz="2000" b="1" dirty="0">
                <a:solidFill>
                  <a:srgbClr val="FF0000"/>
                </a:solidFill>
                <a:latin typeface="Calibri" pitchFamily="34" charset="0"/>
                <a:cs typeface="Times New Roman" pitchFamily="18" charset="0"/>
              </a:rPr>
              <a:t>: </a:t>
            </a:r>
            <a:r>
              <a:rPr lang="el-GR" dirty="0">
                <a:latin typeface="Calibri" pitchFamily="34" charset="0"/>
              </a:rPr>
              <a:t>Χρήση του κατάλληλου εξοπλισμού. Χρήση αποτελεσματικών δεξιοτήτων </a:t>
            </a:r>
            <a:r>
              <a:rPr lang="el-GR" dirty="0">
                <a:latin typeface="Calibri" pitchFamily="34" charset="0"/>
                <a:cs typeface="Times New Roman" pitchFamily="18" charset="0"/>
              </a:rPr>
              <a:t>λεκτικής και μη λεκτικής επικοινωνίας όπως η </a:t>
            </a:r>
            <a:r>
              <a:rPr lang="el-GR" dirty="0" err="1">
                <a:latin typeface="Calibri" pitchFamily="34" charset="0"/>
                <a:cs typeface="Times New Roman" pitchFamily="18" charset="0"/>
              </a:rPr>
              <a:t>βλεμματική</a:t>
            </a:r>
            <a:r>
              <a:rPr lang="el-GR" dirty="0">
                <a:latin typeface="Calibri" pitchFamily="34" charset="0"/>
                <a:cs typeface="Times New Roman" pitchFamily="18" charset="0"/>
              </a:rPr>
              <a:t> επαφή, η φιλική στάση σώματος, κινήσεις κατανόησης κεφαλής και χεριών, εκφράσεις προσώπου, κατάλληλη γλώσσα και ρυθμός, επισήμανση σημαντικών σημείων κ.ά.</a:t>
            </a:r>
          </a:p>
          <a:p>
            <a:pPr marL="539750" algn="just">
              <a:lnSpc>
                <a:spcPct val="115000"/>
              </a:lnSpc>
              <a:tabLst>
                <a:tab pos="8072438" algn="l"/>
              </a:tabLst>
            </a:pPr>
            <a:endParaRPr lang="el-GR" dirty="0">
              <a:latin typeface="Calibri" pitchFamily="34" charset="0"/>
              <a:cs typeface="Times New Roman" pitchFamily="18" charset="0"/>
            </a:endParaRPr>
          </a:p>
          <a:p>
            <a:pPr marL="539750" algn="just">
              <a:lnSpc>
                <a:spcPct val="115000"/>
              </a:lnSpc>
              <a:tabLst>
                <a:tab pos="8072438" algn="l"/>
              </a:tabLst>
            </a:pPr>
            <a:r>
              <a:rPr lang="el-GR" sz="2000" b="1" dirty="0">
                <a:solidFill>
                  <a:srgbClr val="FF0000"/>
                </a:solidFill>
                <a:latin typeface="Calibri" pitchFamily="34" charset="0"/>
              </a:rPr>
              <a:t>Διαπροσωπικές ικανότητες: </a:t>
            </a:r>
            <a:r>
              <a:rPr lang="el-GR" dirty="0">
                <a:latin typeface="Calibri" pitchFamily="34" charset="0"/>
              </a:rPr>
              <a:t>Ικανότητα εδραίωσης κλίματος εμπιστοσύνης, συνεργασία με τη διεπιστημονική ομάδα υγείας, κ.ά. </a:t>
            </a:r>
          </a:p>
          <a:p>
            <a:pPr marL="539750" algn="just">
              <a:lnSpc>
                <a:spcPct val="115000"/>
              </a:lnSpc>
              <a:tabLst>
                <a:tab pos="8072438" algn="l"/>
              </a:tabLst>
            </a:pPr>
            <a:endParaRPr lang="el-GR" dirty="0">
              <a:latin typeface="Calibri" pitchFamily="34" charset="0"/>
              <a:cs typeface="Times New Roman" pitchFamily="18" charset="0"/>
            </a:endParaRPr>
          </a:p>
          <a:p>
            <a:pPr marL="539750" algn="just">
              <a:lnSpc>
                <a:spcPct val="115000"/>
              </a:lnSpc>
              <a:tabLst>
                <a:tab pos="8072438" algn="l"/>
              </a:tabLst>
            </a:pPr>
            <a:r>
              <a:rPr lang="el-GR" sz="2000" b="1" dirty="0">
                <a:solidFill>
                  <a:srgbClr val="FF0000"/>
                </a:solidFill>
                <a:latin typeface="Calibri" pitchFamily="34" charset="0"/>
              </a:rPr>
              <a:t>Ηθικές και νομικές ικανότητες: </a:t>
            </a:r>
            <a:r>
              <a:rPr lang="el-GR" dirty="0">
                <a:latin typeface="Calibri" pitchFamily="34" charset="0"/>
              </a:rPr>
              <a:t>Νοσηλευτικό απόρρητο, </a:t>
            </a:r>
            <a:r>
              <a:rPr lang="el-GR" dirty="0" err="1">
                <a:latin typeface="Calibri" pitchFamily="34" charset="0"/>
              </a:rPr>
              <a:t>ιδιωτικότητα</a:t>
            </a:r>
            <a:r>
              <a:rPr lang="el-GR" dirty="0">
                <a:latin typeface="Calibri" pitchFamily="34" charset="0"/>
              </a:rPr>
              <a:t>, τεκμηρίωση των νοσηλευτικών πράξεων κ.ά. </a:t>
            </a:r>
            <a:endParaRPr lang="el-GR" dirty="0">
              <a:latin typeface="Calibri" pitchFamily="34" charset="0"/>
              <a:cs typeface="Times New Roman" pitchFamily="18" charset="0"/>
            </a:endParaRPr>
          </a:p>
        </p:txBody>
      </p:sp>
      <p:sp>
        <p:nvSpPr>
          <p:cNvPr id="5" name="Ορθογώνιο 4"/>
          <p:cNvSpPr/>
          <p:nvPr/>
        </p:nvSpPr>
        <p:spPr>
          <a:xfrm>
            <a:off x="1082675" y="287338"/>
            <a:ext cx="9864725" cy="915987"/>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marL="539750" algn="ctr">
              <a:lnSpc>
                <a:spcPct val="115000"/>
              </a:lnSpc>
            </a:pPr>
            <a:r>
              <a:rPr lang="el-GR" sz="2400" b="1">
                <a:solidFill>
                  <a:srgbClr val="FFFFFF"/>
                </a:solidFill>
                <a:cs typeface="Arial" charset="0"/>
              </a:rPr>
              <a:t>Βασικές δεξιότητες των νοσηλευτών για τη συμπλήρωση του νοσηλευτικού ιστορικού</a:t>
            </a:r>
            <a:endParaRPr lang="el-GR" sz="2400">
              <a:solidFill>
                <a:srgbClr val="FFFFFF"/>
              </a:solidFill>
              <a:ea typeface="Calibri" pitchFamily="34"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B529306-3162-405B-89DB-121592F5F7CB}"/>
              </a:ext>
            </a:extLst>
          </p:cNvPr>
          <p:cNvSpPr>
            <a:spLocks noGrp="1"/>
          </p:cNvSpPr>
          <p:nvPr>
            <p:ph type="title"/>
          </p:nvPr>
        </p:nvSpPr>
        <p:spPr/>
        <p:txBody>
          <a:bodyPr/>
          <a:lstStyle/>
          <a:p>
            <a:r>
              <a:rPr lang="el-GR" b="1" dirty="0"/>
              <a:t>Γενικές Πληροφορίες</a:t>
            </a:r>
            <a:endParaRPr lang="el-GR" dirty="0"/>
          </a:p>
        </p:txBody>
      </p:sp>
      <p:sp>
        <p:nvSpPr>
          <p:cNvPr id="3" name="Θέση περιεχομένου 2">
            <a:extLst>
              <a:ext uri="{FF2B5EF4-FFF2-40B4-BE49-F238E27FC236}">
                <a16:creationId xmlns:a16="http://schemas.microsoft.com/office/drawing/2014/main" id="{E3AE76BD-4C52-4F2B-93E7-A5EBE4721428}"/>
              </a:ext>
            </a:extLst>
          </p:cNvPr>
          <p:cNvSpPr>
            <a:spLocks noGrp="1"/>
          </p:cNvSpPr>
          <p:nvPr>
            <p:ph sz="half" idx="1"/>
          </p:nvPr>
        </p:nvSpPr>
        <p:spPr/>
        <p:txBody>
          <a:bodyPr>
            <a:normAutofit/>
          </a:bodyPr>
          <a:lstStyle/>
          <a:p>
            <a:pPr>
              <a:buFont typeface="Arial" panose="020B0604020202020204" pitchFamily="34" charset="0"/>
              <a:buChar char="•"/>
            </a:pPr>
            <a:r>
              <a:rPr lang="el-GR" dirty="0"/>
              <a:t>Ονοματεπώνυμο, πατρώνυμο</a:t>
            </a:r>
          </a:p>
          <a:p>
            <a:pPr>
              <a:buFont typeface="Arial" panose="020B0604020202020204" pitchFamily="34" charset="0"/>
              <a:buChar char="•"/>
            </a:pPr>
            <a:r>
              <a:rPr lang="el-GR" dirty="0"/>
              <a:t>Ηλικία</a:t>
            </a:r>
          </a:p>
          <a:p>
            <a:pPr>
              <a:buFont typeface="Arial" panose="020B0604020202020204" pitchFamily="34" charset="0"/>
              <a:buChar char="•"/>
            </a:pPr>
            <a:r>
              <a:rPr lang="el-GR" dirty="0"/>
              <a:t>Διεύθυνση και τηλέφωνο εγγυτέρων συγγενών</a:t>
            </a:r>
          </a:p>
          <a:p>
            <a:pPr>
              <a:buFont typeface="Arial" panose="020B0604020202020204" pitchFamily="34" charset="0"/>
              <a:buChar char="•"/>
            </a:pPr>
            <a:r>
              <a:rPr lang="el-GR" dirty="0"/>
              <a:t>Επάγγελμα</a:t>
            </a:r>
          </a:p>
          <a:p>
            <a:pPr>
              <a:buFont typeface="Arial" panose="020B0604020202020204" pitchFamily="34" charset="0"/>
              <a:buChar char="•"/>
            </a:pPr>
            <a:r>
              <a:rPr lang="el-GR" dirty="0"/>
              <a:t>Θρήσκευμα</a:t>
            </a:r>
          </a:p>
          <a:p>
            <a:pPr>
              <a:buFont typeface="Arial" panose="020B0604020202020204" pitchFamily="34" charset="0"/>
              <a:buChar char="•"/>
            </a:pPr>
            <a:r>
              <a:rPr lang="el-GR" dirty="0"/>
              <a:t>Υπηκοότητα</a:t>
            </a:r>
          </a:p>
          <a:p>
            <a:pPr>
              <a:buFont typeface="Arial" panose="020B0604020202020204" pitchFamily="34" charset="0"/>
              <a:buChar char="•"/>
            </a:pPr>
            <a:r>
              <a:rPr lang="el-GR" dirty="0"/>
              <a:t> Ασφαλιστικός φορέας</a:t>
            </a:r>
          </a:p>
          <a:p>
            <a:pPr>
              <a:buFont typeface="Arial" panose="020B0604020202020204" pitchFamily="34" charset="0"/>
              <a:buChar char="•"/>
            </a:pPr>
            <a:endParaRPr lang="el-GR" sz="1200" dirty="0"/>
          </a:p>
        </p:txBody>
      </p:sp>
      <p:sp>
        <p:nvSpPr>
          <p:cNvPr id="4" name="Θέση περιεχομένου 3">
            <a:extLst>
              <a:ext uri="{FF2B5EF4-FFF2-40B4-BE49-F238E27FC236}">
                <a16:creationId xmlns:a16="http://schemas.microsoft.com/office/drawing/2014/main" id="{40FD783C-ED03-495E-B4E3-8A1E6327083A}"/>
              </a:ext>
            </a:extLst>
          </p:cNvPr>
          <p:cNvSpPr>
            <a:spLocks noGrp="1"/>
          </p:cNvSpPr>
          <p:nvPr>
            <p:ph sz="half" idx="2"/>
          </p:nvPr>
        </p:nvSpPr>
        <p:spPr/>
        <p:txBody>
          <a:bodyPr>
            <a:normAutofit/>
          </a:bodyPr>
          <a:lstStyle/>
          <a:p>
            <a:pPr>
              <a:buFont typeface="Arial" panose="020B0604020202020204" pitchFamily="34" charset="0"/>
              <a:buChar char="•"/>
            </a:pPr>
            <a:r>
              <a:rPr lang="el-GR" dirty="0"/>
              <a:t>Ημερομηνία και ώρα εισόδου</a:t>
            </a:r>
          </a:p>
          <a:p>
            <a:pPr>
              <a:buFont typeface="Arial" panose="020B0604020202020204" pitchFamily="34" charset="0"/>
              <a:buChar char="•"/>
            </a:pPr>
            <a:r>
              <a:rPr lang="el-GR" dirty="0"/>
              <a:t> Τρόπος εισαγωγής (τακτική, επείγουσα/ έκτακτη)</a:t>
            </a:r>
          </a:p>
          <a:p>
            <a:pPr>
              <a:buFont typeface="Arial" panose="020B0604020202020204" pitchFamily="34" charset="0"/>
              <a:buChar char="•"/>
            </a:pPr>
            <a:r>
              <a:rPr lang="el-GR" dirty="0"/>
              <a:t>Τρόπος μετακίνησης (περιπατητικός, καρέκλα, φορείο)</a:t>
            </a:r>
          </a:p>
          <a:p>
            <a:pPr>
              <a:buFont typeface="Arial" panose="020B0604020202020204" pitchFamily="34" charset="0"/>
              <a:buChar char="•"/>
            </a:pPr>
            <a:r>
              <a:rPr lang="el-GR" dirty="0"/>
              <a:t> Συνοδεύεται από μέλος/μέλη της οικογένειας</a:t>
            </a:r>
          </a:p>
          <a:p>
            <a:pPr marL="0" indent="0">
              <a:buNone/>
            </a:pPr>
            <a:r>
              <a:rPr lang="el-GR" dirty="0"/>
              <a:t>του, φίλους, άλλο άτομο</a:t>
            </a:r>
          </a:p>
          <a:p>
            <a:pPr>
              <a:buFont typeface="Arial" panose="020B0604020202020204" pitchFamily="34" charset="0"/>
              <a:buChar char="•"/>
            </a:pPr>
            <a:r>
              <a:rPr lang="el-GR" dirty="0"/>
              <a:t>Τις πληροφορίες δίνει (ο ίδιος, μέλος οικογένειας, άλλος</a:t>
            </a:r>
            <a:r>
              <a:rPr lang="el-GR" sz="1800" dirty="0"/>
              <a:t>)</a:t>
            </a:r>
            <a:endParaRPr lang="el-GR" dirty="0"/>
          </a:p>
        </p:txBody>
      </p:sp>
    </p:spTree>
    <p:extLst>
      <p:ext uri="{BB962C8B-B14F-4D97-AF65-F5344CB8AC3E}">
        <p14:creationId xmlns:p14="http://schemas.microsoft.com/office/powerpoint/2010/main" val="2084534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352AD98-54F0-4C07-9C4C-31BE9EF7D46A}"/>
              </a:ext>
            </a:extLst>
          </p:cNvPr>
          <p:cNvSpPr>
            <a:spLocks noGrp="1"/>
          </p:cNvSpPr>
          <p:nvPr>
            <p:ph type="title"/>
          </p:nvPr>
        </p:nvSpPr>
        <p:spPr>
          <a:xfrm>
            <a:off x="824089" y="286603"/>
            <a:ext cx="10331591" cy="1450757"/>
          </a:xfrm>
        </p:spPr>
        <p:txBody>
          <a:bodyPr/>
          <a:lstStyle/>
          <a:p>
            <a:r>
              <a:rPr lang="el-GR" b="1" dirty="0"/>
              <a:t>Ατομικό αναμνηστικό</a:t>
            </a:r>
            <a:endParaRPr lang="el-GR" dirty="0"/>
          </a:p>
        </p:txBody>
      </p:sp>
      <p:sp>
        <p:nvSpPr>
          <p:cNvPr id="3" name="Θέση περιεχομένου 2">
            <a:extLst>
              <a:ext uri="{FF2B5EF4-FFF2-40B4-BE49-F238E27FC236}">
                <a16:creationId xmlns:a16="http://schemas.microsoft.com/office/drawing/2014/main" id="{1845E024-B1A1-4A19-A404-2EA1159B080A}"/>
              </a:ext>
            </a:extLst>
          </p:cNvPr>
          <p:cNvSpPr>
            <a:spLocks noGrp="1"/>
          </p:cNvSpPr>
          <p:nvPr>
            <p:ph sz="half" idx="1"/>
          </p:nvPr>
        </p:nvSpPr>
        <p:spPr>
          <a:xfrm>
            <a:off x="824089" y="1845734"/>
            <a:ext cx="4937760" cy="4023360"/>
          </a:xfrm>
        </p:spPr>
        <p:txBody>
          <a:bodyPr>
            <a:normAutofit/>
          </a:bodyPr>
          <a:lstStyle/>
          <a:p>
            <a:r>
              <a:rPr lang="el-GR" dirty="0"/>
              <a:t>Περιγράφονται όλες οι πληροφορίες, που αφορούν την υγεία του ίδιου του ασθενή μέχρι τη στιγμή της εισαγωγής του στο νοσοκομείο, ή της επαφής του  με τον κοινοτικό νοσηλευτή</a:t>
            </a:r>
          </a:p>
        </p:txBody>
      </p:sp>
      <p:sp>
        <p:nvSpPr>
          <p:cNvPr id="4" name="Θέση περιεχομένου 3">
            <a:extLst>
              <a:ext uri="{FF2B5EF4-FFF2-40B4-BE49-F238E27FC236}">
                <a16:creationId xmlns:a16="http://schemas.microsoft.com/office/drawing/2014/main" id="{C8074DAE-5D2D-4371-A803-75B209E3469C}"/>
              </a:ext>
            </a:extLst>
          </p:cNvPr>
          <p:cNvSpPr>
            <a:spLocks noGrp="1"/>
          </p:cNvSpPr>
          <p:nvPr>
            <p:ph sz="half" idx="2"/>
          </p:nvPr>
        </p:nvSpPr>
        <p:spPr/>
        <p:txBody>
          <a:bodyPr>
            <a:normAutofit/>
          </a:bodyPr>
          <a:lstStyle/>
          <a:p>
            <a:pPr>
              <a:buFont typeface="Wingdings" panose="05000000000000000000" pitchFamily="2" charset="2"/>
              <a:buChar char="§"/>
            </a:pPr>
            <a:r>
              <a:rPr lang="el-GR" dirty="0"/>
              <a:t>Ύπαρξη αλλεργιών τροφικών, φαρμακευτικών</a:t>
            </a:r>
          </a:p>
          <a:p>
            <a:pPr marL="0" indent="0">
              <a:buNone/>
            </a:pPr>
            <a:r>
              <a:rPr lang="el-GR" dirty="0"/>
              <a:t>ή από άλλες ουσίες  καθώς και συμπτώματα που προκάλεσαν και θεραπευτική ή προληπτική αγωγή που ακολουθήθηκε.</a:t>
            </a:r>
          </a:p>
          <a:p>
            <a:pPr marL="0" indent="0">
              <a:buNone/>
            </a:pPr>
            <a:endParaRPr lang="el-GR" dirty="0"/>
          </a:p>
          <a:p>
            <a:pPr>
              <a:buFont typeface="Wingdings" panose="05000000000000000000" pitchFamily="2" charset="2"/>
              <a:buChar char="§"/>
            </a:pPr>
            <a:r>
              <a:rPr lang="el-GR" dirty="0"/>
              <a:t>Λοιμώδη μεταδοτικά νοσήματα (όπως ιλαρά,</a:t>
            </a:r>
          </a:p>
          <a:p>
            <a:pPr marL="0" indent="0">
              <a:buNone/>
            </a:pPr>
            <a:r>
              <a:rPr lang="el-GR" dirty="0"/>
              <a:t>ερυθρά, ανεμοβλογιά, έρπης, </a:t>
            </a:r>
            <a:r>
              <a:rPr lang="el-GR" dirty="0" err="1"/>
              <a:t>παρωτίτιδα</a:t>
            </a:r>
            <a:r>
              <a:rPr lang="el-GR" dirty="0"/>
              <a:t>)</a:t>
            </a:r>
          </a:p>
          <a:p>
            <a:pPr>
              <a:buFont typeface="Wingdings" panose="05000000000000000000" pitchFamily="2" charset="2"/>
              <a:buChar char="§"/>
            </a:pPr>
            <a:r>
              <a:rPr lang="el-GR" dirty="0"/>
              <a:t>Προηγούμενες εισαγωγές στο νοσοκομείο -</a:t>
            </a:r>
          </a:p>
          <a:p>
            <a:pPr marL="0" indent="0">
              <a:buNone/>
            </a:pPr>
            <a:r>
              <a:rPr lang="el-GR" dirty="0"/>
              <a:t>αίτια</a:t>
            </a:r>
          </a:p>
          <a:p>
            <a:endParaRPr lang="el-GR" dirty="0"/>
          </a:p>
        </p:txBody>
      </p:sp>
    </p:spTree>
    <p:extLst>
      <p:ext uri="{BB962C8B-B14F-4D97-AF65-F5344CB8AC3E}">
        <p14:creationId xmlns:p14="http://schemas.microsoft.com/office/powerpoint/2010/main" val="1648554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B6D395E-4DC5-4D65-BC2E-972754C4169D}"/>
              </a:ext>
            </a:extLst>
          </p:cNvPr>
          <p:cNvSpPr>
            <a:spLocks noGrp="1"/>
          </p:cNvSpPr>
          <p:nvPr>
            <p:ph type="title"/>
          </p:nvPr>
        </p:nvSpPr>
        <p:spPr/>
        <p:txBody>
          <a:bodyPr>
            <a:normAutofit/>
          </a:bodyPr>
          <a:lstStyle/>
          <a:p>
            <a:r>
              <a:rPr lang="el-GR" b="1" dirty="0"/>
              <a:t>Οικογενειακό ιστορικό </a:t>
            </a:r>
            <a:endParaRPr lang="el-GR" dirty="0"/>
          </a:p>
        </p:txBody>
      </p:sp>
      <p:sp>
        <p:nvSpPr>
          <p:cNvPr id="3" name="Θέση περιεχομένου 2">
            <a:extLst>
              <a:ext uri="{FF2B5EF4-FFF2-40B4-BE49-F238E27FC236}">
                <a16:creationId xmlns:a16="http://schemas.microsoft.com/office/drawing/2014/main" id="{A53D3EEE-1203-42E5-A94C-A0CE46E803B7}"/>
              </a:ext>
            </a:extLst>
          </p:cNvPr>
          <p:cNvSpPr>
            <a:spLocks noGrp="1"/>
          </p:cNvSpPr>
          <p:nvPr>
            <p:ph sz="half" idx="1"/>
          </p:nvPr>
        </p:nvSpPr>
        <p:spPr>
          <a:xfrm>
            <a:off x="796066" y="1888766"/>
            <a:ext cx="10221359" cy="4023360"/>
          </a:xfrm>
        </p:spPr>
        <p:txBody>
          <a:bodyPr>
            <a:normAutofit fontScale="85000" lnSpcReduction="10000"/>
          </a:bodyPr>
          <a:lstStyle/>
          <a:p>
            <a:pPr>
              <a:lnSpc>
                <a:spcPct val="150000"/>
              </a:lnSpc>
            </a:pPr>
            <a:r>
              <a:rPr lang="el-GR" dirty="0"/>
              <a:t>Περιγράφονται πληροφορίες υγείας, που αφορούν μέλη της οικογένειας του ασθενή όπως:</a:t>
            </a:r>
          </a:p>
          <a:p>
            <a:pPr>
              <a:lnSpc>
                <a:spcPct val="150000"/>
              </a:lnSpc>
              <a:buFont typeface="Wingdings" panose="05000000000000000000" pitchFamily="2" charset="2"/>
              <a:buChar char="§"/>
            </a:pPr>
            <a:r>
              <a:rPr lang="el-GR" dirty="0"/>
              <a:t>Πατέρας, μητέρα</a:t>
            </a:r>
            <a:endParaRPr lang="en-US" dirty="0"/>
          </a:p>
          <a:p>
            <a:pPr>
              <a:lnSpc>
                <a:spcPct val="150000"/>
              </a:lnSpc>
              <a:buFont typeface="Wingdings" panose="05000000000000000000" pitchFamily="2" charset="2"/>
              <a:buChar char="§"/>
            </a:pPr>
            <a:r>
              <a:rPr lang="el-GR" dirty="0"/>
              <a:t>Αδέλφια</a:t>
            </a:r>
          </a:p>
          <a:p>
            <a:pPr>
              <a:lnSpc>
                <a:spcPct val="150000"/>
              </a:lnSpc>
              <a:buFont typeface="Wingdings" panose="05000000000000000000" pitchFamily="2" charset="2"/>
              <a:buChar char="§"/>
            </a:pPr>
            <a:r>
              <a:rPr lang="el-GR" dirty="0"/>
              <a:t>Σύζυγος, τέκνα</a:t>
            </a:r>
          </a:p>
          <a:p>
            <a:pPr marL="0" indent="0" algn="just">
              <a:lnSpc>
                <a:spcPct val="95000"/>
              </a:lnSpc>
            </a:pPr>
            <a:r>
              <a:rPr lang="el-GR" sz="2000" dirty="0">
                <a:ea typeface="Times New Roman" pitchFamily="18" charset="0"/>
                <a:cs typeface="Calibri" pitchFamily="34" charset="0"/>
              </a:rPr>
              <a:t>Περιλαμβάνει πληροφορίες σχετικά με προβλήματα υγείας που μπορεί να υπάρχουν στο οικογενειακό περιβάλλον του ασθενή (πατέρας, μητέρα, σύζυγος, παιδιά, αδέλφια) όπως καρδιαγγειακά προβλήματα, νεοπλασίες, ψυχική νόσος, σακχαρώδης διαβήτης, υπέρταση, νεφρική νόσος.  </a:t>
            </a:r>
            <a:r>
              <a:rPr lang="el-GR" sz="2000" dirty="0">
                <a:solidFill>
                  <a:srgbClr val="000000"/>
                </a:solidFill>
                <a:ea typeface="Calibri" pitchFamily="34" charset="0"/>
                <a:cs typeface="Calibri" pitchFamily="34" charset="0"/>
              </a:rPr>
              <a:t>Επίσης, πρέπει να καταγράφεται η ηλικία και η αιτία θανάτου κάθε άμεσου μέλους της οικογένειας συμπεριλαμβανομένων των παππούδων και γιαγιάδων, ιδιαίτερα αν πραγματοποιήθηκε σε σχετικά νεαρή ηλικία. </a:t>
            </a:r>
          </a:p>
          <a:p>
            <a:pPr marL="0" indent="0" algn="just">
              <a:lnSpc>
                <a:spcPct val="95000"/>
              </a:lnSpc>
            </a:pPr>
            <a:r>
              <a:rPr lang="el-GR" sz="2000" dirty="0">
                <a:solidFill>
                  <a:srgbClr val="000000"/>
                </a:solidFill>
                <a:ea typeface="Calibri" pitchFamily="34" charset="0"/>
                <a:cs typeface="Calibri" pitchFamily="34" charset="0"/>
              </a:rPr>
              <a:t>Πιθανές ερωτήσεις: «</a:t>
            </a:r>
            <a:r>
              <a:rPr lang="el-GR" sz="2000" i="1" dirty="0">
                <a:solidFill>
                  <a:srgbClr val="000000"/>
                </a:solidFill>
                <a:ea typeface="Calibri" pitchFamily="34" charset="0"/>
                <a:cs typeface="Calibri" pitchFamily="34" charset="0"/>
              </a:rPr>
              <a:t>Υπάρχει ιστορικό καρκίνου μαστού στην οικογένειά σας;», «Σε τι ηλικία πέθανε ο πατέρας σας που δηλώσατε ότι έπασχε από καρδιαγγειακή νόσο;»</a:t>
            </a:r>
            <a:endParaRPr lang="el-GR" sz="2000" dirty="0"/>
          </a:p>
          <a:p>
            <a:pPr>
              <a:lnSpc>
                <a:spcPct val="150000"/>
              </a:lnSpc>
              <a:buFont typeface="Wingdings" panose="05000000000000000000" pitchFamily="2" charset="2"/>
              <a:buChar char="§"/>
            </a:pPr>
            <a:endParaRPr lang="el-GR" dirty="0"/>
          </a:p>
          <a:p>
            <a:endParaRPr lang="el-GR" dirty="0"/>
          </a:p>
        </p:txBody>
      </p:sp>
    </p:spTree>
    <p:extLst>
      <p:ext uri="{BB962C8B-B14F-4D97-AF65-F5344CB8AC3E}">
        <p14:creationId xmlns:p14="http://schemas.microsoft.com/office/powerpoint/2010/main" val="1362068416"/>
      </p:ext>
    </p:extLst>
  </p:cSld>
  <p:clrMapOvr>
    <a:masterClrMapping/>
  </p:clrMapOvr>
</p:sld>
</file>

<file path=ppt/theme/theme1.xml><?xml version="1.0" encoding="utf-8"?>
<a:theme xmlns:a="http://schemas.openxmlformats.org/drawingml/2006/main" name="Ανασκόπηση">
  <a:themeElements>
    <a:clrScheme name="Ανασκόπηση">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Ανασκόπηση">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νασκόπηση">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1591</TotalTime>
  <Words>4085</Words>
  <Application>Microsoft Office PowerPoint</Application>
  <PresentationFormat>Ευρεία οθόνη</PresentationFormat>
  <Paragraphs>362</Paragraphs>
  <Slides>47</Slides>
  <Notes>0</Notes>
  <HiddenSlides>1</HiddenSlides>
  <MMClips>0</MMClips>
  <ScaleCrop>false</ScaleCrop>
  <HeadingPairs>
    <vt:vector size="6" baseType="variant">
      <vt:variant>
        <vt:lpstr>Γραμματοσειρές που χρησιμοποιούνται</vt:lpstr>
      </vt:variant>
      <vt:variant>
        <vt:i4>10</vt:i4>
      </vt:variant>
      <vt:variant>
        <vt:lpstr>Θέμα</vt:lpstr>
      </vt:variant>
      <vt:variant>
        <vt:i4>1</vt:i4>
      </vt:variant>
      <vt:variant>
        <vt:lpstr>Τίτλοι διαφανειών</vt:lpstr>
      </vt:variant>
      <vt:variant>
        <vt:i4>47</vt:i4>
      </vt:variant>
    </vt:vector>
  </HeadingPairs>
  <TitlesOfParts>
    <vt:vector size="58" baseType="lpstr">
      <vt:lpstr>Arial</vt:lpstr>
      <vt:lpstr>Calibri</vt:lpstr>
      <vt:lpstr>Calibri Light</vt:lpstr>
      <vt:lpstr>Times New Roman</vt:lpstr>
      <vt:lpstr>UB-Century</vt:lpstr>
      <vt:lpstr>UB-Helvetica</vt:lpstr>
      <vt:lpstr>UB-Helvetica-Bold</vt:lpstr>
      <vt:lpstr>UB-SouvenirLight</vt:lpstr>
      <vt:lpstr>Wingdings</vt:lpstr>
      <vt:lpstr>ZapfDingbatsITC</vt:lpstr>
      <vt:lpstr>Ανασκόπηση</vt:lpstr>
      <vt:lpstr>Βασική Νοσηλευτική  Εκτίμηση Υγείας</vt:lpstr>
      <vt:lpstr>Παράγοντες που επηρεάζουν την υγεία</vt:lpstr>
      <vt:lpstr>Παράγοντες που επηρεάζουν την υγεία</vt:lpstr>
      <vt:lpstr>Η Εκτίμηση επιτυγχάνεται με τους εξής τρόπους</vt:lpstr>
      <vt:lpstr>Νοσηλευτικό ιστορικό</vt:lpstr>
      <vt:lpstr>Παρουσίαση του PowerPoint</vt:lpstr>
      <vt:lpstr>Γενικές Πληροφορίες</vt:lpstr>
      <vt:lpstr>Ατομικό αναμνηστικό</vt:lpstr>
      <vt:lpstr>Οικογενειακό ιστορικό </vt:lpstr>
      <vt:lpstr>Παρούσα κατάσταση</vt:lpstr>
      <vt:lpstr> Κύριες ενότητες του νοσηλευτικού ιστορικού  Κύρια ενοχλήματα- παρούσα κατάσταση υγείας</vt:lpstr>
      <vt:lpstr>Παρουσίαση του PowerPoint</vt:lpstr>
      <vt:lpstr>Εξέταση κατά συστήματα</vt:lpstr>
      <vt:lpstr>Εξέταση κατά συστήματα</vt:lpstr>
      <vt:lpstr>Εξέταση κατά συστήματα</vt:lpstr>
      <vt:lpstr>Εξέταση κατά συστήματα</vt:lpstr>
      <vt:lpstr>Νευρικό Σύστημα </vt:lpstr>
      <vt:lpstr> Κοινωνικοοικονομικές συνθήκες - έξεις</vt:lpstr>
      <vt:lpstr>Ιστορικό λήψης φαρμάκων </vt:lpstr>
      <vt:lpstr>Παρουσίαση του PowerPoint</vt:lpstr>
      <vt:lpstr>Παρουσίαση του PowerPoint</vt:lpstr>
      <vt:lpstr>Παρουσίαση του PowerPoint</vt:lpstr>
      <vt:lpstr> Διαφορες ιατρικου και νοςηλευτικου ιςτορικου </vt:lpstr>
      <vt:lpstr>Κλινική/φυσική/γενική/αντικειμενική εξέταση του ασθενή</vt:lpstr>
      <vt:lpstr>Επισκόπηση</vt:lpstr>
      <vt:lpstr>Ψηλάφηση: η εξέταση του ασθενή με τη βοήθεια της αφής </vt:lpstr>
      <vt:lpstr>Ψηλάφηση </vt:lpstr>
      <vt:lpstr>Επίκρουση</vt:lpstr>
      <vt:lpstr>Ακρόαση</vt:lpstr>
      <vt:lpstr>Κλινική εξέταση</vt:lpstr>
      <vt:lpstr>Εξέταση δέρματος</vt:lpstr>
      <vt:lpstr>Κεφαλή </vt:lpstr>
      <vt:lpstr>Τράχηλος</vt:lpstr>
      <vt:lpstr>Άνω άκρα</vt:lpstr>
      <vt:lpstr>ΘΩΡΑΚΑΣ – ΚΑΡΔΙΑ – ΚΟΡΜΟΣ</vt:lpstr>
      <vt:lpstr>ΚΟΙΛΙΑ</vt:lpstr>
      <vt:lpstr>ΚΑΤΩ ΑΚΡΑ</vt:lpstr>
      <vt:lpstr>Εκτίμηση Αναγκών Εκπαίδευσης Ασθενή</vt:lpstr>
      <vt:lpstr>Νοσηλευτική διεργασία</vt:lpstr>
      <vt:lpstr>Εκτίμηση Αναγκών και Προβλημάτων του Ασθενή </vt:lpstr>
      <vt:lpstr>Διαφοροποίηση μεταξύ ιατρικής και νοσηλευτικής διάγνωσης</vt:lpstr>
      <vt:lpstr>Σχέδιο Νοσηλευτικής Φροντίδας  1ο Στάδιο: Εκτίμηση</vt:lpstr>
      <vt:lpstr>Παρουσίαση του PowerPoint</vt:lpstr>
      <vt:lpstr>Σχέδιο Νοσηλευτικής Φροντίδας  3ο Στάδιο: Σχεδιασμός- Στόχοι-Σκοποί</vt:lpstr>
      <vt:lpstr>                        4ο &amp; 5ο στάδιο:  Εφαρμογή Σχεδίου Φροντίδας και Αξιολόγηση </vt:lpstr>
      <vt:lpstr>                        4ο &amp; 5ο στάδιο:  Εφαρμογή Σχεδίου Φροντίδας και Αξιολόγηση </vt:lpstr>
      <vt:lpstr>                        4ο &amp; 5ο στάδιο:  Εφαρμογή Σχεδίου Φροντίδας και Αξιολόγηση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Βασική Νοσηλευτική  Εκτίμηση Υγείας</dc:title>
  <dc:creator>Sofia</dc:creator>
  <cp:lastModifiedBy>Sofia</cp:lastModifiedBy>
  <cp:revision>22</cp:revision>
  <dcterms:created xsi:type="dcterms:W3CDTF">2023-02-15T07:42:43Z</dcterms:created>
  <dcterms:modified xsi:type="dcterms:W3CDTF">2023-03-17T08:34:45Z</dcterms:modified>
</cp:coreProperties>
</file>