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59" r:id="rId3"/>
    <p:sldId id="260" r:id="rId4"/>
    <p:sldId id="261" r:id="rId5"/>
    <p:sldId id="287" r:id="rId6"/>
    <p:sldId id="288" r:id="rId7"/>
    <p:sldId id="262" r:id="rId8"/>
    <p:sldId id="311" r:id="rId9"/>
    <p:sldId id="293" r:id="rId10"/>
    <p:sldId id="263" r:id="rId11"/>
    <p:sldId id="312" r:id="rId12"/>
    <p:sldId id="313" r:id="rId13"/>
    <p:sldId id="264" r:id="rId14"/>
    <p:sldId id="308" r:id="rId15"/>
    <p:sldId id="295" r:id="rId16"/>
    <p:sldId id="309" r:id="rId17"/>
    <p:sldId id="296" r:id="rId18"/>
    <p:sldId id="297" r:id="rId19"/>
    <p:sldId id="298" r:id="rId20"/>
    <p:sldId id="300" r:id="rId21"/>
    <p:sldId id="314" r:id="rId22"/>
    <p:sldId id="316" r:id="rId23"/>
    <p:sldId id="307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E7242-0056-4867-801B-0852A0544AE0}" v="24" dt="2025-06-10T20:18:45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en5ctZInOy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5FB0A-1D32-480D-9CD5-551553615FC8}" type="doc">
      <dgm:prSet loTypeId="urn:microsoft.com/office/officeart/2005/8/layout/vList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40CA07F-EB8D-4DA6-B002-17F1173D677F}">
      <dgm:prSet/>
      <dgm:spPr/>
      <dgm:t>
        <a:bodyPr/>
        <a:lstStyle/>
        <a:p>
          <a:r>
            <a:rPr lang="el-GR" dirty="0"/>
            <a:t>Η εφαρμογή </a:t>
          </a:r>
          <a:r>
            <a:rPr lang="el-GR" dirty="0" err="1"/>
            <a:t>ρινογαστρικού</a:t>
          </a:r>
          <a:r>
            <a:rPr lang="el-GR" dirty="0"/>
            <a:t> σωλήνα ή </a:t>
          </a:r>
          <a:r>
            <a:rPr lang="el-GR" dirty="0" err="1"/>
            <a:t>ρινογαστρική</a:t>
          </a:r>
          <a:r>
            <a:rPr lang="el-GR" dirty="0"/>
            <a:t> διασωλήνωση, είναι η εισαγωγή καθετήρα από τη μύτη του αρρώστου, στο στομάχι.</a:t>
          </a:r>
          <a:endParaRPr lang="en-US" dirty="0"/>
        </a:p>
      </dgm:t>
    </dgm:pt>
    <dgm:pt modelId="{9CA1DAC7-3FFD-430C-A18C-A0D950DB8C9A}" type="parTrans" cxnId="{8F80AF1F-AB0B-4280-98AF-21A88AD1C7C4}">
      <dgm:prSet/>
      <dgm:spPr/>
      <dgm:t>
        <a:bodyPr/>
        <a:lstStyle/>
        <a:p>
          <a:endParaRPr lang="en-US"/>
        </a:p>
      </dgm:t>
    </dgm:pt>
    <dgm:pt modelId="{35682B47-6127-45A3-9A74-3FCA555C1987}" type="sibTrans" cxnId="{8F80AF1F-AB0B-4280-98AF-21A88AD1C7C4}">
      <dgm:prSet/>
      <dgm:spPr/>
      <dgm:t>
        <a:bodyPr/>
        <a:lstStyle/>
        <a:p>
          <a:endParaRPr lang="en-US"/>
        </a:p>
      </dgm:t>
    </dgm:pt>
    <dgm:pt modelId="{3E9A6521-4CF6-439C-8C7B-36E9906E3327}" type="pres">
      <dgm:prSet presAssocID="{EEB5FB0A-1D32-480D-9CD5-551553615F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9B271A2-2C32-4A09-8407-EFD8BE76874F}" type="pres">
      <dgm:prSet presAssocID="{B40CA07F-EB8D-4DA6-B002-17F1173D67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041EF26-2864-44B8-BDC8-953EEC0D756B}" type="presOf" srcId="{EEB5FB0A-1D32-480D-9CD5-551553615FC8}" destId="{3E9A6521-4CF6-439C-8C7B-36E9906E3327}" srcOrd="0" destOrd="0" presId="urn:microsoft.com/office/officeart/2005/8/layout/vList2"/>
    <dgm:cxn modelId="{CA7781B9-DDF9-45A4-96AA-973E04E14C4B}" type="presOf" srcId="{B40CA07F-EB8D-4DA6-B002-17F1173D677F}" destId="{49B271A2-2C32-4A09-8407-EFD8BE76874F}" srcOrd="0" destOrd="0" presId="urn:microsoft.com/office/officeart/2005/8/layout/vList2"/>
    <dgm:cxn modelId="{8F80AF1F-AB0B-4280-98AF-21A88AD1C7C4}" srcId="{EEB5FB0A-1D32-480D-9CD5-551553615FC8}" destId="{B40CA07F-EB8D-4DA6-B002-17F1173D677F}" srcOrd="0" destOrd="0" parTransId="{9CA1DAC7-3FFD-430C-A18C-A0D950DB8C9A}" sibTransId="{35682B47-6127-45A3-9A74-3FCA555C1987}"/>
    <dgm:cxn modelId="{66FD0E47-BB49-4363-A357-A1DD90A3CDD3}" type="presParOf" srcId="{3E9A6521-4CF6-439C-8C7B-36E9906E3327}" destId="{49B271A2-2C32-4A09-8407-EFD8BE7687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A03D2A-1453-4E9D-A79C-4ED060CCCB51}" type="doc">
      <dgm:prSet loTypeId="urn:microsoft.com/office/officeart/2005/8/layout/vList2" loCatId="list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ADB2769-560B-4925-847D-74201263EF34}">
      <dgm:prSet/>
      <dgm:spPr/>
      <dgm:t>
        <a:bodyPr/>
        <a:lstStyle/>
        <a:p>
          <a:r>
            <a:rPr lang="el-GR" b="0" i="0" baseline="0"/>
            <a:t>Καθαρίζετε τους ρώθωνες &amp; ψεκάζετε με xylocaine spray</a:t>
          </a:r>
          <a:r>
            <a:rPr lang="el-GR"/>
            <a:t>.</a:t>
          </a:r>
          <a:endParaRPr lang="en-US"/>
        </a:p>
      </dgm:t>
    </dgm:pt>
    <dgm:pt modelId="{8D696E5F-4223-47F0-8249-F6CE6F7E68A2}" type="parTrans" cxnId="{5C3A3780-9DC7-45AF-96EF-F2C729D986B7}">
      <dgm:prSet/>
      <dgm:spPr/>
      <dgm:t>
        <a:bodyPr/>
        <a:lstStyle/>
        <a:p>
          <a:endParaRPr lang="en-US"/>
        </a:p>
      </dgm:t>
    </dgm:pt>
    <dgm:pt modelId="{50A141C0-3E28-4EF0-9B00-678694C34C4E}" type="sibTrans" cxnId="{5C3A3780-9DC7-45AF-96EF-F2C729D986B7}">
      <dgm:prSet/>
      <dgm:spPr/>
      <dgm:t>
        <a:bodyPr/>
        <a:lstStyle/>
        <a:p>
          <a:endParaRPr lang="en-US"/>
        </a:p>
      </dgm:t>
    </dgm:pt>
    <dgm:pt modelId="{FA78B69A-580F-4B3C-AADD-72EB6764DD8E}">
      <dgm:prSet/>
      <dgm:spPr/>
      <dgm:t>
        <a:bodyPr/>
        <a:lstStyle/>
        <a:p>
          <a:r>
            <a:rPr lang="el-GR" b="0" i="0" baseline="0" dirty="0"/>
            <a:t>Υπολογίζετε το μήκος του σωλήνα (μύτη - λοβός αυτιού - άκρο ξιφοειδούς απόφυσης),</a:t>
          </a:r>
          <a:endParaRPr lang="en-US" dirty="0"/>
        </a:p>
      </dgm:t>
    </dgm:pt>
    <dgm:pt modelId="{8B1677DB-1F9B-4593-B0EF-FB8D83E1E668}" type="parTrans" cxnId="{0443C7D6-B761-497D-A1D3-08A0CDEB128E}">
      <dgm:prSet/>
      <dgm:spPr/>
      <dgm:t>
        <a:bodyPr/>
        <a:lstStyle/>
        <a:p>
          <a:endParaRPr lang="en-US"/>
        </a:p>
      </dgm:t>
    </dgm:pt>
    <dgm:pt modelId="{08E20C90-7393-4339-94E8-B7BC84B60AAF}" type="sibTrans" cxnId="{0443C7D6-B761-497D-A1D3-08A0CDEB128E}">
      <dgm:prSet/>
      <dgm:spPr/>
      <dgm:t>
        <a:bodyPr/>
        <a:lstStyle/>
        <a:p>
          <a:endParaRPr lang="en-US"/>
        </a:p>
      </dgm:t>
    </dgm:pt>
    <dgm:pt modelId="{879BE83C-AD00-4D66-8B38-CB37FD3C8B78}">
      <dgm:prSet/>
      <dgm:spPr/>
      <dgm:t>
        <a:bodyPr/>
        <a:lstStyle/>
        <a:p>
          <a:r>
            <a:rPr lang="el-GR" b="0" i="0" baseline="0" dirty="0"/>
            <a:t>Υγραίνετε το άκρο του καθετήρα με λιπαντική αλοιφή.</a:t>
          </a:r>
          <a:endParaRPr lang="en-US" dirty="0"/>
        </a:p>
      </dgm:t>
    </dgm:pt>
    <dgm:pt modelId="{E5AD0151-1E19-46D8-A8EC-6B394FBCC5D7}" type="parTrans" cxnId="{65BB1D17-D4C4-4297-B174-367918B6EF40}">
      <dgm:prSet/>
      <dgm:spPr/>
      <dgm:t>
        <a:bodyPr/>
        <a:lstStyle/>
        <a:p>
          <a:endParaRPr lang="en-US"/>
        </a:p>
      </dgm:t>
    </dgm:pt>
    <dgm:pt modelId="{B8CD58E1-0AB7-4F46-A99F-FB00FDFDB2BE}" type="sibTrans" cxnId="{65BB1D17-D4C4-4297-B174-367918B6EF40}">
      <dgm:prSet/>
      <dgm:spPr/>
      <dgm:t>
        <a:bodyPr/>
        <a:lstStyle/>
        <a:p>
          <a:endParaRPr lang="en-US"/>
        </a:p>
      </dgm:t>
    </dgm:pt>
    <dgm:pt modelId="{0199D545-616E-42C1-8970-414241496C5F}" type="pres">
      <dgm:prSet presAssocID="{4BA03D2A-1453-4E9D-A79C-4ED060CCCB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2CA2611-FA1B-4AEF-AE4D-948E287864D3}" type="pres">
      <dgm:prSet presAssocID="{3ADB2769-560B-4925-847D-74201263EF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62FB31-9BBC-47EC-BB4A-B5943BD2C889}" type="pres">
      <dgm:prSet presAssocID="{50A141C0-3E28-4EF0-9B00-678694C34C4E}" presName="spacer" presStyleCnt="0"/>
      <dgm:spPr/>
    </dgm:pt>
    <dgm:pt modelId="{F23863E1-A533-4D45-BA89-7548F6E496D6}" type="pres">
      <dgm:prSet presAssocID="{FA78B69A-580F-4B3C-AADD-72EB6764DD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5894C2-9FBB-40E1-91A1-00CA523D11AE}" type="pres">
      <dgm:prSet presAssocID="{08E20C90-7393-4339-94E8-B7BC84B60AAF}" presName="spacer" presStyleCnt="0"/>
      <dgm:spPr/>
    </dgm:pt>
    <dgm:pt modelId="{8A65F62A-3B36-4DB0-BC6F-277A09456091}" type="pres">
      <dgm:prSet presAssocID="{879BE83C-AD00-4D66-8B38-CB37FD3C8B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443C7D6-B761-497D-A1D3-08A0CDEB128E}" srcId="{4BA03D2A-1453-4E9D-A79C-4ED060CCCB51}" destId="{FA78B69A-580F-4B3C-AADD-72EB6764DD8E}" srcOrd="1" destOrd="0" parTransId="{8B1677DB-1F9B-4593-B0EF-FB8D83E1E668}" sibTransId="{08E20C90-7393-4339-94E8-B7BC84B60AAF}"/>
    <dgm:cxn modelId="{F4804443-A0AC-4A22-A9F3-609683AD3EBB}" type="presOf" srcId="{879BE83C-AD00-4D66-8B38-CB37FD3C8B78}" destId="{8A65F62A-3B36-4DB0-BC6F-277A09456091}" srcOrd="0" destOrd="0" presId="urn:microsoft.com/office/officeart/2005/8/layout/vList2"/>
    <dgm:cxn modelId="{5C3A3780-9DC7-45AF-96EF-F2C729D986B7}" srcId="{4BA03D2A-1453-4E9D-A79C-4ED060CCCB51}" destId="{3ADB2769-560B-4925-847D-74201263EF34}" srcOrd="0" destOrd="0" parTransId="{8D696E5F-4223-47F0-8249-F6CE6F7E68A2}" sibTransId="{50A141C0-3E28-4EF0-9B00-678694C34C4E}"/>
    <dgm:cxn modelId="{65BB1D17-D4C4-4297-B174-367918B6EF40}" srcId="{4BA03D2A-1453-4E9D-A79C-4ED060CCCB51}" destId="{879BE83C-AD00-4D66-8B38-CB37FD3C8B78}" srcOrd="2" destOrd="0" parTransId="{E5AD0151-1E19-46D8-A8EC-6B394FBCC5D7}" sibTransId="{B8CD58E1-0AB7-4F46-A99F-FB00FDFDB2BE}"/>
    <dgm:cxn modelId="{79B19725-1C6F-4F5C-89B6-00F8102E7BAA}" type="presOf" srcId="{3ADB2769-560B-4925-847D-74201263EF34}" destId="{D2CA2611-FA1B-4AEF-AE4D-948E287864D3}" srcOrd="0" destOrd="0" presId="urn:microsoft.com/office/officeart/2005/8/layout/vList2"/>
    <dgm:cxn modelId="{7160392E-1F20-47C2-9E00-869BE2A3B98E}" type="presOf" srcId="{4BA03D2A-1453-4E9D-A79C-4ED060CCCB51}" destId="{0199D545-616E-42C1-8970-414241496C5F}" srcOrd="0" destOrd="0" presId="urn:microsoft.com/office/officeart/2005/8/layout/vList2"/>
    <dgm:cxn modelId="{CB887659-9FBE-45C4-9480-7D62A34071DB}" type="presOf" srcId="{FA78B69A-580F-4B3C-AADD-72EB6764DD8E}" destId="{F23863E1-A533-4D45-BA89-7548F6E496D6}" srcOrd="0" destOrd="0" presId="urn:microsoft.com/office/officeart/2005/8/layout/vList2"/>
    <dgm:cxn modelId="{A8D2A10C-E27F-4442-B881-3E54588942F8}" type="presParOf" srcId="{0199D545-616E-42C1-8970-414241496C5F}" destId="{D2CA2611-FA1B-4AEF-AE4D-948E287864D3}" srcOrd="0" destOrd="0" presId="urn:microsoft.com/office/officeart/2005/8/layout/vList2"/>
    <dgm:cxn modelId="{3F8448A4-AC7D-4358-B719-B19C111AF2B3}" type="presParOf" srcId="{0199D545-616E-42C1-8970-414241496C5F}" destId="{4062FB31-9BBC-47EC-BB4A-B5943BD2C889}" srcOrd="1" destOrd="0" presId="urn:microsoft.com/office/officeart/2005/8/layout/vList2"/>
    <dgm:cxn modelId="{3B27A294-D471-4E8C-B9D0-8C3713DCDE58}" type="presParOf" srcId="{0199D545-616E-42C1-8970-414241496C5F}" destId="{F23863E1-A533-4D45-BA89-7548F6E496D6}" srcOrd="2" destOrd="0" presId="urn:microsoft.com/office/officeart/2005/8/layout/vList2"/>
    <dgm:cxn modelId="{A8869BAA-84B6-44B8-8F31-FC769BC1A8DC}" type="presParOf" srcId="{0199D545-616E-42C1-8970-414241496C5F}" destId="{235894C2-9FBB-40E1-91A1-00CA523D11AE}" srcOrd="3" destOrd="0" presId="urn:microsoft.com/office/officeart/2005/8/layout/vList2"/>
    <dgm:cxn modelId="{FECB709D-AC56-4382-BD49-EBB5EC3E0971}" type="presParOf" srcId="{0199D545-616E-42C1-8970-414241496C5F}" destId="{8A65F62A-3B36-4DB0-BC6F-277A094560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EF7FA0-4C59-46F7-859E-7D8FC41040C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869A2F-1210-4D8B-ADD8-912A23011F2D}">
      <dgm:prSet/>
      <dgm:spPr/>
      <dgm:t>
        <a:bodyPr/>
        <a:lstStyle/>
        <a:p>
          <a:r>
            <a:rPr lang="el-GR" b="0" i="0" baseline="0" dirty="0"/>
            <a:t>Ενθαρρύνεται τον άρρωστο να παραμείνει χαλαρός.</a:t>
          </a:r>
          <a:endParaRPr lang="en-US" dirty="0"/>
        </a:p>
      </dgm:t>
    </dgm:pt>
    <dgm:pt modelId="{FC12A491-EC90-47BB-B340-0FBC1E3102CE}" type="parTrans" cxnId="{821FC9EC-2180-44B2-8CFD-EAE8B3D36177}">
      <dgm:prSet/>
      <dgm:spPr/>
      <dgm:t>
        <a:bodyPr/>
        <a:lstStyle/>
        <a:p>
          <a:endParaRPr lang="en-US"/>
        </a:p>
      </dgm:t>
    </dgm:pt>
    <dgm:pt modelId="{487A76EC-881C-4BA1-A0DE-3D38035D3F4B}" type="sibTrans" cxnId="{821FC9EC-2180-44B2-8CFD-EAE8B3D36177}">
      <dgm:prSet/>
      <dgm:spPr/>
      <dgm:t>
        <a:bodyPr/>
        <a:lstStyle/>
        <a:p>
          <a:endParaRPr lang="en-US"/>
        </a:p>
      </dgm:t>
    </dgm:pt>
    <dgm:pt modelId="{EF13D0DB-C3C1-4272-8F23-AA53B9F46345}">
      <dgm:prSet/>
      <dgm:spPr/>
      <dgm:t>
        <a:bodyPr/>
        <a:lstStyle/>
        <a:p>
          <a:r>
            <a:rPr lang="el-GR" b="0" i="0" baseline="0"/>
            <a:t>Ωθήστε με ήπιες κινήσεις τον καθετήρα και όταν φτάσει στον φάρυγγα, ζητήστε από τον άρρωστο να κάνει κλίση κεφαλής προς τα εμπρός.</a:t>
          </a:r>
          <a:endParaRPr lang="en-US"/>
        </a:p>
      </dgm:t>
    </dgm:pt>
    <dgm:pt modelId="{53129040-3BC7-4F65-AD2E-235D1385489D}" type="parTrans" cxnId="{16C8D8BE-FA07-4DAD-93E0-B690133F34C8}">
      <dgm:prSet/>
      <dgm:spPr/>
      <dgm:t>
        <a:bodyPr/>
        <a:lstStyle/>
        <a:p>
          <a:endParaRPr lang="en-US"/>
        </a:p>
      </dgm:t>
    </dgm:pt>
    <dgm:pt modelId="{E9DA8CA2-47C9-4013-99F0-EA876FD0C093}" type="sibTrans" cxnId="{16C8D8BE-FA07-4DAD-93E0-B690133F34C8}">
      <dgm:prSet/>
      <dgm:spPr/>
      <dgm:t>
        <a:bodyPr/>
        <a:lstStyle/>
        <a:p>
          <a:endParaRPr lang="en-US"/>
        </a:p>
      </dgm:t>
    </dgm:pt>
    <dgm:pt modelId="{58958A3B-1A6F-45A2-87A7-A4BE6249B3AD}">
      <dgm:prSet/>
      <dgm:spPr/>
      <dgm:t>
        <a:bodyPr/>
        <a:lstStyle/>
        <a:p>
          <a:r>
            <a:rPr lang="el-GR" b="1" i="0" u="heavy" baseline="0"/>
            <a:t>Προσοχή:</a:t>
          </a:r>
          <a:r>
            <a:rPr lang="el-GR" b="1" i="0" baseline="0"/>
            <a:t> </a:t>
          </a:r>
          <a:r>
            <a:rPr lang="el-GR" b="0" i="0" baseline="0"/>
            <a:t>Με τις ήπιες και σταθερές κινήσεις αποφεύγεται τον ερεθισμό του πνευμονογαστρικού και τη βραδυκαρδία στον ασθενή . </a:t>
          </a:r>
          <a:endParaRPr lang="en-US"/>
        </a:p>
      </dgm:t>
    </dgm:pt>
    <dgm:pt modelId="{5211BFEC-0227-4961-8CEF-C30DB3AB7ABA}" type="parTrans" cxnId="{7C60E0C4-6CA9-472C-8947-17FCBBD8C12B}">
      <dgm:prSet/>
      <dgm:spPr/>
      <dgm:t>
        <a:bodyPr/>
        <a:lstStyle/>
        <a:p>
          <a:endParaRPr lang="en-US"/>
        </a:p>
      </dgm:t>
    </dgm:pt>
    <dgm:pt modelId="{17E960D4-F5E1-4A38-BD46-B43820080F1E}" type="sibTrans" cxnId="{7C60E0C4-6CA9-472C-8947-17FCBBD8C12B}">
      <dgm:prSet/>
      <dgm:spPr/>
      <dgm:t>
        <a:bodyPr/>
        <a:lstStyle/>
        <a:p>
          <a:endParaRPr lang="en-US"/>
        </a:p>
      </dgm:t>
    </dgm:pt>
    <dgm:pt modelId="{3700EA34-BF28-40CE-8418-6F4673529F9F}" type="pres">
      <dgm:prSet presAssocID="{74EF7FA0-4C59-46F7-859E-7D8FC41040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A4EFB86-6565-439C-8803-064A5088E987}" type="pres">
      <dgm:prSet presAssocID="{A2869A2F-1210-4D8B-ADD8-912A23011F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6CC6B1-30B1-472C-8231-22077617F03F}" type="pres">
      <dgm:prSet presAssocID="{487A76EC-881C-4BA1-A0DE-3D38035D3F4B}" presName="spacer" presStyleCnt="0"/>
      <dgm:spPr/>
    </dgm:pt>
    <dgm:pt modelId="{65D8AC03-5EEF-4B48-86D1-AACCB78CF6A7}" type="pres">
      <dgm:prSet presAssocID="{EF13D0DB-C3C1-4272-8F23-AA53B9F463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BD6DF0-AB98-418C-A64E-87E0748C51F4}" type="pres">
      <dgm:prSet presAssocID="{E9DA8CA2-47C9-4013-99F0-EA876FD0C093}" presName="spacer" presStyleCnt="0"/>
      <dgm:spPr/>
    </dgm:pt>
    <dgm:pt modelId="{775F5CA8-1613-4111-B389-C9717EB73FD0}" type="pres">
      <dgm:prSet presAssocID="{58958A3B-1A6F-45A2-87A7-A4BE6249B3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6427656-B817-4AB4-9C0B-74DB99230CA2}" type="presOf" srcId="{58958A3B-1A6F-45A2-87A7-A4BE6249B3AD}" destId="{775F5CA8-1613-4111-B389-C9717EB73FD0}" srcOrd="0" destOrd="0" presId="urn:microsoft.com/office/officeart/2005/8/layout/vList2"/>
    <dgm:cxn modelId="{231A9BE0-8A66-4542-97ED-3E4791ECDB19}" type="presOf" srcId="{EF13D0DB-C3C1-4272-8F23-AA53B9F46345}" destId="{65D8AC03-5EEF-4B48-86D1-AACCB78CF6A7}" srcOrd="0" destOrd="0" presId="urn:microsoft.com/office/officeart/2005/8/layout/vList2"/>
    <dgm:cxn modelId="{821FC9EC-2180-44B2-8CFD-EAE8B3D36177}" srcId="{74EF7FA0-4C59-46F7-859E-7D8FC41040C5}" destId="{A2869A2F-1210-4D8B-ADD8-912A23011F2D}" srcOrd="0" destOrd="0" parTransId="{FC12A491-EC90-47BB-B340-0FBC1E3102CE}" sibTransId="{487A76EC-881C-4BA1-A0DE-3D38035D3F4B}"/>
    <dgm:cxn modelId="{16C8D8BE-FA07-4DAD-93E0-B690133F34C8}" srcId="{74EF7FA0-4C59-46F7-859E-7D8FC41040C5}" destId="{EF13D0DB-C3C1-4272-8F23-AA53B9F46345}" srcOrd="1" destOrd="0" parTransId="{53129040-3BC7-4F65-AD2E-235D1385489D}" sibTransId="{E9DA8CA2-47C9-4013-99F0-EA876FD0C093}"/>
    <dgm:cxn modelId="{85B55201-9196-4050-8B22-2AFD19E567E2}" type="presOf" srcId="{A2869A2F-1210-4D8B-ADD8-912A23011F2D}" destId="{9A4EFB86-6565-439C-8803-064A5088E987}" srcOrd="0" destOrd="0" presId="urn:microsoft.com/office/officeart/2005/8/layout/vList2"/>
    <dgm:cxn modelId="{C6F4E123-94F7-4C75-8C6C-50A9B57689E5}" type="presOf" srcId="{74EF7FA0-4C59-46F7-859E-7D8FC41040C5}" destId="{3700EA34-BF28-40CE-8418-6F4673529F9F}" srcOrd="0" destOrd="0" presId="urn:microsoft.com/office/officeart/2005/8/layout/vList2"/>
    <dgm:cxn modelId="{7C60E0C4-6CA9-472C-8947-17FCBBD8C12B}" srcId="{74EF7FA0-4C59-46F7-859E-7D8FC41040C5}" destId="{58958A3B-1A6F-45A2-87A7-A4BE6249B3AD}" srcOrd="2" destOrd="0" parTransId="{5211BFEC-0227-4961-8CEF-C30DB3AB7ABA}" sibTransId="{17E960D4-F5E1-4A38-BD46-B43820080F1E}"/>
    <dgm:cxn modelId="{FEF36E7E-65BC-482B-8C2F-1D0E5E4A848D}" type="presParOf" srcId="{3700EA34-BF28-40CE-8418-6F4673529F9F}" destId="{9A4EFB86-6565-439C-8803-064A5088E987}" srcOrd="0" destOrd="0" presId="urn:microsoft.com/office/officeart/2005/8/layout/vList2"/>
    <dgm:cxn modelId="{5A539C91-366B-47F1-AB91-2BD219DE8A58}" type="presParOf" srcId="{3700EA34-BF28-40CE-8418-6F4673529F9F}" destId="{156CC6B1-30B1-472C-8231-22077617F03F}" srcOrd="1" destOrd="0" presId="urn:microsoft.com/office/officeart/2005/8/layout/vList2"/>
    <dgm:cxn modelId="{AEBB98AF-9EB3-4435-B9D3-0D4D41B049C0}" type="presParOf" srcId="{3700EA34-BF28-40CE-8418-6F4673529F9F}" destId="{65D8AC03-5EEF-4B48-86D1-AACCB78CF6A7}" srcOrd="2" destOrd="0" presId="urn:microsoft.com/office/officeart/2005/8/layout/vList2"/>
    <dgm:cxn modelId="{F292D7B9-962B-4CD2-A0E5-BA452F023BD6}" type="presParOf" srcId="{3700EA34-BF28-40CE-8418-6F4673529F9F}" destId="{B2BD6DF0-AB98-418C-A64E-87E0748C51F4}" srcOrd="3" destOrd="0" presId="urn:microsoft.com/office/officeart/2005/8/layout/vList2"/>
    <dgm:cxn modelId="{2BF14BB1-718F-42CD-ABA6-1F74E133B227}" type="presParOf" srcId="{3700EA34-BF28-40CE-8418-6F4673529F9F}" destId="{775F5CA8-1613-4111-B389-C9717EB73F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BF8716-3695-4DF4-BEFA-59F5E7EAD5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EDD0E1-DFE9-47C8-AC0F-997CFDA503E3}">
      <dgm:prSet/>
      <dgm:spPr/>
      <dgm:t>
        <a:bodyPr/>
        <a:lstStyle/>
        <a:p>
          <a:r>
            <a:rPr lang="el-GR" b="0" i="0" baseline="0" dirty="0">
              <a:latin typeface="+mj-lt"/>
            </a:rPr>
            <a:t>Εάν η προσπάθεια σας, είναι επιτυχημένη τότε μαρκάρετε τον καθετήρα στο επίπεδο εισαγωγής στη μύτη και ασφαλίστε τον με ταινία.</a:t>
          </a:r>
          <a:endParaRPr lang="en-US" dirty="0">
            <a:latin typeface="+mj-lt"/>
          </a:endParaRPr>
        </a:p>
      </dgm:t>
    </dgm:pt>
    <dgm:pt modelId="{E3FFA6C2-08F2-4D75-B33D-9B82CEBC175E}" type="parTrans" cxnId="{03AB6979-71B6-4AFA-9965-C86B849D3C67}">
      <dgm:prSet/>
      <dgm:spPr/>
      <dgm:t>
        <a:bodyPr/>
        <a:lstStyle/>
        <a:p>
          <a:endParaRPr lang="en-US"/>
        </a:p>
      </dgm:t>
    </dgm:pt>
    <dgm:pt modelId="{401DA981-4D6B-4CE3-B31C-04F1D17136C1}" type="sibTrans" cxnId="{03AB6979-71B6-4AFA-9965-C86B849D3C67}">
      <dgm:prSet/>
      <dgm:spPr/>
      <dgm:t>
        <a:bodyPr/>
        <a:lstStyle/>
        <a:p>
          <a:endParaRPr lang="en-US"/>
        </a:p>
      </dgm:t>
    </dgm:pt>
    <dgm:pt modelId="{C7545B1C-43C4-4BBE-92FA-38AA027FB62D}">
      <dgm:prSet/>
      <dgm:spPr/>
      <dgm:t>
        <a:bodyPr/>
        <a:lstStyle/>
        <a:p>
          <a:r>
            <a:rPr lang="el-G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Κλείστε το άκρο του σωλήνα με πίεστρο ή λαβίδα ή συνδέστε τον με σάκο συλλογής υγρών τον οποίο στερεώνεται χαμηλά στο κρεβάτι.</a:t>
          </a:r>
        </a:p>
      </dgm:t>
    </dgm:pt>
    <dgm:pt modelId="{E4AC3716-400C-4843-8C03-5818DA904C04}" type="parTrans" cxnId="{2D71DC75-43CD-406D-98ED-2E4180E9BF4A}">
      <dgm:prSet/>
      <dgm:spPr/>
      <dgm:t>
        <a:bodyPr/>
        <a:lstStyle/>
        <a:p>
          <a:endParaRPr lang="el-GR"/>
        </a:p>
      </dgm:t>
    </dgm:pt>
    <dgm:pt modelId="{04F1C131-5FD1-454B-9EA6-631DAE69FD85}" type="sibTrans" cxnId="{2D71DC75-43CD-406D-98ED-2E4180E9BF4A}">
      <dgm:prSet/>
      <dgm:spPr/>
      <dgm:t>
        <a:bodyPr/>
        <a:lstStyle/>
        <a:p>
          <a:endParaRPr lang="el-GR"/>
        </a:p>
      </dgm:t>
    </dgm:pt>
    <dgm:pt modelId="{748D4E83-DC13-479E-ACAC-D0A22997FCAA}">
      <dgm:prSet/>
      <dgm:spPr/>
      <dgm:t>
        <a:bodyPr/>
        <a:lstStyle/>
        <a:p>
          <a:r>
            <a:rPr lang="el-GR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Ενημερώστε το δελτίο νοσηλείας</a:t>
          </a:r>
          <a:r>
            <a:rPr lang="el-G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l-GR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BAC5784-B725-4086-BDF4-342414BEAAED}" type="parTrans" cxnId="{ADD8B713-95C6-4402-B560-9484096CE11F}">
      <dgm:prSet/>
      <dgm:spPr/>
      <dgm:t>
        <a:bodyPr/>
        <a:lstStyle/>
        <a:p>
          <a:endParaRPr lang="el-GR"/>
        </a:p>
      </dgm:t>
    </dgm:pt>
    <dgm:pt modelId="{BE86AA6E-F47B-4D8B-A474-0382E4BC0F4B}" type="sibTrans" cxnId="{ADD8B713-95C6-4402-B560-9484096CE11F}">
      <dgm:prSet/>
      <dgm:spPr/>
      <dgm:t>
        <a:bodyPr/>
        <a:lstStyle/>
        <a:p>
          <a:endParaRPr lang="el-GR"/>
        </a:p>
      </dgm:t>
    </dgm:pt>
    <dgm:pt modelId="{B0CCD013-FC60-4327-9C90-B47EBBC7A44E}" type="pres">
      <dgm:prSet presAssocID="{C7BF8716-3695-4DF4-BEFA-59F5E7EAD5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3B4748D-F05E-4CC2-B3D5-175C3AC759FD}" type="pres">
      <dgm:prSet presAssocID="{8FEDD0E1-DFE9-47C8-AC0F-997CFDA503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DE2900-B586-4ABA-9FE2-83FFAD067A9E}" type="pres">
      <dgm:prSet presAssocID="{401DA981-4D6B-4CE3-B31C-04F1D17136C1}" presName="spacer" presStyleCnt="0"/>
      <dgm:spPr/>
    </dgm:pt>
    <dgm:pt modelId="{7D05FA36-CF75-42DC-83ED-8F802F5A3B8D}" type="pres">
      <dgm:prSet presAssocID="{C7545B1C-43C4-4BBE-92FA-38AA027FB6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6F5EA3-746F-4C0F-9D04-D086FC6D7BF4}" type="pres">
      <dgm:prSet presAssocID="{04F1C131-5FD1-454B-9EA6-631DAE69FD85}" presName="spacer" presStyleCnt="0"/>
      <dgm:spPr/>
    </dgm:pt>
    <dgm:pt modelId="{E8E311E8-FA1D-4293-9FD2-ADF6B85264E9}" type="pres">
      <dgm:prSet presAssocID="{748D4E83-DC13-479E-ACAC-D0A22997FC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D78DEBD-0B8D-4501-9B43-9C67F366A494}" type="presOf" srcId="{C7BF8716-3695-4DF4-BEFA-59F5E7EAD509}" destId="{B0CCD013-FC60-4327-9C90-B47EBBC7A44E}" srcOrd="0" destOrd="0" presId="urn:microsoft.com/office/officeart/2005/8/layout/vList2"/>
    <dgm:cxn modelId="{C355DAF3-4183-432A-9645-4FAF0BBB95DA}" type="presOf" srcId="{C7545B1C-43C4-4BBE-92FA-38AA027FB62D}" destId="{7D05FA36-CF75-42DC-83ED-8F802F5A3B8D}" srcOrd="0" destOrd="0" presId="urn:microsoft.com/office/officeart/2005/8/layout/vList2"/>
    <dgm:cxn modelId="{ADD8B713-95C6-4402-B560-9484096CE11F}" srcId="{C7BF8716-3695-4DF4-BEFA-59F5E7EAD509}" destId="{748D4E83-DC13-479E-ACAC-D0A22997FCAA}" srcOrd="2" destOrd="0" parTransId="{2BAC5784-B725-4086-BDF4-342414BEAAED}" sibTransId="{BE86AA6E-F47B-4D8B-A474-0382E4BC0F4B}"/>
    <dgm:cxn modelId="{03AB6979-71B6-4AFA-9965-C86B849D3C67}" srcId="{C7BF8716-3695-4DF4-BEFA-59F5E7EAD509}" destId="{8FEDD0E1-DFE9-47C8-AC0F-997CFDA503E3}" srcOrd="0" destOrd="0" parTransId="{E3FFA6C2-08F2-4D75-B33D-9B82CEBC175E}" sibTransId="{401DA981-4D6B-4CE3-B31C-04F1D17136C1}"/>
    <dgm:cxn modelId="{BE95FB0A-24E4-4975-BA06-BAFCA039F2B8}" type="presOf" srcId="{8FEDD0E1-DFE9-47C8-AC0F-997CFDA503E3}" destId="{C3B4748D-F05E-4CC2-B3D5-175C3AC759FD}" srcOrd="0" destOrd="0" presId="urn:microsoft.com/office/officeart/2005/8/layout/vList2"/>
    <dgm:cxn modelId="{2D71DC75-43CD-406D-98ED-2E4180E9BF4A}" srcId="{C7BF8716-3695-4DF4-BEFA-59F5E7EAD509}" destId="{C7545B1C-43C4-4BBE-92FA-38AA027FB62D}" srcOrd="1" destOrd="0" parTransId="{E4AC3716-400C-4843-8C03-5818DA904C04}" sibTransId="{04F1C131-5FD1-454B-9EA6-631DAE69FD85}"/>
    <dgm:cxn modelId="{4C41ED1F-287F-4333-8D4C-4121FEDDEE6D}" type="presOf" srcId="{748D4E83-DC13-479E-ACAC-D0A22997FCAA}" destId="{E8E311E8-FA1D-4293-9FD2-ADF6B85264E9}" srcOrd="0" destOrd="0" presId="urn:microsoft.com/office/officeart/2005/8/layout/vList2"/>
    <dgm:cxn modelId="{B05B29DC-B3F9-480B-A42B-D88A14882F9C}" type="presParOf" srcId="{B0CCD013-FC60-4327-9C90-B47EBBC7A44E}" destId="{C3B4748D-F05E-4CC2-B3D5-175C3AC759FD}" srcOrd="0" destOrd="0" presId="urn:microsoft.com/office/officeart/2005/8/layout/vList2"/>
    <dgm:cxn modelId="{1364D981-DDF8-4F72-BD70-C342AE679A88}" type="presParOf" srcId="{B0CCD013-FC60-4327-9C90-B47EBBC7A44E}" destId="{8BDE2900-B586-4ABA-9FE2-83FFAD067A9E}" srcOrd="1" destOrd="0" presId="urn:microsoft.com/office/officeart/2005/8/layout/vList2"/>
    <dgm:cxn modelId="{A24ED3E5-A928-47B8-9D0C-230A41F7F1B9}" type="presParOf" srcId="{B0CCD013-FC60-4327-9C90-B47EBBC7A44E}" destId="{7D05FA36-CF75-42DC-83ED-8F802F5A3B8D}" srcOrd="2" destOrd="0" presId="urn:microsoft.com/office/officeart/2005/8/layout/vList2"/>
    <dgm:cxn modelId="{98FA4D9D-51F0-472F-8259-8B070AC9A925}" type="presParOf" srcId="{B0CCD013-FC60-4327-9C90-B47EBBC7A44E}" destId="{D06F5EA3-746F-4C0F-9D04-D086FC6D7BF4}" srcOrd="3" destOrd="0" presId="urn:microsoft.com/office/officeart/2005/8/layout/vList2"/>
    <dgm:cxn modelId="{1E8FF9CE-E347-43BB-9F7D-ACC955EAC75C}" type="presParOf" srcId="{B0CCD013-FC60-4327-9C90-B47EBBC7A44E}" destId="{E8E311E8-FA1D-4293-9FD2-ADF6B85264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7A63FD-31A5-4916-B44C-32B9838BCB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835282-5CE9-489A-A7F1-C53F777A8E4A}">
      <dgm:prSet/>
      <dgm:spPr/>
      <dgm:t>
        <a:bodyPr/>
        <a:lstStyle/>
        <a:p>
          <a:r>
            <a:rPr lang="el-GR" b="1" i="0" baseline="0"/>
            <a:t>Προσοχή: </a:t>
          </a:r>
          <a:r>
            <a:rPr lang="el-GR" b="0" i="0" baseline="0"/>
            <a:t>Εάν ο άρρωστος εμφανίσει δυσφορία, δύσπνοια, βήχα, δακρύρροια ή κυάνωση είναι ενδεικτικό ότι ο σωλήνας μπήκε στην τραχεία. </a:t>
          </a:r>
          <a:r>
            <a:rPr lang="en-US" b="0" i="0" baseline="0"/>
            <a:t>Αφαιρέστε τον αμέσως. </a:t>
          </a:r>
          <a:endParaRPr lang="en-US"/>
        </a:p>
      </dgm:t>
    </dgm:pt>
    <dgm:pt modelId="{B31D4BB3-5825-4308-92D0-29A02BA700B8}" type="parTrans" cxnId="{6888B0D9-EB6E-40B6-9449-5B8675E42C8E}">
      <dgm:prSet/>
      <dgm:spPr/>
      <dgm:t>
        <a:bodyPr/>
        <a:lstStyle/>
        <a:p>
          <a:endParaRPr lang="en-US"/>
        </a:p>
      </dgm:t>
    </dgm:pt>
    <dgm:pt modelId="{5C116C98-7549-48BC-825D-6E3C5D46DB6D}" type="sibTrans" cxnId="{6888B0D9-EB6E-40B6-9449-5B8675E42C8E}">
      <dgm:prSet/>
      <dgm:spPr/>
      <dgm:t>
        <a:bodyPr/>
        <a:lstStyle/>
        <a:p>
          <a:endParaRPr lang="en-US"/>
        </a:p>
      </dgm:t>
    </dgm:pt>
    <dgm:pt modelId="{88B84787-DB0A-46A8-8214-FFE757543D26}" type="pres">
      <dgm:prSet presAssocID="{A47A63FD-31A5-4916-B44C-32B9838BCB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15F63F6-426D-4D4B-BD6B-318237DB5D32}" type="pres">
      <dgm:prSet presAssocID="{A2835282-5CE9-489A-A7F1-C53F777A8E4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888B0D9-EB6E-40B6-9449-5B8675E42C8E}" srcId="{A47A63FD-31A5-4916-B44C-32B9838BCB4A}" destId="{A2835282-5CE9-489A-A7F1-C53F777A8E4A}" srcOrd="0" destOrd="0" parTransId="{B31D4BB3-5825-4308-92D0-29A02BA700B8}" sibTransId="{5C116C98-7549-48BC-825D-6E3C5D46DB6D}"/>
    <dgm:cxn modelId="{4B5F3BA2-BD51-4F9B-B037-CC198BE4F40D}" type="presOf" srcId="{A47A63FD-31A5-4916-B44C-32B9838BCB4A}" destId="{88B84787-DB0A-46A8-8214-FFE757543D26}" srcOrd="0" destOrd="0" presId="urn:microsoft.com/office/officeart/2005/8/layout/vList2"/>
    <dgm:cxn modelId="{22BF1EE8-1D36-431D-9C01-63CCF0A602DA}" type="presOf" srcId="{A2835282-5CE9-489A-A7F1-C53F777A8E4A}" destId="{415F63F6-426D-4D4B-BD6B-318237DB5D32}" srcOrd="0" destOrd="0" presId="urn:microsoft.com/office/officeart/2005/8/layout/vList2"/>
    <dgm:cxn modelId="{19DAF0FF-A479-4B0B-8B25-1AF6845BC27E}" type="presParOf" srcId="{88B84787-DB0A-46A8-8214-FFE757543D26}" destId="{415F63F6-426D-4D4B-BD6B-318237DB5D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EDB807-19B6-4E56-AE8B-F50684FFC9F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F51B24-3211-4985-9657-BB055E9B4299}">
      <dgm:prSet custT="1"/>
      <dgm:spPr/>
      <dgm:t>
        <a:bodyPr/>
        <a:lstStyle/>
        <a:p>
          <a:r>
            <a:rPr lang="el-GR" sz="1800" b="0" i="0" dirty="0"/>
            <a:t>Αναρρόφηση περιεχομένου και μέτρηση του </a:t>
          </a:r>
          <a:r>
            <a:rPr lang="el-GR" sz="1800" b="0" i="0" dirty="0" err="1"/>
            <a:t>ph</a:t>
          </a:r>
          <a:r>
            <a:rPr lang="el-GR" sz="1800" b="0" i="0" dirty="0"/>
            <a:t>, </a:t>
          </a:r>
        </a:p>
        <a:p>
          <a:r>
            <a:rPr lang="el-GR" sz="1800" b="0" i="0" dirty="0"/>
            <a:t>(</a:t>
          </a:r>
          <a:r>
            <a:rPr lang="el-GR" sz="1800" b="0" i="0" dirty="0" err="1"/>
            <a:t>ph</a:t>
          </a:r>
          <a:r>
            <a:rPr lang="el-GR" sz="1800" b="0" i="0" dirty="0"/>
            <a:t> &lt;4  γαστρικό υγρό &amp; </a:t>
          </a:r>
          <a:r>
            <a:rPr lang="el-GR" sz="1800" b="0" i="0" dirty="0" err="1"/>
            <a:t>ph</a:t>
          </a:r>
          <a:r>
            <a:rPr lang="el-GR" sz="1800" b="0" i="0" dirty="0"/>
            <a:t> &gt;6 εντερικό περιεχόμενο).</a:t>
          </a:r>
          <a:endParaRPr lang="en-US" sz="1800" dirty="0"/>
        </a:p>
      </dgm:t>
    </dgm:pt>
    <dgm:pt modelId="{33D65BB3-5A47-4ADA-B605-9A69D4E5A7E5}" type="parTrans" cxnId="{E611B60C-5A8C-4653-A3E5-B1E7D49F3C80}">
      <dgm:prSet/>
      <dgm:spPr/>
      <dgm:t>
        <a:bodyPr/>
        <a:lstStyle/>
        <a:p>
          <a:endParaRPr lang="en-US"/>
        </a:p>
      </dgm:t>
    </dgm:pt>
    <dgm:pt modelId="{0A9D00CD-E20A-45D1-84CE-AEAAC3BFE1E0}" type="sibTrans" cxnId="{E611B60C-5A8C-4653-A3E5-B1E7D49F3C80}">
      <dgm:prSet/>
      <dgm:spPr/>
      <dgm:t>
        <a:bodyPr/>
        <a:lstStyle/>
        <a:p>
          <a:endParaRPr lang="en-US"/>
        </a:p>
      </dgm:t>
    </dgm:pt>
    <dgm:pt modelId="{EF4FE6BF-B835-4122-9F3E-A6C1E4ED5D7E}">
      <dgm:prSet custT="1"/>
      <dgm:spPr/>
      <dgm:t>
        <a:bodyPr/>
        <a:lstStyle/>
        <a:p>
          <a:r>
            <a:rPr lang="el-GR" sz="1800" dirty="0"/>
            <a:t>Επιβεβαιώνουμε τη σωστή θέση του καθετήρα στο στομάχι με εισαγωγή αέρα(10-20</a:t>
          </a:r>
          <a:r>
            <a:rPr lang="en-US" sz="1800" dirty="0"/>
            <a:t>ml) </a:t>
          </a:r>
          <a:r>
            <a:rPr lang="el-GR" sz="1800" dirty="0"/>
            <a:t>και ταυτόχρονα τοποθετούμε το στηθοσκόπιο στο </a:t>
          </a:r>
          <a:r>
            <a:rPr lang="el-GR" sz="1800" dirty="0" err="1"/>
            <a:t>επιγάστριο</a:t>
          </a:r>
          <a:r>
            <a:rPr lang="el-GR" sz="1800" dirty="0"/>
            <a:t> για να ακούσουμε τον ήχο του αέρα</a:t>
          </a:r>
          <a:endParaRPr lang="en-US" sz="1800" dirty="0"/>
        </a:p>
      </dgm:t>
    </dgm:pt>
    <dgm:pt modelId="{07020583-1C5E-4AD9-BC1D-E312490DA66E}" type="parTrans" cxnId="{743962C4-AB4A-4463-9804-88D46FCC6643}">
      <dgm:prSet/>
      <dgm:spPr/>
      <dgm:t>
        <a:bodyPr/>
        <a:lstStyle/>
        <a:p>
          <a:endParaRPr lang="en-US"/>
        </a:p>
      </dgm:t>
    </dgm:pt>
    <dgm:pt modelId="{FF3B4AB7-671B-440F-8918-19A45987BF81}" type="sibTrans" cxnId="{743962C4-AB4A-4463-9804-88D46FCC6643}">
      <dgm:prSet/>
      <dgm:spPr/>
      <dgm:t>
        <a:bodyPr/>
        <a:lstStyle/>
        <a:p>
          <a:endParaRPr lang="en-US"/>
        </a:p>
      </dgm:t>
    </dgm:pt>
    <dgm:pt modelId="{05354CE1-5750-4DE5-A8CD-3F3CFA98A26A}" type="pres">
      <dgm:prSet presAssocID="{33EDB807-19B6-4E56-AE8B-F50684FFC9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B92001E-77A5-410C-9A9C-FBFC9E33BAEE}" type="pres">
      <dgm:prSet presAssocID="{35F51B24-3211-4985-9657-BB055E9B429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D35B3A-7DBE-4397-ADBF-D7AEA1CB669D}" type="pres">
      <dgm:prSet presAssocID="{0A9D00CD-E20A-45D1-84CE-AEAAC3BFE1E0}" presName="sibTrans" presStyleLbl="sibTrans1D1" presStyleIdx="0" presStyleCnt="1"/>
      <dgm:spPr/>
      <dgm:t>
        <a:bodyPr/>
        <a:lstStyle/>
        <a:p>
          <a:endParaRPr lang="el-GR"/>
        </a:p>
      </dgm:t>
    </dgm:pt>
    <dgm:pt modelId="{65DDBDB6-B6E2-42B3-A69D-0BB8F9BE975D}" type="pres">
      <dgm:prSet presAssocID="{0A9D00CD-E20A-45D1-84CE-AEAAC3BFE1E0}" presName="connectorText" presStyleLbl="sibTrans1D1" presStyleIdx="0" presStyleCnt="1"/>
      <dgm:spPr/>
      <dgm:t>
        <a:bodyPr/>
        <a:lstStyle/>
        <a:p>
          <a:endParaRPr lang="el-GR"/>
        </a:p>
      </dgm:t>
    </dgm:pt>
    <dgm:pt modelId="{AD8AF787-8B19-449A-86B3-A483A9507FC5}" type="pres">
      <dgm:prSet presAssocID="{EF4FE6BF-B835-4122-9F3E-A6C1E4ED5D7E}" presName="node" presStyleLbl="node1" presStyleIdx="1" presStyleCnt="2" custLinFactNeighborX="-85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552B82F-3CF2-4202-827F-DCEEB579985E}" type="presOf" srcId="{EF4FE6BF-B835-4122-9F3E-A6C1E4ED5D7E}" destId="{AD8AF787-8B19-449A-86B3-A483A9507FC5}" srcOrd="0" destOrd="0" presId="urn:microsoft.com/office/officeart/2016/7/layout/RepeatingBendingProcessNew"/>
    <dgm:cxn modelId="{786F172F-01D4-4738-88BA-30C3C3F05498}" type="presOf" srcId="{0A9D00CD-E20A-45D1-84CE-AEAAC3BFE1E0}" destId="{53D35B3A-7DBE-4397-ADBF-D7AEA1CB669D}" srcOrd="0" destOrd="0" presId="urn:microsoft.com/office/officeart/2016/7/layout/RepeatingBendingProcessNew"/>
    <dgm:cxn modelId="{D3C9D772-E064-4726-8265-2C3095A57631}" type="presOf" srcId="{0A9D00CD-E20A-45D1-84CE-AEAAC3BFE1E0}" destId="{65DDBDB6-B6E2-42B3-A69D-0BB8F9BE975D}" srcOrd="1" destOrd="0" presId="urn:microsoft.com/office/officeart/2016/7/layout/RepeatingBendingProcessNew"/>
    <dgm:cxn modelId="{9C110C04-5F11-4E7C-989F-91F5AF4CB644}" type="presOf" srcId="{33EDB807-19B6-4E56-AE8B-F50684FFC9FC}" destId="{05354CE1-5750-4DE5-A8CD-3F3CFA98A26A}" srcOrd="0" destOrd="0" presId="urn:microsoft.com/office/officeart/2016/7/layout/RepeatingBendingProcessNew"/>
    <dgm:cxn modelId="{743962C4-AB4A-4463-9804-88D46FCC6643}" srcId="{33EDB807-19B6-4E56-AE8B-F50684FFC9FC}" destId="{EF4FE6BF-B835-4122-9F3E-A6C1E4ED5D7E}" srcOrd="1" destOrd="0" parTransId="{07020583-1C5E-4AD9-BC1D-E312490DA66E}" sibTransId="{FF3B4AB7-671B-440F-8918-19A45987BF81}"/>
    <dgm:cxn modelId="{50BEA2C4-F219-4437-9D80-C57FE797F054}" type="presOf" srcId="{35F51B24-3211-4985-9657-BB055E9B4299}" destId="{EB92001E-77A5-410C-9A9C-FBFC9E33BAEE}" srcOrd="0" destOrd="0" presId="urn:microsoft.com/office/officeart/2016/7/layout/RepeatingBendingProcessNew"/>
    <dgm:cxn modelId="{E611B60C-5A8C-4653-A3E5-B1E7D49F3C80}" srcId="{33EDB807-19B6-4E56-AE8B-F50684FFC9FC}" destId="{35F51B24-3211-4985-9657-BB055E9B4299}" srcOrd="0" destOrd="0" parTransId="{33D65BB3-5A47-4ADA-B605-9A69D4E5A7E5}" sibTransId="{0A9D00CD-E20A-45D1-84CE-AEAAC3BFE1E0}"/>
    <dgm:cxn modelId="{751465E7-FAFD-484C-86EB-4DBDF94D06D7}" type="presParOf" srcId="{05354CE1-5750-4DE5-A8CD-3F3CFA98A26A}" destId="{EB92001E-77A5-410C-9A9C-FBFC9E33BAEE}" srcOrd="0" destOrd="0" presId="urn:microsoft.com/office/officeart/2016/7/layout/RepeatingBendingProcessNew"/>
    <dgm:cxn modelId="{3E080A19-94FD-429A-8F50-3F59F91B9355}" type="presParOf" srcId="{05354CE1-5750-4DE5-A8CD-3F3CFA98A26A}" destId="{53D35B3A-7DBE-4397-ADBF-D7AEA1CB669D}" srcOrd="1" destOrd="0" presId="urn:microsoft.com/office/officeart/2016/7/layout/RepeatingBendingProcessNew"/>
    <dgm:cxn modelId="{111E81D5-2069-4396-B693-8986C916F17F}" type="presParOf" srcId="{53D35B3A-7DBE-4397-ADBF-D7AEA1CB669D}" destId="{65DDBDB6-B6E2-42B3-A69D-0BB8F9BE975D}" srcOrd="0" destOrd="0" presId="urn:microsoft.com/office/officeart/2016/7/layout/RepeatingBendingProcessNew"/>
    <dgm:cxn modelId="{AECDF725-79E1-4477-A66B-4006289F2D68}" type="presParOf" srcId="{05354CE1-5750-4DE5-A8CD-3F3CFA98A26A}" destId="{AD8AF787-8B19-449A-86B3-A483A9507FC5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9316D3C-9935-4009-BA5B-DCBC828800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1D94AD-150C-492E-9D52-4B73C97B8B5D}">
      <dgm:prSet/>
      <dgm:spPr/>
      <dgm:t>
        <a:bodyPr/>
        <a:lstStyle/>
        <a:p>
          <a:r>
            <a:rPr lang="el-GR" b="0" i="0" baseline="0"/>
            <a:t>Περιποίηση ρωθώνων και παρακολούθηση για τραυματισμό,</a:t>
          </a:r>
          <a:endParaRPr lang="en-US"/>
        </a:p>
      </dgm:t>
    </dgm:pt>
    <dgm:pt modelId="{915FA620-0358-4763-85FB-58BC9C93D3C9}" type="parTrans" cxnId="{38C27C5A-CEB3-45C2-A06C-435C955D3407}">
      <dgm:prSet/>
      <dgm:spPr/>
      <dgm:t>
        <a:bodyPr/>
        <a:lstStyle/>
        <a:p>
          <a:endParaRPr lang="en-US"/>
        </a:p>
      </dgm:t>
    </dgm:pt>
    <dgm:pt modelId="{EC7A0AEE-3430-4C17-BA27-31B428209569}" type="sibTrans" cxnId="{38C27C5A-CEB3-45C2-A06C-435C955D3407}">
      <dgm:prSet/>
      <dgm:spPr/>
      <dgm:t>
        <a:bodyPr/>
        <a:lstStyle/>
        <a:p>
          <a:endParaRPr lang="en-US"/>
        </a:p>
      </dgm:t>
    </dgm:pt>
    <dgm:pt modelId="{56146667-4CA9-49AB-89A1-2D146E31E1EA}">
      <dgm:prSet/>
      <dgm:spPr/>
      <dgm:t>
        <a:bodyPr/>
        <a:lstStyle/>
        <a:p>
          <a:r>
            <a:rPr lang="el-GR" b="0" i="0" baseline="0"/>
            <a:t>Φροντίδα στοματικής κοιλότητας,</a:t>
          </a:r>
          <a:endParaRPr lang="en-US"/>
        </a:p>
      </dgm:t>
    </dgm:pt>
    <dgm:pt modelId="{31B8D652-6174-4B62-AFB8-2121442B35A2}" type="parTrans" cxnId="{0042E1CB-2C2E-4FB3-8210-62545FF7C19D}">
      <dgm:prSet/>
      <dgm:spPr/>
      <dgm:t>
        <a:bodyPr/>
        <a:lstStyle/>
        <a:p>
          <a:endParaRPr lang="en-US"/>
        </a:p>
      </dgm:t>
    </dgm:pt>
    <dgm:pt modelId="{92312D67-686F-4253-A020-1ADC7F2052B0}" type="sibTrans" cxnId="{0042E1CB-2C2E-4FB3-8210-62545FF7C19D}">
      <dgm:prSet/>
      <dgm:spPr/>
      <dgm:t>
        <a:bodyPr/>
        <a:lstStyle/>
        <a:p>
          <a:endParaRPr lang="en-US"/>
        </a:p>
      </dgm:t>
    </dgm:pt>
    <dgm:pt modelId="{C039809B-41B4-4053-95D3-7AD93AA6B224}">
      <dgm:prSet/>
      <dgm:spPr/>
      <dgm:t>
        <a:bodyPr/>
        <a:lstStyle/>
        <a:p>
          <a:r>
            <a:rPr lang="el-GR" b="0" i="0" baseline="0"/>
            <a:t>Εκτίμηση της γενικής κατάστασης του ασθενή (ισοζύγιο υγρών),</a:t>
          </a:r>
          <a:endParaRPr lang="en-US"/>
        </a:p>
      </dgm:t>
    </dgm:pt>
    <dgm:pt modelId="{46D9AFBD-6609-4453-8687-0C6A59014922}" type="parTrans" cxnId="{2FD2C6E8-65AE-4B9D-8349-0499A3703BA0}">
      <dgm:prSet/>
      <dgm:spPr/>
      <dgm:t>
        <a:bodyPr/>
        <a:lstStyle/>
        <a:p>
          <a:endParaRPr lang="en-US"/>
        </a:p>
      </dgm:t>
    </dgm:pt>
    <dgm:pt modelId="{E8459BD5-1A04-4230-901A-00AA209FEF2F}" type="sibTrans" cxnId="{2FD2C6E8-65AE-4B9D-8349-0499A3703BA0}">
      <dgm:prSet/>
      <dgm:spPr/>
      <dgm:t>
        <a:bodyPr/>
        <a:lstStyle/>
        <a:p>
          <a:endParaRPr lang="en-US"/>
        </a:p>
      </dgm:t>
    </dgm:pt>
    <dgm:pt modelId="{76693D82-B87E-4D62-9F72-CCF71A2E967F}">
      <dgm:prSet/>
      <dgm:spPr/>
      <dgm:t>
        <a:bodyPr/>
        <a:lstStyle/>
        <a:p>
          <a:r>
            <a:rPr lang="el-GR" b="0" i="0" baseline="0"/>
            <a:t>Ενημέρωση λογοδοσίας</a:t>
          </a:r>
          <a:endParaRPr lang="en-US"/>
        </a:p>
      </dgm:t>
    </dgm:pt>
    <dgm:pt modelId="{88DEDA34-EA96-4505-9425-115103546931}" type="parTrans" cxnId="{A6E9BC9E-EF6D-4CC8-8ED7-6F94A0B70F32}">
      <dgm:prSet/>
      <dgm:spPr/>
      <dgm:t>
        <a:bodyPr/>
        <a:lstStyle/>
        <a:p>
          <a:endParaRPr lang="en-US"/>
        </a:p>
      </dgm:t>
    </dgm:pt>
    <dgm:pt modelId="{7D5C3604-4E09-45CE-9F1D-9C1FCD1C7F9B}" type="sibTrans" cxnId="{A6E9BC9E-EF6D-4CC8-8ED7-6F94A0B70F32}">
      <dgm:prSet/>
      <dgm:spPr/>
      <dgm:t>
        <a:bodyPr/>
        <a:lstStyle/>
        <a:p>
          <a:endParaRPr lang="en-US"/>
        </a:p>
      </dgm:t>
    </dgm:pt>
    <dgm:pt modelId="{40383928-3549-44C4-B15A-29161CB00472}">
      <dgm:prSet/>
      <dgm:spPr/>
      <dgm:t>
        <a:bodyPr/>
        <a:lstStyle/>
        <a:p>
          <a:r>
            <a:rPr lang="el-GR" b="0" i="0" baseline="0"/>
            <a:t>ώρα τοποθέτησης, αντίδραση του ασθενή,</a:t>
          </a:r>
          <a:endParaRPr lang="en-US"/>
        </a:p>
      </dgm:t>
    </dgm:pt>
    <dgm:pt modelId="{627E879A-E6C9-43DE-965B-401F1E61AC76}" type="parTrans" cxnId="{BD58F2A3-ED82-4DF8-9014-D2A5341B8096}">
      <dgm:prSet/>
      <dgm:spPr/>
      <dgm:t>
        <a:bodyPr/>
        <a:lstStyle/>
        <a:p>
          <a:endParaRPr lang="en-US"/>
        </a:p>
      </dgm:t>
    </dgm:pt>
    <dgm:pt modelId="{B229DC8F-C03F-4DDE-9889-363F5BE6008E}" type="sibTrans" cxnId="{BD58F2A3-ED82-4DF8-9014-D2A5341B8096}">
      <dgm:prSet/>
      <dgm:spPr/>
      <dgm:t>
        <a:bodyPr/>
        <a:lstStyle/>
        <a:p>
          <a:endParaRPr lang="en-US"/>
        </a:p>
      </dgm:t>
    </dgm:pt>
    <dgm:pt modelId="{FA2BBEA0-64DC-48C9-8D3B-6CBE1F55A3D6}">
      <dgm:prSet/>
      <dgm:spPr/>
      <dgm:t>
        <a:bodyPr/>
        <a:lstStyle/>
        <a:p>
          <a:r>
            <a:rPr lang="el-GR" b="0" i="0" baseline="0"/>
            <a:t>μέγεθος και είδος καθετήρα,</a:t>
          </a:r>
          <a:endParaRPr lang="en-US"/>
        </a:p>
      </dgm:t>
    </dgm:pt>
    <dgm:pt modelId="{8AA9DDC7-C0D3-491B-8660-20EF1540CF0D}" type="parTrans" cxnId="{0A4546EC-560F-4CDE-BFFE-A90D45189119}">
      <dgm:prSet/>
      <dgm:spPr/>
      <dgm:t>
        <a:bodyPr/>
        <a:lstStyle/>
        <a:p>
          <a:endParaRPr lang="en-US"/>
        </a:p>
      </dgm:t>
    </dgm:pt>
    <dgm:pt modelId="{42137152-A803-438B-9846-344AF06429A0}" type="sibTrans" cxnId="{0A4546EC-560F-4CDE-BFFE-A90D45189119}">
      <dgm:prSet/>
      <dgm:spPr/>
      <dgm:t>
        <a:bodyPr/>
        <a:lstStyle/>
        <a:p>
          <a:endParaRPr lang="en-US"/>
        </a:p>
      </dgm:t>
    </dgm:pt>
    <dgm:pt modelId="{31623E18-58A1-4C57-90FF-1AF1C4E9ED20}">
      <dgm:prSet/>
      <dgm:spPr/>
      <dgm:t>
        <a:bodyPr/>
        <a:lstStyle/>
        <a:p>
          <a:r>
            <a:rPr lang="el-GR" b="0" i="0" baseline="0" dirty="0"/>
            <a:t>μέτρηση της οξύτητας του γαστρικού περιεχομένου (</a:t>
          </a:r>
          <a:r>
            <a:rPr lang="en-US" b="0" i="0" baseline="0" dirty="0"/>
            <a:t>pH</a:t>
          </a:r>
          <a:r>
            <a:rPr lang="el-GR" b="0" i="0" baseline="0" dirty="0"/>
            <a:t>).</a:t>
          </a:r>
          <a:endParaRPr lang="en-US" dirty="0"/>
        </a:p>
      </dgm:t>
    </dgm:pt>
    <dgm:pt modelId="{6E640B6B-BA50-47DD-8AC5-31F64B167B10}" type="parTrans" cxnId="{667F1D02-FE06-4638-BC64-3CC11C614AE9}">
      <dgm:prSet/>
      <dgm:spPr/>
      <dgm:t>
        <a:bodyPr/>
        <a:lstStyle/>
        <a:p>
          <a:endParaRPr lang="en-US"/>
        </a:p>
      </dgm:t>
    </dgm:pt>
    <dgm:pt modelId="{CFCAD719-56E6-41D2-BF1D-9A6BAA7BD0BE}" type="sibTrans" cxnId="{667F1D02-FE06-4638-BC64-3CC11C614AE9}">
      <dgm:prSet/>
      <dgm:spPr/>
      <dgm:t>
        <a:bodyPr/>
        <a:lstStyle/>
        <a:p>
          <a:endParaRPr lang="en-US"/>
        </a:p>
      </dgm:t>
    </dgm:pt>
    <dgm:pt modelId="{20A4DE20-557C-49E7-B939-28FE3B55F0B8}" type="pres">
      <dgm:prSet presAssocID="{A9316D3C-9935-4009-BA5B-DCBC828800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FA596D5-FDEF-4A43-A6B4-C869B3A6DF20}" type="pres">
      <dgm:prSet presAssocID="{2D1D94AD-150C-492E-9D52-4B73C97B8B5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6F55A3-2EC0-411F-BBF8-26E064156D2C}" type="pres">
      <dgm:prSet presAssocID="{EC7A0AEE-3430-4C17-BA27-31B428209569}" presName="spacer" presStyleCnt="0"/>
      <dgm:spPr/>
    </dgm:pt>
    <dgm:pt modelId="{AA653ABA-0012-4545-974E-17C416F10F69}" type="pres">
      <dgm:prSet presAssocID="{56146667-4CA9-49AB-89A1-2D146E31E1E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D1DEAA-47F3-48F2-975B-75509E92F367}" type="pres">
      <dgm:prSet presAssocID="{92312D67-686F-4253-A020-1ADC7F2052B0}" presName="spacer" presStyleCnt="0"/>
      <dgm:spPr/>
    </dgm:pt>
    <dgm:pt modelId="{2EA688C1-8418-4F16-AF88-9677BCD48368}" type="pres">
      <dgm:prSet presAssocID="{C039809B-41B4-4053-95D3-7AD93AA6B2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D227A8-3222-4842-B718-A28904A50E58}" type="pres">
      <dgm:prSet presAssocID="{E8459BD5-1A04-4230-901A-00AA209FEF2F}" presName="spacer" presStyleCnt="0"/>
      <dgm:spPr/>
    </dgm:pt>
    <dgm:pt modelId="{3B6C5F7A-4EF0-4663-B390-9B083BCB5858}" type="pres">
      <dgm:prSet presAssocID="{76693D82-B87E-4D62-9F72-CCF71A2E96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76D927-05FE-400B-9131-DDD5CA6E16AE}" type="pres">
      <dgm:prSet presAssocID="{76693D82-B87E-4D62-9F72-CCF71A2E967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042E1CB-2C2E-4FB3-8210-62545FF7C19D}" srcId="{A9316D3C-9935-4009-BA5B-DCBC8288004A}" destId="{56146667-4CA9-49AB-89A1-2D146E31E1EA}" srcOrd="1" destOrd="0" parTransId="{31B8D652-6174-4B62-AFB8-2121442B35A2}" sibTransId="{92312D67-686F-4253-A020-1ADC7F2052B0}"/>
    <dgm:cxn modelId="{5E98AFAC-11B6-4BC6-8135-59BAEF852AFF}" type="presOf" srcId="{40383928-3549-44C4-B15A-29161CB00472}" destId="{3C76D927-05FE-400B-9131-DDD5CA6E16AE}" srcOrd="0" destOrd="0" presId="urn:microsoft.com/office/officeart/2005/8/layout/vList2"/>
    <dgm:cxn modelId="{0A4546EC-560F-4CDE-BFFE-A90D45189119}" srcId="{76693D82-B87E-4D62-9F72-CCF71A2E967F}" destId="{FA2BBEA0-64DC-48C9-8D3B-6CBE1F55A3D6}" srcOrd="1" destOrd="0" parTransId="{8AA9DDC7-C0D3-491B-8660-20EF1540CF0D}" sibTransId="{42137152-A803-438B-9846-344AF06429A0}"/>
    <dgm:cxn modelId="{26C29A26-F9F3-49F8-BD82-17A03575071F}" type="presOf" srcId="{C039809B-41B4-4053-95D3-7AD93AA6B224}" destId="{2EA688C1-8418-4F16-AF88-9677BCD48368}" srcOrd="0" destOrd="0" presId="urn:microsoft.com/office/officeart/2005/8/layout/vList2"/>
    <dgm:cxn modelId="{2FD2C6E8-65AE-4B9D-8349-0499A3703BA0}" srcId="{A9316D3C-9935-4009-BA5B-DCBC8288004A}" destId="{C039809B-41B4-4053-95D3-7AD93AA6B224}" srcOrd="2" destOrd="0" parTransId="{46D9AFBD-6609-4453-8687-0C6A59014922}" sibTransId="{E8459BD5-1A04-4230-901A-00AA209FEF2F}"/>
    <dgm:cxn modelId="{B3A586A3-3B71-4BC7-BA5C-54D7E1D5EF5D}" type="presOf" srcId="{FA2BBEA0-64DC-48C9-8D3B-6CBE1F55A3D6}" destId="{3C76D927-05FE-400B-9131-DDD5CA6E16AE}" srcOrd="0" destOrd="1" presId="urn:microsoft.com/office/officeart/2005/8/layout/vList2"/>
    <dgm:cxn modelId="{667F1D02-FE06-4638-BC64-3CC11C614AE9}" srcId="{76693D82-B87E-4D62-9F72-CCF71A2E967F}" destId="{31623E18-58A1-4C57-90FF-1AF1C4E9ED20}" srcOrd="2" destOrd="0" parTransId="{6E640B6B-BA50-47DD-8AC5-31F64B167B10}" sibTransId="{CFCAD719-56E6-41D2-BF1D-9A6BAA7BD0BE}"/>
    <dgm:cxn modelId="{A6E9BC9E-EF6D-4CC8-8ED7-6F94A0B70F32}" srcId="{A9316D3C-9935-4009-BA5B-DCBC8288004A}" destId="{76693D82-B87E-4D62-9F72-CCF71A2E967F}" srcOrd="3" destOrd="0" parTransId="{88DEDA34-EA96-4505-9425-115103546931}" sibTransId="{7D5C3604-4E09-45CE-9F1D-9C1FCD1C7F9B}"/>
    <dgm:cxn modelId="{4F6D32F4-C5A2-4603-A774-3A665794220D}" type="presOf" srcId="{A9316D3C-9935-4009-BA5B-DCBC8288004A}" destId="{20A4DE20-557C-49E7-B939-28FE3B55F0B8}" srcOrd="0" destOrd="0" presId="urn:microsoft.com/office/officeart/2005/8/layout/vList2"/>
    <dgm:cxn modelId="{387C9A34-1180-4857-AD9C-AF1D25F7778E}" type="presOf" srcId="{31623E18-58A1-4C57-90FF-1AF1C4E9ED20}" destId="{3C76D927-05FE-400B-9131-DDD5CA6E16AE}" srcOrd="0" destOrd="2" presId="urn:microsoft.com/office/officeart/2005/8/layout/vList2"/>
    <dgm:cxn modelId="{592CC16E-B695-4DA5-B847-CBF63A6804FE}" type="presOf" srcId="{56146667-4CA9-49AB-89A1-2D146E31E1EA}" destId="{AA653ABA-0012-4545-974E-17C416F10F69}" srcOrd="0" destOrd="0" presId="urn:microsoft.com/office/officeart/2005/8/layout/vList2"/>
    <dgm:cxn modelId="{38C27C5A-CEB3-45C2-A06C-435C955D3407}" srcId="{A9316D3C-9935-4009-BA5B-DCBC8288004A}" destId="{2D1D94AD-150C-492E-9D52-4B73C97B8B5D}" srcOrd="0" destOrd="0" parTransId="{915FA620-0358-4763-85FB-58BC9C93D3C9}" sibTransId="{EC7A0AEE-3430-4C17-BA27-31B428209569}"/>
    <dgm:cxn modelId="{DD2EFB3F-9AEC-44E1-B60A-4D9B8AAEC3B0}" type="presOf" srcId="{76693D82-B87E-4D62-9F72-CCF71A2E967F}" destId="{3B6C5F7A-4EF0-4663-B390-9B083BCB5858}" srcOrd="0" destOrd="0" presId="urn:microsoft.com/office/officeart/2005/8/layout/vList2"/>
    <dgm:cxn modelId="{2E57AB3B-998A-4BDB-930E-BF2EAC21A17F}" type="presOf" srcId="{2D1D94AD-150C-492E-9D52-4B73C97B8B5D}" destId="{6FA596D5-FDEF-4A43-A6B4-C869B3A6DF20}" srcOrd="0" destOrd="0" presId="urn:microsoft.com/office/officeart/2005/8/layout/vList2"/>
    <dgm:cxn modelId="{BD58F2A3-ED82-4DF8-9014-D2A5341B8096}" srcId="{76693D82-B87E-4D62-9F72-CCF71A2E967F}" destId="{40383928-3549-44C4-B15A-29161CB00472}" srcOrd="0" destOrd="0" parTransId="{627E879A-E6C9-43DE-965B-401F1E61AC76}" sibTransId="{B229DC8F-C03F-4DDE-9889-363F5BE6008E}"/>
    <dgm:cxn modelId="{AC5C156E-2391-4685-B1FD-77C119460B8B}" type="presParOf" srcId="{20A4DE20-557C-49E7-B939-28FE3B55F0B8}" destId="{6FA596D5-FDEF-4A43-A6B4-C869B3A6DF20}" srcOrd="0" destOrd="0" presId="urn:microsoft.com/office/officeart/2005/8/layout/vList2"/>
    <dgm:cxn modelId="{516D87B3-856C-4BCE-A356-6C86FCA44E83}" type="presParOf" srcId="{20A4DE20-557C-49E7-B939-28FE3B55F0B8}" destId="{036F55A3-2EC0-411F-BBF8-26E064156D2C}" srcOrd="1" destOrd="0" presId="urn:microsoft.com/office/officeart/2005/8/layout/vList2"/>
    <dgm:cxn modelId="{54697A20-A157-4268-AD6F-85BE15A51DDC}" type="presParOf" srcId="{20A4DE20-557C-49E7-B939-28FE3B55F0B8}" destId="{AA653ABA-0012-4545-974E-17C416F10F69}" srcOrd="2" destOrd="0" presId="urn:microsoft.com/office/officeart/2005/8/layout/vList2"/>
    <dgm:cxn modelId="{BF6D98AF-CACA-456D-9098-06EF79B3151A}" type="presParOf" srcId="{20A4DE20-557C-49E7-B939-28FE3B55F0B8}" destId="{97D1DEAA-47F3-48F2-975B-75509E92F367}" srcOrd="3" destOrd="0" presId="urn:microsoft.com/office/officeart/2005/8/layout/vList2"/>
    <dgm:cxn modelId="{5A2209BD-843B-4CF5-B4E4-C749603AF1EB}" type="presParOf" srcId="{20A4DE20-557C-49E7-B939-28FE3B55F0B8}" destId="{2EA688C1-8418-4F16-AF88-9677BCD48368}" srcOrd="4" destOrd="0" presId="urn:microsoft.com/office/officeart/2005/8/layout/vList2"/>
    <dgm:cxn modelId="{98E13552-D5A1-4C5E-AD7D-77AF1975749D}" type="presParOf" srcId="{20A4DE20-557C-49E7-B939-28FE3B55F0B8}" destId="{8FD227A8-3222-4842-B718-A28904A50E58}" srcOrd="5" destOrd="0" presId="urn:microsoft.com/office/officeart/2005/8/layout/vList2"/>
    <dgm:cxn modelId="{DF6D62C3-60C5-4401-9641-A53A14C07127}" type="presParOf" srcId="{20A4DE20-557C-49E7-B939-28FE3B55F0B8}" destId="{3B6C5F7A-4EF0-4663-B390-9B083BCB5858}" srcOrd="6" destOrd="0" presId="urn:microsoft.com/office/officeart/2005/8/layout/vList2"/>
    <dgm:cxn modelId="{7438069A-8EE0-424B-9FE6-8FF46B3AF7A1}" type="presParOf" srcId="{20A4DE20-557C-49E7-B939-28FE3B55F0B8}" destId="{3C76D927-05FE-400B-9131-DDD5CA6E16A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84F89A3-8AD7-4360-81BD-69BB121F9B8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99EE8C-2B9C-41DC-905A-18AB9EEF839C}">
      <dgm:prSet/>
      <dgm:spPr/>
      <dgm:t>
        <a:bodyPr/>
        <a:lstStyle/>
        <a:p>
          <a:r>
            <a:rPr lang="el-GR" b="0" i="0" baseline="0"/>
            <a:t>Παρακολουθείτε τον ασθενή για οποιαδήποτε μεταβολή της κατάστασης του.</a:t>
          </a:r>
          <a:endParaRPr lang="en-US"/>
        </a:p>
      </dgm:t>
    </dgm:pt>
    <dgm:pt modelId="{095F8A30-63B3-485E-823F-8E8E2712D9A4}" type="parTrans" cxnId="{2FFA3166-C7C8-41ED-AEA1-9B76FC5CAB58}">
      <dgm:prSet/>
      <dgm:spPr/>
      <dgm:t>
        <a:bodyPr/>
        <a:lstStyle/>
        <a:p>
          <a:endParaRPr lang="en-US"/>
        </a:p>
      </dgm:t>
    </dgm:pt>
    <dgm:pt modelId="{33A79DD7-F96C-4854-A711-2F6B11F8A13C}" type="sibTrans" cxnId="{2FFA3166-C7C8-41ED-AEA1-9B76FC5CAB58}">
      <dgm:prSet/>
      <dgm:spPr/>
      <dgm:t>
        <a:bodyPr/>
        <a:lstStyle/>
        <a:p>
          <a:endParaRPr lang="en-US"/>
        </a:p>
      </dgm:t>
    </dgm:pt>
    <dgm:pt modelId="{11EDC913-05D6-40EF-8666-69E4A3D28E6E}">
      <dgm:prSet/>
      <dgm:spPr/>
      <dgm:t>
        <a:bodyPr/>
        <a:lstStyle/>
        <a:p>
          <a:r>
            <a:rPr lang="el-GR" i="0" baseline="0" dirty="0"/>
            <a:t>ΖΣ και ισοζύγιο υγρών</a:t>
          </a:r>
          <a:r>
            <a:rPr lang="el-GR" dirty="0"/>
            <a:t>.</a:t>
          </a:r>
          <a:endParaRPr lang="en-US" dirty="0"/>
        </a:p>
      </dgm:t>
    </dgm:pt>
    <dgm:pt modelId="{3AC9DC96-CD6C-4409-8223-BC14E93C45F7}" type="parTrans" cxnId="{44960175-4EB0-4CB1-916C-98AE941CE4B7}">
      <dgm:prSet/>
      <dgm:spPr/>
      <dgm:t>
        <a:bodyPr/>
        <a:lstStyle/>
        <a:p>
          <a:endParaRPr lang="en-US"/>
        </a:p>
      </dgm:t>
    </dgm:pt>
    <dgm:pt modelId="{79D31009-6D45-4954-AE9D-CA20B7E843AB}" type="sibTrans" cxnId="{44960175-4EB0-4CB1-916C-98AE941CE4B7}">
      <dgm:prSet/>
      <dgm:spPr/>
      <dgm:t>
        <a:bodyPr/>
        <a:lstStyle/>
        <a:p>
          <a:endParaRPr lang="en-US"/>
        </a:p>
      </dgm:t>
    </dgm:pt>
    <dgm:pt modelId="{9F5B2F2A-DD14-445E-BD96-3F381CA645C1}">
      <dgm:prSet/>
      <dgm:spPr/>
      <dgm:t>
        <a:bodyPr/>
        <a:lstStyle/>
        <a:p>
          <a:r>
            <a:rPr lang="el-GR" i="0" baseline="0"/>
            <a:t>Έκπλυση με νερό πριν &amp; μετά τη σίτιση και χορήγηση φαρμάκων.</a:t>
          </a:r>
          <a:endParaRPr lang="en-US"/>
        </a:p>
      </dgm:t>
    </dgm:pt>
    <dgm:pt modelId="{69EA7C63-17F0-4994-A31A-7D86FB331D42}" type="parTrans" cxnId="{74835482-454C-4851-A852-4AB981C5FB2D}">
      <dgm:prSet/>
      <dgm:spPr/>
      <dgm:t>
        <a:bodyPr/>
        <a:lstStyle/>
        <a:p>
          <a:endParaRPr lang="en-US"/>
        </a:p>
      </dgm:t>
    </dgm:pt>
    <dgm:pt modelId="{EB797198-4553-451C-913B-43074A7D1E37}" type="sibTrans" cxnId="{74835482-454C-4851-A852-4AB981C5FB2D}">
      <dgm:prSet/>
      <dgm:spPr/>
      <dgm:t>
        <a:bodyPr/>
        <a:lstStyle/>
        <a:p>
          <a:endParaRPr lang="en-US"/>
        </a:p>
      </dgm:t>
    </dgm:pt>
    <dgm:pt modelId="{DD1AF64F-EE30-4314-B2FB-268C10E520F8}">
      <dgm:prSet/>
      <dgm:spPr/>
      <dgm:t>
        <a:bodyPr/>
        <a:lstStyle/>
        <a:p>
          <a:r>
            <a:rPr lang="el-GR" i="0" baseline="0"/>
            <a:t>Αναρρόφηση γαστρικού περιεχόμενου πριν τη σίτιση και επιβεβαίωση της σωστής θέσης του καθετήρα (</a:t>
          </a:r>
          <a:r>
            <a:rPr lang="en-GB" i="0" baseline="0"/>
            <a:t>pH</a:t>
          </a:r>
          <a:r>
            <a:rPr lang="el-GR" i="0" baseline="0"/>
            <a:t> κάθε 24 ώρες).</a:t>
          </a:r>
          <a:endParaRPr lang="en-US"/>
        </a:p>
      </dgm:t>
    </dgm:pt>
    <dgm:pt modelId="{54207939-9710-49A8-94ED-AE8DB034E8E7}" type="parTrans" cxnId="{10FD4211-6A21-4ADF-81E9-CEDEC601AAEB}">
      <dgm:prSet/>
      <dgm:spPr/>
      <dgm:t>
        <a:bodyPr/>
        <a:lstStyle/>
        <a:p>
          <a:endParaRPr lang="en-US"/>
        </a:p>
      </dgm:t>
    </dgm:pt>
    <dgm:pt modelId="{EEDD6E92-D506-474A-980D-B05BDF9B932C}" type="sibTrans" cxnId="{10FD4211-6A21-4ADF-81E9-CEDEC601AAEB}">
      <dgm:prSet/>
      <dgm:spPr/>
      <dgm:t>
        <a:bodyPr/>
        <a:lstStyle/>
        <a:p>
          <a:endParaRPr lang="en-US"/>
        </a:p>
      </dgm:t>
    </dgm:pt>
    <dgm:pt modelId="{EA4BC358-8B99-452A-B810-6B13EDCB11BE}" type="pres">
      <dgm:prSet presAssocID="{084F89A3-8AD7-4360-81BD-69BB121F9B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1603AD1-41E5-4BA2-9D4B-9DBFDCCF7868}" type="pres">
      <dgm:prSet presAssocID="{F499EE8C-2B9C-41DC-905A-18AB9EEF839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B7114B-BCBD-4F65-8E2C-525138CC1A71}" type="pres">
      <dgm:prSet presAssocID="{33A79DD7-F96C-4854-A711-2F6B11F8A13C}" presName="spacer" presStyleCnt="0"/>
      <dgm:spPr/>
    </dgm:pt>
    <dgm:pt modelId="{FCCBB52C-66B3-48E0-BA0B-BF7BA486B837}" type="pres">
      <dgm:prSet presAssocID="{11EDC913-05D6-40EF-8666-69E4A3D28E6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EDA364-ED6E-47A9-A7CA-4F3E6C76B291}" type="pres">
      <dgm:prSet presAssocID="{79D31009-6D45-4954-AE9D-CA20B7E843AB}" presName="spacer" presStyleCnt="0"/>
      <dgm:spPr/>
    </dgm:pt>
    <dgm:pt modelId="{CB44809B-14B8-476D-9F46-2297AD179761}" type="pres">
      <dgm:prSet presAssocID="{9F5B2F2A-DD14-445E-BD96-3F381CA645C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3C8294-3EFA-48DE-ABCB-863536DD095B}" type="pres">
      <dgm:prSet presAssocID="{EB797198-4553-451C-913B-43074A7D1E37}" presName="spacer" presStyleCnt="0"/>
      <dgm:spPr/>
    </dgm:pt>
    <dgm:pt modelId="{0B4E40F6-F7B8-4617-8CEA-3135793D0372}" type="pres">
      <dgm:prSet presAssocID="{DD1AF64F-EE30-4314-B2FB-268C10E520F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8B5BA96-15A0-45B9-8A67-A6109495B0DD}" type="presOf" srcId="{DD1AF64F-EE30-4314-B2FB-268C10E520F8}" destId="{0B4E40F6-F7B8-4617-8CEA-3135793D0372}" srcOrd="0" destOrd="0" presId="urn:microsoft.com/office/officeart/2005/8/layout/vList2"/>
    <dgm:cxn modelId="{6680B217-AFA0-4FFA-B70D-EE1FA7949119}" type="presOf" srcId="{084F89A3-8AD7-4360-81BD-69BB121F9B85}" destId="{EA4BC358-8B99-452A-B810-6B13EDCB11BE}" srcOrd="0" destOrd="0" presId="urn:microsoft.com/office/officeart/2005/8/layout/vList2"/>
    <dgm:cxn modelId="{74835482-454C-4851-A852-4AB981C5FB2D}" srcId="{084F89A3-8AD7-4360-81BD-69BB121F9B85}" destId="{9F5B2F2A-DD14-445E-BD96-3F381CA645C1}" srcOrd="2" destOrd="0" parTransId="{69EA7C63-17F0-4994-A31A-7D86FB331D42}" sibTransId="{EB797198-4553-451C-913B-43074A7D1E37}"/>
    <dgm:cxn modelId="{10FD4211-6A21-4ADF-81E9-CEDEC601AAEB}" srcId="{084F89A3-8AD7-4360-81BD-69BB121F9B85}" destId="{DD1AF64F-EE30-4314-B2FB-268C10E520F8}" srcOrd="3" destOrd="0" parTransId="{54207939-9710-49A8-94ED-AE8DB034E8E7}" sibTransId="{EEDD6E92-D506-474A-980D-B05BDF9B932C}"/>
    <dgm:cxn modelId="{97F46A9A-3E0D-4AF9-BD82-BE4BA5D81BBA}" type="presOf" srcId="{11EDC913-05D6-40EF-8666-69E4A3D28E6E}" destId="{FCCBB52C-66B3-48E0-BA0B-BF7BA486B837}" srcOrd="0" destOrd="0" presId="urn:microsoft.com/office/officeart/2005/8/layout/vList2"/>
    <dgm:cxn modelId="{430428A0-C5EB-4E5E-A3AD-4876D47A9214}" type="presOf" srcId="{9F5B2F2A-DD14-445E-BD96-3F381CA645C1}" destId="{CB44809B-14B8-476D-9F46-2297AD179761}" srcOrd="0" destOrd="0" presId="urn:microsoft.com/office/officeart/2005/8/layout/vList2"/>
    <dgm:cxn modelId="{E0AA8034-D605-4769-A84E-39F886CAC7EF}" type="presOf" srcId="{F499EE8C-2B9C-41DC-905A-18AB9EEF839C}" destId="{F1603AD1-41E5-4BA2-9D4B-9DBFDCCF7868}" srcOrd="0" destOrd="0" presId="urn:microsoft.com/office/officeart/2005/8/layout/vList2"/>
    <dgm:cxn modelId="{44960175-4EB0-4CB1-916C-98AE941CE4B7}" srcId="{084F89A3-8AD7-4360-81BD-69BB121F9B85}" destId="{11EDC913-05D6-40EF-8666-69E4A3D28E6E}" srcOrd="1" destOrd="0" parTransId="{3AC9DC96-CD6C-4409-8223-BC14E93C45F7}" sibTransId="{79D31009-6D45-4954-AE9D-CA20B7E843AB}"/>
    <dgm:cxn modelId="{2FFA3166-C7C8-41ED-AEA1-9B76FC5CAB58}" srcId="{084F89A3-8AD7-4360-81BD-69BB121F9B85}" destId="{F499EE8C-2B9C-41DC-905A-18AB9EEF839C}" srcOrd="0" destOrd="0" parTransId="{095F8A30-63B3-485E-823F-8E8E2712D9A4}" sibTransId="{33A79DD7-F96C-4854-A711-2F6B11F8A13C}"/>
    <dgm:cxn modelId="{6B807079-B501-45E3-8A86-A79874D21295}" type="presParOf" srcId="{EA4BC358-8B99-452A-B810-6B13EDCB11BE}" destId="{F1603AD1-41E5-4BA2-9D4B-9DBFDCCF7868}" srcOrd="0" destOrd="0" presId="urn:microsoft.com/office/officeart/2005/8/layout/vList2"/>
    <dgm:cxn modelId="{DC64FE9A-61C1-4145-ADF4-666D17E532FD}" type="presParOf" srcId="{EA4BC358-8B99-452A-B810-6B13EDCB11BE}" destId="{6BB7114B-BCBD-4F65-8E2C-525138CC1A71}" srcOrd="1" destOrd="0" presId="urn:microsoft.com/office/officeart/2005/8/layout/vList2"/>
    <dgm:cxn modelId="{A0A984B5-F39C-46CD-BABE-050B6091DEFC}" type="presParOf" srcId="{EA4BC358-8B99-452A-B810-6B13EDCB11BE}" destId="{FCCBB52C-66B3-48E0-BA0B-BF7BA486B837}" srcOrd="2" destOrd="0" presId="urn:microsoft.com/office/officeart/2005/8/layout/vList2"/>
    <dgm:cxn modelId="{B5C1B2D1-A694-444F-BE99-7B9288CC9044}" type="presParOf" srcId="{EA4BC358-8B99-452A-B810-6B13EDCB11BE}" destId="{28EDA364-ED6E-47A9-A7CA-4F3E6C76B291}" srcOrd="3" destOrd="0" presId="urn:microsoft.com/office/officeart/2005/8/layout/vList2"/>
    <dgm:cxn modelId="{5FEF69BA-E018-4881-A829-0C7A52DD2E57}" type="presParOf" srcId="{EA4BC358-8B99-452A-B810-6B13EDCB11BE}" destId="{CB44809B-14B8-476D-9F46-2297AD179761}" srcOrd="4" destOrd="0" presId="urn:microsoft.com/office/officeart/2005/8/layout/vList2"/>
    <dgm:cxn modelId="{ADE016BF-A4E0-47E5-8FD0-FD6D74D35BE5}" type="presParOf" srcId="{EA4BC358-8B99-452A-B810-6B13EDCB11BE}" destId="{853C8294-3EFA-48DE-ABCB-863536DD095B}" srcOrd="5" destOrd="0" presId="urn:microsoft.com/office/officeart/2005/8/layout/vList2"/>
    <dgm:cxn modelId="{3087E9ED-CE91-497B-959F-45FE61911421}" type="presParOf" srcId="{EA4BC358-8B99-452A-B810-6B13EDCB11BE}" destId="{0B4E40F6-F7B8-4617-8CEA-3135793D03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0117595-5180-463C-A98F-348890669A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8D10D4-0CC9-4B46-94C8-5CA92363B5C1}">
      <dgm:prSet/>
      <dgm:spPr/>
      <dgm:t>
        <a:bodyPr/>
        <a:lstStyle/>
        <a:p>
          <a:r>
            <a:rPr lang="en-US" b="0" i="0"/>
            <a:t>T</a:t>
          </a:r>
          <a:r>
            <a:rPr lang="el-GR" b="0" i="0"/>
            <a:t>οποθετούμε τον ασθενή σε θέση fowler</a:t>
          </a:r>
          <a:endParaRPr lang="en-US"/>
        </a:p>
      </dgm:t>
    </dgm:pt>
    <dgm:pt modelId="{CB302325-ACC9-4E74-86CC-1D7457763E10}" type="parTrans" cxnId="{75F6EB56-3D83-449C-A0B6-DCAC2F1B3943}">
      <dgm:prSet/>
      <dgm:spPr/>
      <dgm:t>
        <a:bodyPr/>
        <a:lstStyle/>
        <a:p>
          <a:endParaRPr lang="en-US"/>
        </a:p>
      </dgm:t>
    </dgm:pt>
    <dgm:pt modelId="{519F077B-32D8-4880-AE90-9518129B7232}" type="sibTrans" cxnId="{75F6EB56-3D83-449C-A0B6-DCAC2F1B3943}">
      <dgm:prSet/>
      <dgm:spPr/>
      <dgm:t>
        <a:bodyPr/>
        <a:lstStyle/>
        <a:p>
          <a:endParaRPr lang="en-US"/>
        </a:p>
      </dgm:t>
    </dgm:pt>
    <dgm:pt modelId="{CB92DAC8-DD05-482B-A93B-6A67BBCF8A4E}">
      <dgm:prSet/>
      <dgm:spPr/>
      <dgm:t>
        <a:bodyPr/>
        <a:lstStyle/>
        <a:p>
          <a:r>
            <a:rPr lang="el-GR" b="0" i="0"/>
            <a:t>Τοποθετούμε χαρτοβάμβακο μπροστά του</a:t>
          </a:r>
          <a:endParaRPr lang="en-US"/>
        </a:p>
      </dgm:t>
    </dgm:pt>
    <dgm:pt modelId="{94B51867-015C-42A7-BD4D-C54C5FA61BFA}" type="parTrans" cxnId="{CE4141EC-ED5B-4A79-A3E1-9EAAFC25474D}">
      <dgm:prSet/>
      <dgm:spPr/>
      <dgm:t>
        <a:bodyPr/>
        <a:lstStyle/>
        <a:p>
          <a:endParaRPr lang="en-US"/>
        </a:p>
      </dgm:t>
    </dgm:pt>
    <dgm:pt modelId="{42B9403C-0AAE-4319-AA23-C430FD8ADA75}" type="sibTrans" cxnId="{CE4141EC-ED5B-4A79-A3E1-9EAAFC25474D}">
      <dgm:prSet/>
      <dgm:spPr/>
      <dgm:t>
        <a:bodyPr/>
        <a:lstStyle/>
        <a:p>
          <a:endParaRPr lang="en-US"/>
        </a:p>
      </dgm:t>
    </dgm:pt>
    <dgm:pt modelId="{52CEAEF6-AA66-4E94-BDD3-DB1252F6E360}">
      <dgm:prSet/>
      <dgm:spPr/>
      <dgm:t>
        <a:bodyPr/>
        <a:lstStyle/>
        <a:p>
          <a:r>
            <a:rPr lang="el-GR" b="0" i="0"/>
            <a:t>Κλείνουμε τον καθετήρα εάν είναι ανοιχτός</a:t>
          </a:r>
          <a:endParaRPr lang="en-US"/>
        </a:p>
      </dgm:t>
    </dgm:pt>
    <dgm:pt modelId="{F54501C1-925F-43C5-B534-3B6E7506434A}" type="parTrans" cxnId="{968AC3D5-36A2-48FD-8749-7C0F539FA11E}">
      <dgm:prSet/>
      <dgm:spPr/>
      <dgm:t>
        <a:bodyPr/>
        <a:lstStyle/>
        <a:p>
          <a:endParaRPr lang="en-US"/>
        </a:p>
      </dgm:t>
    </dgm:pt>
    <dgm:pt modelId="{1D210917-1998-44BC-8788-C5F22A34F846}" type="sibTrans" cxnId="{968AC3D5-36A2-48FD-8749-7C0F539FA11E}">
      <dgm:prSet/>
      <dgm:spPr/>
      <dgm:t>
        <a:bodyPr/>
        <a:lstStyle/>
        <a:p>
          <a:endParaRPr lang="en-US"/>
        </a:p>
      </dgm:t>
    </dgm:pt>
    <dgm:pt modelId="{3F88D3A0-125A-43DF-9C6F-8CC227378869}">
      <dgm:prSet/>
      <dgm:spPr/>
      <dgm:t>
        <a:bodyPr/>
        <a:lstStyle/>
        <a:p>
          <a:r>
            <a:rPr lang="el-GR" b="0" i="0"/>
            <a:t>Αφαιρούμε το λευκοπλάστ</a:t>
          </a:r>
          <a:endParaRPr lang="en-US"/>
        </a:p>
      </dgm:t>
    </dgm:pt>
    <dgm:pt modelId="{035AD099-974E-4FBD-B8AB-944404E3B365}" type="parTrans" cxnId="{116AF4F8-E7DE-424C-B1F4-48C19C843534}">
      <dgm:prSet/>
      <dgm:spPr/>
      <dgm:t>
        <a:bodyPr/>
        <a:lstStyle/>
        <a:p>
          <a:endParaRPr lang="en-US"/>
        </a:p>
      </dgm:t>
    </dgm:pt>
    <dgm:pt modelId="{B4C00070-77AB-4708-BC3D-FEB831C1EA74}" type="sibTrans" cxnId="{116AF4F8-E7DE-424C-B1F4-48C19C843534}">
      <dgm:prSet/>
      <dgm:spPr/>
      <dgm:t>
        <a:bodyPr/>
        <a:lstStyle/>
        <a:p>
          <a:endParaRPr lang="en-US"/>
        </a:p>
      </dgm:t>
    </dgm:pt>
    <dgm:pt modelId="{9E64AF01-D010-487A-AB1A-CC31A832F01F}">
      <dgm:prSet/>
      <dgm:spPr/>
      <dgm:t>
        <a:bodyPr/>
        <a:lstStyle/>
        <a:p>
          <a:r>
            <a:rPr lang="el-GR" b="0" i="0"/>
            <a:t>Συστήνουμε στον ασθενή να πάρει βαθιά αναπνοή και να εκπνεύσει αργά</a:t>
          </a:r>
          <a:endParaRPr lang="en-US"/>
        </a:p>
      </dgm:t>
    </dgm:pt>
    <dgm:pt modelId="{38D7DA87-0D83-4D87-8C61-D1241F040EDB}" type="parTrans" cxnId="{34E1AF11-8FA0-4E6B-A80C-C499D26CC23C}">
      <dgm:prSet/>
      <dgm:spPr/>
      <dgm:t>
        <a:bodyPr/>
        <a:lstStyle/>
        <a:p>
          <a:endParaRPr lang="en-US"/>
        </a:p>
      </dgm:t>
    </dgm:pt>
    <dgm:pt modelId="{138FB00D-CBDE-49CF-8F4D-5ACC9F786507}" type="sibTrans" cxnId="{34E1AF11-8FA0-4E6B-A80C-C499D26CC23C}">
      <dgm:prSet/>
      <dgm:spPr/>
      <dgm:t>
        <a:bodyPr/>
        <a:lstStyle/>
        <a:p>
          <a:endParaRPr lang="en-US"/>
        </a:p>
      </dgm:t>
    </dgm:pt>
    <dgm:pt modelId="{3E65E642-B344-4AFB-8934-EB2244F4FE06}" type="pres">
      <dgm:prSet presAssocID="{40117595-5180-463C-A98F-348890669A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820F907-5C56-47EC-9B1C-DE1322858B51}" type="pres">
      <dgm:prSet presAssocID="{6B8D10D4-0CC9-4B46-94C8-5CA92363B5C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A322F2-DB5E-409A-AE10-51928E7C9F71}" type="pres">
      <dgm:prSet presAssocID="{519F077B-32D8-4880-AE90-9518129B7232}" presName="spacer" presStyleCnt="0"/>
      <dgm:spPr/>
    </dgm:pt>
    <dgm:pt modelId="{566815DB-AF19-42A4-BE12-F939C8DAAE51}" type="pres">
      <dgm:prSet presAssocID="{CB92DAC8-DD05-482B-A93B-6A67BBCF8A4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48B982-2A92-4238-93CB-2C3CA86A25BE}" type="pres">
      <dgm:prSet presAssocID="{42B9403C-0AAE-4319-AA23-C430FD8ADA75}" presName="spacer" presStyleCnt="0"/>
      <dgm:spPr/>
    </dgm:pt>
    <dgm:pt modelId="{E715AD16-BF42-482C-8501-7E190384D067}" type="pres">
      <dgm:prSet presAssocID="{52CEAEF6-AA66-4E94-BDD3-DB1252F6E36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4B0008-2350-48AB-8F5A-251A4324AF3B}" type="pres">
      <dgm:prSet presAssocID="{1D210917-1998-44BC-8788-C5F22A34F846}" presName="spacer" presStyleCnt="0"/>
      <dgm:spPr/>
    </dgm:pt>
    <dgm:pt modelId="{A456B76C-48E7-4A28-95EB-68723D3DDFC0}" type="pres">
      <dgm:prSet presAssocID="{3F88D3A0-125A-43DF-9C6F-8CC22737886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941C17-BF94-498A-8830-048791139514}" type="pres">
      <dgm:prSet presAssocID="{B4C00070-77AB-4708-BC3D-FEB831C1EA74}" presName="spacer" presStyleCnt="0"/>
      <dgm:spPr/>
    </dgm:pt>
    <dgm:pt modelId="{BFA5B5C5-E779-40EB-8E9F-002E26028844}" type="pres">
      <dgm:prSet presAssocID="{9E64AF01-D010-487A-AB1A-CC31A832F01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243ADB5-6C39-4F54-A236-90B7807D2E13}" type="presOf" srcId="{3F88D3A0-125A-43DF-9C6F-8CC227378869}" destId="{A456B76C-48E7-4A28-95EB-68723D3DDFC0}" srcOrd="0" destOrd="0" presId="urn:microsoft.com/office/officeart/2005/8/layout/vList2"/>
    <dgm:cxn modelId="{CE4141EC-ED5B-4A79-A3E1-9EAAFC25474D}" srcId="{40117595-5180-463C-A98F-348890669A6C}" destId="{CB92DAC8-DD05-482B-A93B-6A67BBCF8A4E}" srcOrd="1" destOrd="0" parTransId="{94B51867-015C-42A7-BD4D-C54C5FA61BFA}" sibTransId="{42B9403C-0AAE-4319-AA23-C430FD8ADA75}"/>
    <dgm:cxn modelId="{75F6EB56-3D83-449C-A0B6-DCAC2F1B3943}" srcId="{40117595-5180-463C-A98F-348890669A6C}" destId="{6B8D10D4-0CC9-4B46-94C8-5CA92363B5C1}" srcOrd="0" destOrd="0" parTransId="{CB302325-ACC9-4E74-86CC-1D7457763E10}" sibTransId="{519F077B-32D8-4880-AE90-9518129B7232}"/>
    <dgm:cxn modelId="{116AF4F8-E7DE-424C-B1F4-48C19C843534}" srcId="{40117595-5180-463C-A98F-348890669A6C}" destId="{3F88D3A0-125A-43DF-9C6F-8CC227378869}" srcOrd="3" destOrd="0" parTransId="{035AD099-974E-4FBD-B8AB-944404E3B365}" sibTransId="{B4C00070-77AB-4708-BC3D-FEB831C1EA74}"/>
    <dgm:cxn modelId="{F722759F-4C4A-4DE0-9E53-A62FA31AE455}" type="presOf" srcId="{40117595-5180-463C-A98F-348890669A6C}" destId="{3E65E642-B344-4AFB-8934-EB2244F4FE06}" srcOrd="0" destOrd="0" presId="urn:microsoft.com/office/officeart/2005/8/layout/vList2"/>
    <dgm:cxn modelId="{81CF09CE-B735-47FB-BDA5-496ED78E707E}" type="presOf" srcId="{9E64AF01-D010-487A-AB1A-CC31A832F01F}" destId="{BFA5B5C5-E779-40EB-8E9F-002E26028844}" srcOrd="0" destOrd="0" presId="urn:microsoft.com/office/officeart/2005/8/layout/vList2"/>
    <dgm:cxn modelId="{34E1AF11-8FA0-4E6B-A80C-C499D26CC23C}" srcId="{40117595-5180-463C-A98F-348890669A6C}" destId="{9E64AF01-D010-487A-AB1A-CC31A832F01F}" srcOrd="4" destOrd="0" parTransId="{38D7DA87-0D83-4D87-8C61-D1241F040EDB}" sibTransId="{138FB00D-CBDE-49CF-8F4D-5ACC9F786507}"/>
    <dgm:cxn modelId="{968AC3D5-36A2-48FD-8749-7C0F539FA11E}" srcId="{40117595-5180-463C-A98F-348890669A6C}" destId="{52CEAEF6-AA66-4E94-BDD3-DB1252F6E360}" srcOrd="2" destOrd="0" parTransId="{F54501C1-925F-43C5-B534-3B6E7506434A}" sibTransId="{1D210917-1998-44BC-8788-C5F22A34F846}"/>
    <dgm:cxn modelId="{1E494DB8-DDBE-44DE-BF0D-EF6D09C59B18}" type="presOf" srcId="{CB92DAC8-DD05-482B-A93B-6A67BBCF8A4E}" destId="{566815DB-AF19-42A4-BE12-F939C8DAAE51}" srcOrd="0" destOrd="0" presId="urn:microsoft.com/office/officeart/2005/8/layout/vList2"/>
    <dgm:cxn modelId="{4B6D0A59-9C47-41CB-9D43-17DE4557D310}" type="presOf" srcId="{6B8D10D4-0CC9-4B46-94C8-5CA92363B5C1}" destId="{8820F907-5C56-47EC-9B1C-DE1322858B51}" srcOrd="0" destOrd="0" presId="urn:microsoft.com/office/officeart/2005/8/layout/vList2"/>
    <dgm:cxn modelId="{E24C00B6-3010-43EB-80CC-3EDB11EAEC10}" type="presOf" srcId="{52CEAEF6-AA66-4E94-BDD3-DB1252F6E360}" destId="{E715AD16-BF42-482C-8501-7E190384D067}" srcOrd="0" destOrd="0" presId="urn:microsoft.com/office/officeart/2005/8/layout/vList2"/>
    <dgm:cxn modelId="{70D7858D-7318-4F78-83FA-F91993549314}" type="presParOf" srcId="{3E65E642-B344-4AFB-8934-EB2244F4FE06}" destId="{8820F907-5C56-47EC-9B1C-DE1322858B51}" srcOrd="0" destOrd="0" presId="urn:microsoft.com/office/officeart/2005/8/layout/vList2"/>
    <dgm:cxn modelId="{8D210169-A1C8-49DB-8FC5-29AB274ED6CC}" type="presParOf" srcId="{3E65E642-B344-4AFB-8934-EB2244F4FE06}" destId="{0FA322F2-DB5E-409A-AE10-51928E7C9F71}" srcOrd="1" destOrd="0" presId="urn:microsoft.com/office/officeart/2005/8/layout/vList2"/>
    <dgm:cxn modelId="{260E1E0E-72E2-41DC-AC48-E6FA0BD6435B}" type="presParOf" srcId="{3E65E642-B344-4AFB-8934-EB2244F4FE06}" destId="{566815DB-AF19-42A4-BE12-F939C8DAAE51}" srcOrd="2" destOrd="0" presId="urn:microsoft.com/office/officeart/2005/8/layout/vList2"/>
    <dgm:cxn modelId="{46005D95-377D-4ADC-9D68-543A9935CB85}" type="presParOf" srcId="{3E65E642-B344-4AFB-8934-EB2244F4FE06}" destId="{C348B982-2A92-4238-93CB-2C3CA86A25BE}" srcOrd="3" destOrd="0" presId="urn:microsoft.com/office/officeart/2005/8/layout/vList2"/>
    <dgm:cxn modelId="{058842B9-0347-4ABB-B6DA-89A23D8CD4A1}" type="presParOf" srcId="{3E65E642-B344-4AFB-8934-EB2244F4FE06}" destId="{E715AD16-BF42-482C-8501-7E190384D067}" srcOrd="4" destOrd="0" presId="urn:microsoft.com/office/officeart/2005/8/layout/vList2"/>
    <dgm:cxn modelId="{9AD5BEAA-6D4D-491F-8615-6A55AEAB85ED}" type="presParOf" srcId="{3E65E642-B344-4AFB-8934-EB2244F4FE06}" destId="{914B0008-2350-48AB-8F5A-251A4324AF3B}" srcOrd="5" destOrd="0" presId="urn:microsoft.com/office/officeart/2005/8/layout/vList2"/>
    <dgm:cxn modelId="{314CFDDB-9AC4-4207-98A3-63B6476471BC}" type="presParOf" srcId="{3E65E642-B344-4AFB-8934-EB2244F4FE06}" destId="{A456B76C-48E7-4A28-95EB-68723D3DDFC0}" srcOrd="6" destOrd="0" presId="urn:microsoft.com/office/officeart/2005/8/layout/vList2"/>
    <dgm:cxn modelId="{A14ED766-D2AB-4DF8-8B6A-8BAB704EED0C}" type="presParOf" srcId="{3E65E642-B344-4AFB-8934-EB2244F4FE06}" destId="{F0941C17-BF94-498A-8830-048791139514}" srcOrd="7" destOrd="0" presId="urn:microsoft.com/office/officeart/2005/8/layout/vList2"/>
    <dgm:cxn modelId="{2FA22A97-56C4-42C0-BA53-ECE06FDEBAFD}" type="presParOf" srcId="{3E65E642-B344-4AFB-8934-EB2244F4FE06}" destId="{BFA5B5C5-E779-40EB-8E9F-002E260288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82F9CAA-284B-41BF-9995-7099E986AD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EE33D0-2E37-4710-A315-E7F5857F7E09}">
      <dgm:prSet/>
      <dgm:spPr/>
      <dgm:t>
        <a:bodyPr/>
        <a:lstStyle/>
        <a:p>
          <a:r>
            <a:rPr lang="el-GR" b="0" i="0"/>
            <a:t>Αφαιρούμε τον καθετήρα</a:t>
          </a:r>
          <a:r>
            <a:rPr lang="en-US" b="0" i="0"/>
            <a:t> </a:t>
          </a:r>
          <a:r>
            <a:rPr lang="el-GR" b="0" i="0"/>
            <a:t>(κρατάμε χαρτοβάμβακο) κατά</a:t>
          </a:r>
          <a:r>
            <a:rPr lang="en-US" b="0" i="0"/>
            <a:t> </a:t>
          </a:r>
          <a:r>
            <a:rPr lang="el-GR" b="0" i="0"/>
            <a:t>την εκπνοή προς τα έξω με</a:t>
          </a:r>
          <a:r>
            <a:rPr lang="en-US" b="0" i="0"/>
            <a:t> </a:t>
          </a:r>
          <a:r>
            <a:rPr lang="el-GR" b="0" i="0"/>
            <a:t>γρήγορη και συνεχή κίνηση και</a:t>
          </a:r>
          <a:r>
            <a:rPr lang="en-US" b="0" i="0"/>
            <a:t> </a:t>
          </a:r>
          <a:r>
            <a:rPr lang="el-GR" b="0" i="0"/>
            <a:t>απορρίπτουμε στο νεφροειδές</a:t>
          </a:r>
          <a:endParaRPr lang="en-US"/>
        </a:p>
      </dgm:t>
    </dgm:pt>
    <dgm:pt modelId="{911843EA-908C-4105-88A5-DB34654CC455}" type="parTrans" cxnId="{DCA1CC72-9151-49C7-97FD-A05D46B92E2F}">
      <dgm:prSet/>
      <dgm:spPr/>
      <dgm:t>
        <a:bodyPr/>
        <a:lstStyle/>
        <a:p>
          <a:endParaRPr lang="en-US"/>
        </a:p>
      </dgm:t>
    </dgm:pt>
    <dgm:pt modelId="{A7A7486A-4EF6-4475-BA36-9639B7152966}" type="sibTrans" cxnId="{DCA1CC72-9151-49C7-97FD-A05D46B92E2F}">
      <dgm:prSet/>
      <dgm:spPr/>
      <dgm:t>
        <a:bodyPr/>
        <a:lstStyle/>
        <a:p>
          <a:endParaRPr lang="en-US"/>
        </a:p>
      </dgm:t>
    </dgm:pt>
    <dgm:pt modelId="{3732E15C-2D70-4FDB-9F0A-AE236EC1DE04}">
      <dgm:prSet/>
      <dgm:spPr/>
      <dgm:t>
        <a:bodyPr/>
        <a:lstStyle/>
        <a:p>
          <a:r>
            <a:rPr lang="el-GR" b="0" i="0"/>
            <a:t>Καθαρίζουμε τα σημεία που</a:t>
          </a:r>
          <a:r>
            <a:rPr lang="en-US" b="0" i="0"/>
            <a:t> </a:t>
          </a:r>
          <a:r>
            <a:rPr lang="el-GR" b="0" i="0"/>
            <a:t>ήταν κολλημένο το λευκοπλάστ,</a:t>
          </a:r>
          <a:r>
            <a:rPr lang="en-US" b="0" i="0"/>
            <a:t> </a:t>
          </a:r>
          <a:r>
            <a:rPr lang="el-GR" b="0" i="0"/>
            <a:t>το στόμα του ασθενούς και τον</a:t>
          </a:r>
          <a:r>
            <a:rPr lang="en-US" b="0" i="0"/>
            <a:t> </a:t>
          </a:r>
          <a:r>
            <a:rPr lang="el-GR" b="0" i="0"/>
            <a:t>αφήνουμε σε αναπαυτική θέση</a:t>
          </a:r>
          <a:endParaRPr lang="en-US"/>
        </a:p>
      </dgm:t>
    </dgm:pt>
    <dgm:pt modelId="{8E0023CF-D2B6-472D-8268-9398A2F40A8C}" type="parTrans" cxnId="{5F201B31-C2A4-4A59-B1BF-98CBE84553D8}">
      <dgm:prSet/>
      <dgm:spPr/>
      <dgm:t>
        <a:bodyPr/>
        <a:lstStyle/>
        <a:p>
          <a:endParaRPr lang="en-US"/>
        </a:p>
      </dgm:t>
    </dgm:pt>
    <dgm:pt modelId="{CE4F9D9A-145C-499F-9D19-8DCC93A945BD}" type="sibTrans" cxnId="{5F201B31-C2A4-4A59-B1BF-98CBE84553D8}">
      <dgm:prSet/>
      <dgm:spPr/>
      <dgm:t>
        <a:bodyPr/>
        <a:lstStyle/>
        <a:p>
          <a:endParaRPr lang="en-US"/>
        </a:p>
      </dgm:t>
    </dgm:pt>
    <dgm:pt modelId="{F6F34824-F46A-4F1F-AD44-84B547CA72A7}">
      <dgm:prSet/>
      <dgm:spPr/>
      <dgm:t>
        <a:bodyPr/>
        <a:lstStyle/>
        <a:p>
          <a:r>
            <a:rPr lang="el-GR" b="0" i="0"/>
            <a:t>Ενημερώνουμε το δελτίο του</a:t>
          </a:r>
          <a:r>
            <a:rPr lang="en-US" b="0" i="0"/>
            <a:t> </a:t>
          </a:r>
          <a:r>
            <a:rPr lang="el-GR" b="0" i="0"/>
            <a:t>ασθενούς</a:t>
          </a:r>
          <a:endParaRPr lang="en-US"/>
        </a:p>
      </dgm:t>
    </dgm:pt>
    <dgm:pt modelId="{28FF5CB0-7813-4A5F-9D16-54957581798D}" type="parTrans" cxnId="{3CFF189F-514D-4841-8FA6-DE0FB6BE2C6E}">
      <dgm:prSet/>
      <dgm:spPr/>
      <dgm:t>
        <a:bodyPr/>
        <a:lstStyle/>
        <a:p>
          <a:endParaRPr lang="en-US"/>
        </a:p>
      </dgm:t>
    </dgm:pt>
    <dgm:pt modelId="{4C97FCD3-65A3-425D-B5A9-48E2E632C8A6}" type="sibTrans" cxnId="{3CFF189F-514D-4841-8FA6-DE0FB6BE2C6E}">
      <dgm:prSet/>
      <dgm:spPr/>
      <dgm:t>
        <a:bodyPr/>
        <a:lstStyle/>
        <a:p>
          <a:endParaRPr lang="en-US"/>
        </a:p>
      </dgm:t>
    </dgm:pt>
    <dgm:pt modelId="{C916914D-DF3B-4D45-BC38-59C2988096B8}" type="pres">
      <dgm:prSet presAssocID="{682F9CAA-284B-41BF-9995-7099E986AD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B5BC138-A12C-4903-99DD-B33510F9F7B3}" type="pres">
      <dgm:prSet presAssocID="{F3EE33D0-2E37-4710-A315-E7F5857F7E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7BDCC5-48EC-4635-BB52-CC6E070EF8D4}" type="pres">
      <dgm:prSet presAssocID="{A7A7486A-4EF6-4475-BA36-9639B7152966}" presName="spacer" presStyleCnt="0"/>
      <dgm:spPr/>
    </dgm:pt>
    <dgm:pt modelId="{369CB4B8-A0EE-4853-82A0-921281320968}" type="pres">
      <dgm:prSet presAssocID="{3732E15C-2D70-4FDB-9F0A-AE236EC1DE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DCB091-E4B0-4A67-952C-7C92138182EA}" type="pres">
      <dgm:prSet presAssocID="{CE4F9D9A-145C-499F-9D19-8DCC93A945BD}" presName="spacer" presStyleCnt="0"/>
      <dgm:spPr/>
    </dgm:pt>
    <dgm:pt modelId="{1BC1B41D-EFAB-44A1-A8A7-B9758FFABD81}" type="pres">
      <dgm:prSet presAssocID="{F6F34824-F46A-4F1F-AD44-84B547CA72A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B622BBE-F7C2-47D2-B78A-9E683FCB1CC2}" type="presOf" srcId="{682F9CAA-284B-41BF-9995-7099E986ADAA}" destId="{C916914D-DF3B-4D45-BC38-59C2988096B8}" srcOrd="0" destOrd="0" presId="urn:microsoft.com/office/officeart/2005/8/layout/vList2"/>
    <dgm:cxn modelId="{ABF9877C-324A-437B-8D6E-287F02622FF6}" type="presOf" srcId="{F3EE33D0-2E37-4710-A315-E7F5857F7E09}" destId="{6B5BC138-A12C-4903-99DD-B33510F9F7B3}" srcOrd="0" destOrd="0" presId="urn:microsoft.com/office/officeart/2005/8/layout/vList2"/>
    <dgm:cxn modelId="{3CFF189F-514D-4841-8FA6-DE0FB6BE2C6E}" srcId="{682F9CAA-284B-41BF-9995-7099E986ADAA}" destId="{F6F34824-F46A-4F1F-AD44-84B547CA72A7}" srcOrd="2" destOrd="0" parTransId="{28FF5CB0-7813-4A5F-9D16-54957581798D}" sibTransId="{4C97FCD3-65A3-425D-B5A9-48E2E632C8A6}"/>
    <dgm:cxn modelId="{5F201B31-C2A4-4A59-B1BF-98CBE84553D8}" srcId="{682F9CAA-284B-41BF-9995-7099E986ADAA}" destId="{3732E15C-2D70-4FDB-9F0A-AE236EC1DE04}" srcOrd="1" destOrd="0" parTransId="{8E0023CF-D2B6-472D-8268-9398A2F40A8C}" sibTransId="{CE4F9D9A-145C-499F-9D19-8DCC93A945BD}"/>
    <dgm:cxn modelId="{DCA1CC72-9151-49C7-97FD-A05D46B92E2F}" srcId="{682F9CAA-284B-41BF-9995-7099E986ADAA}" destId="{F3EE33D0-2E37-4710-A315-E7F5857F7E09}" srcOrd="0" destOrd="0" parTransId="{911843EA-908C-4105-88A5-DB34654CC455}" sibTransId="{A7A7486A-4EF6-4475-BA36-9639B7152966}"/>
    <dgm:cxn modelId="{124FDFDF-24BB-433E-8C4B-A7A040CCFBCA}" type="presOf" srcId="{3732E15C-2D70-4FDB-9F0A-AE236EC1DE04}" destId="{369CB4B8-A0EE-4853-82A0-921281320968}" srcOrd="0" destOrd="0" presId="urn:microsoft.com/office/officeart/2005/8/layout/vList2"/>
    <dgm:cxn modelId="{C3BD0EA5-98C9-44AE-8E78-95CF42C7BD7C}" type="presOf" srcId="{F6F34824-F46A-4F1F-AD44-84B547CA72A7}" destId="{1BC1B41D-EFAB-44A1-A8A7-B9758FFABD81}" srcOrd="0" destOrd="0" presId="urn:microsoft.com/office/officeart/2005/8/layout/vList2"/>
    <dgm:cxn modelId="{8A60AB9C-F929-4128-934B-EDF20DB16D57}" type="presParOf" srcId="{C916914D-DF3B-4D45-BC38-59C2988096B8}" destId="{6B5BC138-A12C-4903-99DD-B33510F9F7B3}" srcOrd="0" destOrd="0" presId="urn:microsoft.com/office/officeart/2005/8/layout/vList2"/>
    <dgm:cxn modelId="{722FDC0F-0CF3-4D72-BCA7-86580B9CD3A3}" type="presParOf" srcId="{C916914D-DF3B-4D45-BC38-59C2988096B8}" destId="{0E7BDCC5-48EC-4635-BB52-CC6E070EF8D4}" srcOrd="1" destOrd="0" presId="urn:microsoft.com/office/officeart/2005/8/layout/vList2"/>
    <dgm:cxn modelId="{A50AE635-FDBE-4376-8882-BA442C6E6AC1}" type="presParOf" srcId="{C916914D-DF3B-4D45-BC38-59C2988096B8}" destId="{369CB4B8-A0EE-4853-82A0-921281320968}" srcOrd="2" destOrd="0" presId="urn:microsoft.com/office/officeart/2005/8/layout/vList2"/>
    <dgm:cxn modelId="{66170BCC-DD44-467C-B29D-6FC61BC76925}" type="presParOf" srcId="{C916914D-DF3B-4D45-BC38-59C2988096B8}" destId="{41DCB091-E4B0-4A67-952C-7C92138182EA}" srcOrd="3" destOrd="0" presId="urn:microsoft.com/office/officeart/2005/8/layout/vList2"/>
    <dgm:cxn modelId="{64951D9F-B4E3-401E-8530-FABD06AFDCBB}" type="presParOf" srcId="{C916914D-DF3B-4D45-BC38-59C2988096B8}" destId="{1BC1B41D-EFAB-44A1-A8A7-B9758FFABD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9915B96-4A63-4B9F-A1E5-4E6632B940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3D0BB31-1433-48B5-8DAB-7587DA8AFA13}">
      <dgm:prSet/>
      <dgm:spPr/>
      <dgm:t>
        <a:bodyPr/>
        <a:lstStyle/>
        <a:p>
          <a:r>
            <a:rPr lang="en-US" b="1" i="0" baseline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Nasogastric tube insertion</a:t>
          </a:r>
          <a:endParaRPr lang="en-US" b="1" dirty="0">
            <a:solidFill>
              <a:schemeClr val="bg1"/>
            </a:solidFill>
          </a:endParaRPr>
        </a:p>
      </dgm:t>
    </dgm:pt>
    <dgm:pt modelId="{82CBA24E-8160-4D05-B459-52EDE3888F6A}" type="parTrans" cxnId="{DD9AF551-451B-40CD-B942-C8BE04FC461E}">
      <dgm:prSet/>
      <dgm:spPr/>
      <dgm:t>
        <a:bodyPr/>
        <a:lstStyle/>
        <a:p>
          <a:endParaRPr lang="en-US"/>
        </a:p>
      </dgm:t>
    </dgm:pt>
    <dgm:pt modelId="{EB48DFC9-793A-4DB3-BFA3-1016145D8879}" type="sibTrans" cxnId="{DD9AF551-451B-40CD-B942-C8BE04FC461E}">
      <dgm:prSet/>
      <dgm:spPr/>
      <dgm:t>
        <a:bodyPr/>
        <a:lstStyle/>
        <a:p>
          <a:endParaRPr lang="en-US"/>
        </a:p>
      </dgm:t>
    </dgm:pt>
    <dgm:pt modelId="{4D4796F0-FB8A-4F5E-A1AE-78F1637D167F}">
      <dgm:prSet/>
      <dgm:spPr/>
      <dgm:t>
        <a:bodyPr/>
        <a:lstStyle/>
        <a:p>
          <a:r>
            <a:rPr lang="en-US" b="1" i="0" baseline="0"/>
            <a:t>Nasogastric (NG) Tube Insertion - OSCE Guide</a:t>
          </a:r>
          <a:endParaRPr lang="en-US"/>
        </a:p>
      </dgm:t>
    </dgm:pt>
    <dgm:pt modelId="{CD468BF3-E965-49C4-A901-7E1F052BDBDE}" type="parTrans" cxnId="{B7991820-83C3-4D93-BCA9-7272B87FC2E8}">
      <dgm:prSet/>
      <dgm:spPr/>
      <dgm:t>
        <a:bodyPr/>
        <a:lstStyle/>
        <a:p>
          <a:endParaRPr lang="en-US"/>
        </a:p>
      </dgm:t>
    </dgm:pt>
    <dgm:pt modelId="{25B89E48-F8A3-4652-9980-F097FCDC7DD6}" type="sibTrans" cxnId="{B7991820-83C3-4D93-BCA9-7272B87FC2E8}">
      <dgm:prSet/>
      <dgm:spPr/>
      <dgm:t>
        <a:bodyPr/>
        <a:lstStyle/>
        <a:p>
          <a:endParaRPr lang="en-US"/>
        </a:p>
      </dgm:t>
    </dgm:pt>
    <dgm:pt modelId="{053F32F8-072D-4883-9470-67FAC6BEF6FD}">
      <dgm:prSet/>
      <dgm:spPr/>
      <dgm:t>
        <a:bodyPr/>
        <a:lstStyle/>
        <a:p>
          <a:r>
            <a:rPr lang="en-US" b="1" i="0" baseline="0" dirty="0"/>
            <a:t>https://youtu.be/WZvIw0SnYrE?t=35</a:t>
          </a:r>
          <a:endParaRPr lang="en-US" b="1" dirty="0"/>
        </a:p>
      </dgm:t>
    </dgm:pt>
    <dgm:pt modelId="{67B25B1D-BD25-47DA-AA72-99199A1429AF}" type="parTrans" cxnId="{5888BB21-0F26-4A24-B338-B85849C95C57}">
      <dgm:prSet/>
      <dgm:spPr/>
      <dgm:t>
        <a:bodyPr/>
        <a:lstStyle/>
        <a:p>
          <a:endParaRPr lang="en-US"/>
        </a:p>
      </dgm:t>
    </dgm:pt>
    <dgm:pt modelId="{4C07812A-1AA1-4540-A86D-34958FC5EBC7}" type="sibTrans" cxnId="{5888BB21-0F26-4A24-B338-B85849C95C57}">
      <dgm:prSet/>
      <dgm:spPr/>
      <dgm:t>
        <a:bodyPr/>
        <a:lstStyle/>
        <a:p>
          <a:endParaRPr lang="en-US"/>
        </a:p>
      </dgm:t>
    </dgm:pt>
    <dgm:pt modelId="{923F1CB9-EF9A-485E-B475-8FBBFB4E52D3}" type="pres">
      <dgm:prSet presAssocID="{39915B96-4A63-4B9F-A1E5-4E6632B94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198F6BD-01D3-4E39-BDD1-620BD3B3713C}" type="pres">
      <dgm:prSet presAssocID="{73D0BB31-1433-48B5-8DAB-7587DA8AFA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C25ED7-C8AF-4682-B1E3-A57C5DEBE0AB}" type="pres">
      <dgm:prSet presAssocID="{EB48DFC9-793A-4DB3-BFA3-1016145D8879}" presName="spacer" presStyleCnt="0"/>
      <dgm:spPr/>
    </dgm:pt>
    <dgm:pt modelId="{A1A1F023-41BF-45D8-9353-895FEFE7F049}" type="pres">
      <dgm:prSet presAssocID="{4D4796F0-FB8A-4F5E-A1AE-78F1637D16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BDC013-73AA-4436-957E-E993348D9584}" type="pres">
      <dgm:prSet presAssocID="{25B89E48-F8A3-4652-9980-F097FCDC7DD6}" presName="spacer" presStyleCnt="0"/>
      <dgm:spPr/>
    </dgm:pt>
    <dgm:pt modelId="{CDD34A85-1426-40BC-A09F-FEC3CC9EDE6E}" type="pres">
      <dgm:prSet presAssocID="{053F32F8-072D-4883-9470-67FAC6BEF6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D9AF551-451B-40CD-B942-C8BE04FC461E}" srcId="{39915B96-4A63-4B9F-A1E5-4E6632B940C3}" destId="{73D0BB31-1433-48B5-8DAB-7587DA8AFA13}" srcOrd="0" destOrd="0" parTransId="{82CBA24E-8160-4D05-B459-52EDE3888F6A}" sibTransId="{EB48DFC9-793A-4DB3-BFA3-1016145D8879}"/>
    <dgm:cxn modelId="{B7991820-83C3-4D93-BCA9-7272B87FC2E8}" srcId="{39915B96-4A63-4B9F-A1E5-4E6632B940C3}" destId="{4D4796F0-FB8A-4F5E-A1AE-78F1637D167F}" srcOrd="1" destOrd="0" parTransId="{CD468BF3-E965-49C4-A901-7E1F052BDBDE}" sibTransId="{25B89E48-F8A3-4652-9980-F097FCDC7DD6}"/>
    <dgm:cxn modelId="{5888BB21-0F26-4A24-B338-B85849C95C57}" srcId="{39915B96-4A63-4B9F-A1E5-4E6632B940C3}" destId="{053F32F8-072D-4883-9470-67FAC6BEF6FD}" srcOrd="2" destOrd="0" parTransId="{67B25B1D-BD25-47DA-AA72-99199A1429AF}" sibTransId="{4C07812A-1AA1-4540-A86D-34958FC5EBC7}"/>
    <dgm:cxn modelId="{93C8CABE-C758-4FC7-B753-939E6F5B0DA2}" type="presOf" srcId="{053F32F8-072D-4883-9470-67FAC6BEF6FD}" destId="{CDD34A85-1426-40BC-A09F-FEC3CC9EDE6E}" srcOrd="0" destOrd="0" presId="urn:microsoft.com/office/officeart/2005/8/layout/vList2"/>
    <dgm:cxn modelId="{254163B2-E947-4B02-B9BA-41D0DCB8EAFA}" type="presOf" srcId="{4D4796F0-FB8A-4F5E-A1AE-78F1637D167F}" destId="{A1A1F023-41BF-45D8-9353-895FEFE7F049}" srcOrd="0" destOrd="0" presId="urn:microsoft.com/office/officeart/2005/8/layout/vList2"/>
    <dgm:cxn modelId="{99154575-8A9E-4DE5-8FD9-DC741E9D69EA}" type="presOf" srcId="{39915B96-4A63-4B9F-A1E5-4E6632B940C3}" destId="{923F1CB9-EF9A-485E-B475-8FBBFB4E52D3}" srcOrd="0" destOrd="0" presId="urn:microsoft.com/office/officeart/2005/8/layout/vList2"/>
    <dgm:cxn modelId="{D6A78476-D47F-4780-AEA7-535D76116852}" type="presOf" srcId="{73D0BB31-1433-48B5-8DAB-7587DA8AFA13}" destId="{E198F6BD-01D3-4E39-BDD1-620BD3B3713C}" srcOrd="0" destOrd="0" presId="urn:microsoft.com/office/officeart/2005/8/layout/vList2"/>
    <dgm:cxn modelId="{665D4550-2206-43B0-93AB-5707D4B04B73}" type="presParOf" srcId="{923F1CB9-EF9A-485E-B475-8FBBFB4E52D3}" destId="{E198F6BD-01D3-4E39-BDD1-620BD3B3713C}" srcOrd="0" destOrd="0" presId="urn:microsoft.com/office/officeart/2005/8/layout/vList2"/>
    <dgm:cxn modelId="{C8160A6F-2BA0-490C-9C92-0DBB9FE41382}" type="presParOf" srcId="{923F1CB9-EF9A-485E-B475-8FBBFB4E52D3}" destId="{CFC25ED7-C8AF-4682-B1E3-A57C5DEBE0AB}" srcOrd="1" destOrd="0" presId="urn:microsoft.com/office/officeart/2005/8/layout/vList2"/>
    <dgm:cxn modelId="{BF48DC63-6C7B-4721-B324-281AD6EC0D53}" type="presParOf" srcId="{923F1CB9-EF9A-485E-B475-8FBBFB4E52D3}" destId="{A1A1F023-41BF-45D8-9353-895FEFE7F049}" srcOrd="2" destOrd="0" presId="urn:microsoft.com/office/officeart/2005/8/layout/vList2"/>
    <dgm:cxn modelId="{E452E5EC-DC78-4558-A631-43AFF39D6854}" type="presParOf" srcId="{923F1CB9-EF9A-485E-B475-8FBBFB4E52D3}" destId="{79BDC013-73AA-4436-957E-E993348D9584}" srcOrd="3" destOrd="0" presId="urn:microsoft.com/office/officeart/2005/8/layout/vList2"/>
    <dgm:cxn modelId="{55DA12AD-8677-4A14-9669-11D574D12EB3}" type="presParOf" srcId="{923F1CB9-EF9A-485E-B475-8FBBFB4E52D3}" destId="{CDD34A85-1426-40BC-A09F-FEC3CC9EDE6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676D3-971E-4EEF-BA28-64AE9AAE949C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73C519-1C14-43A8-AA3E-07DC0A6B596C}">
      <dgm:prSet/>
      <dgm:spPr/>
      <dgm:t>
        <a:bodyPr/>
        <a:lstStyle/>
        <a:p>
          <a:r>
            <a:rPr lang="el-GR" dirty="0"/>
            <a:t>Απομάκρυνση υγρών και αερίων από το γαστρεντερικό σωλήνα για μείωση διάτασης που εμποδίζει την απορρόφηση υγρών.</a:t>
          </a:r>
          <a:endParaRPr lang="en-US" dirty="0"/>
        </a:p>
      </dgm:t>
    </dgm:pt>
    <dgm:pt modelId="{BBE9A04A-E92E-4750-A7FF-E8F2769B1656}" type="parTrans" cxnId="{FA589A4F-655B-4E5B-A0F4-703FF3A41071}">
      <dgm:prSet/>
      <dgm:spPr/>
      <dgm:t>
        <a:bodyPr/>
        <a:lstStyle/>
        <a:p>
          <a:endParaRPr lang="en-US"/>
        </a:p>
      </dgm:t>
    </dgm:pt>
    <dgm:pt modelId="{DB1A4A55-AE9E-437B-90F7-50F58F5B80C3}" type="sibTrans" cxnId="{FA589A4F-655B-4E5B-A0F4-703FF3A41071}">
      <dgm:prSet/>
      <dgm:spPr/>
      <dgm:t>
        <a:bodyPr/>
        <a:lstStyle/>
        <a:p>
          <a:endParaRPr lang="en-US"/>
        </a:p>
      </dgm:t>
    </dgm:pt>
    <dgm:pt modelId="{5332733B-F4C2-4D97-BE05-250A60225F1C}">
      <dgm:prSet/>
      <dgm:spPr/>
      <dgm:t>
        <a:bodyPr/>
        <a:lstStyle/>
        <a:p>
          <a:r>
            <a:rPr lang="el-GR" dirty="0"/>
            <a:t>Η πλύση στομάχου σε επείγοντα περιστατικά (π.χ. δηλητηριάσεις).</a:t>
          </a:r>
          <a:endParaRPr lang="en-US" dirty="0"/>
        </a:p>
      </dgm:t>
    </dgm:pt>
    <dgm:pt modelId="{B11B8E85-6645-4BB2-B13D-1D09EEE9D292}" type="parTrans" cxnId="{3E676EB8-80B3-4754-AABC-BBE11EE2BB83}">
      <dgm:prSet/>
      <dgm:spPr/>
      <dgm:t>
        <a:bodyPr/>
        <a:lstStyle/>
        <a:p>
          <a:endParaRPr lang="en-US"/>
        </a:p>
      </dgm:t>
    </dgm:pt>
    <dgm:pt modelId="{5C5BEEDF-27BF-4E76-A9BB-665B7DFEA468}" type="sibTrans" cxnId="{3E676EB8-80B3-4754-AABC-BBE11EE2BB83}">
      <dgm:prSet/>
      <dgm:spPr/>
      <dgm:t>
        <a:bodyPr/>
        <a:lstStyle/>
        <a:p>
          <a:endParaRPr lang="en-US"/>
        </a:p>
      </dgm:t>
    </dgm:pt>
    <dgm:pt modelId="{5C1AA751-386A-4F49-9DCF-D31528199E76}">
      <dgm:prSet/>
      <dgm:spPr/>
      <dgm:t>
        <a:bodyPr/>
        <a:lstStyle/>
        <a:p>
          <a:r>
            <a:rPr lang="en-US" dirty="0"/>
            <a:t>Η </a:t>
          </a:r>
          <a:r>
            <a:rPr lang="en-US" dirty="0" err="1"/>
            <a:t>τεχνητή</a:t>
          </a:r>
          <a:r>
            <a:rPr lang="en-US" dirty="0"/>
            <a:t> </a:t>
          </a:r>
          <a:r>
            <a:rPr lang="en-US" dirty="0" err="1"/>
            <a:t>δι</a:t>
          </a:r>
          <a:r>
            <a:rPr lang="en-US" dirty="0"/>
            <a:t>ατροφή</a:t>
          </a:r>
          <a:r>
            <a:rPr lang="el-GR" dirty="0"/>
            <a:t>.</a:t>
          </a:r>
          <a:endParaRPr lang="en-US" dirty="0"/>
        </a:p>
      </dgm:t>
    </dgm:pt>
    <dgm:pt modelId="{0734FD5E-3E3B-4847-9FFF-F62A401790F2}" type="parTrans" cxnId="{83935123-4F78-4CB1-A619-F9BB326DD84B}">
      <dgm:prSet/>
      <dgm:spPr/>
      <dgm:t>
        <a:bodyPr/>
        <a:lstStyle/>
        <a:p>
          <a:endParaRPr lang="en-US"/>
        </a:p>
      </dgm:t>
    </dgm:pt>
    <dgm:pt modelId="{FAEA4B29-F95F-4A4F-98E9-02C108EDD317}" type="sibTrans" cxnId="{83935123-4F78-4CB1-A619-F9BB326DD84B}">
      <dgm:prSet/>
      <dgm:spPr/>
      <dgm:t>
        <a:bodyPr/>
        <a:lstStyle/>
        <a:p>
          <a:endParaRPr lang="en-US"/>
        </a:p>
      </dgm:t>
    </dgm:pt>
    <dgm:pt modelId="{DFB0C61B-4F8A-4BE5-B6D1-A53E85E998DC}">
      <dgm:prSet/>
      <dgm:spPr/>
      <dgm:t>
        <a:bodyPr/>
        <a:lstStyle/>
        <a:p>
          <a:r>
            <a:rPr lang="el-GR" dirty="0"/>
            <a:t>Η εφαρμογή εσωτερικής πίεσης σε αιμορραγία κιρσών οισοφάγου.</a:t>
          </a:r>
          <a:endParaRPr lang="en-US" dirty="0"/>
        </a:p>
      </dgm:t>
    </dgm:pt>
    <dgm:pt modelId="{C05EC198-0BCD-4C22-927A-BF7FC9E03A6B}" type="parTrans" cxnId="{006CC6D0-E3B0-44A9-BC90-365475E8C1B5}">
      <dgm:prSet/>
      <dgm:spPr/>
      <dgm:t>
        <a:bodyPr/>
        <a:lstStyle/>
        <a:p>
          <a:endParaRPr lang="en-US"/>
        </a:p>
      </dgm:t>
    </dgm:pt>
    <dgm:pt modelId="{5921B50E-8BA2-41E3-B0AE-12707F5B418D}" type="sibTrans" cxnId="{006CC6D0-E3B0-44A9-BC90-365475E8C1B5}">
      <dgm:prSet/>
      <dgm:spPr/>
      <dgm:t>
        <a:bodyPr/>
        <a:lstStyle/>
        <a:p>
          <a:endParaRPr lang="en-US"/>
        </a:p>
      </dgm:t>
    </dgm:pt>
    <dgm:pt modelId="{84ACA281-06BC-430D-BBB2-7613ABECED42}" type="pres">
      <dgm:prSet presAssocID="{EED676D3-971E-4EEF-BA28-64AE9AAE94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485FF06-F56F-4325-BDB9-39D9A7C62127}" type="pres">
      <dgm:prSet presAssocID="{C473C519-1C14-43A8-AA3E-07DC0A6B596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8FE66C-694B-4E9A-A338-97B4C927EB13}" type="pres">
      <dgm:prSet presAssocID="{DB1A4A55-AE9E-437B-90F7-50F58F5B80C3}" presName="spacer" presStyleCnt="0"/>
      <dgm:spPr/>
    </dgm:pt>
    <dgm:pt modelId="{F8DF15E5-9DA5-4CA1-B9DE-6CF83E971C4C}" type="pres">
      <dgm:prSet presAssocID="{5332733B-F4C2-4D97-BE05-250A60225F1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124DB6-B010-433B-8115-958CCEAAB6D8}" type="pres">
      <dgm:prSet presAssocID="{5C5BEEDF-27BF-4E76-A9BB-665B7DFEA468}" presName="spacer" presStyleCnt="0"/>
      <dgm:spPr/>
    </dgm:pt>
    <dgm:pt modelId="{58A1EFB3-0D09-4646-A88A-1D058A5E0FDB}" type="pres">
      <dgm:prSet presAssocID="{5C1AA751-386A-4F49-9DCF-D31528199E7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662C4B-2C35-4480-97E0-F2AEE5693F47}" type="pres">
      <dgm:prSet presAssocID="{FAEA4B29-F95F-4A4F-98E9-02C108EDD317}" presName="spacer" presStyleCnt="0"/>
      <dgm:spPr/>
    </dgm:pt>
    <dgm:pt modelId="{0AD25E5E-A05E-4C3B-A21B-E80D9A10B7A8}" type="pres">
      <dgm:prSet presAssocID="{DFB0C61B-4F8A-4BE5-B6D1-A53E85E998D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7F7659B-1B7A-4D6A-9162-092EC4903248}" type="presOf" srcId="{5332733B-F4C2-4D97-BE05-250A60225F1C}" destId="{F8DF15E5-9DA5-4CA1-B9DE-6CF83E971C4C}" srcOrd="0" destOrd="0" presId="urn:microsoft.com/office/officeart/2005/8/layout/vList2"/>
    <dgm:cxn modelId="{392480AB-8379-476B-8DCE-8AC677D23ECE}" type="presOf" srcId="{5C1AA751-386A-4F49-9DCF-D31528199E76}" destId="{58A1EFB3-0D09-4646-A88A-1D058A5E0FDB}" srcOrd="0" destOrd="0" presId="urn:microsoft.com/office/officeart/2005/8/layout/vList2"/>
    <dgm:cxn modelId="{006CC6D0-E3B0-44A9-BC90-365475E8C1B5}" srcId="{EED676D3-971E-4EEF-BA28-64AE9AAE949C}" destId="{DFB0C61B-4F8A-4BE5-B6D1-A53E85E998DC}" srcOrd="3" destOrd="0" parTransId="{C05EC198-0BCD-4C22-927A-BF7FC9E03A6B}" sibTransId="{5921B50E-8BA2-41E3-B0AE-12707F5B418D}"/>
    <dgm:cxn modelId="{0DA817A4-C10F-4F18-B3F9-04C8D9F3F0EE}" type="presOf" srcId="{EED676D3-971E-4EEF-BA28-64AE9AAE949C}" destId="{84ACA281-06BC-430D-BBB2-7613ABECED42}" srcOrd="0" destOrd="0" presId="urn:microsoft.com/office/officeart/2005/8/layout/vList2"/>
    <dgm:cxn modelId="{E3A19087-4204-4DF9-B391-30C8E84D710F}" type="presOf" srcId="{C473C519-1C14-43A8-AA3E-07DC0A6B596C}" destId="{9485FF06-F56F-4325-BDB9-39D9A7C62127}" srcOrd="0" destOrd="0" presId="urn:microsoft.com/office/officeart/2005/8/layout/vList2"/>
    <dgm:cxn modelId="{83935123-4F78-4CB1-A619-F9BB326DD84B}" srcId="{EED676D3-971E-4EEF-BA28-64AE9AAE949C}" destId="{5C1AA751-386A-4F49-9DCF-D31528199E76}" srcOrd="2" destOrd="0" parTransId="{0734FD5E-3E3B-4847-9FFF-F62A401790F2}" sibTransId="{FAEA4B29-F95F-4A4F-98E9-02C108EDD317}"/>
    <dgm:cxn modelId="{FA589A4F-655B-4E5B-A0F4-703FF3A41071}" srcId="{EED676D3-971E-4EEF-BA28-64AE9AAE949C}" destId="{C473C519-1C14-43A8-AA3E-07DC0A6B596C}" srcOrd="0" destOrd="0" parTransId="{BBE9A04A-E92E-4750-A7FF-E8F2769B1656}" sibTransId="{DB1A4A55-AE9E-437B-90F7-50F58F5B80C3}"/>
    <dgm:cxn modelId="{3E676EB8-80B3-4754-AABC-BBE11EE2BB83}" srcId="{EED676D3-971E-4EEF-BA28-64AE9AAE949C}" destId="{5332733B-F4C2-4D97-BE05-250A60225F1C}" srcOrd="1" destOrd="0" parTransId="{B11B8E85-6645-4BB2-B13D-1D09EEE9D292}" sibTransId="{5C5BEEDF-27BF-4E76-A9BB-665B7DFEA468}"/>
    <dgm:cxn modelId="{E0145E70-2F95-456E-918A-14C0F0FA117C}" type="presOf" srcId="{DFB0C61B-4F8A-4BE5-B6D1-A53E85E998DC}" destId="{0AD25E5E-A05E-4C3B-A21B-E80D9A10B7A8}" srcOrd="0" destOrd="0" presId="urn:microsoft.com/office/officeart/2005/8/layout/vList2"/>
    <dgm:cxn modelId="{458EF3B8-7650-426E-8B76-561BE8A88AC4}" type="presParOf" srcId="{84ACA281-06BC-430D-BBB2-7613ABECED42}" destId="{9485FF06-F56F-4325-BDB9-39D9A7C62127}" srcOrd="0" destOrd="0" presId="urn:microsoft.com/office/officeart/2005/8/layout/vList2"/>
    <dgm:cxn modelId="{ADF32216-36DE-4DE3-B6FD-FD15CA614A37}" type="presParOf" srcId="{84ACA281-06BC-430D-BBB2-7613ABECED42}" destId="{038FE66C-694B-4E9A-A338-97B4C927EB13}" srcOrd="1" destOrd="0" presId="urn:microsoft.com/office/officeart/2005/8/layout/vList2"/>
    <dgm:cxn modelId="{2682A45C-E9A2-4D90-AFA3-4247D8514FB7}" type="presParOf" srcId="{84ACA281-06BC-430D-BBB2-7613ABECED42}" destId="{F8DF15E5-9DA5-4CA1-B9DE-6CF83E971C4C}" srcOrd="2" destOrd="0" presId="urn:microsoft.com/office/officeart/2005/8/layout/vList2"/>
    <dgm:cxn modelId="{D175B4CF-228C-4912-899C-F7962CE0FFCE}" type="presParOf" srcId="{84ACA281-06BC-430D-BBB2-7613ABECED42}" destId="{9C124DB6-B010-433B-8115-958CCEAAB6D8}" srcOrd="3" destOrd="0" presId="urn:microsoft.com/office/officeart/2005/8/layout/vList2"/>
    <dgm:cxn modelId="{B7D0658E-0F1C-48A4-957E-75C8D5D442AA}" type="presParOf" srcId="{84ACA281-06BC-430D-BBB2-7613ABECED42}" destId="{58A1EFB3-0D09-4646-A88A-1D058A5E0FDB}" srcOrd="4" destOrd="0" presId="urn:microsoft.com/office/officeart/2005/8/layout/vList2"/>
    <dgm:cxn modelId="{DD03F358-BAE8-49EC-83AD-95E780EC441F}" type="presParOf" srcId="{84ACA281-06BC-430D-BBB2-7613ABECED42}" destId="{5A662C4B-2C35-4480-97E0-F2AEE5693F47}" srcOrd="5" destOrd="0" presId="urn:microsoft.com/office/officeart/2005/8/layout/vList2"/>
    <dgm:cxn modelId="{18549E86-F8D7-4282-901D-126035531CF3}" type="presParOf" srcId="{84ACA281-06BC-430D-BBB2-7613ABECED42}" destId="{0AD25E5E-A05E-4C3B-A21B-E80D9A10B7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218E2-ED6B-4383-9D6B-B7C20526398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D6A33-CDA7-4237-B097-CAA054F1332A}">
      <dgm:prSet/>
      <dgm:spPr/>
      <dgm:t>
        <a:bodyPr/>
        <a:lstStyle/>
        <a:p>
          <a:r>
            <a:rPr lang="el-GR" dirty="0"/>
            <a:t>Η εκτίμηση της έκκρισης και της κινητικής δραστηριότητας του στομάχου και του  γαστρεντερικού σωλήνα.</a:t>
          </a:r>
          <a:endParaRPr lang="en-US" dirty="0"/>
        </a:p>
      </dgm:t>
    </dgm:pt>
    <dgm:pt modelId="{7A097BF0-1F1F-48FD-9707-518223466B45}" type="parTrans" cxnId="{B699E062-B617-458E-B6E6-4AF803B382C1}">
      <dgm:prSet/>
      <dgm:spPr/>
      <dgm:t>
        <a:bodyPr/>
        <a:lstStyle/>
        <a:p>
          <a:endParaRPr lang="en-US"/>
        </a:p>
      </dgm:t>
    </dgm:pt>
    <dgm:pt modelId="{46714D45-08E6-483B-BAF0-6C0F0F06EC49}" type="sibTrans" cxnId="{B699E062-B617-458E-B6E6-4AF803B382C1}">
      <dgm:prSet/>
      <dgm:spPr/>
      <dgm:t>
        <a:bodyPr/>
        <a:lstStyle/>
        <a:p>
          <a:endParaRPr lang="en-US"/>
        </a:p>
      </dgm:t>
    </dgm:pt>
    <dgm:pt modelId="{62DA49AC-1A0A-4F7E-B670-CA05CAE1B62C}">
      <dgm:prSet/>
      <dgm:spPr/>
      <dgm:t>
        <a:bodyPr/>
        <a:lstStyle/>
        <a:p>
          <a:r>
            <a:rPr lang="el-GR" dirty="0"/>
            <a:t>Η λήψη δείγματος  γαστρικού περιεχομένου για εξέταση. </a:t>
          </a:r>
          <a:endParaRPr lang="en-US" dirty="0"/>
        </a:p>
      </dgm:t>
    </dgm:pt>
    <dgm:pt modelId="{1AAD0331-08CC-4C11-8C47-281B41317421}" type="parTrans" cxnId="{97DD7E8E-4C51-4776-B07B-C37CE8873689}">
      <dgm:prSet/>
      <dgm:spPr/>
      <dgm:t>
        <a:bodyPr/>
        <a:lstStyle/>
        <a:p>
          <a:endParaRPr lang="en-US"/>
        </a:p>
      </dgm:t>
    </dgm:pt>
    <dgm:pt modelId="{F66109EA-27EE-4652-9969-0D5BADA58BF9}" type="sibTrans" cxnId="{97DD7E8E-4C51-4776-B07B-C37CE8873689}">
      <dgm:prSet/>
      <dgm:spPr/>
      <dgm:t>
        <a:bodyPr/>
        <a:lstStyle/>
        <a:p>
          <a:endParaRPr lang="en-US"/>
        </a:p>
      </dgm:t>
    </dgm:pt>
    <dgm:pt modelId="{B16D509C-4304-4DA2-8BCD-9251F3DD2277}" type="pres">
      <dgm:prSet presAssocID="{15E218E2-ED6B-4383-9D6B-B7C205263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45E2152-A255-4CD9-8C87-3EF5798E98FB}" type="pres">
      <dgm:prSet presAssocID="{031D6A33-CDA7-4237-B097-CAA054F1332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107D7D-D1CD-4F6A-9480-979EEADD93F9}" type="pres">
      <dgm:prSet presAssocID="{46714D45-08E6-483B-BAF0-6C0F0F06EC49}" presName="spacer" presStyleCnt="0"/>
      <dgm:spPr/>
    </dgm:pt>
    <dgm:pt modelId="{233CD899-CA13-4D6F-A022-363B7B5011A3}" type="pres">
      <dgm:prSet presAssocID="{62DA49AC-1A0A-4F7E-B670-CA05CAE1B62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7DD7E8E-4C51-4776-B07B-C37CE8873689}" srcId="{15E218E2-ED6B-4383-9D6B-B7C205263988}" destId="{62DA49AC-1A0A-4F7E-B670-CA05CAE1B62C}" srcOrd="1" destOrd="0" parTransId="{1AAD0331-08CC-4C11-8C47-281B41317421}" sibTransId="{F66109EA-27EE-4652-9969-0D5BADA58BF9}"/>
    <dgm:cxn modelId="{B794E43C-4E60-484C-A6DD-4FABF4869ABB}" type="presOf" srcId="{62DA49AC-1A0A-4F7E-B670-CA05CAE1B62C}" destId="{233CD899-CA13-4D6F-A022-363B7B5011A3}" srcOrd="0" destOrd="0" presId="urn:microsoft.com/office/officeart/2005/8/layout/vList2"/>
    <dgm:cxn modelId="{3BACB75D-5CF5-4278-8975-87AE54E6E28D}" type="presOf" srcId="{15E218E2-ED6B-4383-9D6B-B7C205263988}" destId="{B16D509C-4304-4DA2-8BCD-9251F3DD2277}" srcOrd="0" destOrd="0" presId="urn:microsoft.com/office/officeart/2005/8/layout/vList2"/>
    <dgm:cxn modelId="{B699E062-B617-458E-B6E6-4AF803B382C1}" srcId="{15E218E2-ED6B-4383-9D6B-B7C205263988}" destId="{031D6A33-CDA7-4237-B097-CAA054F1332A}" srcOrd="0" destOrd="0" parTransId="{7A097BF0-1F1F-48FD-9707-518223466B45}" sibTransId="{46714D45-08E6-483B-BAF0-6C0F0F06EC49}"/>
    <dgm:cxn modelId="{8C0B6FDB-439B-47ED-9E1E-8B4AB8C1F9FF}" type="presOf" srcId="{031D6A33-CDA7-4237-B097-CAA054F1332A}" destId="{145E2152-A255-4CD9-8C87-3EF5798E98FB}" srcOrd="0" destOrd="0" presId="urn:microsoft.com/office/officeart/2005/8/layout/vList2"/>
    <dgm:cxn modelId="{46A1F3B0-DA4A-455B-BA97-3438196E60FF}" type="presParOf" srcId="{B16D509C-4304-4DA2-8BCD-9251F3DD2277}" destId="{145E2152-A255-4CD9-8C87-3EF5798E98FB}" srcOrd="0" destOrd="0" presId="urn:microsoft.com/office/officeart/2005/8/layout/vList2"/>
    <dgm:cxn modelId="{7FBBB180-E269-4695-B83E-CC26F4B7CFB5}" type="presParOf" srcId="{B16D509C-4304-4DA2-8BCD-9251F3DD2277}" destId="{9F107D7D-D1CD-4F6A-9480-979EEADD93F9}" srcOrd="1" destOrd="0" presId="urn:microsoft.com/office/officeart/2005/8/layout/vList2"/>
    <dgm:cxn modelId="{85C1CD3B-C254-4B64-A387-460F10DE27A4}" type="presParOf" srcId="{B16D509C-4304-4DA2-8BCD-9251F3DD2277}" destId="{233CD899-CA13-4D6F-A022-363B7B5011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C795CD-8420-43AC-A13E-E983C87AD377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9D7D9D-9672-4257-A87D-99121F37DD42}">
      <dgm:prSet/>
      <dgm:spPr/>
      <dgm:t>
        <a:bodyPr/>
        <a:lstStyle/>
        <a:p>
          <a:r>
            <a:rPr lang="el-GR" dirty="0"/>
            <a:t>Εξηγείστε το σκοπό της διασωλήνωσης για καλύτερη συνεργασία. </a:t>
          </a:r>
          <a:endParaRPr lang="en-US" dirty="0"/>
        </a:p>
      </dgm:t>
    </dgm:pt>
    <dgm:pt modelId="{1A6AAC96-8CCE-45CA-9A2A-01C67CCCA7F0}" type="parTrans" cxnId="{CABECA78-ECAB-47F2-BB4F-9057B9DC58BB}">
      <dgm:prSet/>
      <dgm:spPr/>
      <dgm:t>
        <a:bodyPr/>
        <a:lstStyle/>
        <a:p>
          <a:endParaRPr lang="en-US"/>
        </a:p>
      </dgm:t>
    </dgm:pt>
    <dgm:pt modelId="{7E19B1E8-2B46-4511-AFE5-284874A99C57}" type="sibTrans" cxnId="{CABECA78-ECAB-47F2-BB4F-9057B9DC58BB}">
      <dgm:prSet/>
      <dgm:spPr/>
      <dgm:t>
        <a:bodyPr/>
        <a:lstStyle/>
        <a:p>
          <a:endParaRPr lang="en-US"/>
        </a:p>
      </dgm:t>
    </dgm:pt>
    <dgm:pt modelId="{D71ED683-B15A-41D6-90C3-2D3802556E5D}">
      <dgm:prSet/>
      <dgm:spPr/>
      <dgm:t>
        <a:bodyPr/>
        <a:lstStyle/>
        <a:p>
          <a:r>
            <a:rPr lang="el-GR"/>
            <a:t>Διαβεβαιώστε τον ασθενή πως η εισαγωγή του σωλήνα θα γίνει ελάχιστα ενοχλητική.</a:t>
          </a:r>
          <a:endParaRPr lang="en-US"/>
        </a:p>
      </dgm:t>
    </dgm:pt>
    <dgm:pt modelId="{0437CE22-A7B3-4B65-BC42-898AB782A1DD}" type="parTrans" cxnId="{1427DCB4-83FD-40F9-B83B-F94141854C13}">
      <dgm:prSet/>
      <dgm:spPr/>
      <dgm:t>
        <a:bodyPr/>
        <a:lstStyle/>
        <a:p>
          <a:endParaRPr lang="en-US"/>
        </a:p>
      </dgm:t>
    </dgm:pt>
    <dgm:pt modelId="{4F2A4574-DD16-4820-9875-4C1CB06CE1AA}" type="sibTrans" cxnId="{1427DCB4-83FD-40F9-B83B-F94141854C13}">
      <dgm:prSet/>
      <dgm:spPr/>
      <dgm:t>
        <a:bodyPr/>
        <a:lstStyle/>
        <a:p>
          <a:endParaRPr lang="en-US"/>
        </a:p>
      </dgm:t>
    </dgm:pt>
    <dgm:pt modelId="{D0525C7B-DD19-4FD5-A7FC-0FC855D0E990}">
      <dgm:prSet/>
      <dgm:spPr/>
      <dgm:t>
        <a:bodyPr/>
        <a:lstStyle/>
        <a:p>
          <a:r>
            <a:rPr lang="el-GR" dirty="0"/>
            <a:t>Εξηγείστε στον άρρωστο πως μπορεί ο ίδιος να βοηθήσει με κάμψη της κεφαλής και κινήσεις κατάποσης.</a:t>
          </a:r>
          <a:endParaRPr lang="en-US" dirty="0"/>
        </a:p>
      </dgm:t>
    </dgm:pt>
    <dgm:pt modelId="{124E289B-AF38-4D18-B044-E6B41A12A0B0}" type="parTrans" cxnId="{A6E469E0-FE11-4B10-8E3E-84F90117A041}">
      <dgm:prSet/>
      <dgm:spPr/>
      <dgm:t>
        <a:bodyPr/>
        <a:lstStyle/>
        <a:p>
          <a:endParaRPr lang="en-US"/>
        </a:p>
      </dgm:t>
    </dgm:pt>
    <dgm:pt modelId="{10F56C08-BDDE-4602-8FCE-599DCD05BC3B}" type="sibTrans" cxnId="{A6E469E0-FE11-4B10-8E3E-84F90117A041}">
      <dgm:prSet/>
      <dgm:spPr/>
      <dgm:t>
        <a:bodyPr/>
        <a:lstStyle/>
        <a:p>
          <a:endParaRPr lang="en-US"/>
        </a:p>
      </dgm:t>
    </dgm:pt>
    <dgm:pt modelId="{F6B08488-44D4-482D-B2C0-A5C8552C0F95}">
      <dgm:prSet/>
      <dgm:spPr/>
      <dgm:t>
        <a:bodyPr/>
        <a:lstStyle/>
        <a:p>
          <a:r>
            <a:rPr lang="el-GR"/>
            <a:t>Εξηγείστε το χρόνο παραμονής του σωλήνα. </a:t>
          </a:r>
          <a:endParaRPr lang="en-US"/>
        </a:p>
      </dgm:t>
    </dgm:pt>
    <dgm:pt modelId="{101E035D-81C7-4CC5-AC4D-74DA74623C60}" type="parTrans" cxnId="{F0F4D73B-A6DA-451F-9330-F7D273EEF1CD}">
      <dgm:prSet/>
      <dgm:spPr/>
      <dgm:t>
        <a:bodyPr/>
        <a:lstStyle/>
        <a:p>
          <a:endParaRPr lang="en-US"/>
        </a:p>
      </dgm:t>
    </dgm:pt>
    <dgm:pt modelId="{25F2C48A-8FCA-47C0-9156-56CCC37DF760}" type="sibTrans" cxnId="{F0F4D73B-A6DA-451F-9330-F7D273EEF1CD}">
      <dgm:prSet/>
      <dgm:spPr/>
      <dgm:t>
        <a:bodyPr/>
        <a:lstStyle/>
        <a:p>
          <a:endParaRPr lang="en-US"/>
        </a:p>
      </dgm:t>
    </dgm:pt>
    <dgm:pt modelId="{E9257470-D48F-44E0-A6CE-CF0D89DBEA24}">
      <dgm:prSet/>
      <dgm:spPr/>
      <dgm:t>
        <a:bodyPr/>
        <a:lstStyle/>
        <a:p>
          <a:r>
            <a:rPr lang="el-GR"/>
            <a:t>Εξηγείστε ότι από το αίσθημα της δίψας θα ανακουφίζεται ο άρρωστος με τις συχνές πλύσεις στόματος. </a:t>
          </a:r>
          <a:r>
            <a:rPr lang="el-GR" b="1"/>
            <a:t> </a:t>
          </a:r>
          <a:endParaRPr lang="en-US"/>
        </a:p>
      </dgm:t>
    </dgm:pt>
    <dgm:pt modelId="{CEBA11A5-3408-44F7-BBC0-3F2A9704D803}" type="parTrans" cxnId="{09C62EB0-DB85-4778-8363-89D3AC0F016F}">
      <dgm:prSet/>
      <dgm:spPr/>
      <dgm:t>
        <a:bodyPr/>
        <a:lstStyle/>
        <a:p>
          <a:endParaRPr lang="en-US"/>
        </a:p>
      </dgm:t>
    </dgm:pt>
    <dgm:pt modelId="{52229A43-B538-48A3-9850-AD7E48439DE7}" type="sibTrans" cxnId="{09C62EB0-DB85-4778-8363-89D3AC0F016F}">
      <dgm:prSet/>
      <dgm:spPr/>
      <dgm:t>
        <a:bodyPr/>
        <a:lstStyle/>
        <a:p>
          <a:endParaRPr lang="en-US"/>
        </a:p>
      </dgm:t>
    </dgm:pt>
    <dgm:pt modelId="{E74CFAF0-9A3F-4591-B224-1650CBD90A4C}" type="pres">
      <dgm:prSet presAssocID="{F4C795CD-8420-43AC-A13E-E983C87AD37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E32DC3E-24BC-4C13-936D-45469AA743A1}" type="pres">
      <dgm:prSet presAssocID="{F4C795CD-8420-43AC-A13E-E983C87AD377}" presName="dummyMaxCanvas" presStyleCnt="0">
        <dgm:presLayoutVars/>
      </dgm:prSet>
      <dgm:spPr/>
    </dgm:pt>
    <dgm:pt modelId="{CCD84F9C-D69B-4E2B-A8DB-9B6BF5CFAA6E}" type="pres">
      <dgm:prSet presAssocID="{F4C795CD-8420-43AC-A13E-E983C87AD37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11D8E7-CC17-4755-AD48-847D9C9E013D}" type="pres">
      <dgm:prSet presAssocID="{F4C795CD-8420-43AC-A13E-E983C87AD37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E8ADDE-EC15-4920-BB05-4782CE0C4CA1}" type="pres">
      <dgm:prSet presAssocID="{F4C795CD-8420-43AC-A13E-E983C87AD37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415828-E3DD-4E62-8E90-B10B54C4554E}" type="pres">
      <dgm:prSet presAssocID="{F4C795CD-8420-43AC-A13E-E983C87AD37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BF5D17-F07F-4E1C-9D49-E052EC246DB9}" type="pres">
      <dgm:prSet presAssocID="{F4C795CD-8420-43AC-A13E-E983C87AD37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F94C0E-D642-423B-802E-92141AC1C7AA}" type="pres">
      <dgm:prSet presAssocID="{F4C795CD-8420-43AC-A13E-E983C87AD37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CF9DC1-17D0-4AC2-9A07-46D773282B57}" type="pres">
      <dgm:prSet presAssocID="{F4C795CD-8420-43AC-A13E-E983C87AD37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BB17AD-6619-4AD6-A4FF-29EFE0997F6D}" type="pres">
      <dgm:prSet presAssocID="{F4C795CD-8420-43AC-A13E-E983C87AD37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B46D9B-6267-4694-AD7A-C496E4C0216C}" type="pres">
      <dgm:prSet presAssocID="{F4C795CD-8420-43AC-A13E-E983C87AD37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906B88-4D5C-45AD-B493-39005E8D4560}" type="pres">
      <dgm:prSet presAssocID="{F4C795CD-8420-43AC-A13E-E983C87AD37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C52B3A-8025-49A8-881D-4BE49DE844FB}" type="pres">
      <dgm:prSet presAssocID="{F4C795CD-8420-43AC-A13E-E983C87AD37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EB1956-ADAF-420C-B416-09F46EC38F79}" type="pres">
      <dgm:prSet presAssocID="{F4C795CD-8420-43AC-A13E-E983C87AD37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85386F-4020-4A52-AB56-2F80A68AF935}" type="pres">
      <dgm:prSet presAssocID="{F4C795CD-8420-43AC-A13E-E983C87AD37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1A6871-38AC-4377-8B6E-F18E1B7EE64C}" type="pres">
      <dgm:prSet presAssocID="{F4C795CD-8420-43AC-A13E-E983C87AD37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4313574-F7B0-493C-8858-C6AF69345C02}" type="presOf" srcId="{E9257470-D48F-44E0-A6CE-CF0D89DBEA24}" destId="{D71A6871-38AC-4377-8B6E-F18E1B7EE64C}" srcOrd="1" destOrd="0" presId="urn:microsoft.com/office/officeart/2005/8/layout/vProcess5"/>
    <dgm:cxn modelId="{4D293837-1933-4EBA-804F-3E19E41C0073}" type="presOf" srcId="{D0525C7B-DD19-4FD5-A7FC-0FC855D0E990}" destId="{C5E8ADDE-EC15-4920-BB05-4782CE0C4CA1}" srcOrd="0" destOrd="0" presId="urn:microsoft.com/office/officeart/2005/8/layout/vProcess5"/>
    <dgm:cxn modelId="{19BF9159-25B0-4185-AA04-193FACCE6FE9}" type="presOf" srcId="{4F9D7D9D-9672-4257-A87D-99121F37DD42}" destId="{CCD84F9C-D69B-4E2B-A8DB-9B6BF5CFAA6E}" srcOrd="0" destOrd="0" presId="urn:microsoft.com/office/officeart/2005/8/layout/vProcess5"/>
    <dgm:cxn modelId="{C9560BB3-1990-4E4F-AC78-E204B9F38C61}" type="presOf" srcId="{F6B08488-44D4-482D-B2C0-A5C8552C0F95}" destId="{01415828-E3DD-4E62-8E90-B10B54C4554E}" srcOrd="0" destOrd="0" presId="urn:microsoft.com/office/officeart/2005/8/layout/vProcess5"/>
    <dgm:cxn modelId="{3CD03E69-C39F-4EF9-857E-B113EF7C8E86}" type="presOf" srcId="{E9257470-D48F-44E0-A6CE-CF0D89DBEA24}" destId="{C0BF5D17-F07F-4E1C-9D49-E052EC246DB9}" srcOrd="0" destOrd="0" presId="urn:microsoft.com/office/officeart/2005/8/layout/vProcess5"/>
    <dgm:cxn modelId="{CABECA78-ECAB-47F2-BB4F-9057B9DC58BB}" srcId="{F4C795CD-8420-43AC-A13E-E983C87AD377}" destId="{4F9D7D9D-9672-4257-A87D-99121F37DD42}" srcOrd="0" destOrd="0" parTransId="{1A6AAC96-8CCE-45CA-9A2A-01C67CCCA7F0}" sibTransId="{7E19B1E8-2B46-4511-AFE5-284874A99C57}"/>
    <dgm:cxn modelId="{A4D250EE-C90D-45FE-93B8-A15B9573F8B7}" type="presOf" srcId="{D71ED683-B15A-41D6-90C3-2D3802556E5D}" destId="{5711D8E7-CC17-4755-AD48-847D9C9E013D}" srcOrd="0" destOrd="0" presId="urn:microsoft.com/office/officeart/2005/8/layout/vProcess5"/>
    <dgm:cxn modelId="{5A4EB391-E153-4D58-BAC8-3383416DB941}" type="presOf" srcId="{F4C795CD-8420-43AC-A13E-E983C87AD377}" destId="{E74CFAF0-9A3F-4591-B224-1650CBD90A4C}" srcOrd="0" destOrd="0" presId="urn:microsoft.com/office/officeart/2005/8/layout/vProcess5"/>
    <dgm:cxn modelId="{740711D2-600D-4B37-8E87-1C315693E245}" type="presOf" srcId="{10F56C08-BDDE-4602-8FCE-599DCD05BC3B}" destId="{B1BB17AD-6619-4AD6-A4FF-29EFE0997F6D}" srcOrd="0" destOrd="0" presId="urn:microsoft.com/office/officeart/2005/8/layout/vProcess5"/>
    <dgm:cxn modelId="{F0F4D73B-A6DA-451F-9330-F7D273EEF1CD}" srcId="{F4C795CD-8420-43AC-A13E-E983C87AD377}" destId="{F6B08488-44D4-482D-B2C0-A5C8552C0F95}" srcOrd="3" destOrd="0" parTransId="{101E035D-81C7-4CC5-AC4D-74DA74623C60}" sibTransId="{25F2C48A-8FCA-47C0-9156-56CCC37DF760}"/>
    <dgm:cxn modelId="{E888575C-105B-45BF-A56D-E72AD9191DB5}" type="presOf" srcId="{F6B08488-44D4-482D-B2C0-A5C8552C0F95}" destId="{9085386F-4020-4A52-AB56-2F80A68AF935}" srcOrd="1" destOrd="0" presId="urn:microsoft.com/office/officeart/2005/8/layout/vProcess5"/>
    <dgm:cxn modelId="{D2BE8E71-D7E1-402C-B5E0-EA3B4C103642}" type="presOf" srcId="{25F2C48A-8FCA-47C0-9156-56CCC37DF760}" destId="{71B46D9B-6267-4694-AD7A-C496E4C0216C}" srcOrd="0" destOrd="0" presId="urn:microsoft.com/office/officeart/2005/8/layout/vProcess5"/>
    <dgm:cxn modelId="{B379FEC8-9BFC-4CFB-A8BE-1B163A6FD761}" type="presOf" srcId="{D71ED683-B15A-41D6-90C3-2D3802556E5D}" destId="{49C52B3A-8025-49A8-881D-4BE49DE844FB}" srcOrd="1" destOrd="0" presId="urn:microsoft.com/office/officeart/2005/8/layout/vProcess5"/>
    <dgm:cxn modelId="{49EBC48A-9E94-4D84-B860-30134A1D77F5}" type="presOf" srcId="{4F9D7D9D-9672-4257-A87D-99121F37DD42}" destId="{73906B88-4D5C-45AD-B493-39005E8D4560}" srcOrd="1" destOrd="0" presId="urn:microsoft.com/office/officeart/2005/8/layout/vProcess5"/>
    <dgm:cxn modelId="{852338CA-F8A7-4CC6-9DA1-08A638A099F6}" type="presOf" srcId="{4F2A4574-DD16-4820-9875-4C1CB06CE1AA}" destId="{42CF9DC1-17D0-4AC2-9A07-46D773282B57}" srcOrd="0" destOrd="0" presId="urn:microsoft.com/office/officeart/2005/8/layout/vProcess5"/>
    <dgm:cxn modelId="{51930FF9-EF61-45AE-95CD-93D1210A5581}" type="presOf" srcId="{D0525C7B-DD19-4FD5-A7FC-0FC855D0E990}" destId="{53EB1956-ADAF-420C-B416-09F46EC38F79}" srcOrd="1" destOrd="0" presId="urn:microsoft.com/office/officeart/2005/8/layout/vProcess5"/>
    <dgm:cxn modelId="{A6E469E0-FE11-4B10-8E3E-84F90117A041}" srcId="{F4C795CD-8420-43AC-A13E-E983C87AD377}" destId="{D0525C7B-DD19-4FD5-A7FC-0FC855D0E990}" srcOrd="2" destOrd="0" parTransId="{124E289B-AF38-4D18-B044-E6B41A12A0B0}" sibTransId="{10F56C08-BDDE-4602-8FCE-599DCD05BC3B}"/>
    <dgm:cxn modelId="{09C62EB0-DB85-4778-8363-89D3AC0F016F}" srcId="{F4C795CD-8420-43AC-A13E-E983C87AD377}" destId="{E9257470-D48F-44E0-A6CE-CF0D89DBEA24}" srcOrd="4" destOrd="0" parTransId="{CEBA11A5-3408-44F7-BBC0-3F2A9704D803}" sibTransId="{52229A43-B538-48A3-9850-AD7E48439DE7}"/>
    <dgm:cxn modelId="{1427DCB4-83FD-40F9-B83B-F94141854C13}" srcId="{F4C795CD-8420-43AC-A13E-E983C87AD377}" destId="{D71ED683-B15A-41D6-90C3-2D3802556E5D}" srcOrd="1" destOrd="0" parTransId="{0437CE22-A7B3-4B65-BC42-898AB782A1DD}" sibTransId="{4F2A4574-DD16-4820-9875-4C1CB06CE1AA}"/>
    <dgm:cxn modelId="{ECBAE8BE-FAE9-4E9B-8D1E-94A9912F3B6B}" type="presOf" srcId="{7E19B1E8-2B46-4511-AFE5-284874A99C57}" destId="{4EF94C0E-D642-423B-802E-92141AC1C7AA}" srcOrd="0" destOrd="0" presId="urn:microsoft.com/office/officeart/2005/8/layout/vProcess5"/>
    <dgm:cxn modelId="{7BCDDCCA-51F9-4BE7-839B-562D90AB724E}" type="presParOf" srcId="{E74CFAF0-9A3F-4591-B224-1650CBD90A4C}" destId="{7E32DC3E-24BC-4C13-936D-45469AA743A1}" srcOrd="0" destOrd="0" presId="urn:microsoft.com/office/officeart/2005/8/layout/vProcess5"/>
    <dgm:cxn modelId="{F5A64E71-1BB8-44D1-AF29-2C23431EE2F8}" type="presParOf" srcId="{E74CFAF0-9A3F-4591-B224-1650CBD90A4C}" destId="{CCD84F9C-D69B-4E2B-A8DB-9B6BF5CFAA6E}" srcOrd="1" destOrd="0" presId="urn:microsoft.com/office/officeart/2005/8/layout/vProcess5"/>
    <dgm:cxn modelId="{161D074D-1B5E-4EC5-BDA4-BE2CF8A31D10}" type="presParOf" srcId="{E74CFAF0-9A3F-4591-B224-1650CBD90A4C}" destId="{5711D8E7-CC17-4755-AD48-847D9C9E013D}" srcOrd="2" destOrd="0" presId="urn:microsoft.com/office/officeart/2005/8/layout/vProcess5"/>
    <dgm:cxn modelId="{B5BD6C55-71CC-4ACC-9477-990694E99D5E}" type="presParOf" srcId="{E74CFAF0-9A3F-4591-B224-1650CBD90A4C}" destId="{C5E8ADDE-EC15-4920-BB05-4782CE0C4CA1}" srcOrd="3" destOrd="0" presId="urn:microsoft.com/office/officeart/2005/8/layout/vProcess5"/>
    <dgm:cxn modelId="{DA729FBA-5006-423F-B85E-56E10B8C7375}" type="presParOf" srcId="{E74CFAF0-9A3F-4591-B224-1650CBD90A4C}" destId="{01415828-E3DD-4E62-8E90-B10B54C4554E}" srcOrd="4" destOrd="0" presId="urn:microsoft.com/office/officeart/2005/8/layout/vProcess5"/>
    <dgm:cxn modelId="{59E25A60-E277-4088-8EB2-5518AD9BACE0}" type="presParOf" srcId="{E74CFAF0-9A3F-4591-B224-1650CBD90A4C}" destId="{C0BF5D17-F07F-4E1C-9D49-E052EC246DB9}" srcOrd="5" destOrd="0" presId="urn:microsoft.com/office/officeart/2005/8/layout/vProcess5"/>
    <dgm:cxn modelId="{E4959C22-7099-474C-B3F8-7CFD27225E46}" type="presParOf" srcId="{E74CFAF0-9A3F-4591-B224-1650CBD90A4C}" destId="{4EF94C0E-D642-423B-802E-92141AC1C7AA}" srcOrd="6" destOrd="0" presId="urn:microsoft.com/office/officeart/2005/8/layout/vProcess5"/>
    <dgm:cxn modelId="{C5DE51FB-9CD7-48FD-80C1-A5C6C7295ADB}" type="presParOf" srcId="{E74CFAF0-9A3F-4591-B224-1650CBD90A4C}" destId="{42CF9DC1-17D0-4AC2-9A07-46D773282B57}" srcOrd="7" destOrd="0" presId="urn:microsoft.com/office/officeart/2005/8/layout/vProcess5"/>
    <dgm:cxn modelId="{91959FBF-C6D9-477C-9D17-43FBA32DD831}" type="presParOf" srcId="{E74CFAF0-9A3F-4591-B224-1650CBD90A4C}" destId="{B1BB17AD-6619-4AD6-A4FF-29EFE0997F6D}" srcOrd="8" destOrd="0" presId="urn:microsoft.com/office/officeart/2005/8/layout/vProcess5"/>
    <dgm:cxn modelId="{687EB9BB-26FC-446F-95C1-502796FC6960}" type="presParOf" srcId="{E74CFAF0-9A3F-4591-B224-1650CBD90A4C}" destId="{71B46D9B-6267-4694-AD7A-C496E4C0216C}" srcOrd="9" destOrd="0" presId="urn:microsoft.com/office/officeart/2005/8/layout/vProcess5"/>
    <dgm:cxn modelId="{B10FD2BA-01C3-4F85-A42F-AAC1D352DDCB}" type="presParOf" srcId="{E74CFAF0-9A3F-4591-B224-1650CBD90A4C}" destId="{73906B88-4D5C-45AD-B493-39005E8D4560}" srcOrd="10" destOrd="0" presId="urn:microsoft.com/office/officeart/2005/8/layout/vProcess5"/>
    <dgm:cxn modelId="{DC429B5D-D184-40C1-AA08-9F7F4266D9CC}" type="presParOf" srcId="{E74CFAF0-9A3F-4591-B224-1650CBD90A4C}" destId="{49C52B3A-8025-49A8-881D-4BE49DE844FB}" srcOrd="11" destOrd="0" presId="urn:microsoft.com/office/officeart/2005/8/layout/vProcess5"/>
    <dgm:cxn modelId="{D20C8F0E-911E-46D3-951B-75EF2775C181}" type="presParOf" srcId="{E74CFAF0-9A3F-4591-B224-1650CBD90A4C}" destId="{53EB1956-ADAF-420C-B416-09F46EC38F79}" srcOrd="12" destOrd="0" presId="urn:microsoft.com/office/officeart/2005/8/layout/vProcess5"/>
    <dgm:cxn modelId="{BC76122D-0EE8-4AAB-99B1-7B2F87060CB6}" type="presParOf" srcId="{E74CFAF0-9A3F-4591-B224-1650CBD90A4C}" destId="{9085386F-4020-4A52-AB56-2F80A68AF935}" srcOrd="13" destOrd="0" presId="urn:microsoft.com/office/officeart/2005/8/layout/vProcess5"/>
    <dgm:cxn modelId="{37465773-FA2E-4100-BDF4-542B65162AB6}" type="presParOf" srcId="{E74CFAF0-9A3F-4591-B224-1650CBD90A4C}" destId="{D71A6871-38AC-4377-8B6E-F18E1B7EE64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D130A7-491F-45F1-A223-4A351FFFBE0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1F4141-300F-45CB-97B6-E8FCAD719E84}">
      <dgm:prSet/>
      <dgm:spPr/>
      <dgm:t>
        <a:bodyPr/>
        <a:lstStyle/>
        <a:p>
          <a:r>
            <a:rPr lang="el-GR" b="0" i="0" dirty="0"/>
            <a:t>Ενθάρρυνση του ασθενή για συμμετοχή στη διαδικασία</a:t>
          </a:r>
          <a:endParaRPr lang="en-US" dirty="0"/>
        </a:p>
      </dgm:t>
    </dgm:pt>
    <dgm:pt modelId="{3537D0FE-5728-41A4-A6B6-6304CD039014}" type="parTrans" cxnId="{FFA0DCB7-6AD4-4602-9002-2D3C9C71397A}">
      <dgm:prSet/>
      <dgm:spPr/>
      <dgm:t>
        <a:bodyPr/>
        <a:lstStyle/>
        <a:p>
          <a:endParaRPr lang="en-US"/>
        </a:p>
      </dgm:t>
    </dgm:pt>
    <dgm:pt modelId="{A4931F9A-C921-4370-A281-5BEEB3CFC974}" type="sibTrans" cxnId="{FFA0DCB7-6AD4-4602-9002-2D3C9C71397A}">
      <dgm:prSet/>
      <dgm:spPr/>
      <dgm:t>
        <a:bodyPr/>
        <a:lstStyle/>
        <a:p>
          <a:endParaRPr lang="en-US"/>
        </a:p>
      </dgm:t>
    </dgm:pt>
    <dgm:pt modelId="{7D4022B7-7AD3-4BFE-90A2-93E54C9F5267}">
      <dgm:prSet/>
      <dgm:spPr/>
      <dgm:t>
        <a:bodyPr/>
        <a:lstStyle/>
        <a:p>
          <a:r>
            <a:rPr lang="el-GR" b="0" i="0"/>
            <a:t>Ο ασθενής δε χρειάζεται να είναι νήστις ή να απέχει από υγρά</a:t>
          </a:r>
          <a:endParaRPr lang="en-US"/>
        </a:p>
      </dgm:t>
    </dgm:pt>
    <dgm:pt modelId="{BFD0048D-3C00-41E2-BFF9-379A862C28F2}" type="parTrans" cxnId="{6719AF8B-AD74-4C1B-8D4F-C1F00DE3F72B}">
      <dgm:prSet/>
      <dgm:spPr/>
      <dgm:t>
        <a:bodyPr/>
        <a:lstStyle/>
        <a:p>
          <a:endParaRPr lang="en-US"/>
        </a:p>
      </dgm:t>
    </dgm:pt>
    <dgm:pt modelId="{D8DCF00A-808B-49F6-A004-F4610892639E}" type="sibTrans" cxnId="{6719AF8B-AD74-4C1B-8D4F-C1F00DE3F72B}">
      <dgm:prSet/>
      <dgm:spPr/>
      <dgm:t>
        <a:bodyPr/>
        <a:lstStyle/>
        <a:p>
          <a:endParaRPr lang="en-US"/>
        </a:p>
      </dgm:t>
    </dgm:pt>
    <dgm:pt modelId="{169D7B2D-F642-4CE1-A149-B2D28C8515FD}">
      <dgm:prSet/>
      <dgm:spPr/>
      <dgm:t>
        <a:bodyPr/>
        <a:lstStyle/>
        <a:p>
          <a:r>
            <a:rPr lang="el-GR" b="0" i="0"/>
            <a:t>Συγκατάθεση ασθενούς</a:t>
          </a:r>
          <a:endParaRPr lang="en-US"/>
        </a:p>
      </dgm:t>
    </dgm:pt>
    <dgm:pt modelId="{7B6B7316-B554-45CF-88A1-EB54A7E82682}" type="parTrans" cxnId="{E851A327-93D6-44C4-A821-A89C9CCF569A}">
      <dgm:prSet/>
      <dgm:spPr/>
      <dgm:t>
        <a:bodyPr/>
        <a:lstStyle/>
        <a:p>
          <a:endParaRPr lang="en-US"/>
        </a:p>
      </dgm:t>
    </dgm:pt>
    <dgm:pt modelId="{54DF7DBB-7B4F-4DCD-B7A4-2BE8A536D8F4}" type="sibTrans" cxnId="{E851A327-93D6-44C4-A821-A89C9CCF569A}">
      <dgm:prSet/>
      <dgm:spPr/>
      <dgm:t>
        <a:bodyPr/>
        <a:lstStyle/>
        <a:p>
          <a:endParaRPr lang="en-US"/>
        </a:p>
      </dgm:t>
    </dgm:pt>
    <dgm:pt modelId="{923C38F7-1D33-424E-B1AA-DC5677533AC8}">
      <dgm:prSet/>
      <dgm:spPr/>
      <dgm:t>
        <a:bodyPr/>
        <a:lstStyle/>
        <a:p>
          <a:r>
            <a:rPr lang="el-GR" b="0" i="0"/>
            <a:t>Εάν χρήζει η κατάσταση, χορήγηση ηρεμηστικού</a:t>
          </a:r>
          <a:endParaRPr lang="en-US"/>
        </a:p>
      </dgm:t>
    </dgm:pt>
    <dgm:pt modelId="{26D4E0B9-33AB-4060-8692-B46946632A95}" type="parTrans" cxnId="{E9EC5925-5618-47AC-B736-365725E1E8DF}">
      <dgm:prSet/>
      <dgm:spPr/>
      <dgm:t>
        <a:bodyPr/>
        <a:lstStyle/>
        <a:p>
          <a:endParaRPr lang="en-US"/>
        </a:p>
      </dgm:t>
    </dgm:pt>
    <dgm:pt modelId="{B6325E92-429E-4DD9-8EF1-0FF5B5F032E5}" type="sibTrans" cxnId="{E9EC5925-5618-47AC-B736-365725E1E8DF}">
      <dgm:prSet/>
      <dgm:spPr/>
      <dgm:t>
        <a:bodyPr/>
        <a:lstStyle/>
        <a:p>
          <a:endParaRPr lang="en-US"/>
        </a:p>
      </dgm:t>
    </dgm:pt>
    <dgm:pt modelId="{903A1A95-02E3-4301-BA16-13025300671E}" type="pres">
      <dgm:prSet presAssocID="{28D130A7-491F-45F1-A223-4A351FFFBE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C8E30E5-2EEE-419E-AAF1-423E85424772}" type="pres">
      <dgm:prSet presAssocID="{B91F4141-300F-45CB-97B6-E8FCAD719E8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018A6C-F518-4064-B5F6-81AC433BBCE6}" type="pres">
      <dgm:prSet presAssocID="{A4931F9A-C921-4370-A281-5BEEB3CFC974}" presName="spacer" presStyleCnt="0"/>
      <dgm:spPr/>
    </dgm:pt>
    <dgm:pt modelId="{84D9631A-57C3-40BC-9322-E387B2DC66E2}" type="pres">
      <dgm:prSet presAssocID="{7D4022B7-7AD3-4BFE-90A2-93E54C9F526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4A79BD-AC87-4149-8C3B-2AFCB9998EE1}" type="pres">
      <dgm:prSet presAssocID="{D8DCF00A-808B-49F6-A004-F4610892639E}" presName="spacer" presStyleCnt="0"/>
      <dgm:spPr/>
    </dgm:pt>
    <dgm:pt modelId="{A0E7A77B-DABB-4166-BCBA-51FA55FB8E70}" type="pres">
      <dgm:prSet presAssocID="{169D7B2D-F642-4CE1-A149-B2D28C8515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33F38C-B3DB-4809-8500-854A7A9DE553}" type="pres">
      <dgm:prSet presAssocID="{54DF7DBB-7B4F-4DCD-B7A4-2BE8A536D8F4}" presName="spacer" presStyleCnt="0"/>
      <dgm:spPr/>
    </dgm:pt>
    <dgm:pt modelId="{718DF5FC-B88B-474B-9D0F-D567519BB7FE}" type="pres">
      <dgm:prSet presAssocID="{923C38F7-1D33-424E-B1AA-DC5677533A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851A327-93D6-44C4-A821-A89C9CCF569A}" srcId="{28D130A7-491F-45F1-A223-4A351FFFBE03}" destId="{169D7B2D-F642-4CE1-A149-B2D28C8515FD}" srcOrd="2" destOrd="0" parTransId="{7B6B7316-B554-45CF-88A1-EB54A7E82682}" sibTransId="{54DF7DBB-7B4F-4DCD-B7A4-2BE8A536D8F4}"/>
    <dgm:cxn modelId="{C54E7361-465E-43A0-9B40-88E6147DC9B1}" type="presOf" srcId="{169D7B2D-F642-4CE1-A149-B2D28C8515FD}" destId="{A0E7A77B-DABB-4166-BCBA-51FA55FB8E70}" srcOrd="0" destOrd="0" presId="urn:microsoft.com/office/officeart/2005/8/layout/vList2"/>
    <dgm:cxn modelId="{A44C32A8-0F37-444E-9EF5-42E69F7CE474}" type="presOf" srcId="{B91F4141-300F-45CB-97B6-E8FCAD719E84}" destId="{DC8E30E5-2EEE-419E-AAF1-423E85424772}" srcOrd="0" destOrd="0" presId="urn:microsoft.com/office/officeart/2005/8/layout/vList2"/>
    <dgm:cxn modelId="{E9EC5925-5618-47AC-B736-365725E1E8DF}" srcId="{28D130A7-491F-45F1-A223-4A351FFFBE03}" destId="{923C38F7-1D33-424E-B1AA-DC5677533AC8}" srcOrd="3" destOrd="0" parTransId="{26D4E0B9-33AB-4060-8692-B46946632A95}" sibTransId="{B6325E92-429E-4DD9-8EF1-0FF5B5F032E5}"/>
    <dgm:cxn modelId="{53AC2F0A-5622-4898-9CC6-1798FE1AA6A8}" type="presOf" srcId="{7D4022B7-7AD3-4BFE-90A2-93E54C9F5267}" destId="{84D9631A-57C3-40BC-9322-E387B2DC66E2}" srcOrd="0" destOrd="0" presId="urn:microsoft.com/office/officeart/2005/8/layout/vList2"/>
    <dgm:cxn modelId="{6719AF8B-AD74-4C1B-8D4F-C1F00DE3F72B}" srcId="{28D130A7-491F-45F1-A223-4A351FFFBE03}" destId="{7D4022B7-7AD3-4BFE-90A2-93E54C9F5267}" srcOrd="1" destOrd="0" parTransId="{BFD0048D-3C00-41E2-BFF9-379A862C28F2}" sibTransId="{D8DCF00A-808B-49F6-A004-F4610892639E}"/>
    <dgm:cxn modelId="{FFA0DCB7-6AD4-4602-9002-2D3C9C71397A}" srcId="{28D130A7-491F-45F1-A223-4A351FFFBE03}" destId="{B91F4141-300F-45CB-97B6-E8FCAD719E84}" srcOrd="0" destOrd="0" parTransId="{3537D0FE-5728-41A4-A6B6-6304CD039014}" sibTransId="{A4931F9A-C921-4370-A281-5BEEB3CFC974}"/>
    <dgm:cxn modelId="{B5F172BA-738F-4DBF-9B6A-6C0A811BBCD4}" type="presOf" srcId="{28D130A7-491F-45F1-A223-4A351FFFBE03}" destId="{903A1A95-02E3-4301-BA16-13025300671E}" srcOrd="0" destOrd="0" presId="urn:microsoft.com/office/officeart/2005/8/layout/vList2"/>
    <dgm:cxn modelId="{1DB17CA8-A2FC-45D8-9BCE-BD998AD2902B}" type="presOf" srcId="{923C38F7-1D33-424E-B1AA-DC5677533AC8}" destId="{718DF5FC-B88B-474B-9D0F-D567519BB7FE}" srcOrd="0" destOrd="0" presId="urn:microsoft.com/office/officeart/2005/8/layout/vList2"/>
    <dgm:cxn modelId="{2237ACC4-2AC8-4731-8DB9-058A8F9A3D3B}" type="presParOf" srcId="{903A1A95-02E3-4301-BA16-13025300671E}" destId="{DC8E30E5-2EEE-419E-AAF1-423E85424772}" srcOrd="0" destOrd="0" presId="urn:microsoft.com/office/officeart/2005/8/layout/vList2"/>
    <dgm:cxn modelId="{1E77EFB4-0F54-499A-82CC-4A2C294363D7}" type="presParOf" srcId="{903A1A95-02E3-4301-BA16-13025300671E}" destId="{72018A6C-F518-4064-B5F6-81AC433BBCE6}" srcOrd="1" destOrd="0" presId="urn:microsoft.com/office/officeart/2005/8/layout/vList2"/>
    <dgm:cxn modelId="{6AF4467B-92FF-457C-8CFB-A95ADD762F79}" type="presParOf" srcId="{903A1A95-02E3-4301-BA16-13025300671E}" destId="{84D9631A-57C3-40BC-9322-E387B2DC66E2}" srcOrd="2" destOrd="0" presId="urn:microsoft.com/office/officeart/2005/8/layout/vList2"/>
    <dgm:cxn modelId="{39B365FD-3DF2-41EA-9262-BE0589443758}" type="presParOf" srcId="{903A1A95-02E3-4301-BA16-13025300671E}" destId="{DE4A79BD-AC87-4149-8C3B-2AFCB9998EE1}" srcOrd="3" destOrd="0" presId="urn:microsoft.com/office/officeart/2005/8/layout/vList2"/>
    <dgm:cxn modelId="{4090974C-0A27-4D8F-9877-6B7D3471D192}" type="presParOf" srcId="{903A1A95-02E3-4301-BA16-13025300671E}" destId="{A0E7A77B-DABB-4166-BCBA-51FA55FB8E70}" srcOrd="4" destOrd="0" presId="urn:microsoft.com/office/officeart/2005/8/layout/vList2"/>
    <dgm:cxn modelId="{90FFB683-90A2-4F3C-9783-53A7DE9C5250}" type="presParOf" srcId="{903A1A95-02E3-4301-BA16-13025300671E}" destId="{2433F38C-B3DB-4809-8500-854A7A9DE553}" srcOrd="5" destOrd="0" presId="urn:microsoft.com/office/officeart/2005/8/layout/vList2"/>
    <dgm:cxn modelId="{0D06A3E5-02D3-4A04-BCBF-52D8ADCCA949}" type="presParOf" srcId="{903A1A95-02E3-4301-BA16-13025300671E}" destId="{718DF5FC-B88B-474B-9D0F-D567519BB7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AAD964-77A0-4FDF-B4FB-0D4F6CBA9E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78DAE7-E4BB-4B85-8336-D6EBB6325C46}">
      <dgm:prSet/>
      <dgm:spPr/>
      <dgm:t>
        <a:bodyPr/>
        <a:lstStyle/>
        <a:p>
          <a:r>
            <a:rPr lang="el-GR" b="0" i="0" baseline="0"/>
            <a:t>Τροχήλατο</a:t>
          </a:r>
          <a:r>
            <a:rPr lang="en-US" b="0" i="0" baseline="0"/>
            <a:t>,</a:t>
          </a:r>
          <a:endParaRPr lang="en-US"/>
        </a:p>
      </dgm:t>
    </dgm:pt>
    <dgm:pt modelId="{A9C5B7A4-0219-4C9F-B014-B2489C931B7E}" type="parTrans" cxnId="{B38788B1-C63B-40D2-A784-6CCCE2142942}">
      <dgm:prSet/>
      <dgm:spPr/>
      <dgm:t>
        <a:bodyPr/>
        <a:lstStyle/>
        <a:p>
          <a:endParaRPr lang="en-US"/>
        </a:p>
      </dgm:t>
    </dgm:pt>
    <dgm:pt modelId="{B892DE91-37EF-44FD-A827-56B567226182}" type="sibTrans" cxnId="{B38788B1-C63B-40D2-A784-6CCCE2142942}">
      <dgm:prSet/>
      <dgm:spPr/>
      <dgm:t>
        <a:bodyPr/>
        <a:lstStyle/>
        <a:p>
          <a:endParaRPr lang="en-US"/>
        </a:p>
      </dgm:t>
    </dgm:pt>
    <dgm:pt modelId="{3C2BB2B0-6D73-4784-9226-D035841D70FA}">
      <dgm:prSet/>
      <dgm:spPr/>
      <dgm:t>
        <a:bodyPr/>
        <a:lstStyle/>
        <a:p>
          <a:r>
            <a:rPr lang="el-GR" b="0" i="0" baseline="0"/>
            <a:t>Καθαρά γάντια, πλαστική ποδιά</a:t>
          </a:r>
          <a:r>
            <a:rPr lang="en-US" b="0" i="0" baseline="0"/>
            <a:t>,</a:t>
          </a:r>
          <a:endParaRPr lang="en-US"/>
        </a:p>
      </dgm:t>
    </dgm:pt>
    <dgm:pt modelId="{BCF5C351-1D04-4CA0-AD08-5D8BF2888770}" type="parTrans" cxnId="{25AF5649-1DAB-4914-99E4-60433905DF0C}">
      <dgm:prSet/>
      <dgm:spPr/>
      <dgm:t>
        <a:bodyPr/>
        <a:lstStyle/>
        <a:p>
          <a:endParaRPr lang="en-US"/>
        </a:p>
      </dgm:t>
    </dgm:pt>
    <dgm:pt modelId="{CBFACE9C-D0D7-4EA4-A117-56AC857EADF7}" type="sibTrans" cxnId="{25AF5649-1DAB-4914-99E4-60433905DF0C}">
      <dgm:prSet/>
      <dgm:spPr/>
      <dgm:t>
        <a:bodyPr/>
        <a:lstStyle/>
        <a:p>
          <a:endParaRPr lang="en-US"/>
        </a:p>
      </dgm:t>
    </dgm:pt>
    <dgm:pt modelId="{DCCF9AD5-944D-4907-A4D5-C3ECDC6F2CE5}">
      <dgm:prSet/>
      <dgm:spPr/>
      <dgm:t>
        <a:bodyPr/>
        <a:lstStyle/>
        <a:p>
          <a:r>
            <a:rPr lang="el-GR" b="0" i="0" baseline="0"/>
            <a:t>Χαρτοβάμβακο και νεφροειδές</a:t>
          </a:r>
          <a:r>
            <a:rPr lang="en-US" b="0" i="0" baseline="0"/>
            <a:t>,</a:t>
          </a:r>
          <a:endParaRPr lang="en-US"/>
        </a:p>
      </dgm:t>
    </dgm:pt>
    <dgm:pt modelId="{E03B025D-E086-453F-83A4-69825500A6E6}" type="parTrans" cxnId="{198944CE-575E-44AC-B4D3-CBB1B803FF48}">
      <dgm:prSet/>
      <dgm:spPr/>
      <dgm:t>
        <a:bodyPr/>
        <a:lstStyle/>
        <a:p>
          <a:endParaRPr lang="en-US"/>
        </a:p>
      </dgm:t>
    </dgm:pt>
    <dgm:pt modelId="{82EABEE8-3129-419E-B3CD-AFB05F7E9F95}" type="sibTrans" cxnId="{198944CE-575E-44AC-B4D3-CBB1B803FF48}">
      <dgm:prSet/>
      <dgm:spPr/>
      <dgm:t>
        <a:bodyPr/>
        <a:lstStyle/>
        <a:p>
          <a:endParaRPr lang="en-US"/>
        </a:p>
      </dgm:t>
    </dgm:pt>
    <dgm:pt modelId="{F5C63E14-600E-4789-8B2E-5112B91AF426}">
      <dgm:prSet/>
      <dgm:spPr/>
      <dgm:t>
        <a:bodyPr/>
        <a:lstStyle/>
        <a:p>
          <a:r>
            <a:rPr lang="el-GR" b="0" i="0" baseline="0"/>
            <a:t>Ρινογαστρικός καθετήρας  </a:t>
          </a:r>
          <a:r>
            <a:rPr lang="en-GB" b="0" i="0" baseline="0"/>
            <a:t>LEVIN No 12-14,</a:t>
          </a:r>
          <a:endParaRPr lang="en-US"/>
        </a:p>
      </dgm:t>
    </dgm:pt>
    <dgm:pt modelId="{86662F32-47B1-4AB8-8D59-62E1C2F3DAD1}" type="parTrans" cxnId="{A77A5D28-0A72-46D5-A7A7-192569F2E2AD}">
      <dgm:prSet/>
      <dgm:spPr/>
      <dgm:t>
        <a:bodyPr/>
        <a:lstStyle/>
        <a:p>
          <a:endParaRPr lang="en-US"/>
        </a:p>
      </dgm:t>
    </dgm:pt>
    <dgm:pt modelId="{D347AD4B-090E-4F08-A373-D331EC55455F}" type="sibTrans" cxnId="{A77A5D28-0A72-46D5-A7A7-192569F2E2AD}">
      <dgm:prSet/>
      <dgm:spPr/>
      <dgm:t>
        <a:bodyPr/>
        <a:lstStyle/>
        <a:p>
          <a:endParaRPr lang="en-US"/>
        </a:p>
      </dgm:t>
    </dgm:pt>
    <dgm:pt modelId="{079A8B14-4214-414B-9498-286D4CAB38C3}">
      <dgm:prSet/>
      <dgm:spPr/>
      <dgm:t>
        <a:bodyPr/>
        <a:lstStyle/>
        <a:p>
          <a:r>
            <a:rPr lang="el-GR" b="0" i="0" baseline="0"/>
            <a:t>Σύριγγα σίτισης 60 ml</a:t>
          </a:r>
          <a:r>
            <a:rPr lang="en-US" b="0" i="0" baseline="0"/>
            <a:t>,</a:t>
          </a:r>
          <a:endParaRPr lang="en-US"/>
        </a:p>
      </dgm:t>
    </dgm:pt>
    <dgm:pt modelId="{34C9F943-B898-4977-A276-419112CE2C3D}" type="parTrans" cxnId="{A41BC6B1-7CE9-4ABE-B17B-B1E8F2226BA4}">
      <dgm:prSet/>
      <dgm:spPr/>
      <dgm:t>
        <a:bodyPr/>
        <a:lstStyle/>
        <a:p>
          <a:endParaRPr lang="en-US"/>
        </a:p>
      </dgm:t>
    </dgm:pt>
    <dgm:pt modelId="{39F7CDDB-D27C-4B95-83F8-B928A2B0A172}" type="sibTrans" cxnId="{A41BC6B1-7CE9-4ABE-B17B-B1E8F2226BA4}">
      <dgm:prSet/>
      <dgm:spPr/>
      <dgm:t>
        <a:bodyPr/>
        <a:lstStyle/>
        <a:p>
          <a:endParaRPr lang="en-US"/>
        </a:p>
      </dgm:t>
    </dgm:pt>
    <dgm:pt modelId="{26E88765-C1E7-4E42-B4C8-027F3EF6D6E7}">
      <dgm:prSet/>
      <dgm:spPr/>
      <dgm:t>
        <a:bodyPr/>
        <a:lstStyle/>
        <a:p>
          <a:r>
            <a:rPr lang="el-GR" b="0" i="0" baseline="0"/>
            <a:t>Υδατοδιαλυτή λιπαντική ουσία</a:t>
          </a:r>
          <a:r>
            <a:rPr lang="en-US" b="0" i="0" baseline="0"/>
            <a:t>.</a:t>
          </a:r>
          <a:endParaRPr lang="en-US"/>
        </a:p>
      </dgm:t>
    </dgm:pt>
    <dgm:pt modelId="{3652DC02-00AC-47B8-A4B3-6F6B15C20966}" type="parTrans" cxnId="{704D86D4-F5BB-45ED-8780-8D429F50D12F}">
      <dgm:prSet/>
      <dgm:spPr/>
      <dgm:t>
        <a:bodyPr/>
        <a:lstStyle/>
        <a:p>
          <a:endParaRPr lang="en-US"/>
        </a:p>
      </dgm:t>
    </dgm:pt>
    <dgm:pt modelId="{B09E7E7B-4D60-42C6-9C8C-4F6963B0646A}" type="sibTrans" cxnId="{704D86D4-F5BB-45ED-8780-8D429F50D12F}">
      <dgm:prSet/>
      <dgm:spPr/>
      <dgm:t>
        <a:bodyPr/>
        <a:lstStyle/>
        <a:p>
          <a:endParaRPr lang="en-US"/>
        </a:p>
      </dgm:t>
    </dgm:pt>
    <dgm:pt modelId="{45BE33AC-4A27-442C-B5B3-81EEA07D1DD4}">
      <dgm:prSet/>
      <dgm:spPr/>
      <dgm:t>
        <a:bodyPr/>
        <a:lstStyle/>
        <a:p>
          <a:r>
            <a:rPr lang="el-GR" b="0" i="0" baseline="0"/>
            <a:t>Αδιάβροχο τετράγωνο</a:t>
          </a:r>
          <a:r>
            <a:rPr lang="en-US" b="0" i="0" baseline="0"/>
            <a:t>,</a:t>
          </a:r>
          <a:endParaRPr lang="en-US"/>
        </a:p>
      </dgm:t>
    </dgm:pt>
    <dgm:pt modelId="{9E8D25C3-4CB4-40F7-8AF9-065D8911D88F}" type="sibTrans" cxnId="{3888F713-F880-4CC3-87BF-763F4DE9CFDA}">
      <dgm:prSet/>
      <dgm:spPr/>
      <dgm:t>
        <a:bodyPr/>
        <a:lstStyle/>
        <a:p>
          <a:endParaRPr lang="en-US"/>
        </a:p>
      </dgm:t>
    </dgm:pt>
    <dgm:pt modelId="{1AA81495-B87B-4130-80F8-8FEA4848A03D}" type="parTrans" cxnId="{3888F713-F880-4CC3-87BF-763F4DE9CFDA}">
      <dgm:prSet/>
      <dgm:spPr/>
      <dgm:t>
        <a:bodyPr/>
        <a:lstStyle/>
        <a:p>
          <a:endParaRPr lang="en-US"/>
        </a:p>
      </dgm:t>
    </dgm:pt>
    <dgm:pt modelId="{9C3915EE-7BD9-4707-8FF4-250654D97FB6}" type="pres">
      <dgm:prSet presAssocID="{8AAAD964-77A0-4FDF-B4FB-0D4F6CBA9E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624EC96-05D0-434B-828F-DAF03C02AEC4}" type="pres">
      <dgm:prSet presAssocID="{7E78DAE7-E4BB-4B85-8336-D6EBB6325C4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E7A965-6289-4E4B-A234-D2D554914972}" type="pres">
      <dgm:prSet presAssocID="{B892DE91-37EF-44FD-A827-56B567226182}" presName="spacer" presStyleCnt="0"/>
      <dgm:spPr/>
    </dgm:pt>
    <dgm:pt modelId="{D008DFED-7B01-4F1A-A4FF-9B954F0FB11F}" type="pres">
      <dgm:prSet presAssocID="{3C2BB2B0-6D73-4784-9226-D035841D70F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D8A87A-78CA-4FD5-914E-78FAB94C079E}" type="pres">
      <dgm:prSet presAssocID="{CBFACE9C-D0D7-4EA4-A117-56AC857EADF7}" presName="spacer" presStyleCnt="0"/>
      <dgm:spPr/>
    </dgm:pt>
    <dgm:pt modelId="{0A0D4105-9DC7-40DF-85C8-5786C9CD6FBF}" type="pres">
      <dgm:prSet presAssocID="{DCCF9AD5-944D-4907-A4D5-C3ECDC6F2CE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2C17CB-4164-41A0-86FF-A866B5DD1B3F}" type="pres">
      <dgm:prSet presAssocID="{82EABEE8-3129-419E-B3CD-AFB05F7E9F95}" presName="spacer" presStyleCnt="0"/>
      <dgm:spPr/>
    </dgm:pt>
    <dgm:pt modelId="{18B04245-EF04-40BA-8A4F-71D175673381}" type="pres">
      <dgm:prSet presAssocID="{45BE33AC-4A27-442C-B5B3-81EEA07D1DD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8386B0-908F-49FA-AAE7-5C9AD5508265}" type="pres">
      <dgm:prSet presAssocID="{9E8D25C3-4CB4-40F7-8AF9-065D8911D88F}" presName="spacer" presStyleCnt="0"/>
      <dgm:spPr/>
    </dgm:pt>
    <dgm:pt modelId="{E890E05B-EA89-4E97-832D-60BB5A87234A}" type="pres">
      <dgm:prSet presAssocID="{F5C63E14-600E-4789-8B2E-5112B91AF42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63B106-B71C-44D1-85C0-CD6D85139778}" type="pres">
      <dgm:prSet presAssocID="{D347AD4B-090E-4F08-A373-D331EC55455F}" presName="spacer" presStyleCnt="0"/>
      <dgm:spPr/>
    </dgm:pt>
    <dgm:pt modelId="{024C4E86-0DC4-42D7-9A23-B25F7DEE141A}" type="pres">
      <dgm:prSet presAssocID="{079A8B14-4214-414B-9498-286D4CAB38C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6AAB89-DC47-4AC1-AC35-ABA2C6D76E65}" type="pres">
      <dgm:prSet presAssocID="{39F7CDDB-D27C-4B95-83F8-B928A2B0A172}" presName="spacer" presStyleCnt="0"/>
      <dgm:spPr/>
    </dgm:pt>
    <dgm:pt modelId="{3DDE7BE2-5964-4F35-900A-67E7F95F3528}" type="pres">
      <dgm:prSet presAssocID="{26E88765-C1E7-4E42-B4C8-027F3EF6D6E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5AF5649-1DAB-4914-99E4-60433905DF0C}" srcId="{8AAAD964-77A0-4FDF-B4FB-0D4F6CBA9EB5}" destId="{3C2BB2B0-6D73-4784-9226-D035841D70FA}" srcOrd="1" destOrd="0" parTransId="{BCF5C351-1D04-4CA0-AD08-5D8BF2888770}" sibTransId="{CBFACE9C-D0D7-4EA4-A117-56AC857EADF7}"/>
    <dgm:cxn modelId="{FB7F83B3-4EFB-41AF-B575-FBBA25186969}" type="presOf" srcId="{45BE33AC-4A27-442C-B5B3-81EEA07D1DD4}" destId="{18B04245-EF04-40BA-8A4F-71D175673381}" srcOrd="0" destOrd="0" presId="urn:microsoft.com/office/officeart/2005/8/layout/vList2"/>
    <dgm:cxn modelId="{C928E509-3BB0-4B91-B63F-24B38B70E6EF}" type="presOf" srcId="{DCCF9AD5-944D-4907-A4D5-C3ECDC6F2CE5}" destId="{0A0D4105-9DC7-40DF-85C8-5786C9CD6FBF}" srcOrd="0" destOrd="0" presId="urn:microsoft.com/office/officeart/2005/8/layout/vList2"/>
    <dgm:cxn modelId="{6A5FE507-7BDA-4CF5-94A0-E10560FBED6A}" type="presOf" srcId="{8AAAD964-77A0-4FDF-B4FB-0D4F6CBA9EB5}" destId="{9C3915EE-7BD9-4707-8FF4-250654D97FB6}" srcOrd="0" destOrd="0" presId="urn:microsoft.com/office/officeart/2005/8/layout/vList2"/>
    <dgm:cxn modelId="{FB867CD4-128E-4CB3-9D94-B0F69CD9F48C}" type="presOf" srcId="{26E88765-C1E7-4E42-B4C8-027F3EF6D6E7}" destId="{3DDE7BE2-5964-4F35-900A-67E7F95F3528}" srcOrd="0" destOrd="0" presId="urn:microsoft.com/office/officeart/2005/8/layout/vList2"/>
    <dgm:cxn modelId="{C0C51026-4303-4B93-9D1F-B82375725065}" type="presOf" srcId="{F5C63E14-600E-4789-8B2E-5112B91AF426}" destId="{E890E05B-EA89-4E97-832D-60BB5A87234A}" srcOrd="0" destOrd="0" presId="urn:microsoft.com/office/officeart/2005/8/layout/vList2"/>
    <dgm:cxn modelId="{3888F713-F880-4CC3-87BF-763F4DE9CFDA}" srcId="{8AAAD964-77A0-4FDF-B4FB-0D4F6CBA9EB5}" destId="{45BE33AC-4A27-442C-B5B3-81EEA07D1DD4}" srcOrd="3" destOrd="0" parTransId="{1AA81495-B87B-4130-80F8-8FEA4848A03D}" sibTransId="{9E8D25C3-4CB4-40F7-8AF9-065D8911D88F}"/>
    <dgm:cxn modelId="{CBF571A5-0C2A-4CE2-8456-78CFF143BC9C}" type="presOf" srcId="{079A8B14-4214-414B-9498-286D4CAB38C3}" destId="{024C4E86-0DC4-42D7-9A23-B25F7DEE141A}" srcOrd="0" destOrd="0" presId="urn:microsoft.com/office/officeart/2005/8/layout/vList2"/>
    <dgm:cxn modelId="{704D86D4-F5BB-45ED-8780-8D429F50D12F}" srcId="{8AAAD964-77A0-4FDF-B4FB-0D4F6CBA9EB5}" destId="{26E88765-C1E7-4E42-B4C8-027F3EF6D6E7}" srcOrd="6" destOrd="0" parTransId="{3652DC02-00AC-47B8-A4B3-6F6B15C20966}" sibTransId="{B09E7E7B-4D60-42C6-9C8C-4F6963B0646A}"/>
    <dgm:cxn modelId="{A77A5D28-0A72-46D5-A7A7-192569F2E2AD}" srcId="{8AAAD964-77A0-4FDF-B4FB-0D4F6CBA9EB5}" destId="{F5C63E14-600E-4789-8B2E-5112B91AF426}" srcOrd="4" destOrd="0" parTransId="{86662F32-47B1-4AB8-8D59-62E1C2F3DAD1}" sibTransId="{D347AD4B-090E-4F08-A373-D331EC55455F}"/>
    <dgm:cxn modelId="{A41BC6B1-7CE9-4ABE-B17B-B1E8F2226BA4}" srcId="{8AAAD964-77A0-4FDF-B4FB-0D4F6CBA9EB5}" destId="{079A8B14-4214-414B-9498-286D4CAB38C3}" srcOrd="5" destOrd="0" parTransId="{34C9F943-B898-4977-A276-419112CE2C3D}" sibTransId="{39F7CDDB-D27C-4B95-83F8-B928A2B0A172}"/>
    <dgm:cxn modelId="{8DDD9676-CDC8-446C-9EE0-C62F3E25D461}" type="presOf" srcId="{3C2BB2B0-6D73-4784-9226-D035841D70FA}" destId="{D008DFED-7B01-4F1A-A4FF-9B954F0FB11F}" srcOrd="0" destOrd="0" presId="urn:microsoft.com/office/officeart/2005/8/layout/vList2"/>
    <dgm:cxn modelId="{198944CE-575E-44AC-B4D3-CBB1B803FF48}" srcId="{8AAAD964-77A0-4FDF-B4FB-0D4F6CBA9EB5}" destId="{DCCF9AD5-944D-4907-A4D5-C3ECDC6F2CE5}" srcOrd="2" destOrd="0" parTransId="{E03B025D-E086-453F-83A4-69825500A6E6}" sibTransId="{82EABEE8-3129-419E-B3CD-AFB05F7E9F95}"/>
    <dgm:cxn modelId="{B38788B1-C63B-40D2-A784-6CCCE2142942}" srcId="{8AAAD964-77A0-4FDF-B4FB-0D4F6CBA9EB5}" destId="{7E78DAE7-E4BB-4B85-8336-D6EBB6325C46}" srcOrd="0" destOrd="0" parTransId="{A9C5B7A4-0219-4C9F-B014-B2489C931B7E}" sibTransId="{B892DE91-37EF-44FD-A827-56B567226182}"/>
    <dgm:cxn modelId="{19FC714A-629E-48DE-98A6-05CD88A4FE89}" type="presOf" srcId="{7E78DAE7-E4BB-4B85-8336-D6EBB6325C46}" destId="{4624EC96-05D0-434B-828F-DAF03C02AEC4}" srcOrd="0" destOrd="0" presId="urn:microsoft.com/office/officeart/2005/8/layout/vList2"/>
    <dgm:cxn modelId="{638CD98D-83CB-4D25-A671-FE23B4FDDF6A}" type="presParOf" srcId="{9C3915EE-7BD9-4707-8FF4-250654D97FB6}" destId="{4624EC96-05D0-434B-828F-DAF03C02AEC4}" srcOrd="0" destOrd="0" presId="urn:microsoft.com/office/officeart/2005/8/layout/vList2"/>
    <dgm:cxn modelId="{2D217111-8743-4920-A414-988CDE79CF37}" type="presParOf" srcId="{9C3915EE-7BD9-4707-8FF4-250654D97FB6}" destId="{7AE7A965-6289-4E4B-A234-D2D554914972}" srcOrd="1" destOrd="0" presId="urn:microsoft.com/office/officeart/2005/8/layout/vList2"/>
    <dgm:cxn modelId="{131D553F-BE89-479A-B092-55DBA759F0C2}" type="presParOf" srcId="{9C3915EE-7BD9-4707-8FF4-250654D97FB6}" destId="{D008DFED-7B01-4F1A-A4FF-9B954F0FB11F}" srcOrd="2" destOrd="0" presId="urn:microsoft.com/office/officeart/2005/8/layout/vList2"/>
    <dgm:cxn modelId="{A17EE294-26AB-4173-96F3-5227798D5623}" type="presParOf" srcId="{9C3915EE-7BD9-4707-8FF4-250654D97FB6}" destId="{33D8A87A-78CA-4FD5-914E-78FAB94C079E}" srcOrd="3" destOrd="0" presId="urn:microsoft.com/office/officeart/2005/8/layout/vList2"/>
    <dgm:cxn modelId="{B6B69555-709C-4FBD-9731-46DA01A70D02}" type="presParOf" srcId="{9C3915EE-7BD9-4707-8FF4-250654D97FB6}" destId="{0A0D4105-9DC7-40DF-85C8-5786C9CD6FBF}" srcOrd="4" destOrd="0" presId="urn:microsoft.com/office/officeart/2005/8/layout/vList2"/>
    <dgm:cxn modelId="{BFE4A68C-6DB5-4573-BA43-09D18ACC6530}" type="presParOf" srcId="{9C3915EE-7BD9-4707-8FF4-250654D97FB6}" destId="{8A2C17CB-4164-41A0-86FF-A866B5DD1B3F}" srcOrd="5" destOrd="0" presId="urn:microsoft.com/office/officeart/2005/8/layout/vList2"/>
    <dgm:cxn modelId="{334F4FEF-984E-44C4-948E-7406755368E5}" type="presParOf" srcId="{9C3915EE-7BD9-4707-8FF4-250654D97FB6}" destId="{18B04245-EF04-40BA-8A4F-71D175673381}" srcOrd="6" destOrd="0" presId="urn:microsoft.com/office/officeart/2005/8/layout/vList2"/>
    <dgm:cxn modelId="{5DA355A6-8C2D-49CD-B92C-05C907A0DC21}" type="presParOf" srcId="{9C3915EE-7BD9-4707-8FF4-250654D97FB6}" destId="{D18386B0-908F-49FA-AAE7-5C9AD5508265}" srcOrd="7" destOrd="0" presId="urn:microsoft.com/office/officeart/2005/8/layout/vList2"/>
    <dgm:cxn modelId="{A6A4C5ED-4223-4FE6-BB81-CA73413D6B74}" type="presParOf" srcId="{9C3915EE-7BD9-4707-8FF4-250654D97FB6}" destId="{E890E05B-EA89-4E97-832D-60BB5A87234A}" srcOrd="8" destOrd="0" presId="urn:microsoft.com/office/officeart/2005/8/layout/vList2"/>
    <dgm:cxn modelId="{C3EA1954-73FE-4282-8E5C-0A226CEED2CF}" type="presParOf" srcId="{9C3915EE-7BD9-4707-8FF4-250654D97FB6}" destId="{D163B106-B71C-44D1-85C0-CD6D85139778}" srcOrd="9" destOrd="0" presId="urn:microsoft.com/office/officeart/2005/8/layout/vList2"/>
    <dgm:cxn modelId="{CE1DBDFC-CEB3-4514-A284-456643BFDF5F}" type="presParOf" srcId="{9C3915EE-7BD9-4707-8FF4-250654D97FB6}" destId="{024C4E86-0DC4-42D7-9A23-B25F7DEE141A}" srcOrd="10" destOrd="0" presId="urn:microsoft.com/office/officeart/2005/8/layout/vList2"/>
    <dgm:cxn modelId="{B7D8C7AF-7B36-4DF8-BCE7-68806D89E986}" type="presParOf" srcId="{9C3915EE-7BD9-4707-8FF4-250654D97FB6}" destId="{A86AAB89-DC47-4AC1-AC35-ABA2C6D76E65}" srcOrd="11" destOrd="0" presId="urn:microsoft.com/office/officeart/2005/8/layout/vList2"/>
    <dgm:cxn modelId="{A2DF0349-16DD-4175-8CA9-4E518A3D1D05}" type="presParOf" srcId="{9C3915EE-7BD9-4707-8FF4-250654D97FB6}" destId="{3DDE7BE2-5964-4F35-900A-67E7F95F352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D37CCD-EF35-4F68-BEC5-61272ABDDAB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F2B7DA-0CAD-4356-AC8A-A436D87EA1EA}">
      <dgm:prSet/>
      <dgm:spPr/>
      <dgm:t>
        <a:bodyPr/>
        <a:lstStyle/>
        <a:p>
          <a:r>
            <a:rPr lang="el-GR" dirty="0"/>
            <a:t>Ψ</a:t>
          </a:r>
          <a:r>
            <a:rPr lang="en-US" dirty="0"/>
            <a:t>α</a:t>
          </a:r>
          <a:r>
            <a:rPr lang="en-US" dirty="0" err="1"/>
            <a:t>λίδι</a:t>
          </a:r>
          <a:r>
            <a:rPr lang="en-US" dirty="0"/>
            <a:t>, </a:t>
          </a:r>
          <a:r>
            <a:rPr lang="en-US" dirty="0" err="1"/>
            <a:t>λευκο</a:t>
          </a:r>
          <a:r>
            <a:rPr lang="en-US" dirty="0"/>
            <a:t>πλάστ</a:t>
          </a:r>
          <a:r>
            <a:rPr lang="el-GR" dirty="0"/>
            <a:t>.</a:t>
          </a:r>
          <a:endParaRPr lang="en-US" dirty="0"/>
        </a:p>
      </dgm:t>
    </dgm:pt>
    <dgm:pt modelId="{62E00A9A-4D75-4D65-835D-664A5BF6FFAA}" type="parTrans" cxnId="{758A0B74-9457-446F-B1EE-749D384FD130}">
      <dgm:prSet/>
      <dgm:spPr/>
      <dgm:t>
        <a:bodyPr/>
        <a:lstStyle/>
        <a:p>
          <a:endParaRPr lang="en-US"/>
        </a:p>
      </dgm:t>
    </dgm:pt>
    <dgm:pt modelId="{DA680986-674E-4751-A417-6411D01D3760}" type="sibTrans" cxnId="{758A0B74-9457-446F-B1EE-749D384FD130}">
      <dgm:prSet/>
      <dgm:spPr/>
      <dgm:t>
        <a:bodyPr/>
        <a:lstStyle/>
        <a:p>
          <a:endParaRPr lang="en-US"/>
        </a:p>
      </dgm:t>
    </dgm:pt>
    <dgm:pt modelId="{06279E97-1431-4642-8FBC-00C74E1F8C4B}">
      <dgm:prSet/>
      <dgm:spPr/>
      <dgm:t>
        <a:bodyPr/>
        <a:lstStyle/>
        <a:p>
          <a:r>
            <a:rPr lang="en-US" dirty="0" err="1"/>
            <a:t>Στηθοσκό</a:t>
          </a:r>
          <a:r>
            <a:rPr lang="en-US" dirty="0"/>
            <a:t>πιο</a:t>
          </a:r>
          <a:r>
            <a:rPr lang="el-GR" dirty="0"/>
            <a:t>.</a:t>
          </a:r>
          <a:endParaRPr lang="en-US" dirty="0"/>
        </a:p>
      </dgm:t>
    </dgm:pt>
    <dgm:pt modelId="{7E8354B6-1D94-418F-B3FA-76DC6A351975}" type="parTrans" cxnId="{4FAABEC3-4BD7-498B-8000-B0767B79C18A}">
      <dgm:prSet/>
      <dgm:spPr/>
      <dgm:t>
        <a:bodyPr/>
        <a:lstStyle/>
        <a:p>
          <a:endParaRPr lang="en-US"/>
        </a:p>
      </dgm:t>
    </dgm:pt>
    <dgm:pt modelId="{D80D6B63-6545-4817-BC79-BBED34C5CA00}" type="sibTrans" cxnId="{4FAABEC3-4BD7-498B-8000-B0767B79C18A}">
      <dgm:prSet/>
      <dgm:spPr/>
      <dgm:t>
        <a:bodyPr/>
        <a:lstStyle/>
        <a:p>
          <a:endParaRPr lang="en-US"/>
        </a:p>
      </dgm:t>
    </dgm:pt>
    <dgm:pt modelId="{A2A47348-6381-4C8D-8C2B-03EB0B50C22C}">
      <dgm:prSet/>
      <dgm:spPr/>
      <dgm:t>
        <a:bodyPr/>
        <a:lstStyle/>
        <a:p>
          <a:r>
            <a:rPr lang="el-GR" dirty="0"/>
            <a:t>Ποτήρι με νερό και καλαμάκι. </a:t>
          </a:r>
          <a:endParaRPr lang="en-US" dirty="0"/>
        </a:p>
      </dgm:t>
    </dgm:pt>
    <dgm:pt modelId="{44CE8472-CBEF-476F-A3C2-B0807EEDE4EB}" type="parTrans" cxnId="{4E4A4BB1-DC44-43E2-B8FC-B6DF638FF458}">
      <dgm:prSet/>
      <dgm:spPr/>
      <dgm:t>
        <a:bodyPr/>
        <a:lstStyle/>
        <a:p>
          <a:endParaRPr lang="en-US"/>
        </a:p>
      </dgm:t>
    </dgm:pt>
    <dgm:pt modelId="{658C069E-9B7B-4B91-8254-34D18B1B3A71}" type="sibTrans" cxnId="{4E4A4BB1-DC44-43E2-B8FC-B6DF638FF458}">
      <dgm:prSet/>
      <dgm:spPr/>
      <dgm:t>
        <a:bodyPr/>
        <a:lstStyle/>
        <a:p>
          <a:endParaRPr lang="en-US"/>
        </a:p>
      </dgm:t>
    </dgm:pt>
    <dgm:pt modelId="{4A9B4ECE-4190-4216-B119-23DC188DF27C}" type="pres">
      <dgm:prSet presAssocID="{ECD37CCD-EF35-4F68-BEC5-61272ABDDA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48BA4CA-77B9-4632-982E-431D8881C42F}" type="pres">
      <dgm:prSet presAssocID="{C1F2B7DA-0CAD-4356-AC8A-A436D87EA1E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C16C3B-BFD8-48BD-90B7-C8FC1F367E1F}" type="pres">
      <dgm:prSet presAssocID="{DA680986-674E-4751-A417-6411D01D3760}" presName="spacer" presStyleCnt="0"/>
      <dgm:spPr/>
    </dgm:pt>
    <dgm:pt modelId="{1F210627-5E92-4D91-A026-316F785AC4A5}" type="pres">
      <dgm:prSet presAssocID="{06279E97-1431-4642-8FBC-00C74E1F8C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B3DDB8-EA7C-418A-A35C-D97632884E5C}" type="pres">
      <dgm:prSet presAssocID="{D80D6B63-6545-4817-BC79-BBED34C5CA00}" presName="spacer" presStyleCnt="0"/>
      <dgm:spPr/>
    </dgm:pt>
    <dgm:pt modelId="{5E308942-73CE-4ABB-A95E-DA527AA23E75}" type="pres">
      <dgm:prSet presAssocID="{A2A47348-6381-4C8D-8C2B-03EB0B50C22C}" presName="parentText" presStyleLbl="node1" presStyleIdx="2" presStyleCnt="3" custLinFactNeighborX="438" custLinFactNeighborY="1295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E4A4BB1-DC44-43E2-B8FC-B6DF638FF458}" srcId="{ECD37CCD-EF35-4F68-BEC5-61272ABDDABB}" destId="{A2A47348-6381-4C8D-8C2B-03EB0B50C22C}" srcOrd="2" destOrd="0" parTransId="{44CE8472-CBEF-476F-A3C2-B0807EEDE4EB}" sibTransId="{658C069E-9B7B-4B91-8254-34D18B1B3A71}"/>
    <dgm:cxn modelId="{14E579F0-587D-423D-B790-6D298488D788}" type="presOf" srcId="{C1F2B7DA-0CAD-4356-AC8A-A436D87EA1EA}" destId="{848BA4CA-77B9-4632-982E-431D8881C42F}" srcOrd="0" destOrd="0" presId="urn:microsoft.com/office/officeart/2005/8/layout/vList2"/>
    <dgm:cxn modelId="{A72A5B75-D906-4D70-A5C3-A80C9CD2E52E}" type="presOf" srcId="{06279E97-1431-4642-8FBC-00C74E1F8C4B}" destId="{1F210627-5E92-4D91-A026-316F785AC4A5}" srcOrd="0" destOrd="0" presId="urn:microsoft.com/office/officeart/2005/8/layout/vList2"/>
    <dgm:cxn modelId="{4FAABEC3-4BD7-498B-8000-B0767B79C18A}" srcId="{ECD37CCD-EF35-4F68-BEC5-61272ABDDABB}" destId="{06279E97-1431-4642-8FBC-00C74E1F8C4B}" srcOrd="1" destOrd="0" parTransId="{7E8354B6-1D94-418F-B3FA-76DC6A351975}" sibTransId="{D80D6B63-6545-4817-BC79-BBED34C5CA00}"/>
    <dgm:cxn modelId="{758A0B74-9457-446F-B1EE-749D384FD130}" srcId="{ECD37CCD-EF35-4F68-BEC5-61272ABDDABB}" destId="{C1F2B7DA-0CAD-4356-AC8A-A436D87EA1EA}" srcOrd="0" destOrd="0" parTransId="{62E00A9A-4D75-4D65-835D-664A5BF6FFAA}" sibTransId="{DA680986-674E-4751-A417-6411D01D3760}"/>
    <dgm:cxn modelId="{AE87B9DD-1207-45C3-80F9-BBE4FFE361F2}" type="presOf" srcId="{ECD37CCD-EF35-4F68-BEC5-61272ABDDABB}" destId="{4A9B4ECE-4190-4216-B119-23DC188DF27C}" srcOrd="0" destOrd="0" presId="urn:microsoft.com/office/officeart/2005/8/layout/vList2"/>
    <dgm:cxn modelId="{CE4C05DE-FAA9-4F3C-91B6-6DECDB21CBB4}" type="presOf" srcId="{A2A47348-6381-4C8D-8C2B-03EB0B50C22C}" destId="{5E308942-73CE-4ABB-A95E-DA527AA23E75}" srcOrd="0" destOrd="0" presId="urn:microsoft.com/office/officeart/2005/8/layout/vList2"/>
    <dgm:cxn modelId="{272655B1-2BFC-4A32-AE3F-1FC4623505CF}" type="presParOf" srcId="{4A9B4ECE-4190-4216-B119-23DC188DF27C}" destId="{848BA4CA-77B9-4632-982E-431D8881C42F}" srcOrd="0" destOrd="0" presId="urn:microsoft.com/office/officeart/2005/8/layout/vList2"/>
    <dgm:cxn modelId="{2590D5BA-6843-48E3-94C8-D88BCA06FC99}" type="presParOf" srcId="{4A9B4ECE-4190-4216-B119-23DC188DF27C}" destId="{51C16C3B-BFD8-48BD-90B7-C8FC1F367E1F}" srcOrd="1" destOrd="0" presId="urn:microsoft.com/office/officeart/2005/8/layout/vList2"/>
    <dgm:cxn modelId="{8963E4FA-3791-452C-8274-AFE69656894C}" type="presParOf" srcId="{4A9B4ECE-4190-4216-B119-23DC188DF27C}" destId="{1F210627-5E92-4D91-A026-316F785AC4A5}" srcOrd="2" destOrd="0" presId="urn:microsoft.com/office/officeart/2005/8/layout/vList2"/>
    <dgm:cxn modelId="{E977B238-3956-4D86-8EFD-4A296331A107}" type="presParOf" srcId="{4A9B4ECE-4190-4216-B119-23DC188DF27C}" destId="{F1B3DDB8-EA7C-418A-A35C-D97632884E5C}" srcOrd="3" destOrd="0" presId="urn:microsoft.com/office/officeart/2005/8/layout/vList2"/>
    <dgm:cxn modelId="{55966AF0-5EFA-42C5-ADD2-3B9BBD597F78}" type="presParOf" srcId="{4A9B4ECE-4190-4216-B119-23DC188DF27C}" destId="{5E308942-73CE-4ABB-A95E-DA527AA23E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6175E0-A74E-47B7-8845-7D207BE538E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AD127C-719A-474F-90D4-EB3E927FECDF}">
      <dgm:prSet/>
      <dgm:spPr/>
      <dgm:t>
        <a:bodyPr/>
        <a:lstStyle/>
        <a:p>
          <a:r>
            <a:rPr lang="el-GR" b="0" i="0" dirty="0" err="1"/>
            <a:t>Ταυτοποιούμε</a:t>
          </a:r>
          <a:r>
            <a:rPr lang="el-GR" b="0" i="0" dirty="0"/>
            <a:t> τα στοιχεία του</a:t>
          </a:r>
          <a:r>
            <a:rPr lang="en-US" b="0" i="0" dirty="0"/>
            <a:t> </a:t>
          </a:r>
          <a:r>
            <a:rPr lang="el-GR" b="0" i="0" dirty="0"/>
            <a:t>ασθενή</a:t>
          </a:r>
          <a:endParaRPr lang="en-US" dirty="0"/>
        </a:p>
      </dgm:t>
    </dgm:pt>
    <dgm:pt modelId="{2B12EE38-E0F0-4B19-8B0B-83E15E1E3BD7}" type="parTrans" cxnId="{A4070768-EB79-4E18-AEF1-C2AA48BF129E}">
      <dgm:prSet/>
      <dgm:spPr/>
      <dgm:t>
        <a:bodyPr/>
        <a:lstStyle/>
        <a:p>
          <a:endParaRPr lang="en-US"/>
        </a:p>
      </dgm:t>
    </dgm:pt>
    <dgm:pt modelId="{8812327A-F930-442C-995C-B520659573A7}" type="sibTrans" cxnId="{A4070768-EB79-4E18-AEF1-C2AA48BF129E}">
      <dgm:prSet/>
      <dgm:spPr/>
      <dgm:t>
        <a:bodyPr/>
        <a:lstStyle/>
        <a:p>
          <a:endParaRPr lang="en-US"/>
        </a:p>
      </dgm:t>
    </dgm:pt>
    <dgm:pt modelId="{3DEF470A-8CCB-4E01-8BDA-1A3471E1303B}">
      <dgm:prSet/>
      <dgm:spPr/>
      <dgm:t>
        <a:bodyPr/>
        <a:lstStyle/>
        <a:p>
          <a:r>
            <a:rPr lang="el-GR" b="0" i="0" dirty="0"/>
            <a:t>Εξηγούμε στον ασθενή τη διαδικασία και το σκοπό της τοποθέτησης του </a:t>
          </a:r>
          <a:r>
            <a:rPr lang="el-GR" b="0" i="0" dirty="0" err="1"/>
            <a:t>ρινογαστρικού</a:t>
          </a:r>
          <a:r>
            <a:rPr lang="el-GR" b="0" i="0" dirty="0"/>
            <a:t> σωλήνα</a:t>
          </a:r>
          <a:endParaRPr lang="en-US" dirty="0"/>
        </a:p>
      </dgm:t>
    </dgm:pt>
    <dgm:pt modelId="{ACA7DD6B-3044-4BFF-890B-6B33F3888E2A}" type="parTrans" cxnId="{01CCC231-ED87-4D3B-88B9-CAC98233FA5E}">
      <dgm:prSet/>
      <dgm:spPr/>
      <dgm:t>
        <a:bodyPr/>
        <a:lstStyle/>
        <a:p>
          <a:endParaRPr lang="en-US"/>
        </a:p>
      </dgm:t>
    </dgm:pt>
    <dgm:pt modelId="{DF08D3C6-E452-4F46-BAC3-6C4B7544A527}" type="sibTrans" cxnId="{01CCC231-ED87-4D3B-88B9-CAC98233FA5E}">
      <dgm:prSet/>
      <dgm:spPr/>
      <dgm:t>
        <a:bodyPr/>
        <a:lstStyle/>
        <a:p>
          <a:endParaRPr lang="en-US"/>
        </a:p>
      </dgm:t>
    </dgm:pt>
    <dgm:pt modelId="{65DA8A4E-4E15-4E3D-B0E3-E4226520BCB6}">
      <dgm:prSet/>
      <dgm:spPr/>
      <dgm:t>
        <a:bodyPr/>
        <a:lstStyle/>
        <a:p>
          <a:r>
            <a:rPr lang="el-GR" b="0" i="0"/>
            <a:t>Αξιολογούμε τη βατότητα των ρωθώνων του ασθενή. </a:t>
          </a:r>
          <a:endParaRPr lang="en-US"/>
        </a:p>
      </dgm:t>
    </dgm:pt>
    <dgm:pt modelId="{020D5268-4009-4442-BEE3-031547059156}" type="parTrans" cxnId="{E2E44AFE-64D0-46CF-A4E3-7CC3088B7BA6}">
      <dgm:prSet/>
      <dgm:spPr/>
      <dgm:t>
        <a:bodyPr/>
        <a:lstStyle/>
        <a:p>
          <a:endParaRPr lang="en-US"/>
        </a:p>
      </dgm:t>
    </dgm:pt>
    <dgm:pt modelId="{8F910620-3DA7-4038-BCBA-91B1D1FEC210}" type="sibTrans" cxnId="{E2E44AFE-64D0-46CF-A4E3-7CC3088B7BA6}">
      <dgm:prSet/>
      <dgm:spPr/>
      <dgm:t>
        <a:bodyPr/>
        <a:lstStyle/>
        <a:p>
          <a:endParaRPr lang="en-US"/>
        </a:p>
      </dgm:t>
    </dgm:pt>
    <dgm:pt modelId="{5FBA004E-94DC-4DF7-8D9D-CFD00D613FC1}">
      <dgm:prSet/>
      <dgm:spPr/>
      <dgm:t>
        <a:bodyPr/>
        <a:lstStyle/>
        <a:p>
          <a:r>
            <a:rPr lang="el-GR" b="0" i="0"/>
            <a:t>Τοποθετούμε τον ασθενή σε θέση fowler</a:t>
          </a:r>
          <a:endParaRPr lang="en-US"/>
        </a:p>
      </dgm:t>
    </dgm:pt>
    <dgm:pt modelId="{EDD051C5-736C-497C-BE9D-FC0D09C7AC2E}" type="parTrans" cxnId="{CF3464A5-CA7D-4923-8160-594866A08EFD}">
      <dgm:prSet/>
      <dgm:spPr/>
      <dgm:t>
        <a:bodyPr/>
        <a:lstStyle/>
        <a:p>
          <a:endParaRPr lang="en-US"/>
        </a:p>
      </dgm:t>
    </dgm:pt>
    <dgm:pt modelId="{FACA6BEB-814E-4226-95EB-9A33235088EC}" type="sibTrans" cxnId="{CF3464A5-CA7D-4923-8160-594866A08EFD}">
      <dgm:prSet/>
      <dgm:spPr/>
      <dgm:t>
        <a:bodyPr/>
        <a:lstStyle/>
        <a:p>
          <a:endParaRPr lang="en-US"/>
        </a:p>
      </dgm:t>
    </dgm:pt>
    <dgm:pt modelId="{CA61240E-23D1-405C-A9E6-766042476A4B}">
      <dgm:prSet/>
      <dgm:spPr/>
      <dgm:t>
        <a:bodyPr/>
        <a:lstStyle/>
        <a:p>
          <a:r>
            <a:rPr lang="el-GR" b="0" i="0"/>
            <a:t>Πλένουμε τα χέρια μας και εφαρμόζουμε αντισηπτικό διάλυμα</a:t>
          </a:r>
          <a:endParaRPr lang="en-US"/>
        </a:p>
      </dgm:t>
    </dgm:pt>
    <dgm:pt modelId="{5ECCB8B2-F9D2-49F4-AC4D-B169AE9F2A43}" type="parTrans" cxnId="{12D3C3CD-3828-4B2B-8A7A-BF69A083FD27}">
      <dgm:prSet/>
      <dgm:spPr/>
      <dgm:t>
        <a:bodyPr/>
        <a:lstStyle/>
        <a:p>
          <a:endParaRPr lang="en-US"/>
        </a:p>
      </dgm:t>
    </dgm:pt>
    <dgm:pt modelId="{CEE97531-3413-4DEC-A9A5-AC9125F481CE}" type="sibTrans" cxnId="{12D3C3CD-3828-4B2B-8A7A-BF69A083FD27}">
      <dgm:prSet/>
      <dgm:spPr/>
      <dgm:t>
        <a:bodyPr/>
        <a:lstStyle/>
        <a:p>
          <a:endParaRPr lang="en-US"/>
        </a:p>
      </dgm:t>
    </dgm:pt>
    <dgm:pt modelId="{029F3A21-5029-4215-B2E9-6600A1C6BE82}" type="pres">
      <dgm:prSet presAssocID="{A36175E0-A74E-47B7-8845-7D207BE538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E490F0-0F4E-4319-866B-11205DDB45B0}" type="pres">
      <dgm:prSet presAssocID="{31AD127C-719A-474F-90D4-EB3E927FEC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D6A4FB-86EF-432D-A14D-66A4B2B649D0}" type="pres">
      <dgm:prSet presAssocID="{8812327A-F930-442C-995C-B520659573A7}" presName="spacer" presStyleCnt="0"/>
      <dgm:spPr/>
    </dgm:pt>
    <dgm:pt modelId="{30F5CF59-8F44-4E44-9A2C-4D0A3D02EFFB}" type="pres">
      <dgm:prSet presAssocID="{3DEF470A-8CCB-4E01-8BDA-1A3471E1303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95C33B-8C7D-4D83-80AC-552E4FF5CF80}" type="pres">
      <dgm:prSet presAssocID="{DF08D3C6-E452-4F46-BAC3-6C4B7544A527}" presName="spacer" presStyleCnt="0"/>
      <dgm:spPr/>
    </dgm:pt>
    <dgm:pt modelId="{151C3E44-6A46-46E4-BA26-DD227EF32D28}" type="pres">
      <dgm:prSet presAssocID="{65DA8A4E-4E15-4E3D-B0E3-E4226520BCB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91BFBB-2848-42D1-AAA7-D71AB1B281A1}" type="pres">
      <dgm:prSet presAssocID="{8F910620-3DA7-4038-BCBA-91B1D1FEC210}" presName="spacer" presStyleCnt="0"/>
      <dgm:spPr/>
    </dgm:pt>
    <dgm:pt modelId="{710C669B-27E4-440A-A7AD-AFEDDCDD05E8}" type="pres">
      <dgm:prSet presAssocID="{5FBA004E-94DC-4DF7-8D9D-CFD00D613FC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CD3D124-5E88-476F-8BB6-DC87D930B108}" type="pres">
      <dgm:prSet presAssocID="{FACA6BEB-814E-4226-95EB-9A33235088EC}" presName="spacer" presStyleCnt="0"/>
      <dgm:spPr/>
    </dgm:pt>
    <dgm:pt modelId="{45EAE6F8-C1F8-424F-9766-E083778353E8}" type="pres">
      <dgm:prSet presAssocID="{CA61240E-23D1-405C-A9E6-766042476A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D55E132-378D-42F9-815C-703EE6DF9FAE}" type="presOf" srcId="{5FBA004E-94DC-4DF7-8D9D-CFD00D613FC1}" destId="{710C669B-27E4-440A-A7AD-AFEDDCDD05E8}" srcOrd="0" destOrd="0" presId="urn:microsoft.com/office/officeart/2005/8/layout/vList2"/>
    <dgm:cxn modelId="{12D3C3CD-3828-4B2B-8A7A-BF69A083FD27}" srcId="{A36175E0-A74E-47B7-8845-7D207BE538E7}" destId="{CA61240E-23D1-405C-A9E6-766042476A4B}" srcOrd="4" destOrd="0" parTransId="{5ECCB8B2-F9D2-49F4-AC4D-B169AE9F2A43}" sibTransId="{CEE97531-3413-4DEC-A9A5-AC9125F481CE}"/>
    <dgm:cxn modelId="{D872AF49-912D-41B0-9CDF-309CEB75C646}" type="presOf" srcId="{65DA8A4E-4E15-4E3D-B0E3-E4226520BCB6}" destId="{151C3E44-6A46-46E4-BA26-DD227EF32D28}" srcOrd="0" destOrd="0" presId="urn:microsoft.com/office/officeart/2005/8/layout/vList2"/>
    <dgm:cxn modelId="{E2E44AFE-64D0-46CF-A4E3-7CC3088B7BA6}" srcId="{A36175E0-A74E-47B7-8845-7D207BE538E7}" destId="{65DA8A4E-4E15-4E3D-B0E3-E4226520BCB6}" srcOrd="2" destOrd="0" parTransId="{020D5268-4009-4442-BEE3-031547059156}" sibTransId="{8F910620-3DA7-4038-BCBA-91B1D1FEC210}"/>
    <dgm:cxn modelId="{01CCC231-ED87-4D3B-88B9-CAC98233FA5E}" srcId="{A36175E0-A74E-47B7-8845-7D207BE538E7}" destId="{3DEF470A-8CCB-4E01-8BDA-1A3471E1303B}" srcOrd="1" destOrd="0" parTransId="{ACA7DD6B-3044-4BFF-890B-6B33F3888E2A}" sibTransId="{DF08D3C6-E452-4F46-BAC3-6C4B7544A527}"/>
    <dgm:cxn modelId="{3DA36F52-A94D-4EAE-B73D-B400445C6535}" type="presOf" srcId="{31AD127C-719A-474F-90D4-EB3E927FECDF}" destId="{E9E490F0-0F4E-4319-866B-11205DDB45B0}" srcOrd="0" destOrd="0" presId="urn:microsoft.com/office/officeart/2005/8/layout/vList2"/>
    <dgm:cxn modelId="{E9F510A1-EF2A-49D2-8745-76D2CEE354C1}" type="presOf" srcId="{CA61240E-23D1-405C-A9E6-766042476A4B}" destId="{45EAE6F8-C1F8-424F-9766-E083778353E8}" srcOrd="0" destOrd="0" presId="urn:microsoft.com/office/officeart/2005/8/layout/vList2"/>
    <dgm:cxn modelId="{CF3464A5-CA7D-4923-8160-594866A08EFD}" srcId="{A36175E0-A74E-47B7-8845-7D207BE538E7}" destId="{5FBA004E-94DC-4DF7-8D9D-CFD00D613FC1}" srcOrd="3" destOrd="0" parTransId="{EDD051C5-736C-497C-BE9D-FC0D09C7AC2E}" sibTransId="{FACA6BEB-814E-4226-95EB-9A33235088EC}"/>
    <dgm:cxn modelId="{A4070768-EB79-4E18-AEF1-C2AA48BF129E}" srcId="{A36175E0-A74E-47B7-8845-7D207BE538E7}" destId="{31AD127C-719A-474F-90D4-EB3E927FECDF}" srcOrd="0" destOrd="0" parTransId="{2B12EE38-E0F0-4B19-8B0B-83E15E1E3BD7}" sibTransId="{8812327A-F930-442C-995C-B520659573A7}"/>
    <dgm:cxn modelId="{ACA3E660-3EFB-44AB-AAB9-156C81F36E98}" type="presOf" srcId="{A36175E0-A74E-47B7-8845-7D207BE538E7}" destId="{029F3A21-5029-4215-B2E9-6600A1C6BE82}" srcOrd="0" destOrd="0" presId="urn:microsoft.com/office/officeart/2005/8/layout/vList2"/>
    <dgm:cxn modelId="{B74FC4DD-03A7-469C-AC72-D2C88CA39AD3}" type="presOf" srcId="{3DEF470A-8CCB-4E01-8BDA-1A3471E1303B}" destId="{30F5CF59-8F44-4E44-9A2C-4D0A3D02EFFB}" srcOrd="0" destOrd="0" presId="urn:microsoft.com/office/officeart/2005/8/layout/vList2"/>
    <dgm:cxn modelId="{B7D13D2B-E3A8-4CA5-8B5C-F47552F41E49}" type="presParOf" srcId="{029F3A21-5029-4215-B2E9-6600A1C6BE82}" destId="{E9E490F0-0F4E-4319-866B-11205DDB45B0}" srcOrd="0" destOrd="0" presId="urn:microsoft.com/office/officeart/2005/8/layout/vList2"/>
    <dgm:cxn modelId="{0EA3BF6C-596F-4879-A138-2CA4C39AE7C2}" type="presParOf" srcId="{029F3A21-5029-4215-B2E9-6600A1C6BE82}" destId="{09D6A4FB-86EF-432D-A14D-66A4B2B649D0}" srcOrd="1" destOrd="0" presId="urn:microsoft.com/office/officeart/2005/8/layout/vList2"/>
    <dgm:cxn modelId="{C53BFFBA-FAF2-4FFA-85A1-F3C4AAA494CC}" type="presParOf" srcId="{029F3A21-5029-4215-B2E9-6600A1C6BE82}" destId="{30F5CF59-8F44-4E44-9A2C-4D0A3D02EFFB}" srcOrd="2" destOrd="0" presId="urn:microsoft.com/office/officeart/2005/8/layout/vList2"/>
    <dgm:cxn modelId="{5B235C50-9149-4508-914B-379B67708BDF}" type="presParOf" srcId="{029F3A21-5029-4215-B2E9-6600A1C6BE82}" destId="{7695C33B-8C7D-4D83-80AC-552E4FF5CF80}" srcOrd="3" destOrd="0" presId="urn:microsoft.com/office/officeart/2005/8/layout/vList2"/>
    <dgm:cxn modelId="{0E80AF7B-2208-4E4C-B86D-AE5769062021}" type="presParOf" srcId="{029F3A21-5029-4215-B2E9-6600A1C6BE82}" destId="{151C3E44-6A46-46E4-BA26-DD227EF32D28}" srcOrd="4" destOrd="0" presId="urn:microsoft.com/office/officeart/2005/8/layout/vList2"/>
    <dgm:cxn modelId="{7ACD3BF6-09CA-41D1-ACAB-18A84ED9F540}" type="presParOf" srcId="{029F3A21-5029-4215-B2E9-6600A1C6BE82}" destId="{1791BFBB-2848-42D1-AAA7-D71AB1B281A1}" srcOrd="5" destOrd="0" presId="urn:microsoft.com/office/officeart/2005/8/layout/vList2"/>
    <dgm:cxn modelId="{7F9E25AE-4589-434A-9D6A-A10EF04C8D67}" type="presParOf" srcId="{029F3A21-5029-4215-B2E9-6600A1C6BE82}" destId="{710C669B-27E4-440A-A7AD-AFEDDCDD05E8}" srcOrd="6" destOrd="0" presId="urn:microsoft.com/office/officeart/2005/8/layout/vList2"/>
    <dgm:cxn modelId="{0CFEADB2-20B8-4F00-8F5E-145E274B0007}" type="presParOf" srcId="{029F3A21-5029-4215-B2E9-6600A1C6BE82}" destId="{7CD3D124-5E88-476F-8BB6-DC87D930B108}" srcOrd="7" destOrd="0" presId="urn:microsoft.com/office/officeart/2005/8/layout/vList2"/>
    <dgm:cxn modelId="{3236D201-5B98-4594-9F56-C164253D7336}" type="presParOf" srcId="{029F3A21-5029-4215-B2E9-6600A1C6BE82}" destId="{45EAE6F8-C1F8-424F-9766-E083778353E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430A92-4148-402E-8C8F-E4E9F552A15A}" type="doc">
      <dgm:prSet loTypeId="urn:microsoft.com/office/officeart/2008/layout/Lin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37E4ED2-051F-4C85-942B-5BA338D56A6B}">
      <dgm:prSet/>
      <dgm:spPr/>
      <dgm:t>
        <a:bodyPr/>
        <a:lstStyle/>
        <a:p>
          <a:r>
            <a:rPr lang="el-GR" b="0" i="0"/>
            <a:t>Οργάνωση των υλικών μας και συγκέντρωση σε προσβάσιμη θέση</a:t>
          </a:r>
          <a:endParaRPr lang="en-US"/>
        </a:p>
      </dgm:t>
    </dgm:pt>
    <dgm:pt modelId="{459F670D-3DB1-4F08-93E1-C85D418AF1E7}" type="parTrans" cxnId="{5D9CF15A-818C-4B11-A899-24A617F8D699}">
      <dgm:prSet/>
      <dgm:spPr/>
      <dgm:t>
        <a:bodyPr/>
        <a:lstStyle/>
        <a:p>
          <a:endParaRPr lang="en-US"/>
        </a:p>
      </dgm:t>
    </dgm:pt>
    <dgm:pt modelId="{4FAE4B5D-9AD7-4743-B764-DE06E6862C70}" type="sibTrans" cxnId="{5D9CF15A-818C-4B11-A899-24A617F8D699}">
      <dgm:prSet/>
      <dgm:spPr/>
      <dgm:t>
        <a:bodyPr/>
        <a:lstStyle/>
        <a:p>
          <a:endParaRPr lang="en-US"/>
        </a:p>
      </dgm:t>
    </dgm:pt>
    <dgm:pt modelId="{DD2BC78E-93C1-43D6-B1BF-230AD06B0510}">
      <dgm:prSet/>
      <dgm:spPr/>
      <dgm:t>
        <a:bodyPr/>
        <a:lstStyle/>
        <a:p>
          <a:r>
            <a:rPr lang="el-GR" b="0" i="0"/>
            <a:t>Απομάκρυνση επισκεπτών και τοποθέτηση παραβάν (Εξασφαλίζουμε την ιδιωτικότητα του ασθενή)</a:t>
          </a:r>
          <a:endParaRPr lang="en-US"/>
        </a:p>
      </dgm:t>
    </dgm:pt>
    <dgm:pt modelId="{67E68B05-F3D1-4EC2-8C0E-189F53522444}" type="parTrans" cxnId="{A3F80272-A66E-43AF-8903-229A69CABD9B}">
      <dgm:prSet/>
      <dgm:spPr/>
      <dgm:t>
        <a:bodyPr/>
        <a:lstStyle/>
        <a:p>
          <a:endParaRPr lang="en-US"/>
        </a:p>
      </dgm:t>
    </dgm:pt>
    <dgm:pt modelId="{82B514A4-B16A-4B60-B549-99B74A31FD83}" type="sibTrans" cxnId="{A3F80272-A66E-43AF-8903-229A69CABD9B}">
      <dgm:prSet/>
      <dgm:spPr/>
      <dgm:t>
        <a:bodyPr/>
        <a:lstStyle/>
        <a:p>
          <a:endParaRPr lang="en-US"/>
        </a:p>
      </dgm:t>
    </dgm:pt>
    <dgm:pt modelId="{0092FDB0-F07A-40DD-AE59-9FBA3ABAB360}">
      <dgm:prSet/>
      <dgm:spPr/>
      <dgm:t>
        <a:bodyPr/>
        <a:lstStyle/>
        <a:p>
          <a:r>
            <a:rPr lang="el-GR" b="0" i="0" dirty="0"/>
            <a:t>Δίνουμε στον άρρωστο </a:t>
          </a:r>
          <a:r>
            <a:rPr lang="el-GR" b="0" i="0" dirty="0" err="1"/>
            <a:t>χαρτοβάμβακο</a:t>
          </a:r>
          <a:r>
            <a:rPr lang="el-GR" b="0" i="0" dirty="0"/>
            <a:t> και τοποθετούμε κοντά του το νεφροειδές</a:t>
          </a:r>
          <a:endParaRPr lang="en-US" dirty="0"/>
        </a:p>
      </dgm:t>
    </dgm:pt>
    <dgm:pt modelId="{D0CDF5FE-438B-4B55-A0EE-EA48AA3CCF7D}" type="parTrans" cxnId="{D37EA983-4882-4057-8F55-EC0E0FBFD5B9}">
      <dgm:prSet/>
      <dgm:spPr/>
      <dgm:t>
        <a:bodyPr/>
        <a:lstStyle/>
        <a:p>
          <a:endParaRPr lang="en-US"/>
        </a:p>
      </dgm:t>
    </dgm:pt>
    <dgm:pt modelId="{48D763AB-8223-4301-99E4-7856CB505734}" type="sibTrans" cxnId="{D37EA983-4882-4057-8F55-EC0E0FBFD5B9}">
      <dgm:prSet/>
      <dgm:spPr/>
      <dgm:t>
        <a:bodyPr/>
        <a:lstStyle/>
        <a:p>
          <a:endParaRPr lang="en-US"/>
        </a:p>
      </dgm:t>
    </dgm:pt>
    <dgm:pt modelId="{4E21CAA5-8368-40A8-AEAD-A7920BF0C21E}">
      <dgm:prSet/>
      <dgm:spPr/>
      <dgm:t>
        <a:bodyPr/>
        <a:lstStyle/>
        <a:p>
          <a:r>
            <a:rPr lang="el-GR" b="0" i="0"/>
            <a:t>Φοράμε γάντια μιας χρήσης</a:t>
          </a:r>
          <a:endParaRPr lang="en-US"/>
        </a:p>
      </dgm:t>
    </dgm:pt>
    <dgm:pt modelId="{CF8BD355-F559-4E0C-955C-95E11CDF520D}" type="parTrans" cxnId="{673A7F4A-7AA6-44E7-AFE9-FDF41B681729}">
      <dgm:prSet/>
      <dgm:spPr/>
      <dgm:t>
        <a:bodyPr/>
        <a:lstStyle/>
        <a:p>
          <a:endParaRPr lang="en-US"/>
        </a:p>
      </dgm:t>
    </dgm:pt>
    <dgm:pt modelId="{5AE1C3D9-F4BE-47F6-A27B-6F9B05721AC7}" type="sibTrans" cxnId="{673A7F4A-7AA6-44E7-AFE9-FDF41B681729}">
      <dgm:prSet/>
      <dgm:spPr/>
      <dgm:t>
        <a:bodyPr/>
        <a:lstStyle/>
        <a:p>
          <a:endParaRPr lang="en-US"/>
        </a:p>
      </dgm:t>
    </dgm:pt>
    <dgm:pt modelId="{2E3BE3B7-F05B-492C-922F-6E3912657726}" type="pres">
      <dgm:prSet presAssocID="{FA430A92-4148-402E-8C8F-E4E9F552A15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968058F5-83AF-4BBD-B563-8C13478CA093}" type="pres">
      <dgm:prSet presAssocID="{037E4ED2-051F-4C85-942B-5BA338D56A6B}" presName="thickLine" presStyleLbl="alignNode1" presStyleIdx="0" presStyleCnt="4"/>
      <dgm:spPr/>
    </dgm:pt>
    <dgm:pt modelId="{C277AEE9-50C0-40A8-A5FE-E4E990FEE623}" type="pres">
      <dgm:prSet presAssocID="{037E4ED2-051F-4C85-942B-5BA338D56A6B}" presName="horz1" presStyleCnt="0"/>
      <dgm:spPr/>
    </dgm:pt>
    <dgm:pt modelId="{611A36D5-C7A8-41A7-AC6A-A8870957D2B5}" type="pres">
      <dgm:prSet presAssocID="{037E4ED2-051F-4C85-942B-5BA338D56A6B}" presName="tx1" presStyleLbl="revTx" presStyleIdx="0" presStyleCnt="4"/>
      <dgm:spPr/>
      <dgm:t>
        <a:bodyPr/>
        <a:lstStyle/>
        <a:p>
          <a:endParaRPr lang="el-GR"/>
        </a:p>
      </dgm:t>
    </dgm:pt>
    <dgm:pt modelId="{600DA514-EB3C-4FDD-8BAD-FB11EF16DA98}" type="pres">
      <dgm:prSet presAssocID="{037E4ED2-051F-4C85-942B-5BA338D56A6B}" presName="vert1" presStyleCnt="0"/>
      <dgm:spPr/>
    </dgm:pt>
    <dgm:pt modelId="{B1122EAA-E159-44C3-86E7-56E854A338E1}" type="pres">
      <dgm:prSet presAssocID="{DD2BC78E-93C1-43D6-B1BF-230AD06B0510}" presName="thickLine" presStyleLbl="alignNode1" presStyleIdx="1" presStyleCnt="4"/>
      <dgm:spPr/>
    </dgm:pt>
    <dgm:pt modelId="{5139F1AC-CEB8-4F1B-9B5E-B15D47BA7944}" type="pres">
      <dgm:prSet presAssocID="{DD2BC78E-93C1-43D6-B1BF-230AD06B0510}" presName="horz1" presStyleCnt="0"/>
      <dgm:spPr/>
    </dgm:pt>
    <dgm:pt modelId="{DAC93822-9282-4A6F-9B52-60CA235F41EE}" type="pres">
      <dgm:prSet presAssocID="{DD2BC78E-93C1-43D6-B1BF-230AD06B0510}" presName="tx1" presStyleLbl="revTx" presStyleIdx="1" presStyleCnt="4"/>
      <dgm:spPr/>
      <dgm:t>
        <a:bodyPr/>
        <a:lstStyle/>
        <a:p>
          <a:endParaRPr lang="el-GR"/>
        </a:p>
      </dgm:t>
    </dgm:pt>
    <dgm:pt modelId="{787DEF34-DDB5-4D19-9D5F-A2CB7201087F}" type="pres">
      <dgm:prSet presAssocID="{DD2BC78E-93C1-43D6-B1BF-230AD06B0510}" presName="vert1" presStyleCnt="0"/>
      <dgm:spPr/>
    </dgm:pt>
    <dgm:pt modelId="{D680A7DB-642C-4AEE-AE24-7BC53BFC5596}" type="pres">
      <dgm:prSet presAssocID="{0092FDB0-F07A-40DD-AE59-9FBA3ABAB360}" presName="thickLine" presStyleLbl="alignNode1" presStyleIdx="2" presStyleCnt="4"/>
      <dgm:spPr/>
    </dgm:pt>
    <dgm:pt modelId="{573F1DDF-DFC1-4AB5-8441-91E10780F7B6}" type="pres">
      <dgm:prSet presAssocID="{0092FDB0-F07A-40DD-AE59-9FBA3ABAB360}" presName="horz1" presStyleCnt="0"/>
      <dgm:spPr/>
    </dgm:pt>
    <dgm:pt modelId="{80EAE259-8C84-411C-8D26-BC516CEF3452}" type="pres">
      <dgm:prSet presAssocID="{0092FDB0-F07A-40DD-AE59-9FBA3ABAB360}" presName="tx1" presStyleLbl="revTx" presStyleIdx="2" presStyleCnt="4"/>
      <dgm:spPr/>
      <dgm:t>
        <a:bodyPr/>
        <a:lstStyle/>
        <a:p>
          <a:endParaRPr lang="el-GR"/>
        </a:p>
      </dgm:t>
    </dgm:pt>
    <dgm:pt modelId="{DF92595C-F82E-48D9-956D-8061B48374E4}" type="pres">
      <dgm:prSet presAssocID="{0092FDB0-F07A-40DD-AE59-9FBA3ABAB360}" presName="vert1" presStyleCnt="0"/>
      <dgm:spPr/>
    </dgm:pt>
    <dgm:pt modelId="{1446AB35-F332-47A7-9AA6-849FC5D92648}" type="pres">
      <dgm:prSet presAssocID="{4E21CAA5-8368-40A8-AEAD-A7920BF0C21E}" presName="thickLine" presStyleLbl="alignNode1" presStyleIdx="3" presStyleCnt="4"/>
      <dgm:spPr/>
    </dgm:pt>
    <dgm:pt modelId="{62937699-1E2C-4B87-AF80-14ADEC5A17C2}" type="pres">
      <dgm:prSet presAssocID="{4E21CAA5-8368-40A8-AEAD-A7920BF0C21E}" presName="horz1" presStyleCnt="0"/>
      <dgm:spPr/>
    </dgm:pt>
    <dgm:pt modelId="{F6FFE481-98AA-4924-B4E3-DD24839416F3}" type="pres">
      <dgm:prSet presAssocID="{4E21CAA5-8368-40A8-AEAD-A7920BF0C21E}" presName="tx1" presStyleLbl="revTx" presStyleIdx="3" presStyleCnt="4"/>
      <dgm:spPr/>
      <dgm:t>
        <a:bodyPr/>
        <a:lstStyle/>
        <a:p>
          <a:endParaRPr lang="el-GR"/>
        </a:p>
      </dgm:t>
    </dgm:pt>
    <dgm:pt modelId="{83AB59FA-4B70-4EAC-AA2C-1F12CD7C74CE}" type="pres">
      <dgm:prSet presAssocID="{4E21CAA5-8368-40A8-AEAD-A7920BF0C21E}" presName="vert1" presStyleCnt="0"/>
      <dgm:spPr/>
    </dgm:pt>
  </dgm:ptLst>
  <dgm:cxnLst>
    <dgm:cxn modelId="{D37EA983-4882-4057-8F55-EC0E0FBFD5B9}" srcId="{FA430A92-4148-402E-8C8F-E4E9F552A15A}" destId="{0092FDB0-F07A-40DD-AE59-9FBA3ABAB360}" srcOrd="2" destOrd="0" parTransId="{D0CDF5FE-438B-4B55-A0EE-EA48AA3CCF7D}" sibTransId="{48D763AB-8223-4301-99E4-7856CB505734}"/>
    <dgm:cxn modelId="{B2DB6EC0-7724-4488-8573-1A8596163726}" type="presOf" srcId="{037E4ED2-051F-4C85-942B-5BA338D56A6B}" destId="{611A36D5-C7A8-41A7-AC6A-A8870957D2B5}" srcOrd="0" destOrd="0" presId="urn:microsoft.com/office/officeart/2008/layout/LinedList"/>
    <dgm:cxn modelId="{5548B2CF-7628-4605-814F-5FBE01985953}" type="presOf" srcId="{4E21CAA5-8368-40A8-AEAD-A7920BF0C21E}" destId="{F6FFE481-98AA-4924-B4E3-DD24839416F3}" srcOrd="0" destOrd="0" presId="urn:microsoft.com/office/officeart/2008/layout/LinedList"/>
    <dgm:cxn modelId="{673A7F4A-7AA6-44E7-AFE9-FDF41B681729}" srcId="{FA430A92-4148-402E-8C8F-E4E9F552A15A}" destId="{4E21CAA5-8368-40A8-AEAD-A7920BF0C21E}" srcOrd="3" destOrd="0" parTransId="{CF8BD355-F559-4E0C-955C-95E11CDF520D}" sibTransId="{5AE1C3D9-F4BE-47F6-A27B-6F9B05721AC7}"/>
    <dgm:cxn modelId="{798892CD-31A7-46B2-9D3F-C02C00D401CE}" type="presOf" srcId="{0092FDB0-F07A-40DD-AE59-9FBA3ABAB360}" destId="{80EAE259-8C84-411C-8D26-BC516CEF3452}" srcOrd="0" destOrd="0" presId="urn:microsoft.com/office/officeart/2008/layout/LinedList"/>
    <dgm:cxn modelId="{5D9CF15A-818C-4B11-A899-24A617F8D699}" srcId="{FA430A92-4148-402E-8C8F-E4E9F552A15A}" destId="{037E4ED2-051F-4C85-942B-5BA338D56A6B}" srcOrd="0" destOrd="0" parTransId="{459F670D-3DB1-4F08-93E1-C85D418AF1E7}" sibTransId="{4FAE4B5D-9AD7-4743-B764-DE06E6862C70}"/>
    <dgm:cxn modelId="{A3F80272-A66E-43AF-8903-229A69CABD9B}" srcId="{FA430A92-4148-402E-8C8F-E4E9F552A15A}" destId="{DD2BC78E-93C1-43D6-B1BF-230AD06B0510}" srcOrd="1" destOrd="0" parTransId="{67E68B05-F3D1-4EC2-8C0E-189F53522444}" sibTransId="{82B514A4-B16A-4B60-B549-99B74A31FD83}"/>
    <dgm:cxn modelId="{34C4411B-6412-4B0F-941C-A125A175BB33}" type="presOf" srcId="{DD2BC78E-93C1-43D6-B1BF-230AD06B0510}" destId="{DAC93822-9282-4A6F-9B52-60CA235F41EE}" srcOrd="0" destOrd="0" presId="urn:microsoft.com/office/officeart/2008/layout/LinedList"/>
    <dgm:cxn modelId="{F53016EE-4328-4EEB-9D1C-9E3E90A99FBB}" type="presOf" srcId="{FA430A92-4148-402E-8C8F-E4E9F552A15A}" destId="{2E3BE3B7-F05B-492C-922F-6E3912657726}" srcOrd="0" destOrd="0" presId="urn:microsoft.com/office/officeart/2008/layout/LinedList"/>
    <dgm:cxn modelId="{8C089687-D640-4CAC-AD27-991AE1225CD8}" type="presParOf" srcId="{2E3BE3B7-F05B-492C-922F-6E3912657726}" destId="{968058F5-83AF-4BBD-B563-8C13478CA093}" srcOrd="0" destOrd="0" presId="urn:microsoft.com/office/officeart/2008/layout/LinedList"/>
    <dgm:cxn modelId="{1DDD9B73-F556-483E-BA4E-F8C8872EEE99}" type="presParOf" srcId="{2E3BE3B7-F05B-492C-922F-6E3912657726}" destId="{C277AEE9-50C0-40A8-A5FE-E4E990FEE623}" srcOrd="1" destOrd="0" presId="urn:microsoft.com/office/officeart/2008/layout/LinedList"/>
    <dgm:cxn modelId="{B6B79FDC-6151-4AD0-843B-F7C1A63C3AD5}" type="presParOf" srcId="{C277AEE9-50C0-40A8-A5FE-E4E990FEE623}" destId="{611A36D5-C7A8-41A7-AC6A-A8870957D2B5}" srcOrd="0" destOrd="0" presId="urn:microsoft.com/office/officeart/2008/layout/LinedList"/>
    <dgm:cxn modelId="{237945E1-FC67-4F30-A18D-E769A14CEBEB}" type="presParOf" srcId="{C277AEE9-50C0-40A8-A5FE-E4E990FEE623}" destId="{600DA514-EB3C-4FDD-8BAD-FB11EF16DA98}" srcOrd="1" destOrd="0" presId="urn:microsoft.com/office/officeart/2008/layout/LinedList"/>
    <dgm:cxn modelId="{019E8B01-946D-4990-9FE7-38FC5F5D6389}" type="presParOf" srcId="{2E3BE3B7-F05B-492C-922F-6E3912657726}" destId="{B1122EAA-E159-44C3-86E7-56E854A338E1}" srcOrd="2" destOrd="0" presId="urn:microsoft.com/office/officeart/2008/layout/LinedList"/>
    <dgm:cxn modelId="{2DCF1598-9A8A-41F5-875D-F7CA122A7331}" type="presParOf" srcId="{2E3BE3B7-F05B-492C-922F-6E3912657726}" destId="{5139F1AC-CEB8-4F1B-9B5E-B15D47BA7944}" srcOrd="3" destOrd="0" presId="urn:microsoft.com/office/officeart/2008/layout/LinedList"/>
    <dgm:cxn modelId="{66BA589D-FD51-43FB-974D-FB1D06314A37}" type="presParOf" srcId="{5139F1AC-CEB8-4F1B-9B5E-B15D47BA7944}" destId="{DAC93822-9282-4A6F-9B52-60CA235F41EE}" srcOrd="0" destOrd="0" presId="urn:microsoft.com/office/officeart/2008/layout/LinedList"/>
    <dgm:cxn modelId="{8413B1B8-77B5-4768-B56C-5643EFD1A330}" type="presParOf" srcId="{5139F1AC-CEB8-4F1B-9B5E-B15D47BA7944}" destId="{787DEF34-DDB5-4D19-9D5F-A2CB7201087F}" srcOrd="1" destOrd="0" presId="urn:microsoft.com/office/officeart/2008/layout/LinedList"/>
    <dgm:cxn modelId="{148BACB8-4E53-4DDB-982B-D2E8F2CC4828}" type="presParOf" srcId="{2E3BE3B7-F05B-492C-922F-6E3912657726}" destId="{D680A7DB-642C-4AEE-AE24-7BC53BFC5596}" srcOrd="4" destOrd="0" presId="urn:microsoft.com/office/officeart/2008/layout/LinedList"/>
    <dgm:cxn modelId="{20737D0D-E210-4E2E-840E-7A186A395A48}" type="presParOf" srcId="{2E3BE3B7-F05B-492C-922F-6E3912657726}" destId="{573F1DDF-DFC1-4AB5-8441-91E10780F7B6}" srcOrd="5" destOrd="0" presId="urn:microsoft.com/office/officeart/2008/layout/LinedList"/>
    <dgm:cxn modelId="{E9E10819-29C1-4D03-A9B7-09ACF768D715}" type="presParOf" srcId="{573F1DDF-DFC1-4AB5-8441-91E10780F7B6}" destId="{80EAE259-8C84-411C-8D26-BC516CEF3452}" srcOrd="0" destOrd="0" presId="urn:microsoft.com/office/officeart/2008/layout/LinedList"/>
    <dgm:cxn modelId="{BCE6E069-116E-44F4-825D-488B3D075331}" type="presParOf" srcId="{573F1DDF-DFC1-4AB5-8441-91E10780F7B6}" destId="{DF92595C-F82E-48D9-956D-8061B48374E4}" srcOrd="1" destOrd="0" presId="urn:microsoft.com/office/officeart/2008/layout/LinedList"/>
    <dgm:cxn modelId="{BE172217-7BD5-4A06-AB3B-B8962411BB96}" type="presParOf" srcId="{2E3BE3B7-F05B-492C-922F-6E3912657726}" destId="{1446AB35-F332-47A7-9AA6-849FC5D92648}" srcOrd="6" destOrd="0" presId="urn:microsoft.com/office/officeart/2008/layout/LinedList"/>
    <dgm:cxn modelId="{C7180222-3878-404F-BD80-9B04254EDB47}" type="presParOf" srcId="{2E3BE3B7-F05B-492C-922F-6E3912657726}" destId="{62937699-1E2C-4B87-AF80-14ADEC5A17C2}" srcOrd="7" destOrd="0" presId="urn:microsoft.com/office/officeart/2008/layout/LinedList"/>
    <dgm:cxn modelId="{2696DC24-ABF5-49BD-AB6B-16928BC8E6A6}" type="presParOf" srcId="{62937699-1E2C-4B87-AF80-14ADEC5A17C2}" destId="{F6FFE481-98AA-4924-B4E3-DD24839416F3}" srcOrd="0" destOrd="0" presId="urn:microsoft.com/office/officeart/2008/layout/LinedList"/>
    <dgm:cxn modelId="{A3F49C30-BA08-4A33-A159-1C0FA069A704}" type="presParOf" srcId="{62937699-1E2C-4B87-AF80-14ADEC5A17C2}" destId="{83AB59FA-4B70-4EAC-AA2C-1F12CD7C74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B271A2-2C32-4A09-8407-EFD8BE76874F}">
      <dsp:nvSpPr>
        <dsp:cNvPr id="0" name=""/>
        <dsp:cNvSpPr/>
      </dsp:nvSpPr>
      <dsp:spPr>
        <a:xfrm>
          <a:off x="0" y="324843"/>
          <a:ext cx="8825659" cy="35497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 dirty="0"/>
            <a:t>Η εφαρμογή </a:t>
          </a:r>
          <a:r>
            <a:rPr lang="el-GR" sz="4100" kern="1200" dirty="0" err="1"/>
            <a:t>ρινογαστρικού</a:t>
          </a:r>
          <a:r>
            <a:rPr lang="el-GR" sz="4100" kern="1200" dirty="0"/>
            <a:t> σωλήνα ή </a:t>
          </a:r>
          <a:r>
            <a:rPr lang="el-GR" sz="4100" kern="1200" dirty="0" err="1"/>
            <a:t>ρινογαστρική</a:t>
          </a:r>
          <a:r>
            <a:rPr lang="el-GR" sz="4100" kern="1200" dirty="0"/>
            <a:t> διασωλήνωση, είναι η εισαγωγή καθετήρα από τη μύτη του αρρώστου, στο στομάχι.</a:t>
          </a:r>
          <a:endParaRPr lang="en-US" sz="4100" kern="1200" dirty="0"/>
        </a:p>
      </dsp:txBody>
      <dsp:txXfrm>
        <a:off x="0" y="324843"/>
        <a:ext cx="8825659" cy="35497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85FF06-F56F-4325-BDB9-39D9A7C62127}">
      <dsp:nvSpPr>
        <dsp:cNvPr id="0" name=""/>
        <dsp:cNvSpPr/>
      </dsp:nvSpPr>
      <dsp:spPr>
        <a:xfrm>
          <a:off x="0" y="33741"/>
          <a:ext cx="9625383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Απομάκρυνση υγρών και αερίων από το γαστρεντερικό σωλήνα για μείωση διάτασης που εμποδίζει την απορρόφηση υγρών.</a:t>
          </a:r>
          <a:endParaRPr lang="en-US" sz="2000" kern="1200" dirty="0"/>
        </a:p>
      </dsp:txBody>
      <dsp:txXfrm>
        <a:off x="0" y="33741"/>
        <a:ext cx="9625383" cy="795600"/>
      </dsp:txXfrm>
    </dsp:sp>
    <dsp:sp modelId="{F8DF15E5-9DA5-4CA1-B9DE-6CF83E971C4C}">
      <dsp:nvSpPr>
        <dsp:cNvPr id="0" name=""/>
        <dsp:cNvSpPr/>
      </dsp:nvSpPr>
      <dsp:spPr>
        <a:xfrm>
          <a:off x="0" y="886941"/>
          <a:ext cx="9625383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Η πλύση στομάχου σε επείγοντα περιστατικά (π.χ. δηλητηριάσεις).</a:t>
          </a:r>
          <a:endParaRPr lang="en-US" sz="2000" kern="1200" dirty="0"/>
        </a:p>
      </dsp:txBody>
      <dsp:txXfrm>
        <a:off x="0" y="886941"/>
        <a:ext cx="9625383" cy="795600"/>
      </dsp:txXfrm>
    </dsp:sp>
    <dsp:sp modelId="{58A1EFB3-0D09-4646-A88A-1D058A5E0FDB}">
      <dsp:nvSpPr>
        <dsp:cNvPr id="0" name=""/>
        <dsp:cNvSpPr/>
      </dsp:nvSpPr>
      <dsp:spPr>
        <a:xfrm>
          <a:off x="0" y="1740141"/>
          <a:ext cx="9625383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Η </a:t>
          </a:r>
          <a:r>
            <a:rPr lang="en-US" sz="2000" kern="1200" dirty="0" err="1"/>
            <a:t>τεχνητή</a:t>
          </a:r>
          <a:r>
            <a:rPr lang="en-US" sz="2000" kern="1200" dirty="0"/>
            <a:t> </a:t>
          </a:r>
          <a:r>
            <a:rPr lang="en-US" sz="2000" kern="1200" dirty="0" err="1"/>
            <a:t>δι</a:t>
          </a:r>
          <a:r>
            <a:rPr lang="en-US" sz="2000" kern="1200" dirty="0"/>
            <a:t>ατροφή</a:t>
          </a:r>
          <a:r>
            <a:rPr lang="el-GR" sz="2000" kern="1200" dirty="0"/>
            <a:t>.</a:t>
          </a:r>
          <a:endParaRPr lang="en-US" sz="2000" kern="1200" dirty="0"/>
        </a:p>
      </dsp:txBody>
      <dsp:txXfrm>
        <a:off x="0" y="1740141"/>
        <a:ext cx="9625383" cy="795600"/>
      </dsp:txXfrm>
    </dsp:sp>
    <dsp:sp modelId="{0AD25E5E-A05E-4C3B-A21B-E80D9A10B7A8}">
      <dsp:nvSpPr>
        <dsp:cNvPr id="0" name=""/>
        <dsp:cNvSpPr/>
      </dsp:nvSpPr>
      <dsp:spPr>
        <a:xfrm>
          <a:off x="0" y="2593341"/>
          <a:ext cx="9625383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Η εφαρμογή εσωτερικής πίεσης σε αιμορραγία κιρσών οισοφάγου.</a:t>
          </a:r>
          <a:endParaRPr lang="en-US" sz="2000" kern="1200" dirty="0"/>
        </a:p>
      </dsp:txBody>
      <dsp:txXfrm>
        <a:off x="0" y="2593341"/>
        <a:ext cx="9625383" cy="795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5E2152-A255-4CD9-8C87-3EF5798E98FB}">
      <dsp:nvSpPr>
        <dsp:cNvPr id="0" name=""/>
        <dsp:cNvSpPr/>
      </dsp:nvSpPr>
      <dsp:spPr>
        <a:xfrm>
          <a:off x="0" y="40941"/>
          <a:ext cx="9625383" cy="1628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/>
            <a:t>Η εκτίμηση της έκκρισης και της κινητικής δραστηριότητας του στομάχου και του  γαστρεντερικού σωλήνα.</a:t>
          </a:r>
          <a:endParaRPr lang="en-US" sz="2900" kern="1200" dirty="0"/>
        </a:p>
      </dsp:txBody>
      <dsp:txXfrm>
        <a:off x="0" y="40941"/>
        <a:ext cx="9625383" cy="1628640"/>
      </dsp:txXfrm>
    </dsp:sp>
    <dsp:sp modelId="{233CD899-CA13-4D6F-A022-363B7B5011A3}">
      <dsp:nvSpPr>
        <dsp:cNvPr id="0" name=""/>
        <dsp:cNvSpPr/>
      </dsp:nvSpPr>
      <dsp:spPr>
        <a:xfrm>
          <a:off x="0" y="1753101"/>
          <a:ext cx="9625383" cy="1628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/>
            <a:t>Η λήψη δείγματος  γαστρικού περιεχομένου για εξέταση. </a:t>
          </a:r>
          <a:endParaRPr lang="en-US" sz="2900" kern="1200" dirty="0"/>
        </a:p>
      </dsp:txBody>
      <dsp:txXfrm>
        <a:off x="0" y="1753101"/>
        <a:ext cx="9625383" cy="16286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D84F9C-D69B-4E2B-A8DB-9B6BF5CFAA6E}">
      <dsp:nvSpPr>
        <dsp:cNvPr id="0" name=""/>
        <dsp:cNvSpPr/>
      </dsp:nvSpPr>
      <dsp:spPr>
        <a:xfrm>
          <a:off x="0" y="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Εξηγείστε το σκοπό της διασωλήνωσης για καλύτερη συνεργασία. </a:t>
          </a:r>
          <a:endParaRPr lang="en-US" sz="1600" kern="1200" dirty="0"/>
        </a:p>
      </dsp:txBody>
      <dsp:txXfrm>
        <a:off x="0" y="0"/>
        <a:ext cx="6710750" cy="616082"/>
      </dsp:txXfrm>
    </dsp:sp>
    <dsp:sp modelId="{5711D8E7-CC17-4755-AD48-847D9C9E013D}">
      <dsp:nvSpPr>
        <dsp:cNvPr id="0" name=""/>
        <dsp:cNvSpPr/>
      </dsp:nvSpPr>
      <dsp:spPr>
        <a:xfrm>
          <a:off x="553459" y="70165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941430"/>
                <a:satOff val="225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4941430"/>
                <a:satOff val="225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/>
            <a:t>Διαβεβαιώστε τον ασθενή πως η εισαγωγή του σωλήνα θα γίνει ελάχιστα ενοχλητική.</a:t>
          </a:r>
          <a:endParaRPr lang="en-US" sz="1600" kern="1200"/>
        </a:p>
      </dsp:txBody>
      <dsp:txXfrm>
        <a:off x="553459" y="701650"/>
        <a:ext cx="6457631" cy="616082"/>
      </dsp:txXfrm>
    </dsp:sp>
    <dsp:sp modelId="{C5E8ADDE-EC15-4920-BB05-4782CE0C4CA1}">
      <dsp:nvSpPr>
        <dsp:cNvPr id="0" name=""/>
        <dsp:cNvSpPr/>
      </dsp:nvSpPr>
      <dsp:spPr>
        <a:xfrm>
          <a:off x="1106919" y="140330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882860"/>
                <a:satOff val="45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9882860"/>
                <a:satOff val="45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Εξηγείστε στον άρρωστο πως μπορεί ο ίδιος να βοηθήσει με κάμψη της κεφαλής και κινήσεις κατάποσης.</a:t>
          </a:r>
          <a:endParaRPr lang="en-US" sz="1600" kern="1200" dirty="0"/>
        </a:p>
      </dsp:txBody>
      <dsp:txXfrm>
        <a:off x="1106919" y="1403300"/>
        <a:ext cx="6457631" cy="616082"/>
      </dsp:txXfrm>
    </dsp:sp>
    <dsp:sp modelId="{01415828-E3DD-4E62-8E90-B10B54C4554E}">
      <dsp:nvSpPr>
        <dsp:cNvPr id="0" name=""/>
        <dsp:cNvSpPr/>
      </dsp:nvSpPr>
      <dsp:spPr>
        <a:xfrm>
          <a:off x="1660378" y="210495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824290"/>
                <a:satOff val="676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4824290"/>
                <a:satOff val="676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/>
            <a:t>Εξηγείστε το χρόνο παραμονής του σωλήνα. </a:t>
          </a:r>
          <a:endParaRPr lang="en-US" sz="1600" kern="1200"/>
        </a:p>
      </dsp:txBody>
      <dsp:txXfrm>
        <a:off x="1660378" y="2104950"/>
        <a:ext cx="6457631" cy="616082"/>
      </dsp:txXfrm>
    </dsp:sp>
    <dsp:sp modelId="{C0BF5D17-F07F-4E1C-9D49-E052EC246DB9}">
      <dsp:nvSpPr>
        <dsp:cNvPr id="0" name=""/>
        <dsp:cNvSpPr/>
      </dsp:nvSpPr>
      <dsp:spPr>
        <a:xfrm>
          <a:off x="2213838" y="280660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/>
            <a:t>Εξηγείστε ότι από το αίσθημα της δίψας θα ανακουφίζεται ο άρρωστος με τις συχνές πλύσεις στόματος. </a:t>
          </a:r>
          <a:r>
            <a:rPr lang="el-GR" sz="1600" b="1" kern="1200"/>
            <a:t> </a:t>
          </a:r>
          <a:endParaRPr lang="en-US" sz="1600" kern="1200"/>
        </a:p>
      </dsp:txBody>
      <dsp:txXfrm>
        <a:off x="2213838" y="2806600"/>
        <a:ext cx="6457631" cy="616082"/>
      </dsp:txXfrm>
    </dsp:sp>
    <dsp:sp modelId="{4EF94C0E-D642-423B-802E-92141AC1C7AA}">
      <dsp:nvSpPr>
        <dsp:cNvPr id="0" name=""/>
        <dsp:cNvSpPr/>
      </dsp:nvSpPr>
      <dsp:spPr>
        <a:xfrm>
          <a:off x="7011090" y="450082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011090" y="450082"/>
        <a:ext cx="400453" cy="400453"/>
      </dsp:txXfrm>
    </dsp:sp>
    <dsp:sp modelId="{42CF9DC1-17D0-4AC2-9A07-46D773282B57}">
      <dsp:nvSpPr>
        <dsp:cNvPr id="0" name=""/>
        <dsp:cNvSpPr/>
      </dsp:nvSpPr>
      <dsp:spPr>
        <a:xfrm>
          <a:off x="7564550" y="1151732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868062"/>
            <a:satOff val="354"/>
            <a:lumOff val="1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6868062"/>
              <a:satOff val="354"/>
              <a:lumOff val="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564550" y="1151732"/>
        <a:ext cx="400453" cy="400453"/>
      </dsp:txXfrm>
    </dsp:sp>
    <dsp:sp modelId="{B1BB17AD-6619-4AD6-A4FF-29EFE0997F6D}">
      <dsp:nvSpPr>
        <dsp:cNvPr id="0" name=""/>
        <dsp:cNvSpPr/>
      </dsp:nvSpPr>
      <dsp:spPr>
        <a:xfrm>
          <a:off x="8118010" y="1843114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736124"/>
            <a:satOff val="707"/>
            <a:lumOff val="3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3736124"/>
              <a:satOff val="707"/>
              <a:lumOff val="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8118010" y="1843114"/>
        <a:ext cx="400453" cy="400453"/>
      </dsp:txXfrm>
    </dsp:sp>
    <dsp:sp modelId="{71B46D9B-6267-4694-AD7A-C496E4C0216C}">
      <dsp:nvSpPr>
        <dsp:cNvPr id="0" name=""/>
        <dsp:cNvSpPr/>
      </dsp:nvSpPr>
      <dsp:spPr>
        <a:xfrm>
          <a:off x="8671469" y="2551610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8671469" y="2551610"/>
        <a:ext cx="400453" cy="4004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8E30E5-2EEE-419E-AAF1-423E85424772}">
      <dsp:nvSpPr>
        <dsp:cNvPr id="0" name=""/>
        <dsp:cNvSpPr/>
      </dsp:nvSpPr>
      <dsp:spPr>
        <a:xfrm>
          <a:off x="0" y="404091"/>
          <a:ext cx="9625383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0" i="0" kern="1200" dirty="0"/>
            <a:t>Ενθάρρυνση του ασθενή για συμμετοχή στη διαδικασία</a:t>
          </a:r>
          <a:endParaRPr lang="en-US" sz="2500" kern="1200" dirty="0"/>
        </a:p>
      </dsp:txBody>
      <dsp:txXfrm>
        <a:off x="0" y="404091"/>
        <a:ext cx="9625383" cy="599625"/>
      </dsp:txXfrm>
    </dsp:sp>
    <dsp:sp modelId="{84D9631A-57C3-40BC-9322-E387B2DC66E2}">
      <dsp:nvSpPr>
        <dsp:cNvPr id="0" name=""/>
        <dsp:cNvSpPr/>
      </dsp:nvSpPr>
      <dsp:spPr>
        <a:xfrm>
          <a:off x="0" y="1075716"/>
          <a:ext cx="9625383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0" i="0" kern="1200"/>
            <a:t>Ο ασθενής δε χρειάζεται να είναι νήστις ή να απέχει από υγρά</a:t>
          </a:r>
          <a:endParaRPr lang="en-US" sz="2500" kern="1200"/>
        </a:p>
      </dsp:txBody>
      <dsp:txXfrm>
        <a:off x="0" y="1075716"/>
        <a:ext cx="9625383" cy="599625"/>
      </dsp:txXfrm>
    </dsp:sp>
    <dsp:sp modelId="{A0E7A77B-DABB-4166-BCBA-51FA55FB8E70}">
      <dsp:nvSpPr>
        <dsp:cNvPr id="0" name=""/>
        <dsp:cNvSpPr/>
      </dsp:nvSpPr>
      <dsp:spPr>
        <a:xfrm>
          <a:off x="0" y="1747341"/>
          <a:ext cx="9625383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0" i="0" kern="1200"/>
            <a:t>Συγκατάθεση ασθενούς</a:t>
          </a:r>
          <a:endParaRPr lang="en-US" sz="2500" kern="1200"/>
        </a:p>
      </dsp:txBody>
      <dsp:txXfrm>
        <a:off x="0" y="1747341"/>
        <a:ext cx="9625383" cy="599625"/>
      </dsp:txXfrm>
    </dsp:sp>
    <dsp:sp modelId="{718DF5FC-B88B-474B-9D0F-D567519BB7FE}">
      <dsp:nvSpPr>
        <dsp:cNvPr id="0" name=""/>
        <dsp:cNvSpPr/>
      </dsp:nvSpPr>
      <dsp:spPr>
        <a:xfrm>
          <a:off x="0" y="2418966"/>
          <a:ext cx="9625383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0" i="0" kern="1200"/>
            <a:t>Εάν χρήζει η κατάσταση, χορήγηση ηρεμηστικού</a:t>
          </a:r>
          <a:endParaRPr lang="en-US" sz="2500" kern="1200"/>
        </a:p>
      </dsp:txBody>
      <dsp:txXfrm>
        <a:off x="0" y="2418966"/>
        <a:ext cx="9625383" cy="5996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24EC96-05D0-434B-828F-DAF03C02AEC4}">
      <dsp:nvSpPr>
        <dsp:cNvPr id="0" name=""/>
        <dsp:cNvSpPr/>
      </dsp:nvSpPr>
      <dsp:spPr>
        <a:xfrm>
          <a:off x="0" y="493830"/>
          <a:ext cx="6391275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0" i="0" kern="1200" baseline="0"/>
            <a:t>Τροχήλατο</a:t>
          </a:r>
          <a:r>
            <a:rPr lang="en-US" sz="2300" b="0" i="0" kern="1200" baseline="0"/>
            <a:t>,</a:t>
          </a:r>
          <a:endParaRPr lang="en-US" sz="2300" kern="1200"/>
        </a:p>
      </dsp:txBody>
      <dsp:txXfrm>
        <a:off x="0" y="493830"/>
        <a:ext cx="6391275" cy="551655"/>
      </dsp:txXfrm>
    </dsp:sp>
    <dsp:sp modelId="{D008DFED-7B01-4F1A-A4FF-9B954F0FB11F}">
      <dsp:nvSpPr>
        <dsp:cNvPr id="0" name=""/>
        <dsp:cNvSpPr/>
      </dsp:nvSpPr>
      <dsp:spPr>
        <a:xfrm>
          <a:off x="0" y="1111725"/>
          <a:ext cx="6391275" cy="551655"/>
        </a:xfrm>
        <a:prstGeom prst="roundRect">
          <a:avLst/>
        </a:prstGeom>
        <a:solidFill>
          <a:schemeClr val="accent2">
            <a:hueOff val="-3294287"/>
            <a:satOff val="15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0" i="0" kern="1200" baseline="0"/>
            <a:t>Καθαρά γάντια, πλαστική ποδιά</a:t>
          </a:r>
          <a:r>
            <a:rPr lang="en-US" sz="2300" b="0" i="0" kern="1200" baseline="0"/>
            <a:t>,</a:t>
          </a:r>
          <a:endParaRPr lang="en-US" sz="2300" kern="1200"/>
        </a:p>
      </dsp:txBody>
      <dsp:txXfrm>
        <a:off x="0" y="1111725"/>
        <a:ext cx="6391275" cy="551655"/>
      </dsp:txXfrm>
    </dsp:sp>
    <dsp:sp modelId="{0A0D4105-9DC7-40DF-85C8-5786C9CD6FBF}">
      <dsp:nvSpPr>
        <dsp:cNvPr id="0" name=""/>
        <dsp:cNvSpPr/>
      </dsp:nvSpPr>
      <dsp:spPr>
        <a:xfrm>
          <a:off x="0" y="1729620"/>
          <a:ext cx="6391275" cy="551655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0" i="0" kern="1200" baseline="0"/>
            <a:t>Χαρτοβάμβακο και νεφροειδές</a:t>
          </a:r>
          <a:r>
            <a:rPr lang="en-US" sz="2300" b="0" i="0" kern="1200" baseline="0"/>
            <a:t>,</a:t>
          </a:r>
          <a:endParaRPr lang="en-US" sz="2300" kern="1200"/>
        </a:p>
      </dsp:txBody>
      <dsp:txXfrm>
        <a:off x="0" y="1729620"/>
        <a:ext cx="6391275" cy="551655"/>
      </dsp:txXfrm>
    </dsp:sp>
    <dsp:sp modelId="{18B04245-EF04-40BA-8A4F-71D175673381}">
      <dsp:nvSpPr>
        <dsp:cNvPr id="0" name=""/>
        <dsp:cNvSpPr/>
      </dsp:nvSpPr>
      <dsp:spPr>
        <a:xfrm>
          <a:off x="0" y="2347515"/>
          <a:ext cx="6391275" cy="551655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0" i="0" kern="1200" baseline="0"/>
            <a:t>Αδιάβροχο τετράγωνο</a:t>
          </a:r>
          <a:r>
            <a:rPr lang="en-US" sz="2300" b="0" i="0" kern="1200" baseline="0"/>
            <a:t>,</a:t>
          </a:r>
          <a:endParaRPr lang="en-US" sz="2300" kern="1200"/>
        </a:p>
      </dsp:txBody>
      <dsp:txXfrm>
        <a:off x="0" y="2347515"/>
        <a:ext cx="6391275" cy="551655"/>
      </dsp:txXfrm>
    </dsp:sp>
    <dsp:sp modelId="{E890E05B-EA89-4E97-832D-60BB5A87234A}">
      <dsp:nvSpPr>
        <dsp:cNvPr id="0" name=""/>
        <dsp:cNvSpPr/>
      </dsp:nvSpPr>
      <dsp:spPr>
        <a:xfrm>
          <a:off x="0" y="2965411"/>
          <a:ext cx="6391275" cy="551655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0" i="0" kern="1200" baseline="0"/>
            <a:t>Ρινογαστρικός καθετήρας  </a:t>
          </a:r>
          <a:r>
            <a:rPr lang="en-GB" sz="2300" b="0" i="0" kern="1200" baseline="0"/>
            <a:t>LEVIN No 12-14,</a:t>
          </a:r>
          <a:endParaRPr lang="en-US" sz="2300" kern="1200"/>
        </a:p>
      </dsp:txBody>
      <dsp:txXfrm>
        <a:off x="0" y="2965411"/>
        <a:ext cx="6391275" cy="551655"/>
      </dsp:txXfrm>
    </dsp:sp>
    <dsp:sp modelId="{024C4E86-0DC4-42D7-9A23-B25F7DEE141A}">
      <dsp:nvSpPr>
        <dsp:cNvPr id="0" name=""/>
        <dsp:cNvSpPr/>
      </dsp:nvSpPr>
      <dsp:spPr>
        <a:xfrm>
          <a:off x="0" y="3583306"/>
          <a:ext cx="6391275" cy="551655"/>
        </a:xfrm>
        <a:prstGeom prst="roundRect">
          <a:avLst/>
        </a:prstGeom>
        <a:solidFill>
          <a:schemeClr val="accent2">
            <a:hueOff val="-16471434"/>
            <a:satOff val="7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0" i="0" kern="1200" baseline="0"/>
            <a:t>Σύριγγα σίτισης 60 ml</a:t>
          </a:r>
          <a:r>
            <a:rPr lang="en-US" sz="2300" b="0" i="0" kern="1200" baseline="0"/>
            <a:t>,</a:t>
          </a:r>
          <a:endParaRPr lang="en-US" sz="2300" kern="1200"/>
        </a:p>
      </dsp:txBody>
      <dsp:txXfrm>
        <a:off x="0" y="3583306"/>
        <a:ext cx="6391275" cy="551655"/>
      </dsp:txXfrm>
    </dsp:sp>
    <dsp:sp modelId="{3DDE7BE2-5964-4F35-900A-67E7F95F3528}">
      <dsp:nvSpPr>
        <dsp:cNvPr id="0" name=""/>
        <dsp:cNvSpPr/>
      </dsp:nvSpPr>
      <dsp:spPr>
        <a:xfrm>
          <a:off x="0" y="4201201"/>
          <a:ext cx="6391275" cy="551655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0" i="0" kern="1200" baseline="0"/>
            <a:t>Υδατοδιαλυτή λιπαντική ουσία</a:t>
          </a:r>
          <a:r>
            <a:rPr lang="en-US" sz="2300" b="0" i="0" kern="1200" baseline="0"/>
            <a:t>.</a:t>
          </a:r>
          <a:endParaRPr lang="en-US" sz="2300" kern="1200"/>
        </a:p>
      </dsp:txBody>
      <dsp:txXfrm>
        <a:off x="0" y="4201201"/>
        <a:ext cx="6391275" cy="55165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8BA4CA-77B9-4632-982E-431D8881C42F}">
      <dsp:nvSpPr>
        <dsp:cNvPr id="0" name=""/>
        <dsp:cNvSpPr/>
      </dsp:nvSpPr>
      <dsp:spPr>
        <a:xfrm>
          <a:off x="0" y="62166"/>
          <a:ext cx="6391275" cy="16287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 dirty="0"/>
            <a:t>Ψ</a:t>
          </a:r>
          <a:r>
            <a:rPr lang="en-US" sz="4100" kern="1200" dirty="0"/>
            <a:t>α</a:t>
          </a:r>
          <a:r>
            <a:rPr lang="en-US" sz="4100" kern="1200" dirty="0" err="1"/>
            <a:t>λίδι</a:t>
          </a:r>
          <a:r>
            <a:rPr lang="en-US" sz="4100" kern="1200" dirty="0"/>
            <a:t>, </a:t>
          </a:r>
          <a:r>
            <a:rPr lang="en-US" sz="4100" kern="1200" dirty="0" err="1"/>
            <a:t>λευκο</a:t>
          </a:r>
          <a:r>
            <a:rPr lang="en-US" sz="4100" kern="1200" dirty="0"/>
            <a:t>πλάστ</a:t>
          </a:r>
          <a:r>
            <a:rPr lang="el-GR" sz="4100" kern="1200" dirty="0"/>
            <a:t>.</a:t>
          </a:r>
          <a:endParaRPr lang="en-US" sz="4100" kern="1200" dirty="0"/>
        </a:p>
      </dsp:txBody>
      <dsp:txXfrm>
        <a:off x="0" y="62166"/>
        <a:ext cx="6391275" cy="1628731"/>
      </dsp:txXfrm>
    </dsp:sp>
    <dsp:sp modelId="{1F210627-5E92-4D91-A026-316F785AC4A5}">
      <dsp:nvSpPr>
        <dsp:cNvPr id="0" name=""/>
        <dsp:cNvSpPr/>
      </dsp:nvSpPr>
      <dsp:spPr>
        <a:xfrm>
          <a:off x="0" y="1808977"/>
          <a:ext cx="6391275" cy="1628731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/>
            <a:t>Στηθοσκό</a:t>
          </a:r>
          <a:r>
            <a:rPr lang="en-US" sz="4100" kern="1200" dirty="0"/>
            <a:t>πιο</a:t>
          </a:r>
          <a:r>
            <a:rPr lang="el-GR" sz="4100" kern="1200" dirty="0"/>
            <a:t>.</a:t>
          </a:r>
          <a:endParaRPr lang="en-US" sz="4100" kern="1200" dirty="0"/>
        </a:p>
      </dsp:txBody>
      <dsp:txXfrm>
        <a:off x="0" y="1808977"/>
        <a:ext cx="6391275" cy="1628731"/>
      </dsp:txXfrm>
    </dsp:sp>
    <dsp:sp modelId="{5E308942-73CE-4ABB-A95E-DA527AA23E75}">
      <dsp:nvSpPr>
        <dsp:cNvPr id="0" name=""/>
        <dsp:cNvSpPr/>
      </dsp:nvSpPr>
      <dsp:spPr>
        <a:xfrm>
          <a:off x="0" y="3571090"/>
          <a:ext cx="6391275" cy="1628731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 dirty="0"/>
            <a:t>Ποτήρι με νερό και καλαμάκι. </a:t>
          </a:r>
          <a:endParaRPr lang="en-US" sz="4100" kern="1200" dirty="0"/>
        </a:p>
      </dsp:txBody>
      <dsp:txXfrm>
        <a:off x="0" y="3571090"/>
        <a:ext cx="6391275" cy="162873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7082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697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257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1416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2705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3078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121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86346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507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886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8687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8989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377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3950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915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712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231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2BE6804-9A1A-4A61-B6C8-873AD383D763}" type="datetimeFigureOut">
              <a:rPr lang="el-GR" smtClean="0"/>
              <a:pPr/>
              <a:t>11/6/2025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1208884-43E4-4F62-9CEB-0709C8D696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246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xmlns="" id="{D1DE3271-DD99-4DEF-AF9F-84397884C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xmlns="" id="{E06A31CE-F9B6-4BA2-8685-60F3524D0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037" name="Freeform 5">
            <a:extLst>
              <a:ext uri="{FF2B5EF4-FFF2-40B4-BE49-F238E27FC236}">
                <a16:creationId xmlns:a16="http://schemas.microsoft.com/office/drawing/2014/main" xmlns="" id="{8ADF14A3-1454-4B74-8B4A-CB197D7A79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039" name="Freeform 5">
            <a:extLst>
              <a:ext uri="{FF2B5EF4-FFF2-40B4-BE49-F238E27FC236}">
                <a16:creationId xmlns:a16="http://schemas.microsoft.com/office/drawing/2014/main" xmlns="" id="{EC19D556-0251-4E87-AE24-890965BAD5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xmlns="" id="{CBC3C8C6-98E2-45EF-AEFC-30C0DBA0E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588A52E-F12E-97E8-31FB-75EAAAD2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800100"/>
            <a:ext cx="5652404" cy="5430377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1700" b="1" dirty="0">
                <a:solidFill>
                  <a:schemeClr val="tx1"/>
                </a:solidFill>
              </a:rPr>
              <a:t>ΡΙΝΟΓΑΣΤΡΙΚΗ ΔΙΑΣΩΛΗΝΩΣΗ</a:t>
            </a: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Πανταζοπούλου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 Μαρία Ειρήνη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ΠΕ Νοσηλεύτρια  -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MSc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Υποψήφια Διδάκτωρ του Πανεπιστημίου Πελοποννήσου</a:t>
            </a: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7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l-GR" sz="17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l-GR" sz="1700" dirty="0">
              <a:solidFill>
                <a:schemeClr val="tx1"/>
              </a:solidFill>
            </a:endParaRPr>
          </a:p>
        </p:txBody>
      </p:sp>
      <p:pic>
        <p:nvPicPr>
          <p:cNvPr id="1026" name="Picture 2" descr="Πανεπιστήμιο Πελοποννήσου: Δια-τμηματικό Πρόγραμμα Μεταπτυχιακών Σπουδών:  “Φροντίδα και Υποστήριξη παίδων και εφήβων με ειδικές ανάγκες υγείας στην  Κοινότητα” | Ένωση Νοσηλευτών Ελλάδος">
            <a:extLst>
              <a:ext uri="{FF2B5EF4-FFF2-40B4-BE49-F238E27FC236}">
                <a16:creationId xmlns:a16="http://schemas.microsoft.com/office/drawing/2014/main" xmlns="" id="{3FF61C64-672B-0BAC-F807-109079B3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18008" y="-21798"/>
            <a:ext cx="4828707" cy="221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Ρινογαστρική διασωλήνωση Εντερική σίτιση">
            <a:extLst>
              <a:ext uri="{FF2B5EF4-FFF2-40B4-BE49-F238E27FC236}">
                <a16:creationId xmlns:a16="http://schemas.microsoft.com/office/drawing/2014/main" xmlns="" id="{90CEDA5A-F7EA-C955-2D7A-695F2F8F7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18008" y="3520086"/>
            <a:ext cx="3618509" cy="27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6399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AC125B1-A3C3-09A5-5BC8-71A858E2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Υλικά (2)</a:t>
            </a:r>
            <a:endParaRPr lang="el-GR" b="1" dirty="0">
              <a:solidFill>
                <a:srgbClr val="EBEBEB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18" name="Θέση περιεχομένου 2">
            <a:extLst>
              <a:ext uri="{FF2B5EF4-FFF2-40B4-BE49-F238E27FC236}">
                <a16:creationId xmlns:a16="http://schemas.microsoft.com/office/drawing/2014/main" xmlns="" id="{FE1BAEEF-F4D2-D474-7C8E-28EC23183F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004795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8431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C7402C5-7E1D-F72F-F029-04FE7307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l-GR" sz="3100" b="1" dirty="0">
                <a:solidFill>
                  <a:srgbClr val="EBEBEB"/>
                </a:solidFill>
              </a:rPr>
              <a:t>ΝΟΣΗΛΕΥΤΙΚΕΣ ΠΡΑΞΕΙΣ (1)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BAB0C794-73B7-FB7C-0960-D7B553F5D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777267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8962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21442B4-5827-47E9-2476-BC27B5E9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l-GR" sz="3100" b="1" dirty="0">
                <a:solidFill>
                  <a:srgbClr val="EBEBEB"/>
                </a:solidFill>
              </a:rPr>
              <a:t>ΝΟΣΗΛΕΥΤΙΚΕΣ ΠΡΑΞΕΙΣ (2)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B5E18BC6-E5B0-1B45-5671-F96B8A488E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570568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513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F448CB3-7B4F-45D7-B7C0-DF553DF61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C5305EA-7A88-413D-BE8A-47A02476F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xmlns="" id="{FCA94DB5-FE56-4A3D-BC48-31B559519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9621269-C5F8-5091-4B50-0B4565AE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Διαδικασία τοποθέτησης </a:t>
            </a:r>
            <a:r>
              <a:rPr lang="en-US" b="1" dirty="0">
                <a:solidFill>
                  <a:srgbClr val="FFFFFF"/>
                </a:solidFill>
              </a:rPr>
              <a:t>Levin (1)</a:t>
            </a:r>
            <a:endParaRPr lang="el-GR" b="1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9ED434F-8767-46CC-B26B-5AF62FF01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A3A92F2C-22E7-5E3D-EF38-603D4D92A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145503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70324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D6266FF-7224-A61D-62D4-28928549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kumimoji="0" lang="el-GR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Διαδικασία τοποθέτησης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Levin (</a:t>
            </a:r>
            <a:r>
              <a:rPr kumimoji="0" lang="el-GR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2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)</a:t>
            </a:r>
            <a:endParaRPr lang="el-GR" sz="3300" b="1" dirty="0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B9AF19EB-52F7-9B47-6FE2-4FB2D6462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486522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0097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0A8ED25-9C39-50F7-354D-6430F5BE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kumimoji="0" lang="el-GR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Διαδικασία τοποθέτησης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Levin (</a:t>
            </a:r>
            <a:r>
              <a:rPr kumimoji="0" lang="el-GR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3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)</a:t>
            </a:r>
            <a:endParaRPr lang="el-GR" sz="3300" b="1" dirty="0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A95583CA-00C6-EEB3-10EF-4006859F6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374675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337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117A105-DFD0-AB85-00DA-A1F69D6F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kumimoji="0" lang="el-GR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Διαδικασία τοποθέτησης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Levin (</a:t>
            </a:r>
            <a:r>
              <a:rPr lang="el-GR" sz="3300" b="1" dirty="0">
                <a:solidFill>
                  <a:srgbClr val="EBEBEB"/>
                </a:solidFill>
                <a:latin typeface="Century Gothic" panose="020B0502020202020204"/>
              </a:rPr>
              <a:t>4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)</a:t>
            </a:r>
            <a:endParaRPr lang="el-GR" sz="3300" b="1" dirty="0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AE4891B6-83E2-1EAD-9059-2AE41C4FB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876601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0655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5F6D545-7282-1A83-41D6-35A10D03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kumimoji="0" lang="el-GR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Διαδικασία τοποθέτησης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Levin (</a:t>
            </a:r>
            <a:r>
              <a:rPr lang="el-GR" sz="3300" b="1" dirty="0">
                <a:solidFill>
                  <a:srgbClr val="EBEBEB"/>
                </a:solidFill>
                <a:latin typeface="Century Gothic" panose="020B0502020202020204"/>
              </a:rPr>
              <a:t>5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)</a:t>
            </a:r>
            <a:endParaRPr lang="el-GR" sz="3300" b="1" dirty="0">
              <a:solidFill>
                <a:srgbClr val="EBEBEB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60120F5C-9512-3801-00B7-412B85F16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161237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4603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11CAC6F2-0806-417B-BF5D-5AEF6195F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4723B02-0AAB-4F6E-BA41-8ED99D559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7EAB5FF-BC75-7E82-792C-ABD91C0E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Ακτινογραφία θώρακος</a:t>
            </a:r>
          </a:p>
        </p:txBody>
      </p:sp>
      <p:pic>
        <p:nvPicPr>
          <p:cNvPr id="4" name="Picture 5" descr="Ακτινογραφία θώρακος ασθενή με ρινογαστρικό καθετήρα">
            <a:extLst>
              <a:ext uri="{FF2B5EF4-FFF2-40B4-BE49-F238E27FC236}">
                <a16:creationId xmlns:a16="http://schemas.microsoft.com/office/drawing/2014/main" xmlns="" id="{48B6FB43-8EB4-2CAC-15A7-83E07943AF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43174" y="1113063"/>
            <a:ext cx="5804085" cy="46287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6260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DFBCCEE-F246-0789-C545-F355E993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3473978" cy="4833745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EBEBEB"/>
                </a:solidFill>
              </a:rPr>
              <a:t>Νοσηλευτική φροντίδα (1)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DE224079-54E1-DBD4-2CC4-7026823CB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485120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6582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FBE54E-A701-4039-AC57-CF06B37CC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D33A9890-FE1F-4F08-8EF4-FD2B43954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36B448F-8827-A928-93E9-5ED0A70F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l-GR" b="1">
                <a:solidFill>
                  <a:srgbClr val="FFFFFF"/>
                </a:solidFill>
              </a:rPr>
              <a:t>Εφαρμογή ρινογαστρικού σωλήνα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2515798-C8A3-40E7-A830-82681C81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8144B782-0048-4BCE-D6DC-493AC2F35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2603436"/>
              </p:ext>
            </p:extLst>
          </p:nvPr>
        </p:nvGraphicFramePr>
        <p:xfrm>
          <a:off x="1154954" y="1820333"/>
          <a:ext cx="8825659" cy="419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00699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83C59E-0579-DAEF-4B4B-7A30410C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3473978" cy="4833745"/>
          </a:xfrm>
        </p:spPr>
        <p:txBody>
          <a:bodyPr>
            <a:normAutofit/>
          </a:bodyPr>
          <a:lstStyle/>
          <a:p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Νοσηλευτική φροντίδα (2)</a:t>
            </a:r>
            <a:endParaRPr lang="el-GR" b="1" dirty="0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B6D4BCFF-8C29-ECD8-C24F-6C6063F78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323382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5442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AF93CA3-6735-7B37-BAB9-9644C9E3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EBEBEB"/>
                </a:solidFill>
              </a:rPr>
              <a:t>ΑΦΑΙΡΕΣΗ </a:t>
            </a:r>
            <a:r>
              <a:rPr lang="en-US" b="1" dirty="0">
                <a:solidFill>
                  <a:srgbClr val="EBEBEB"/>
                </a:solidFill>
              </a:rPr>
              <a:t>LEVIN (1)</a:t>
            </a:r>
            <a:endParaRPr lang="el-GR" b="1" dirty="0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645F1737-E8BD-47CE-DA01-C2271A82A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911040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71940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9E1665C-43ED-0DD2-2C0D-51D85601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ΑΦΑΙΡΕΣΗ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LEVIN (2)</a:t>
            </a:r>
            <a:endParaRPr lang="el-GR" b="1" dirty="0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0C63612E-EC6D-5A82-7ECC-7CEC428F9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201344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16230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E6AAF23F-1D10-AAB9-9371-8EF05B9E5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578664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79209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10C9632-BB6F-48EE-AB65-501878BA5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EC8AAB6-953B-4D29-9967-3C44D06BB4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C89ED458-2326-40DC-9C7B-1A717B6551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τέχνη με γραμμές, σκίτσο/σχέδιο, τέχνη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5B49F43-9524-32FC-CD7E-B58E64D38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9" r="1" b="6224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F9D1DE6-E368-4F07-85F9-D5B767477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63B1F66-4ACE-4A01-8ADF-F175A9C358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F8448ED-9332-4A9B-8CAB-B1985E596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89D883F-825B-1F79-4305-B7C7FA15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87" y="5626359"/>
            <a:ext cx="3682821" cy="53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Σας ευχαριστώ πολύ………………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xmlns="" id="{ED3A2261-1C75-40FF-8CD6-18C5900C1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20950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F448CB3-7B4F-45D7-B7C0-DF553DF61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5C5305EA-7A88-413D-BE8A-47A02476F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xmlns="" id="{FCA94DB5-FE56-4A3D-BC48-31B559519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1E4B7B5-9656-BB5F-F7CD-A540E512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ΣΚΟΠΟΙ (1)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9ED434F-8767-46CC-B26B-5AF62FF01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368F1BB2-A607-7F31-B3AD-F90D8FB74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427753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61494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2F448CB3-7B4F-45D7-B7C0-DF553DF61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5C5305EA-7A88-413D-BE8A-47A02476F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xmlns="" id="{FCA94DB5-FE56-4A3D-BC48-31B559519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A00256C-6DDB-9835-C63A-DEF31E8B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ΣΚΟΠΟΙ (2)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9ED434F-8767-46CC-B26B-5AF62FF01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BAE9BA5F-3609-5EA8-6473-5A392B79D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950047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43377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 ανατομία ανθρώπου σχετικό με την εισαγωγή ρινογαστρικού καθετήρα">
            <a:extLst>
              <a:ext uri="{FF2B5EF4-FFF2-40B4-BE49-F238E27FC236}">
                <a16:creationId xmlns:a16="http://schemas.microsoft.com/office/drawing/2014/main" xmlns="" id="{2525ED21-D4D6-24D4-37A2-BAC917C622E7}"/>
              </a:ext>
            </a:extLst>
          </p:cNvPr>
          <p:cNvGrpSpPr/>
          <p:nvPr/>
        </p:nvGrpSpPr>
        <p:grpSpPr>
          <a:xfrm>
            <a:off x="367004" y="0"/>
            <a:ext cx="11457992" cy="6897705"/>
            <a:chOff x="457586" y="1596391"/>
            <a:chExt cx="7028457" cy="510508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E018CD1F-BD9B-490E-2413-271A97F7B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596391"/>
              <a:ext cx="3024336" cy="510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Ομάδα 5">
              <a:extLst>
                <a:ext uri="{FF2B5EF4-FFF2-40B4-BE49-F238E27FC236}">
                  <a16:creationId xmlns:a16="http://schemas.microsoft.com/office/drawing/2014/main" xmlns="" id="{DE5C6FD7-9504-88C6-3EE7-05643CA1ED52}"/>
                </a:ext>
              </a:extLst>
            </p:cNvPr>
            <p:cNvGrpSpPr/>
            <p:nvPr/>
          </p:nvGrpSpPr>
          <p:grpSpPr>
            <a:xfrm>
              <a:off x="457586" y="1930683"/>
              <a:ext cx="7028457" cy="3066524"/>
              <a:chOff x="457586" y="1930683"/>
              <a:chExt cx="7028457" cy="3066524"/>
            </a:xfrm>
          </p:grpSpPr>
          <p:sp>
            <p:nvSpPr>
              <p:cNvPr id="10" name="Text Box 6">
                <a:extLst>
                  <a:ext uri="{FF2B5EF4-FFF2-40B4-BE49-F238E27FC236}">
                    <a16:creationId xmlns:a16="http://schemas.microsoft.com/office/drawing/2014/main" xmlns="" id="{47F3D592-16AA-7906-638E-3B3BE38914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542" y="1930683"/>
                <a:ext cx="1753878" cy="400110"/>
              </a:xfrm>
              <a:prstGeom prst="rect">
                <a:avLst/>
              </a:prstGeom>
              <a:solidFill>
                <a:srgbClr val="EEE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l-G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ρινοφάρυγγας</a:t>
                </a: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xmlns="" id="{B97DE020-ADB4-4D97-29D8-8D5DEEE9EE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542" y="2772083"/>
                <a:ext cx="1655762" cy="400110"/>
              </a:xfrm>
              <a:prstGeom prst="rect">
                <a:avLst/>
              </a:prstGeom>
              <a:solidFill>
                <a:srgbClr val="EEE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l-G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οισοφάγος</a:t>
                </a:r>
              </a:p>
            </p:txBody>
          </p:sp>
          <p:sp>
            <p:nvSpPr>
              <p:cNvPr id="12" name="Text Box 8">
                <a:extLst>
                  <a:ext uri="{FF2B5EF4-FFF2-40B4-BE49-F238E27FC236}">
                    <a16:creationId xmlns:a16="http://schemas.microsoft.com/office/drawing/2014/main" xmlns="" id="{7260C26E-C53C-DB07-1026-F9DF56B04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0643" y="4597097"/>
                <a:ext cx="1295400" cy="400110"/>
              </a:xfrm>
              <a:prstGeom prst="rect">
                <a:avLst/>
              </a:prstGeom>
              <a:solidFill>
                <a:srgbClr val="EEE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l-G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στομάχι</a:t>
                </a:r>
              </a:p>
            </p:txBody>
          </p:sp>
          <p:sp>
            <p:nvSpPr>
              <p:cNvPr id="13" name="Text Box 9">
                <a:extLst>
                  <a:ext uri="{FF2B5EF4-FFF2-40B4-BE49-F238E27FC236}">
                    <a16:creationId xmlns:a16="http://schemas.microsoft.com/office/drawing/2014/main" xmlns="" id="{3A3708A0-83B9-3FEE-374E-33D8AFBFF3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586" y="2130738"/>
                <a:ext cx="1342162" cy="400110"/>
              </a:xfrm>
              <a:prstGeom prst="rect">
                <a:avLst/>
              </a:prstGeom>
              <a:solidFill>
                <a:srgbClr val="EEE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l-G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καθετήρας</a:t>
                </a:r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xmlns="" id="{6157EDD9-9764-BB86-7B2C-286A2C54B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9748" y="2312988"/>
                <a:ext cx="1435578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l-G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Line 15">
                <a:extLst>
                  <a:ext uri="{FF2B5EF4-FFF2-40B4-BE49-F238E27FC236}">
                    <a16:creationId xmlns:a16="http://schemas.microsoft.com/office/drawing/2014/main" xmlns="" id="{A1FD4CC6-234A-F2E8-C0FA-4B9A32B1A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9952" y="3249613"/>
                <a:ext cx="0" cy="21590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l-G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xmlns="" id="{4B2C469B-9A84-8D42-3975-11340E0B2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9952" y="3681413"/>
                <a:ext cx="0" cy="287337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l-G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xmlns="" id="{05C28595-B241-3249-DCCE-D0668985C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9952" y="4184650"/>
                <a:ext cx="0" cy="28892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l-G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xmlns="" id="{E54B66C8-B10C-C6A6-7DFF-A4298F4D9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8038" y="2636912"/>
                <a:ext cx="287337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l-G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" name="Line 10">
              <a:extLst>
                <a:ext uri="{FF2B5EF4-FFF2-40B4-BE49-F238E27FC236}">
                  <a16:creationId xmlns:a16="http://schemas.microsoft.com/office/drawing/2014/main" xmlns="" id="{495D915B-372F-6121-D668-631BC0CD3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55976" y="2130738"/>
              <a:ext cx="1296566" cy="23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xmlns="" id="{A9B0368A-8E78-B4A9-5BDA-6A6D6FB0A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9992" y="2941121"/>
              <a:ext cx="115255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xmlns="" id="{98431366-3921-2B3B-45E8-FBF438D20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04259" y="4797152"/>
              <a:ext cx="115255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6832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11CAC6F2-0806-417B-BF5D-5AEF6195F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4723B02-0AAB-4F6E-BA41-8ED99D559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74B71A9-F478-6550-6229-C93CC186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Ρινογαστρικός Καθετήρας</a:t>
            </a:r>
          </a:p>
        </p:txBody>
      </p:sp>
      <p:pic>
        <p:nvPicPr>
          <p:cNvPr id="4" name="Picture 2" descr="ρινογαστρικός καθετήρας">
            <a:extLst>
              <a:ext uri="{FF2B5EF4-FFF2-40B4-BE49-F238E27FC236}">
                <a16:creationId xmlns:a16="http://schemas.microsoft.com/office/drawing/2014/main" xmlns="" id="{5EB51D56-EFAE-4626-B3FB-F492ABC7D7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5" r="99" b="4"/>
          <a:stretch/>
        </p:blipFill>
        <p:spPr bwMode="auto">
          <a:xfrm>
            <a:off x="1109763" y="1143527"/>
            <a:ext cx="6470907" cy="456782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790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F448CB3-7B4F-45D7-B7C0-DF553DF61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5C5305EA-7A88-413D-BE8A-47A02476F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FCA94DB5-FE56-4A3D-BC48-31B559519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14A9A88-436D-55B2-3940-02B52ADE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Διδασκαλία αρρώστου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9ED434F-8767-46CC-B26B-5AF62FF01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91CC8957-CB54-4187-6088-24CAE9ECA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3865131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90390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7104891-02D6-0A44-D5E0-A27C5C38F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E68633F-1E84-0F68-8884-88BEBEF448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EC5CAE5-9B9B-D975-4B10-13F8B2C5DB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xmlns="" id="{BC3AF01A-90F8-5B5D-BF34-72C4DF5BE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BC37688-0EC7-7B48-BE70-7F45F61366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5086C3C8-A534-4A92-C99B-8817EF0683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39788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887EDE5-E7C2-88EB-8AB7-B55591C3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EBEBEB"/>
                </a:solidFill>
              </a:rPr>
              <a:t>Υλικά (1)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704DE4B7-78B1-8327-1BA0-49699D9E2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39596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26676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238</TotalTime>
  <Words>791</Words>
  <Application>Microsoft Office PowerPoint</Application>
  <PresentationFormat>Προσαρμογή</PresentationFormat>
  <Paragraphs>114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Αίθουσα συσκέψεων "Ιόν"</vt:lpstr>
      <vt:lpstr>Διαφάνεια 1</vt:lpstr>
      <vt:lpstr>Εφαρμογή ρινογαστρικού σωλήνα</vt:lpstr>
      <vt:lpstr>ΣΚΟΠΟΙ (1)</vt:lpstr>
      <vt:lpstr>ΣΚΟΠΟΙ (2)</vt:lpstr>
      <vt:lpstr>Διαφάνεια 5</vt:lpstr>
      <vt:lpstr>Ρινογαστρικός Καθετήρας</vt:lpstr>
      <vt:lpstr>Διδασκαλία αρρώστου</vt:lpstr>
      <vt:lpstr>Διαφάνεια 8</vt:lpstr>
      <vt:lpstr>Υλικά (1)</vt:lpstr>
      <vt:lpstr>Υλικά (2)</vt:lpstr>
      <vt:lpstr>ΝΟΣΗΛΕΥΤΙΚΕΣ ΠΡΑΞΕΙΣ (1)</vt:lpstr>
      <vt:lpstr>ΝΟΣΗΛΕΥΤΙΚΕΣ ΠΡΑΞΕΙΣ (2)</vt:lpstr>
      <vt:lpstr>Διαδικασία τοποθέτησης Levin (1)</vt:lpstr>
      <vt:lpstr>Διαδικασία τοποθέτησης Levin (2)</vt:lpstr>
      <vt:lpstr>Διαδικασία τοποθέτησης Levin (3)</vt:lpstr>
      <vt:lpstr>Διαδικασία τοποθέτησης Levin (4)</vt:lpstr>
      <vt:lpstr>Διαδικασία τοποθέτησης Levin (5)</vt:lpstr>
      <vt:lpstr>Ακτινογραφία θώρακος</vt:lpstr>
      <vt:lpstr>Νοσηλευτική φροντίδα (1)</vt:lpstr>
      <vt:lpstr>Νοσηλευτική φροντίδα (2)</vt:lpstr>
      <vt:lpstr>ΑΦΑΙΡΕΣΗ LEVIN (1)</vt:lpstr>
      <vt:lpstr>ΑΦΑΙΡΕΣΗ LEVIN (2)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PANTAZOPOULOU</dc:creator>
  <cp:lastModifiedBy>User</cp:lastModifiedBy>
  <cp:revision>4</cp:revision>
  <dcterms:created xsi:type="dcterms:W3CDTF">2023-05-10T15:58:05Z</dcterms:created>
  <dcterms:modified xsi:type="dcterms:W3CDTF">2025-06-11T14:42:33Z</dcterms:modified>
</cp:coreProperties>
</file>