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313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26B440-B74D-4360-96EC-D0C41D71A3A3}" v="9" dt="2026-02-26T15:24:05.6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S KOLOVOS" userId="9da58be3-2dd0-405a-8b07-412f49b5fe36" providerId="ADAL" clId="{231CCADB-B879-4316-A1AA-E561D6DBC42B}"/>
    <pc:docChg chg="custSel modSld">
      <pc:chgData name="PETROS KOLOVOS" userId="9da58be3-2dd0-405a-8b07-412f49b5fe36" providerId="ADAL" clId="{231CCADB-B879-4316-A1AA-E561D6DBC42B}" dt="2026-02-26T15:24:05.608" v="49" actId="20577"/>
      <pc:docMkLst>
        <pc:docMk/>
      </pc:docMkLst>
      <pc:sldChg chg="modSp mod">
        <pc:chgData name="PETROS KOLOVOS" userId="9da58be3-2dd0-405a-8b07-412f49b5fe36" providerId="ADAL" clId="{231CCADB-B879-4316-A1AA-E561D6DBC42B}" dt="2026-02-26T15:24:05.608" v="49" actId="20577"/>
        <pc:sldMkLst>
          <pc:docMk/>
          <pc:sldMk cId="1759827366" sldId="313"/>
        </pc:sldMkLst>
        <pc:spChg chg="mod">
          <ac:chgData name="PETROS KOLOVOS" userId="9da58be3-2dd0-405a-8b07-412f49b5fe36" providerId="ADAL" clId="{231CCADB-B879-4316-A1AA-E561D6DBC42B}" dt="2026-02-26T15:24:05.608" v="49" actId="20577"/>
          <ac:spMkLst>
            <pc:docMk/>
            <pc:sldMk cId="1759827366" sldId="313"/>
            <ac:spMk id="3" creationId="{E115D221-A65A-041C-D5FB-04A8B45299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5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3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9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9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5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1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3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0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5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2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4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nationalguideline.com/" TargetMode="External"/><Relationship Id="rId2" Type="http://schemas.openxmlformats.org/officeDocument/2006/relationships/hyperlink" Target="https://epuap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C3FA19-C7F2-1D0D-E49C-D9DDDD3FE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cs typeface="Calibri Light"/>
              </a:rPr>
              <a:t>Επιπρόσθετη βιβλιογραφία ενότητας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15D221-A65A-041C-D5FB-04A8B4529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8429"/>
            <a:ext cx="10515600" cy="491444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European Pressure Ulcer Advisory Panel: </a:t>
            </a:r>
            <a:r>
              <a:rPr lang="en-US" dirty="0">
                <a:hlinkClick r:id="rId2"/>
              </a:rPr>
              <a:t>https://epuap.org/</a:t>
            </a:r>
            <a:r>
              <a:rPr lang="en-US" dirty="0"/>
              <a:t> </a:t>
            </a:r>
          </a:p>
          <a:p>
            <a:r>
              <a:rPr lang="en-US" dirty="0"/>
              <a:t>Prevention and Treatment of Pressure Ulcers/Injuries: Clinical Practice Guideline </a:t>
            </a:r>
            <a:r>
              <a:rPr lang="en-US" dirty="0">
                <a:hlinkClick r:id="rId3"/>
              </a:rPr>
              <a:t>https://www.internationalguideline.com/</a:t>
            </a:r>
            <a:r>
              <a:rPr lang="en-US" dirty="0"/>
              <a:t> </a:t>
            </a:r>
          </a:p>
          <a:p>
            <a:r>
              <a:rPr lang="el-GR" dirty="0"/>
              <a:t>Ζορμπά, Μ., </a:t>
            </a:r>
            <a:r>
              <a:rPr lang="el-GR" dirty="0" err="1"/>
              <a:t>Τζιαφέρη</a:t>
            </a:r>
            <a:r>
              <a:rPr lang="el-GR" dirty="0"/>
              <a:t>, Σ., &amp; Κολοβός, Π. (2022). Η συμμετοχή του ασθενή στην πρόληψη των ελκών πίεσης. </a:t>
            </a:r>
            <a:r>
              <a:rPr lang="el-GR" i="1" dirty="0" err="1"/>
              <a:t>Nosileftiki</a:t>
            </a:r>
            <a:r>
              <a:rPr lang="el-GR" dirty="0"/>
              <a:t>, </a:t>
            </a:r>
            <a:r>
              <a:rPr lang="el-GR" i="1" dirty="0"/>
              <a:t>61</a:t>
            </a:r>
            <a:r>
              <a:rPr lang="el-GR" dirty="0"/>
              <a:t>(3).</a:t>
            </a:r>
            <a:endParaRPr lang="en-US" dirty="0"/>
          </a:p>
          <a:p>
            <a:r>
              <a:rPr lang="en-US" dirty="0"/>
              <a:t>Clark, D. E., Lowman, J. D., Griffin, R. L., Matthews, H. M., &amp; Reiff, D. A. (2013). Effectiveness of an early mobilization protocol in a trauma and burns intensive care unit: a retrospective cohort study. Physical therapy, 93(2), 186-196. </a:t>
            </a:r>
          </a:p>
          <a:p>
            <a:r>
              <a:rPr lang="en-US" dirty="0" err="1"/>
              <a:t>Motamedolshariati</a:t>
            </a:r>
            <a:r>
              <a:rPr lang="en-US" dirty="0"/>
              <a:t>, M., </a:t>
            </a:r>
            <a:r>
              <a:rPr lang="en-US" dirty="0" err="1"/>
              <a:t>Mirhaghi</a:t>
            </a:r>
            <a:r>
              <a:rPr lang="en-US" dirty="0"/>
              <a:t>, A., &amp; </a:t>
            </a:r>
            <a:r>
              <a:rPr lang="en-US" dirty="0" err="1"/>
              <a:t>Tavousi</a:t>
            </a:r>
            <a:r>
              <a:rPr lang="en-US" dirty="0"/>
              <a:t>, S. H. (2016). Opium Addiction and Mortality Among Burn Patients. International Journal of High Risk Behaviors and Addiction, 5(4). </a:t>
            </a:r>
          </a:p>
          <a:p>
            <a:r>
              <a:rPr lang="en-US" dirty="0"/>
              <a:t>Shahid, F. (2023). Clinical Profiling and Outcome Analysis of Hospi-talized Burn Patients: A Cross-Sectional Study. </a:t>
            </a:r>
            <a:r>
              <a:rPr lang="en-US" i="1" dirty="0"/>
              <a:t>J Clin Med </a:t>
            </a:r>
            <a:r>
              <a:rPr lang="en-US" i="1" dirty="0" err="1"/>
              <a:t>Img</a:t>
            </a:r>
            <a:r>
              <a:rPr lang="en-US" dirty="0"/>
              <a:t>, </a:t>
            </a:r>
            <a:r>
              <a:rPr lang="en-US" i="1" dirty="0"/>
              <a:t>6</a:t>
            </a:r>
            <a:r>
              <a:rPr lang="en-US" dirty="0"/>
              <a:t>(29), 1-10.</a:t>
            </a:r>
            <a:endParaRPr lang="el-G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82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193</Words>
  <Application>Microsoft Office PowerPoint</Application>
  <PresentationFormat>Ευρεία οθόνη</PresentationFormat>
  <Paragraphs>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Επιπρόσθετη βιβλιογραφία ενότητας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PEKO</dc:creator>
  <cp:lastModifiedBy>PETROS KOLOVOS</cp:lastModifiedBy>
  <cp:revision>2108</cp:revision>
  <dcterms:created xsi:type="dcterms:W3CDTF">2021-10-01T12:51:59Z</dcterms:created>
  <dcterms:modified xsi:type="dcterms:W3CDTF">2026-02-26T15:24:11Z</dcterms:modified>
</cp:coreProperties>
</file>