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311" r:id="rId4"/>
    <p:sldId id="312" r:id="rId5"/>
    <p:sldId id="313" r:id="rId6"/>
    <p:sldId id="314" r:id="rId7"/>
    <p:sldId id="315" r:id="rId8"/>
    <p:sldId id="316" r:id="rId9"/>
    <p:sldId id="317" r:id="rId10"/>
    <p:sldId id="319" r:id="rId11"/>
    <p:sldId id="320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28" r:id="rId20"/>
    <p:sldId id="329" r:id="rId21"/>
    <p:sldId id="330" r:id="rId22"/>
    <p:sldId id="331" r:id="rId23"/>
    <p:sldId id="332" r:id="rId24"/>
    <p:sldId id="333" r:id="rId25"/>
    <p:sldId id="334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846885-F1CB-4B78-97D1-24CA5F35F422}" v="51" dt="2026-05-22T09:51:05.4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S ANTONOPOULOS" userId="b194f102-2c9a-4229-80cb-8ba35992a299" providerId="ADAL" clId="{38CF69BA-3033-4ED8-8061-0B0169C500AD}"/>
    <pc:docChg chg="undo redo custSel addSld delSld modSld">
      <pc:chgData name="CHRISTOS ANTONOPOULOS" userId="b194f102-2c9a-4229-80cb-8ba35992a299" providerId="ADAL" clId="{38CF69BA-3033-4ED8-8061-0B0169C500AD}" dt="2026-05-22T10:44:02.193" v="820" actId="20577"/>
      <pc:docMkLst>
        <pc:docMk/>
      </pc:docMkLst>
      <pc:sldChg chg="modSp mod">
        <pc:chgData name="CHRISTOS ANTONOPOULOS" userId="b194f102-2c9a-4229-80cb-8ba35992a299" providerId="ADAL" clId="{38CF69BA-3033-4ED8-8061-0B0169C500AD}" dt="2026-05-22T08:41:00.825" v="3" actId="120"/>
        <pc:sldMkLst>
          <pc:docMk/>
          <pc:sldMk cId="3389073385" sldId="256"/>
        </pc:sldMkLst>
        <pc:spChg chg="mod">
          <ac:chgData name="CHRISTOS ANTONOPOULOS" userId="b194f102-2c9a-4229-80cb-8ba35992a299" providerId="ADAL" clId="{38CF69BA-3033-4ED8-8061-0B0169C500AD}" dt="2026-05-22T08:41:00.825" v="3" actId="120"/>
          <ac:spMkLst>
            <pc:docMk/>
            <pc:sldMk cId="3389073385" sldId="256"/>
            <ac:spMk id="2" creationId="{CB83CF01-78C9-4286-BB2E-53C22BE955CF}"/>
          </ac:spMkLst>
        </pc:spChg>
      </pc:sldChg>
      <pc:sldChg chg="delSp modSp add mod">
        <pc:chgData name="CHRISTOS ANTONOPOULOS" userId="b194f102-2c9a-4229-80cb-8ba35992a299" providerId="ADAL" clId="{38CF69BA-3033-4ED8-8061-0B0169C500AD}" dt="2026-05-22T09:43:16.659" v="576" actId="20577"/>
        <pc:sldMkLst>
          <pc:docMk/>
          <pc:sldMk cId="0" sldId="257"/>
        </pc:sldMkLst>
        <pc:spChg chg="mod">
          <ac:chgData name="CHRISTOS ANTONOPOULOS" userId="b194f102-2c9a-4229-80cb-8ba35992a299" providerId="ADAL" clId="{38CF69BA-3033-4ED8-8061-0B0169C500AD}" dt="2026-05-22T08:41:22.665" v="6" actId="1076"/>
          <ac:spMkLst>
            <pc:docMk/>
            <pc:sldMk cId="0" sldId="257"/>
            <ac:spMk id="2" creationId="{00000000-0000-0000-0000-000000000000}"/>
          </ac:spMkLst>
        </pc:spChg>
        <pc:spChg chg="del mod">
          <ac:chgData name="CHRISTOS ANTONOPOULOS" userId="b194f102-2c9a-4229-80cb-8ba35992a299" providerId="ADAL" clId="{38CF69BA-3033-4ED8-8061-0B0169C500AD}" dt="2026-05-22T08:41:28.510" v="8" actId="478"/>
          <ac:spMkLst>
            <pc:docMk/>
            <pc:sldMk cId="0" sldId="257"/>
            <ac:spMk id="3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8:41:30.568" v="9" actId="478"/>
          <ac:spMkLst>
            <pc:docMk/>
            <pc:sldMk cId="0" sldId="257"/>
            <ac:spMk id="4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43:16.659" v="576" actId="20577"/>
          <ac:spMkLst>
            <pc:docMk/>
            <pc:sldMk cId="0" sldId="257"/>
            <ac:spMk id="5" creationId="{00000000-0000-0000-0000-000000000000}"/>
          </ac:spMkLst>
        </pc:spChg>
      </pc:sldChg>
      <pc:sldChg chg="del">
        <pc:chgData name="CHRISTOS ANTONOPOULOS" userId="b194f102-2c9a-4229-80cb-8ba35992a299" providerId="ADAL" clId="{38CF69BA-3033-4ED8-8061-0B0169C500AD}" dt="2026-05-22T08:41:16.547" v="5" actId="47"/>
        <pc:sldMkLst>
          <pc:docMk/>
          <pc:sldMk cId="0" sldId="258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59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60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61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62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63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64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65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66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67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68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69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70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71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72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73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74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75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76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77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78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1533984144" sldId="279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1422209657" sldId="280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2737423875" sldId="281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1600786355" sldId="282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83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84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85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86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87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88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89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90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91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92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93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94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95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96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97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98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299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300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301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302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303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304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305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306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307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308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309"/>
        </pc:sldMkLst>
      </pc:sldChg>
      <pc:sldChg chg="del">
        <pc:chgData name="CHRISTOS ANTONOPOULOS" userId="b194f102-2c9a-4229-80cb-8ba35992a299" providerId="ADAL" clId="{38CF69BA-3033-4ED8-8061-0B0169C500AD}" dt="2026-05-22T09:06:02.309" v="319" actId="47"/>
        <pc:sldMkLst>
          <pc:docMk/>
          <pc:sldMk cId="0" sldId="310"/>
        </pc:sldMkLst>
      </pc:sldChg>
      <pc:sldChg chg="delSp modSp add del mod">
        <pc:chgData name="CHRISTOS ANTONOPOULOS" userId="b194f102-2c9a-4229-80cb-8ba35992a299" providerId="ADAL" clId="{38CF69BA-3033-4ED8-8061-0B0169C500AD}" dt="2026-05-22T09:44:14.323" v="585" actId="20577"/>
        <pc:sldMkLst>
          <pc:docMk/>
          <pc:sldMk cId="0" sldId="311"/>
        </pc:sldMkLst>
        <pc:spChg chg="mod">
          <ac:chgData name="CHRISTOS ANTONOPOULOS" userId="b194f102-2c9a-4229-80cb-8ba35992a299" providerId="ADAL" clId="{38CF69BA-3033-4ED8-8061-0B0169C500AD}" dt="2026-05-22T08:41:39.497" v="12" actId="1076"/>
          <ac:spMkLst>
            <pc:docMk/>
            <pc:sldMk cId="0" sldId="311"/>
            <ac:spMk id="2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8:41:52.355" v="15" actId="478"/>
          <ac:spMkLst>
            <pc:docMk/>
            <pc:sldMk cId="0" sldId="311"/>
            <ac:spMk id="3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8:41:52.355" v="15" actId="478"/>
          <ac:spMkLst>
            <pc:docMk/>
            <pc:sldMk cId="0" sldId="311"/>
            <ac:spMk id="4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8:41:52.355" v="15" actId="478"/>
          <ac:spMkLst>
            <pc:docMk/>
            <pc:sldMk cId="0" sldId="311"/>
            <ac:spMk id="5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44:14.323" v="585" actId="20577"/>
          <ac:spMkLst>
            <pc:docMk/>
            <pc:sldMk cId="0" sldId="311"/>
            <ac:spMk id="6" creationId="{00000000-0000-0000-0000-000000000000}"/>
          </ac:spMkLst>
        </pc:spChg>
      </pc:sldChg>
      <pc:sldChg chg="delSp modSp add mod">
        <pc:chgData name="CHRISTOS ANTONOPOULOS" userId="b194f102-2c9a-4229-80cb-8ba35992a299" providerId="ADAL" clId="{38CF69BA-3033-4ED8-8061-0B0169C500AD}" dt="2026-05-22T08:43:38.075" v="36" actId="15"/>
        <pc:sldMkLst>
          <pc:docMk/>
          <pc:sldMk cId="0" sldId="312"/>
        </pc:sldMkLst>
        <pc:spChg chg="del">
          <ac:chgData name="CHRISTOS ANTONOPOULOS" userId="b194f102-2c9a-4229-80cb-8ba35992a299" providerId="ADAL" clId="{38CF69BA-3033-4ED8-8061-0B0169C500AD}" dt="2026-05-22T08:43:20.616" v="32" actId="478"/>
          <ac:spMkLst>
            <pc:docMk/>
            <pc:sldMk cId="0" sldId="312"/>
            <ac:spMk id="2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8:43:03.119" v="28" actId="1076"/>
          <ac:spMkLst>
            <pc:docMk/>
            <pc:sldMk cId="0" sldId="312"/>
            <ac:spMk id="3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8:43:07.755" v="30" actId="478"/>
          <ac:spMkLst>
            <pc:docMk/>
            <pc:sldMk cId="0" sldId="312"/>
            <ac:spMk id="4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8:43:07.755" v="30" actId="478"/>
          <ac:spMkLst>
            <pc:docMk/>
            <pc:sldMk cId="0" sldId="312"/>
            <ac:spMk id="5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8:43:07.755" v="30" actId="478"/>
          <ac:spMkLst>
            <pc:docMk/>
            <pc:sldMk cId="0" sldId="312"/>
            <ac:spMk id="6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8:43:38.075" v="36" actId="15"/>
          <ac:spMkLst>
            <pc:docMk/>
            <pc:sldMk cId="0" sldId="312"/>
            <ac:spMk id="7" creationId="{00000000-0000-0000-0000-000000000000}"/>
          </ac:spMkLst>
        </pc:spChg>
      </pc:sldChg>
      <pc:sldChg chg="delSp modSp add mod">
        <pc:chgData name="CHRISTOS ANTONOPOULOS" userId="b194f102-2c9a-4229-80cb-8ba35992a299" providerId="ADAL" clId="{38CF69BA-3033-4ED8-8061-0B0169C500AD}" dt="2026-05-22T08:44:56.413" v="65" actId="108"/>
        <pc:sldMkLst>
          <pc:docMk/>
          <pc:sldMk cId="0" sldId="313"/>
        </pc:sldMkLst>
        <pc:spChg chg="mod">
          <ac:chgData name="CHRISTOS ANTONOPOULOS" userId="b194f102-2c9a-4229-80cb-8ba35992a299" providerId="ADAL" clId="{38CF69BA-3033-4ED8-8061-0B0169C500AD}" dt="2026-05-22T08:43:44.921" v="37" actId="1076"/>
          <ac:spMkLst>
            <pc:docMk/>
            <pc:sldMk cId="0" sldId="313"/>
            <ac:spMk id="3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8:43:49.942" v="38" actId="478"/>
          <ac:spMkLst>
            <pc:docMk/>
            <pc:sldMk cId="0" sldId="313"/>
            <ac:spMk id="4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8:43:49.942" v="38" actId="478"/>
          <ac:spMkLst>
            <pc:docMk/>
            <pc:sldMk cId="0" sldId="313"/>
            <ac:spMk id="5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8:43:49.942" v="38" actId="478"/>
          <ac:spMkLst>
            <pc:docMk/>
            <pc:sldMk cId="0" sldId="313"/>
            <ac:spMk id="6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8:44:56.413" v="65" actId="108"/>
          <ac:spMkLst>
            <pc:docMk/>
            <pc:sldMk cId="0" sldId="313"/>
            <ac:spMk id="7" creationId="{00000000-0000-0000-0000-000000000000}"/>
          </ac:spMkLst>
        </pc:spChg>
        <pc:spChg chg="del mod">
          <ac:chgData name="CHRISTOS ANTONOPOULOS" userId="b194f102-2c9a-4229-80cb-8ba35992a299" providerId="ADAL" clId="{38CF69BA-3033-4ED8-8061-0B0169C500AD}" dt="2026-05-22T08:44:04.563" v="43" actId="478"/>
          <ac:spMkLst>
            <pc:docMk/>
            <pc:sldMk cId="0" sldId="313"/>
            <ac:spMk id="8" creationId="{00000000-0000-0000-0000-000000000000}"/>
          </ac:spMkLst>
        </pc:spChg>
      </pc:sldChg>
      <pc:sldChg chg="delSp modSp add mod">
        <pc:chgData name="CHRISTOS ANTONOPOULOS" userId="b194f102-2c9a-4229-80cb-8ba35992a299" providerId="ADAL" clId="{38CF69BA-3033-4ED8-8061-0B0169C500AD}" dt="2026-05-22T09:47:42.373" v="680" actId="20577"/>
        <pc:sldMkLst>
          <pc:docMk/>
          <pc:sldMk cId="0" sldId="314"/>
        </pc:sldMkLst>
        <pc:spChg chg="mod">
          <ac:chgData name="CHRISTOS ANTONOPOULOS" userId="b194f102-2c9a-4229-80cb-8ba35992a299" providerId="ADAL" clId="{38CF69BA-3033-4ED8-8061-0B0169C500AD}" dt="2026-05-22T08:48:00.164" v="66" actId="1076"/>
          <ac:spMkLst>
            <pc:docMk/>
            <pc:sldMk cId="0" sldId="314"/>
            <ac:spMk id="3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8:48:09.080" v="67" actId="478"/>
          <ac:spMkLst>
            <pc:docMk/>
            <pc:sldMk cId="0" sldId="314"/>
            <ac:spMk id="4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47:42.373" v="680" actId="20577"/>
          <ac:spMkLst>
            <pc:docMk/>
            <pc:sldMk cId="0" sldId="314"/>
            <ac:spMk id="5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8:48:24.037" v="71" actId="478"/>
          <ac:spMkLst>
            <pc:docMk/>
            <pc:sldMk cId="0" sldId="314"/>
            <ac:spMk id="6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8:48:24.037" v="71" actId="478"/>
          <ac:spMkLst>
            <pc:docMk/>
            <pc:sldMk cId="0" sldId="314"/>
            <ac:spMk id="7" creationId="{00000000-0000-0000-0000-000000000000}"/>
          </ac:spMkLst>
        </pc:spChg>
        <pc:spChg chg="del mod">
          <ac:chgData name="CHRISTOS ANTONOPOULOS" userId="b194f102-2c9a-4229-80cb-8ba35992a299" providerId="ADAL" clId="{38CF69BA-3033-4ED8-8061-0B0169C500AD}" dt="2026-05-22T08:48:21.691" v="70" actId="478"/>
          <ac:spMkLst>
            <pc:docMk/>
            <pc:sldMk cId="0" sldId="314"/>
            <ac:spMk id="8" creationId="{00000000-0000-0000-0000-000000000000}"/>
          </ac:spMkLst>
        </pc:spChg>
      </pc:sldChg>
      <pc:sldChg chg="delSp modSp add mod">
        <pc:chgData name="CHRISTOS ANTONOPOULOS" userId="b194f102-2c9a-4229-80cb-8ba35992a299" providerId="ADAL" clId="{38CF69BA-3033-4ED8-8061-0B0169C500AD}" dt="2026-05-22T09:49:28.258" v="682" actId="20577"/>
        <pc:sldMkLst>
          <pc:docMk/>
          <pc:sldMk cId="0" sldId="315"/>
        </pc:sldMkLst>
        <pc:spChg chg="del">
          <ac:chgData name="CHRISTOS ANTONOPOULOS" userId="b194f102-2c9a-4229-80cb-8ba35992a299" providerId="ADAL" clId="{38CF69BA-3033-4ED8-8061-0B0169C500AD}" dt="2026-05-22T08:49:51.792" v="91" actId="478"/>
          <ac:spMkLst>
            <pc:docMk/>
            <pc:sldMk cId="0" sldId="315"/>
            <ac:spMk id="2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8:49:34.978" v="86" actId="1076"/>
          <ac:spMkLst>
            <pc:docMk/>
            <pc:sldMk cId="0" sldId="315"/>
            <ac:spMk id="3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8:49:41.809" v="88" actId="478"/>
          <ac:spMkLst>
            <pc:docMk/>
            <pc:sldMk cId="0" sldId="315"/>
            <ac:spMk id="4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8:49:41.809" v="88" actId="478"/>
          <ac:spMkLst>
            <pc:docMk/>
            <pc:sldMk cId="0" sldId="315"/>
            <ac:spMk id="5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8:49:41.809" v="88" actId="478"/>
          <ac:spMkLst>
            <pc:docMk/>
            <pc:sldMk cId="0" sldId="315"/>
            <ac:spMk id="6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8:49:41.809" v="88" actId="478"/>
          <ac:spMkLst>
            <pc:docMk/>
            <pc:sldMk cId="0" sldId="315"/>
            <ac:spMk id="7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8:49:41.809" v="88" actId="478"/>
          <ac:spMkLst>
            <pc:docMk/>
            <pc:sldMk cId="0" sldId="315"/>
            <ac:spMk id="8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49:28.258" v="682" actId="20577"/>
          <ac:spMkLst>
            <pc:docMk/>
            <pc:sldMk cId="0" sldId="315"/>
            <ac:spMk id="9" creationId="{00000000-0000-0000-0000-000000000000}"/>
          </ac:spMkLst>
        </pc:spChg>
      </pc:sldChg>
      <pc:sldChg chg="addSp delSp modSp add mod">
        <pc:chgData name="CHRISTOS ANTONOPOULOS" userId="b194f102-2c9a-4229-80cb-8ba35992a299" providerId="ADAL" clId="{38CF69BA-3033-4ED8-8061-0B0169C500AD}" dt="2026-05-22T08:54:10.127" v="144" actId="21"/>
        <pc:sldMkLst>
          <pc:docMk/>
          <pc:sldMk cId="0" sldId="316"/>
        </pc:sldMkLst>
        <pc:spChg chg="mod">
          <ac:chgData name="CHRISTOS ANTONOPOULOS" userId="b194f102-2c9a-4229-80cb-8ba35992a299" providerId="ADAL" clId="{38CF69BA-3033-4ED8-8061-0B0169C500AD}" dt="2026-05-22T08:50:41.097" v="97" actId="1076"/>
          <ac:spMkLst>
            <pc:docMk/>
            <pc:sldMk cId="0" sldId="316"/>
            <ac:spMk id="2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8:50:47.187" v="99" actId="478"/>
          <ac:spMkLst>
            <pc:docMk/>
            <pc:sldMk cId="0" sldId="316"/>
            <ac:spMk id="3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8:50:47.187" v="99" actId="478"/>
          <ac:spMkLst>
            <pc:docMk/>
            <pc:sldMk cId="0" sldId="316"/>
            <ac:spMk id="4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8:51:46.403" v="119" actId="14100"/>
          <ac:spMkLst>
            <pc:docMk/>
            <pc:sldMk cId="0" sldId="316"/>
            <ac:spMk id="5" creationId="{00000000-0000-0000-0000-000000000000}"/>
          </ac:spMkLst>
        </pc:spChg>
        <pc:spChg chg="add del mod">
          <ac:chgData name="CHRISTOS ANTONOPOULOS" userId="b194f102-2c9a-4229-80cb-8ba35992a299" providerId="ADAL" clId="{38CF69BA-3033-4ED8-8061-0B0169C500AD}" dt="2026-05-22T08:54:10.127" v="144" actId="21"/>
          <ac:spMkLst>
            <pc:docMk/>
            <pc:sldMk cId="0" sldId="316"/>
            <ac:spMk id="7" creationId="{6D131AE0-1241-AF69-AB91-6D4B4E8F0C09}"/>
          </ac:spMkLst>
        </pc:spChg>
      </pc:sldChg>
      <pc:sldChg chg="addSp delSp modSp add mod modClrScheme chgLayout">
        <pc:chgData name="CHRISTOS ANTONOPOULOS" userId="b194f102-2c9a-4229-80cb-8ba35992a299" providerId="ADAL" clId="{38CF69BA-3033-4ED8-8061-0B0169C500AD}" dt="2026-05-22T09:51:23.380" v="734" actId="20577"/>
        <pc:sldMkLst>
          <pc:docMk/>
          <pc:sldMk cId="0" sldId="317"/>
        </pc:sldMkLst>
        <pc:spChg chg="mod ord">
          <ac:chgData name="CHRISTOS ANTONOPOULOS" userId="b194f102-2c9a-4229-80cb-8ba35992a299" providerId="ADAL" clId="{38CF69BA-3033-4ED8-8061-0B0169C500AD}" dt="2026-05-22T08:51:55.388" v="120" actId="700"/>
          <ac:spMkLst>
            <pc:docMk/>
            <pc:sldMk cId="0" sldId="317"/>
            <ac:spMk id="2" creationId="{00000000-0000-0000-0000-000000000000}"/>
          </ac:spMkLst>
        </pc:spChg>
        <pc:spChg chg="add del mod ord">
          <ac:chgData name="CHRISTOS ANTONOPOULOS" userId="b194f102-2c9a-4229-80cb-8ba35992a299" providerId="ADAL" clId="{38CF69BA-3033-4ED8-8061-0B0169C500AD}" dt="2026-05-22T09:34:44.984" v="553" actId="478"/>
          <ac:spMkLst>
            <pc:docMk/>
            <pc:sldMk cId="0" sldId="317"/>
            <ac:spMk id="3" creationId="{CF18E7AE-732A-CD05-1C8E-7FDAE637FA57}"/>
          </ac:spMkLst>
        </pc:spChg>
        <pc:spChg chg="add del mod ord">
          <ac:chgData name="CHRISTOS ANTONOPOULOS" userId="b194f102-2c9a-4229-80cb-8ba35992a299" providerId="ADAL" clId="{38CF69BA-3033-4ED8-8061-0B0169C500AD}" dt="2026-05-22T09:34:29.542" v="548" actId="478"/>
          <ac:spMkLst>
            <pc:docMk/>
            <pc:sldMk cId="0" sldId="317"/>
            <ac:spMk id="4" creationId="{668D63E1-1176-A5DC-0A37-5561B25D3482}"/>
          </ac:spMkLst>
        </pc:spChg>
        <pc:spChg chg="add mod">
          <ac:chgData name="CHRISTOS ANTONOPOULOS" userId="b194f102-2c9a-4229-80cb-8ba35992a299" providerId="ADAL" clId="{38CF69BA-3033-4ED8-8061-0B0169C500AD}" dt="2026-05-22T09:34:47.581" v="554" actId="1076"/>
          <ac:spMkLst>
            <pc:docMk/>
            <pc:sldMk cId="0" sldId="317"/>
            <ac:spMk id="7" creationId="{FD87B9F3-1829-12D4-3BC7-063FE97E72FE}"/>
          </ac:spMkLst>
        </pc:spChg>
        <pc:spChg chg="add mod">
          <ac:chgData name="CHRISTOS ANTONOPOULOS" userId="b194f102-2c9a-4229-80cb-8ba35992a299" providerId="ADAL" clId="{38CF69BA-3033-4ED8-8061-0B0169C500AD}" dt="2026-05-22T09:51:23.380" v="734" actId="20577"/>
          <ac:spMkLst>
            <pc:docMk/>
            <pc:sldMk cId="0" sldId="317"/>
            <ac:spMk id="8" creationId="{FBDBD1C8-724F-5CA3-01D6-89B729AC6B2B}"/>
          </ac:spMkLst>
        </pc:spChg>
        <pc:picChg chg="add mod">
          <ac:chgData name="CHRISTOS ANTONOPOULOS" userId="b194f102-2c9a-4229-80cb-8ba35992a299" providerId="ADAL" clId="{38CF69BA-3033-4ED8-8061-0B0169C500AD}" dt="2026-05-22T09:51:00.426" v="683" actId="14100"/>
          <ac:picMkLst>
            <pc:docMk/>
            <pc:sldMk cId="0" sldId="317"/>
            <ac:picMk id="6" creationId="{E4FCE979-9A81-2E30-A1D5-42267F1B8CE2}"/>
          </ac:picMkLst>
        </pc:picChg>
      </pc:sldChg>
      <pc:sldChg chg="addSp delSp modSp add del mod">
        <pc:chgData name="CHRISTOS ANTONOPOULOS" userId="b194f102-2c9a-4229-80cb-8ba35992a299" providerId="ADAL" clId="{38CF69BA-3033-4ED8-8061-0B0169C500AD}" dt="2026-05-22T10:21:56.080" v="735" actId="47"/>
        <pc:sldMkLst>
          <pc:docMk/>
          <pc:sldMk cId="0" sldId="318"/>
        </pc:sldMkLst>
        <pc:spChg chg="del">
          <ac:chgData name="CHRISTOS ANTONOPOULOS" userId="b194f102-2c9a-4229-80cb-8ba35992a299" providerId="ADAL" clId="{38CF69BA-3033-4ED8-8061-0B0169C500AD}" dt="2026-05-22T08:54:29.982" v="148" actId="478"/>
          <ac:spMkLst>
            <pc:docMk/>
            <pc:sldMk cId="0" sldId="318"/>
            <ac:spMk id="2" creationId="{00000000-0000-0000-0000-000000000000}"/>
          </ac:spMkLst>
        </pc:spChg>
        <pc:spChg chg="del mod">
          <ac:chgData name="CHRISTOS ANTONOPOULOS" userId="b194f102-2c9a-4229-80cb-8ba35992a299" providerId="ADAL" clId="{38CF69BA-3033-4ED8-8061-0B0169C500AD}" dt="2026-05-22T08:53:08.773" v="134" actId="478"/>
          <ac:spMkLst>
            <pc:docMk/>
            <pc:sldMk cId="0" sldId="318"/>
            <ac:spMk id="3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8:55:17.590" v="206" actId="1076"/>
          <ac:spMkLst>
            <pc:docMk/>
            <pc:sldMk cId="0" sldId="318"/>
            <ac:spMk id="4" creationId="{00000000-0000-0000-0000-000000000000}"/>
          </ac:spMkLst>
        </pc:spChg>
        <pc:spChg chg="del mod">
          <ac:chgData name="CHRISTOS ANTONOPOULOS" userId="b194f102-2c9a-4229-80cb-8ba35992a299" providerId="ADAL" clId="{38CF69BA-3033-4ED8-8061-0B0169C500AD}" dt="2026-05-22T08:55:37.186" v="209" actId="478"/>
          <ac:spMkLst>
            <pc:docMk/>
            <pc:sldMk cId="0" sldId="318"/>
            <ac:spMk id="5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8:56:36.325" v="220" actId="1076"/>
          <ac:spMkLst>
            <pc:docMk/>
            <pc:sldMk cId="0" sldId="318"/>
            <ac:spMk id="6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8:54:36.202" v="196" actId="1038"/>
          <ac:spMkLst>
            <pc:docMk/>
            <pc:sldMk cId="0" sldId="318"/>
            <ac:spMk id="7" creationId="{00000000-0000-0000-0000-000000000000}"/>
          </ac:spMkLst>
        </pc:spChg>
        <pc:spChg chg="add del mod">
          <ac:chgData name="CHRISTOS ANTONOPOULOS" userId="b194f102-2c9a-4229-80cb-8ba35992a299" providerId="ADAL" clId="{38CF69BA-3033-4ED8-8061-0B0169C500AD}" dt="2026-05-22T08:57:39.961" v="234" actId="20577"/>
          <ac:spMkLst>
            <pc:docMk/>
            <pc:sldMk cId="0" sldId="318"/>
            <ac:spMk id="8" creationId="{00000000-0000-0000-0000-000000000000}"/>
          </ac:spMkLst>
        </pc:spChg>
        <pc:spChg chg="del mod">
          <ac:chgData name="CHRISTOS ANTONOPOULOS" userId="b194f102-2c9a-4229-80cb-8ba35992a299" providerId="ADAL" clId="{38CF69BA-3033-4ED8-8061-0B0169C500AD}" dt="2026-05-22T08:55:37.186" v="209" actId="478"/>
          <ac:spMkLst>
            <pc:docMk/>
            <pc:sldMk cId="0" sldId="318"/>
            <ac:spMk id="9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8:57:28.364" v="231" actId="14100"/>
          <ac:spMkLst>
            <pc:docMk/>
            <pc:sldMk cId="0" sldId="318"/>
            <ac:spMk id="10" creationId="{00000000-0000-0000-0000-000000000000}"/>
          </ac:spMkLst>
        </pc:spChg>
        <pc:spChg chg="add del mod">
          <ac:chgData name="CHRISTOS ANTONOPOULOS" userId="b194f102-2c9a-4229-80cb-8ba35992a299" providerId="ADAL" clId="{38CF69BA-3033-4ED8-8061-0B0169C500AD}" dt="2026-05-22T08:54:13.366" v="145" actId="478"/>
          <ac:spMkLst>
            <pc:docMk/>
            <pc:sldMk cId="0" sldId="318"/>
            <ac:spMk id="11" creationId="{F43A4A7F-9166-F0FD-8245-A76538FEF146}"/>
          </ac:spMkLst>
        </pc:spChg>
        <pc:spChg chg="add mod">
          <ac:chgData name="CHRISTOS ANTONOPOULOS" userId="b194f102-2c9a-4229-80cb-8ba35992a299" providerId="ADAL" clId="{38CF69BA-3033-4ED8-8061-0B0169C500AD}" dt="2026-05-22T08:54:16.488" v="147" actId="1076"/>
          <ac:spMkLst>
            <pc:docMk/>
            <pc:sldMk cId="0" sldId="318"/>
            <ac:spMk id="12" creationId="{6D131AE0-1241-AF69-AB91-6D4B4E8F0C09}"/>
          </ac:spMkLst>
        </pc:spChg>
      </pc:sldChg>
      <pc:sldChg chg="addSp delSp modSp add mod">
        <pc:chgData name="CHRISTOS ANTONOPOULOS" userId="b194f102-2c9a-4229-80cb-8ba35992a299" providerId="ADAL" clId="{38CF69BA-3033-4ED8-8061-0B0169C500AD}" dt="2026-05-22T08:58:59.342" v="248" actId="14100"/>
        <pc:sldMkLst>
          <pc:docMk/>
          <pc:sldMk cId="0" sldId="319"/>
        </pc:sldMkLst>
        <pc:spChg chg="mod">
          <ac:chgData name="CHRISTOS ANTONOPOULOS" userId="b194f102-2c9a-4229-80cb-8ba35992a299" providerId="ADAL" clId="{38CF69BA-3033-4ED8-8061-0B0169C500AD}" dt="2026-05-22T08:57:49.203" v="235" actId="1076"/>
          <ac:spMkLst>
            <pc:docMk/>
            <pc:sldMk cId="0" sldId="319"/>
            <ac:spMk id="2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8:57:54.536" v="236" actId="478"/>
          <ac:spMkLst>
            <pc:docMk/>
            <pc:sldMk cId="0" sldId="319"/>
            <ac:spMk id="3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8:57:54.536" v="236" actId="478"/>
          <ac:spMkLst>
            <pc:docMk/>
            <pc:sldMk cId="0" sldId="319"/>
            <ac:spMk id="4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8:57:54.536" v="236" actId="478"/>
          <ac:spMkLst>
            <pc:docMk/>
            <pc:sldMk cId="0" sldId="319"/>
            <ac:spMk id="5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8:58:59.342" v="248" actId="14100"/>
          <ac:spMkLst>
            <pc:docMk/>
            <pc:sldMk cId="0" sldId="319"/>
            <ac:spMk id="6" creationId="{00000000-0000-0000-0000-000000000000}"/>
          </ac:spMkLst>
        </pc:spChg>
        <pc:spChg chg="add mod">
          <ac:chgData name="CHRISTOS ANTONOPOULOS" userId="b194f102-2c9a-4229-80cb-8ba35992a299" providerId="ADAL" clId="{38CF69BA-3033-4ED8-8061-0B0169C500AD}" dt="2026-05-22T08:58:36.281" v="242"/>
          <ac:spMkLst>
            <pc:docMk/>
            <pc:sldMk cId="0" sldId="319"/>
            <ac:spMk id="8" creationId="{00000000-0000-0000-0000-000000000000}"/>
          </ac:spMkLst>
        </pc:spChg>
      </pc:sldChg>
      <pc:sldChg chg="delSp modSp add mod">
        <pc:chgData name="CHRISTOS ANTONOPOULOS" userId="b194f102-2c9a-4229-80cb-8ba35992a299" providerId="ADAL" clId="{38CF69BA-3033-4ED8-8061-0B0169C500AD}" dt="2026-05-22T09:02:03.464" v="273" actId="108"/>
        <pc:sldMkLst>
          <pc:docMk/>
          <pc:sldMk cId="0" sldId="320"/>
        </pc:sldMkLst>
        <pc:spChg chg="mod">
          <ac:chgData name="CHRISTOS ANTONOPOULOS" userId="b194f102-2c9a-4229-80cb-8ba35992a299" providerId="ADAL" clId="{38CF69BA-3033-4ED8-8061-0B0169C500AD}" dt="2026-05-22T09:02:03.464" v="273" actId="108"/>
          <ac:spMkLst>
            <pc:docMk/>
            <pc:sldMk cId="0" sldId="320"/>
            <ac:spMk id="2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8:59:23.975" v="250" actId="478"/>
          <ac:spMkLst>
            <pc:docMk/>
            <pc:sldMk cId="0" sldId="320"/>
            <ac:spMk id="3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8:59:47.452" v="258" actId="14100"/>
          <ac:spMkLst>
            <pc:docMk/>
            <pc:sldMk cId="0" sldId="320"/>
            <ac:spMk id="4" creationId="{00000000-0000-0000-0000-000000000000}"/>
          </ac:spMkLst>
        </pc:spChg>
      </pc:sldChg>
      <pc:sldChg chg="delSp modSp add mod">
        <pc:chgData name="CHRISTOS ANTONOPOULOS" userId="b194f102-2c9a-4229-80cb-8ba35992a299" providerId="ADAL" clId="{38CF69BA-3033-4ED8-8061-0B0169C500AD}" dt="2026-05-22T09:02:15.407" v="274" actId="108"/>
        <pc:sldMkLst>
          <pc:docMk/>
          <pc:sldMk cId="0" sldId="321"/>
        </pc:sldMkLst>
        <pc:spChg chg="del">
          <ac:chgData name="CHRISTOS ANTONOPOULOS" userId="b194f102-2c9a-4229-80cb-8ba35992a299" providerId="ADAL" clId="{38CF69BA-3033-4ED8-8061-0B0169C500AD}" dt="2026-05-22T09:01:04.028" v="265" actId="478"/>
          <ac:spMkLst>
            <pc:docMk/>
            <pc:sldMk cId="0" sldId="321"/>
            <ac:spMk id="2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02:15.407" v="274" actId="108"/>
          <ac:spMkLst>
            <pc:docMk/>
            <pc:sldMk cId="0" sldId="321"/>
            <ac:spMk id="3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00:55.694" v="262" actId="478"/>
          <ac:spMkLst>
            <pc:docMk/>
            <pc:sldMk cId="0" sldId="321"/>
            <ac:spMk id="4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00:55.694" v="262" actId="478"/>
          <ac:spMkLst>
            <pc:docMk/>
            <pc:sldMk cId="0" sldId="321"/>
            <ac:spMk id="5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00:55.694" v="262" actId="478"/>
          <ac:spMkLst>
            <pc:docMk/>
            <pc:sldMk cId="0" sldId="321"/>
            <ac:spMk id="6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01:34.613" v="272" actId="20577"/>
          <ac:spMkLst>
            <pc:docMk/>
            <pc:sldMk cId="0" sldId="321"/>
            <ac:spMk id="7" creationId="{00000000-0000-0000-0000-000000000000}"/>
          </ac:spMkLst>
        </pc:spChg>
      </pc:sldChg>
      <pc:sldChg chg="delSp modSp add mod">
        <pc:chgData name="CHRISTOS ANTONOPOULOS" userId="b194f102-2c9a-4229-80cb-8ba35992a299" providerId="ADAL" clId="{38CF69BA-3033-4ED8-8061-0B0169C500AD}" dt="2026-05-22T09:02:52.719" v="280" actId="14100"/>
        <pc:sldMkLst>
          <pc:docMk/>
          <pc:sldMk cId="0" sldId="322"/>
        </pc:sldMkLst>
        <pc:spChg chg="mod">
          <ac:chgData name="CHRISTOS ANTONOPOULOS" userId="b194f102-2c9a-4229-80cb-8ba35992a299" providerId="ADAL" clId="{38CF69BA-3033-4ED8-8061-0B0169C500AD}" dt="2026-05-22T09:02:33.146" v="276" actId="108"/>
          <ac:spMkLst>
            <pc:docMk/>
            <pc:sldMk cId="0" sldId="322"/>
            <ac:spMk id="3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02:37.957" v="277" actId="478"/>
          <ac:spMkLst>
            <pc:docMk/>
            <pc:sldMk cId="0" sldId="322"/>
            <ac:spMk id="4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02:37.957" v="277" actId="478"/>
          <ac:spMkLst>
            <pc:docMk/>
            <pc:sldMk cId="0" sldId="322"/>
            <ac:spMk id="5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02:52.719" v="280" actId="14100"/>
          <ac:spMkLst>
            <pc:docMk/>
            <pc:sldMk cId="0" sldId="322"/>
            <ac:spMk id="6" creationId="{00000000-0000-0000-0000-000000000000}"/>
          </ac:spMkLst>
        </pc:spChg>
      </pc:sldChg>
      <pc:sldChg chg="delSp modSp add mod">
        <pc:chgData name="CHRISTOS ANTONOPOULOS" userId="b194f102-2c9a-4229-80cb-8ba35992a299" providerId="ADAL" clId="{38CF69BA-3033-4ED8-8061-0B0169C500AD}" dt="2026-05-22T09:03:39.710" v="293" actId="20577"/>
        <pc:sldMkLst>
          <pc:docMk/>
          <pc:sldMk cId="0" sldId="323"/>
        </pc:sldMkLst>
        <pc:spChg chg="del">
          <ac:chgData name="CHRISTOS ANTONOPOULOS" userId="b194f102-2c9a-4229-80cb-8ba35992a299" providerId="ADAL" clId="{38CF69BA-3033-4ED8-8061-0B0169C500AD}" dt="2026-05-22T09:03:16.553" v="286" actId="478"/>
          <ac:spMkLst>
            <pc:docMk/>
            <pc:sldMk cId="0" sldId="323"/>
            <ac:spMk id="2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03:00.527" v="281" actId="1076"/>
          <ac:spMkLst>
            <pc:docMk/>
            <pc:sldMk cId="0" sldId="323"/>
            <ac:spMk id="3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03:07.632" v="283" actId="478"/>
          <ac:spMkLst>
            <pc:docMk/>
            <pc:sldMk cId="0" sldId="323"/>
            <ac:spMk id="4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03:07.632" v="283" actId="478"/>
          <ac:spMkLst>
            <pc:docMk/>
            <pc:sldMk cId="0" sldId="323"/>
            <ac:spMk id="5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03:39.710" v="293" actId="20577"/>
          <ac:spMkLst>
            <pc:docMk/>
            <pc:sldMk cId="0" sldId="323"/>
            <ac:spMk id="6" creationId="{00000000-0000-0000-0000-000000000000}"/>
          </ac:spMkLst>
        </pc:spChg>
      </pc:sldChg>
      <pc:sldChg chg="delSp modSp add mod">
        <pc:chgData name="CHRISTOS ANTONOPOULOS" userId="b194f102-2c9a-4229-80cb-8ba35992a299" providerId="ADAL" clId="{38CF69BA-3033-4ED8-8061-0B0169C500AD}" dt="2026-05-22T09:04:26.753" v="300" actId="108"/>
        <pc:sldMkLst>
          <pc:docMk/>
          <pc:sldMk cId="0" sldId="324"/>
        </pc:sldMkLst>
        <pc:spChg chg="mod">
          <ac:chgData name="CHRISTOS ANTONOPOULOS" userId="b194f102-2c9a-4229-80cb-8ba35992a299" providerId="ADAL" clId="{38CF69BA-3033-4ED8-8061-0B0169C500AD}" dt="2026-05-22T09:04:26.753" v="300" actId="108"/>
          <ac:spMkLst>
            <pc:docMk/>
            <pc:sldMk cId="0" sldId="324"/>
            <ac:spMk id="3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03:53.182" v="294" actId="1076"/>
          <ac:spMkLst>
            <pc:docMk/>
            <pc:sldMk cId="0" sldId="324"/>
            <ac:spMk id="4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04:08.430" v="298" actId="478"/>
          <ac:spMkLst>
            <pc:docMk/>
            <pc:sldMk cId="0" sldId="324"/>
            <ac:spMk id="5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04:02.084" v="297" actId="14100"/>
          <ac:spMkLst>
            <pc:docMk/>
            <pc:sldMk cId="0" sldId="324"/>
            <ac:spMk id="6" creationId="{00000000-0000-0000-0000-000000000000}"/>
          </ac:spMkLst>
        </pc:spChg>
      </pc:sldChg>
      <pc:sldChg chg="delSp modSp add mod">
        <pc:chgData name="CHRISTOS ANTONOPOULOS" userId="b194f102-2c9a-4229-80cb-8ba35992a299" providerId="ADAL" clId="{38CF69BA-3033-4ED8-8061-0B0169C500AD}" dt="2026-05-22T09:05:21.705" v="313" actId="5793"/>
        <pc:sldMkLst>
          <pc:docMk/>
          <pc:sldMk cId="0" sldId="325"/>
        </pc:sldMkLst>
        <pc:spChg chg="mod">
          <ac:chgData name="CHRISTOS ANTONOPOULOS" userId="b194f102-2c9a-4229-80cb-8ba35992a299" providerId="ADAL" clId="{38CF69BA-3033-4ED8-8061-0B0169C500AD}" dt="2026-05-22T09:04:39.517" v="302" actId="1076"/>
          <ac:spMkLst>
            <pc:docMk/>
            <pc:sldMk cId="0" sldId="325"/>
            <ac:spMk id="2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04:44.465" v="304" actId="478"/>
          <ac:spMkLst>
            <pc:docMk/>
            <pc:sldMk cId="0" sldId="325"/>
            <ac:spMk id="3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04:44.465" v="304" actId="478"/>
          <ac:spMkLst>
            <pc:docMk/>
            <pc:sldMk cId="0" sldId="325"/>
            <ac:spMk id="4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04:44.465" v="304" actId="478"/>
          <ac:spMkLst>
            <pc:docMk/>
            <pc:sldMk cId="0" sldId="325"/>
            <ac:spMk id="5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04:44.465" v="304" actId="478"/>
          <ac:spMkLst>
            <pc:docMk/>
            <pc:sldMk cId="0" sldId="325"/>
            <ac:spMk id="6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05:21.705" v="313" actId="5793"/>
          <ac:spMkLst>
            <pc:docMk/>
            <pc:sldMk cId="0" sldId="325"/>
            <ac:spMk id="7" creationId="{00000000-0000-0000-0000-000000000000}"/>
          </ac:spMkLst>
        </pc:spChg>
      </pc:sldChg>
      <pc:sldChg chg="modSp add mod">
        <pc:chgData name="CHRISTOS ANTONOPOULOS" userId="b194f102-2c9a-4229-80cb-8ba35992a299" providerId="ADAL" clId="{38CF69BA-3033-4ED8-8061-0B0169C500AD}" dt="2026-05-22T09:05:41.957" v="318" actId="108"/>
        <pc:sldMkLst>
          <pc:docMk/>
          <pc:sldMk cId="0" sldId="326"/>
        </pc:sldMkLst>
        <pc:spChg chg="mod">
          <ac:chgData name="CHRISTOS ANTONOPOULOS" userId="b194f102-2c9a-4229-80cb-8ba35992a299" providerId="ADAL" clId="{38CF69BA-3033-4ED8-8061-0B0169C500AD}" dt="2026-05-22T09:05:41.957" v="318" actId="108"/>
          <ac:spMkLst>
            <pc:docMk/>
            <pc:sldMk cId="0" sldId="326"/>
            <ac:spMk id="2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05:30.969" v="316" actId="1076"/>
          <ac:spMkLst>
            <pc:docMk/>
            <pc:sldMk cId="0" sldId="326"/>
            <ac:spMk id="3" creationId="{00000000-0000-0000-0000-000000000000}"/>
          </ac:spMkLst>
        </pc:spChg>
      </pc:sldChg>
      <pc:sldChg chg="delSp modSp add mod">
        <pc:chgData name="CHRISTOS ANTONOPOULOS" userId="b194f102-2c9a-4229-80cb-8ba35992a299" providerId="ADAL" clId="{38CF69BA-3033-4ED8-8061-0B0169C500AD}" dt="2026-05-22T09:10:29.511" v="326" actId="108"/>
        <pc:sldMkLst>
          <pc:docMk/>
          <pc:sldMk cId="0" sldId="327"/>
        </pc:sldMkLst>
        <pc:spChg chg="mod">
          <ac:chgData name="CHRISTOS ANTONOPOULOS" userId="b194f102-2c9a-4229-80cb-8ba35992a299" providerId="ADAL" clId="{38CF69BA-3033-4ED8-8061-0B0169C500AD}" dt="2026-05-22T09:09:46.321" v="320" actId="1076"/>
          <ac:spMkLst>
            <pc:docMk/>
            <pc:sldMk cId="0" sldId="327"/>
            <ac:spMk id="2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09:49.763" v="321" actId="478"/>
          <ac:spMkLst>
            <pc:docMk/>
            <pc:sldMk cId="0" sldId="327"/>
            <ac:spMk id="3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09:49.763" v="321" actId="478"/>
          <ac:spMkLst>
            <pc:docMk/>
            <pc:sldMk cId="0" sldId="327"/>
            <ac:spMk id="4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10:29.511" v="326" actId="108"/>
          <ac:spMkLst>
            <pc:docMk/>
            <pc:sldMk cId="0" sldId="327"/>
            <ac:spMk id="5" creationId="{00000000-0000-0000-0000-000000000000}"/>
          </ac:spMkLst>
        </pc:spChg>
      </pc:sldChg>
      <pc:sldChg chg="delSp modSp add mod">
        <pc:chgData name="CHRISTOS ANTONOPOULOS" userId="b194f102-2c9a-4229-80cb-8ba35992a299" providerId="ADAL" clId="{38CF69BA-3033-4ED8-8061-0B0169C500AD}" dt="2026-05-22T09:13:06.324" v="339" actId="1076"/>
        <pc:sldMkLst>
          <pc:docMk/>
          <pc:sldMk cId="0" sldId="328"/>
        </pc:sldMkLst>
        <pc:spChg chg="mod">
          <ac:chgData name="CHRISTOS ANTONOPOULOS" userId="b194f102-2c9a-4229-80cb-8ba35992a299" providerId="ADAL" clId="{38CF69BA-3033-4ED8-8061-0B0169C500AD}" dt="2026-05-22T09:10:39.815" v="327" actId="1076"/>
          <ac:spMkLst>
            <pc:docMk/>
            <pc:sldMk cId="0" sldId="328"/>
            <ac:spMk id="2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11:05.919" v="328" actId="478"/>
          <ac:spMkLst>
            <pc:docMk/>
            <pc:sldMk cId="0" sldId="328"/>
            <ac:spMk id="3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11:05.919" v="328" actId="478"/>
          <ac:spMkLst>
            <pc:docMk/>
            <pc:sldMk cId="0" sldId="328"/>
            <ac:spMk id="4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12:39.487" v="332" actId="1076"/>
          <ac:spMkLst>
            <pc:docMk/>
            <pc:sldMk cId="0" sldId="328"/>
            <ac:spMk id="5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11:05.919" v="328" actId="478"/>
          <ac:spMkLst>
            <pc:docMk/>
            <pc:sldMk cId="0" sldId="328"/>
            <ac:spMk id="6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12:56.332" v="336" actId="1076"/>
          <ac:spMkLst>
            <pc:docMk/>
            <pc:sldMk cId="0" sldId="328"/>
            <ac:spMk id="7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13:06.324" v="339" actId="1076"/>
          <ac:spMkLst>
            <pc:docMk/>
            <pc:sldMk cId="0" sldId="328"/>
            <ac:spMk id="8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13:02.282" v="338" actId="1076"/>
          <ac:spMkLst>
            <pc:docMk/>
            <pc:sldMk cId="0" sldId="328"/>
            <ac:spMk id="9" creationId="{00000000-0000-0000-0000-000000000000}"/>
          </ac:spMkLst>
        </pc:spChg>
      </pc:sldChg>
      <pc:sldChg chg="delSp modSp add mod">
        <pc:chgData name="CHRISTOS ANTONOPOULOS" userId="b194f102-2c9a-4229-80cb-8ba35992a299" providerId="ADAL" clId="{38CF69BA-3033-4ED8-8061-0B0169C500AD}" dt="2026-05-22T09:14:38.583" v="354" actId="1076"/>
        <pc:sldMkLst>
          <pc:docMk/>
          <pc:sldMk cId="0" sldId="329"/>
        </pc:sldMkLst>
        <pc:spChg chg="del">
          <ac:chgData name="CHRISTOS ANTONOPOULOS" userId="b194f102-2c9a-4229-80cb-8ba35992a299" providerId="ADAL" clId="{38CF69BA-3033-4ED8-8061-0B0169C500AD}" dt="2026-05-22T09:13:48.793" v="343" actId="478"/>
          <ac:spMkLst>
            <pc:docMk/>
            <pc:sldMk cId="0" sldId="329"/>
            <ac:spMk id="2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13:28.489" v="340" actId="1076"/>
          <ac:spMkLst>
            <pc:docMk/>
            <pc:sldMk cId="0" sldId="329"/>
            <ac:spMk id="3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14:24.112" v="352" actId="478"/>
          <ac:spMkLst>
            <pc:docMk/>
            <pc:sldMk cId="0" sldId="329"/>
            <ac:spMk id="4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14:34.261" v="353" actId="1076"/>
          <ac:spMkLst>
            <pc:docMk/>
            <pc:sldMk cId="0" sldId="329"/>
            <ac:spMk id="5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14:09.810" v="348" actId="15"/>
          <ac:spMkLst>
            <pc:docMk/>
            <pc:sldMk cId="0" sldId="329"/>
            <ac:spMk id="6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14:38.583" v="354" actId="1076"/>
          <ac:spMkLst>
            <pc:docMk/>
            <pc:sldMk cId="0" sldId="329"/>
            <ac:spMk id="7" creationId="{00000000-0000-0000-0000-000000000000}"/>
          </ac:spMkLst>
        </pc:spChg>
      </pc:sldChg>
      <pc:sldChg chg="delSp modSp add mod">
        <pc:chgData name="CHRISTOS ANTONOPOULOS" userId="b194f102-2c9a-4229-80cb-8ba35992a299" providerId="ADAL" clId="{38CF69BA-3033-4ED8-8061-0B0169C500AD}" dt="2026-05-22T10:44:02.193" v="820" actId="20577"/>
        <pc:sldMkLst>
          <pc:docMk/>
          <pc:sldMk cId="0" sldId="330"/>
        </pc:sldMkLst>
        <pc:spChg chg="mod">
          <ac:chgData name="CHRISTOS ANTONOPOULOS" userId="b194f102-2c9a-4229-80cb-8ba35992a299" providerId="ADAL" clId="{38CF69BA-3033-4ED8-8061-0B0169C500AD}" dt="2026-05-22T09:14:54.327" v="355" actId="1076"/>
          <ac:spMkLst>
            <pc:docMk/>
            <pc:sldMk cId="0" sldId="330"/>
            <ac:spMk id="2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15:06.662" v="357" actId="478"/>
          <ac:spMkLst>
            <pc:docMk/>
            <pc:sldMk cId="0" sldId="330"/>
            <ac:spMk id="3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15:06.662" v="357" actId="478"/>
          <ac:spMkLst>
            <pc:docMk/>
            <pc:sldMk cId="0" sldId="330"/>
            <ac:spMk id="4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15:06.662" v="357" actId="478"/>
          <ac:spMkLst>
            <pc:docMk/>
            <pc:sldMk cId="0" sldId="330"/>
            <ac:spMk id="5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10:44:02.193" v="820" actId="20577"/>
          <ac:spMkLst>
            <pc:docMk/>
            <pc:sldMk cId="0" sldId="330"/>
            <ac:spMk id="6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15:27.058" v="372" actId="478"/>
          <ac:spMkLst>
            <pc:docMk/>
            <pc:sldMk cId="0" sldId="330"/>
            <ac:spMk id="7" creationId="{00000000-0000-0000-0000-000000000000}"/>
          </ac:spMkLst>
        </pc:spChg>
      </pc:sldChg>
      <pc:sldChg chg="delSp modSp add mod">
        <pc:chgData name="CHRISTOS ANTONOPOULOS" userId="b194f102-2c9a-4229-80cb-8ba35992a299" providerId="ADAL" clId="{38CF69BA-3033-4ED8-8061-0B0169C500AD}" dt="2026-05-22T09:16:42.352" v="392" actId="15"/>
        <pc:sldMkLst>
          <pc:docMk/>
          <pc:sldMk cId="0" sldId="331"/>
        </pc:sldMkLst>
        <pc:spChg chg="mod">
          <ac:chgData name="CHRISTOS ANTONOPOULOS" userId="b194f102-2c9a-4229-80cb-8ba35992a299" providerId="ADAL" clId="{38CF69BA-3033-4ED8-8061-0B0169C500AD}" dt="2026-05-22T09:15:58.586" v="374" actId="108"/>
          <ac:spMkLst>
            <pc:docMk/>
            <pc:sldMk cId="0" sldId="331"/>
            <ac:spMk id="2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16:03.078" v="375" actId="478"/>
          <ac:spMkLst>
            <pc:docMk/>
            <pc:sldMk cId="0" sldId="331"/>
            <ac:spMk id="3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16:03.078" v="375" actId="478"/>
          <ac:spMkLst>
            <pc:docMk/>
            <pc:sldMk cId="0" sldId="331"/>
            <ac:spMk id="4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16:03.078" v="375" actId="478"/>
          <ac:spMkLst>
            <pc:docMk/>
            <pc:sldMk cId="0" sldId="331"/>
            <ac:spMk id="5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16:42.352" v="392" actId="15"/>
          <ac:spMkLst>
            <pc:docMk/>
            <pc:sldMk cId="0" sldId="331"/>
            <ac:spMk id="6" creationId="{00000000-0000-0000-0000-000000000000}"/>
          </ac:spMkLst>
        </pc:spChg>
      </pc:sldChg>
      <pc:sldChg chg="addSp delSp modSp add mod">
        <pc:chgData name="CHRISTOS ANTONOPOULOS" userId="b194f102-2c9a-4229-80cb-8ba35992a299" providerId="ADAL" clId="{38CF69BA-3033-4ED8-8061-0B0169C500AD}" dt="2026-05-22T09:29:28.238" v="501" actId="14100"/>
        <pc:sldMkLst>
          <pc:docMk/>
          <pc:sldMk cId="0" sldId="332"/>
        </pc:sldMkLst>
        <pc:spChg chg="mod">
          <ac:chgData name="CHRISTOS ANTONOPOULOS" userId="b194f102-2c9a-4229-80cb-8ba35992a299" providerId="ADAL" clId="{38CF69BA-3033-4ED8-8061-0B0169C500AD}" dt="2026-05-22T09:22:08.161" v="393" actId="1076"/>
          <ac:spMkLst>
            <pc:docMk/>
            <pc:sldMk cId="0" sldId="332"/>
            <ac:spMk id="2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23:10.631" v="397" actId="478"/>
          <ac:spMkLst>
            <pc:docMk/>
            <pc:sldMk cId="0" sldId="332"/>
            <ac:spMk id="3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23:15.063" v="398" actId="1076"/>
          <ac:spMkLst>
            <pc:docMk/>
            <pc:sldMk cId="0" sldId="332"/>
            <ac:spMk id="4" creationId="{00000000-0000-0000-0000-000000000000}"/>
          </ac:spMkLst>
        </pc:spChg>
        <pc:spChg chg="del mod">
          <ac:chgData name="CHRISTOS ANTONOPOULOS" userId="b194f102-2c9a-4229-80cb-8ba35992a299" providerId="ADAL" clId="{38CF69BA-3033-4ED8-8061-0B0169C500AD}" dt="2026-05-22T09:24:06.693" v="437" actId="478"/>
          <ac:spMkLst>
            <pc:docMk/>
            <pc:sldMk cId="0" sldId="332"/>
            <ac:spMk id="5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29:28.238" v="501" actId="14100"/>
          <ac:spMkLst>
            <pc:docMk/>
            <pc:sldMk cId="0" sldId="332"/>
            <ac:spMk id="6" creationId="{00000000-0000-0000-0000-000000000000}"/>
          </ac:spMkLst>
        </pc:spChg>
        <pc:spChg chg="del mod">
          <ac:chgData name="CHRISTOS ANTONOPOULOS" userId="b194f102-2c9a-4229-80cb-8ba35992a299" providerId="ADAL" clId="{38CF69BA-3033-4ED8-8061-0B0169C500AD}" dt="2026-05-22T09:24:09.618" v="438" actId="478"/>
          <ac:spMkLst>
            <pc:docMk/>
            <pc:sldMk cId="0" sldId="332"/>
            <ac:spMk id="7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29:12.992" v="498" actId="14100"/>
          <ac:spMkLst>
            <pc:docMk/>
            <pc:sldMk cId="0" sldId="332"/>
            <ac:spMk id="8" creationId="{00000000-0000-0000-0000-000000000000}"/>
          </ac:spMkLst>
        </pc:spChg>
        <pc:spChg chg="add del mod">
          <ac:chgData name="CHRISTOS ANTONOPOULOS" userId="b194f102-2c9a-4229-80cb-8ba35992a299" providerId="ADAL" clId="{38CF69BA-3033-4ED8-8061-0B0169C500AD}" dt="2026-05-22T09:28:28.577" v="493" actId="478"/>
          <ac:spMkLst>
            <pc:docMk/>
            <pc:sldMk cId="0" sldId="332"/>
            <ac:spMk id="9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23:18.053" v="399" actId="1076"/>
          <ac:spMkLst>
            <pc:docMk/>
            <pc:sldMk cId="0" sldId="332"/>
            <ac:spMk id="10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23:51.379" v="402" actId="478"/>
          <ac:spMkLst>
            <pc:docMk/>
            <pc:sldMk cId="0" sldId="332"/>
            <ac:spMk id="11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29:18.168" v="499" actId="1076"/>
          <ac:spMkLst>
            <pc:docMk/>
            <pc:sldMk cId="0" sldId="332"/>
            <ac:spMk id="12" creationId="{00000000-0000-0000-0000-000000000000}"/>
          </ac:spMkLst>
        </pc:spChg>
      </pc:sldChg>
      <pc:sldChg chg="addSp delSp modSp add mod">
        <pc:chgData name="CHRISTOS ANTONOPOULOS" userId="b194f102-2c9a-4229-80cb-8ba35992a299" providerId="ADAL" clId="{38CF69BA-3033-4ED8-8061-0B0169C500AD}" dt="2026-05-22T09:31:14.997" v="522" actId="108"/>
        <pc:sldMkLst>
          <pc:docMk/>
          <pc:sldMk cId="0" sldId="333"/>
        </pc:sldMkLst>
        <pc:spChg chg="mod">
          <ac:chgData name="CHRISTOS ANTONOPOULOS" userId="b194f102-2c9a-4229-80cb-8ba35992a299" providerId="ADAL" clId="{38CF69BA-3033-4ED8-8061-0B0169C500AD}" dt="2026-05-22T09:30:09.196" v="506" actId="1076"/>
          <ac:spMkLst>
            <pc:docMk/>
            <pc:sldMk cId="0" sldId="333"/>
            <ac:spMk id="2" creationId="{00000000-0000-0000-0000-000000000000}"/>
          </ac:spMkLst>
        </pc:spChg>
        <pc:spChg chg="add del">
          <ac:chgData name="CHRISTOS ANTONOPOULOS" userId="b194f102-2c9a-4229-80cb-8ba35992a299" providerId="ADAL" clId="{38CF69BA-3033-4ED8-8061-0B0169C500AD}" dt="2026-05-22T09:30:04.760" v="505" actId="478"/>
          <ac:spMkLst>
            <pc:docMk/>
            <pc:sldMk cId="0" sldId="333"/>
            <ac:spMk id="3" creationId="{00000000-0000-0000-0000-000000000000}"/>
          </ac:spMkLst>
        </pc:spChg>
        <pc:spChg chg="add del">
          <ac:chgData name="CHRISTOS ANTONOPOULOS" userId="b194f102-2c9a-4229-80cb-8ba35992a299" providerId="ADAL" clId="{38CF69BA-3033-4ED8-8061-0B0169C500AD}" dt="2026-05-22T09:30:04.760" v="505" actId="478"/>
          <ac:spMkLst>
            <pc:docMk/>
            <pc:sldMk cId="0" sldId="333"/>
            <ac:spMk id="4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31:14.997" v="522" actId="108"/>
          <ac:spMkLst>
            <pc:docMk/>
            <pc:sldMk cId="0" sldId="333"/>
            <ac:spMk id="5" creationId="{00000000-0000-0000-0000-000000000000}"/>
          </ac:spMkLst>
        </pc:spChg>
      </pc:sldChg>
      <pc:sldChg chg="delSp modSp add mod">
        <pc:chgData name="CHRISTOS ANTONOPOULOS" userId="b194f102-2c9a-4229-80cb-8ba35992a299" providerId="ADAL" clId="{38CF69BA-3033-4ED8-8061-0B0169C500AD}" dt="2026-05-22T09:32:57.553" v="546" actId="478"/>
        <pc:sldMkLst>
          <pc:docMk/>
          <pc:sldMk cId="0" sldId="334"/>
        </pc:sldMkLst>
        <pc:spChg chg="mod">
          <ac:chgData name="CHRISTOS ANTONOPOULOS" userId="b194f102-2c9a-4229-80cb-8ba35992a299" providerId="ADAL" clId="{38CF69BA-3033-4ED8-8061-0B0169C500AD}" dt="2026-05-22T09:31:49.999" v="523" actId="1076"/>
          <ac:spMkLst>
            <pc:docMk/>
            <pc:sldMk cId="0" sldId="334"/>
            <ac:spMk id="2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32:04.030" v="526" actId="478"/>
          <ac:spMkLst>
            <pc:docMk/>
            <pc:sldMk cId="0" sldId="334"/>
            <ac:spMk id="3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32:04.030" v="526" actId="478"/>
          <ac:spMkLst>
            <pc:docMk/>
            <pc:sldMk cId="0" sldId="334"/>
            <ac:spMk id="4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32:19.071" v="538" actId="20577"/>
          <ac:spMkLst>
            <pc:docMk/>
            <pc:sldMk cId="0" sldId="334"/>
            <ac:spMk id="5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32:30.464" v="539" actId="1076"/>
          <ac:spMkLst>
            <pc:docMk/>
            <pc:sldMk cId="0" sldId="334"/>
            <ac:spMk id="6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32:57.553" v="546" actId="478"/>
          <ac:spMkLst>
            <pc:docMk/>
            <pc:sldMk cId="0" sldId="334"/>
            <ac:spMk id="7" creationId="{00000000-0000-0000-0000-000000000000}"/>
          </ac:spMkLst>
        </pc:spChg>
        <pc:spChg chg="mod">
          <ac:chgData name="CHRISTOS ANTONOPOULOS" userId="b194f102-2c9a-4229-80cb-8ba35992a299" providerId="ADAL" clId="{38CF69BA-3033-4ED8-8061-0B0169C500AD}" dt="2026-05-22T09:32:55.662" v="545" actId="1076"/>
          <ac:spMkLst>
            <pc:docMk/>
            <pc:sldMk cId="0" sldId="334"/>
            <ac:spMk id="8" creationId="{00000000-0000-0000-0000-000000000000}"/>
          </ac:spMkLst>
        </pc:spChg>
        <pc:spChg chg="del">
          <ac:chgData name="CHRISTOS ANTONOPOULOS" userId="b194f102-2c9a-4229-80cb-8ba35992a299" providerId="ADAL" clId="{38CF69BA-3033-4ED8-8061-0B0169C500AD}" dt="2026-05-22T09:32:41.576" v="542" actId="478"/>
          <ac:spMkLst>
            <pc:docMk/>
            <pc:sldMk cId="0" sldId="334"/>
            <ac:spMk id="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9F90B7-9720-43D9-838F-854CC0C77A59}" type="datetimeFigureOut">
              <a:rPr lang="el-GR" smtClean="0"/>
              <a:t>22/5/2026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B4E695-E029-4139-9D03-E742C4B970D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58868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F90205-4532-42EE-9EE6-7B24489358B3}" type="datetime1">
              <a:rPr lang="en-US" smtClean="0"/>
              <a:t>5/22/2026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l-GR"/>
              <a:t>ΔΙΚΤΥΑ ΚΙΝΗΤΩΝ ΕΠΙΚΟΙΝΩΝΙΩΝ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79B25-4AC9-44B5-A43A-A1538FE6B545}" type="datetime1">
              <a:rPr lang="en-US" smtClean="0"/>
              <a:t>5/22/2026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ΔΙΚΤΥΑ ΚΙΝΗΤΩΝ ΕΠΙΚΟΙΝΩΝΙΩΝ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4626E54-05F3-435D-BC64-82D58696675C}" type="datetime1">
              <a:rPr lang="en-US" smtClean="0"/>
              <a:t>5/22/2026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r>
              <a:rPr lang="el-GR"/>
              <a:t>ΔΙΚΤΥΑ ΚΙΝΗΤΩΝ ΕΠΙΚΟΙΝΩΝΙΩΝ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E780B-59B4-4DC0-929D-668DE8436CA5}" type="datetime1">
              <a:rPr lang="en-US" smtClean="0"/>
              <a:t>5/22/2026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ΔΙΚΤΥΑ ΚΙΝΗΤΩΝ ΕΠΙΚΟΙΝΩΝΙΩΝ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6C91455-E3FC-4052-BB6A-A2912C820119}" type="datetime1">
              <a:rPr lang="en-US" smtClean="0"/>
              <a:t>5/22/2026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l-GR"/>
              <a:t>ΔΙΚΤΥΑ ΚΙΝΗΤΩΝ ΕΠΙΚΟΙΝΩΝΙΩΝ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FCE2C-7013-47B4-AAC4-72A05BB5E9D1}" type="datetime1">
              <a:rPr lang="en-US" smtClean="0"/>
              <a:t>5/22/2026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ΔΙΚΤΥΑ ΚΙΝΗΤΩΝ ΕΠΙΚΟΙΝΩΝΙΩΝ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A8902-3CA7-49B2-B121-21EE8C67B71F}" type="datetime1">
              <a:rPr lang="en-US" smtClean="0"/>
              <a:t>5/22/2026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ΔΙΚΤΥΑ ΚΙΝΗΤΩΝ ΕΠΙΚΟΙΝΩΝΙΩΝ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0D2A2-6BAA-47CA-AC78-037777E1DD32}" type="datetime1">
              <a:rPr lang="en-US" smtClean="0"/>
              <a:t>5/22/2026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ΔΙΚΤΥΑ ΚΙΝΗΤΩΝ ΕΠΙΚΟΙΝΩΝΙΩΝ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1FCED-4D0D-4D2C-8C1E-C58EB60DBBE2}" type="datetime1">
              <a:rPr lang="en-US" smtClean="0"/>
              <a:t>5/22/2026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ΔΙΚΤΥΑ ΚΙΝΗΤΩΝ ΕΠΙΚΟΙΝΩΝΙΩΝ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23EEE03-A1C6-4420-B678-3A494EA9AF09}" type="datetime1">
              <a:rPr lang="en-US" smtClean="0"/>
              <a:t>5/22/2026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l-GR"/>
              <a:t>ΔΙΚΤΥΑ ΚΙΝΗΤΩΝ ΕΠΙΚΟΙΝΩΝΙΩΝ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C841D-5959-43D9-982D-459D23A62234}" type="datetime1">
              <a:rPr lang="en-US" smtClean="0"/>
              <a:t>5/22/2026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ΔΙΚΤΥΑ ΚΙΝΗΤΩΝ ΕΠΙΚΟΙΝΩΝΙΩΝ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A273A7D-8FBB-41BE-AA77-34E57AD27055}" type="datetime1">
              <a:rPr lang="en-US" smtClean="0"/>
              <a:t>5/22/2026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r>
              <a:rPr lang="el-GR"/>
              <a:t>ΔΙΚΤΥΑ ΚΙΝΗΤΩΝ ΕΠΙΚΟΙΝΩΝΙΩΝ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B83CF01-78C9-4286-BB2E-53C22BE955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ts val="3010"/>
              </a:lnSpc>
            </a:pPr>
            <a:r>
              <a:rPr lang="el-GR" b="1" spc="-5" dirty="0">
                <a:solidFill>
                  <a:srgbClr val="270099"/>
                </a:solidFill>
                <a:latin typeface="Arial"/>
                <a:cs typeface="Arial"/>
              </a:rPr>
              <a:t>Ανάλυση</a:t>
            </a:r>
            <a:r>
              <a:rPr lang="el-GR" b="1" spc="-30" dirty="0">
                <a:solidFill>
                  <a:srgbClr val="270099"/>
                </a:solidFill>
                <a:latin typeface="Arial"/>
                <a:cs typeface="Arial"/>
              </a:rPr>
              <a:t> </a:t>
            </a:r>
            <a:r>
              <a:rPr lang="el-GR" b="1" spc="-5" dirty="0">
                <a:solidFill>
                  <a:srgbClr val="270099"/>
                </a:solidFill>
                <a:latin typeface="Arial"/>
                <a:cs typeface="Arial"/>
              </a:rPr>
              <a:t>αποτελεσμάτων</a:t>
            </a:r>
            <a:endParaRPr lang="el-GR" dirty="0">
              <a:latin typeface="Arial"/>
              <a:cs typeface="Arial"/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CB7E78B-A5C3-4C19-B4E7-BC7AD6AFB1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err="1"/>
              <a:t>Χρηστος</a:t>
            </a:r>
            <a:r>
              <a:rPr lang="el-GR" dirty="0"/>
              <a:t> </a:t>
            </a:r>
            <a:r>
              <a:rPr lang="el-GR" dirty="0" err="1"/>
              <a:t>αντωνοπουλος</a:t>
            </a:r>
            <a:endParaRPr lang="el-G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EB586CF-5560-4D22-9BC5-C1DEE3A9F69A}"/>
              </a:ext>
            </a:extLst>
          </p:cNvPr>
          <p:cNvSpPr txBox="1">
            <a:spLocks/>
          </p:cNvSpPr>
          <p:nvPr/>
        </p:nvSpPr>
        <p:spPr>
          <a:xfrm>
            <a:off x="593473" y="4879936"/>
            <a:ext cx="11117873" cy="737738"/>
          </a:xfrm>
          <a:prstGeom prst="rect">
            <a:avLst/>
          </a:prstGeom>
          <a:effectLst/>
        </p:spPr>
        <p:txBody>
          <a:bodyPr vert="horz" lIns="91440" tIns="45720" rIns="91440" bIns="45720" rtlCol="0" anchor="ctr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l-GR" sz="2700" b="1" dirty="0">
                <a:solidFill>
                  <a:schemeClr val="bg1"/>
                </a:solidFill>
                <a:cs typeface="Calibri Light"/>
              </a:rPr>
              <a:t>ΠΡΟΣΟΜΟΙΩΣΗ ΔΙΚΤΥΩΝ</a:t>
            </a:r>
            <a:endParaRPr lang="en-US" sz="2700" b="1" dirty="0">
              <a:solidFill>
                <a:schemeClr val="bg1"/>
              </a:solidFill>
              <a:cs typeface="Calibri Light"/>
            </a:endParaRPr>
          </a:p>
        </p:txBody>
      </p:sp>
      <p:pic>
        <p:nvPicPr>
          <p:cNvPr id="5" name="Picture 9">
            <a:extLst>
              <a:ext uri="{FF2B5EF4-FFF2-40B4-BE49-F238E27FC236}">
                <a16:creationId xmlns:a16="http://schemas.microsoft.com/office/drawing/2014/main" id="{2FF03C4F-3E77-4E07-9538-744D35254B3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233D9E"/>
              </a:clrFrom>
              <a:clrTo>
                <a:srgbClr val="233D9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80654" y="3643394"/>
            <a:ext cx="1299095" cy="126355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E47A5094-9E9B-403D-914D-A44463F252D2}"/>
              </a:ext>
            </a:extLst>
          </p:cNvPr>
          <p:cNvSpPr txBox="1">
            <a:spLocks/>
          </p:cNvSpPr>
          <p:nvPr/>
        </p:nvSpPr>
        <p:spPr>
          <a:xfrm>
            <a:off x="1779749" y="3718990"/>
            <a:ext cx="9440701" cy="1112363"/>
          </a:xfrm>
          <a:prstGeom prst="rect">
            <a:avLst/>
          </a:prstGeom>
          <a:effectLst/>
        </p:spPr>
        <p:txBody>
          <a:bodyPr vert="horz" lIns="91440" tIns="45720" rIns="91440" bIns="45720" rtlCol="0" anchor="ctr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none" baseline="0">
                <a:solidFill>
                  <a:schemeClr val="accent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l-GR" sz="2400" dirty="0">
                <a:solidFill>
                  <a:schemeClr val="bg1"/>
                </a:solidFill>
                <a:cs typeface="Calibri Light"/>
              </a:rPr>
              <a:t>Πανεπιστήμιο Πελοποννήσου</a:t>
            </a:r>
            <a:br>
              <a:rPr lang="el-GR" sz="2400" dirty="0">
                <a:solidFill>
                  <a:schemeClr val="bg1"/>
                </a:solidFill>
                <a:cs typeface="Calibri Light"/>
              </a:rPr>
            </a:br>
            <a:r>
              <a:rPr lang="el-GR" sz="2400" dirty="0">
                <a:solidFill>
                  <a:schemeClr val="bg1"/>
                </a:solidFill>
                <a:cs typeface="Calibri Light"/>
              </a:rPr>
              <a:t>Τμήμα Ηλεκτρολόγων Μηχανικών και Μηχανικών Υπολογιστών</a:t>
            </a:r>
            <a:endParaRPr lang="en-US" sz="2400" dirty="0">
              <a:solidFill>
                <a:schemeClr val="bg1"/>
              </a:solidFill>
              <a:cs typeface="Calibri Light"/>
            </a:endParaRP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A3577863-D78F-45F2-9DD7-514C10D8D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843F0-F6A3-429E-8CCB-665AE26D23C1}" type="datetime1">
              <a:rPr lang="en-US" smtClean="0"/>
              <a:t>5/22/2026</a:t>
            </a:fld>
            <a:endParaRPr lang="en-US" dirty="0"/>
          </a:p>
        </p:txBody>
      </p:sp>
      <p:sp>
        <p:nvSpPr>
          <p:cNvPr id="8" name="Θέση αριθμού διαφάνειας 7">
            <a:extLst>
              <a:ext uri="{FF2B5EF4-FFF2-40B4-BE49-F238E27FC236}">
                <a16:creationId xmlns:a16="http://schemas.microsoft.com/office/drawing/2014/main" id="{E4E63C34-E0B1-49B6-84AC-467BF3579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9" name="Θέση υποσέλιδου 8">
            <a:extLst>
              <a:ext uri="{FF2B5EF4-FFF2-40B4-BE49-F238E27FC236}">
                <a16:creationId xmlns:a16="http://schemas.microsoft.com/office/drawing/2014/main" id="{78242AE9-1B35-46FA-948F-693CEAA57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ΔΙΚΤΥΑ ΚΙΝΗΤΩΝ ΕΠΙΚΟΙΝΩΝΙΩΝ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073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3683" y="1005482"/>
            <a:ext cx="7632551" cy="442526"/>
          </a:xfrm>
          <a:prstGeom prst="rect">
            <a:avLst/>
          </a:prstGeom>
        </p:spPr>
        <p:txBody>
          <a:bodyPr vert="horz" wrap="square" lIns="0" tIns="11526" rIns="0" bIns="0" rtlCol="0" anchor="b">
            <a:spAutoFit/>
          </a:bodyPr>
          <a:lstStyle/>
          <a:p>
            <a:pPr marL="11527">
              <a:spcBef>
                <a:spcPts val="91"/>
              </a:spcBef>
            </a:pPr>
            <a:r>
              <a:rPr spc="-5" dirty="0"/>
              <a:t>Μεταβατική </a:t>
            </a:r>
            <a:r>
              <a:rPr dirty="0"/>
              <a:t>– </a:t>
            </a:r>
            <a:r>
              <a:rPr spc="-5" dirty="0"/>
              <a:t>Σταθερή</a:t>
            </a:r>
            <a:r>
              <a:rPr spc="-27" dirty="0"/>
              <a:t> </a:t>
            </a:r>
            <a:r>
              <a:rPr spc="-5" dirty="0"/>
              <a:t>κατάσταση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xfrm>
            <a:off x="12622639" y="5485368"/>
            <a:ext cx="955217" cy="17177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23053">
              <a:lnSpc>
                <a:spcPts val="1479"/>
              </a:lnSpc>
            </a:pPr>
            <a:fld id="{81D60167-4931-47E6-BA6A-407CBD079E47}" type="slidenum">
              <a:rPr dirty="0"/>
              <a:pPr marL="23053">
                <a:lnSpc>
                  <a:spcPts val="1479"/>
                </a:lnSpc>
              </a:pPr>
              <a:t>10</a:t>
            </a:fld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625961" y="1797397"/>
            <a:ext cx="10864423" cy="4678533"/>
          </a:xfrm>
          <a:prstGeom prst="rect">
            <a:avLst/>
          </a:prstGeom>
        </p:spPr>
        <p:txBody>
          <a:bodyPr vert="horz" wrap="square" lIns="0" tIns="46681" rIns="0" bIns="0" rtlCol="0">
            <a:spAutoFit/>
          </a:bodyPr>
          <a:lstStyle/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Η λειτουργία ενός μοντέλου προσομοίωσης  διακρίνεται σε</a:t>
            </a:r>
          </a:p>
          <a:p>
            <a:pPr marL="1089201" marR="1215472" lvl="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tabLst>
                <a:tab pos="827028" algn="l"/>
                <a:tab pos="827604" algn="l"/>
              </a:tabLst>
            </a:pPr>
            <a:r>
              <a:rPr sz="2600" dirty="0">
                <a:solidFill>
                  <a:schemeClr val="tx2"/>
                </a:solidFill>
              </a:rPr>
              <a:t>Μεταβατική</a:t>
            </a:r>
          </a:p>
          <a:p>
            <a:pPr marL="1089201" marR="1215472" lvl="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tabLst>
                <a:tab pos="827028" algn="l"/>
                <a:tab pos="827604" algn="l"/>
              </a:tabLst>
            </a:pPr>
            <a:r>
              <a:rPr sz="2600" dirty="0">
                <a:solidFill>
                  <a:schemeClr val="tx2"/>
                </a:solidFill>
              </a:rPr>
              <a:t>Σταθερή (steady-state)</a:t>
            </a:r>
          </a:p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Μεταβατική είναι η κατάσταση λειτουργίας του  μοντέλου προσομοίωσης, κατά την οποία η  επιλογή της αρχική κατάστασης είναι σημαντική</a:t>
            </a:r>
          </a:p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Η σταθερή κατάσταση λειτουργίας που ακολουθεί  την μεταβατική είναι ανεξάρτητη της αρχικής  κατάστασης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04" y="888931"/>
            <a:ext cx="10010072" cy="590769"/>
          </a:xfrm>
          <a:prstGeom prst="rect">
            <a:avLst/>
          </a:prstGeom>
        </p:spPr>
        <p:txBody>
          <a:bodyPr vert="horz" wrap="square" lIns="0" tIns="64546" rIns="0" bIns="0" rtlCol="0" anchor="b">
            <a:spAutoFit/>
          </a:bodyPr>
          <a:lstStyle/>
          <a:p>
            <a:pPr marL="11527" marR="4611">
              <a:lnSpc>
                <a:spcPts val="4465"/>
              </a:lnSpc>
              <a:spcBef>
                <a:spcPts val="91"/>
              </a:spcBef>
            </a:pPr>
            <a:r>
              <a:rPr spc="-5" dirty="0"/>
              <a:t>Προσομοίωση στη μεταβατική  κατάσταση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xfrm>
            <a:off x="12622639" y="5485368"/>
            <a:ext cx="955217" cy="17177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23053">
              <a:lnSpc>
                <a:spcPts val="1479"/>
              </a:lnSpc>
            </a:pPr>
            <a:fld id="{81D60167-4931-47E6-BA6A-407CBD079E47}" type="slidenum">
              <a:rPr dirty="0"/>
              <a:pPr marL="23053">
                <a:lnSpc>
                  <a:spcPts val="1479"/>
                </a:lnSpc>
              </a:pPr>
              <a:t>11</a:t>
            </a:fld>
            <a:endParaRPr dirty="0"/>
          </a:p>
        </p:txBody>
      </p:sp>
      <p:sp>
        <p:nvSpPr>
          <p:cNvPr id="4" name="object 4"/>
          <p:cNvSpPr txBox="1"/>
          <p:nvPr/>
        </p:nvSpPr>
        <p:spPr>
          <a:xfrm>
            <a:off x="669093" y="1687625"/>
            <a:ext cx="10700522" cy="3002504"/>
          </a:xfrm>
          <a:prstGeom prst="rect">
            <a:avLst/>
          </a:prstGeom>
        </p:spPr>
        <p:txBody>
          <a:bodyPr vert="horz" wrap="square" lIns="0" tIns="169433" rIns="0" bIns="0" rtlCol="0">
            <a:spAutoFit/>
          </a:bodyPr>
          <a:lstStyle/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Μας ενδιαφέρει η μεταβατική κατάσταση όταν</a:t>
            </a:r>
          </a:p>
          <a:p>
            <a:pPr marL="1089201" marR="1215472" lvl="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tabLst>
                <a:tab pos="827028" algn="l"/>
                <a:tab pos="827604" algn="l"/>
              </a:tabLst>
            </a:pPr>
            <a:r>
              <a:rPr sz="2600" dirty="0">
                <a:solidFill>
                  <a:schemeClr val="tx2"/>
                </a:solidFill>
              </a:rPr>
              <a:t>Θέλουμε να αναλύσουμε προβλήματα σχετικά  με συγκεκριμένες αρχικές συνθήκες (π.χ.  βιομηχανία)</a:t>
            </a:r>
          </a:p>
          <a:p>
            <a:pPr marL="1089201" marR="1215472" lvl="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tabLst>
                <a:tab pos="827028" algn="l"/>
                <a:tab pos="827604" algn="l"/>
              </a:tabLst>
            </a:pPr>
            <a:r>
              <a:rPr sz="2600" dirty="0">
                <a:solidFill>
                  <a:schemeClr val="tx2"/>
                </a:solidFill>
              </a:rPr>
              <a:t>Δεν υπάρχει σταθερή κατάσταση στο σύστημα  (συνεχείς αλλαγές)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03498" y="871797"/>
            <a:ext cx="10010072" cy="590769"/>
          </a:xfrm>
          <a:prstGeom prst="rect">
            <a:avLst/>
          </a:prstGeom>
        </p:spPr>
        <p:txBody>
          <a:bodyPr vert="horz" wrap="square" lIns="0" tIns="64546" rIns="0" bIns="0" rtlCol="0" anchor="b">
            <a:spAutoFit/>
          </a:bodyPr>
          <a:lstStyle/>
          <a:p>
            <a:pPr marL="11527" marR="4611">
              <a:lnSpc>
                <a:spcPts val="4465"/>
              </a:lnSpc>
              <a:spcBef>
                <a:spcPts val="91"/>
              </a:spcBef>
            </a:pPr>
            <a:r>
              <a:rPr spc="-5" dirty="0"/>
              <a:t>Προσομοίωση στη σταθερή  κατάσταση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03498" y="1658912"/>
            <a:ext cx="11478593" cy="4768301"/>
          </a:xfrm>
          <a:prstGeom prst="rect">
            <a:avLst/>
          </a:prstGeom>
        </p:spPr>
        <p:txBody>
          <a:bodyPr vert="horz" wrap="square" lIns="0" tIns="46681" rIns="0" bIns="0" rtlCol="0">
            <a:spAutoFit/>
          </a:bodyPr>
          <a:lstStyle/>
          <a:p>
            <a:pPr marL="468727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Συνήθως ο στόχος είναι η μελέτη του συστήματος  στην σταθερή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sz="2600" dirty="0">
                <a:solidFill>
                  <a:schemeClr val="tx2"/>
                </a:solidFill>
              </a:rPr>
              <a:t>κατάσταση</a:t>
            </a:r>
          </a:p>
          <a:p>
            <a:pPr marL="468727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Για αυτό, η προσομοίωση πρέπει να εκτελεστεί για  ικανό χρόνο προκειμένου να ξεπεράσει την  μεταβατική κατάσταση</a:t>
            </a:r>
          </a:p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Στρατηγικές επιλογής αρχικής συνθήκης</a:t>
            </a:r>
          </a:p>
          <a:p>
            <a:pPr marL="876578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tabLst>
                <a:tab pos="827028" algn="l"/>
                <a:tab pos="827604" algn="l"/>
              </a:tabLst>
            </a:pPr>
            <a:r>
              <a:rPr sz="2600" dirty="0">
                <a:solidFill>
                  <a:schemeClr val="tx2"/>
                </a:solidFill>
              </a:rPr>
              <a:t>Άδειο σύστημα</a:t>
            </a:r>
          </a:p>
          <a:p>
            <a:pPr marL="876578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tabLst>
                <a:tab pos="827028" algn="l"/>
                <a:tab pos="827604" algn="l"/>
              </a:tabLst>
            </a:pPr>
            <a:r>
              <a:rPr sz="2600" dirty="0">
                <a:solidFill>
                  <a:schemeClr val="tx2"/>
                </a:solidFill>
              </a:rPr>
              <a:t>Αντιπροσωπευτικότητα</a:t>
            </a:r>
          </a:p>
          <a:p>
            <a:pPr marL="468727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Σε κάθε περίπτωση απαιτείται a priori γνώση του  συστήματος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127812" y="5930153"/>
            <a:ext cx="185569" cy="207205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1271" dirty="0">
                <a:solidFill>
                  <a:srgbClr val="3B3B3B"/>
                </a:solidFill>
                <a:latin typeface="Times New Roman"/>
                <a:cs typeface="Times New Roman"/>
              </a:rPr>
              <a:t>14</a:t>
            </a:r>
            <a:endParaRPr sz="1271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03497" y="973685"/>
            <a:ext cx="10010072" cy="590769"/>
          </a:xfrm>
          <a:prstGeom prst="rect">
            <a:avLst/>
          </a:prstGeom>
        </p:spPr>
        <p:txBody>
          <a:bodyPr vert="horz" wrap="square" lIns="0" tIns="64546" rIns="0" bIns="0" rtlCol="0" anchor="b">
            <a:spAutoFit/>
          </a:bodyPr>
          <a:lstStyle/>
          <a:p>
            <a:pPr marL="11527" marR="4611">
              <a:lnSpc>
                <a:spcPts val="4465"/>
              </a:lnSpc>
              <a:spcBef>
                <a:spcPts val="91"/>
              </a:spcBef>
            </a:pPr>
            <a:r>
              <a:rPr spc="-5" dirty="0"/>
              <a:t>Προσομοίωση στη σταθερή  κατάσταση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77720" y="1888830"/>
            <a:ext cx="11054205" cy="2970649"/>
          </a:xfrm>
          <a:prstGeom prst="rect">
            <a:avLst/>
          </a:prstGeom>
        </p:spPr>
        <p:txBody>
          <a:bodyPr vert="horz" wrap="square" lIns="0" tIns="48986" rIns="0" bIns="0" rtlCol="0">
            <a:spAutoFit/>
          </a:bodyPr>
          <a:lstStyle/>
          <a:p>
            <a:pPr marL="468727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Χρειάζεται προσοχή για να μην επηρεαστούν  τα δεδομένα από τη μεταβατική κατάσταση</a:t>
            </a:r>
          </a:p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Δυο τρόποι</a:t>
            </a:r>
          </a:p>
          <a:p>
            <a:pPr marL="1252530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tabLst>
                <a:tab pos="827028" algn="l"/>
                <a:tab pos="827604" algn="l"/>
              </a:tabLst>
            </a:pPr>
            <a:r>
              <a:rPr sz="2600" dirty="0">
                <a:solidFill>
                  <a:schemeClr val="tx2"/>
                </a:solidFill>
              </a:rPr>
              <a:t>Πολύ μεγάλοι χρόνοι εκτέλεσης</a:t>
            </a:r>
          </a:p>
          <a:p>
            <a:pPr marL="1252530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tabLst>
                <a:tab pos="827028" algn="l"/>
                <a:tab pos="827604" algn="l"/>
              </a:tabLst>
            </a:pPr>
            <a:r>
              <a:rPr sz="2600" dirty="0">
                <a:solidFill>
                  <a:schemeClr val="tx2"/>
                </a:solidFill>
              </a:rPr>
              <a:t>Συλλογή δεδομένων μόνο στη σταθερή  κατάσταση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03497" y="966569"/>
            <a:ext cx="10010072" cy="590769"/>
          </a:xfrm>
          <a:prstGeom prst="rect">
            <a:avLst/>
          </a:prstGeom>
        </p:spPr>
        <p:txBody>
          <a:bodyPr vert="horz" wrap="square" lIns="0" tIns="64546" rIns="0" bIns="0" rtlCol="0" anchor="b">
            <a:spAutoFit/>
          </a:bodyPr>
          <a:lstStyle/>
          <a:p>
            <a:pPr marL="2630352" marR="4611" indent="-2618825">
              <a:lnSpc>
                <a:spcPts val="4465"/>
              </a:lnSpc>
              <a:spcBef>
                <a:spcPts val="508"/>
              </a:spcBef>
            </a:pPr>
            <a:r>
              <a:rPr spc="-5" dirty="0"/>
              <a:t>Προσδιορισμός τέλους μεταβατικής  κατάστασης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96816" y="1772439"/>
            <a:ext cx="11490384" cy="4643035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468727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Δοκιμή διάφορων διαρκειών Τ1&lt;Τ2&lt;....&lt;Τκ για  την μεταβατική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sz="2600" dirty="0">
                <a:solidFill>
                  <a:schemeClr val="tx2"/>
                </a:solidFill>
              </a:rPr>
              <a:t>κατάσταση</a:t>
            </a:r>
          </a:p>
          <a:p>
            <a:pPr marL="1252530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tabLst>
                <a:tab pos="827028" algn="l"/>
                <a:tab pos="827604" algn="l"/>
              </a:tabLst>
            </a:pPr>
            <a:r>
              <a:rPr sz="2600" dirty="0">
                <a:solidFill>
                  <a:schemeClr val="tx2"/>
                </a:solidFill>
              </a:rPr>
              <a:t>Συλλογή στατιστικών σταθερής περιόδου για  καθεμία</a:t>
            </a:r>
          </a:p>
          <a:p>
            <a:pPr marL="1252530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tabLst>
                <a:tab pos="827028" algn="l"/>
                <a:tab pos="827604" algn="l"/>
              </a:tabLst>
            </a:pPr>
            <a:r>
              <a:rPr sz="2600" dirty="0">
                <a:solidFill>
                  <a:schemeClr val="tx2"/>
                </a:solidFill>
              </a:rPr>
              <a:t>Επιλογή Τi, έτσι ώστε για κάθε m&gt;i τα  στατιστικά σταθερής κατάστασης για Tm να  είναι σχεδόν ίδια</a:t>
            </a:r>
          </a:p>
          <a:p>
            <a:pPr marL="468727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Υπολογισμός ενός κυλιόμενου μέσου όρου  των στατιστικών ενδιαφέροντος</a:t>
            </a:r>
          </a:p>
          <a:p>
            <a:pPr marL="1252530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tabLst>
                <a:tab pos="827028" algn="l"/>
                <a:tab pos="827604" algn="l"/>
              </a:tabLst>
            </a:pPr>
            <a:r>
              <a:rPr sz="2600" dirty="0">
                <a:solidFill>
                  <a:schemeClr val="tx2"/>
                </a:solidFill>
              </a:rPr>
              <a:t>Μέχρι να συγκλίνουν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139338" y="5959250"/>
            <a:ext cx="162517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89"/>
              </a:lnSpc>
            </a:pPr>
            <a:r>
              <a:rPr sz="1271" dirty="0">
                <a:solidFill>
                  <a:srgbClr val="3B3B3B"/>
                </a:solidFill>
                <a:latin typeface="Times New Roman"/>
                <a:cs typeface="Times New Roman"/>
              </a:rPr>
              <a:t>16</a:t>
            </a:r>
            <a:endParaRPr sz="1271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77619" y="454414"/>
            <a:ext cx="10010072" cy="1286369"/>
          </a:xfrm>
          <a:prstGeom prst="rect">
            <a:avLst/>
          </a:prstGeom>
        </p:spPr>
        <p:txBody>
          <a:bodyPr vert="horz" wrap="square" lIns="0" tIns="166551" rIns="0" bIns="0" rtlCol="0" anchor="b">
            <a:spAutoFit/>
          </a:bodyPr>
          <a:lstStyle/>
          <a:p>
            <a:pPr marL="11527" marR="4611">
              <a:lnSpc>
                <a:spcPts val="4465"/>
              </a:lnSpc>
              <a:spcBef>
                <a:spcPts val="91"/>
              </a:spcBef>
            </a:pPr>
            <a:r>
              <a:rPr spc="-5" dirty="0"/>
              <a:t>Παράδειγμα: Προσδιορισμός σταθερής  κατάστασης με κυλιόμενο Μ.Ο.</a:t>
            </a:r>
          </a:p>
        </p:txBody>
      </p:sp>
      <p:sp>
        <p:nvSpPr>
          <p:cNvPr id="4" name="object 4"/>
          <p:cNvSpPr/>
          <p:nvPr/>
        </p:nvSpPr>
        <p:spPr>
          <a:xfrm>
            <a:off x="2082628" y="2274090"/>
            <a:ext cx="8219227" cy="45839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6" name="object 6"/>
          <p:cNvSpPr txBox="1"/>
          <p:nvPr/>
        </p:nvSpPr>
        <p:spPr>
          <a:xfrm>
            <a:off x="1890145" y="1918552"/>
            <a:ext cx="9332821" cy="377651"/>
          </a:xfrm>
          <a:prstGeom prst="rect">
            <a:avLst/>
          </a:prstGeom>
        </p:spPr>
        <p:txBody>
          <a:bodyPr vert="horz" wrap="square" lIns="0" tIns="43799" rIns="0" bIns="0" rtlCol="0">
            <a:spAutoFit/>
          </a:bodyPr>
          <a:lstStyle/>
          <a:p>
            <a:pPr marL="305453" marR="4611" indent="-293926">
              <a:lnSpc>
                <a:spcPts val="2632"/>
              </a:lnSpc>
              <a:spcBef>
                <a:spcPts val="345"/>
              </a:spcBef>
            </a:pPr>
            <a:r>
              <a:rPr sz="2360" spc="-5" dirty="0">
                <a:solidFill>
                  <a:srgbClr val="00007F"/>
                </a:solidFill>
                <a:latin typeface="Arial"/>
                <a:cs typeface="Arial"/>
              </a:rPr>
              <a:t>Έστω </a:t>
            </a:r>
            <a:r>
              <a:rPr sz="2360" dirty="0">
                <a:solidFill>
                  <a:srgbClr val="00007F"/>
                </a:solidFill>
                <a:latin typeface="Arial"/>
                <a:cs typeface="Arial"/>
              </a:rPr>
              <a:t>ότι </a:t>
            </a:r>
            <a:r>
              <a:rPr sz="2360" spc="-5" dirty="0">
                <a:solidFill>
                  <a:srgbClr val="00007F"/>
                </a:solidFill>
                <a:latin typeface="Arial"/>
                <a:cs typeface="Arial"/>
              </a:rPr>
              <a:t>μετράμε </a:t>
            </a:r>
            <a:r>
              <a:rPr sz="2360" dirty="0">
                <a:solidFill>
                  <a:srgbClr val="00007F"/>
                </a:solidFill>
                <a:latin typeface="Arial"/>
                <a:cs typeface="Arial"/>
              </a:rPr>
              <a:t>ένα </a:t>
            </a:r>
            <a:r>
              <a:rPr sz="2360" spc="-5" dirty="0">
                <a:solidFill>
                  <a:srgbClr val="00007F"/>
                </a:solidFill>
                <a:latin typeface="Arial"/>
                <a:cs typeface="Arial"/>
              </a:rPr>
              <a:t>μέτρο απόδοσης με την εξής  διακύμανση</a:t>
            </a:r>
            <a:endParaRPr sz="236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77618" y="406675"/>
            <a:ext cx="10010072" cy="1286369"/>
          </a:xfrm>
          <a:prstGeom prst="rect">
            <a:avLst/>
          </a:prstGeom>
        </p:spPr>
        <p:txBody>
          <a:bodyPr vert="horz" wrap="square" lIns="0" tIns="166551" rIns="0" bIns="0" rtlCol="0" anchor="b">
            <a:spAutoFit/>
          </a:bodyPr>
          <a:lstStyle/>
          <a:p>
            <a:pPr marL="11527" marR="4611">
              <a:lnSpc>
                <a:spcPts val="4465"/>
              </a:lnSpc>
              <a:spcBef>
                <a:spcPts val="91"/>
              </a:spcBef>
            </a:pPr>
            <a:r>
              <a:rPr spc="-5" dirty="0"/>
              <a:t>Παράδειγμα: Προσδιορισμός σταθερής  κατάστασης με κυλιόμενο Μ.Ο.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12"/>
          </p:nvPr>
        </p:nvSpPr>
        <p:spPr>
          <a:xfrm>
            <a:off x="12622639" y="5485368"/>
            <a:ext cx="955217" cy="17177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23053">
              <a:lnSpc>
                <a:spcPts val="1479"/>
              </a:lnSpc>
            </a:pPr>
            <a:fld id="{81D60167-4931-47E6-BA6A-407CBD079E47}" type="slidenum">
              <a:rPr dirty="0"/>
              <a:pPr marL="23053">
                <a:lnSpc>
                  <a:spcPts val="1479"/>
                </a:lnSpc>
              </a:pPr>
              <a:t>16</a:t>
            </a:fld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815742" y="2107039"/>
            <a:ext cx="10666016" cy="2302325"/>
          </a:xfrm>
          <a:prstGeom prst="rect">
            <a:avLst/>
          </a:prstGeom>
        </p:spPr>
        <p:txBody>
          <a:bodyPr vert="horz" wrap="square" lIns="0" tIns="10950" rIns="0" bIns="0" rtlCol="0">
            <a:spAutoFit/>
          </a:bodyPr>
          <a:lstStyle/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Έστω y1, y2, ...., yn οι μετρήσεις  Διαιρούμε την προσομοίωση σε L</a:t>
            </a:r>
            <a:endParaRPr lang="en-US" sz="2600" dirty="0">
              <a:solidFill>
                <a:schemeClr val="tx2"/>
              </a:solidFill>
            </a:endParaRPr>
          </a:p>
          <a:p>
            <a:pPr marR="1215472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</a:pPr>
            <a:r>
              <a:rPr sz="2600" dirty="0" err="1">
                <a:solidFill>
                  <a:schemeClr val="tx2"/>
                </a:solidFill>
              </a:rPr>
              <a:t>δι</a:t>
            </a:r>
            <a:r>
              <a:rPr sz="2600" dirty="0">
                <a:solidFill>
                  <a:schemeClr val="tx2"/>
                </a:solidFill>
              </a:rPr>
              <a:t>αστήματα, με το καθένα να έχει k  μετρήσεις =&gt; n=kL</a:t>
            </a:r>
          </a:p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Υπολογίζουμε το μέσο όρο για κάθε διάστημα  Επαναλαμβάνουμε μέχρι να σταθεροποιηθεί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7316" y="488477"/>
            <a:ext cx="10010072" cy="1286369"/>
          </a:xfrm>
          <a:prstGeom prst="rect">
            <a:avLst/>
          </a:prstGeom>
        </p:spPr>
        <p:txBody>
          <a:bodyPr vert="horz" wrap="square" lIns="0" tIns="166551" rIns="0" bIns="0" rtlCol="0" anchor="b">
            <a:spAutoFit/>
          </a:bodyPr>
          <a:lstStyle/>
          <a:p>
            <a:pPr marL="11527" marR="4611">
              <a:lnSpc>
                <a:spcPts val="4465"/>
              </a:lnSpc>
              <a:spcBef>
                <a:spcPts val="91"/>
              </a:spcBef>
            </a:pPr>
            <a:r>
              <a:rPr spc="-5" dirty="0"/>
              <a:t>Παράδειγμα: Προσδιορισμός σταθερής  κατάστασης με κυλιόμενο Μ.Ο.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12622639" y="5485368"/>
            <a:ext cx="955219" cy="17177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23053">
              <a:lnSpc>
                <a:spcPts val="1479"/>
              </a:lnSpc>
            </a:pPr>
            <a:fld id="{81D60167-4931-47E6-BA6A-407CBD079E47}" type="slidenum">
              <a:rPr dirty="0"/>
              <a:pPr marL="23053">
                <a:lnSpc>
                  <a:spcPts val="1479"/>
                </a:lnSpc>
              </a:pPr>
              <a:t>17</a:t>
            </a:fld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2674966" y="2554169"/>
            <a:ext cx="6331011" cy="37859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8394" y="999883"/>
            <a:ext cx="4169549" cy="442526"/>
          </a:xfrm>
          <a:prstGeom prst="rect">
            <a:avLst/>
          </a:prstGeom>
        </p:spPr>
        <p:txBody>
          <a:bodyPr vert="horz" wrap="square" lIns="0" tIns="11526" rIns="0" bIns="0" rtlCol="0" anchor="b">
            <a:spAutoFit/>
          </a:bodyPr>
          <a:lstStyle/>
          <a:p>
            <a:pPr marL="11527">
              <a:spcBef>
                <a:spcPts val="91"/>
              </a:spcBef>
            </a:pPr>
            <a:r>
              <a:rPr spc="-5" dirty="0"/>
              <a:t>Εκτίμηση</a:t>
            </a:r>
            <a:r>
              <a:rPr spc="-45" dirty="0"/>
              <a:t> </a:t>
            </a:r>
            <a:r>
              <a:rPr spc="-5" dirty="0"/>
              <a:t>μεγεθών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xfrm>
            <a:off x="12622639" y="5485368"/>
            <a:ext cx="955217" cy="17177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23053">
              <a:lnSpc>
                <a:spcPts val="1479"/>
              </a:lnSpc>
            </a:pPr>
            <a:fld id="{81D60167-4931-47E6-BA6A-407CBD079E47}" type="slidenum">
              <a:rPr dirty="0"/>
              <a:pPr marL="23053">
                <a:lnSpc>
                  <a:spcPts val="1479"/>
                </a:lnSpc>
              </a:pPr>
              <a:t>18</a:t>
            </a:fld>
            <a:endParaRPr dirty="0"/>
          </a:p>
        </p:txBody>
      </p:sp>
      <p:sp>
        <p:nvSpPr>
          <p:cNvPr id="5" name="object 5"/>
          <p:cNvSpPr txBox="1"/>
          <p:nvPr/>
        </p:nvSpPr>
        <p:spPr>
          <a:xfrm>
            <a:off x="622194" y="1854324"/>
            <a:ext cx="9962417" cy="3510797"/>
          </a:xfrm>
          <a:prstGeom prst="rect">
            <a:avLst/>
          </a:prstGeom>
        </p:spPr>
        <p:txBody>
          <a:bodyPr vert="horz" wrap="square" lIns="0" tIns="48986" rIns="0" bIns="0" rtlCol="0">
            <a:spAutoFit/>
          </a:bodyPr>
          <a:lstStyle/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Οι μετρικές απόδοσης που εκτιμώνται μέσω  προσομοίωσης σχετίζονται με την  πιθανοτική κατανομή μιας τυχαίας  μεταβλητής</a:t>
            </a:r>
          </a:p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Οι πιο ευρέως χρησιμοποιούμενες</a:t>
            </a:r>
          </a:p>
          <a:p>
            <a:pPr marL="827604" marR="1215472" indent="-260499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Calibri"/>
              <a:buChar char="–"/>
              <a:tabLst>
                <a:tab pos="827028" algn="l"/>
                <a:tab pos="827604" algn="l"/>
              </a:tabLst>
            </a:pPr>
            <a:r>
              <a:rPr sz="2600" dirty="0">
                <a:solidFill>
                  <a:schemeClr val="tx2"/>
                </a:solidFill>
              </a:rPr>
              <a:t>Μέσος όρος (mean)</a:t>
            </a:r>
          </a:p>
          <a:p>
            <a:pPr marL="827604" marR="1215472" indent="-260499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Calibri"/>
              <a:buChar char="–"/>
              <a:tabLst>
                <a:tab pos="827028" algn="l"/>
                <a:tab pos="827604" algn="l"/>
              </a:tabLst>
            </a:pPr>
            <a:r>
              <a:rPr sz="2600" dirty="0">
                <a:solidFill>
                  <a:schemeClr val="tx2"/>
                </a:solidFill>
              </a:rPr>
              <a:t>Τυπική απόκλιση (standard deviation)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4307" y="870700"/>
            <a:ext cx="5929000" cy="442526"/>
          </a:xfrm>
          <a:prstGeom prst="rect">
            <a:avLst/>
          </a:prstGeom>
        </p:spPr>
        <p:txBody>
          <a:bodyPr vert="horz" wrap="square" lIns="0" tIns="11526" rIns="0" bIns="0" rtlCol="0" anchor="b">
            <a:spAutoFit/>
          </a:bodyPr>
          <a:lstStyle/>
          <a:p>
            <a:pPr marL="11527">
              <a:spcBef>
                <a:spcPts val="91"/>
              </a:spcBef>
            </a:pPr>
            <a:r>
              <a:rPr spc="-5" dirty="0"/>
              <a:t>Διαστήματα</a:t>
            </a:r>
            <a:r>
              <a:rPr spc="-54" dirty="0"/>
              <a:t> </a:t>
            </a:r>
            <a:r>
              <a:rPr spc="-5" dirty="0"/>
              <a:t>εμπιστοσύνης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idx="1"/>
          </p:nvPr>
        </p:nvSpPr>
        <p:spPr>
          <a:xfrm>
            <a:off x="721242" y="1863840"/>
            <a:ext cx="10010071" cy="1760280"/>
          </a:xfrm>
          <a:prstGeom prst="rect">
            <a:avLst/>
          </a:prstGeom>
        </p:spPr>
        <p:txBody>
          <a:bodyPr vert="horz" wrap="square" lIns="0" tIns="97971" rIns="0" bIns="0" rtlCol="0" anchor="ctr">
            <a:spAutoFit/>
          </a:bodyPr>
          <a:lstStyle/>
          <a:p>
            <a:pPr marL="174801" marR="1215472" indent="-293926">
              <a:lnSpc>
                <a:spcPct val="135100"/>
              </a:lnSpc>
              <a:spcBef>
                <a:spcPts val="91"/>
              </a:spcBef>
            </a:pPr>
            <a:r>
              <a:rPr sz="2600" dirty="0"/>
              <a:t>Έστω x1, x2, ..., xn n διαδοχικές μετρήσεις μιας  τυχαίας μεταβλητής σε μια προσομοίωση</a:t>
            </a:r>
          </a:p>
          <a:p>
            <a:pPr marL="174801" marR="1215472" indent="-293926">
              <a:lnSpc>
                <a:spcPct val="135100"/>
              </a:lnSpc>
              <a:spcBef>
                <a:spcPts val="91"/>
              </a:spcBef>
            </a:pPr>
            <a:r>
              <a:rPr sz="2600" dirty="0"/>
              <a:t>Η εκτίμηση για τη μέση τιμή της μεταβλητής δίνεται  από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12"/>
          </p:nvPr>
        </p:nvSpPr>
        <p:spPr>
          <a:xfrm>
            <a:off x="12622639" y="5485368"/>
            <a:ext cx="955217" cy="17177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23053">
              <a:lnSpc>
                <a:spcPts val="1479"/>
              </a:lnSpc>
            </a:pPr>
            <a:fld id="{81D60167-4931-47E6-BA6A-407CBD079E47}" type="slidenum">
              <a:rPr dirty="0"/>
              <a:pPr marL="23053">
                <a:lnSpc>
                  <a:spcPts val="1479"/>
                </a:lnSpc>
              </a:pPr>
              <a:t>19</a:t>
            </a:fld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721242" y="3953119"/>
            <a:ext cx="8876709" cy="1618138"/>
          </a:xfrm>
          <a:prstGeom prst="rect">
            <a:avLst/>
          </a:prstGeom>
        </p:spPr>
        <p:txBody>
          <a:bodyPr vert="horz" wrap="square" lIns="0" tIns="46104" rIns="0" bIns="0" rtlCol="0">
            <a:spAutoFit/>
          </a:bodyPr>
          <a:lstStyle/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Για να υπολογίσουμε το διάστημα εμπιστοσύνης για  τη μέση τιμή του δείγματος υπολογίζουμε την  τυπική απόκλιση</a:t>
            </a:r>
          </a:p>
        </p:txBody>
      </p:sp>
      <p:sp>
        <p:nvSpPr>
          <p:cNvPr id="8" name="object 8"/>
          <p:cNvSpPr/>
          <p:nvPr/>
        </p:nvSpPr>
        <p:spPr>
          <a:xfrm>
            <a:off x="9228420" y="2972107"/>
            <a:ext cx="1663209" cy="10500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9" name="object 9"/>
          <p:cNvSpPr/>
          <p:nvPr/>
        </p:nvSpPr>
        <p:spPr>
          <a:xfrm>
            <a:off x="3352806" y="5085454"/>
            <a:ext cx="2614108" cy="11433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0002" y="976002"/>
            <a:ext cx="7121370" cy="442526"/>
          </a:xfrm>
          <a:prstGeom prst="rect">
            <a:avLst/>
          </a:prstGeom>
        </p:spPr>
        <p:txBody>
          <a:bodyPr vert="horz" wrap="square" lIns="0" tIns="11526" rIns="0" bIns="0" rtlCol="0" anchor="b">
            <a:spAutoFit/>
          </a:bodyPr>
          <a:lstStyle/>
          <a:p>
            <a:pPr marL="11527">
              <a:spcBef>
                <a:spcPts val="91"/>
              </a:spcBef>
            </a:pPr>
            <a:r>
              <a:rPr spc="-5" dirty="0"/>
              <a:t>Προσομοίωση </a:t>
            </a:r>
            <a:r>
              <a:rPr dirty="0"/>
              <a:t>&amp;</a:t>
            </a:r>
            <a:r>
              <a:rPr spc="-50" dirty="0"/>
              <a:t> </a:t>
            </a:r>
            <a:r>
              <a:rPr spc="-5" dirty="0"/>
              <a:t>Αποτελέσματα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idx="1"/>
          </p:nvPr>
        </p:nvSpPr>
        <p:spPr>
          <a:xfrm>
            <a:off x="477620" y="1916505"/>
            <a:ext cx="10010071" cy="2507405"/>
          </a:xfrm>
          <a:prstGeom prst="rect">
            <a:avLst/>
          </a:prstGeom>
        </p:spPr>
        <p:txBody>
          <a:bodyPr vert="horz" wrap="square" lIns="0" tIns="181534" rIns="0" bIns="0" rtlCol="0" anchor="ctr">
            <a:spAutoFit/>
          </a:bodyPr>
          <a:lstStyle/>
          <a:p>
            <a:pPr marL="673149" marR="4611" indent="-293926">
              <a:lnSpc>
                <a:spcPts val="3258"/>
              </a:lnSpc>
              <a:spcBef>
                <a:spcPts val="386"/>
              </a:spcBef>
            </a:pPr>
            <a:r>
              <a:rPr sz="2904" dirty="0"/>
              <a:t>Ο </a:t>
            </a:r>
            <a:r>
              <a:rPr sz="2904" spc="-5" dirty="0"/>
              <a:t>σκοπός μιας μελέτης προσομοίωσης είναι  </a:t>
            </a:r>
            <a:r>
              <a:rPr sz="2904" dirty="0"/>
              <a:t>η </a:t>
            </a:r>
            <a:r>
              <a:rPr sz="2904" spc="-5" dirty="0"/>
              <a:t>εκτίμηση </a:t>
            </a:r>
            <a:r>
              <a:rPr lang="el-GR" sz="2904" spc="-5" dirty="0"/>
              <a:t>διαφόρων</a:t>
            </a:r>
            <a:r>
              <a:rPr sz="2904" spc="-5" dirty="0"/>
              <a:t> μετρικών απόδοσης</a:t>
            </a:r>
            <a:endParaRPr sz="2904" dirty="0"/>
          </a:p>
          <a:p>
            <a:pPr marL="673149" marR="146963" indent="-293926">
              <a:lnSpc>
                <a:spcPct val="93400"/>
              </a:lnSpc>
              <a:spcBef>
                <a:spcPts val="1221"/>
              </a:spcBef>
            </a:pPr>
            <a:r>
              <a:rPr sz="2904" spc="-5" dirty="0"/>
              <a:t>Οι μετρικές αυτές υπολογίζονται </a:t>
            </a:r>
            <a:r>
              <a:rPr sz="2904" dirty="0"/>
              <a:t>με </a:t>
            </a:r>
            <a:r>
              <a:rPr sz="2904" spc="-5" dirty="0"/>
              <a:t>την  συλλογή </a:t>
            </a:r>
            <a:r>
              <a:rPr sz="2904" dirty="0"/>
              <a:t>και </a:t>
            </a:r>
            <a:r>
              <a:rPr sz="2904" spc="-5" dirty="0"/>
              <a:t>την ανάλυση των δεδομένων  που παράγονται από την</a:t>
            </a:r>
            <a:r>
              <a:rPr sz="2904" spc="5" dirty="0"/>
              <a:t> </a:t>
            </a:r>
            <a:r>
              <a:rPr sz="2904" spc="-5" dirty="0"/>
              <a:t>προσομοίωση</a:t>
            </a:r>
            <a:endParaRPr sz="2904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xfrm>
            <a:off x="12622639" y="5485368"/>
            <a:ext cx="955217" cy="17177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04891">
              <a:lnSpc>
                <a:spcPts val="1479"/>
              </a:lnSpc>
            </a:pPr>
            <a:fld id="{81D60167-4931-47E6-BA6A-407CBD079E47}" type="slidenum">
              <a:rPr dirty="0"/>
              <a:pPr marL="104891">
                <a:lnSpc>
                  <a:spcPts val="1479"/>
                </a:lnSpc>
              </a:pPr>
              <a:t>2</a:t>
            </a:fld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98695" y="971820"/>
            <a:ext cx="5929000" cy="442526"/>
          </a:xfrm>
          <a:prstGeom prst="rect">
            <a:avLst/>
          </a:prstGeom>
        </p:spPr>
        <p:txBody>
          <a:bodyPr vert="horz" wrap="square" lIns="0" tIns="11526" rIns="0" bIns="0" rtlCol="0" anchor="b">
            <a:spAutoFit/>
          </a:bodyPr>
          <a:lstStyle/>
          <a:p>
            <a:pPr marL="11527">
              <a:spcBef>
                <a:spcPts val="91"/>
              </a:spcBef>
            </a:pPr>
            <a:r>
              <a:rPr spc="-5" dirty="0"/>
              <a:t>Διαστήματα</a:t>
            </a:r>
            <a:r>
              <a:rPr spc="-54" dirty="0"/>
              <a:t> </a:t>
            </a:r>
            <a:r>
              <a:rPr spc="-5" dirty="0"/>
              <a:t>εμπιστοσύνης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63984" y="1864364"/>
            <a:ext cx="9251284" cy="540753"/>
          </a:xfrm>
          <a:prstGeom prst="rect">
            <a:avLst/>
          </a:prstGeom>
        </p:spPr>
        <p:txBody>
          <a:bodyPr vert="horz" wrap="square" lIns="0" tIns="48986" rIns="0" bIns="0" rtlCol="0">
            <a:spAutoFit/>
          </a:bodyPr>
          <a:lstStyle/>
          <a:p>
            <a:pPr marL="468727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Με βάση αυτά το διάστημα εμπιστοσύνης  95% είναι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27020" y="4039098"/>
            <a:ext cx="10744520" cy="2437915"/>
          </a:xfrm>
          <a:prstGeom prst="rect">
            <a:avLst/>
          </a:prstGeom>
        </p:spPr>
        <p:txBody>
          <a:bodyPr vert="horz" wrap="square" lIns="0" tIns="145228" rIns="0" bIns="0" rtlCol="0">
            <a:spAutoFit/>
          </a:bodyPr>
          <a:lstStyle/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tabLst>
                <a:tab pos="402852" algn="l"/>
                <a:tab pos="403428" algn="l"/>
              </a:tabLst>
            </a:pPr>
            <a:r>
              <a:rPr sz="2600" dirty="0">
                <a:solidFill>
                  <a:schemeClr val="tx2"/>
                </a:solidFill>
              </a:rPr>
              <a:t>Σημασία:</a:t>
            </a:r>
          </a:p>
          <a:p>
            <a:pPr marL="632001" marR="1215472" lvl="1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Ο πραγματικός μέσος όρος της τυχαίας  μεταβλητής βρίσκεται στο διάστημα  εμπιστοσύνης με πιθανότητα 95%</a:t>
            </a:r>
          </a:p>
          <a:p>
            <a:pPr marL="632001" marR="1215472" lvl="1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tabLst>
                <a:tab pos="402852" algn="l"/>
                <a:tab pos="403428" algn="l"/>
              </a:tabLst>
            </a:pPr>
            <a:r>
              <a:rPr sz="2600" dirty="0">
                <a:solidFill>
                  <a:schemeClr val="tx2"/>
                </a:solidFill>
              </a:rPr>
              <a:t>Σημαντικό στατιστικό εργαλείο</a:t>
            </a:r>
          </a:p>
        </p:txBody>
      </p:sp>
      <p:sp>
        <p:nvSpPr>
          <p:cNvPr id="7" name="object 7"/>
          <p:cNvSpPr/>
          <p:nvPr/>
        </p:nvSpPr>
        <p:spPr>
          <a:xfrm>
            <a:off x="2087989" y="2546367"/>
            <a:ext cx="6603274" cy="10039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1828" y="1007823"/>
            <a:ext cx="5929000" cy="442526"/>
          </a:xfrm>
          <a:prstGeom prst="rect">
            <a:avLst/>
          </a:prstGeom>
        </p:spPr>
        <p:txBody>
          <a:bodyPr vert="horz" wrap="square" lIns="0" tIns="11526" rIns="0" bIns="0" rtlCol="0" anchor="b">
            <a:spAutoFit/>
          </a:bodyPr>
          <a:lstStyle/>
          <a:p>
            <a:pPr marL="11527">
              <a:spcBef>
                <a:spcPts val="91"/>
              </a:spcBef>
            </a:pPr>
            <a:r>
              <a:rPr spc="-5" dirty="0"/>
              <a:t>Διαστήματα</a:t>
            </a:r>
            <a:r>
              <a:rPr spc="-54" dirty="0"/>
              <a:t> </a:t>
            </a:r>
            <a:r>
              <a:rPr spc="-5" dirty="0"/>
              <a:t>εμπιστοσύνης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221184" y="1733330"/>
            <a:ext cx="9208152" cy="4323322"/>
          </a:xfrm>
          <a:prstGeom prst="rect">
            <a:avLst/>
          </a:prstGeom>
        </p:spPr>
        <p:txBody>
          <a:bodyPr vert="horz" wrap="square" lIns="0" tIns="147533" rIns="0" bIns="0" rtlCol="0">
            <a:spAutoFit/>
          </a:bodyPr>
          <a:lstStyle/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Η τιμή 95% καλείται εμπιστοσύνη</a:t>
            </a:r>
          </a:p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Διάστημα εμπιστοσύνης μπορεί να υπολογιστεί για  οποιαδήποτε τιμή</a:t>
            </a:r>
          </a:p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Συνήθεις τιμές:</a:t>
            </a:r>
          </a:p>
          <a:p>
            <a:pPr marR="1215472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tabLst>
                <a:tab pos="259923" algn="l"/>
              </a:tabLst>
            </a:pPr>
            <a:r>
              <a:rPr lang="en-US" sz="2600" dirty="0">
                <a:solidFill>
                  <a:schemeClr val="tx2"/>
                </a:solidFill>
              </a:rPr>
              <a:t>			</a:t>
            </a:r>
            <a:r>
              <a:rPr sz="2600" dirty="0">
                <a:solidFill>
                  <a:schemeClr val="tx2"/>
                </a:solidFill>
              </a:rPr>
              <a:t>–	99%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>
                <a:solidFill>
                  <a:schemeClr val="tx2"/>
                </a:solidFill>
                <a:sym typeface="Wingdings" panose="05000000000000000000" pitchFamily="2" charset="2"/>
              </a:rPr>
              <a:t> critical value 1.645</a:t>
            </a:r>
            <a:endParaRPr sz="2600" dirty="0">
              <a:solidFill>
                <a:schemeClr val="tx2"/>
              </a:solidFill>
            </a:endParaRPr>
          </a:p>
          <a:p>
            <a:pPr marR="1215472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tabLst>
                <a:tab pos="259923" algn="l"/>
              </a:tabLst>
            </a:pPr>
            <a:r>
              <a:rPr lang="en-US" sz="2600" dirty="0">
                <a:solidFill>
                  <a:schemeClr val="tx2"/>
                </a:solidFill>
              </a:rPr>
              <a:t>			</a:t>
            </a:r>
            <a:r>
              <a:rPr sz="2600" dirty="0">
                <a:solidFill>
                  <a:schemeClr val="tx2"/>
                </a:solidFill>
              </a:rPr>
              <a:t>–	95%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>
                <a:solidFill>
                  <a:schemeClr val="tx2"/>
                </a:solidFill>
                <a:sym typeface="Wingdings" panose="05000000000000000000" pitchFamily="2" charset="2"/>
              </a:rPr>
              <a:t> critical value 1.96</a:t>
            </a:r>
            <a:endParaRPr sz="2600" dirty="0">
              <a:solidFill>
                <a:schemeClr val="tx2"/>
              </a:solidFill>
            </a:endParaRPr>
          </a:p>
          <a:p>
            <a:pPr marR="1215472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tabLst>
                <a:tab pos="259923" algn="l"/>
              </a:tabLst>
            </a:pPr>
            <a:r>
              <a:rPr lang="en-US" sz="2600" dirty="0">
                <a:solidFill>
                  <a:schemeClr val="tx2"/>
                </a:solidFill>
              </a:rPr>
              <a:t>			</a:t>
            </a:r>
            <a:r>
              <a:rPr sz="2600" dirty="0">
                <a:solidFill>
                  <a:schemeClr val="tx2"/>
                </a:solidFill>
              </a:rPr>
              <a:t>–	90%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>
                <a:solidFill>
                  <a:schemeClr val="tx2"/>
                </a:solidFill>
                <a:sym typeface="Wingdings" panose="05000000000000000000" pitchFamily="2" charset="2"/>
              </a:rPr>
              <a:t> </a:t>
            </a:r>
            <a:r>
              <a:rPr lang="en-US" sz="2600">
                <a:solidFill>
                  <a:schemeClr val="tx2"/>
                </a:solidFill>
                <a:sym typeface="Wingdings" panose="05000000000000000000" pitchFamily="2" charset="2"/>
              </a:rPr>
              <a:t>critical value 2.576</a:t>
            </a:r>
            <a:endParaRPr sz="26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003" y="964140"/>
            <a:ext cx="10010072" cy="590769"/>
          </a:xfrm>
          <a:prstGeom prst="rect">
            <a:avLst/>
          </a:prstGeom>
        </p:spPr>
        <p:txBody>
          <a:bodyPr vert="horz" wrap="square" lIns="0" tIns="64546" rIns="0" bIns="0" rtlCol="0" anchor="b">
            <a:spAutoFit/>
          </a:bodyPr>
          <a:lstStyle/>
          <a:p>
            <a:pPr marL="11527" marR="4611">
              <a:lnSpc>
                <a:spcPts val="4465"/>
              </a:lnSpc>
              <a:spcBef>
                <a:spcPts val="91"/>
              </a:spcBef>
            </a:pPr>
            <a:r>
              <a:rPr spc="-5" dirty="0"/>
              <a:t>Ανεξάρτητες – Συσχετιζόμενες  μετρήσεις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0127812" y="5947723"/>
            <a:ext cx="185569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27">
              <a:lnSpc>
                <a:spcPts val="1479"/>
              </a:lnSpc>
            </a:pPr>
            <a:r>
              <a:rPr sz="1271" dirty="0">
                <a:solidFill>
                  <a:srgbClr val="3B3B3B"/>
                </a:solidFill>
                <a:latin typeface="Times New Roman"/>
                <a:cs typeface="Times New Roman"/>
              </a:rPr>
              <a:t>24</a:t>
            </a:r>
            <a:endParaRPr sz="1271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2475" y="1756569"/>
            <a:ext cx="11579525" cy="4668058"/>
          </a:xfrm>
          <a:prstGeom prst="rect">
            <a:avLst/>
          </a:prstGeom>
        </p:spPr>
        <p:txBody>
          <a:bodyPr vert="horz" wrap="square" lIns="0" tIns="36307" rIns="0" bIns="0" rtlCol="0">
            <a:spAutoFit/>
          </a:bodyPr>
          <a:lstStyle/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Ο παραπάνω υπολογισμός για την τυπική απόκλιση  ισχύει μόνο όταν οι μετρήσεις είναι ανεξάρτητες  μεταξύ τους</a:t>
            </a:r>
          </a:p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Για παράδειγμα, οι χρόνοι που είναι ανενεργές οι  μηχανές (βλ. επιβλαβείς μηχανές) είναι  συσχετιζόμενες</a:t>
            </a:r>
          </a:p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Σε τέτοιες περιπτώσεις χρησιμοποιούμε άλλους  τρόπους υπολογισμού της τυπικής απόκλισης</a:t>
            </a:r>
            <a:endParaRPr lang="en-US" sz="2600" dirty="0">
              <a:solidFill>
                <a:schemeClr val="tx2"/>
              </a:solidFill>
            </a:endParaRPr>
          </a:p>
          <a:p>
            <a:pPr marL="1309625" marR="1215472" lvl="2" indent="-514350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+mj-lt"/>
              <a:buAutoNum type="arabicPeriod"/>
            </a:pPr>
            <a:r>
              <a:rPr sz="2600" dirty="0" err="1">
                <a:solidFill>
                  <a:schemeClr val="tx2"/>
                </a:solidFill>
              </a:rPr>
              <a:t>Μέθοδος</a:t>
            </a:r>
            <a:r>
              <a:rPr sz="2600" dirty="0">
                <a:solidFill>
                  <a:schemeClr val="tx2"/>
                </a:solidFill>
              </a:rPr>
              <a:t> των Μέσων παρτίδων (batch means)</a:t>
            </a:r>
            <a:endParaRPr lang="en-US" sz="2600" dirty="0">
              <a:solidFill>
                <a:schemeClr val="tx2"/>
              </a:solidFill>
            </a:endParaRPr>
          </a:p>
          <a:p>
            <a:pPr marL="1309625" marR="1215472" lvl="2" indent="-514350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+mj-lt"/>
              <a:buAutoNum type="arabicPeriod"/>
            </a:pPr>
            <a:r>
              <a:rPr sz="2600" dirty="0" err="1">
                <a:solidFill>
                  <a:schemeClr val="tx2"/>
                </a:solidFill>
              </a:rPr>
              <a:t>Μέθοδος</a:t>
            </a:r>
            <a:r>
              <a:rPr sz="2600" dirty="0">
                <a:solidFill>
                  <a:schemeClr val="tx2"/>
                </a:solidFill>
              </a:rPr>
              <a:t> των επαναλήψεων (replications)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1191" y="1008032"/>
            <a:ext cx="3596128" cy="442526"/>
          </a:xfrm>
          <a:prstGeom prst="rect">
            <a:avLst/>
          </a:prstGeom>
        </p:spPr>
        <p:txBody>
          <a:bodyPr vert="horz" wrap="square" lIns="0" tIns="11526" rIns="0" bIns="0" rtlCol="0" anchor="b">
            <a:spAutoFit/>
          </a:bodyPr>
          <a:lstStyle/>
          <a:p>
            <a:pPr marL="11527">
              <a:spcBef>
                <a:spcPts val="91"/>
              </a:spcBef>
            </a:pPr>
            <a:r>
              <a:rPr spc="-5" dirty="0"/>
              <a:t>Μέσες</a:t>
            </a:r>
            <a:r>
              <a:rPr spc="-41" dirty="0"/>
              <a:t> </a:t>
            </a:r>
            <a:r>
              <a:rPr spc="-5" dirty="0"/>
              <a:t>παρτίδες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80801" y="1734557"/>
            <a:ext cx="9760242" cy="534351"/>
          </a:xfrm>
          <a:prstGeom prst="rect">
            <a:avLst/>
          </a:prstGeom>
        </p:spPr>
        <p:txBody>
          <a:bodyPr vert="horz" wrap="square" lIns="0" tIns="42646" rIns="0" bIns="0" rtlCol="0">
            <a:spAutoFit/>
          </a:bodyPr>
          <a:lstStyle/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Οι μετρήσεις της προσομοίωσης διαιρούνται σε  παρτίδες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057285" y="4163209"/>
            <a:ext cx="7030272" cy="502927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Ορίζουμε τις εξής παραμέτρους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873329" y="4556248"/>
            <a:ext cx="6436170" cy="1570655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 marR="1628121">
              <a:lnSpc>
                <a:spcPct val="132300"/>
              </a:lnSpc>
              <a:spcBef>
                <a:spcPts val="91"/>
              </a:spcBef>
            </a:pPr>
            <a:r>
              <a:rPr sz="2600" dirty="0">
                <a:solidFill>
                  <a:schemeClr val="tx2"/>
                </a:solidFill>
              </a:rPr>
              <a:t>n: συνολικός αριθμός μετρήσεων  k : ο αριθμός των παρτίδων</a:t>
            </a:r>
          </a:p>
          <a:p>
            <a:pPr marL="11527">
              <a:spcBef>
                <a:spcPts val="844"/>
              </a:spcBef>
            </a:pPr>
            <a:r>
              <a:rPr sz="2600" dirty="0">
                <a:solidFill>
                  <a:schemeClr val="tx2"/>
                </a:solidFill>
              </a:rPr>
              <a:t>b : ο αριθμός των μετρήσεων σε κάθε παρτίδα</a:t>
            </a:r>
          </a:p>
        </p:txBody>
      </p:sp>
      <p:sp>
        <p:nvSpPr>
          <p:cNvPr id="10" name="object 10"/>
          <p:cNvSpPr/>
          <p:nvPr/>
        </p:nvSpPr>
        <p:spPr>
          <a:xfrm>
            <a:off x="1077846" y="2426011"/>
            <a:ext cx="8494699" cy="12874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object 12"/>
              <p:cNvSpPr txBox="1"/>
              <p:nvPr/>
            </p:nvSpPr>
            <p:spPr>
              <a:xfrm>
                <a:off x="1598614" y="6269427"/>
                <a:ext cx="6288955" cy="325795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1527">
                  <a:lnSpc>
                    <a:spcPts val="2500"/>
                  </a:lnSpc>
                  <a:tabLst>
                    <a:tab pos="271450" algn="l"/>
                  </a:tabLst>
                </a:pPr>
                <a:r>
                  <a:rPr lang="el-GR" sz="2600" dirty="0">
                    <a:solidFill>
                      <a:schemeClr val="tx2"/>
                    </a:solidFill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>
                            <a:solidFill>
                              <a:schemeClr val="tx2"/>
                            </a:solidFill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2600">
                                <a:solidFill>
                                  <a:schemeClr val="tx2"/>
                                </a:solidFill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n-US" sz="2600">
                                <a:solidFill>
                                  <a:schemeClr val="tx2"/>
                                </a:solidFill>
                              </a:rPr>
                              <m:t>X</m:t>
                            </m:r>
                          </m:e>
                        </m:acc>
                      </m:e>
                      <m:sub>
                        <m:r>
                          <m:rPr>
                            <m:sty m:val="p"/>
                          </m:rPr>
                          <a:rPr lang="en-US" sz="2600">
                            <a:solidFill>
                              <a:schemeClr val="tx2"/>
                            </a:solidFill>
                          </a:rPr>
                          <m:t>i</m:t>
                        </m:r>
                      </m:sub>
                    </m:sSub>
                  </m:oMath>
                </a14:m>
                <a:r>
                  <a:rPr lang="el-GR" sz="2600" dirty="0">
                    <a:solidFill>
                      <a:schemeClr val="tx2"/>
                    </a:solidFill>
                  </a:rPr>
                  <a:t>: ο μέσος όρος στην παρτίδα </a:t>
                </a:r>
                <a:r>
                  <a:rPr lang="el-GR" sz="2178" dirty="0">
                    <a:solidFill>
                      <a:srgbClr val="00007F"/>
                    </a:solidFill>
                    <a:latin typeface="Arial"/>
                    <a:cs typeface="Arial"/>
                  </a:rPr>
                  <a:t>i</a:t>
                </a:r>
                <a:endParaRPr lang="el-GR" sz="2178" dirty="0">
                  <a:latin typeface="Arial"/>
                  <a:cs typeface="Arial"/>
                </a:endParaRPr>
              </a:p>
            </p:txBody>
          </p:sp>
        </mc:Choice>
        <mc:Fallback>
          <p:sp>
            <p:nvSpPr>
              <p:cNvPr id="12" name="object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8614" y="6269427"/>
                <a:ext cx="6288955" cy="325795"/>
              </a:xfrm>
              <a:prstGeom prst="rect">
                <a:avLst/>
              </a:prstGeom>
              <a:blipFill>
                <a:blip r:embed="rId3"/>
                <a:stretch>
                  <a:fillRect t="-50000" b="-6111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226" y="1062194"/>
            <a:ext cx="3596128" cy="442526"/>
          </a:xfrm>
          <a:prstGeom prst="rect">
            <a:avLst/>
          </a:prstGeom>
        </p:spPr>
        <p:txBody>
          <a:bodyPr vert="horz" wrap="square" lIns="0" tIns="11526" rIns="0" bIns="0" rtlCol="0" anchor="b">
            <a:spAutoFit/>
          </a:bodyPr>
          <a:lstStyle/>
          <a:p>
            <a:pPr marL="11527">
              <a:spcBef>
                <a:spcPts val="91"/>
              </a:spcBef>
            </a:pPr>
            <a:r>
              <a:rPr spc="-5" dirty="0"/>
              <a:t>Μέσες</a:t>
            </a:r>
            <a:r>
              <a:rPr spc="-41" dirty="0"/>
              <a:t> </a:t>
            </a:r>
            <a:r>
              <a:rPr spc="-5" dirty="0"/>
              <a:t>παρτίδες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object 5"/>
              <p:cNvSpPr txBox="1"/>
              <p:nvPr/>
            </p:nvSpPr>
            <p:spPr>
              <a:xfrm>
                <a:off x="490225" y="2069779"/>
                <a:ext cx="11361463" cy="1710817"/>
              </a:xfrm>
              <a:prstGeom prst="rect">
                <a:avLst/>
              </a:prstGeom>
            </p:spPr>
            <p:txBody>
              <a:bodyPr vert="horz" wrap="square" lIns="0" tIns="48986" rIns="0" bIns="0" rtlCol="0">
                <a:spAutoFit/>
              </a:bodyPr>
              <a:lstStyle/>
              <a:p>
                <a:pPr marL="174801" marR="1215472" indent="-293926">
                  <a:lnSpc>
                    <a:spcPct val="135100"/>
                  </a:lnSpc>
                  <a:spcBef>
                    <a:spcPts val="91"/>
                  </a:spcBef>
                  <a:spcAft>
                    <a:spcPts val="600"/>
                  </a:spcAft>
                  <a:buClr>
                    <a:schemeClr val="accent2"/>
                  </a:buClr>
                  <a:buSzPct val="92000"/>
                  <a:buFont typeface="Wingdings 2" panose="05020102010507070707" pitchFamily="18" charset="2"/>
                  <a:buChar char=""/>
                </a:pPr>
                <a:r>
                  <a:rPr sz="2600" dirty="0">
                    <a:solidFill>
                      <a:schemeClr val="tx2"/>
                    </a:solidFill>
                  </a:rPr>
                  <a:t>Αν το μέγεθος της παρτίδας είναι αρκετά  μεγάλο, δείχνεται ότι τα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>
                            <a:solidFill>
                              <a:schemeClr val="tx2"/>
                            </a:solidFill>
                          </a:rPr>
                        </m:ctrlPr>
                      </m:sSubPr>
                      <m:e>
                        <m:acc>
                          <m:accPr>
                            <m:chr m:val="̅"/>
                            <m:ctrlPr>
                              <a:rPr lang="en-US" sz="2600">
                                <a:solidFill>
                                  <a:schemeClr val="tx2"/>
                                </a:solidFill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n-US" sz="2600">
                                <a:solidFill>
                                  <a:schemeClr val="tx2"/>
                                </a:solidFill>
                              </a:rPr>
                              <m:t>X</m:t>
                            </m:r>
                          </m:e>
                        </m:acc>
                      </m:e>
                      <m:sub>
                        <m:r>
                          <m:rPr>
                            <m:sty m:val="p"/>
                          </m:rPr>
                          <a:rPr lang="en-US" sz="2600">
                            <a:solidFill>
                              <a:schemeClr val="tx2"/>
                            </a:solidFill>
                          </a:rPr>
                          <m:t>i</m:t>
                        </m:r>
                      </m:sub>
                    </m:sSub>
                  </m:oMath>
                </a14:m>
                <a:r>
                  <a:rPr sz="2600" dirty="0">
                    <a:solidFill>
                      <a:schemeClr val="tx2"/>
                    </a:solidFill>
                  </a:rPr>
                  <a:t> </a:t>
                </a:r>
                <a:r>
                  <a:rPr sz="2600" dirty="0" err="1">
                    <a:solidFill>
                      <a:schemeClr val="tx2"/>
                    </a:solidFill>
                  </a:rPr>
                  <a:t>είν</a:t>
                </a:r>
                <a:r>
                  <a:rPr sz="2600" dirty="0">
                    <a:solidFill>
                      <a:schemeClr val="tx2"/>
                    </a:solidFill>
                  </a:rPr>
                  <a:t>αι ανεξάρτητα</a:t>
                </a:r>
                <a:r>
                  <a:rPr lang="en-US" sz="2600" dirty="0">
                    <a:solidFill>
                      <a:schemeClr val="tx2"/>
                    </a:solidFill>
                  </a:rPr>
                  <a:t> </a:t>
                </a:r>
                <a:r>
                  <a:rPr sz="2600" dirty="0">
                    <a:solidFill>
                      <a:schemeClr val="tx2"/>
                    </a:solidFill>
                  </a:rPr>
                  <a:t>μεταξύ τους</a:t>
                </a:r>
              </a:p>
              <a:p>
                <a:pPr marL="174801" marR="1215472" indent="-293926">
                  <a:lnSpc>
                    <a:spcPct val="135100"/>
                  </a:lnSpc>
                  <a:spcBef>
                    <a:spcPts val="91"/>
                  </a:spcBef>
                  <a:spcAft>
                    <a:spcPts val="600"/>
                  </a:spcAft>
                  <a:buClr>
                    <a:schemeClr val="accent2"/>
                  </a:buClr>
                  <a:buSzPct val="92000"/>
                  <a:buFont typeface="Wingdings 2" panose="05020102010507070707" pitchFamily="18" charset="2"/>
                  <a:buChar char=""/>
                </a:pPr>
                <a:r>
                  <a:rPr sz="2600" dirty="0">
                    <a:solidFill>
                      <a:schemeClr val="tx2"/>
                    </a:solidFill>
                  </a:rPr>
                  <a:t>Άρα</a:t>
                </a:r>
              </a:p>
            </p:txBody>
          </p:sp>
        </mc:Choice>
        <mc:Fallback>
          <p:sp>
            <p:nvSpPr>
              <p:cNvPr id="5" name="object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225" y="2069779"/>
                <a:ext cx="11361463" cy="1710817"/>
              </a:xfrm>
              <a:prstGeom prst="rect">
                <a:avLst/>
              </a:prstGeom>
              <a:blipFill>
                <a:blip r:embed="rId2"/>
                <a:stretch>
                  <a:fillRect l="-1448" b="-1142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bject 6"/>
          <p:cNvSpPr/>
          <p:nvPr/>
        </p:nvSpPr>
        <p:spPr>
          <a:xfrm>
            <a:off x="2048050" y="4084831"/>
            <a:ext cx="2772015" cy="14223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7" name="object 7"/>
          <p:cNvSpPr/>
          <p:nvPr/>
        </p:nvSpPr>
        <p:spPr>
          <a:xfrm>
            <a:off x="5897751" y="4083679"/>
            <a:ext cx="4574689" cy="129898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8" name="object 8"/>
          <p:cNvSpPr txBox="1"/>
          <p:nvPr/>
        </p:nvSpPr>
        <p:spPr>
          <a:xfrm>
            <a:off x="10127812" y="5947723"/>
            <a:ext cx="185569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527">
              <a:lnSpc>
                <a:spcPts val="1479"/>
              </a:lnSpc>
            </a:pPr>
            <a:r>
              <a:rPr sz="1271" dirty="0">
                <a:solidFill>
                  <a:srgbClr val="3B3B3B"/>
                </a:solidFill>
                <a:latin typeface="Times New Roman"/>
                <a:cs typeface="Times New Roman"/>
              </a:rPr>
              <a:t>26</a:t>
            </a:r>
            <a:endParaRPr sz="1271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1764" y="973685"/>
            <a:ext cx="3034233" cy="442526"/>
          </a:xfrm>
          <a:prstGeom prst="rect">
            <a:avLst/>
          </a:prstGeom>
        </p:spPr>
        <p:txBody>
          <a:bodyPr vert="horz" wrap="square" lIns="0" tIns="11526" rIns="0" bIns="0" rtlCol="0" anchor="b">
            <a:spAutoFit/>
          </a:bodyPr>
          <a:lstStyle/>
          <a:p>
            <a:pPr marL="11527">
              <a:spcBef>
                <a:spcPts val="91"/>
              </a:spcBef>
            </a:pPr>
            <a:r>
              <a:rPr dirty="0"/>
              <a:t>Επαναλή</a:t>
            </a:r>
            <a:r>
              <a:rPr spc="5" dirty="0"/>
              <a:t>ψ</a:t>
            </a:r>
            <a:r>
              <a:rPr spc="-5" dirty="0"/>
              <a:t>ε</a:t>
            </a:r>
            <a:r>
              <a:rPr dirty="0"/>
              <a:t>ις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31765" y="1750807"/>
            <a:ext cx="11660236" cy="1710817"/>
          </a:xfrm>
          <a:prstGeom prst="rect">
            <a:avLst/>
          </a:prstGeom>
        </p:spPr>
        <p:txBody>
          <a:bodyPr vert="horz" wrap="square" lIns="0" tIns="48986" rIns="0" bIns="0" rtlCol="0">
            <a:spAutoFit/>
          </a:bodyPr>
          <a:lstStyle/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Εκτελούμε μια σειρά από επαναλήψεις της  προσομοίωσης</a:t>
            </a:r>
          </a:p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Από τα αντίστοιχα δείγματα κάθε επανάληψης  υπολογίζουμε το μέσο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sz="2600" dirty="0">
                <a:solidFill>
                  <a:schemeClr val="tx2"/>
                </a:solidFill>
              </a:rPr>
              <a:t>όρο</a:t>
            </a:r>
          </a:p>
        </p:txBody>
      </p:sp>
      <p:sp>
        <p:nvSpPr>
          <p:cNvPr id="6" name="object 6"/>
          <p:cNvSpPr/>
          <p:nvPr/>
        </p:nvSpPr>
        <p:spPr>
          <a:xfrm>
            <a:off x="3565997" y="3184175"/>
            <a:ext cx="4411019" cy="24250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  <p:sp>
        <p:nvSpPr>
          <p:cNvPr id="8" name="object 8"/>
          <p:cNvSpPr txBox="1"/>
          <p:nvPr/>
        </p:nvSpPr>
        <p:spPr>
          <a:xfrm>
            <a:off x="673448" y="5884315"/>
            <a:ext cx="8292998" cy="4912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600" dirty="0">
                <a:solidFill>
                  <a:schemeClr val="tx2"/>
                </a:solidFill>
              </a:rPr>
              <a:t>Υπολογισμός του Δ.Ε. όπως πριν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7853" y="973684"/>
            <a:ext cx="4575842" cy="442526"/>
          </a:xfrm>
          <a:prstGeom prst="rect">
            <a:avLst/>
          </a:prstGeom>
        </p:spPr>
        <p:txBody>
          <a:bodyPr vert="horz" wrap="square" lIns="0" tIns="11526" rIns="0" bIns="0" rtlCol="0" anchor="b">
            <a:spAutoFit/>
          </a:bodyPr>
          <a:lstStyle/>
          <a:p>
            <a:pPr marL="11527">
              <a:spcBef>
                <a:spcPts val="91"/>
              </a:spcBef>
            </a:pPr>
            <a:r>
              <a:rPr dirty="0"/>
              <a:t>Συλλογή</a:t>
            </a:r>
            <a:r>
              <a:rPr spc="-64" dirty="0"/>
              <a:t> </a:t>
            </a:r>
            <a:r>
              <a:rPr spc="-5" dirty="0"/>
              <a:t>δεδομένων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xfrm>
            <a:off x="12622639" y="5485368"/>
            <a:ext cx="955217" cy="17177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04891">
              <a:lnSpc>
                <a:spcPts val="1479"/>
              </a:lnSpc>
            </a:pPr>
            <a:fld id="{81D60167-4931-47E6-BA6A-407CBD079E47}" type="slidenum">
              <a:rPr dirty="0"/>
              <a:pPr marL="104891">
                <a:lnSpc>
                  <a:spcPts val="1479"/>
                </a:lnSpc>
              </a:pPr>
              <a:t>3</a:t>
            </a:fld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727853" y="1833091"/>
            <a:ext cx="10684894" cy="3476428"/>
          </a:xfrm>
          <a:prstGeom prst="rect">
            <a:avLst/>
          </a:prstGeom>
        </p:spPr>
        <p:txBody>
          <a:bodyPr vert="horz" wrap="square" lIns="0" tIns="48986" rIns="0" bIns="0" rtlCol="0">
            <a:spAutoFit/>
          </a:bodyPr>
          <a:lstStyle/>
          <a:p>
            <a:pPr marL="673149" marR="69159" indent="-293926">
              <a:lnSpc>
                <a:spcPts val="3258"/>
              </a:lnSpc>
              <a:spcBef>
                <a:spcPts val="386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904" dirty="0">
                <a:solidFill>
                  <a:schemeClr val="tx2"/>
                </a:solidFill>
              </a:rPr>
              <a:t>Ένα μοντέλο προσομοίωσης αναπαριστά ένα  πραγματικό σύστημα</a:t>
            </a:r>
          </a:p>
          <a:p>
            <a:pPr marL="673149" marR="4611" indent="-293926">
              <a:lnSpc>
                <a:spcPct val="93400"/>
              </a:lnSpc>
              <a:spcBef>
                <a:spcPts val="122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904" dirty="0">
                <a:solidFill>
                  <a:schemeClr val="tx2"/>
                </a:solidFill>
              </a:rPr>
              <a:t>Εκτός από την προγραμματιζόμενη λογική για  την παρακολούθηση της κατάστασης του  συστήματος, εισάγεται και διαδικασία</a:t>
            </a:r>
            <a:r>
              <a:rPr lang="el-GR" sz="2904" dirty="0">
                <a:solidFill>
                  <a:schemeClr val="tx2"/>
                </a:solidFill>
              </a:rPr>
              <a:t>/λογική</a:t>
            </a:r>
            <a:r>
              <a:rPr sz="2904" dirty="0">
                <a:solidFill>
                  <a:schemeClr val="tx2"/>
                </a:solidFill>
              </a:rPr>
              <a:t> λήψης  διάφορων στατιστικών μεγεθών</a:t>
            </a:r>
          </a:p>
          <a:p>
            <a:pPr marL="673149" marR="310063" indent="-293926">
              <a:lnSpc>
                <a:spcPts val="3258"/>
              </a:lnSpc>
              <a:spcBef>
                <a:spcPts val="136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904" dirty="0">
                <a:solidFill>
                  <a:schemeClr val="tx2"/>
                </a:solidFill>
              </a:rPr>
              <a:t>Γενικά παραδείγματα: συχνότητα εμφάνισης  γεγονότων, διάρκεια γεγονότων, κτλ.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0820" y="890114"/>
            <a:ext cx="4575842" cy="442526"/>
          </a:xfrm>
          <a:prstGeom prst="rect">
            <a:avLst/>
          </a:prstGeom>
        </p:spPr>
        <p:txBody>
          <a:bodyPr vert="horz" wrap="square" lIns="0" tIns="11526" rIns="0" bIns="0" rtlCol="0" anchor="b">
            <a:spAutoFit/>
          </a:bodyPr>
          <a:lstStyle/>
          <a:p>
            <a:pPr marL="11527">
              <a:spcBef>
                <a:spcPts val="91"/>
              </a:spcBef>
            </a:pPr>
            <a:r>
              <a:rPr dirty="0"/>
              <a:t>Συλλογή</a:t>
            </a:r>
            <a:r>
              <a:rPr spc="-64" dirty="0"/>
              <a:t> </a:t>
            </a:r>
            <a:r>
              <a:rPr spc="-5" dirty="0"/>
              <a:t>δεδομένων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05442" y="1823531"/>
            <a:ext cx="11240218" cy="3999264"/>
          </a:xfrm>
          <a:prstGeom prst="rect">
            <a:avLst/>
          </a:prstGeom>
        </p:spPr>
        <p:txBody>
          <a:bodyPr vert="horz" wrap="square" lIns="0" tIns="48986" rIns="0" bIns="0" rtlCol="0">
            <a:spAutoFit/>
          </a:bodyPr>
          <a:lstStyle/>
          <a:p>
            <a:pPr marL="673149" marR="4611" indent="-293926">
              <a:lnSpc>
                <a:spcPts val="3258"/>
              </a:lnSpc>
              <a:spcBef>
                <a:spcPts val="386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904" dirty="0">
                <a:solidFill>
                  <a:schemeClr val="tx2"/>
                </a:solidFill>
              </a:rPr>
              <a:t>Σε πολλές περιπτώσεις η συλλογή γίνεται με  απλή χρήση μετρητών</a:t>
            </a:r>
          </a:p>
          <a:p>
            <a:pPr marL="1130349" marR="225343" lvl="1" indent="-293926">
              <a:lnSpc>
                <a:spcPts val="2832"/>
              </a:lnSpc>
              <a:spcBef>
                <a:spcPts val="1289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tabLst>
                <a:tab pos="827028" algn="l"/>
              </a:tabLst>
            </a:pPr>
            <a:r>
              <a:rPr sz="2904" dirty="0">
                <a:solidFill>
                  <a:schemeClr val="tx2"/>
                </a:solidFill>
              </a:rPr>
              <a:t>–	π.χ. για να μετρήσουμε πόσα πακέτα έχουν  περάσει από μια ουρά</a:t>
            </a:r>
          </a:p>
          <a:p>
            <a:pPr marL="673149" marR="34003" indent="-293926">
              <a:lnSpc>
                <a:spcPts val="3258"/>
              </a:lnSpc>
              <a:spcBef>
                <a:spcPts val="1026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904" dirty="0">
                <a:solidFill>
                  <a:schemeClr val="tx2"/>
                </a:solidFill>
              </a:rPr>
              <a:t>Σε άλλες περιπτώσεις όμως χρειάζεται να  αποθηκεύονται κάποια δεδομένα  προκειμένου σε δεύτερο στάδιο να εξαχθεί  η επιθυμητή πληροφορία</a:t>
            </a:r>
          </a:p>
          <a:p>
            <a:pPr marL="673149" marR="461636" indent="-293926">
              <a:lnSpc>
                <a:spcPts val="3258"/>
              </a:lnSpc>
              <a:spcBef>
                <a:spcPts val="128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904" dirty="0">
                <a:solidFill>
                  <a:schemeClr val="tx2"/>
                </a:solidFill>
              </a:rPr>
              <a:t>Η δομή της αποθηκευμένης πληροφορίας  επιλέγεται κατά περίπτωση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209648" y="5930153"/>
            <a:ext cx="103734" cy="207205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1271" dirty="0">
                <a:solidFill>
                  <a:srgbClr val="3B3B3B"/>
                </a:solidFill>
                <a:latin typeface="Times New Roman"/>
                <a:cs typeface="Times New Roman"/>
              </a:rPr>
              <a:t>5</a:t>
            </a:r>
            <a:endParaRPr sz="1271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2701" y="974974"/>
            <a:ext cx="8050946" cy="442526"/>
          </a:xfrm>
          <a:prstGeom prst="rect">
            <a:avLst/>
          </a:prstGeom>
        </p:spPr>
        <p:txBody>
          <a:bodyPr vert="horz" wrap="square" lIns="0" tIns="11526" rIns="0" bIns="0" rtlCol="0" anchor="b">
            <a:spAutoFit/>
          </a:bodyPr>
          <a:lstStyle/>
          <a:p>
            <a:pPr marL="11527">
              <a:spcBef>
                <a:spcPts val="91"/>
              </a:spcBef>
            </a:pPr>
            <a:r>
              <a:rPr spc="-5" dirty="0"/>
              <a:t>Συλλογή δεδομένων:</a:t>
            </a:r>
            <a:r>
              <a:rPr spc="-32" dirty="0"/>
              <a:t> </a:t>
            </a:r>
            <a:r>
              <a:rPr spc="-5" dirty="0"/>
              <a:t>Παραδείγματα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21101" y="1954688"/>
            <a:ext cx="11179834" cy="491593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904" dirty="0">
                <a:solidFill>
                  <a:schemeClr val="tx2"/>
                </a:solidFill>
              </a:rPr>
              <a:t>Στο παράδειγμα με τις μηχανές με βλάβες  Χρόνος μη-λειτουργίας μηχανής</a:t>
            </a:r>
          </a:p>
          <a:p>
            <a:pPr marL="1089256" marR="1385488" indent="-522151">
              <a:lnSpc>
                <a:spcPts val="2632"/>
              </a:lnSpc>
              <a:spcBef>
                <a:spcPts val="1343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827028" algn="l"/>
                <a:tab pos="827604" algn="l"/>
              </a:tabLst>
            </a:pPr>
            <a:r>
              <a:rPr sz="2360" spc="-5" dirty="0">
                <a:solidFill>
                  <a:srgbClr val="00007F"/>
                </a:solidFill>
                <a:latin typeface="Arial"/>
                <a:cs typeface="Arial"/>
              </a:rPr>
              <a:t>Χρονική στιγμή άφιξης στην ουρά του  επισκευαστή</a:t>
            </a:r>
            <a:endParaRPr sz="2360" dirty="0">
              <a:latin typeface="Arial"/>
              <a:cs typeface="Arial"/>
            </a:endParaRPr>
          </a:p>
          <a:p>
            <a:pPr marL="1089256" marR="98552" indent="-522151">
              <a:lnSpc>
                <a:spcPts val="2641"/>
              </a:lnSpc>
              <a:spcBef>
                <a:spcPts val="1026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827028" algn="l"/>
                <a:tab pos="827604" algn="l"/>
              </a:tabLst>
            </a:pPr>
            <a:r>
              <a:rPr sz="2360" spc="-5" dirty="0">
                <a:solidFill>
                  <a:srgbClr val="00007F"/>
                </a:solidFill>
                <a:latin typeface="Arial"/>
                <a:cs typeface="Arial"/>
              </a:rPr>
              <a:t>Χρονική στιγμή αναχώρησης από την ουρά </a:t>
            </a:r>
            <a:r>
              <a:rPr sz="2360" dirty="0">
                <a:solidFill>
                  <a:srgbClr val="00007F"/>
                </a:solidFill>
                <a:latin typeface="Arial"/>
                <a:cs typeface="Arial"/>
              </a:rPr>
              <a:t>του  </a:t>
            </a:r>
            <a:r>
              <a:rPr sz="2360" spc="-5" dirty="0">
                <a:solidFill>
                  <a:srgbClr val="00007F"/>
                </a:solidFill>
                <a:latin typeface="Arial"/>
                <a:cs typeface="Arial"/>
              </a:rPr>
              <a:t>επισκευαστή</a:t>
            </a:r>
            <a:endParaRPr sz="2360" dirty="0">
              <a:latin typeface="Arial"/>
              <a:cs typeface="Arial"/>
            </a:endParaRPr>
          </a:p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904" dirty="0">
                <a:solidFill>
                  <a:schemeClr val="tx2"/>
                </a:solidFill>
              </a:rPr>
              <a:t>Αποθήκευση δεδομένων έτσι ώστε να υπολογιστεί  μετά</a:t>
            </a:r>
          </a:p>
          <a:p>
            <a:pPr marL="1089256" indent="-522151">
              <a:spcBef>
                <a:spcPts val="1030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827028" algn="l"/>
                <a:tab pos="827604" algn="l"/>
              </a:tabLst>
            </a:pPr>
            <a:r>
              <a:rPr sz="2360" dirty="0" err="1">
                <a:solidFill>
                  <a:srgbClr val="00007F"/>
                </a:solidFill>
                <a:latin typeface="Arial"/>
                <a:cs typeface="Arial"/>
              </a:rPr>
              <a:t>Μέσος</a:t>
            </a:r>
            <a:r>
              <a:rPr sz="2360" spc="-5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360" spc="-5" dirty="0" err="1">
                <a:solidFill>
                  <a:srgbClr val="00007F"/>
                </a:solidFill>
                <a:latin typeface="Arial"/>
                <a:cs typeface="Arial"/>
              </a:rPr>
              <a:t>όρος</a:t>
            </a:r>
            <a:endParaRPr lang="en-US" sz="2360" spc="-5" dirty="0">
              <a:solidFill>
                <a:srgbClr val="00007F"/>
              </a:solidFill>
              <a:latin typeface="Arial"/>
              <a:cs typeface="Arial"/>
            </a:endParaRPr>
          </a:p>
          <a:p>
            <a:pPr marL="1089256" indent="-522151">
              <a:spcBef>
                <a:spcPts val="1030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827028" algn="l"/>
                <a:tab pos="827604" algn="l"/>
              </a:tabLst>
            </a:pPr>
            <a:r>
              <a:rPr lang="el-GR" sz="2360" dirty="0">
                <a:solidFill>
                  <a:srgbClr val="00007F"/>
                </a:solidFill>
                <a:latin typeface="Arial"/>
                <a:cs typeface="Arial"/>
              </a:rPr>
              <a:t>Δ</a:t>
            </a:r>
            <a:r>
              <a:rPr lang="el-GR" sz="2360" spc="-5" dirty="0">
                <a:solidFill>
                  <a:srgbClr val="00007F"/>
                </a:solidFill>
                <a:latin typeface="Arial"/>
                <a:cs typeface="Arial"/>
              </a:rPr>
              <a:t>ια</a:t>
            </a:r>
            <a:r>
              <a:rPr lang="el-GR" sz="2360" dirty="0">
                <a:solidFill>
                  <a:srgbClr val="00007F"/>
                </a:solidFill>
                <a:latin typeface="Arial"/>
                <a:cs typeface="Arial"/>
              </a:rPr>
              <a:t>σπο</a:t>
            </a:r>
            <a:r>
              <a:rPr lang="el-GR" sz="2360" spc="-9" dirty="0">
                <a:solidFill>
                  <a:srgbClr val="00007F"/>
                </a:solidFill>
                <a:latin typeface="Arial"/>
                <a:cs typeface="Arial"/>
              </a:rPr>
              <a:t>ρ</a:t>
            </a:r>
            <a:r>
              <a:rPr lang="el-GR" sz="2360" dirty="0">
                <a:solidFill>
                  <a:srgbClr val="00007F"/>
                </a:solidFill>
                <a:latin typeface="Arial"/>
                <a:cs typeface="Arial"/>
              </a:rPr>
              <a:t>ά</a:t>
            </a:r>
            <a:endParaRPr lang="en-US" sz="2360" dirty="0">
              <a:latin typeface="Arial"/>
              <a:cs typeface="Arial"/>
            </a:endParaRPr>
          </a:p>
          <a:p>
            <a:pPr marL="1089256" indent="-522151">
              <a:spcBef>
                <a:spcPts val="1030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827028" algn="l"/>
                <a:tab pos="827604" algn="l"/>
              </a:tabLst>
            </a:pPr>
            <a:r>
              <a:rPr lang="el-GR" sz="2360" spc="-5" dirty="0">
                <a:solidFill>
                  <a:srgbClr val="00007F"/>
                </a:solidFill>
                <a:latin typeface="Arial"/>
                <a:cs typeface="Arial"/>
              </a:rPr>
              <a:t>κτλ.</a:t>
            </a:r>
            <a:endParaRPr lang="el-GR" sz="2360" dirty="0">
              <a:latin typeface="Arial"/>
              <a:cs typeface="Arial"/>
            </a:endParaRPr>
          </a:p>
          <a:p>
            <a:pPr marL="1089256" indent="-522151">
              <a:spcBef>
                <a:spcPts val="1030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827028" algn="l"/>
                <a:tab pos="827604" algn="l"/>
              </a:tabLst>
            </a:pPr>
            <a:endParaRPr sz="236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221174" y="5959250"/>
            <a:ext cx="80682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89"/>
              </a:lnSpc>
            </a:pPr>
            <a:r>
              <a:rPr sz="1271" dirty="0">
                <a:solidFill>
                  <a:srgbClr val="3B3B3B"/>
                </a:solidFill>
                <a:latin typeface="Times New Roman"/>
                <a:cs typeface="Times New Roman"/>
              </a:rPr>
              <a:t>6</a:t>
            </a:r>
            <a:endParaRPr sz="1271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4074" y="890773"/>
            <a:ext cx="8050946" cy="442526"/>
          </a:xfrm>
          <a:prstGeom prst="rect">
            <a:avLst/>
          </a:prstGeom>
        </p:spPr>
        <p:txBody>
          <a:bodyPr vert="horz" wrap="square" lIns="0" tIns="11526" rIns="0" bIns="0" rtlCol="0" anchor="b">
            <a:spAutoFit/>
          </a:bodyPr>
          <a:lstStyle/>
          <a:p>
            <a:pPr marL="11527">
              <a:spcBef>
                <a:spcPts val="91"/>
              </a:spcBef>
            </a:pPr>
            <a:r>
              <a:rPr spc="-5" dirty="0"/>
              <a:t>Συλλογή δεδομένων:</a:t>
            </a:r>
            <a:r>
              <a:rPr spc="-32" dirty="0"/>
              <a:t> </a:t>
            </a:r>
            <a:r>
              <a:rPr spc="-5" dirty="0"/>
              <a:t>Παραδείγματα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24074" y="1581912"/>
            <a:ext cx="11311368" cy="4541052"/>
          </a:xfrm>
          <a:prstGeom prst="rect">
            <a:avLst/>
          </a:prstGeom>
        </p:spPr>
        <p:txBody>
          <a:bodyPr vert="horz" wrap="square" lIns="0" tIns="160212" rIns="0" bIns="0" rtlCol="0">
            <a:spAutoFit/>
          </a:bodyPr>
          <a:lstStyle/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904" dirty="0">
                <a:solidFill>
                  <a:schemeClr val="tx2"/>
                </a:solidFill>
              </a:rPr>
              <a:t>Τρόποι αποθήκευσης</a:t>
            </a:r>
          </a:p>
          <a:p>
            <a:pPr marL="827604" indent="-260499">
              <a:spcBef>
                <a:spcPts val="1089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827028" algn="l"/>
                <a:tab pos="827604" algn="l"/>
              </a:tabLst>
            </a:pPr>
            <a:r>
              <a:rPr sz="2360" spc="-5" dirty="0">
                <a:solidFill>
                  <a:srgbClr val="00007F"/>
                </a:solidFill>
                <a:latin typeface="Arial"/>
                <a:cs typeface="Arial"/>
              </a:rPr>
              <a:t>Πίνακας</a:t>
            </a:r>
            <a:endParaRPr sz="2360" dirty="0">
              <a:latin typeface="Arial"/>
              <a:cs typeface="Arial"/>
            </a:endParaRPr>
          </a:p>
          <a:p>
            <a:pPr marL="1089256" marR="4611" indent="-261652">
              <a:lnSpc>
                <a:spcPts val="2632"/>
              </a:lnSpc>
              <a:spcBef>
                <a:spcPts val="1089"/>
              </a:spcBef>
            </a:pPr>
            <a:r>
              <a:rPr sz="2360" spc="-5" dirty="0">
                <a:solidFill>
                  <a:srgbClr val="00007F"/>
                </a:solidFill>
                <a:latin typeface="Arial"/>
                <a:cs typeface="Arial"/>
              </a:rPr>
              <a:t>Αποθηκεύονται </a:t>
            </a:r>
            <a:r>
              <a:rPr sz="2360" dirty="0">
                <a:solidFill>
                  <a:srgbClr val="00007F"/>
                </a:solidFill>
                <a:latin typeface="Arial"/>
                <a:cs typeface="Arial"/>
              </a:rPr>
              <a:t>σε </a:t>
            </a:r>
            <a:r>
              <a:rPr sz="2360" spc="-5" dirty="0">
                <a:solidFill>
                  <a:srgbClr val="00007F"/>
                </a:solidFill>
                <a:latin typeface="Arial"/>
                <a:cs typeface="Arial"/>
              </a:rPr>
              <a:t>έναν πίνακα </a:t>
            </a:r>
            <a:r>
              <a:rPr sz="2360" dirty="0">
                <a:solidFill>
                  <a:srgbClr val="00007F"/>
                </a:solidFill>
                <a:latin typeface="Arial"/>
                <a:cs typeface="Arial"/>
              </a:rPr>
              <a:t>οι </a:t>
            </a:r>
            <a:r>
              <a:rPr sz="2360" spc="-5" dirty="0">
                <a:solidFill>
                  <a:srgbClr val="00007F"/>
                </a:solidFill>
                <a:latin typeface="Arial"/>
                <a:cs typeface="Arial"/>
              </a:rPr>
              <a:t>χρόνοι  άφιξης/αναχώρησης κάθε μηχανής στην</a:t>
            </a:r>
            <a:r>
              <a:rPr sz="2360" spc="36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360" spc="-5" dirty="0">
                <a:solidFill>
                  <a:srgbClr val="00007F"/>
                </a:solidFill>
                <a:latin typeface="Arial"/>
                <a:cs typeface="Arial"/>
              </a:rPr>
              <a:t>ουρά</a:t>
            </a:r>
            <a:endParaRPr sz="2360" dirty="0">
              <a:latin typeface="Arial"/>
              <a:cs typeface="Arial"/>
            </a:endParaRPr>
          </a:p>
          <a:p>
            <a:pPr marL="827604" marR="3452769" indent="-260499">
              <a:lnSpc>
                <a:spcPts val="3667"/>
              </a:lnSpc>
              <a:spcBef>
                <a:spcPts val="208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827028" algn="l"/>
                <a:tab pos="827604" algn="l"/>
              </a:tabLst>
            </a:pPr>
            <a:r>
              <a:rPr sz="2360" spc="-5" dirty="0">
                <a:solidFill>
                  <a:srgbClr val="00007F"/>
                </a:solidFill>
                <a:latin typeface="Arial"/>
                <a:cs typeface="Arial"/>
              </a:rPr>
              <a:t>Διασυνδεμένη λίστα  Κάθε κόμβος</a:t>
            </a:r>
            <a:r>
              <a:rPr sz="2360" spc="-32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sz="2360" spc="-5" dirty="0">
                <a:solidFill>
                  <a:srgbClr val="00007F"/>
                </a:solidFill>
                <a:latin typeface="Arial"/>
                <a:cs typeface="Arial"/>
              </a:rPr>
              <a:t>περιέχει</a:t>
            </a:r>
            <a:endParaRPr lang="en-US" sz="2360" spc="-5" dirty="0">
              <a:solidFill>
                <a:srgbClr val="00007F"/>
              </a:solidFill>
              <a:latin typeface="Arial"/>
              <a:cs typeface="Arial"/>
            </a:endParaRPr>
          </a:p>
          <a:p>
            <a:pPr marL="1121877" marR="4611" lvl="2" indent="-195951">
              <a:lnSpc>
                <a:spcPct val="125400"/>
              </a:lnSpc>
              <a:spcBef>
                <a:spcPts val="91"/>
              </a:spcBef>
              <a:buClr>
                <a:srgbClr val="FF6633"/>
              </a:buClr>
              <a:buSzPct val="45454"/>
              <a:buFont typeface="Calibri"/>
              <a:buChar char="●"/>
              <a:tabLst>
                <a:tab pos="207477" algn="l"/>
              </a:tabLst>
            </a:pPr>
            <a:r>
              <a:rPr lang="el-GR" spc="-5" dirty="0">
                <a:solidFill>
                  <a:srgbClr val="00007F"/>
                </a:solidFill>
                <a:latin typeface="Arial"/>
                <a:cs typeface="Arial"/>
              </a:rPr>
              <a:t>Τον χρόνο άφιξης της μηχανής στην ουρά</a:t>
            </a:r>
            <a:r>
              <a:rPr lang="en-US" spc="-5" dirty="0">
                <a:solidFill>
                  <a:srgbClr val="00007F"/>
                </a:solidFill>
                <a:latin typeface="Arial"/>
                <a:cs typeface="Arial"/>
              </a:rPr>
              <a:t>\</a:t>
            </a:r>
          </a:p>
          <a:p>
            <a:pPr marL="1121877" marR="4611" lvl="2" indent="-195951">
              <a:lnSpc>
                <a:spcPct val="125400"/>
              </a:lnSpc>
              <a:spcBef>
                <a:spcPts val="91"/>
              </a:spcBef>
              <a:buClr>
                <a:srgbClr val="FF6633"/>
              </a:buClr>
              <a:buSzPct val="45454"/>
              <a:buFont typeface="Calibri"/>
              <a:buChar char="●"/>
              <a:tabLst>
                <a:tab pos="207477" algn="l"/>
              </a:tabLst>
            </a:pPr>
            <a:r>
              <a:rPr lang="el-GR" spc="-5" dirty="0">
                <a:solidFill>
                  <a:srgbClr val="00007F"/>
                </a:solidFill>
                <a:latin typeface="Arial"/>
                <a:cs typeface="Arial"/>
              </a:rPr>
              <a:t>Τον αύξοντα αριθμό της</a:t>
            </a:r>
            <a:endParaRPr lang="en-US" dirty="0">
              <a:latin typeface="Arial"/>
              <a:cs typeface="Arial"/>
            </a:endParaRPr>
          </a:p>
          <a:p>
            <a:pPr marL="1121877" marR="4611" lvl="2" indent="-195951">
              <a:lnSpc>
                <a:spcPct val="125400"/>
              </a:lnSpc>
              <a:spcBef>
                <a:spcPts val="91"/>
              </a:spcBef>
              <a:buClr>
                <a:srgbClr val="FF6633"/>
              </a:buClr>
              <a:buSzPct val="45454"/>
              <a:buFont typeface="Calibri"/>
              <a:buChar char="●"/>
              <a:tabLst>
                <a:tab pos="207477" algn="l"/>
              </a:tabLst>
            </a:pPr>
            <a:r>
              <a:rPr lang="el-GR" spc="-5" dirty="0">
                <a:solidFill>
                  <a:srgbClr val="00007F"/>
                </a:solidFill>
                <a:latin typeface="Arial"/>
                <a:cs typeface="Arial"/>
              </a:rPr>
              <a:t>Έναν δείκτη στον</a:t>
            </a:r>
            <a:r>
              <a:rPr lang="el-GR" dirty="0">
                <a:solidFill>
                  <a:srgbClr val="00007F"/>
                </a:solidFill>
                <a:latin typeface="Arial"/>
                <a:cs typeface="Arial"/>
              </a:rPr>
              <a:t> </a:t>
            </a:r>
            <a:r>
              <a:rPr lang="el-GR" spc="-5" dirty="0">
                <a:solidFill>
                  <a:srgbClr val="00007F"/>
                </a:solidFill>
                <a:latin typeface="Arial"/>
                <a:cs typeface="Arial"/>
              </a:rPr>
              <a:t>επόμενο</a:t>
            </a:r>
          </a:p>
          <a:p>
            <a:pPr marL="1121877" marR="4611" lvl="2" indent="-195951">
              <a:lnSpc>
                <a:spcPct val="125400"/>
              </a:lnSpc>
              <a:spcBef>
                <a:spcPts val="91"/>
              </a:spcBef>
              <a:buClr>
                <a:srgbClr val="FF6633"/>
              </a:buClr>
              <a:buSzPct val="45454"/>
              <a:buFont typeface="Calibri"/>
              <a:buChar char="●"/>
              <a:tabLst>
                <a:tab pos="207477" algn="l"/>
              </a:tabLst>
            </a:pPr>
            <a:r>
              <a:rPr lang="el-GR" spc="-5" dirty="0">
                <a:solidFill>
                  <a:srgbClr val="00007F"/>
                </a:solidFill>
                <a:latin typeface="Arial"/>
                <a:cs typeface="Arial"/>
              </a:rPr>
              <a:t>Ο συνολικός </a:t>
            </a:r>
            <a:r>
              <a:rPr lang="en-US" spc="-5" dirty="0">
                <a:solidFill>
                  <a:srgbClr val="00007F"/>
                </a:solidFill>
                <a:latin typeface="Arial"/>
                <a:cs typeface="Arial"/>
              </a:rPr>
              <a:t>down time </a:t>
            </a:r>
            <a:r>
              <a:rPr lang="el-GR" spc="-5" dirty="0">
                <a:solidFill>
                  <a:srgbClr val="00007F"/>
                </a:solidFill>
                <a:latin typeface="Arial"/>
                <a:cs typeface="Arial"/>
              </a:rPr>
              <a:t>υπολογίζεται όταν μια μηχανή «φεύγει» από τον επισκευαστή. </a:t>
            </a:r>
            <a:endParaRPr lang="el-GR" dirty="0">
              <a:latin typeface="Arial"/>
              <a:cs typeface="Arial"/>
            </a:endParaRPr>
          </a:p>
          <a:p>
            <a:pPr marL="827604" marR="3452769" indent="-260499">
              <a:lnSpc>
                <a:spcPts val="3667"/>
              </a:lnSpc>
              <a:spcBef>
                <a:spcPts val="208"/>
              </a:spcBef>
              <a:buClr>
                <a:srgbClr val="FF6633"/>
              </a:buClr>
              <a:buSzPct val="75000"/>
              <a:buFont typeface="Calibri"/>
              <a:buChar char="–"/>
              <a:tabLst>
                <a:tab pos="827028" algn="l"/>
                <a:tab pos="827604" algn="l"/>
              </a:tabLst>
            </a:pPr>
            <a:endParaRPr sz="2360" dirty="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010015" y="5706547"/>
            <a:ext cx="8332182" cy="8241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634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15448" y="943791"/>
            <a:ext cx="8050946" cy="442526"/>
          </a:xfrm>
          <a:prstGeom prst="rect">
            <a:avLst/>
          </a:prstGeom>
        </p:spPr>
        <p:txBody>
          <a:bodyPr vert="horz" wrap="square" lIns="0" tIns="11526" rIns="0" bIns="0" rtlCol="0" anchor="b">
            <a:spAutoFit/>
          </a:bodyPr>
          <a:lstStyle/>
          <a:p>
            <a:pPr marL="11527">
              <a:spcBef>
                <a:spcPts val="91"/>
              </a:spcBef>
            </a:pPr>
            <a:r>
              <a:rPr spc="-5" dirty="0"/>
              <a:t>Συλλογή δεδομένων:</a:t>
            </a:r>
            <a:r>
              <a:rPr spc="-32" dirty="0"/>
              <a:t> </a:t>
            </a:r>
            <a:r>
              <a:rPr spc="-5" dirty="0"/>
              <a:t>Παραδείγματα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694972" y="1918421"/>
            <a:ext cx="11497028" cy="4577627"/>
          </a:xfrm>
          <a:prstGeom prst="rect">
            <a:avLst/>
          </a:prstGeom>
        </p:spPr>
        <p:txBody>
          <a:bodyPr vert="horz" wrap="square" lIns="0" tIns="48986" rIns="0" bIns="0" rtlCol="0">
            <a:spAutoFit/>
          </a:bodyPr>
          <a:lstStyle/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904" dirty="0">
                <a:solidFill>
                  <a:schemeClr val="tx2"/>
                </a:solidFill>
              </a:rPr>
              <a:t>Μετρική ενδιαφέροντος: πιθανοτική κατανομή  του αριθμού των χαλασμένων μηχανών</a:t>
            </a:r>
          </a:p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904" dirty="0">
                <a:solidFill>
                  <a:schemeClr val="tx2"/>
                </a:solidFill>
              </a:rPr>
              <a:t>Αρκεί ένας πίνακας με m+1 θέσεις</a:t>
            </a:r>
          </a:p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904" dirty="0">
                <a:solidFill>
                  <a:schemeClr val="tx2"/>
                </a:solidFill>
              </a:rPr>
              <a:t>Η θέση i αντιστοιχεί στο χρόνο κατά τον οποίο  </a:t>
            </a:r>
            <a:r>
              <a:rPr sz="2904" dirty="0" err="1">
                <a:solidFill>
                  <a:schemeClr val="tx2"/>
                </a:solidFill>
              </a:rPr>
              <a:t>ήτ</a:t>
            </a:r>
            <a:r>
              <a:rPr sz="2904" dirty="0">
                <a:solidFill>
                  <a:schemeClr val="tx2"/>
                </a:solidFill>
              </a:rPr>
              <a:t>αν </a:t>
            </a:r>
            <a:r>
              <a:rPr lang="el-GR" sz="2904" dirty="0">
                <a:solidFill>
                  <a:schemeClr val="tx2"/>
                </a:solidFill>
              </a:rPr>
              <a:t>χ</a:t>
            </a:r>
            <a:r>
              <a:rPr sz="2904" dirty="0">
                <a:solidFill>
                  <a:schemeClr val="tx2"/>
                </a:solidFill>
              </a:rPr>
              <a:t>αλα</a:t>
            </a:r>
            <a:r>
              <a:rPr sz="2904" dirty="0" err="1">
                <a:solidFill>
                  <a:schemeClr val="tx2"/>
                </a:solidFill>
              </a:rPr>
              <a:t>σμένες</a:t>
            </a:r>
            <a:r>
              <a:rPr sz="2904" dirty="0">
                <a:solidFill>
                  <a:schemeClr val="tx2"/>
                </a:solidFill>
              </a:rPr>
              <a:t> </a:t>
            </a:r>
            <a:r>
              <a:rPr sz="2904" dirty="0" err="1">
                <a:solidFill>
                  <a:schemeClr val="tx2"/>
                </a:solidFill>
              </a:rPr>
              <a:t>i</a:t>
            </a:r>
            <a:r>
              <a:rPr sz="2904" dirty="0">
                <a:solidFill>
                  <a:schemeClr val="tx2"/>
                </a:solidFill>
              </a:rPr>
              <a:t> μηχανές</a:t>
            </a:r>
          </a:p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904" dirty="0">
                <a:solidFill>
                  <a:schemeClr val="tx2"/>
                </a:solidFill>
              </a:rPr>
              <a:t>Σε κάθε γεγονός ενημερώνεται η ανάλογη  θέση</a:t>
            </a:r>
          </a:p>
          <a:p>
            <a:pPr marL="174801" marR="1215472" indent="-293926">
              <a:lnSpc>
                <a:spcPct val="135100"/>
              </a:lnSpc>
              <a:spcBef>
                <a:spcPts val="91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</a:pPr>
            <a:r>
              <a:rPr sz="2904" dirty="0">
                <a:solidFill>
                  <a:schemeClr val="tx2"/>
                </a:solidFill>
              </a:rPr>
              <a:t>Στο τέλος υπολογίζεται το p(i) διαιρώντας με  το συνολικό χρόνο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8579" y="896366"/>
            <a:ext cx="8050946" cy="442526"/>
          </a:xfrm>
          <a:prstGeom prst="rect">
            <a:avLst/>
          </a:prstGeom>
        </p:spPr>
        <p:txBody>
          <a:bodyPr vert="horz" wrap="square" lIns="0" tIns="11526" rIns="0" bIns="0" rtlCol="0" anchor="b">
            <a:spAutoFit/>
          </a:bodyPr>
          <a:lstStyle/>
          <a:p>
            <a:pPr marL="11527">
              <a:spcBef>
                <a:spcPts val="91"/>
              </a:spcBef>
            </a:pPr>
            <a:r>
              <a:rPr spc="-5" dirty="0"/>
              <a:t>Συλλογή δεδομένων:</a:t>
            </a:r>
            <a:r>
              <a:rPr spc="-32" dirty="0"/>
              <a:t> </a:t>
            </a:r>
            <a:r>
              <a:rPr spc="-5" dirty="0"/>
              <a:t>Παραδείγματα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idx="1"/>
          </p:nvPr>
        </p:nvSpPr>
        <p:spPr>
          <a:xfrm>
            <a:off x="558579" y="2196884"/>
            <a:ext cx="11009025" cy="3179547"/>
          </a:xfrm>
          <a:prstGeom prst="rect">
            <a:avLst/>
          </a:prstGeom>
        </p:spPr>
        <p:txBody>
          <a:bodyPr vert="horz" wrap="square" lIns="0" tIns="147533" rIns="0" bIns="0" rtlCol="0" anchor="ctr">
            <a:spAutoFit/>
          </a:bodyPr>
          <a:lstStyle/>
          <a:p>
            <a:pPr marL="174801" marR="1215472" indent="-293926">
              <a:lnSpc>
                <a:spcPct val="135100"/>
              </a:lnSpc>
              <a:spcBef>
                <a:spcPts val="91"/>
              </a:spcBef>
            </a:pPr>
            <a:r>
              <a:rPr sz="2904" dirty="0" err="1"/>
              <a:t>Στο</a:t>
            </a:r>
            <a:r>
              <a:rPr sz="2904" dirty="0"/>
              <a:t> πα</a:t>
            </a:r>
            <a:r>
              <a:rPr sz="2904" dirty="0" err="1"/>
              <a:t>ράδειγμ</a:t>
            </a:r>
            <a:r>
              <a:rPr sz="2904" dirty="0"/>
              <a:t>α με το δακτύλιο με κουπόνι</a:t>
            </a:r>
          </a:p>
          <a:p>
            <a:pPr marL="498801" marR="1215472" lvl="1" indent="-293926">
              <a:lnSpc>
                <a:spcPct val="135100"/>
              </a:lnSpc>
              <a:spcBef>
                <a:spcPts val="91"/>
              </a:spcBef>
            </a:pPr>
            <a:r>
              <a:rPr sz="2704" dirty="0" err="1"/>
              <a:t>Σε</a:t>
            </a:r>
            <a:r>
              <a:rPr sz="2704" dirty="0"/>
              <a:t> </a:t>
            </a:r>
            <a:r>
              <a:rPr sz="2704" dirty="0" err="1"/>
              <a:t>κάθε</a:t>
            </a:r>
            <a:r>
              <a:rPr sz="2704" dirty="0"/>
              <a:t> </a:t>
            </a:r>
            <a:r>
              <a:rPr sz="2704" dirty="0" err="1"/>
              <a:t>κόμ</a:t>
            </a:r>
            <a:r>
              <a:rPr sz="2704" dirty="0"/>
              <a:t>βο αποθηκεύουμε σε έναν πίνακα με 2</a:t>
            </a:r>
            <a:r>
              <a:rPr lang="en-US" sz="2704" dirty="0"/>
              <a:t> </a:t>
            </a:r>
            <a:r>
              <a:rPr sz="2704" dirty="0"/>
              <a:t>στήλες</a:t>
            </a:r>
          </a:p>
          <a:p>
            <a:pPr marL="1470801" marR="1215472" lvl="4" indent="-293926">
              <a:lnSpc>
                <a:spcPct val="135100"/>
              </a:lnSpc>
              <a:spcBef>
                <a:spcPts val="91"/>
              </a:spcBef>
              <a:tabLst>
                <a:tab pos="1194724" algn="l"/>
                <a:tab pos="1195300" algn="l"/>
              </a:tabLst>
            </a:pPr>
            <a:r>
              <a:rPr sz="2304" dirty="0" err="1"/>
              <a:t>Το</a:t>
            </a:r>
            <a:r>
              <a:rPr sz="2304" dirty="0"/>
              <a:t> </a:t>
            </a:r>
            <a:r>
              <a:rPr sz="2304" dirty="0" err="1"/>
              <a:t>χρόνο</a:t>
            </a:r>
            <a:r>
              <a:rPr sz="2304" dirty="0"/>
              <a:t> </a:t>
            </a:r>
            <a:r>
              <a:rPr sz="2304" dirty="0" err="1"/>
              <a:t>άφιξης</a:t>
            </a:r>
            <a:endParaRPr sz="2304" dirty="0"/>
          </a:p>
          <a:p>
            <a:pPr marL="1470801" marR="1215472" lvl="4" indent="-293926">
              <a:lnSpc>
                <a:spcPct val="135100"/>
              </a:lnSpc>
              <a:spcBef>
                <a:spcPts val="91"/>
              </a:spcBef>
              <a:tabLst>
                <a:tab pos="1194724" algn="l"/>
                <a:tab pos="1195300" algn="l"/>
              </a:tabLst>
            </a:pPr>
            <a:r>
              <a:rPr sz="2304" dirty="0" err="1"/>
              <a:t>Το</a:t>
            </a:r>
            <a:r>
              <a:rPr sz="2304" dirty="0"/>
              <a:t> </a:t>
            </a:r>
            <a:r>
              <a:rPr sz="2304" dirty="0" err="1"/>
              <a:t>χρόνο</a:t>
            </a:r>
            <a:r>
              <a:rPr sz="2304" dirty="0"/>
              <a:t> ανα</a:t>
            </a:r>
            <a:r>
              <a:rPr sz="2304" dirty="0" err="1"/>
              <a:t>χώρησης</a:t>
            </a:r>
            <a:endParaRPr sz="2304" dirty="0"/>
          </a:p>
          <a:p>
            <a:pPr marL="174801" marR="1215472" indent="-293926">
              <a:lnSpc>
                <a:spcPct val="135100"/>
              </a:lnSpc>
              <a:spcBef>
                <a:spcPts val="91"/>
              </a:spcBef>
            </a:pPr>
            <a:r>
              <a:rPr sz="2904" dirty="0" err="1"/>
              <a:t>κάθε</a:t>
            </a:r>
            <a:r>
              <a:rPr sz="2904" dirty="0"/>
              <a:t> πα</a:t>
            </a:r>
            <a:r>
              <a:rPr sz="2904" dirty="0" err="1"/>
              <a:t>κέτου</a:t>
            </a:r>
            <a:endParaRPr sz="2904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xfrm>
            <a:off x="12622639" y="5485368"/>
            <a:ext cx="955217" cy="17177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04891">
              <a:lnSpc>
                <a:spcPts val="1479"/>
              </a:lnSpc>
            </a:pPr>
            <a:fld id="{81D60167-4931-47E6-BA6A-407CBD079E47}" type="slidenum">
              <a:rPr dirty="0"/>
              <a:pPr marL="104891">
                <a:lnSpc>
                  <a:spcPts val="1479"/>
                </a:lnSpc>
              </a:pPr>
              <a:t>8</a:t>
            </a:fld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04891">
              <a:lnSpc>
                <a:spcPts val="1479"/>
              </a:lnSpc>
            </a:pPr>
            <a:fld id="{81D60167-4931-47E6-BA6A-407CBD079E47}" type="slidenum">
              <a:rPr dirty="0"/>
              <a:pPr marL="104891">
                <a:lnSpc>
                  <a:spcPts val="1479"/>
                </a:lnSpc>
              </a:pPr>
              <a:t>9</a:t>
            </a:fld>
            <a:endParaRPr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FCE979-9A81-2E30-A1D5-42267F1B8C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9291" y="2064171"/>
            <a:ext cx="6615684" cy="3059920"/>
          </a:xfrm>
          <a:prstGeom prst="rect">
            <a:avLst/>
          </a:prstGeom>
        </p:spPr>
      </p:pic>
      <p:sp>
        <p:nvSpPr>
          <p:cNvPr id="7" name="object 2">
            <a:extLst>
              <a:ext uri="{FF2B5EF4-FFF2-40B4-BE49-F238E27FC236}">
                <a16:creationId xmlns:a16="http://schemas.microsoft.com/office/drawing/2014/main" id="{FD87B9F3-1829-12D4-3BC7-063FE97E72FE}"/>
              </a:ext>
            </a:extLst>
          </p:cNvPr>
          <p:cNvSpPr txBox="1">
            <a:spLocks/>
          </p:cNvSpPr>
          <p:nvPr/>
        </p:nvSpPr>
        <p:spPr>
          <a:xfrm>
            <a:off x="444279" y="1048766"/>
            <a:ext cx="8050946" cy="442526"/>
          </a:xfrm>
          <a:prstGeom prst="rect">
            <a:avLst/>
          </a:prstGeom>
        </p:spPr>
        <p:txBody>
          <a:bodyPr vert="horz" wrap="square" lIns="0" tIns="11526" rIns="0" bIns="0" rtlCol="0" anchor="b">
            <a:sp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1527">
              <a:spcBef>
                <a:spcPts val="91"/>
              </a:spcBef>
            </a:pPr>
            <a:r>
              <a:rPr lang="el-GR" spc="-5" dirty="0"/>
              <a:t>Συλλογή δεδομένων:</a:t>
            </a:r>
            <a:r>
              <a:rPr lang="el-GR" spc="-32" dirty="0"/>
              <a:t> </a:t>
            </a:r>
            <a:r>
              <a:rPr lang="el-GR" spc="-5" dirty="0"/>
              <a:t>Παραδείγματα</a:t>
            </a:r>
          </a:p>
        </p:txBody>
      </p:sp>
      <p:sp>
        <p:nvSpPr>
          <p:cNvPr id="8" name="object 5">
            <a:extLst>
              <a:ext uri="{FF2B5EF4-FFF2-40B4-BE49-F238E27FC236}">
                <a16:creationId xmlns:a16="http://schemas.microsoft.com/office/drawing/2014/main" id="{FBDBD1C8-724F-5CA3-01D6-89B729AC6B2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058912" y="5348049"/>
            <a:ext cx="11009025" cy="697842"/>
          </a:xfrm>
          <a:prstGeom prst="rect">
            <a:avLst/>
          </a:prstGeom>
        </p:spPr>
        <p:txBody>
          <a:bodyPr vert="horz" wrap="square" lIns="0" tIns="147533" rIns="0" bIns="0" rtlCol="0" anchor="ctr">
            <a:spAutoFit/>
          </a:bodyPr>
          <a:lstStyle/>
          <a:p>
            <a:pPr marL="174801" marR="1215472" indent="-293926">
              <a:lnSpc>
                <a:spcPct val="135100"/>
              </a:lnSpc>
              <a:spcBef>
                <a:spcPts val="91"/>
              </a:spcBef>
            </a:pPr>
            <a:r>
              <a:rPr lang="el-GR" sz="2904" dirty="0"/>
              <a:t>Θα μπορούσαμε να αποφύγουμε τις 2 στήλες ?</a:t>
            </a:r>
            <a:endParaRPr sz="290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Μέρισμα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TM03457464[[fn=Μέρισμα]]</Template>
  <TotalTime>214</TotalTime>
  <Words>961</Words>
  <Application>Microsoft Office PowerPoint</Application>
  <PresentationFormat>Widescreen</PresentationFormat>
  <Paragraphs>141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Arial</vt:lpstr>
      <vt:lpstr>Calibri</vt:lpstr>
      <vt:lpstr>Calibri Light</vt:lpstr>
      <vt:lpstr>Corbel</vt:lpstr>
      <vt:lpstr>Gill Sans MT</vt:lpstr>
      <vt:lpstr>Times New Roman</vt:lpstr>
      <vt:lpstr>Wingdings</vt:lpstr>
      <vt:lpstr>Wingdings 2</vt:lpstr>
      <vt:lpstr>Μέρισμα</vt:lpstr>
      <vt:lpstr>Ανάλυση αποτελεσμάτων</vt:lpstr>
      <vt:lpstr>Προσομοίωση &amp; Αποτελέσματα</vt:lpstr>
      <vt:lpstr>Συλλογή δεδομένων</vt:lpstr>
      <vt:lpstr>Συλλογή δεδομένων</vt:lpstr>
      <vt:lpstr>Συλλογή δεδομένων: Παραδείγματα</vt:lpstr>
      <vt:lpstr>Συλλογή δεδομένων: Παραδείγματα</vt:lpstr>
      <vt:lpstr>Συλλογή δεδομένων: Παραδείγματα</vt:lpstr>
      <vt:lpstr>Συλλογή δεδομένων: Παραδείγματα</vt:lpstr>
      <vt:lpstr>PowerPoint Presentation</vt:lpstr>
      <vt:lpstr>Μεταβατική – Σταθερή κατάσταση</vt:lpstr>
      <vt:lpstr>Προσομοίωση στη μεταβατική  κατάσταση</vt:lpstr>
      <vt:lpstr>Προσομοίωση στη σταθερή  κατάσταση</vt:lpstr>
      <vt:lpstr>Προσομοίωση στη σταθερή  κατάσταση</vt:lpstr>
      <vt:lpstr>Προσδιορισμός τέλους μεταβατικής  κατάστασης</vt:lpstr>
      <vt:lpstr>Παράδειγμα: Προσδιορισμός σταθερής  κατάστασης με κυλιόμενο Μ.Ο.</vt:lpstr>
      <vt:lpstr>Παράδειγμα: Προσδιορισμός σταθερής  κατάστασης με κυλιόμενο Μ.Ο.</vt:lpstr>
      <vt:lpstr>Παράδειγμα: Προσδιορισμός σταθερής  κατάστασης με κυλιόμενο Μ.Ο.</vt:lpstr>
      <vt:lpstr>Εκτίμηση μεγεθών</vt:lpstr>
      <vt:lpstr>Διαστήματα εμπιστοσύνης</vt:lpstr>
      <vt:lpstr>Διαστήματα εμπιστοσύνης</vt:lpstr>
      <vt:lpstr>Διαστήματα εμπιστοσύνης</vt:lpstr>
      <vt:lpstr>Ανεξάρτητες – Συσχετιζόμενες  μετρήσεις</vt:lpstr>
      <vt:lpstr>Μέσες παρτίδες</vt:lpstr>
      <vt:lpstr>Μέσες παρτίδες</vt:lpstr>
      <vt:lpstr>Επαναλήψεις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Τίτλος εργασίας</dc:title>
  <dc:creator>CHRISTOS ANTONOPOULOS</dc:creator>
  <cp:lastModifiedBy>CHRISTOS ANTONOPOULOS</cp:lastModifiedBy>
  <cp:revision>3</cp:revision>
  <dcterms:created xsi:type="dcterms:W3CDTF">2022-10-22T21:38:21Z</dcterms:created>
  <dcterms:modified xsi:type="dcterms:W3CDTF">2026-05-22T10:44:03Z</dcterms:modified>
</cp:coreProperties>
</file>