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</p:sldIdLst>
  <p:sldSz cx="9144000" cy="6858000" type="screen4x3"/>
  <p:notesSz cx="6858000" cy="9144000"/>
  <p:defaultTextStyle>
    <a:defPPr>
      <a:defRPr lang="el-GR"/>
    </a:defPPr>
    <a:lvl1pPr marL="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93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C7E358-B382-4F0D-B478-D2F51B75A5E2}" v="3" dt="2026-05-19T09:02:46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338" autoAdjust="0"/>
  </p:normalViewPr>
  <p:slideViewPr>
    <p:cSldViewPr>
      <p:cViewPr varScale="1">
        <p:scale>
          <a:sx n="67" d="100"/>
          <a:sy n="67" d="100"/>
        </p:scale>
        <p:origin x="190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S ANTONOPOULOS" userId="b194f102-2c9a-4229-80cb-8ba35992a299" providerId="ADAL" clId="{38CF69BA-3033-4ED8-8061-0B0169C500AD}"/>
    <pc:docChg chg="custSel addSld delSld modSld">
      <pc:chgData name="CHRISTOS ANTONOPOULOS" userId="b194f102-2c9a-4229-80cb-8ba35992a299" providerId="ADAL" clId="{38CF69BA-3033-4ED8-8061-0B0169C500AD}" dt="2026-05-19T09:03:01.637" v="37" actId="47"/>
      <pc:docMkLst>
        <pc:docMk/>
      </pc:docMkLst>
      <pc:sldChg chg="addSp delSp modSp add del mod">
        <pc:chgData name="CHRISTOS ANTONOPOULOS" userId="b194f102-2c9a-4229-80cb-8ba35992a299" providerId="ADAL" clId="{38CF69BA-3033-4ED8-8061-0B0169C500AD}" dt="2026-05-19T09:03:01.637" v="37" actId="47"/>
        <pc:sldMkLst>
          <pc:docMk/>
          <pc:sldMk cId="2658444280" sldId="271"/>
        </pc:sldMkLst>
        <pc:spChg chg="mod">
          <ac:chgData name="CHRISTOS ANTONOPOULOS" userId="b194f102-2c9a-4229-80cb-8ba35992a299" providerId="ADAL" clId="{38CF69BA-3033-4ED8-8061-0B0169C500AD}" dt="2026-05-19T09:02:12.763" v="23" actId="20577"/>
          <ac:spMkLst>
            <pc:docMk/>
            <pc:sldMk cId="2658444280" sldId="271"/>
            <ac:spMk id="2" creationId="{1F55EC2D-F31C-23EF-11EF-8E67621AF49F}"/>
          </ac:spMkLst>
        </pc:spChg>
        <pc:spChg chg="del">
          <ac:chgData name="CHRISTOS ANTONOPOULOS" userId="b194f102-2c9a-4229-80cb-8ba35992a299" providerId="ADAL" clId="{38CF69BA-3033-4ED8-8061-0B0169C500AD}" dt="2026-05-19T09:01:59.337" v="1" actId="478"/>
          <ac:spMkLst>
            <pc:docMk/>
            <pc:sldMk cId="2658444280" sldId="271"/>
            <ac:spMk id="3" creationId="{537AB985-856D-8161-3E38-A9EAFF9F15F8}"/>
          </ac:spMkLst>
        </pc:spChg>
        <pc:spChg chg="add del mod">
          <ac:chgData name="CHRISTOS ANTONOPOULOS" userId="b194f102-2c9a-4229-80cb-8ba35992a299" providerId="ADAL" clId="{38CF69BA-3033-4ED8-8061-0B0169C500AD}" dt="2026-05-19T09:02:02.053" v="2" actId="478"/>
          <ac:spMkLst>
            <pc:docMk/>
            <pc:sldMk cId="2658444280" sldId="271"/>
            <ac:spMk id="5" creationId="{7199F7E2-A667-6CAF-613D-460026BA802F}"/>
          </ac:spMkLst>
        </pc:spChg>
      </pc:sldChg>
      <pc:sldChg chg="modSp add mod">
        <pc:chgData name="CHRISTOS ANTONOPOULOS" userId="b194f102-2c9a-4229-80cb-8ba35992a299" providerId="ADAL" clId="{38CF69BA-3033-4ED8-8061-0B0169C500AD}" dt="2026-05-19T09:02:58.195" v="36" actId="20577"/>
        <pc:sldMkLst>
          <pc:docMk/>
          <pc:sldMk cId="3397475804" sldId="272"/>
        </pc:sldMkLst>
        <pc:spChg chg="mod">
          <ac:chgData name="CHRISTOS ANTONOPOULOS" userId="b194f102-2c9a-4229-80cb-8ba35992a299" providerId="ADAL" clId="{38CF69BA-3033-4ED8-8061-0B0169C500AD}" dt="2026-05-19T09:02:58.195" v="36" actId="20577"/>
          <ac:spMkLst>
            <pc:docMk/>
            <pc:sldMk cId="3397475804" sldId="272"/>
            <ac:spMk id="2" creationId="{A6FDB1E8-D6ED-859E-2058-2BF3D599EBFE}"/>
          </ac:spMkLst>
        </pc:spChg>
        <pc:spChg chg="mod">
          <ac:chgData name="CHRISTOS ANTONOPOULOS" userId="b194f102-2c9a-4229-80cb-8ba35992a299" providerId="ADAL" clId="{38CF69BA-3033-4ED8-8061-0B0169C500AD}" dt="2026-05-19T09:02:52.479" v="29" actId="14100"/>
          <ac:spMkLst>
            <pc:docMk/>
            <pc:sldMk cId="3397475804" sldId="272"/>
            <ac:spMk id="3" creationId="{47CE238E-01CF-5643-018D-D6DA7588E1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EFB7B-974C-4657-88FC-CBC007ECCADB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5D98B-3488-40A4-AAAC-F8EA2E1D311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8" indent="0">
              <a:buNone/>
              <a:defRPr sz="1600" b="1"/>
            </a:lvl4pPr>
            <a:lvl5pPr marL="1828396" indent="0">
              <a:buNone/>
              <a:defRPr sz="1600" b="1"/>
            </a:lvl5pPr>
            <a:lvl6pPr marL="2285496" indent="0">
              <a:buNone/>
              <a:defRPr sz="1600" b="1"/>
            </a:lvl6pPr>
            <a:lvl7pPr marL="2742594" indent="0">
              <a:buNone/>
              <a:defRPr sz="1600" b="1"/>
            </a:lvl7pPr>
            <a:lvl8pPr marL="3199694" indent="0">
              <a:buNone/>
              <a:defRPr sz="1600" b="1"/>
            </a:lvl8pPr>
            <a:lvl9pPr marL="365679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8" indent="0">
              <a:buNone/>
              <a:defRPr sz="1600" b="1"/>
            </a:lvl4pPr>
            <a:lvl5pPr marL="1828396" indent="0">
              <a:buNone/>
              <a:defRPr sz="1600" b="1"/>
            </a:lvl5pPr>
            <a:lvl6pPr marL="2285496" indent="0">
              <a:buNone/>
              <a:defRPr sz="1600" b="1"/>
            </a:lvl6pPr>
            <a:lvl7pPr marL="2742594" indent="0">
              <a:buNone/>
              <a:defRPr sz="1600" b="1"/>
            </a:lvl7pPr>
            <a:lvl8pPr marL="3199694" indent="0">
              <a:buNone/>
              <a:defRPr sz="1600" b="1"/>
            </a:lvl8pPr>
            <a:lvl9pPr marL="365679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198" indent="0">
              <a:buNone/>
              <a:defRPr sz="1000"/>
            </a:lvl3pPr>
            <a:lvl4pPr marL="1371298" indent="0">
              <a:buNone/>
              <a:defRPr sz="900"/>
            </a:lvl4pPr>
            <a:lvl5pPr marL="1828396" indent="0">
              <a:buNone/>
              <a:defRPr sz="900"/>
            </a:lvl5pPr>
            <a:lvl6pPr marL="2285496" indent="0">
              <a:buNone/>
              <a:defRPr sz="900"/>
            </a:lvl6pPr>
            <a:lvl7pPr marL="2742594" indent="0">
              <a:buNone/>
              <a:defRPr sz="900"/>
            </a:lvl7pPr>
            <a:lvl8pPr marL="3199694" indent="0">
              <a:buNone/>
              <a:defRPr sz="900"/>
            </a:lvl8pPr>
            <a:lvl9pPr marL="365679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0" indent="0">
              <a:buNone/>
              <a:defRPr sz="2800"/>
            </a:lvl2pPr>
            <a:lvl3pPr marL="914198" indent="0">
              <a:buNone/>
              <a:defRPr sz="2400"/>
            </a:lvl3pPr>
            <a:lvl4pPr marL="1371298" indent="0">
              <a:buNone/>
              <a:defRPr sz="2000"/>
            </a:lvl4pPr>
            <a:lvl5pPr marL="1828396" indent="0">
              <a:buNone/>
              <a:defRPr sz="2000"/>
            </a:lvl5pPr>
            <a:lvl6pPr marL="2285496" indent="0">
              <a:buNone/>
              <a:defRPr sz="2000"/>
            </a:lvl6pPr>
            <a:lvl7pPr marL="2742594" indent="0">
              <a:buNone/>
              <a:defRPr sz="2000"/>
            </a:lvl7pPr>
            <a:lvl8pPr marL="3199694" indent="0">
              <a:buNone/>
              <a:defRPr sz="2000"/>
            </a:lvl8pPr>
            <a:lvl9pPr marL="3656793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198" indent="0">
              <a:buNone/>
              <a:defRPr sz="1000"/>
            </a:lvl3pPr>
            <a:lvl4pPr marL="1371298" indent="0">
              <a:buNone/>
              <a:defRPr sz="900"/>
            </a:lvl4pPr>
            <a:lvl5pPr marL="1828396" indent="0">
              <a:buNone/>
              <a:defRPr sz="900"/>
            </a:lvl5pPr>
            <a:lvl6pPr marL="2285496" indent="0">
              <a:buNone/>
              <a:defRPr sz="900"/>
            </a:lvl6pPr>
            <a:lvl7pPr marL="2742594" indent="0">
              <a:buNone/>
              <a:defRPr sz="900"/>
            </a:lvl7pPr>
            <a:lvl8pPr marL="3199694" indent="0">
              <a:buNone/>
              <a:defRPr sz="900"/>
            </a:lvl8pPr>
            <a:lvl9pPr marL="365679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9" tIns="45710" rIns="91419" bIns="4571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9" tIns="45710" rIns="91419" bIns="4571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0"/>
            <a:ext cx="2133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0F4CB-6303-40D2-918D-234383E53838}" type="datetimeFigureOut">
              <a:rPr lang="el-GR" smtClean="0"/>
              <a:pPr/>
              <a:t>19/5/2026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0"/>
            <a:ext cx="2895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9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5" indent="-342825" algn="l" defTabSz="91419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6" indent="-285686" algn="l" defTabSz="91419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8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7" indent="-228550" algn="l" defTabSz="91419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7" indent="-228550" algn="l" defTabSz="91419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46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44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44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43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6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6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3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Προσομοίωση Δικτύων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620000" cy="1752600"/>
          </a:xfrm>
        </p:spPr>
        <p:txBody>
          <a:bodyPr/>
          <a:lstStyle/>
          <a:p>
            <a:r>
              <a:rPr lang="en-US" dirty="0"/>
              <a:t>6</a:t>
            </a:r>
            <a:r>
              <a:rPr lang="el-GR" dirty="0"/>
              <a:t>η</a:t>
            </a:r>
            <a:r>
              <a:rPr lang="en-US" dirty="0"/>
              <a:t> </a:t>
            </a:r>
            <a:r>
              <a:rPr lang="el-GR" dirty="0"/>
              <a:t>Άσκηση</a:t>
            </a:r>
          </a:p>
          <a:p>
            <a:r>
              <a:rPr lang="el-GR" dirty="0"/>
              <a:t>Σχεδιασμός, υλοποίηση, μελέτη ασύρματου δικτύου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Τρέχουμε και επαληθεύουμε ότι εξομοίωση εκτελείται χωρίς συντακτικά λάθη και η τοπολογία είναι η αναμενόμενη</a:t>
            </a:r>
          </a:p>
          <a:p>
            <a:r>
              <a:rPr lang="el-GR" dirty="0">
                <a:latin typeface="Arial Narrow" pitchFamily="34" charset="0"/>
              </a:rPr>
              <a:t>Τροποποιήστε σύμφωνα με τις υποδείξεις του διδάσκοντα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6999" y="3048000"/>
            <a:ext cx="5715233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15000"/>
          </a:xfrm>
        </p:spPr>
        <p:txBody>
          <a:bodyPr>
            <a:normAutofit lnSpcReduction="10000"/>
          </a:bodyPr>
          <a:lstStyle/>
          <a:p>
            <a:r>
              <a:rPr lang="el-GR" dirty="0">
                <a:latin typeface="Arial Narrow" pitchFamily="34" charset="0"/>
              </a:rPr>
              <a:t>Μελέτη με βάση το </a:t>
            </a:r>
            <a:r>
              <a:rPr lang="en-US" dirty="0">
                <a:latin typeface="Arial Narrow" pitchFamily="34" charset="0"/>
              </a:rPr>
              <a:t>trace-file</a:t>
            </a:r>
          </a:p>
          <a:p>
            <a:pPr lvl="1"/>
            <a:r>
              <a:rPr lang="el-GR" dirty="0">
                <a:latin typeface="Arial Narrow" pitchFamily="34" charset="0"/>
              </a:rPr>
              <a:t>Εντοπίστε μια πλήρη μετάδοση συγκεκριμένου πακέτου</a:t>
            </a:r>
          </a:p>
          <a:p>
            <a:pPr lvl="1"/>
            <a:r>
              <a:rPr lang="el-GR" dirty="0">
                <a:latin typeface="Arial Narrow" pitchFamily="34" charset="0"/>
              </a:rPr>
              <a:t>Αλλάξτε την διαμόρφωση των φίλτρων και εντοπίστε τις διαφορές</a:t>
            </a:r>
          </a:p>
          <a:p>
            <a:r>
              <a:rPr lang="el-GR" dirty="0">
                <a:latin typeface="Arial Narrow" pitchFamily="34" charset="0"/>
              </a:rPr>
              <a:t>Μελέτη απόδοση με βάση </a:t>
            </a:r>
            <a:r>
              <a:rPr lang="en-US" dirty="0" err="1">
                <a:latin typeface="Arial Narrow" pitchFamily="34" charset="0"/>
              </a:rPr>
              <a:t>awk</a:t>
            </a:r>
            <a:r>
              <a:rPr lang="en-US" dirty="0">
                <a:latin typeface="Arial Narrow" pitchFamily="34" charset="0"/>
              </a:rPr>
              <a:t> script</a:t>
            </a:r>
          </a:p>
          <a:p>
            <a:pPr lvl="1"/>
            <a:r>
              <a:rPr lang="en-US" b="1" i="1" dirty="0" err="1">
                <a:latin typeface="Arial Narrow" pitchFamily="34" charset="0"/>
              </a:rPr>
              <a:t>awk</a:t>
            </a:r>
            <a:r>
              <a:rPr lang="en-US" b="1" i="1" dirty="0">
                <a:latin typeface="Arial Narrow" pitchFamily="34" charset="0"/>
              </a:rPr>
              <a:t> –f delay.awk simple.tr</a:t>
            </a:r>
          </a:p>
          <a:p>
            <a:pPr lvl="2"/>
            <a:r>
              <a:rPr lang="el-GR" b="1" i="1" dirty="0">
                <a:latin typeface="Arial Narrow" pitchFamily="34" charset="0"/>
              </a:rPr>
              <a:t>Μέση καθυστέρηση, Ελάχιστη Καθυστέρηση, Επιτυχώς </a:t>
            </a:r>
            <a:r>
              <a:rPr lang="el-GR" b="1" i="1" dirty="0" err="1">
                <a:latin typeface="Arial Narrow" pitchFamily="34" charset="0"/>
              </a:rPr>
              <a:t>μεταδοθέντα</a:t>
            </a:r>
            <a:r>
              <a:rPr lang="el-GR" b="1" i="1" dirty="0">
                <a:latin typeface="Arial Narrow" pitchFamily="34" charset="0"/>
              </a:rPr>
              <a:t> πακέτα</a:t>
            </a:r>
          </a:p>
          <a:p>
            <a:pPr lvl="1"/>
            <a:r>
              <a:rPr lang="en-US" b="1" i="1" dirty="0" err="1">
                <a:latin typeface="Arial Narrow" pitchFamily="34" charset="0"/>
              </a:rPr>
              <a:t>awk</a:t>
            </a:r>
            <a:r>
              <a:rPr lang="en-US" b="1" i="1" dirty="0">
                <a:latin typeface="Arial Narrow" pitchFamily="34" charset="0"/>
              </a:rPr>
              <a:t> –f remaining_energy.awk simple.tr</a:t>
            </a:r>
            <a:endParaRPr lang="el-GR" b="1" i="1" dirty="0">
              <a:latin typeface="Arial Narrow" pitchFamily="34" charset="0"/>
            </a:endParaRPr>
          </a:p>
          <a:p>
            <a:pPr lvl="2"/>
            <a:r>
              <a:rPr lang="el-GR" b="1" i="1" dirty="0">
                <a:latin typeface="Arial Narrow" pitchFamily="34" charset="0"/>
              </a:rPr>
              <a:t>Μέση εναπομείνασα ενέργεια των κόμβων του δικτύου</a:t>
            </a:r>
          </a:p>
          <a:p>
            <a:r>
              <a:rPr lang="el-GR" dirty="0">
                <a:latin typeface="Arial Narrow" pitchFamily="34" charset="0"/>
              </a:rPr>
              <a:t>Τροποποιήστε βασικές παραμέτρους και σχολιάστε την απόδοση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3BF8B-E228-CC4B-64CA-4AF783FD9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B1E8-D6ED-859E-2058-2BF3D599E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ΑΝΑΦΟΡΑ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E238E-01CF-5643-018D-D6DA7588E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l-GR" dirty="0"/>
              <a:t>Δημιουργήστε ένα νέο σενάριο (τροποποιώντας τον αρχικό) στο οποίο:</a:t>
            </a:r>
          </a:p>
          <a:p>
            <a:pPr lvl="1"/>
            <a:r>
              <a:rPr lang="el-GR" dirty="0"/>
              <a:t>Την χρονική στιγμή 100, ο κόμβος 1 ξεκινάει να κινείται με κατεύθυνση το σημείο (490,480) με ταχύτητα 5 </a:t>
            </a:r>
            <a:r>
              <a:rPr lang="en-US" dirty="0"/>
              <a:t>m </a:t>
            </a:r>
            <a:r>
              <a:rPr lang="el-GR" dirty="0"/>
              <a:t>/</a:t>
            </a:r>
            <a:r>
              <a:rPr lang="en-US" dirty="0"/>
              <a:t>sec</a:t>
            </a:r>
            <a:r>
              <a:rPr lang="el-GR" dirty="0"/>
              <a:t>.</a:t>
            </a:r>
            <a:endParaRPr lang="el-GR" sz="2400" dirty="0"/>
          </a:p>
          <a:p>
            <a:pPr lvl="1"/>
            <a:r>
              <a:rPr lang="el-GR" dirty="0"/>
              <a:t>Η γεννήτρια </a:t>
            </a:r>
            <a:r>
              <a:rPr lang="en-US" dirty="0"/>
              <a:t>CBR</a:t>
            </a:r>
            <a:r>
              <a:rPr lang="el-GR" dirty="0"/>
              <a:t> θα παράγει ένα πακέτο 40 </a:t>
            </a:r>
            <a:r>
              <a:rPr lang="en-US" dirty="0"/>
              <a:t>bytes</a:t>
            </a:r>
            <a:r>
              <a:rPr lang="el-GR" dirty="0"/>
              <a:t> κάθε 1 </a:t>
            </a:r>
            <a:r>
              <a:rPr lang="en-US" dirty="0"/>
              <a:t>sec</a:t>
            </a:r>
            <a:r>
              <a:rPr lang="el-GR" dirty="0"/>
              <a:t>.</a:t>
            </a:r>
            <a:endParaRPr lang="el-GR" sz="2400" dirty="0"/>
          </a:p>
          <a:p>
            <a:pPr lvl="1"/>
            <a:r>
              <a:rPr lang="el-GR" dirty="0"/>
              <a:t>Η γεννήτρια </a:t>
            </a:r>
            <a:r>
              <a:rPr lang="en-US" dirty="0"/>
              <a:t>CBR</a:t>
            </a:r>
            <a:r>
              <a:rPr lang="el-GR" dirty="0"/>
              <a:t> θα ξεκινήσει να παράγει πακέτα στο 95 </a:t>
            </a:r>
            <a:r>
              <a:rPr lang="en-US" dirty="0"/>
              <a:t>sec</a:t>
            </a:r>
            <a:r>
              <a:rPr lang="el-GR" dirty="0"/>
              <a:t> της προσομοίωσης.</a:t>
            </a:r>
            <a:endParaRPr lang="el-GR" sz="2400" dirty="0"/>
          </a:p>
          <a:p>
            <a:pPr lvl="1"/>
            <a:r>
              <a:rPr lang="el-GR" dirty="0"/>
              <a:t>Χρησιμοποιήστε το αρχείο </a:t>
            </a:r>
            <a:r>
              <a:rPr lang="en-US" dirty="0"/>
              <a:t>delay</a:t>
            </a:r>
            <a:r>
              <a:rPr lang="el-GR" dirty="0"/>
              <a:t>.</a:t>
            </a:r>
            <a:r>
              <a:rPr lang="en-US" dirty="0"/>
              <a:t>awk</a:t>
            </a:r>
            <a:r>
              <a:rPr lang="el-GR" dirty="0"/>
              <a:t> για να πάρετε την καθυστέρηση στην μετάδοση των πακέτων για τις περιπτώσεις η </a:t>
            </a:r>
            <a:r>
              <a:rPr lang="en-US" dirty="0"/>
              <a:t>CBR </a:t>
            </a:r>
            <a:r>
              <a:rPr lang="el-GR" dirty="0"/>
              <a:t>να παράγει ένα πακέτο 40</a:t>
            </a:r>
            <a:r>
              <a:rPr lang="en-US" dirty="0"/>
              <a:t>bytes </a:t>
            </a:r>
            <a:r>
              <a:rPr lang="el-GR" dirty="0"/>
              <a:t>κάθε 1,  0.5,  0.1, 0.05 και 0.01 </a:t>
            </a:r>
            <a:r>
              <a:rPr lang="en-US" dirty="0"/>
              <a:t>sec </a:t>
            </a:r>
            <a:r>
              <a:rPr lang="el-GR" dirty="0"/>
              <a:t>και στην συνέχεια απεικονίστε την σε διαγράμματα.</a:t>
            </a:r>
          </a:p>
          <a:p>
            <a:pPr lvl="0"/>
            <a:r>
              <a:rPr lang="el-GR" dirty="0"/>
              <a:t>Δημιουργήστε ένα νέο σενάριο (τροποποιώντας τον αρχικό) στο οποίο:</a:t>
            </a:r>
          </a:p>
          <a:p>
            <a:pPr lvl="1"/>
            <a:r>
              <a:rPr lang="el-GR" dirty="0"/>
              <a:t>Υπάρχει μια δεύτερη ροή δεδομένων με ακριβώς τα ίδια χαρακτηριστικά αλλά ανάποδη κατεύθυνση (εναλλαγή αποστολές, παραλήπτη)</a:t>
            </a:r>
            <a:endParaRPr lang="el-GR" sz="2400" dirty="0"/>
          </a:p>
          <a:p>
            <a:pPr lvl="1"/>
            <a:r>
              <a:rPr lang="el-GR" dirty="0"/>
              <a:t>Στο σενάριο θα είναι ενεργές ΚΑΙ οι δύο ροές.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47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5"/>
          </a:xfrm>
        </p:spPr>
        <p:txBody>
          <a:bodyPr>
            <a:normAutofit/>
          </a:bodyPr>
          <a:lstStyle/>
          <a:p>
            <a:r>
              <a:rPr lang="el-GR" sz="2800" dirty="0"/>
              <a:t>Στόχος</a:t>
            </a:r>
          </a:p>
          <a:p>
            <a:pPr lvl="1"/>
            <a:r>
              <a:rPr lang="el-GR" dirty="0">
                <a:latin typeface="Arial Narrow" pitchFamily="34" charset="0"/>
              </a:rPr>
              <a:t>Απλή τοπολογία δύο κόμβων</a:t>
            </a:r>
          </a:p>
          <a:p>
            <a:pPr lvl="1"/>
            <a:r>
              <a:rPr lang="el-GR" dirty="0">
                <a:latin typeface="Arial Narrow" pitchFamily="34" charset="0"/>
              </a:rPr>
              <a:t>Ορισμός βασικών παραμέτρων λειτουργίας των κόμβων</a:t>
            </a:r>
          </a:p>
          <a:p>
            <a:pPr lvl="1"/>
            <a:r>
              <a:rPr lang="el-GR" dirty="0">
                <a:latin typeface="Arial Narrow" pitchFamily="34" charset="0"/>
              </a:rPr>
              <a:t>Ορισμός τοπολογίας – κινητικότητας κόμβων</a:t>
            </a:r>
          </a:p>
          <a:p>
            <a:pPr lvl="1"/>
            <a:r>
              <a:rPr lang="el-GR" dirty="0">
                <a:latin typeface="Arial Narrow" pitchFamily="34" charset="0"/>
              </a:rPr>
              <a:t>Διαμόρφωση φίλτρων παρακολούθησης ενεργειών-γεγονότων από τα </a:t>
            </a:r>
            <a:r>
              <a:rPr lang="en-US" dirty="0">
                <a:latin typeface="Arial Narrow" pitchFamily="34" charset="0"/>
              </a:rPr>
              <a:t>trace-files</a:t>
            </a:r>
          </a:p>
          <a:p>
            <a:pPr lvl="1"/>
            <a:r>
              <a:rPr lang="el-GR" dirty="0">
                <a:latin typeface="Arial Narrow" pitchFamily="34" charset="0"/>
              </a:rPr>
              <a:t>Ορισμός ενεργειακού μοντέλου</a:t>
            </a:r>
          </a:p>
          <a:p>
            <a:pPr lvl="1"/>
            <a:r>
              <a:rPr lang="el-GR" dirty="0">
                <a:latin typeface="Arial Narrow" pitchFamily="34" charset="0"/>
              </a:rPr>
              <a:t>Ορισμός ροών δεδομένων-πακέτων μεταξύ των κόμβων</a:t>
            </a:r>
          </a:p>
          <a:p>
            <a:pPr lvl="1"/>
            <a:r>
              <a:rPr lang="el-GR" dirty="0">
                <a:latin typeface="Arial Narrow" pitchFamily="34" charset="0"/>
              </a:rPr>
              <a:t>Μελέτη μέσω </a:t>
            </a:r>
            <a:r>
              <a:rPr lang="en-US" dirty="0">
                <a:latin typeface="Arial Narrow" pitchFamily="34" charset="0"/>
              </a:rPr>
              <a:t>trace-file</a:t>
            </a:r>
          </a:p>
          <a:p>
            <a:pPr lvl="1"/>
            <a:r>
              <a:rPr lang="el-GR" dirty="0">
                <a:latin typeface="Arial Narrow" pitchFamily="34" charset="0"/>
              </a:rPr>
              <a:t>Μελέτη μέσω </a:t>
            </a:r>
            <a:r>
              <a:rPr lang="en-US" dirty="0" err="1">
                <a:latin typeface="Arial Narrow" pitchFamily="34" charset="0"/>
              </a:rPr>
              <a:t>awk</a:t>
            </a:r>
            <a:r>
              <a:rPr lang="en-US" dirty="0">
                <a:latin typeface="Arial Narrow" pitchFamily="34" charset="0"/>
              </a:rPr>
              <a:t> script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Ορισμός βασικών παραμέτρων λειτουργίας των κόμβων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57425"/>
            <a:ext cx="914400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Ορισμός βασικών παραμέτρων λειτουργίας των κόμβων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752600"/>
            <a:ext cx="4876800" cy="4811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Διαμόρφωση φίλτρων παρακολούθησης ενεργειών-γεγονότων από τα </a:t>
            </a:r>
            <a:r>
              <a:rPr lang="en-US" dirty="0">
                <a:latin typeface="Arial Narrow" pitchFamily="34" charset="0"/>
              </a:rPr>
              <a:t>trace-files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743200"/>
            <a:ext cx="438912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Ορισμός ενεργειακού μοντέλου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981200"/>
            <a:ext cx="557266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Ορισμός τοπολογίας – κινητικότητας κόμβων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199" y="1524000"/>
            <a:ext cx="5796951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Ορισμός ροών δεδομένων-πακέτων μεταξύ των κόμβων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828800"/>
            <a:ext cx="5105400" cy="468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Δημιουργία ασύρματου δικτύου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059365"/>
          </a:xfrm>
        </p:spPr>
        <p:txBody>
          <a:bodyPr>
            <a:normAutofit/>
          </a:bodyPr>
          <a:lstStyle/>
          <a:p>
            <a:r>
              <a:rPr lang="el-GR" dirty="0">
                <a:latin typeface="Arial Narrow" pitchFamily="34" charset="0"/>
              </a:rPr>
              <a:t>Ορισμός τερματισμού προσομοίωσης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76400"/>
            <a:ext cx="766148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</TotalTime>
  <Words>359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Calibri</vt:lpstr>
      <vt:lpstr>Office Theme</vt:lpstr>
      <vt:lpstr>Προσομοίωση Δικτύων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Δημιουργία ασύρματου δικτύου</vt:lpstr>
      <vt:lpstr>ΑΝΑΦΟΡΑ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Προσομοίωση Δικτύων</dc:title>
  <dc:creator>Chris</dc:creator>
  <cp:lastModifiedBy>CHRISTOS ANTONOPOULOS</cp:lastModifiedBy>
  <cp:revision>118</cp:revision>
  <dcterms:created xsi:type="dcterms:W3CDTF">2011-10-17T11:40:00Z</dcterms:created>
  <dcterms:modified xsi:type="dcterms:W3CDTF">2026-05-19T09:03:03Z</dcterms:modified>
</cp:coreProperties>
</file>