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txBody>
          <a:bodyPr lIns="90000" tIns="45000" rIns="90000" bIns="45000" anchor="ctr" anchorCtr="1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2"/>
          </p:nvPr>
        </p:nvSpPr>
        <p:spPr>
          <a:xfrm>
            <a:off x="3885840" y="0"/>
            <a:ext cx="297180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move the slide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notes format</a:t>
            </a: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3"/>
          </p:nvPr>
        </p:nvSpPr>
        <p:spPr>
          <a:xfrm>
            <a:off x="-360" y="8686800"/>
            <a:ext cx="297180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4"/>
          </p:nvPr>
        </p:nvSpPr>
        <p:spPr>
          <a:xfrm>
            <a:off x="3885840" y="8686800"/>
            <a:ext cx="297180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8E3F9DF-2E35-4FA3-BE7B-3D702B70C0E5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406865C-3F73-43E1-8E59-EF81D08E19A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65DEF42-54A7-49C8-B2E8-8D15246F6DE4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Συστήματα σε πυρίτιο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Μπορούμε να κατασκευάσουμε σημαντικά ενσωματωμένα συστήματα σε ένα μόνο ολοκληρωμένο κύκλωμα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μία ή περισσότερες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υψηλής απόδοσης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συσκευές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I/O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Πλεονεκτήματα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υψηλότερη απόδοση και χαμηλότερη ισχύς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χαμηλότερο κόστος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7"/>
          <p:cNvSpPr/>
          <p:nvPr/>
        </p:nvSpPr>
        <p:spPr>
          <a:xfrm flipV="1">
            <a:off x="1371600" y="2133360"/>
            <a:ext cx="6324480" cy="3200400"/>
          </a:xfrm>
          <a:prstGeom prst="line">
            <a:avLst/>
          </a:prstGeom>
          <a:ln w="9360">
            <a:solidFill>
              <a:srgbClr val="000000"/>
            </a:solidFill>
            <a:prstDash val="sysDot"/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Moore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’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s Law (Sematech)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7" name="Line 4"/>
          <p:cNvSpPr/>
          <p:nvPr/>
        </p:nvSpPr>
        <p:spPr>
          <a:xfrm>
            <a:off x="1066680" y="5562360"/>
            <a:ext cx="73915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Line 6"/>
          <p:cNvSpPr/>
          <p:nvPr/>
        </p:nvSpPr>
        <p:spPr>
          <a:xfrm flipV="1">
            <a:off x="1066680" y="1904760"/>
            <a:ext cx="0" cy="36576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Text Box 7"/>
          <p:cNvSpPr/>
          <p:nvPr/>
        </p:nvSpPr>
        <p:spPr>
          <a:xfrm>
            <a:off x="296640" y="4536720"/>
            <a:ext cx="5742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Text Box 8"/>
          <p:cNvSpPr/>
          <p:nvPr/>
        </p:nvSpPr>
        <p:spPr>
          <a:xfrm>
            <a:off x="388800" y="2286000"/>
            <a:ext cx="5742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Text Box 9"/>
          <p:cNvSpPr/>
          <p:nvPr/>
        </p:nvSpPr>
        <p:spPr>
          <a:xfrm>
            <a:off x="1373040" y="5715000"/>
            <a:ext cx="7902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2000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0"/>
          <p:cNvSpPr/>
          <p:nvPr/>
        </p:nvSpPr>
        <p:spPr>
          <a:xfrm>
            <a:off x="1752480" y="5562360"/>
            <a:ext cx="0" cy="152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Line 11"/>
          <p:cNvSpPr/>
          <p:nvPr/>
        </p:nvSpPr>
        <p:spPr>
          <a:xfrm>
            <a:off x="914400" y="4800600"/>
            <a:ext cx="1522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Line 12"/>
          <p:cNvSpPr/>
          <p:nvPr/>
        </p:nvSpPr>
        <p:spPr>
          <a:xfrm>
            <a:off x="914400" y="2514600"/>
            <a:ext cx="1522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Oval 13"/>
          <p:cNvSpPr/>
          <p:nvPr/>
        </p:nvSpPr>
        <p:spPr>
          <a:xfrm>
            <a:off x="1600200" y="4952880"/>
            <a:ext cx="228600" cy="2286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Text Box 14"/>
          <p:cNvSpPr/>
          <p:nvPr/>
        </p:nvSpPr>
        <p:spPr>
          <a:xfrm>
            <a:off x="6862680" y="5715000"/>
            <a:ext cx="7902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2012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Line 15"/>
          <p:cNvSpPr/>
          <p:nvPr/>
        </p:nvSpPr>
        <p:spPr>
          <a:xfrm>
            <a:off x="7238880" y="5562360"/>
            <a:ext cx="0" cy="152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Oval 16"/>
          <p:cNvSpPr/>
          <p:nvPr/>
        </p:nvSpPr>
        <p:spPr>
          <a:xfrm>
            <a:off x="7162560" y="2209680"/>
            <a:ext cx="228600" cy="228600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Line 18"/>
          <p:cNvSpPr/>
          <p:nvPr/>
        </p:nvSpPr>
        <p:spPr>
          <a:xfrm flipH="1">
            <a:off x="1752120" y="4190760"/>
            <a:ext cx="228600" cy="6858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Text Box 19"/>
          <p:cNvSpPr/>
          <p:nvPr/>
        </p:nvSpPr>
        <p:spPr>
          <a:xfrm>
            <a:off x="1526040" y="3733560"/>
            <a:ext cx="15228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PC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chip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Line 20"/>
          <p:cNvSpPr/>
          <p:nvPr/>
        </p:nvSpPr>
        <p:spPr>
          <a:xfrm flipV="1">
            <a:off x="7086600" y="2590200"/>
            <a:ext cx="228600" cy="80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Text Box 21"/>
          <p:cNvSpPr/>
          <p:nvPr/>
        </p:nvSpPr>
        <p:spPr>
          <a:xfrm>
            <a:off x="5551200" y="3393720"/>
            <a:ext cx="354024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Ένα δισεκατομμύριο τρανζίστορ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/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system-on-chip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Προκλήσεις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σχεδιασμού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68000" y="1628280"/>
            <a:ext cx="84232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7500" lnSpcReduction="19999"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Σχεδιασμός βασισμένος σε πυρήνες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core based design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): δεν αφιερώνουμε χρόνο για να σχεδιάσουμε πύλες, γραμμές του κώδικα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Ειδικά σχεδιασμένες 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ρχιτεκτονικές: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ετερογενείς πολυεπεξεργαστές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ειδικά σχεδιασμένα συστήματα μνήμης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Επαλήθευση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εγάλος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χρόνος ολοκλήρωσης του κύκλου ελέγχου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αδυναμία άμεσης πρόσβασης στο εσωτερικό του ολοκληρωμένου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2000-07-09T12:33:27Z</dcterms:created>
  <dc:creator>Wayne Wolf</dc:creator>
  <dc:description/>
  <dc:language>el-GR</dc:language>
  <cp:lastModifiedBy>NIKOLAOS VOROS</cp:lastModifiedBy>
  <dcterms:modified xsi:type="dcterms:W3CDTF">2025-05-23T12:03:14Z</dcterms:modified>
  <cp:revision>130</cp:revision>
  <dc:subject/>
  <dc:title>No Slide Title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0</vt:bool>
  </property>
  <property fmtid="{D5CDD505-2E9C-101B-9397-08002B2CF9AE}" pid="6" name="DownloadOriginal">
    <vt:bool>1</vt:bool>
  </property>
  <property fmtid="{D5CDD505-2E9C-101B-9397-08002B2CF9AE}" pid="7" name="GraphicType">
    <vt:r8>1</vt:r8>
  </property>
  <property fmtid="{D5CDD505-2E9C-101B-9397-08002B2CF9AE}" pid="8" name="HomePage">
    <vt:lpwstr>http://www.ee.princeton.edu/~wolf/embedded-book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(c) 2000 Morgan Kaufman</vt:lpwstr>
  </property>
  <property fmtid="{D5CDD505-2E9C-101B-9397-08002B2CF9AE}" pid="13" name="OutputDir">
    <vt:lpwstr>D:\embedded-book\overheads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0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1</vt:bool>
  </property>
  <property fmtid="{D5CDD505-2E9C-101B-9397-08002B2CF9AE}" pid="21" name="VisitedColor">
    <vt:r8>10040268</vt:r8>
  </property>
</Properties>
</file>