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7999" cy="10286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9120" y="3884328"/>
            <a:ext cx="171450" cy="17144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29120" y="4983667"/>
            <a:ext cx="171450" cy="1714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10798" y="1239013"/>
            <a:ext cx="9758680" cy="1000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CC6E3D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CC6E3D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CC6E3D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718940" y="0"/>
            <a:ext cx="1080770" cy="1965960"/>
          </a:xfrm>
          <a:custGeom>
            <a:avLst/>
            <a:gdLst/>
            <a:ahLst/>
            <a:cxnLst/>
            <a:rect l="l" t="t" r="r" b="b"/>
            <a:pathLst>
              <a:path w="1080769" h="1965960">
                <a:moveTo>
                  <a:pt x="627354" y="1965409"/>
                </a:moveTo>
                <a:lnTo>
                  <a:pt x="453360" y="1965409"/>
                </a:lnTo>
                <a:lnTo>
                  <a:pt x="437762" y="1964637"/>
                </a:lnTo>
                <a:lnTo>
                  <a:pt x="390562" y="1957594"/>
                </a:lnTo>
                <a:lnTo>
                  <a:pt x="344494" y="1946017"/>
                </a:lnTo>
                <a:lnTo>
                  <a:pt x="299876" y="1930037"/>
                </a:lnTo>
                <a:lnTo>
                  <a:pt x="257027" y="1909787"/>
                </a:lnTo>
                <a:lnTo>
                  <a:pt x="216266" y="1885398"/>
                </a:lnTo>
                <a:lnTo>
                  <a:pt x="177911" y="1857003"/>
                </a:lnTo>
                <a:lnTo>
                  <a:pt x="142280" y="1824734"/>
                </a:lnTo>
                <a:lnTo>
                  <a:pt x="110010" y="1789103"/>
                </a:lnTo>
                <a:lnTo>
                  <a:pt x="81615" y="1750747"/>
                </a:lnTo>
                <a:lnTo>
                  <a:pt x="57227" y="1709986"/>
                </a:lnTo>
                <a:lnTo>
                  <a:pt x="36977" y="1667137"/>
                </a:lnTo>
                <a:lnTo>
                  <a:pt x="20997" y="1622520"/>
                </a:lnTo>
                <a:lnTo>
                  <a:pt x="9420" y="1576452"/>
                </a:lnTo>
                <a:lnTo>
                  <a:pt x="2377" y="1529252"/>
                </a:lnTo>
                <a:lnTo>
                  <a:pt x="0" y="1481239"/>
                </a:lnTo>
                <a:lnTo>
                  <a:pt x="0" y="0"/>
                </a:lnTo>
                <a:lnTo>
                  <a:pt x="1080714" y="0"/>
                </a:lnTo>
                <a:lnTo>
                  <a:pt x="1080714" y="1481239"/>
                </a:lnTo>
                <a:lnTo>
                  <a:pt x="1078338" y="1529252"/>
                </a:lnTo>
                <a:lnTo>
                  <a:pt x="1071295" y="1576452"/>
                </a:lnTo>
                <a:lnTo>
                  <a:pt x="1059717" y="1622520"/>
                </a:lnTo>
                <a:lnTo>
                  <a:pt x="1043737" y="1667137"/>
                </a:lnTo>
                <a:lnTo>
                  <a:pt x="1023487" y="1709986"/>
                </a:lnTo>
                <a:lnTo>
                  <a:pt x="999098" y="1750747"/>
                </a:lnTo>
                <a:lnTo>
                  <a:pt x="970703" y="1789103"/>
                </a:lnTo>
                <a:lnTo>
                  <a:pt x="938434" y="1824734"/>
                </a:lnTo>
                <a:lnTo>
                  <a:pt x="902803" y="1857003"/>
                </a:lnTo>
                <a:lnTo>
                  <a:pt x="864447" y="1885398"/>
                </a:lnTo>
                <a:lnTo>
                  <a:pt x="823686" y="1909787"/>
                </a:lnTo>
                <a:lnTo>
                  <a:pt x="780837" y="1930037"/>
                </a:lnTo>
                <a:lnTo>
                  <a:pt x="736220" y="1946017"/>
                </a:lnTo>
                <a:lnTo>
                  <a:pt x="690152" y="1957594"/>
                </a:lnTo>
                <a:lnTo>
                  <a:pt x="642953" y="1964637"/>
                </a:lnTo>
                <a:lnTo>
                  <a:pt x="627354" y="1965409"/>
                </a:lnTo>
                <a:close/>
              </a:path>
            </a:pathLst>
          </a:custGeom>
          <a:solidFill>
            <a:srgbClr val="FAE7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9889568"/>
            <a:ext cx="18288000" cy="397510"/>
          </a:xfrm>
          <a:custGeom>
            <a:avLst/>
            <a:gdLst/>
            <a:ahLst/>
            <a:cxnLst/>
            <a:rect l="l" t="t" r="r" b="b"/>
            <a:pathLst>
              <a:path w="18288000" h="397509">
                <a:moveTo>
                  <a:pt x="0" y="397431"/>
                </a:moveTo>
                <a:lnTo>
                  <a:pt x="18288000" y="397431"/>
                </a:lnTo>
                <a:lnTo>
                  <a:pt x="18288000" y="0"/>
                </a:lnTo>
                <a:lnTo>
                  <a:pt x="0" y="0"/>
                </a:lnTo>
                <a:lnTo>
                  <a:pt x="0" y="397431"/>
                </a:lnTo>
                <a:close/>
              </a:path>
            </a:pathLst>
          </a:custGeom>
          <a:solidFill>
            <a:srgbClr val="FAE7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9718118"/>
            <a:ext cx="18288000" cy="171450"/>
          </a:xfrm>
          <a:custGeom>
            <a:avLst/>
            <a:gdLst/>
            <a:ahLst/>
            <a:cxnLst/>
            <a:rect l="l" t="t" r="r" b="b"/>
            <a:pathLst>
              <a:path w="18288000" h="171450">
                <a:moveTo>
                  <a:pt x="0" y="0"/>
                </a:moveTo>
                <a:lnTo>
                  <a:pt x="18287999" y="0"/>
                </a:lnTo>
                <a:lnTo>
                  <a:pt x="18287999" y="171449"/>
                </a:lnTo>
                <a:lnTo>
                  <a:pt x="0" y="17144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7263020" y="3089010"/>
            <a:ext cx="1025525" cy="3916045"/>
          </a:xfrm>
          <a:custGeom>
            <a:avLst/>
            <a:gdLst/>
            <a:ahLst/>
            <a:cxnLst/>
            <a:rect l="l" t="t" r="r" b="b"/>
            <a:pathLst>
              <a:path w="1025525" h="3916045">
                <a:moveTo>
                  <a:pt x="1024979" y="82285"/>
                </a:moveTo>
                <a:lnTo>
                  <a:pt x="1024979" y="1179"/>
                </a:lnTo>
                <a:lnTo>
                  <a:pt x="777298" y="642"/>
                </a:lnTo>
                <a:lnTo>
                  <a:pt x="69433" y="0"/>
                </a:lnTo>
                <a:lnTo>
                  <a:pt x="36641" y="1624"/>
                </a:lnTo>
                <a:lnTo>
                  <a:pt x="18347" y="9727"/>
                </a:lnTo>
                <a:lnTo>
                  <a:pt x="10386" y="28455"/>
                </a:lnTo>
                <a:lnTo>
                  <a:pt x="8596" y="61956"/>
                </a:lnTo>
                <a:lnTo>
                  <a:pt x="8588" y="79871"/>
                </a:lnTo>
                <a:lnTo>
                  <a:pt x="121187" y="79871"/>
                </a:lnTo>
                <a:lnTo>
                  <a:pt x="273464" y="80184"/>
                </a:lnTo>
                <a:lnTo>
                  <a:pt x="794809" y="80888"/>
                </a:lnTo>
                <a:lnTo>
                  <a:pt x="887444" y="81280"/>
                </a:lnTo>
                <a:lnTo>
                  <a:pt x="1024979" y="82285"/>
                </a:lnTo>
                <a:close/>
              </a:path>
              <a:path w="1025525" h="3916045">
                <a:moveTo>
                  <a:pt x="37646" y="1583241"/>
                </a:moveTo>
                <a:lnTo>
                  <a:pt x="55287" y="1579445"/>
                </a:lnTo>
                <a:lnTo>
                  <a:pt x="69417" y="1567192"/>
                </a:lnTo>
                <a:lnTo>
                  <a:pt x="78812" y="1547988"/>
                </a:lnTo>
                <a:lnTo>
                  <a:pt x="82247" y="1523337"/>
                </a:lnTo>
                <a:lnTo>
                  <a:pt x="82178" y="928570"/>
                </a:lnTo>
                <a:lnTo>
                  <a:pt x="82395" y="879013"/>
                </a:lnTo>
                <a:lnTo>
                  <a:pt x="82669" y="834617"/>
                </a:lnTo>
                <a:lnTo>
                  <a:pt x="83107" y="779904"/>
                </a:lnTo>
                <a:lnTo>
                  <a:pt x="83603" y="732463"/>
                </a:lnTo>
                <a:lnTo>
                  <a:pt x="84268" y="680803"/>
                </a:lnTo>
                <a:lnTo>
                  <a:pt x="85046" y="631256"/>
                </a:lnTo>
                <a:lnTo>
                  <a:pt x="85819" y="579304"/>
                </a:lnTo>
                <a:lnTo>
                  <a:pt x="86406" y="527356"/>
                </a:lnTo>
                <a:lnTo>
                  <a:pt x="86843" y="475410"/>
                </a:lnTo>
                <a:lnTo>
                  <a:pt x="87163" y="423467"/>
                </a:lnTo>
                <a:lnTo>
                  <a:pt x="87402" y="371527"/>
                </a:lnTo>
                <a:lnTo>
                  <a:pt x="87978" y="215715"/>
                </a:lnTo>
                <a:lnTo>
                  <a:pt x="88239" y="163779"/>
                </a:lnTo>
                <a:lnTo>
                  <a:pt x="88592" y="111844"/>
                </a:lnTo>
                <a:lnTo>
                  <a:pt x="121187" y="79871"/>
                </a:lnTo>
                <a:lnTo>
                  <a:pt x="8588" y="79871"/>
                </a:lnTo>
                <a:lnTo>
                  <a:pt x="8543" y="163779"/>
                </a:lnTo>
                <a:lnTo>
                  <a:pt x="8285" y="196132"/>
                </a:lnTo>
                <a:lnTo>
                  <a:pt x="6984" y="300020"/>
                </a:lnTo>
                <a:lnTo>
                  <a:pt x="2811" y="611661"/>
                </a:lnTo>
                <a:lnTo>
                  <a:pt x="8172" y="641891"/>
                </a:lnTo>
                <a:lnTo>
                  <a:pt x="10011" y="672109"/>
                </a:lnTo>
                <a:lnTo>
                  <a:pt x="8095" y="702303"/>
                </a:lnTo>
                <a:lnTo>
                  <a:pt x="2189" y="732463"/>
                </a:lnTo>
                <a:lnTo>
                  <a:pt x="2088" y="834617"/>
                </a:lnTo>
                <a:lnTo>
                  <a:pt x="1963" y="978129"/>
                </a:lnTo>
                <a:lnTo>
                  <a:pt x="1906" y="1038941"/>
                </a:lnTo>
                <a:lnTo>
                  <a:pt x="1781" y="1141106"/>
                </a:lnTo>
                <a:lnTo>
                  <a:pt x="1700" y="1192187"/>
                </a:lnTo>
                <a:lnTo>
                  <a:pt x="1604" y="1243268"/>
                </a:lnTo>
                <a:lnTo>
                  <a:pt x="1353" y="1345425"/>
                </a:lnTo>
                <a:lnTo>
                  <a:pt x="1194" y="1396501"/>
                </a:lnTo>
                <a:lnTo>
                  <a:pt x="0" y="1440138"/>
                </a:lnTo>
                <a:lnTo>
                  <a:pt x="0" y="1548976"/>
                </a:lnTo>
                <a:lnTo>
                  <a:pt x="7663" y="1565886"/>
                </a:lnTo>
                <a:lnTo>
                  <a:pt x="20812" y="1578249"/>
                </a:lnTo>
                <a:lnTo>
                  <a:pt x="37646" y="1583241"/>
                </a:lnTo>
                <a:close/>
              </a:path>
              <a:path w="1025525" h="3916045">
                <a:moveTo>
                  <a:pt x="1024979" y="3915843"/>
                </a:moveTo>
                <a:lnTo>
                  <a:pt x="1024979" y="3833363"/>
                </a:lnTo>
                <a:lnTo>
                  <a:pt x="313907" y="3832831"/>
                </a:lnTo>
                <a:lnTo>
                  <a:pt x="187503" y="3832831"/>
                </a:lnTo>
                <a:lnTo>
                  <a:pt x="155711" y="3832325"/>
                </a:lnTo>
                <a:lnTo>
                  <a:pt x="136715" y="3833824"/>
                </a:lnTo>
                <a:lnTo>
                  <a:pt x="121592" y="3839976"/>
                </a:lnTo>
                <a:lnTo>
                  <a:pt x="110993" y="3851587"/>
                </a:lnTo>
                <a:lnTo>
                  <a:pt x="105574" y="3869462"/>
                </a:lnTo>
                <a:lnTo>
                  <a:pt x="107779" y="3885166"/>
                </a:lnTo>
                <a:lnTo>
                  <a:pt x="157142" y="3908277"/>
                </a:lnTo>
                <a:lnTo>
                  <a:pt x="257289" y="3911342"/>
                </a:lnTo>
                <a:lnTo>
                  <a:pt x="451175" y="3913864"/>
                </a:lnTo>
                <a:lnTo>
                  <a:pt x="808179" y="3913864"/>
                </a:lnTo>
                <a:lnTo>
                  <a:pt x="1024979" y="3915843"/>
                </a:lnTo>
                <a:close/>
              </a:path>
              <a:path w="1025525" h="3916045">
                <a:moveTo>
                  <a:pt x="222371" y="3832831"/>
                </a:moveTo>
                <a:lnTo>
                  <a:pt x="320227" y="3832831"/>
                </a:lnTo>
                <a:lnTo>
                  <a:pt x="288307" y="3832631"/>
                </a:lnTo>
                <a:lnTo>
                  <a:pt x="255722" y="3832631"/>
                </a:lnTo>
                <a:lnTo>
                  <a:pt x="222371" y="38328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3089010"/>
            <a:ext cx="1028700" cy="3916045"/>
          </a:xfrm>
          <a:custGeom>
            <a:avLst/>
            <a:gdLst/>
            <a:ahLst/>
            <a:cxnLst/>
            <a:rect l="l" t="t" r="r" b="b"/>
            <a:pathLst>
              <a:path w="1028700" h="3916045">
                <a:moveTo>
                  <a:pt x="0" y="82316"/>
                </a:moveTo>
                <a:lnTo>
                  <a:pt x="0" y="1309"/>
                </a:lnTo>
                <a:lnTo>
                  <a:pt x="31030" y="1179"/>
                </a:lnTo>
                <a:lnTo>
                  <a:pt x="250968" y="642"/>
                </a:lnTo>
                <a:lnTo>
                  <a:pt x="958834" y="0"/>
                </a:lnTo>
                <a:lnTo>
                  <a:pt x="991625" y="1624"/>
                </a:lnTo>
                <a:lnTo>
                  <a:pt x="1009919" y="9727"/>
                </a:lnTo>
                <a:lnTo>
                  <a:pt x="1017880" y="28455"/>
                </a:lnTo>
                <a:lnTo>
                  <a:pt x="1019670" y="61956"/>
                </a:lnTo>
                <a:lnTo>
                  <a:pt x="1019678" y="79871"/>
                </a:lnTo>
                <a:lnTo>
                  <a:pt x="907079" y="79871"/>
                </a:lnTo>
                <a:lnTo>
                  <a:pt x="754802" y="80184"/>
                </a:lnTo>
                <a:lnTo>
                  <a:pt x="233457" y="80888"/>
                </a:lnTo>
                <a:lnTo>
                  <a:pt x="140822" y="81280"/>
                </a:lnTo>
                <a:lnTo>
                  <a:pt x="0" y="82316"/>
                </a:lnTo>
                <a:close/>
              </a:path>
              <a:path w="1028700" h="3916045">
                <a:moveTo>
                  <a:pt x="990620" y="1583241"/>
                </a:moveTo>
                <a:lnTo>
                  <a:pt x="972979" y="1579445"/>
                </a:lnTo>
                <a:lnTo>
                  <a:pt x="958849" y="1567192"/>
                </a:lnTo>
                <a:lnTo>
                  <a:pt x="949454" y="1547988"/>
                </a:lnTo>
                <a:lnTo>
                  <a:pt x="946019" y="1523337"/>
                </a:lnTo>
                <a:lnTo>
                  <a:pt x="946088" y="928570"/>
                </a:lnTo>
                <a:lnTo>
                  <a:pt x="945872" y="879013"/>
                </a:lnTo>
                <a:lnTo>
                  <a:pt x="945598" y="834617"/>
                </a:lnTo>
                <a:lnTo>
                  <a:pt x="945160" y="779904"/>
                </a:lnTo>
                <a:lnTo>
                  <a:pt x="944663" y="732463"/>
                </a:lnTo>
                <a:lnTo>
                  <a:pt x="943998" y="680803"/>
                </a:lnTo>
                <a:lnTo>
                  <a:pt x="943220" y="631256"/>
                </a:lnTo>
                <a:lnTo>
                  <a:pt x="942447" y="579304"/>
                </a:lnTo>
                <a:lnTo>
                  <a:pt x="941860" y="527356"/>
                </a:lnTo>
                <a:lnTo>
                  <a:pt x="941424" y="475410"/>
                </a:lnTo>
                <a:lnTo>
                  <a:pt x="941103" y="423467"/>
                </a:lnTo>
                <a:lnTo>
                  <a:pt x="940864" y="371527"/>
                </a:lnTo>
                <a:lnTo>
                  <a:pt x="940288" y="215715"/>
                </a:lnTo>
                <a:lnTo>
                  <a:pt x="940027" y="163779"/>
                </a:lnTo>
                <a:lnTo>
                  <a:pt x="939674" y="111844"/>
                </a:lnTo>
                <a:lnTo>
                  <a:pt x="907079" y="79871"/>
                </a:lnTo>
                <a:lnTo>
                  <a:pt x="1019678" y="79871"/>
                </a:lnTo>
                <a:lnTo>
                  <a:pt x="1019724" y="163779"/>
                </a:lnTo>
                <a:lnTo>
                  <a:pt x="1019981" y="196132"/>
                </a:lnTo>
                <a:lnTo>
                  <a:pt x="1021283" y="300020"/>
                </a:lnTo>
                <a:lnTo>
                  <a:pt x="1025455" y="611661"/>
                </a:lnTo>
                <a:lnTo>
                  <a:pt x="1020094" y="641891"/>
                </a:lnTo>
                <a:lnTo>
                  <a:pt x="1018255" y="672109"/>
                </a:lnTo>
                <a:lnTo>
                  <a:pt x="1020172" y="702303"/>
                </a:lnTo>
                <a:lnTo>
                  <a:pt x="1026077" y="732463"/>
                </a:lnTo>
                <a:lnTo>
                  <a:pt x="1026178" y="834617"/>
                </a:lnTo>
                <a:lnTo>
                  <a:pt x="1026304" y="978129"/>
                </a:lnTo>
                <a:lnTo>
                  <a:pt x="1026360" y="1038941"/>
                </a:lnTo>
                <a:lnTo>
                  <a:pt x="1026486" y="1141106"/>
                </a:lnTo>
                <a:lnTo>
                  <a:pt x="1026566" y="1192187"/>
                </a:lnTo>
                <a:lnTo>
                  <a:pt x="1026663" y="1243268"/>
                </a:lnTo>
                <a:lnTo>
                  <a:pt x="1026913" y="1345425"/>
                </a:lnTo>
                <a:lnTo>
                  <a:pt x="1027072" y="1396501"/>
                </a:lnTo>
                <a:lnTo>
                  <a:pt x="1028266" y="1440128"/>
                </a:lnTo>
                <a:lnTo>
                  <a:pt x="1028266" y="1548977"/>
                </a:lnTo>
                <a:lnTo>
                  <a:pt x="1020603" y="1565886"/>
                </a:lnTo>
                <a:lnTo>
                  <a:pt x="1007454" y="1578249"/>
                </a:lnTo>
                <a:lnTo>
                  <a:pt x="990620" y="1583241"/>
                </a:lnTo>
                <a:close/>
              </a:path>
              <a:path w="1028700" h="3916045">
                <a:moveTo>
                  <a:pt x="0" y="3915881"/>
                </a:moveTo>
                <a:lnTo>
                  <a:pt x="0" y="3833363"/>
                </a:lnTo>
                <a:lnTo>
                  <a:pt x="714360" y="3832831"/>
                </a:lnTo>
                <a:lnTo>
                  <a:pt x="840763" y="3832831"/>
                </a:lnTo>
                <a:lnTo>
                  <a:pt x="872555" y="3832325"/>
                </a:lnTo>
                <a:lnTo>
                  <a:pt x="891551" y="3833824"/>
                </a:lnTo>
                <a:lnTo>
                  <a:pt x="906675" y="3839976"/>
                </a:lnTo>
                <a:lnTo>
                  <a:pt x="917273" y="3851587"/>
                </a:lnTo>
                <a:lnTo>
                  <a:pt x="922693" y="3869462"/>
                </a:lnTo>
                <a:lnTo>
                  <a:pt x="920487" y="3885166"/>
                </a:lnTo>
                <a:lnTo>
                  <a:pt x="871125" y="3908277"/>
                </a:lnTo>
                <a:lnTo>
                  <a:pt x="770977" y="3911342"/>
                </a:lnTo>
                <a:lnTo>
                  <a:pt x="577091" y="3913864"/>
                </a:lnTo>
                <a:lnTo>
                  <a:pt x="220087" y="3913864"/>
                </a:lnTo>
                <a:lnTo>
                  <a:pt x="0" y="3915881"/>
                </a:lnTo>
                <a:close/>
              </a:path>
              <a:path w="1028700" h="3916045">
                <a:moveTo>
                  <a:pt x="805895" y="3832831"/>
                </a:moveTo>
                <a:lnTo>
                  <a:pt x="708040" y="3832831"/>
                </a:lnTo>
                <a:lnTo>
                  <a:pt x="739959" y="3832631"/>
                </a:lnTo>
                <a:lnTo>
                  <a:pt x="772544" y="3832631"/>
                </a:lnTo>
                <a:lnTo>
                  <a:pt x="805895" y="38328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88342" y="0"/>
            <a:ext cx="1080770" cy="1965960"/>
          </a:xfrm>
          <a:custGeom>
            <a:avLst/>
            <a:gdLst/>
            <a:ahLst/>
            <a:cxnLst/>
            <a:rect l="l" t="t" r="r" b="b"/>
            <a:pathLst>
              <a:path w="1080770" h="1965960">
                <a:moveTo>
                  <a:pt x="627354" y="1965409"/>
                </a:moveTo>
                <a:lnTo>
                  <a:pt x="453360" y="1965409"/>
                </a:lnTo>
                <a:lnTo>
                  <a:pt x="437762" y="1964637"/>
                </a:lnTo>
                <a:lnTo>
                  <a:pt x="390562" y="1957594"/>
                </a:lnTo>
                <a:lnTo>
                  <a:pt x="344494" y="1946017"/>
                </a:lnTo>
                <a:lnTo>
                  <a:pt x="299876" y="1930037"/>
                </a:lnTo>
                <a:lnTo>
                  <a:pt x="257028" y="1909787"/>
                </a:lnTo>
                <a:lnTo>
                  <a:pt x="216266" y="1885398"/>
                </a:lnTo>
                <a:lnTo>
                  <a:pt x="177911" y="1857003"/>
                </a:lnTo>
                <a:lnTo>
                  <a:pt x="142280" y="1824734"/>
                </a:lnTo>
                <a:lnTo>
                  <a:pt x="110010" y="1789103"/>
                </a:lnTo>
                <a:lnTo>
                  <a:pt x="81615" y="1750747"/>
                </a:lnTo>
                <a:lnTo>
                  <a:pt x="57227" y="1709986"/>
                </a:lnTo>
                <a:lnTo>
                  <a:pt x="36977" y="1667137"/>
                </a:lnTo>
                <a:lnTo>
                  <a:pt x="20997" y="1622520"/>
                </a:lnTo>
                <a:lnTo>
                  <a:pt x="9420" y="1576452"/>
                </a:lnTo>
                <a:lnTo>
                  <a:pt x="2377" y="1529252"/>
                </a:lnTo>
                <a:lnTo>
                  <a:pt x="0" y="1481239"/>
                </a:lnTo>
                <a:lnTo>
                  <a:pt x="0" y="0"/>
                </a:lnTo>
                <a:lnTo>
                  <a:pt x="1080714" y="0"/>
                </a:lnTo>
                <a:lnTo>
                  <a:pt x="1080714" y="1481239"/>
                </a:lnTo>
                <a:lnTo>
                  <a:pt x="1078337" y="1529252"/>
                </a:lnTo>
                <a:lnTo>
                  <a:pt x="1071294" y="1576452"/>
                </a:lnTo>
                <a:lnTo>
                  <a:pt x="1059717" y="1622520"/>
                </a:lnTo>
                <a:lnTo>
                  <a:pt x="1043737" y="1667137"/>
                </a:lnTo>
                <a:lnTo>
                  <a:pt x="1023487" y="1709986"/>
                </a:lnTo>
                <a:lnTo>
                  <a:pt x="999098" y="1750747"/>
                </a:lnTo>
                <a:lnTo>
                  <a:pt x="970704" y="1789103"/>
                </a:lnTo>
                <a:lnTo>
                  <a:pt x="938434" y="1824734"/>
                </a:lnTo>
                <a:lnTo>
                  <a:pt x="902803" y="1857003"/>
                </a:lnTo>
                <a:lnTo>
                  <a:pt x="864448" y="1885398"/>
                </a:lnTo>
                <a:lnTo>
                  <a:pt x="823686" y="1909787"/>
                </a:lnTo>
                <a:lnTo>
                  <a:pt x="780837" y="1930037"/>
                </a:lnTo>
                <a:lnTo>
                  <a:pt x="736220" y="1946017"/>
                </a:lnTo>
                <a:lnTo>
                  <a:pt x="690152" y="1957594"/>
                </a:lnTo>
                <a:lnTo>
                  <a:pt x="642952" y="1964637"/>
                </a:lnTo>
                <a:lnTo>
                  <a:pt x="627354" y="1965409"/>
                </a:lnTo>
                <a:close/>
              </a:path>
            </a:pathLst>
          </a:custGeom>
          <a:solidFill>
            <a:srgbClr val="FAE7B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4633" y="2878386"/>
            <a:ext cx="6651815" cy="49711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CC6E3D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7999" cy="10286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6276" y="993737"/>
            <a:ext cx="11675447" cy="2239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CC6E3D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09899" y="3133210"/>
            <a:ext cx="10648836" cy="5903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.kremastioti@go.uop.gr" TargetMode="External"/><Relationship Id="rId2" Type="http://schemas.openxmlformats.org/officeDocument/2006/relationships/hyperlink" Target="mailto:e.siokas@go.uop.g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78175" y="488672"/>
              <a:ext cx="10506074" cy="449579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13175"/>
              <a:ext cx="10122980" cy="287654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344351" y="3521657"/>
            <a:ext cx="5840095" cy="2682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16300"/>
              </a:lnSpc>
              <a:spcBef>
                <a:spcPts val="95"/>
              </a:spcBef>
            </a:pPr>
            <a:r>
              <a:rPr sz="5000" spc="-170" dirty="0">
                <a:solidFill>
                  <a:srgbClr val="000000"/>
                </a:solidFill>
              </a:rPr>
              <a:t>Ε</a:t>
            </a:r>
            <a:r>
              <a:rPr sz="5000" spc="-165" dirty="0">
                <a:solidFill>
                  <a:srgbClr val="000000"/>
                </a:solidFill>
              </a:rPr>
              <a:t>π</a:t>
            </a:r>
            <a:r>
              <a:rPr sz="5000" spc="-170" dirty="0">
                <a:solidFill>
                  <a:srgbClr val="000000"/>
                </a:solidFill>
              </a:rPr>
              <a:t>ιχει</a:t>
            </a:r>
            <a:r>
              <a:rPr sz="5000" spc="-165" dirty="0">
                <a:solidFill>
                  <a:srgbClr val="000000"/>
                </a:solidFill>
              </a:rPr>
              <a:t>ρησ</a:t>
            </a:r>
            <a:r>
              <a:rPr sz="5000" spc="-170" dirty="0">
                <a:solidFill>
                  <a:srgbClr val="000000"/>
                </a:solidFill>
              </a:rPr>
              <a:t>ι</a:t>
            </a:r>
            <a:r>
              <a:rPr sz="5000" spc="-165" dirty="0">
                <a:solidFill>
                  <a:srgbClr val="000000"/>
                </a:solidFill>
              </a:rPr>
              <a:t>ακ</a:t>
            </a:r>
            <a:r>
              <a:rPr sz="5000" spc="-3175" dirty="0">
                <a:solidFill>
                  <a:srgbClr val="000000"/>
                </a:solidFill>
              </a:rPr>
              <a:t>΄</a:t>
            </a:r>
            <a:r>
              <a:rPr sz="5000" spc="-165" dirty="0">
                <a:solidFill>
                  <a:srgbClr val="000000"/>
                </a:solidFill>
              </a:rPr>
              <a:t>ό</a:t>
            </a:r>
            <a:r>
              <a:rPr sz="5000" spc="-160" dirty="0">
                <a:solidFill>
                  <a:srgbClr val="000000"/>
                </a:solidFill>
              </a:rPr>
              <a:t>ς</a:t>
            </a:r>
            <a:r>
              <a:rPr sz="5000" spc="-370" dirty="0">
                <a:solidFill>
                  <a:srgbClr val="000000"/>
                </a:solidFill>
              </a:rPr>
              <a:t> </a:t>
            </a:r>
            <a:r>
              <a:rPr sz="5000" spc="-105" dirty="0">
                <a:solidFill>
                  <a:srgbClr val="000000"/>
                </a:solidFill>
              </a:rPr>
              <a:t>Σχεδιασμός</a:t>
            </a:r>
            <a:r>
              <a:rPr sz="5000" spc="-1630" dirty="0">
                <a:solidFill>
                  <a:srgbClr val="000000"/>
                </a:solidFill>
              </a:rPr>
              <a:t> </a:t>
            </a:r>
            <a:r>
              <a:rPr sz="5000" spc="-25" dirty="0">
                <a:solidFill>
                  <a:srgbClr val="000000"/>
                </a:solidFill>
              </a:rPr>
              <a:t>και </a:t>
            </a:r>
            <a:r>
              <a:rPr sz="5000" spc="-10" dirty="0">
                <a:solidFill>
                  <a:srgbClr val="000000"/>
                </a:solidFill>
              </a:rPr>
              <a:t>Προγραμματισμός</a:t>
            </a:r>
            <a:endParaRPr sz="5000"/>
          </a:p>
        </p:txBody>
      </p:sp>
      <p:sp>
        <p:nvSpPr>
          <p:cNvPr id="10" name="object 10"/>
          <p:cNvSpPr txBox="1"/>
          <p:nvPr/>
        </p:nvSpPr>
        <p:spPr>
          <a:xfrm>
            <a:off x="1174643" y="6695261"/>
            <a:ext cx="15237460" cy="1955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935085">
              <a:lnSpc>
                <a:spcPct val="115900"/>
              </a:lnSpc>
              <a:spcBef>
                <a:spcPts val="95"/>
              </a:spcBef>
            </a:pPr>
            <a:r>
              <a:rPr sz="2750" spc="-235" dirty="0">
                <a:latin typeface="Arial Black"/>
                <a:cs typeface="Arial Black"/>
              </a:rPr>
              <a:t>Διδάσκων</a:t>
            </a:r>
            <a:r>
              <a:rPr sz="2750" spc="-235" dirty="0">
                <a:latin typeface="Trebuchet MS"/>
                <a:cs typeface="Trebuchet MS"/>
              </a:rPr>
              <a:t>:</a:t>
            </a:r>
            <a:r>
              <a:rPr sz="2750" spc="-30" dirty="0">
                <a:latin typeface="Trebuchet MS"/>
                <a:cs typeface="Trebuchet MS"/>
              </a:rPr>
              <a:t> </a:t>
            </a:r>
            <a:r>
              <a:rPr sz="2750" spc="150" dirty="0">
                <a:latin typeface="Trebuchet MS"/>
                <a:cs typeface="Trebuchet MS"/>
              </a:rPr>
              <a:t>Αναπληρωτής</a:t>
            </a:r>
            <a:r>
              <a:rPr sz="2750" spc="-30" dirty="0">
                <a:latin typeface="Trebuchet MS"/>
                <a:cs typeface="Trebuchet MS"/>
              </a:rPr>
              <a:t> </a:t>
            </a:r>
            <a:r>
              <a:rPr sz="2750" spc="75" dirty="0">
                <a:latin typeface="Trebuchet MS"/>
                <a:cs typeface="Trebuchet MS"/>
              </a:rPr>
              <a:t>Καθηγητής, </a:t>
            </a:r>
            <a:r>
              <a:rPr sz="2750" spc="100" dirty="0">
                <a:latin typeface="Trebuchet MS"/>
                <a:cs typeface="Trebuchet MS"/>
              </a:rPr>
              <a:t>Ευάγγελος</a:t>
            </a:r>
            <a:r>
              <a:rPr sz="2750" spc="-50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Σιώκας</a:t>
            </a:r>
            <a:endParaRPr sz="27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750" spc="-235" dirty="0">
                <a:latin typeface="Arial Black"/>
                <a:cs typeface="Arial Black"/>
              </a:rPr>
              <a:t>Επικουρική</a:t>
            </a:r>
            <a:r>
              <a:rPr sz="2750" spc="-40" dirty="0">
                <a:latin typeface="Arial Black"/>
                <a:cs typeface="Arial Black"/>
              </a:rPr>
              <a:t> </a:t>
            </a:r>
            <a:r>
              <a:rPr sz="2750" spc="-204" dirty="0">
                <a:latin typeface="Arial Black"/>
                <a:cs typeface="Arial Black"/>
              </a:rPr>
              <a:t>Διδασκαλία</a:t>
            </a:r>
            <a:r>
              <a:rPr sz="2750" spc="-204" dirty="0">
                <a:latin typeface="Trebuchet MS"/>
                <a:cs typeface="Trebuchet MS"/>
              </a:rPr>
              <a:t>: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Εντεταλμένη</a:t>
            </a:r>
            <a:r>
              <a:rPr sz="2750" spc="35" dirty="0">
                <a:latin typeface="Trebuchet MS"/>
                <a:cs typeface="Trebuchet MS"/>
              </a:rPr>
              <a:t> </a:t>
            </a:r>
            <a:r>
              <a:rPr sz="2750" spc="75" dirty="0">
                <a:latin typeface="Trebuchet MS"/>
                <a:cs typeface="Trebuchet MS"/>
              </a:rPr>
              <a:t>Διδάσκουσα,</a:t>
            </a:r>
            <a:endParaRPr sz="2750" dirty="0">
              <a:latin typeface="Trebuchet MS"/>
              <a:cs typeface="Trebuchet MS"/>
            </a:endParaRPr>
          </a:p>
          <a:p>
            <a:pPr marL="12700">
              <a:lnSpc>
                <a:spcPts val="3085"/>
              </a:lnSpc>
              <a:spcBef>
                <a:spcPts val="625"/>
              </a:spcBef>
            </a:pPr>
            <a:r>
              <a:rPr sz="2650" dirty="0" err="1">
                <a:latin typeface="Trebuchet MS"/>
                <a:cs typeface="Trebuchet MS"/>
              </a:rPr>
              <a:t>Κρεμ</a:t>
            </a:r>
            <a:r>
              <a:rPr sz="2650" dirty="0">
                <a:latin typeface="Trebuchet MS"/>
                <a:cs typeface="Trebuchet MS"/>
              </a:rPr>
              <a:t>αστιώτη</a:t>
            </a:r>
            <a:r>
              <a:rPr sz="2650" spc="330" dirty="0">
                <a:latin typeface="Trebuchet MS"/>
                <a:cs typeface="Trebuchet MS"/>
              </a:rPr>
              <a:t> </a:t>
            </a:r>
            <a:r>
              <a:rPr sz="2650" spc="-10" dirty="0">
                <a:latin typeface="Trebuchet MS"/>
                <a:cs typeface="Trebuchet MS"/>
              </a:rPr>
              <a:t>Βασιλική</a:t>
            </a:r>
            <a:r>
              <a:rPr lang="en-US" sz="2650" spc="-10" dirty="0">
                <a:latin typeface="Trebuchet MS"/>
                <a:cs typeface="Trebuchet MS"/>
              </a:rPr>
              <a:t>                                                                                                          2026 </a:t>
            </a:r>
            <a:endParaRPr sz="26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696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pc="-330" dirty="0">
                <a:latin typeface="Arial Black"/>
                <a:cs typeface="Arial Black"/>
              </a:rPr>
              <a:t>Δια</a:t>
            </a:r>
            <a:r>
              <a:rPr spc="-175" dirty="0">
                <a:latin typeface="Arial Black"/>
                <a:cs typeface="Arial Black"/>
              </a:rPr>
              <a:t> </a:t>
            </a:r>
            <a:r>
              <a:rPr spc="-105" dirty="0">
                <a:latin typeface="Arial Black"/>
                <a:cs typeface="Arial Black"/>
              </a:rPr>
              <a:t>ζώσης</a:t>
            </a:r>
            <a:r>
              <a:rPr spc="-170" dirty="0">
                <a:latin typeface="Arial Black"/>
                <a:cs typeface="Arial Black"/>
              </a:rPr>
              <a:t> </a:t>
            </a:r>
            <a:r>
              <a:rPr spc="220" dirty="0"/>
              <a:t>μαθήματα</a:t>
            </a:r>
            <a:r>
              <a:rPr spc="-65" dirty="0"/>
              <a:t> </a:t>
            </a:r>
            <a:r>
              <a:rPr spc="110" dirty="0"/>
              <a:t>κάθε</a:t>
            </a:r>
            <a:r>
              <a:rPr spc="-65" dirty="0"/>
              <a:t> </a:t>
            </a:r>
            <a:r>
              <a:rPr dirty="0"/>
              <a:t>Πέμπτη</a:t>
            </a:r>
            <a:r>
              <a:rPr spc="-65" dirty="0"/>
              <a:t> </a:t>
            </a:r>
            <a:r>
              <a:rPr dirty="0"/>
              <a:t>και</a:t>
            </a:r>
            <a:r>
              <a:rPr spc="-65" dirty="0"/>
              <a:t> </a:t>
            </a:r>
            <a:r>
              <a:rPr spc="195" dirty="0"/>
              <a:t>ώρες</a:t>
            </a: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pc="-245" dirty="0">
                <a:latin typeface="Arial Black"/>
                <a:cs typeface="Arial Black"/>
              </a:rPr>
              <a:t>12:00-</a:t>
            </a:r>
            <a:r>
              <a:rPr spc="-335" dirty="0">
                <a:latin typeface="Arial Black"/>
                <a:cs typeface="Arial Black"/>
              </a:rPr>
              <a:t>15:00.</a:t>
            </a: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pc="-215" dirty="0">
                <a:latin typeface="Arial Black"/>
                <a:cs typeface="Arial Black"/>
              </a:rPr>
              <a:t>E-</a:t>
            </a:r>
            <a:r>
              <a:rPr spc="-345" dirty="0">
                <a:latin typeface="Arial Black"/>
                <a:cs typeface="Arial Black"/>
              </a:rPr>
              <a:t>class.</a:t>
            </a:r>
          </a:p>
          <a:p>
            <a:pPr marL="12700" marR="3517900">
              <a:lnSpc>
                <a:spcPct val="116300"/>
              </a:lnSpc>
            </a:pPr>
            <a:r>
              <a:rPr spc="-215" dirty="0">
                <a:latin typeface="Arial Black"/>
                <a:cs typeface="Arial Black"/>
              </a:rPr>
              <a:t>E-</a:t>
            </a:r>
            <a:r>
              <a:rPr spc="-204" dirty="0">
                <a:latin typeface="Arial Black"/>
                <a:cs typeface="Arial Black"/>
              </a:rPr>
              <a:t>mail:</a:t>
            </a:r>
            <a:r>
              <a:rPr spc="-135" dirty="0">
                <a:latin typeface="Arial Black"/>
                <a:cs typeface="Arial Black"/>
              </a:rPr>
              <a:t> </a:t>
            </a:r>
            <a:r>
              <a:rPr spc="140" dirty="0">
                <a:hlinkClick r:id="rId2"/>
              </a:rPr>
              <a:t>e.siokas@go.uop.gr</a:t>
            </a:r>
            <a:r>
              <a:rPr spc="140" dirty="0"/>
              <a:t> </a:t>
            </a:r>
            <a:r>
              <a:rPr spc="105" dirty="0">
                <a:hlinkClick r:id="rId3"/>
              </a:rPr>
              <a:t>v.kremastioti@go.uop.gr</a:t>
            </a:r>
          </a:p>
          <a:p>
            <a:pPr marL="12700" marR="1075055" indent="128905">
              <a:lnSpc>
                <a:spcPct val="116300"/>
              </a:lnSpc>
            </a:pPr>
            <a:r>
              <a:rPr spc="-185" dirty="0">
                <a:latin typeface="Arial Black"/>
                <a:cs typeface="Arial Black"/>
              </a:rPr>
              <a:t>Ώρες</a:t>
            </a:r>
            <a:r>
              <a:rPr spc="-150" dirty="0">
                <a:latin typeface="Arial Black"/>
                <a:cs typeface="Arial Black"/>
              </a:rPr>
              <a:t> </a:t>
            </a:r>
            <a:r>
              <a:rPr spc="-225" dirty="0">
                <a:latin typeface="Arial Black"/>
                <a:cs typeface="Arial Black"/>
              </a:rPr>
              <a:t>γραφείου:</a:t>
            </a:r>
            <a:r>
              <a:rPr spc="-160" dirty="0">
                <a:latin typeface="Arial Black"/>
                <a:cs typeface="Arial Black"/>
              </a:rPr>
              <a:t> </a:t>
            </a:r>
            <a:r>
              <a:rPr spc="-25" dirty="0"/>
              <a:t>Τετάρτη</a:t>
            </a:r>
            <a:r>
              <a:rPr spc="-45" dirty="0"/>
              <a:t> </a:t>
            </a:r>
            <a:r>
              <a:rPr spc="-10" dirty="0"/>
              <a:t>11:00-</a:t>
            </a:r>
            <a:r>
              <a:rPr dirty="0"/>
              <a:t>13:00</a:t>
            </a:r>
            <a:r>
              <a:rPr spc="-45" dirty="0"/>
              <a:t> </a:t>
            </a:r>
            <a:r>
              <a:rPr spc="100" dirty="0"/>
              <a:t>&amp; </a:t>
            </a:r>
            <a:r>
              <a:rPr dirty="0"/>
              <a:t>Πέμπτη</a:t>
            </a:r>
            <a:r>
              <a:rPr spc="35" dirty="0"/>
              <a:t> </a:t>
            </a:r>
            <a:r>
              <a:rPr spc="-10" dirty="0"/>
              <a:t>10:00-</a:t>
            </a:r>
            <a:r>
              <a:rPr dirty="0"/>
              <a:t>12:00</a:t>
            </a:r>
            <a:r>
              <a:rPr spc="40" dirty="0"/>
              <a:t> </a:t>
            </a:r>
            <a:r>
              <a:rPr spc="235" dirty="0"/>
              <a:t>αίθουσα</a:t>
            </a:r>
            <a:r>
              <a:rPr spc="40" dirty="0"/>
              <a:t> </a:t>
            </a:r>
            <a:r>
              <a:rPr spc="-20" dirty="0"/>
              <a:t>149.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18288000" cy="7005320"/>
            <a:chOff x="0" y="0"/>
            <a:chExt cx="18288000" cy="7005320"/>
          </a:xfrm>
        </p:grpSpPr>
        <p:sp>
          <p:nvSpPr>
            <p:cNvPr id="7" name="object 7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77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200" spc="-85" dirty="0">
                <a:solidFill>
                  <a:srgbClr val="DD8A3C"/>
                </a:solidFill>
              </a:rPr>
              <a:t>Διδασκαλία</a:t>
            </a:r>
            <a:r>
              <a:rPr sz="6200" spc="-2095" dirty="0">
                <a:solidFill>
                  <a:srgbClr val="DD8A3C"/>
                </a:solidFill>
              </a:rPr>
              <a:t> </a:t>
            </a:r>
            <a:r>
              <a:rPr sz="6200" spc="890" dirty="0">
                <a:solidFill>
                  <a:srgbClr val="DD8A3C"/>
                </a:solidFill>
              </a:rPr>
              <a:t>&amp;</a:t>
            </a:r>
            <a:r>
              <a:rPr sz="6200" spc="-2090" dirty="0">
                <a:solidFill>
                  <a:srgbClr val="DD8A3C"/>
                </a:solidFill>
              </a:rPr>
              <a:t> </a:t>
            </a:r>
            <a:r>
              <a:rPr sz="6200" spc="125" dirty="0">
                <a:solidFill>
                  <a:srgbClr val="DD8A3C"/>
                </a:solidFill>
              </a:rPr>
              <a:t>Ώρες</a:t>
            </a:r>
            <a:r>
              <a:rPr sz="6200" spc="-2090" dirty="0">
                <a:solidFill>
                  <a:srgbClr val="DD8A3C"/>
                </a:solidFill>
              </a:rPr>
              <a:t> </a:t>
            </a:r>
            <a:r>
              <a:rPr sz="6200" spc="-10" dirty="0">
                <a:solidFill>
                  <a:srgbClr val="DD8A3C"/>
                </a:solidFill>
              </a:rPr>
              <a:t>Γραφείου</a:t>
            </a:r>
            <a:endParaRPr sz="6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90317" y="0"/>
            <a:ext cx="18288000" cy="10287000"/>
            <a:chOff x="0" y="0"/>
            <a:chExt cx="18288000" cy="10287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41498" y="3434461"/>
              <a:ext cx="171450" cy="171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03753" y="7397742"/>
              <a:ext cx="171450" cy="1714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8028" y="5370698"/>
              <a:ext cx="133350" cy="133349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5890" marR="5080">
              <a:lnSpc>
                <a:spcPct val="116300"/>
              </a:lnSpc>
              <a:spcBef>
                <a:spcPts val="90"/>
              </a:spcBef>
            </a:pPr>
            <a:r>
              <a:rPr b="1" i="1" dirty="0">
                <a:latin typeface="Arial"/>
                <a:cs typeface="Arial"/>
              </a:rPr>
              <a:t>Στόχος</a:t>
            </a:r>
            <a:r>
              <a:rPr b="1" i="1" spc="-5" dirty="0">
                <a:latin typeface="Arial"/>
                <a:cs typeface="Arial"/>
              </a:rPr>
              <a:t> </a:t>
            </a:r>
            <a:r>
              <a:rPr spc="-35" dirty="0"/>
              <a:t>είναι</a:t>
            </a:r>
            <a:r>
              <a:rPr spc="-90" dirty="0"/>
              <a:t> </a:t>
            </a:r>
            <a:r>
              <a:rPr spc="290" dirty="0"/>
              <a:t>να</a:t>
            </a:r>
            <a:r>
              <a:rPr spc="-95" dirty="0"/>
              <a:t> </a:t>
            </a:r>
            <a:r>
              <a:rPr spc="245" dirty="0"/>
              <a:t>μυηθούν</a:t>
            </a:r>
            <a:r>
              <a:rPr spc="-90" dirty="0"/>
              <a:t> </a:t>
            </a:r>
            <a:r>
              <a:rPr dirty="0"/>
              <a:t>οι</a:t>
            </a:r>
            <a:r>
              <a:rPr spc="-90" dirty="0"/>
              <a:t> </a:t>
            </a:r>
            <a:r>
              <a:rPr dirty="0"/>
              <a:t>φοιτητές</a:t>
            </a:r>
            <a:r>
              <a:rPr spc="-90" dirty="0"/>
              <a:t> </a:t>
            </a:r>
            <a:r>
              <a:rPr spc="125" dirty="0"/>
              <a:t>στο </a:t>
            </a:r>
            <a:r>
              <a:rPr spc="-20" dirty="0"/>
              <a:t>επιχειρηματικό</a:t>
            </a:r>
            <a:r>
              <a:rPr spc="-114" dirty="0"/>
              <a:t> </a:t>
            </a:r>
            <a:r>
              <a:rPr spc="105" dirty="0"/>
              <a:t>περιβάλλον</a:t>
            </a:r>
            <a:r>
              <a:rPr spc="-114" dirty="0"/>
              <a:t> </a:t>
            </a:r>
            <a:r>
              <a:rPr dirty="0"/>
              <a:t>και</a:t>
            </a:r>
            <a:r>
              <a:rPr spc="-114" dirty="0"/>
              <a:t> </a:t>
            </a:r>
            <a:r>
              <a:rPr spc="120" dirty="0"/>
              <a:t>στην</a:t>
            </a:r>
            <a:r>
              <a:rPr spc="-114" dirty="0"/>
              <a:t> </a:t>
            </a:r>
            <a:r>
              <a:rPr spc="240" dirty="0"/>
              <a:t>ανάλυση</a:t>
            </a:r>
            <a:r>
              <a:rPr spc="-110" dirty="0"/>
              <a:t> </a:t>
            </a:r>
            <a:r>
              <a:rPr spc="75" dirty="0"/>
              <a:t>της </a:t>
            </a:r>
            <a:r>
              <a:rPr spc="315" dirty="0"/>
              <a:t>αγοράς</a:t>
            </a:r>
            <a:r>
              <a:rPr spc="-114" dirty="0"/>
              <a:t> </a:t>
            </a:r>
            <a:r>
              <a:rPr dirty="0"/>
              <a:t>και</a:t>
            </a:r>
            <a:r>
              <a:rPr spc="-110" dirty="0"/>
              <a:t> </a:t>
            </a:r>
            <a:r>
              <a:rPr spc="95" dirty="0"/>
              <a:t>του</a:t>
            </a:r>
            <a:r>
              <a:rPr spc="-114" dirty="0"/>
              <a:t> </a:t>
            </a:r>
            <a:r>
              <a:rPr spc="105" dirty="0"/>
              <a:t>ανταγωνισμού.</a:t>
            </a:r>
          </a:p>
          <a:p>
            <a:pPr marL="138430" marR="921385">
              <a:lnSpc>
                <a:spcPct val="116399"/>
              </a:lnSpc>
              <a:spcBef>
                <a:spcPts val="555"/>
              </a:spcBef>
            </a:pPr>
            <a:r>
              <a:rPr sz="2900" spc="70" dirty="0"/>
              <a:t>Κατά</a:t>
            </a:r>
            <a:r>
              <a:rPr sz="2900" spc="-50" dirty="0"/>
              <a:t> </a:t>
            </a:r>
            <a:r>
              <a:rPr sz="2900" dirty="0"/>
              <a:t>την</a:t>
            </a:r>
            <a:r>
              <a:rPr sz="2900" spc="-50" dirty="0"/>
              <a:t> </a:t>
            </a:r>
            <a:r>
              <a:rPr sz="2900" dirty="0"/>
              <a:t>διάρκεια</a:t>
            </a:r>
            <a:r>
              <a:rPr sz="2900" spc="-45" dirty="0"/>
              <a:t> </a:t>
            </a:r>
            <a:r>
              <a:rPr sz="2900" spc="50" dirty="0"/>
              <a:t>των</a:t>
            </a:r>
            <a:r>
              <a:rPr sz="2900" spc="-50" dirty="0"/>
              <a:t> </a:t>
            </a:r>
            <a:r>
              <a:rPr sz="2900" dirty="0"/>
              <a:t>διαλέξεων</a:t>
            </a:r>
            <a:r>
              <a:rPr sz="2900" spc="-45" dirty="0"/>
              <a:t> </a:t>
            </a:r>
            <a:r>
              <a:rPr sz="2900" spc="295" dirty="0"/>
              <a:t>θα</a:t>
            </a:r>
            <a:r>
              <a:rPr sz="2900" spc="-50" dirty="0"/>
              <a:t> </a:t>
            </a:r>
            <a:r>
              <a:rPr sz="2900" spc="100" dirty="0"/>
              <a:t>αξιοποιηθούν </a:t>
            </a:r>
            <a:r>
              <a:rPr sz="2900" spc="70" dirty="0"/>
              <a:t>δεδομένα</a:t>
            </a:r>
            <a:r>
              <a:rPr sz="2900" spc="-85" dirty="0"/>
              <a:t> </a:t>
            </a:r>
            <a:r>
              <a:rPr sz="2900" spc="155" dirty="0"/>
              <a:t>σύγχρονων</a:t>
            </a:r>
            <a:r>
              <a:rPr sz="2900" spc="-85" dirty="0"/>
              <a:t> </a:t>
            </a:r>
            <a:r>
              <a:rPr sz="2900" spc="80" dirty="0"/>
              <a:t>οικονομιών</a:t>
            </a:r>
            <a:r>
              <a:rPr sz="2900" spc="-85" dirty="0"/>
              <a:t> </a:t>
            </a:r>
            <a:r>
              <a:rPr sz="2900" spc="-10" dirty="0"/>
              <a:t>και</a:t>
            </a:r>
            <a:r>
              <a:rPr sz="2900" spc="-85" dirty="0"/>
              <a:t> </a:t>
            </a:r>
            <a:r>
              <a:rPr sz="2900" spc="-10" dirty="0"/>
              <a:t>τεχνολογιών </a:t>
            </a:r>
            <a:r>
              <a:rPr sz="2900" spc="160" dirty="0"/>
              <a:t>πράγμα</a:t>
            </a:r>
            <a:r>
              <a:rPr sz="2900" spc="-85" dirty="0"/>
              <a:t> </a:t>
            </a:r>
            <a:r>
              <a:rPr sz="2900" spc="140" dirty="0"/>
              <a:t>που</a:t>
            </a:r>
            <a:r>
              <a:rPr sz="2900" spc="-75" dirty="0"/>
              <a:t> </a:t>
            </a:r>
            <a:r>
              <a:rPr sz="2900" spc="-30" dirty="0"/>
              <a:t>τεκμηριώνει</a:t>
            </a:r>
            <a:r>
              <a:rPr sz="2900" spc="-80" dirty="0"/>
              <a:t> </a:t>
            </a:r>
            <a:r>
              <a:rPr sz="2900" spc="240" dirty="0"/>
              <a:t>σαφώς</a:t>
            </a:r>
            <a:r>
              <a:rPr sz="2900" spc="-75" dirty="0"/>
              <a:t> </a:t>
            </a:r>
            <a:r>
              <a:rPr sz="2900" dirty="0"/>
              <a:t>την</a:t>
            </a:r>
            <a:r>
              <a:rPr sz="2900" spc="-80" dirty="0"/>
              <a:t> </a:t>
            </a:r>
            <a:r>
              <a:rPr sz="2900" spc="-200" dirty="0">
                <a:latin typeface="Arial Black"/>
                <a:cs typeface="Arial Black"/>
              </a:rPr>
              <a:t>καινοτομία</a:t>
            </a:r>
            <a:r>
              <a:rPr sz="2900" spc="-155" dirty="0">
                <a:latin typeface="Arial Black"/>
                <a:cs typeface="Arial Black"/>
              </a:rPr>
              <a:t> </a:t>
            </a:r>
            <a:r>
              <a:rPr sz="2900" spc="-10" dirty="0"/>
              <a:t>και</a:t>
            </a:r>
            <a:r>
              <a:rPr sz="2900" spc="-75" dirty="0"/>
              <a:t> </a:t>
            </a:r>
            <a:r>
              <a:rPr sz="2900" spc="-25" dirty="0"/>
              <a:t>την </a:t>
            </a:r>
            <a:r>
              <a:rPr sz="2900" spc="-240" dirty="0">
                <a:latin typeface="Arial Black"/>
                <a:cs typeface="Arial Black"/>
              </a:rPr>
              <a:t>ανταγωνιστικότητα</a:t>
            </a:r>
            <a:r>
              <a:rPr sz="2900" spc="-130" dirty="0">
                <a:latin typeface="Arial Black"/>
                <a:cs typeface="Arial Black"/>
              </a:rPr>
              <a:t> </a:t>
            </a:r>
            <a:r>
              <a:rPr sz="2900" dirty="0"/>
              <a:t>σε</a:t>
            </a:r>
            <a:r>
              <a:rPr sz="2900" spc="-45" dirty="0"/>
              <a:t> </a:t>
            </a:r>
            <a:r>
              <a:rPr sz="2900" spc="85" dirty="0"/>
              <a:t>ένα</a:t>
            </a:r>
            <a:r>
              <a:rPr sz="2900" spc="-45" dirty="0"/>
              <a:t> </a:t>
            </a:r>
            <a:r>
              <a:rPr sz="2900" spc="-40" dirty="0"/>
              <a:t>επιχειρηματικό</a:t>
            </a:r>
            <a:r>
              <a:rPr sz="2900" spc="-45" dirty="0"/>
              <a:t> </a:t>
            </a:r>
            <a:r>
              <a:rPr sz="2900" spc="-10" dirty="0"/>
              <a:t>εγχείρημα.</a:t>
            </a:r>
            <a:endParaRPr sz="2900" dirty="0">
              <a:latin typeface="Arial Black"/>
              <a:cs typeface="Arial Black"/>
            </a:endParaRPr>
          </a:p>
          <a:p>
            <a:pPr marL="297815">
              <a:lnSpc>
                <a:spcPct val="100000"/>
              </a:lnSpc>
              <a:spcBef>
                <a:spcPts val="85"/>
              </a:spcBef>
            </a:pPr>
            <a:r>
              <a:rPr spc="300" dirty="0"/>
              <a:t>Με</a:t>
            </a:r>
            <a:r>
              <a:rPr spc="-50" dirty="0"/>
              <a:t> </a:t>
            </a:r>
            <a:r>
              <a:rPr spc="65" dirty="0"/>
              <a:t>το</a:t>
            </a:r>
            <a:r>
              <a:rPr spc="-45" dirty="0"/>
              <a:t> </a:t>
            </a:r>
            <a:r>
              <a:rPr b="1" i="1" dirty="0">
                <a:latin typeface="Arial"/>
                <a:cs typeface="Arial"/>
              </a:rPr>
              <a:t>πέρας</a:t>
            </a:r>
            <a:r>
              <a:rPr b="1" i="1" spc="50" dirty="0">
                <a:latin typeface="Arial"/>
                <a:cs typeface="Arial"/>
              </a:rPr>
              <a:t> </a:t>
            </a:r>
            <a:r>
              <a:rPr b="1" i="1" dirty="0">
                <a:latin typeface="Arial"/>
                <a:cs typeface="Arial"/>
              </a:rPr>
              <a:t>των</a:t>
            </a:r>
            <a:r>
              <a:rPr b="1" i="1" spc="50" dirty="0">
                <a:latin typeface="Arial"/>
                <a:cs typeface="Arial"/>
              </a:rPr>
              <a:t> </a:t>
            </a:r>
            <a:r>
              <a:rPr b="1" i="1" dirty="0">
                <a:latin typeface="Arial"/>
                <a:cs typeface="Arial"/>
              </a:rPr>
              <a:t>διαλέξεων</a:t>
            </a:r>
            <a:r>
              <a:rPr b="1" i="1" spc="40" dirty="0">
                <a:latin typeface="Arial"/>
                <a:cs typeface="Arial"/>
              </a:rPr>
              <a:t> </a:t>
            </a:r>
            <a:r>
              <a:rPr dirty="0"/>
              <a:t>οι</a:t>
            </a:r>
            <a:r>
              <a:rPr spc="-45" dirty="0"/>
              <a:t> </a:t>
            </a:r>
            <a:r>
              <a:rPr dirty="0"/>
              <a:t>φοιτητές</a:t>
            </a:r>
            <a:r>
              <a:rPr spc="-45" dirty="0"/>
              <a:t> </a:t>
            </a:r>
            <a:r>
              <a:rPr spc="365" dirty="0"/>
              <a:t>θα</a:t>
            </a:r>
          </a:p>
          <a:p>
            <a:pPr marL="297815">
              <a:lnSpc>
                <a:spcPct val="100000"/>
              </a:lnSpc>
              <a:spcBef>
                <a:spcPts val="705"/>
              </a:spcBef>
            </a:pPr>
            <a:r>
              <a:rPr spc="250" dirty="0"/>
              <a:t>μπορούν</a:t>
            </a:r>
            <a:r>
              <a:rPr spc="-90" dirty="0"/>
              <a:t> </a:t>
            </a:r>
            <a:r>
              <a:rPr spc="290" dirty="0"/>
              <a:t>να</a:t>
            </a:r>
            <a:r>
              <a:rPr spc="-85" dirty="0"/>
              <a:t> </a:t>
            </a:r>
            <a:r>
              <a:rPr spc="-145" dirty="0">
                <a:latin typeface="Arial Black"/>
                <a:cs typeface="Arial Black"/>
              </a:rPr>
              <a:t>αξιολογούν</a:t>
            </a:r>
            <a:r>
              <a:rPr spc="-195" dirty="0">
                <a:latin typeface="Arial Black"/>
                <a:cs typeface="Arial Black"/>
              </a:rPr>
              <a:t> </a:t>
            </a:r>
            <a:r>
              <a:rPr dirty="0"/>
              <a:t>και</a:t>
            </a:r>
            <a:r>
              <a:rPr spc="-80" dirty="0"/>
              <a:t> </a:t>
            </a:r>
            <a:r>
              <a:rPr spc="290" dirty="0"/>
              <a:t>να</a:t>
            </a:r>
            <a:r>
              <a:rPr spc="-85" dirty="0"/>
              <a:t> </a:t>
            </a:r>
            <a:r>
              <a:rPr spc="-70" dirty="0">
                <a:latin typeface="Arial Black"/>
                <a:cs typeface="Arial Black"/>
              </a:rPr>
              <a:t>αξιοποιήσουν</a:t>
            </a:r>
          </a:p>
          <a:p>
            <a:pPr marL="297815">
              <a:lnSpc>
                <a:spcPct val="100000"/>
              </a:lnSpc>
              <a:spcBef>
                <a:spcPts val="705"/>
              </a:spcBef>
            </a:pPr>
            <a:r>
              <a:rPr spc="-40" dirty="0"/>
              <a:t>επιχειρηματικές</a:t>
            </a:r>
            <a:r>
              <a:rPr spc="-130" dirty="0"/>
              <a:t> </a:t>
            </a:r>
            <a:r>
              <a:rPr spc="-10" dirty="0"/>
              <a:t>ευκαιρίες.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E42996-8581-9081-6D83-0FBAED1B3E75}"/>
              </a:ext>
            </a:extLst>
          </p:cNvPr>
          <p:cNvSpPr txBox="1"/>
          <p:nvPr/>
        </p:nvSpPr>
        <p:spPr>
          <a:xfrm>
            <a:off x="8458200" y="982980"/>
            <a:ext cx="26164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b="1" dirty="0">
                <a:latin typeface="+mn-lt"/>
              </a:rPr>
              <a:t>Περιγραφή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76413" rIns="0" bIns="0" rtlCol="0">
            <a:spAutoFit/>
          </a:bodyPr>
          <a:lstStyle/>
          <a:p>
            <a:pPr marL="3351529">
              <a:lnSpc>
                <a:spcPct val="100000"/>
              </a:lnSpc>
              <a:spcBef>
                <a:spcPts val="90"/>
              </a:spcBef>
            </a:pPr>
            <a:r>
              <a:rPr sz="8200" b="0" spc="-1550" dirty="0">
                <a:solidFill>
                  <a:srgbClr val="DD8A3C"/>
                </a:solidFill>
                <a:latin typeface="Arial Black"/>
                <a:cs typeface="Arial Black"/>
              </a:rPr>
              <a:t>SUBJECT</a:t>
            </a:r>
            <a:r>
              <a:rPr sz="8200" b="0" spc="-434" dirty="0">
                <a:solidFill>
                  <a:srgbClr val="DD8A3C"/>
                </a:solidFill>
                <a:latin typeface="Arial Black"/>
                <a:cs typeface="Arial Black"/>
              </a:rPr>
              <a:t> </a:t>
            </a:r>
            <a:r>
              <a:rPr sz="8200" b="0" spc="-985" dirty="0">
                <a:solidFill>
                  <a:srgbClr val="DD8A3C"/>
                </a:solidFill>
                <a:latin typeface="Arial Black"/>
                <a:cs typeface="Arial Black"/>
              </a:rPr>
              <a:t>1</a:t>
            </a:r>
            <a:endParaRPr sz="82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3073" y="4053620"/>
            <a:ext cx="7237095" cy="32162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0"/>
              </a:spcBef>
            </a:pPr>
            <a:r>
              <a:rPr sz="3600" spc="-330" dirty="0">
                <a:latin typeface="Arial Black"/>
                <a:cs typeface="Arial Black"/>
              </a:rPr>
              <a:t>Δια</a:t>
            </a:r>
            <a:r>
              <a:rPr sz="3600" spc="-175" dirty="0">
                <a:latin typeface="Arial Black"/>
                <a:cs typeface="Arial Black"/>
              </a:rPr>
              <a:t> </a:t>
            </a:r>
            <a:r>
              <a:rPr sz="3600" spc="-110" dirty="0">
                <a:latin typeface="Arial Black"/>
                <a:cs typeface="Arial Black"/>
              </a:rPr>
              <a:t>ζώσης</a:t>
            </a:r>
            <a:r>
              <a:rPr sz="3600" spc="-180" dirty="0">
                <a:latin typeface="Arial Black"/>
                <a:cs typeface="Arial Black"/>
              </a:rPr>
              <a:t> </a:t>
            </a:r>
            <a:r>
              <a:rPr sz="3600" spc="75" dirty="0">
                <a:latin typeface="Trebuchet MS"/>
                <a:cs typeface="Trebuchet MS"/>
              </a:rPr>
              <a:t>διδασκαλία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-25" dirty="0">
                <a:latin typeface="Trebuchet MS"/>
                <a:cs typeface="Trebuchet MS"/>
              </a:rPr>
              <a:t>με </a:t>
            </a:r>
            <a:r>
              <a:rPr sz="3600" spc="185" dirty="0">
                <a:latin typeface="Trebuchet MS"/>
                <a:cs typeface="Trebuchet MS"/>
              </a:rPr>
              <a:t>έμφανση</a:t>
            </a:r>
            <a:r>
              <a:rPr sz="3600" spc="-60" dirty="0">
                <a:latin typeface="Trebuchet MS"/>
                <a:cs typeface="Trebuchet MS"/>
              </a:rPr>
              <a:t> </a:t>
            </a:r>
            <a:r>
              <a:rPr sz="3600" spc="120" dirty="0">
                <a:latin typeface="Trebuchet MS"/>
                <a:cs typeface="Trebuchet MS"/>
              </a:rPr>
              <a:t>στην</a:t>
            </a:r>
            <a:r>
              <a:rPr sz="3600" spc="-55" dirty="0">
                <a:latin typeface="Trebuchet MS"/>
                <a:cs typeface="Trebuchet MS"/>
              </a:rPr>
              <a:t> </a:t>
            </a:r>
            <a:r>
              <a:rPr sz="3600" spc="240" dirty="0">
                <a:latin typeface="Trebuchet MS"/>
                <a:cs typeface="Trebuchet MS"/>
              </a:rPr>
              <a:t>ανάλυση</a:t>
            </a:r>
            <a:r>
              <a:rPr sz="3600" spc="-55" dirty="0">
                <a:latin typeface="Trebuchet MS"/>
                <a:cs typeface="Trebuchet MS"/>
              </a:rPr>
              <a:t> </a:t>
            </a:r>
            <a:r>
              <a:rPr sz="3600" spc="70" dirty="0">
                <a:latin typeface="Trebuchet MS"/>
                <a:cs typeface="Trebuchet MS"/>
              </a:rPr>
              <a:t>του </a:t>
            </a:r>
            <a:r>
              <a:rPr sz="3600" dirty="0">
                <a:latin typeface="Trebuchet MS"/>
                <a:cs typeface="Trebuchet MS"/>
              </a:rPr>
              <a:t>Επιχειρηματικού</a:t>
            </a:r>
            <a:r>
              <a:rPr sz="3600" spc="-75" dirty="0">
                <a:latin typeface="Trebuchet MS"/>
                <a:cs typeface="Trebuchet MS"/>
              </a:rPr>
              <a:t> </a:t>
            </a:r>
            <a:r>
              <a:rPr sz="3600" spc="125" dirty="0">
                <a:latin typeface="Trebuchet MS"/>
                <a:cs typeface="Trebuchet MS"/>
              </a:rPr>
              <a:t>Περιβάλλοντος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100" dirty="0">
                <a:latin typeface="Trebuchet MS"/>
                <a:cs typeface="Trebuchet MS"/>
              </a:rPr>
              <a:t>&amp; </a:t>
            </a:r>
            <a:r>
              <a:rPr sz="3600" spc="85" dirty="0">
                <a:latin typeface="Trebuchet MS"/>
                <a:cs typeface="Trebuchet MS"/>
              </a:rPr>
              <a:t>επεξήγηση</a:t>
            </a:r>
            <a:r>
              <a:rPr sz="3600" spc="-80" dirty="0">
                <a:latin typeface="Trebuchet MS"/>
                <a:cs typeface="Trebuchet MS"/>
              </a:rPr>
              <a:t> </a:t>
            </a:r>
            <a:r>
              <a:rPr sz="3600" spc="100" dirty="0">
                <a:latin typeface="Trebuchet MS"/>
                <a:cs typeface="Trebuchet MS"/>
              </a:rPr>
              <a:t>της</a:t>
            </a:r>
            <a:r>
              <a:rPr sz="3600" spc="-8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εταιρικής</a:t>
            </a:r>
            <a:r>
              <a:rPr sz="3600" spc="-80" dirty="0">
                <a:latin typeface="Trebuchet MS"/>
                <a:cs typeface="Trebuchet MS"/>
              </a:rPr>
              <a:t> </a:t>
            </a:r>
            <a:r>
              <a:rPr sz="3600" spc="275" dirty="0">
                <a:latin typeface="Trebuchet MS"/>
                <a:cs typeface="Trebuchet MS"/>
              </a:rPr>
              <a:t>μορφής </a:t>
            </a:r>
            <a:r>
              <a:rPr sz="3600" dirty="0">
                <a:latin typeface="Trebuchet MS"/>
                <a:cs typeface="Trebuchet MS"/>
              </a:rPr>
              <a:t>και</a:t>
            </a:r>
            <a:r>
              <a:rPr sz="3600" spc="-145" dirty="0">
                <a:latin typeface="Trebuchet MS"/>
                <a:cs typeface="Trebuchet MS"/>
              </a:rPr>
              <a:t> </a:t>
            </a:r>
            <a:r>
              <a:rPr sz="3600" spc="100" dirty="0">
                <a:latin typeface="Trebuchet MS"/>
                <a:cs typeface="Trebuchet MS"/>
              </a:rPr>
              <a:t>της</a:t>
            </a:r>
            <a:r>
              <a:rPr sz="3600" spc="-145" dirty="0">
                <a:latin typeface="Trebuchet MS"/>
                <a:cs typeface="Trebuchet MS"/>
              </a:rPr>
              <a:t> </a:t>
            </a:r>
            <a:r>
              <a:rPr sz="3600" spc="130" dirty="0">
                <a:latin typeface="Trebuchet MS"/>
                <a:cs typeface="Trebuchet MS"/>
              </a:rPr>
              <a:t>χωροθέτησης.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18457" y="5334083"/>
            <a:ext cx="1508125" cy="97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200" spc="430" dirty="0">
                <a:latin typeface="Trebuchet MS"/>
                <a:cs typeface="Trebuchet MS"/>
              </a:rPr>
              <a:t>67%</a:t>
            </a:r>
            <a:endParaRPr sz="62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511636" y="4160397"/>
            <a:ext cx="3321685" cy="3314700"/>
            <a:chOff x="11511636" y="4160397"/>
            <a:chExt cx="3321685" cy="3314700"/>
          </a:xfrm>
        </p:grpSpPr>
        <p:sp>
          <p:nvSpPr>
            <p:cNvPr id="6" name="object 6"/>
            <p:cNvSpPr/>
            <p:nvPr/>
          </p:nvSpPr>
          <p:spPr>
            <a:xfrm>
              <a:off x="11511636" y="4160397"/>
              <a:ext cx="3321685" cy="3314700"/>
            </a:xfrm>
            <a:custGeom>
              <a:avLst/>
              <a:gdLst/>
              <a:ahLst/>
              <a:cxnLst/>
              <a:rect l="l" t="t" r="r" b="b"/>
              <a:pathLst>
                <a:path w="3321684" h="3314700">
                  <a:moveTo>
                    <a:pt x="1944042" y="3302000"/>
                  </a:moveTo>
                  <a:lnTo>
                    <a:pt x="1377604" y="3302000"/>
                  </a:lnTo>
                  <a:lnTo>
                    <a:pt x="1109919" y="3225800"/>
                  </a:lnTo>
                  <a:lnTo>
                    <a:pt x="1024832" y="3200400"/>
                  </a:lnTo>
                  <a:lnTo>
                    <a:pt x="983148" y="3175000"/>
                  </a:lnTo>
                  <a:lnTo>
                    <a:pt x="942062" y="3162300"/>
                  </a:lnTo>
                  <a:lnTo>
                    <a:pt x="861756" y="3111500"/>
                  </a:lnTo>
                  <a:lnTo>
                    <a:pt x="822574" y="3098800"/>
                  </a:lnTo>
                  <a:lnTo>
                    <a:pt x="784063" y="3073400"/>
                  </a:lnTo>
                  <a:lnTo>
                    <a:pt x="746242" y="3048000"/>
                  </a:lnTo>
                  <a:lnTo>
                    <a:pt x="709130" y="3022600"/>
                  </a:lnTo>
                  <a:lnTo>
                    <a:pt x="672744" y="2997200"/>
                  </a:lnTo>
                  <a:lnTo>
                    <a:pt x="637104" y="2971800"/>
                  </a:lnTo>
                  <a:lnTo>
                    <a:pt x="602228" y="2933700"/>
                  </a:lnTo>
                  <a:lnTo>
                    <a:pt x="568134" y="2908300"/>
                  </a:lnTo>
                  <a:lnTo>
                    <a:pt x="534841" y="2882900"/>
                  </a:lnTo>
                  <a:lnTo>
                    <a:pt x="502368" y="2844800"/>
                  </a:lnTo>
                  <a:lnTo>
                    <a:pt x="470732" y="2819400"/>
                  </a:lnTo>
                  <a:lnTo>
                    <a:pt x="439952" y="2781300"/>
                  </a:lnTo>
                  <a:lnTo>
                    <a:pt x="410046" y="2755900"/>
                  </a:lnTo>
                  <a:lnTo>
                    <a:pt x="381034" y="2717800"/>
                  </a:lnTo>
                  <a:lnTo>
                    <a:pt x="352934" y="2679700"/>
                  </a:lnTo>
                  <a:lnTo>
                    <a:pt x="325763" y="2654300"/>
                  </a:lnTo>
                  <a:lnTo>
                    <a:pt x="299541" y="2616200"/>
                  </a:lnTo>
                  <a:lnTo>
                    <a:pt x="274286" y="2578100"/>
                  </a:lnTo>
                  <a:lnTo>
                    <a:pt x="250017" y="2540000"/>
                  </a:lnTo>
                  <a:lnTo>
                    <a:pt x="226751" y="2501900"/>
                  </a:lnTo>
                  <a:lnTo>
                    <a:pt x="204507" y="2463800"/>
                  </a:lnTo>
                  <a:lnTo>
                    <a:pt x="183305" y="2425700"/>
                  </a:lnTo>
                  <a:lnTo>
                    <a:pt x="163162" y="2374900"/>
                  </a:lnTo>
                  <a:lnTo>
                    <a:pt x="144096" y="2336800"/>
                  </a:lnTo>
                  <a:lnTo>
                    <a:pt x="126127" y="2298700"/>
                  </a:lnTo>
                  <a:lnTo>
                    <a:pt x="109272" y="2247900"/>
                  </a:lnTo>
                  <a:lnTo>
                    <a:pt x="93551" y="2209800"/>
                  </a:lnTo>
                  <a:lnTo>
                    <a:pt x="78981" y="2171700"/>
                  </a:lnTo>
                  <a:lnTo>
                    <a:pt x="65581" y="2120900"/>
                  </a:lnTo>
                  <a:lnTo>
                    <a:pt x="53370" y="2082800"/>
                  </a:lnTo>
                  <a:lnTo>
                    <a:pt x="42366" y="2032000"/>
                  </a:lnTo>
                  <a:lnTo>
                    <a:pt x="32587" y="1993900"/>
                  </a:lnTo>
                  <a:lnTo>
                    <a:pt x="24052" y="1943100"/>
                  </a:lnTo>
                  <a:lnTo>
                    <a:pt x="16780" y="1892300"/>
                  </a:lnTo>
                  <a:lnTo>
                    <a:pt x="10788" y="1854200"/>
                  </a:lnTo>
                  <a:lnTo>
                    <a:pt x="6096" y="1803400"/>
                  </a:lnTo>
                  <a:lnTo>
                    <a:pt x="2721" y="1752600"/>
                  </a:lnTo>
                  <a:lnTo>
                    <a:pt x="683" y="1714500"/>
                  </a:lnTo>
                  <a:lnTo>
                    <a:pt x="0" y="1663700"/>
                  </a:lnTo>
                  <a:lnTo>
                    <a:pt x="683" y="1612900"/>
                  </a:lnTo>
                  <a:lnTo>
                    <a:pt x="2721" y="1562100"/>
                  </a:lnTo>
                  <a:lnTo>
                    <a:pt x="6096" y="1511300"/>
                  </a:lnTo>
                  <a:lnTo>
                    <a:pt x="10788" y="1473200"/>
                  </a:lnTo>
                  <a:lnTo>
                    <a:pt x="16780" y="1422400"/>
                  </a:lnTo>
                  <a:lnTo>
                    <a:pt x="24052" y="1371600"/>
                  </a:lnTo>
                  <a:lnTo>
                    <a:pt x="32587" y="1333500"/>
                  </a:lnTo>
                  <a:lnTo>
                    <a:pt x="42366" y="1282700"/>
                  </a:lnTo>
                  <a:lnTo>
                    <a:pt x="53370" y="1244600"/>
                  </a:lnTo>
                  <a:lnTo>
                    <a:pt x="65581" y="1193800"/>
                  </a:lnTo>
                  <a:lnTo>
                    <a:pt x="78981" y="1155700"/>
                  </a:lnTo>
                  <a:lnTo>
                    <a:pt x="93551" y="1104900"/>
                  </a:lnTo>
                  <a:lnTo>
                    <a:pt x="109272" y="1066800"/>
                  </a:lnTo>
                  <a:lnTo>
                    <a:pt x="126127" y="1028700"/>
                  </a:lnTo>
                  <a:lnTo>
                    <a:pt x="144096" y="977900"/>
                  </a:lnTo>
                  <a:lnTo>
                    <a:pt x="163162" y="939800"/>
                  </a:lnTo>
                  <a:lnTo>
                    <a:pt x="183305" y="901700"/>
                  </a:lnTo>
                  <a:lnTo>
                    <a:pt x="204507" y="863600"/>
                  </a:lnTo>
                  <a:lnTo>
                    <a:pt x="226751" y="825500"/>
                  </a:lnTo>
                  <a:lnTo>
                    <a:pt x="250017" y="787400"/>
                  </a:lnTo>
                  <a:lnTo>
                    <a:pt x="274286" y="749300"/>
                  </a:lnTo>
                  <a:lnTo>
                    <a:pt x="299541" y="711200"/>
                  </a:lnTo>
                  <a:lnTo>
                    <a:pt x="325763" y="673100"/>
                  </a:lnTo>
                  <a:lnTo>
                    <a:pt x="352934" y="635000"/>
                  </a:lnTo>
                  <a:lnTo>
                    <a:pt x="381034" y="596900"/>
                  </a:lnTo>
                  <a:lnTo>
                    <a:pt x="410046" y="571500"/>
                  </a:lnTo>
                  <a:lnTo>
                    <a:pt x="439952" y="533400"/>
                  </a:lnTo>
                  <a:lnTo>
                    <a:pt x="470732" y="508000"/>
                  </a:lnTo>
                  <a:lnTo>
                    <a:pt x="502368" y="469900"/>
                  </a:lnTo>
                  <a:lnTo>
                    <a:pt x="534841" y="444500"/>
                  </a:lnTo>
                  <a:lnTo>
                    <a:pt x="568134" y="406400"/>
                  </a:lnTo>
                  <a:lnTo>
                    <a:pt x="602228" y="381000"/>
                  </a:lnTo>
                  <a:lnTo>
                    <a:pt x="637104" y="355600"/>
                  </a:lnTo>
                  <a:lnTo>
                    <a:pt x="672744" y="330200"/>
                  </a:lnTo>
                  <a:lnTo>
                    <a:pt x="709130" y="304800"/>
                  </a:lnTo>
                  <a:lnTo>
                    <a:pt x="746242" y="279400"/>
                  </a:lnTo>
                  <a:lnTo>
                    <a:pt x="784063" y="254000"/>
                  </a:lnTo>
                  <a:lnTo>
                    <a:pt x="822574" y="228600"/>
                  </a:lnTo>
                  <a:lnTo>
                    <a:pt x="861756" y="203200"/>
                  </a:lnTo>
                  <a:lnTo>
                    <a:pt x="901592" y="177800"/>
                  </a:lnTo>
                  <a:lnTo>
                    <a:pt x="942062" y="165100"/>
                  </a:lnTo>
                  <a:lnTo>
                    <a:pt x="983148" y="139700"/>
                  </a:lnTo>
                  <a:lnTo>
                    <a:pt x="1067095" y="114300"/>
                  </a:lnTo>
                  <a:lnTo>
                    <a:pt x="1109919" y="88900"/>
                  </a:lnTo>
                  <a:lnTo>
                    <a:pt x="1286452" y="38100"/>
                  </a:lnTo>
                  <a:lnTo>
                    <a:pt x="1331803" y="38100"/>
                  </a:lnTo>
                  <a:lnTo>
                    <a:pt x="1423836" y="12700"/>
                  </a:lnTo>
                  <a:lnTo>
                    <a:pt x="1470481" y="12700"/>
                  </a:lnTo>
                  <a:lnTo>
                    <a:pt x="1517521" y="0"/>
                  </a:lnTo>
                  <a:lnTo>
                    <a:pt x="1660823" y="0"/>
                  </a:lnTo>
                  <a:lnTo>
                    <a:pt x="1660823" y="660400"/>
                  </a:lnTo>
                  <a:lnTo>
                    <a:pt x="1612542" y="660400"/>
                  </a:lnTo>
                  <a:lnTo>
                    <a:pt x="1564854" y="673100"/>
                  </a:lnTo>
                  <a:lnTo>
                    <a:pt x="1517811" y="673100"/>
                  </a:lnTo>
                  <a:lnTo>
                    <a:pt x="1471466" y="685800"/>
                  </a:lnTo>
                  <a:lnTo>
                    <a:pt x="1425870" y="685800"/>
                  </a:lnTo>
                  <a:lnTo>
                    <a:pt x="1337137" y="711200"/>
                  </a:lnTo>
                  <a:lnTo>
                    <a:pt x="1294103" y="736600"/>
                  </a:lnTo>
                  <a:lnTo>
                    <a:pt x="1252028" y="749300"/>
                  </a:lnTo>
                  <a:lnTo>
                    <a:pt x="1210964" y="774700"/>
                  </a:lnTo>
                  <a:lnTo>
                    <a:pt x="1170962" y="787400"/>
                  </a:lnTo>
                  <a:lnTo>
                    <a:pt x="1132075" y="812800"/>
                  </a:lnTo>
                  <a:lnTo>
                    <a:pt x="1094356" y="838200"/>
                  </a:lnTo>
                  <a:lnTo>
                    <a:pt x="1057856" y="863600"/>
                  </a:lnTo>
                  <a:lnTo>
                    <a:pt x="1022628" y="889000"/>
                  </a:lnTo>
                  <a:lnTo>
                    <a:pt x="988724" y="927100"/>
                  </a:lnTo>
                  <a:lnTo>
                    <a:pt x="956195" y="952500"/>
                  </a:lnTo>
                  <a:lnTo>
                    <a:pt x="925095" y="990600"/>
                  </a:lnTo>
                  <a:lnTo>
                    <a:pt x="895476" y="1016000"/>
                  </a:lnTo>
                  <a:lnTo>
                    <a:pt x="867389" y="1054100"/>
                  </a:lnTo>
                  <a:lnTo>
                    <a:pt x="840886" y="1092200"/>
                  </a:lnTo>
                  <a:lnTo>
                    <a:pt x="816021" y="1130300"/>
                  </a:lnTo>
                  <a:lnTo>
                    <a:pt x="792845" y="1168400"/>
                  </a:lnTo>
                  <a:lnTo>
                    <a:pt x="771411" y="1206500"/>
                  </a:lnTo>
                  <a:lnTo>
                    <a:pt x="751770" y="1257300"/>
                  </a:lnTo>
                  <a:lnTo>
                    <a:pt x="733975" y="1295400"/>
                  </a:lnTo>
                  <a:lnTo>
                    <a:pt x="718078" y="1333500"/>
                  </a:lnTo>
                  <a:lnTo>
                    <a:pt x="704132" y="1384300"/>
                  </a:lnTo>
                  <a:lnTo>
                    <a:pt x="692187" y="1422400"/>
                  </a:lnTo>
                  <a:lnTo>
                    <a:pt x="682298" y="1473200"/>
                  </a:lnTo>
                  <a:lnTo>
                    <a:pt x="674515" y="1511300"/>
                  </a:lnTo>
                  <a:lnTo>
                    <a:pt x="668891" y="1562100"/>
                  </a:lnTo>
                  <a:lnTo>
                    <a:pt x="665478" y="1612900"/>
                  </a:lnTo>
                  <a:lnTo>
                    <a:pt x="664329" y="1663700"/>
                  </a:lnTo>
                  <a:lnTo>
                    <a:pt x="665478" y="1714500"/>
                  </a:lnTo>
                  <a:lnTo>
                    <a:pt x="668891" y="1752600"/>
                  </a:lnTo>
                  <a:lnTo>
                    <a:pt x="674515" y="1803400"/>
                  </a:lnTo>
                  <a:lnTo>
                    <a:pt x="682298" y="1854200"/>
                  </a:lnTo>
                  <a:lnTo>
                    <a:pt x="692187" y="1892300"/>
                  </a:lnTo>
                  <a:lnTo>
                    <a:pt x="704132" y="1943100"/>
                  </a:lnTo>
                  <a:lnTo>
                    <a:pt x="718078" y="1981200"/>
                  </a:lnTo>
                  <a:lnTo>
                    <a:pt x="733975" y="2032000"/>
                  </a:lnTo>
                  <a:lnTo>
                    <a:pt x="751770" y="2070100"/>
                  </a:lnTo>
                  <a:lnTo>
                    <a:pt x="771411" y="2108200"/>
                  </a:lnTo>
                  <a:lnTo>
                    <a:pt x="792845" y="2146300"/>
                  </a:lnTo>
                  <a:lnTo>
                    <a:pt x="816021" y="2184400"/>
                  </a:lnTo>
                  <a:lnTo>
                    <a:pt x="840886" y="2222500"/>
                  </a:lnTo>
                  <a:lnTo>
                    <a:pt x="867389" y="2260600"/>
                  </a:lnTo>
                  <a:lnTo>
                    <a:pt x="895476" y="2298700"/>
                  </a:lnTo>
                  <a:lnTo>
                    <a:pt x="925095" y="2336800"/>
                  </a:lnTo>
                  <a:lnTo>
                    <a:pt x="956195" y="2362200"/>
                  </a:lnTo>
                  <a:lnTo>
                    <a:pt x="988724" y="2400300"/>
                  </a:lnTo>
                  <a:lnTo>
                    <a:pt x="1022628" y="2425700"/>
                  </a:lnTo>
                  <a:lnTo>
                    <a:pt x="1057856" y="2451100"/>
                  </a:lnTo>
                  <a:lnTo>
                    <a:pt x="1094356" y="2476500"/>
                  </a:lnTo>
                  <a:lnTo>
                    <a:pt x="1132075" y="2501900"/>
                  </a:lnTo>
                  <a:lnTo>
                    <a:pt x="1170962" y="2527300"/>
                  </a:lnTo>
                  <a:lnTo>
                    <a:pt x="1210964" y="2552700"/>
                  </a:lnTo>
                  <a:lnTo>
                    <a:pt x="1252028" y="2565400"/>
                  </a:lnTo>
                  <a:lnTo>
                    <a:pt x="1294103" y="2590800"/>
                  </a:lnTo>
                  <a:lnTo>
                    <a:pt x="1337137" y="2603500"/>
                  </a:lnTo>
                  <a:lnTo>
                    <a:pt x="1471466" y="2641600"/>
                  </a:lnTo>
                  <a:lnTo>
                    <a:pt x="1517811" y="2641600"/>
                  </a:lnTo>
                  <a:lnTo>
                    <a:pt x="1564854" y="2654300"/>
                  </a:lnTo>
                  <a:lnTo>
                    <a:pt x="2995883" y="2654300"/>
                  </a:lnTo>
                  <a:lnTo>
                    <a:pt x="2968712" y="2679700"/>
                  </a:lnTo>
                  <a:lnTo>
                    <a:pt x="2940612" y="2717800"/>
                  </a:lnTo>
                  <a:lnTo>
                    <a:pt x="2911600" y="2755900"/>
                  </a:lnTo>
                  <a:lnTo>
                    <a:pt x="2881694" y="2781300"/>
                  </a:lnTo>
                  <a:lnTo>
                    <a:pt x="2850915" y="2819400"/>
                  </a:lnTo>
                  <a:lnTo>
                    <a:pt x="2819279" y="2844800"/>
                  </a:lnTo>
                  <a:lnTo>
                    <a:pt x="2786805" y="2882900"/>
                  </a:lnTo>
                  <a:lnTo>
                    <a:pt x="2753512" y="2908300"/>
                  </a:lnTo>
                  <a:lnTo>
                    <a:pt x="2719418" y="2933700"/>
                  </a:lnTo>
                  <a:lnTo>
                    <a:pt x="2684542" y="2971800"/>
                  </a:lnTo>
                  <a:lnTo>
                    <a:pt x="2648902" y="2997200"/>
                  </a:lnTo>
                  <a:lnTo>
                    <a:pt x="2612516" y="3022600"/>
                  </a:lnTo>
                  <a:lnTo>
                    <a:pt x="2575404" y="3048000"/>
                  </a:lnTo>
                  <a:lnTo>
                    <a:pt x="2537583" y="3073400"/>
                  </a:lnTo>
                  <a:lnTo>
                    <a:pt x="2499072" y="3098800"/>
                  </a:lnTo>
                  <a:lnTo>
                    <a:pt x="2459890" y="3111500"/>
                  </a:lnTo>
                  <a:lnTo>
                    <a:pt x="2379584" y="3162300"/>
                  </a:lnTo>
                  <a:lnTo>
                    <a:pt x="2338498" y="3175000"/>
                  </a:lnTo>
                  <a:lnTo>
                    <a:pt x="2296814" y="3200400"/>
                  </a:lnTo>
                  <a:lnTo>
                    <a:pt x="2211727" y="3225800"/>
                  </a:lnTo>
                  <a:lnTo>
                    <a:pt x="1944042" y="3302000"/>
                  </a:lnTo>
                  <a:close/>
                </a:path>
                <a:path w="3321684" h="3314700">
                  <a:moveTo>
                    <a:pt x="2995883" y="2654300"/>
                  </a:moveTo>
                  <a:lnTo>
                    <a:pt x="1756792" y="2654300"/>
                  </a:lnTo>
                  <a:lnTo>
                    <a:pt x="1803835" y="2641600"/>
                  </a:lnTo>
                  <a:lnTo>
                    <a:pt x="1850180" y="2641600"/>
                  </a:lnTo>
                  <a:lnTo>
                    <a:pt x="1984509" y="2603500"/>
                  </a:lnTo>
                  <a:lnTo>
                    <a:pt x="2027543" y="2590800"/>
                  </a:lnTo>
                  <a:lnTo>
                    <a:pt x="2069618" y="2565400"/>
                  </a:lnTo>
                  <a:lnTo>
                    <a:pt x="2110682" y="2552700"/>
                  </a:lnTo>
                  <a:lnTo>
                    <a:pt x="2150684" y="2527300"/>
                  </a:lnTo>
                  <a:lnTo>
                    <a:pt x="2189570" y="2501900"/>
                  </a:lnTo>
                  <a:lnTo>
                    <a:pt x="2227290" y="2476500"/>
                  </a:lnTo>
                  <a:lnTo>
                    <a:pt x="2263789" y="2451100"/>
                  </a:lnTo>
                  <a:lnTo>
                    <a:pt x="2299018" y="2425700"/>
                  </a:lnTo>
                  <a:lnTo>
                    <a:pt x="2332922" y="2400300"/>
                  </a:lnTo>
                  <a:lnTo>
                    <a:pt x="2365450" y="2362200"/>
                  </a:lnTo>
                  <a:lnTo>
                    <a:pt x="2396550" y="2336800"/>
                  </a:lnTo>
                  <a:lnTo>
                    <a:pt x="2426170" y="2298700"/>
                  </a:lnTo>
                  <a:lnTo>
                    <a:pt x="2454257" y="2260600"/>
                  </a:lnTo>
                  <a:lnTo>
                    <a:pt x="2480759" y="2222500"/>
                  </a:lnTo>
                  <a:lnTo>
                    <a:pt x="2505624" y="2184400"/>
                  </a:lnTo>
                  <a:lnTo>
                    <a:pt x="2528800" y="2146300"/>
                  </a:lnTo>
                  <a:lnTo>
                    <a:pt x="2550235" y="2108200"/>
                  </a:lnTo>
                  <a:lnTo>
                    <a:pt x="2569876" y="2070100"/>
                  </a:lnTo>
                  <a:lnTo>
                    <a:pt x="2587671" y="2032000"/>
                  </a:lnTo>
                  <a:lnTo>
                    <a:pt x="2603568" y="1981200"/>
                  </a:lnTo>
                  <a:lnTo>
                    <a:pt x="2617514" y="1943100"/>
                  </a:lnTo>
                  <a:lnTo>
                    <a:pt x="2629459" y="1892300"/>
                  </a:lnTo>
                  <a:lnTo>
                    <a:pt x="2639348" y="1854200"/>
                  </a:lnTo>
                  <a:lnTo>
                    <a:pt x="2647131" y="1803400"/>
                  </a:lnTo>
                  <a:lnTo>
                    <a:pt x="2652755" y="1752600"/>
                  </a:lnTo>
                  <a:lnTo>
                    <a:pt x="2656167" y="1714500"/>
                  </a:lnTo>
                  <a:lnTo>
                    <a:pt x="2657316" y="1663700"/>
                  </a:lnTo>
                  <a:lnTo>
                    <a:pt x="2656167" y="1612900"/>
                  </a:lnTo>
                  <a:lnTo>
                    <a:pt x="2652755" y="1562100"/>
                  </a:lnTo>
                  <a:lnTo>
                    <a:pt x="2647131" y="1511300"/>
                  </a:lnTo>
                  <a:lnTo>
                    <a:pt x="2639348" y="1473200"/>
                  </a:lnTo>
                  <a:lnTo>
                    <a:pt x="2629459" y="1422400"/>
                  </a:lnTo>
                  <a:lnTo>
                    <a:pt x="2617514" y="1384300"/>
                  </a:lnTo>
                  <a:lnTo>
                    <a:pt x="2603568" y="1333500"/>
                  </a:lnTo>
                  <a:lnTo>
                    <a:pt x="2587671" y="1295400"/>
                  </a:lnTo>
                  <a:lnTo>
                    <a:pt x="2569876" y="1257300"/>
                  </a:lnTo>
                  <a:lnTo>
                    <a:pt x="2550235" y="1206500"/>
                  </a:lnTo>
                  <a:lnTo>
                    <a:pt x="2528800" y="1168400"/>
                  </a:lnTo>
                  <a:lnTo>
                    <a:pt x="2505624" y="1130300"/>
                  </a:lnTo>
                  <a:lnTo>
                    <a:pt x="2480759" y="1092200"/>
                  </a:lnTo>
                  <a:lnTo>
                    <a:pt x="2454257" y="1054100"/>
                  </a:lnTo>
                  <a:lnTo>
                    <a:pt x="2426170" y="1016000"/>
                  </a:lnTo>
                  <a:lnTo>
                    <a:pt x="2396550" y="990600"/>
                  </a:lnTo>
                  <a:lnTo>
                    <a:pt x="2365450" y="952500"/>
                  </a:lnTo>
                  <a:lnTo>
                    <a:pt x="2332922" y="927100"/>
                  </a:lnTo>
                  <a:lnTo>
                    <a:pt x="2299018" y="889000"/>
                  </a:lnTo>
                  <a:lnTo>
                    <a:pt x="2263789" y="863600"/>
                  </a:lnTo>
                  <a:lnTo>
                    <a:pt x="2227290" y="838200"/>
                  </a:lnTo>
                  <a:lnTo>
                    <a:pt x="2189570" y="812800"/>
                  </a:lnTo>
                  <a:lnTo>
                    <a:pt x="2150684" y="787400"/>
                  </a:lnTo>
                  <a:lnTo>
                    <a:pt x="2110682" y="774700"/>
                  </a:lnTo>
                  <a:lnTo>
                    <a:pt x="2069618" y="749300"/>
                  </a:lnTo>
                  <a:lnTo>
                    <a:pt x="2027543" y="736600"/>
                  </a:lnTo>
                  <a:lnTo>
                    <a:pt x="1984509" y="711200"/>
                  </a:lnTo>
                  <a:lnTo>
                    <a:pt x="1895776" y="685800"/>
                  </a:lnTo>
                  <a:lnTo>
                    <a:pt x="1850180" y="685800"/>
                  </a:lnTo>
                  <a:lnTo>
                    <a:pt x="1803835" y="673100"/>
                  </a:lnTo>
                  <a:lnTo>
                    <a:pt x="1756792" y="673100"/>
                  </a:lnTo>
                  <a:lnTo>
                    <a:pt x="1709104" y="660400"/>
                  </a:lnTo>
                  <a:lnTo>
                    <a:pt x="1660823" y="660400"/>
                  </a:lnTo>
                  <a:lnTo>
                    <a:pt x="1660823" y="0"/>
                  </a:lnTo>
                  <a:lnTo>
                    <a:pt x="1804125" y="0"/>
                  </a:lnTo>
                  <a:lnTo>
                    <a:pt x="1851165" y="12700"/>
                  </a:lnTo>
                  <a:lnTo>
                    <a:pt x="1897810" y="12700"/>
                  </a:lnTo>
                  <a:lnTo>
                    <a:pt x="1989843" y="38100"/>
                  </a:lnTo>
                  <a:lnTo>
                    <a:pt x="2035194" y="38100"/>
                  </a:lnTo>
                  <a:lnTo>
                    <a:pt x="2211727" y="88900"/>
                  </a:lnTo>
                  <a:lnTo>
                    <a:pt x="2254551" y="114300"/>
                  </a:lnTo>
                  <a:lnTo>
                    <a:pt x="2338498" y="139700"/>
                  </a:lnTo>
                  <a:lnTo>
                    <a:pt x="2379584" y="165100"/>
                  </a:lnTo>
                  <a:lnTo>
                    <a:pt x="2420054" y="177800"/>
                  </a:lnTo>
                  <a:lnTo>
                    <a:pt x="2459890" y="203200"/>
                  </a:lnTo>
                  <a:lnTo>
                    <a:pt x="2499072" y="228600"/>
                  </a:lnTo>
                  <a:lnTo>
                    <a:pt x="2537583" y="254000"/>
                  </a:lnTo>
                  <a:lnTo>
                    <a:pt x="2575404" y="279400"/>
                  </a:lnTo>
                  <a:lnTo>
                    <a:pt x="2612516" y="304800"/>
                  </a:lnTo>
                  <a:lnTo>
                    <a:pt x="2648902" y="330200"/>
                  </a:lnTo>
                  <a:lnTo>
                    <a:pt x="2684542" y="355600"/>
                  </a:lnTo>
                  <a:lnTo>
                    <a:pt x="2719418" y="381000"/>
                  </a:lnTo>
                  <a:lnTo>
                    <a:pt x="2753512" y="406400"/>
                  </a:lnTo>
                  <a:lnTo>
                    <a:pt x="2786805" y="444500"/>
                  </a:lnTo>
                  <a:lnTo>
                    <a:pt x="2819279" y="469900"/>
                  </a:lnTo>
                  <a:lnTo>
                    <a:pt x="2850915" y="508000"/>
                  </a:lnTo>
                  <a:lnTo>
                    <a:pt x="2881694" y="533400"/>
                  </a:lnTo>
                  <a:lnTo>
                    <a:pt x="2911600" y="571500"/>
                  </a:lnTo>
                  <a:lnTo>
                    <a:pt x="2940612" y="596900"/>
                  </a:lnTo>
                  <a:lnTo>
                    <a:pt x="2968712" y="635000"/>
                  </a:lnTo>
                  <a:lnTo>
                    <a:pt x="2995883" y="673100"/>
                  </a:lnTo>
                  <a:lnTo>
                    <a:pt x="3022105" y="711200"/>
                  </a:lnTo>
                  <a:lnTo>
                    <a:pt x="3047360" y="749300"/>
                  </a:lnTo>
                  <a:lnTo>
                    <a:pt x="3071630" y="787400"/>
                  </a:lnTo>
                  <a:lnTo>
                    <a:pt x="3094895" y="825500"/>
                  </a:lnTo>
                  <a:lnTo>
                    <a:pt x="3117139" y="863600"/>
                  </a:lnTo>
                  <a:lnTo>
                    <a:pt x="3138341" y="901700"/>
                  </a:lnTo>
                  <a:lnTo>
                    <a:pt x="3158485" y="939800"/>
                  </a:lnTo>
                  <a:lnTo>
                    <a:pt x="3177550" y="977900"/>
                  </a:lnTo>
                  <a:lnTo>
                    <a:pt x="3195519" y="1028700"/>
                  </a:lnTo>
                  <a:lnTo>
                    <a:pt x="3212374" y="1066800"/>
                  </a:lnTo>
                  <a:lnTo>
                    <a:pt x="3228095" y="1104900"/>
                  </a:lnTo>
                  <a:lnTo>
                    <a:pt x="3242665" y="1155700"/>
                  </a:lnTo>
                  <a:lnTo>
                    <a:pt x="3256065" y="1193800"/>
                  </a:lnTo>
                  <a:lnTo>
                    <a:pt x="3268276" y="1244600"/>
                  </a:lnTo>
                  <a:lnTo>
                    <a:pt x="3279281" y="1282700"/>
                  </a:lnTo>
                  <a:lnTo>
                    <a:pt x="3289059" y="1333500"/>
                  </a:lnTo>
                  <a:lnTo>
                    <a:pt x="3297594" y="1371600"/>
                  </a:lnTo>
                  <a:lnTo>
                    <a:pt x="3304867" y="1422400"/>
                  </a:lnTo>
                  <a:lnTo>
                    <a:pt x="3310858" y="1473200"/>
                  </a:lnTo>
                  <a:lnTo>
                    <a:pt x="3315550" y="1511300"/>
                  </a:lnTo>
                  <a:lnTo>
                    <a:pt x="3318925" y="1562100"/>
                  </a:lnTo>
                  <a:lnTo>
                    <a:pt x="3320963" y="1612900"/>
                  </a:lnTo>
                  <a:lnTo>
                    <a:pt x="3321646" y="1663700"/>
                  </a:lnTo>
                  <a:lnTo>
                    <a:pt x="3320963" y="1714500"/>
                  </a:lnTo>
                  <a:lnTo>
                    <a:pt x="3318925" y="1752600"/>
                  </a:lnTo>
                  <a:lnTo>
                    <a:pt x="3315550" y="1803400"/>
                  </a:lnTo>
                  <a:lnTo>
                    <a:pt x="3310858" y="1854200"/>
                  </a:lnTo>
                  <a:lnTo>
                    <a:pt x="3304867" y="1892300"/>
                  </a:lnTo>
                  <a:lnTo>
                    <a:pt x="3297594" y="1943100"/>
                  </a:lnTo>
                  <a:lnTo>
                    <a:pt x="3289059" y="1993900"/>
                  </a:lnTo>
                  <a:lnTo>
                    <a:pt x="3279281" y="2032000"/>
                  </a:lnTo>
                  <a:lnTo>
                    <a:pt x="3268276" y="2082800"/>
                  </a:lnTo>
                  <a:lnTo>
                    <a:pt x="3256065" y="2120900"/>
                  </a:lnTo>
                  <a:lnTo>
                    <a:pt x="3242665" y="2171700"/>
                  </a:lnTo>
                  <a:lnTo>
                    <a:pt x="3228095" y="2209800"/>
                  </a:lnTo>
                  <a:lnTo>
                    <a:pt x="3212374" y="2247900"/>
                  </a:lnTo>
                  <a:lnTo>
                    <a:pt x="3195519" y="2298700"/>
                  </a:lnTo>
                  <a:lnTo>
                    <a:pt x="3177550" y="2336800"/>
                  </a:lnTo>
                  <a:lnTo>
                    <a:pt x="3158485" y="2374900"/>
                  </a:lnTo>
                  <a:lnTo>
                    <a:pt x="3138341" y="2425700"/>
                  </a:lnTo>
                  <a:lnTo>
                    <a:pt x="3117139" y="2463800"/>
                  </a:lnTo>
                  <a:lnTo>
                    <a:pt x="3094895" y="2501900"/>
                  </a:lnTo>
                  <a:lnTo>
                    <a:pt x="3071630" y="2540000"/>
                  </a:lnTo>
                  <a:lnTo>
                    <a:pt x="3047360" y="2578100"/>
                  </a:lnTo>
                  <a:lnTo>
                    <a:pt x="3022105" y="2616200"/>
                  </a:lnTo>
                  <a:lnTo>
                    <a:pt x="2995883" y="2654300"/>
                  </a:lnTo>
                  <a:close/>
                </a:path>
                <a:path w="3321684" h="3314700">
                  <a:moveTo>
                    <a:pt x="1851165" y="3314700"/>
                  </a:moveTo>
                  <a:lnTo>
                    <a:pt x="1470481" y="3314700"/>
                  </a:lnTo>
                  <a:lnTo>
                    <a:pt x="1423836" y="3302000"/>
                  </a:lnTo>
                  <a:lnTo>
                    <a:pt x="1897810" y="3302000"/>
                  </a:lnTo>
                  <a:lnTo>
                    <a:pt x="1851165" y="3314700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873233" y="4198391"/>
              <a:ext cx="2960370" cy="3276600"/>
            </a:xfrm>
            <a:custGeom>
              <a:avLst/>
              <a:gdLst/>
              <a:ahLst/>
              <a:cxnLst/>
              <a:rect l="l" t="t" r="r" b="b"/>
              <a:pathLst>
                <a:path w="2960369" h="3276600">
                  <a:moveTo>
                    <a:pt x="2628698" y="2616200"/>
                  </a:moveTo>
                  <a:lnTo>
                    <a:pt x="1429191" y="2616200"/>
                  </a:lnTo>
                  <a:lnTo>
                    <a:pt x="1660012" y="2552700"/>
                  </a:lnTo>
                  <a:lnTo>
                    <a:pt x="1704948" y="2527300"/>
                  </a:lnTo>
                  <a:lnTo>
                    <a:pt x="1748922" y="2514600"/>
                  </a:lnTo>
                  <a:lnTo>
                    <a:pt x="1791511" y="2489200"/>
                  </a:lnTo>
                  <a:lnTo>
                    <a:pt x="1832675" y="2463800"/>
                  </a:lnTo>
                  <a:lnTo>
                    <a:pt x="1872373" y="2438400"/>
                  </a:lnTo>
                  <a:lnTo>
                    <a:pt x="1910564" y="2413000"/>
                  </a:lnTo>
                  <a:lnTo>
                    <a:pt x="1947208" y="2374900"/>
                  </a:lnTo>
                  <a:lnTo>
                    <a:pt x="1982262" y="2349500"/>
                  </a:lnTo>
                  <a:lnTo>
                    <a:pt x="2015688" y="2311400"/>
                  </a:lnTo>
                  <a:lnTo>
                    <a:pt x="2047444" y="2286000"/>
                  </a:lnTo>
                  <a:lnTo>
                    <a:pt x="2077489" y="2247900"/>
                  </a:lnTo>
                  <a:lnTo>
                    <a:pt x="2105782" y="2209800"/>
                  </a:lnTo>
                  <a:lnTo>
                    <a:pt x="2132283" y="2171700"/>
                  </a:lnTo>
                  <a:lnTo>
                    <a:pt x="2156951" y="2133600"/>
                  </a:lnTo>
                  <a:lnTo>
                    <a:pt x="2179744" y="2082800"/>
                  </a:lnTo>
                  <a:lnTo>
                    <a:pt x="2200624" y="2044700"/>
                  </a:lnTo>
                  <a:lnTo>
                    <a:pt x="2219547" y="2006600"/>
                  </a:lnTo>
                  <a:lnTo>
                    <a:pt x="2236475" y="1955800"/>
                  </a:lnTo>
                  <a:lnTo>
                    <a:pt x="2251365" y="1917700"/>
                  </a:lnTo>
                  <a:lnTo>
                    <a:pt x="2264178" y="1866900"/>
                  </a:lnTo>
                  <a:lnTo>
                    <a:pt x="2274872" y="1828800"/>
                  </a:lnTo>
                  <a:lnTo>
                    <a:pt x="2283406" y="1778000"/>
                  </a:lnTo>
                  <a:lnTo>
                    <a:pt x="2289741" y="1727200"/>
                  </a:lnTo>
                  <a:lnTo>
                    <a:pt x="2293835" y="1689100"/>
                  </a:lnTo>
                  <a:lnTo>
                    <a:pt x="2295647" y="1638300"/>
                  </a:lnTo>
                  <a:lnTo>
                    <a:pt x="2295136" y="1587500"/>
                  </a:lnTo>
                  <a:lnTo>
                    <a:pt x="2292262" y="1536700"/>
                  </a:lnTo>
                  <a:lnTo>
                    <a:pt x="2287034" y="1485900"/>
                  </a:lnTo>
                  <a:lnTo>
                    <a:pt x="2279522" y="1447800"/>
                  </a:lnTo>
                  <a:lnTo>
                    <a:pt x="2269778" y="1397000"/>
                  </a:lnTo>
                  <a:lnTo>
                    <a:pt x="2257853" y="1346200"/>
                  </a:lnTo>
                  <a:lnTo>
                    <a:pt x="2243799" y="1308100"/>
                  </a:lnTo>
                  <a:lnTo>
                    <a:pt x="2227668" y="1257300"/>
                  </a:lnTo>
                  <a:lnTo>
                    <a:pt x="2209511" y="1219200"/>
                  </a:lnTo>
                  <a:lnTo>
                    <a:pt x="2189380" y="1168400"/>
                  </a:lnTo>
                  <a:lnTo>
                    <a:pt x="2167327" y="1130300"/>
                  </a:lnTo>
                  <a:lnTo>
                    <a:pt x="2143403" y="1092200"/>
                  </a:lnTo>
                  <a:lnTo>
                    <a:pt x="2117660" y="1054100"/>
                  </a:lnTo>
                  <a:lnTo>
                    <a:pt x="2090150" y="1016000"/>
                  </a:lnTo>
                  <a:lnTo>
                    <a:pt x="2060924" y="977900"/>
                  </a:lnTo>
                  <a:lnTo>
                    <a:pt x="2030033" y="939800"/>
                  </a:lnTo>
                  <a:lnTo>
                    <a:pt x="1997531" y="914400"/>
                  </a:lnTo>
                  <a:lnTo>
                    <a:pt x="1963467" y="876300"/>
                  </a:lnTo>
                  <a:lnTo>
                    <a:pt x="1927894" y="850900"/>
                  </a:lnTo>
                  <a:lnTo>
                    <a:pt x="1890864" y="825500"/>
                  </a:lnTo>
                  <a:lnTo>
                    <a:pt x="1852428" y="787400"/>
                  </a:lnTo>
                  <a:lnTo>
                    <a:pt x="1812637" y="762000"/>
                  </a:lnTo>
                  <a:lnTo>
                    <a:pt x="1771545" y="749300"/>
                  </a:lnTo>
                  <a:lnTo>
                    <a:pt x="1729201" y="723900"/>
                  </a:lnTo>
                  <a:lnTo>
                    <a:pt x="1685658" y="698500"/>
                  </a:lnTo>
                  <a:lnTo>
                    <a:pt x="1548349" y="660400"/>
                  </a:lnTo>
                  <a:lnTo>
                    <a:pt x="1500708" y="635000"/>
                  </a:lnTo>
                  <a:lnTo>
                    <a:pt x="1456669" y="622300"/>
                  </a:lnTo>
                  <a:lnTo>
                    <a:pt x="1416827" y="584200"/>
                  </a:lnTo>
                  <a:lnTo>
                    <a:pt x="1381778" y="558800"/>
                  </a:lnTo>
                  <a:lnTo>
                    <a:pt x="1352118" y="520700"/>
                  </a:lnTo>
                  <a:lnTo>
                    <a:pt x="1328440" y="469900"/>
                  </a:lnTo>
                  <a:lnTo>
                    <a:pt x="1311342" y="419100"/>
                  </a:lnTo>
                  <a:lnTo>
                    <a:pt x="1301579" y="381000"/>
                  </a:lnTo>
                  <a:lnTo>
                    <a:pt x="1299372" y="330200"/>
                  </a:lnTo>
                  <a:lnTo>
                    <a:pt x="1304513" y="279400"/>
                  </a:lnTo>
                  <a:lnTo>
                    <a:pt x="1316794" y="228600"/>
                  </a:lnTo>
                  <a:lnTo>
                    <a:pt x="1336005" y="177800"/>
                  </a:lnTo>
                  <a:lnTo>
                    <a:pt x="1361937" y="139700"/>
                  </a:lnTo>
                  <a:lnTo>
                    <a:pt x="1394384" y="101600"/>
                  </a:lnTo>
                  <a:lnTo>
                    <a:pt x="1432262" y="76200"/>
                  </a:lnTo>
                  <a:lnTo>
                    <a:pt x="1474094" y="38100"/>
                  </a:lnTo>
                  <a:lnTo>
                    <a:pt x="1519077" y="25400"/>
                  </a:lnTo>
                  <a:lnTo>
                    <a:pt x="1615278" y="0"/>
                  </a:lnTo>
                  <a:lnTo>
                    <a:pt x="1664888" y="0"/>
                  </a:lnTo>
                  <a:lnTo>
                    <a:pt x="1714432" y="12700"/>
                  </a:lnTo>
                  <a:lnTo>
                    <a:pt x="1854733" y="50800"/>
                  </a:lnTo>
                  <a:lnTo>
                    <a:pt x="1900202" y="76200"/>
                  </a:lnTo>
                  <a:lnTo>
                    <a:pt x="1944989" y="88900"/>
                  </a:lnTo>
                  <a:lnTo>
                    <a:pt x="1989077" y="114300"/>
                  </a:lnTo>
                  <a:lnTo>
                    <a:pt x="2032445" y="127000"/>
                  </a:lnTo>
                  <a:lnTo>
                    <a:pt x="2075075" y="152400"/>
                  </a:lnTo>
                  <a:lnTo>
                    <a:pt x="2116949" y="177800"/>
                  </a:lnTo>
                  <a:lnTo>
                    <a:pt x="2158046" y="203200"/>
                  </a:lnTo>
                  <a:lnTo>
                    <a:pt x="2198348" y="228600"/>
                  </a:lnTo>
                  <a:lnTo>
                    <a:pt x="2237835" y="254000"/>
                  </a:lnTo>
                  <a:lnTo>
                    <a:pt x="2276490" y="279400"/>
                  </a:lnTo>
                  <a:lnTo>
                    <a:pt x="2314292" y="304800"/>
                  </a:lnTo>
                  <a:lnTo>
                    <a:pt x="2351223" y="342900"/>
                  </a:lnTo>
                  <a:lnTo>
                    <a:pt x="2387264" y="368300"/>
                  </a:lnTo>
                  <a:lnTo>
                    <a:pt x="2422395" y="393700"/>
                  </a:lnTo>
                  <a:lnTo>
                    <a:pt x="2456598" y="431800"/>
                  </a:lnTo>
                  <a:lnTo>
                    <a:pt x="2489853" y="469900"/>
                  </a:lnTo>
                  <a:lnTo>
                    <a:pt x="2522143" y="495300"/>
                  </a:lnTo>
                  <a:lnTo>
                    <a:pt x="2553446" y="533400"/>
                  </a:lnTo>
                  <a:lnTo>
                    <a:pt x="2583745" y="571500"/>
                  </a:lnTo>
                  <a:lnTo>
                    <a:pt x="2613021" y="609600"/>
                  </a:lnTo>
                  <a:lnTo>
                    <a:pt x="2641254" y="647700"/>
                  </a:lnTo>
                  <a:lnTo>
                    <a:pt x="2668426" y="685800"/>
                  </a:lnTo>
                  <a:lnTo>
                    <a:pt x="2694516" y="723900"/>
                  </a:lnTo>
                  <a:lnTo>
                    <a:pt x="2719508" y="762000"/>
                  </a:lnTo>
                  <a:lnTo>
                    <a:pt x="2743380" y="800100"/>
                  </a:lnTo>
                  <a:lnTo>
                    <a:pt x="2766115" y="838200"/>
                  </a:lnTo>
                  <a:lnTo>
                    <a:pt x="2787693" y="889000"/>
                  </a:lnTo>
                  <a:lnTo>
                    <a:pt x="2808095" y="927100"/>
                  </a:lnTo>
                  <a:lnTo>
                    <a:pt x="2827303" y="965200"/>
                  </a:lnTo>
                  <a:lnTo>
                    <a:pt x="2845297" y="1016000"/>
                  </a:lnTo>
                  <a:lnTo>
                    <a:pt x="2862058" y="1054100"/>
                  </a:lnTo>
                  <a:lnTo>
                    <a:pt x="2877567" y="1104900"/>
                  </a:lnTo>
                  <a:lnTo>
                    <a:pt x="2891805" y="1155700"/>
                  </a:lnTo>
                  <a:lnTo>
                    <a:pt x="2904753" y="1193800"/>
                  </a:lnTo>
                  <a:lnTo>
                    <a:pt x="2916392" y="1244600"/>
                  </a:lnTo>
                  <a:lnTo>
                    <a:pt x="2926703" y="1295400"/>
                  </a:lnTo>
                  <a:lnTo>
                    <a:pt x="2935667" y="1333500"/>
                  </a:lnTo>
                  <a:lnTo>
                    <a:pt x="2943265" y="1384300"/>
                  </a:lnTo>
                  <a:lnTo>
                    <a:pt x="2949478" y="1435100"/>
                  </a:lnTo>
                  <a:lnTo>
                    <a:pt x="2954287" y="1485900"/>
                  </a:lnTo>
                  <a:lnTo>
                    <a:pt x="2957657" y="1536700"/>
                  </a:lnTo>
                  <a:lnTo>
                    <a:pt x="2959578" y="1587500"/>
                  </a:lnTo>
                  <a:lnTo>
                    <a:pt x="2960049" y="1625600"/>
                  </a:lnTo>
                  <a:lnTo>
                    <a:pt x="2959130" y="1676400"/>
                  </a:lnTo>
                  <a:lnTo>
                    <a:pt x="2956792" y="1727200"/>
                  </a:lnTo>
                  <a:lnTo>
                    <a:pt x="2953063" y="1778000"/>
                  </a:lnTo>
                  <a:lnTo>
                    <a:pt x="2947960" y="1828800"/>
                  </a:lnTo>
                  <a:lnTo>
                    <a:pt x="2941497" y="1866900"/>
                  </a:lnTo>
                  <a:lnTo>
                    <a:pt x="2933690" y="1917700"/>
                  </a:lnTo>
                  <a:lnTo>
                    <a:pt x="2924553" y="1968500"/>
                  </a:lnTo>
                  <a:lnTo>
                    <a:pt x="2914101" y="2006600"/>
                  </a:lnTo>
                  <a:lnTo>
                    <a:pt x="2902349" y="2057400"/>
                  </a:lnTo>
                  <a:lnTo>
                    <a:pt x="2889314" y="2108200"/>
                  </a:lnTo>
                  <a:lnTo>
                    <a:pt x="2875008" y="2146300"/>
                  </a:lnTo>
                  <a:lnTo>
                    <a:pt x="2859448" y="2197100"/>
                  </a:lnTo>
                  <a:lnTo>
                    <a:pt x="2842649" y="2235200"/>
                  </a:lnTo>
                  <a:lnTo>
                    <a:pt x="2824625" y="2273300"/>
                  </a:lnTo>
                  <a:lnTo>
                    <a:pt x="2805391" y="2324100"/>
                  </a:lnTo>
                  <a:lnTo>
                    <a:pt x="2784963" y="2362200"/>
                  </a:lnTo>
                  <a:lnTo>
                    <a:pt x="2763356" y="2400300"/>
                  </a:lnTo>
                  <a:lnTo>
                    <a:pt x="2740584" y="2451100"/>
                  </a:lnTo>
                  <a:lnTo>
                    <a:pt x="2716663" y="2489200"/>
                  </a:lnTo>
                  <a:lnTo>
                    <a:pt x="2691608" y="2527300"/>
                  </a:lnTo>
                  <a:lnTo>
                    <a:pt x="2665433" y="2565400"/>
                  </a:lnTo>
                  <a:lnTo>
                    <a:pt x="2638154" y="2603500"/>
                  </a:lnTo>
                  <a:lnTo>
                    <a:pt x="2628698" y="2616200"/>
                  </a:lnTo>
                  <a:close/>
                </a:path>
                <a:path w="2960369" h="3276600">
                  <a:moveTo>
                    <a:pt x="1653242" y="3251200"/>
                  </a:moveTo>
                  <a:lnTo>
                    <a:pt x="949416" y="3251200"/>
                  </a:lnTo>
                  <a:lnTo>
                    <a:pt x="768167" y="3200400"/>
                  </a:lnTo>
                  <a:lnTo>
                    <a:pt x="723760" y="3175000"/>
                  </a:lnTo>
                  <a:lnTo>
                    <a:pt x="636236" y="3149600"/>
                  </a:lnTo>
                  <a:lnTo>
                    <a:pt x="550625" y="3098800"/>
                  </a:lnTo>
                  <a:lnTo>
                    <a:pt x="508609" y="3086100"/>
                  </a:lnTo>
                  <a:lnTo>
                    <a:pt x="426300" y="3035300"/>
                  </a:lnTo>
                  <a:lnTo>
                    <a:pt x="386065" y="3009900"/>
                  </a:lnTo>
                  <a:lnTo>
                    <a:pt x="346482" y="2984500"/>
                  </a:lnTo>
                  <a:lnTo>
                    <a:pt x="307579" y="2959100"/>
                  </a:lnTo>
                  <a:lnTo>
                    <a:pt x="269386" y="2921000"/>
                  </a:lnTo>
                  <a:lnTo>
                    <a:pt x="231932" y="2895600"/>
                  </a:lnTo>
                  <a:lnTo>
                    <a:pt x="195245" y="2857500"/>
                  </a:lnTo>
                  <a:lnTo>
                    <a:pt x="159354" y="2832100"/>
                  </a:lnTo>
                  <a:lnTo>
                    <a:pt x="124289" y="2794000"/>
                  </a:lnTo>
                  <a:lnTo>
                    <a:pt x="90077" y="2755900"/>
                  </a:lnTo>
                  <a:lnTo>
                    <a:pt x="59050" y="2717800"/>
                  </a:lnTo>
                  <a:lnTo>
                    <a:pt x="34550" y="2679700"/>
                  </a:lnTo>
                  <a:lnTo>
                    <a:pt x="16557" y="2641600"/>
                  </a:lnTo>
                  <a:lnTo>
                    <a:pt x="5047" y="2590800"/>
                  </a:lnTo>
                  <a:lnTo>
                    <a:pt x="0" y="2540000"/>
                  </a:lnTo>
                  <a:lnTo>
                    <a:pt x="1392" y="2501900"/>
                  </a:lnTo>
                  <a:lnTo>
                    <a:pt x="9204" y="2451100"/>
                  </a:lnTo>
                  <a:lnTo>
                    <a:pt x="23412" y="2413000"/>
                  </a:lnTo>
                  <a:lnTo>
                    <a:pt x="43994" y="2362200"/>
                  </a:lnTo>
                  <a:lnTo>
                    <a:pt x="70930" y="2324100"/>
                  </a:lnTo>
                  <a:lnTo>
                    <a:pt x="104197" y="2286000"/>
                  </a:lnTo>
                  <a:lnTo>
                    <a:pt x="142402" y="2260600"/>
                  </a:lnTo>
                  <a:lnTo>
                    <a:pt x="183682" y="2235200"/>
                  </a:lnTo>
                  <a:lnTo>
                    <a:pt x="227310" y="2222500"/>
                  </a:lnTo>
                  <a:lnTo>
                    <a:pt x="318709" y="2197100"/>
                  </a:lnTo>
                  <a:lnTo>
                    <a:pt x="365026" y="2197100"/>
                  </a:lnTo>
                  <a:lnTo>
                    <a:pt x="455264" y="2222500"/>
                  </a:lnTo>
                  <a:lnTo>
                    <a:pt x="497732" y="2247900"/>
                  </a:lnTo>
                  <a:lnTo>
                    <a:pt x="537466" y="2273300"/>
                  </a:lnTo>
                  <a:lnTo>
                    <a:pt x="573737" y="2311400"/>
                  </a:lnTo>
                  <a:lnTo>
                    <a:pt x="607963" y="2336800"/>
                  </a:lnTo>
                  <a:lnTo>
                    <a:pt x="643560" y="2374900"/>
                  </a:lnTo>
                  <a:lnTo>
                    <a:pt x="680450" y="2400300"/>
                  </a:lnTo>
                  <a:lnTo>
                    <a:pt x="718553" y="2438400"/>
                  </a:lnTo>
                  <a:lnTo>
                    <a:pt x="757791" y="2463800"/>
                  </a:lnTo>
                  <a:lnTo>
                    <a:pt x="798086" y="2489200"/>
                  </a:lnTo>
                  <a:lnTo>
                    <a:pt x="839360" y="2501900"/>
                  </a:lnTo>
                  <a:lnTo>
                    <a:pt x="881533" y="2527300"/>
                  </a:lnTo>
                  <a:lnTo>
                    <a:pt x="924527" y="2540000"/>
                  </a:lnTo>
                  <a:lnTo>
                    <a:pt x="968264" y="2565400"/>
                  </a:lnTo>
                  <a:lnTo>
                    <a:pt x="1103143" y="2603500"/>
                  </a:lnTo>
                  <a:lnTo>
                    <a:pt x="1149065" y="2603500"/>
                  </a:lnTo>
                  <a:lnTo>
                    <a:pt x="1195336" y="2616200"/>
                  </a:lnTo>
                  <a:lnTo>
                    <a:pt x="2628698" y="2616200"/>
                  </a:lnTo>
                  <a:lnTo>
                    <a:pt x="2580344" y="2679700"/>
                  </a:lnTo>
                  <a:lnTo>
                    <a:pt x="2549842" y="2717800"/>
                  </a:lnTo>
                  <a:lnTo>
                    <a:pt x="2518296" y="2755900"/>
                  </a:lnTo>
                  <a:lnTo>
                    <a:pt x="2485721" y="2781300"/>
                  </a:lnTo>
                  <a:lnTo>
                    <a:pt x="2452132" y="2819400"/>
                  </a:lnTo>
                  <a:lnTo>
                    <a:pt x="2417544" y="2844800"/>
                  </a:lnTo>
                  <a:lnTo>
                    <a:pt x="2381971" y="2882900"/>
                  </a:lnTo>
                  <a:lnTo>
                    <a:pt x="2345430" y="2908300"/>
                  </a:lnTo>
                  <a:lnTo>
                    <a:pt x="2307934" y="2946400"/>
                  </a:lnTo>
                  <a:lnTo>
                    <a:pt x="2269500" y="2971800"/>
                  </a:lnTo>
                  <a:lnTo>
                    <a:pt x="2230141" y="2997200"/>
                  </a:lnTo>
                  <a:lnTo>
                    <a:pt x="2189874" y="3022600"/>
                  </a:lnTo>
                  <a:lnTo>
                    <a:pt x="2148712" y="3048000"/>
                  </a:lnTo>
                  <a:lnTo>
                    <a:pt x="2106672" y="3073400"/>
                  </a:lnTo>
                  <a:lnTo>
                    <a:pt x="2063768" y="3098800"/>
                  </a:lnTo>
                  <a:lnTo>
                    <a:pt x="2020015" y="3124200"/>
                  </a:lnTo>
                  <a:lnTo>
                    <a:pt x="1975428" y="3136900"/>
                  </a:lnTo>
                  <a:lnTo>
                    <a:pt x="1930253" y="3162300"/>
                  </a:lnTo>
                  <a:lnTo>
                    <a:pt x="1838936" y="3187700"/>
                  </a:lnTo>
                  <a:lnTo>
                    <a:pt x="1792852" y="3213100"/>
                  </a:lnTo>
                  <a:lnTo>
                    <a:pt x="1653242" y="3251200"/>
                  </a:lnTo>
                  <a:close/>
                </a:path>
                <a:path w="2960369" h="3276600">
                  <a:moveTo>
                    <a:pt x="1559329" y="3263900"/>
                  </a:moveTo>
                  <a:lnTo>
                    <a:pt x="1041810" y="3263900"/>
                  </a:lnTo>
                  <a:lnTo>
                    <a:pt x="995490" y="3251200"/>
                  </a:lnTo>
                  <a:lnTo>
                    <a:pt x="1606350" y="3251200"/>
                  </a:lnTo>
                  <a:lnTo>
                    <a:pt x="1559329" y="3263900"/>
                  </a:lnTo>
                  <a:close/>
                </a:path>
                <a:path w="2960369" h="3276600">
                  <a:moveTo>
                    <a:pt x="1465012" y="3276600"/>
                  </a:moveTo>
                  <a:lnTo>
                    <a:pt x="1135074" y="3276600"/>
                  </a:lnTo>
                  <a:lnTo>
                    <a:pt x="1088348" y="3263900"/>
                  </a:lnTo>
                  <a:lnTo>
                    <a:pt x="1512206" y="3263900"/>
                  </a:lnTo>
                  <a:lnTo>
                    <a:pt x="1465012" y="3276600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9" name="object 9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49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1867" rIns="0" bIns="0" rtlCol="0">
            <a:spAutoFit/>
          </a:bodyPr>
          <a:lstStyle/>
          <a:p>
            <a:pPr marL="2916555">
              <a:lnSpc>
                <a:spcPct val="100000"/>
              </a:lnSpc>
              <a:spcBef>
                <a:spcPts val="90"/>
              </a:spcBef>
            </a:pPr>
            <a:r>
              <a:rPr sz="8200" b="0" spc="-1550" dirty="0">
                <a:solidFill>
                  <a:srgbClr val="DD8A3C"/>
                </a:solidFill>
                <a:latin typeface="Arial Black"/>
                <a:cs typeface="Arial Black"/>
              </a:rPr>
              <a:t>SUBJECT</a:t>
            </a:r>
            <a:r>
              <a:rPr sz="8200" b="0" spc="-434" dirty="0">
                <a:solidFill>
                  <a:srgbClr val="DD8A3C"/>
                </a:solidFill>
                <a:latin typeface="Arial Black"/>
                <a:cs typeface="Arial Black"/>
              </a:rPr>
              <a:t> </a:t>
            </a:r>
            <a:r>
              <a:rPr sz="8200" b="0" spc="-985" dirty="0">
                <a:solidFill>
                  <a:srgbClr val="DD8A3C"/>
                </a:solidFill>
                <a:latin typeface="Arial Black"/>
                <a:cs typeface="Arial Black"/>
              </a:rPr>
              <a:t>2</a:t>
            </a:r>
            <a:endParaRPr sz="8200">
              <a:latin typeface="Arial Black"/>
              <a:cs typeface="Arial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46773" y="4220198"/>
            <a:ext cx="8512810" cy="2859405"/>
            <a:chOff x="3946773" y="4220198"/>
            <a:chExt cx="8512810" cy="28594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46773" y="4354870"/>
              <a:ext cx="171450" cy="171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46773" y="6907570"/>
              <a:ext cx="171450" cy="1714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31272" y="4220198"/>
              <a:ext cx="128154" cy="12815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338886" y="4053620"/>
            <a:ext cx="5879465" cy="44926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0"/>
              </a:spcBef>
              <a:tabLst>
                <a:tab pos="3546475" algn="l"/>
              </a:tabLst>
            </a:pPr>
            <a:r>
              <a:rPr sz="3600" spc="325" dirty="0">
                <a:latin typeface="Trebuchet MS"/>
                <a:cs typeface="Trebuchet MS"/>
              </a:rPr>
              <a:t>Οργάνωση</a:t>
            </a:r>
            <a:r>
              <a:rPr sz="3600" spc="-13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και</a:t>
            </a:r>
            <a:r>
              <a:rPr sz="3600" spc="-130" dirty="0">
                <a:latin typeface="Trebuchet MS"/>
                <a:cs typeface="Trebuchet MS"/>
              </a:rPr>
              <a:t> </a:t>
            </a:r>
            <a:r>
              <a:rPr sz="3600" spc="120" dirty="0">
                <a:latin typeface="Trebuchet MS"/>
                <a:cs typeface="Trebuchet MS"/>
              </a:rPr>
              <a:t>αξιοποίηση </a:t>
            </a:r>
            <a:r>
              <a:rPr sz="3600" spc="70" dirty="0">
                <a:latin typeface="Trebuchet MS"/>
                <a:cs typeface="Trebuchet MS"/>
              </a:rPr>
              <a:t>εργαλείων</a:t>
            </a:r>
            <a:r>
              <a:rPr sz="3600" spc="-80" dirty="0">
                <a:latin typeface="Trebuchet MS"/>
                <a:cs typeface="Trebuchet MS"/>
              </a:rPr>
              <a:t> </a:t>
            </a:r>
            <a:r>
              <a:rPr sz="3600" spc="290" dirty="0">
                <a:latin typeface="Trebuchet MS"/>
                <a:cs typeface="Trebuchet MS"/>
              </a:rPr>
              <a:t>όπως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-434" dirty="0">
                <a:latin typeface="Arial Black"/>
                <a:cs typeface="Arial Black"/>
              </a:rPr>
              <a:t>Business </a:t>
            </a:r>
            <a:r>
              <a:rPr sz="3600" spc="-160" dirty="0">
                <a:latin typeface="Arial Black"/>
                <a:cs typeface="Arial Black"/>
              </a:rPr>
              <a:t>model</a:t>
            </a:r>
            <a:r>
              <a:rPr sz="3600" spc="-140" dirty="0">
                <a:latin typeface="Arial Black"/>
                <a:cs typeface="Arial Black"/>
              </a:rPr>
              <a:t> </a:t>
            </a:r>
            <a:r>
              <a:rPr sz="3600" spc="-10" dirty="0">
                <a:latin typeface="Arial Black"/>
                <a:cs typeface="Arial Black"/>
              </a:rPr>
              <a:t>Canvas</a:t>
            </a:r>
            <a:r>
              <a:rPr sz="3600" dirty="0">
                <a:latin typeface="Arial Black"/>
                <a:cs typeface="Arial Black"/>
              </a:rPr>
              <a:t>	</a:t>
            </a:r>
            <a:r>
              <a:rPr sz="3600" spc="-800" dirty="0">
                <a:latin typeface="Arial Black"/>
                <a:cs typeface="Arial Black"/>
              </a:rPr>
              <a:t>&amp;</a:t>
            </a:r>
            <a:r>
              <a:rPr sz="3600" spc="-195" dirty="0">
                <a:latin typeface="Arial Black"/>
                <a:cs typeface="Arial Black"/>
              </a:rPr>
              <a:t> </a:t>
            </a:r>
            <a:r>
              <a:rPr sz="3600" spc="-434" dirty="0">
                <a:latin typeface="Arial Black"/>
                <a:cs typeface="Arial Black"/>
              </a:rPr>
              <a:t>Business </a:t>
            </a:r>
            <a:r>
              <a:rPr sz="3600" spc="-10" dirty="0">
                <a:latin typeface="Arial Black"/>
                <a:cs typeface="Arial Black"/>
              </a:rPr>
              <a:t>Game.</a:t>
            </a:r>
            <a:endParaRPr sz="3600">
              <a:latin typeface="Arial Black"/>
              <a:cs typeface="Arial Black"/>
            </a:endParaRPr>
          </a:p>
          <a:p>
            <a:pPr marL="12700" marR="138430" algn="just">
              <a:lnSpc>
                <a:spcPct val="116300"/>
              </a:lnSpc>
            </a:pPr>
            <a:r>
              <a:rPr sz="3600" spc="325" dirty="0">
                <a:latin typeface="Trebuchet MS"/>
                <a:cs typeface="Trebuchet MS"/>
              </a:rPr>
              <a:t>Οργάνωση</a:t>
            </a:r>
            <a:r>
              <a:rPr sz="3600" spc="-15" dirty="0">
                <a:latin typeface="Trebuchet MS"/>
                <a:cs typeface="Trebuchet MS"/>
              </a:rPr>
              <a:t> </a:t>
            </a:r>
            <a:r>
              <a:rPr sz="3600" spc="-310" dirty="0">
                <a:latin typeface="Arial Black"/>
                <a:cs typeface="Arial Black"/>
              </a:rPr>
              <a:t>Σεμιναρίων</a:t>
            </a:r>
            <a:r>
              <a:rPr sz="3600" spc="10" dirty="0">
                <a:latin typeface="Arial Black"/>
                <a:cs typeface="Arial Black"/>
              </a:rPr>
              <a:t> </a:t>
            </a:r>
            <a:r>
              <a:rPr sz="3600" spc="40" dirty="0">
                <a:latin typeface="Trebuchet MS"/>
                <a:cs typeface="Trebuchet MS"/>
              </a:rPr>
              <a:t>σε </a:t>
            </a:r>
            <a:r>
              <a:rPr sz="3600" spc="140" dirty="0">
                <a:latin typeface="Trebuchet MS"/>
                <a:cs typeface="Trebuchet MS"/>
              </a:rPr>
              <a:t>θέματα</a:t>
            </a:r>
            <a:r>
              <a:rPr sz="3600" spc="-75" dirty="0">
                <a:latin typeface="Trebuchet MS"/>
                <a:cs typeface="Trebuchet MS"/>
              </a:rPr>
              <a:t> </a:t>
            </a:r>
            <a:r>
              <a:rPr sz="3600" spc="204" dirty="0">
                <a:latin typeface="Trebuchet MS"/>
                <a:cs typeface="Trebuchet MS"/>
              </a:rPr>
              <a:t>που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305" dirty="0">
                <a:latin typeface="Trebuchet MS"/>
                <a:cs typeface="Trebuchet MS"/>
              </a:rPr>
              <a:t>αφορούν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30" dirty="0">
                <a:latin typeface="Trebuchet MS"/>
                <a:cs typeface="Trebuchet MS"/>
              </a:rPr>
              <a:t>την </a:t>
            </a:r>
            <a:r>
              <a:rPr sz="3600" spc="-10" dirty="0">
                <a:latin typeface="Trebuchet MS"/>
                <a:cs typeface="Trebuchet MS"/>
              </a:rPr>
              <a:t>Επιχειρηματικότητα.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86764" y="4198112"/>
            <a:ext cx="2965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dirty="0">
                <a:latin typeface="Tahoma"/>
                <a:cs typeface="Tahoma"/>
              </a:rPr>
              <a:t>Seri</a:t>
            </a:r>
            <a:r>
              <a:rPr sz="850" spc="-4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1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63248" y="4220198"/>
            <a:ext cx="128154" cy="12815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3018710" y="4198112"/>
            <a:ext cx="2965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dirty="0">
                <a:latin typeface="Tahoma"/>
                <a:cs typeface="Tahoma"/>
              </a:rPr>
              <a:t>Seri</a:t>
            </a:r>
            <a:r>
              <a:rPr sz="850" spc="-4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2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411911" y="4220198"/>
            <a:ext cx="128154" cy="12815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3567395" y="4198112"/>
            <a:ext cx="2965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dirty="0">
                <a:latin typeface="Tahoma"/>
                <a:cs typeface="Tahoma"/>
              </a:rPr>
              <a:t>Seri</a:t>
            </a:r>
            <a:r>
              <a:rPr sz="850" spc="-4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3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1750668" y="4413196"/>
            <a:ext cx="2707640" cy="2710815"/>
            <a:chOff x="11750668" y="4413196"/>
            <a:chExt cx="2707640" cy="2710815"/>
          </a:xfrm>
        </p:grpSpPr>
        <p:sp>
          <p:nvSpPr>
            <p:cNvPr id="14" name="object 14"/>
            <p:cNvSpPr/>
            <p:nvPr/>
          </p:nvSpPr>
          <p:spPr>
            <a:xfrm>
              <a:off x="11752573" y="7118368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30">
                  <a:moveTo>
                    <a:pt x="0" y="0"/>
                  </a:moveTo>
                  <a:lnTo>
                    <a:pt x="2703267" y="0"/>
                  </a:lnTo>
                </a:path>
              </a:pathLst>
            </a:custGeom>
            <a:ln w="33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752573" y="4415101"/>
              <a:ext cx="2703830" cy="2317115"/>
            </a:xfrm>
            <a:custGeom>
              <a:avLst/>
              <a:gdLst/>
              <a:ahLst/>
              <a:cxnLst/>
              <a:rect l="l" t="t" r="r" b="b"/>
              <a:pathLst>
                <a:path w="2703830" h="2317115">
                  <a:moveTo>
                    <a:pt x="0" y="2317086"/>
                  </a:moveTo>
                  <a:lnTo>
                    <a:pt x="2703267" y="2317086"/>
                  </a:lnTo>
                </a:path>
                <a:path w="2703830" h="2317115">
                  <a:moveTo>
                    <a:pt x="0" y="1930905"/>
                  </a:moveTo>
                  <a:lnTo>
                    <a:pt x="2703267" y="1930905"/>
                  </a:lnTo>
                </a:path>
                <a:path w="2703830" h="2317115">
                  <a:moveTo>
                    <a:pt x="0" y="1544724"/>
                  </a:moveTo>
                  <a:lnTo>
                    <a:pt x="2703267" y="1544724"/>
                  </a:lnTo>
                </a:path>
                <a:path w="2703830" h="2317115">
                  <a:moveTo>
                    <a:pt x="0" y="1158543"/>
                  </a:moveTo>
                  <a:lnTo>
                    <a:pt x="2703267" y="1158543"/>
                  </a:lnTo>
                </a:path>
                <a:path w="2703830" h="2317115">
                  <a:moveTo>
                    <a:pt x="0" y="772362"/>
                  </a:moveTo>
                  <a:lnTo>
                    <a:pt x="2703267" y="772362"/>
                  </a:lnTo>
                </a:path>
                <a:path w="2703830" h="2317115">
                  <a:moveTo>
                    <a:pt x="0" y="386181"/>
                  </a:moveTo>
                  <a:lnTo>
                    <a:pt x="2703267" y="386181"/>
                  </a:lnTo>
                </a:path>
                <a:path w="2703830" h="2317115">
                  <a:moveTo>
                    <a:pt x="0" y="0"/>
                  </a:moveTo>
                  <a:lnTo>
                    <a:pt x="2703267" y="0"/>
                  </a:lnTo>
                </a:path>
              </a:pathLst>
            </a:custGeom>
            <a:ln w="33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2022887" y="4724056"/>
              <a:ext cx="2162810" cy="2162810"/>
            </a:xfrm>
            <a:custGeom>
              <a:avLst/>
              <a:gdLst/>
              <a:ahLst/>
              <a:cxnLst/>
              <a:rect l="l" t="t" r="r" b="b"/>
              <a:pathLst>
                <a:path w="2162809" h="2162809">
                  <a:moveTo>
                    <a:pt x="2162619" y="0"/>
                  </a:moveTo>
                  <a:lnTo>
                    <a:pt x="1621967" y="753046"/>
                  </a:lnTo>
                  <a:lnTo>
                    <a:pt x="1081316" y="791667"/>
                  </a:lnTo>
                  <a:lnTo>
                    <a:pt x="540664" y="1506105"/>
                  </a:lnTo>
                  <a:lnTo>
                    <a:pt x="0" y="1815045"/>
                  </a:lnTo>
                  <a:lnTo>
                    <a:pt x="0" y="2162606"/>
                  </a:lnTo>
                  <a:lnTo>
                    <a:pt x="540664" y="2085378"/>
                  </a:lnTo>
                  <a:lnTo>
                    <a:pt x="1081316" y="1274394"/>
                  </a:lnTo>
                  <a:lnTo>
                    <a:pt x="1621967" y="1525409"/>
                  </a:lnTo>
                  <a:lnTo>
                    <a:pt x="2162619" y="810971"/>
                  </a:lnTo>
                  <a:lnTo>
                    <a:pt x="2162619" y="0"/>
                  </a:lnTo>
                  <a:close/>
                </a:path>
              </a:pathLst>
            </a:custGeom>
            <a:solidFill>
              <a:srgbClr val="FAE7BC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022887" y="5535027"/>
              <a:ext cx="2162810" cy="1583690"/>
            </a:xfrm>
            <a:custGeom>
              <a:avLst/>
              <a:gdLst/>
              <a:ahLst/>
              <a:cxnLst/>
              <a:rect l="l" t="t" r="r" b="b"/>
              <a:pathLst>
                <a:path w="2162809" h="1583690">
                  <a:moveTo>
                    <a:pt x="2162619" y="0"/>
                  </a:moveTo>
                  <a:lnTo>
                    <a:pt x="1621967" y="714438"/>
                  </a:lnTo>
                  <a:lnTo>
                    <a:pt x="1081316" y="463423"/>
                  </a:lnTo>
                  <a:lnTo>
                    <a:pt x="540664" y="1274406"/>
                  </a:lnTo>
                  <a:lnTo>
                    <a:pt x="0" y="1351635"/>
                  </a:lnTo>
                  <a:lnTo>
                    <a:pt x="0" y="1583347"/>
                  </a:lnTo>
                  <a:lnTo>
                    <a:pt x="540664" y="1351635"/>
                  </a:lnTo>
                  <a:lnTo>
                    <a:pt x="1081316" y="849604"/>
                  </a:lnTo>
                  <a:lnTo>
                    <a:pt x="1621967" y="1004074"/>
                  </a:lnTo>
                  <a:lnTo>
                    <a:pt x="2162619" y="965454"/>
                  </a:lnTo>
                  <a:lnTo>
                    <a:pt x="2162619" y="0"/>
                  </a:lnTo>
                  <a:close/>
                </a:path>
              </a:pathLst>
            </a:custGeom>
            <a:solidFill>
              <a:srgbClr val="949393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022887" y="6384632"/>
              <a:ext cx="2162810" cy="734060"/>
            </a:xfrm>
            <a:custGeom>
              <a:avLst/>
              <a:gdLst/>
              <a:ahLst/>
              <a:cxnLst/>
              <a:rect l="l" t="t" r="r" b="b"/>
              <a:pathLst>
                <a:path w="2162809" h="734059">
                  <a:moveTo>
                    <a:pt x="2162619" y="115849"/>
                  </a:moveTo>
                  <a:lnTo>
                    <a:pt x="1621967" y="154470"/>
                  </a:lnTo>
                  <a:lnTo>
                    <a:pt x="1081316" y="0"/>
                  </a:lnTo>
                  <a:lnTo>
                    <a:pt x="540664" y="502031"/>
                  </a:lnTo>
                  <a:lnTo>
                    <a:pt x="0" y="733742"/>
                  </a:lnTo>
                  <a:lnTo>
                    <a:pt x="540664" y="733742"/>
                  </a:lnTo>
                  <a:lnTo>
                    <a:pt x="1081316" y="733742"/>
                  </a:lnTo>
                  <a:lnTo>
                    <a:pt x="1621967" y="733742"/>
                  </a:lnTo>
                  <a:lnTo>
                    <a:pt x="2162619" y="733742"/>
                  </a:lnTo>
                  <a:lnTo>
                    <a:pt x="2162619" y="115849"/>
                  </a:lnTo>
                  <a:close/>
                </a:path>
              </a:pathLst>
            </a:custGeom>
            <a:solidFill>
              <a:srgbClr val="494848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2022899" y="6230152"/>
              <a:ext cx="541020" cy="309245"/>
            </a:xfrm>
            <a:custGeom>
              <a:avLst/>
              <a:gdLst/>
              <a:ahLst/>
              <a:cxnLst/>
              <a:rect l="l" t="t" r="r" b="b"/>
              <a:pathLst>
                <a:path w="541020" h="309245">
                  <a:moveTo>
                    <a:pt x="0" y="308945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2022899" y="6230152"/>
              <a:ext cx="541020" cy="309245"/>
            </a:xfrm>
            <a:custGeom>
              <a:avLst/>
              <a:gdLst/>
              <a:ahLst/>
              <a:cxnLst/>
              <a:rect l="l" t="t" r="r" b="b"/>
              <a:pathLst>
                <a:path w="541020" h="309245">
                  <a:moveTo>
                    <a:pt x="0" y="308945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FAE7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563553" y="5515717"/>
              <a:ext cx="541020" cy="715010"/>
            </a:xfrm>
            <a:custGeom>
              <a:avLst/>
              <a:gdLst/>
              <a:ahLst/>
              <a:cxnLst/>
              <a:rect l="l" t="t" r="r" b="b"/>
              <a:pathLst>
                <a:path w="541019" h="715010">
                  <a:moveTo>
                    <a:pt x="0" y="714435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563553" y="5515717"/>
              <a:ext cx="541020" cy="715010"/>
            </a:xfrm>
            <a:custGeom>
              <a:avLst/>
              <a:gdLst/>
              <a:ahLst/>
              <a:cxnLst/>
              <a:rect l="l" t="t" r="r" b="b"/>
              <a:pathLst>
                <a:path w="541019" h="715010">
                  <a:moveTo>
                    <a:pt x="0" y="714435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FAE7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104207" y="5477099"/>
              <a:ext cx="541020" cy="38735"/>
            </a:xfrm>
            <a:custGeom>
              <a:avLst/>
              <a:gdLst/>
              <a:ahLst/>
              <a:cxnLst/>
              <a:rect l="l" t="t" r="r" b="b"/>
              <a:pathLst>
                <a:path w="541019" h="38735">
                  <a:moveTo>
                    <a:pt x="0" y="38618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104207" y="5477099"/>
              <a:ext cx="541020" cy="38735"/>
            </a:xfrm>
            <a:custGeom>
              <a:avLst/>
              <a:gdLst/>
              <a:ahLst/>
              <a:cxnLst/>
              <a:rect l="l" t="t" r="r" b="b"/>
              <a:pathLst>
                <a:path w="541019" h="38735">
                  <a:moveTo>
                    <a:pt x="0" y="38618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FAE7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644860" y="4724046"/>
              <a:ext cx="541020" cy="753110"/>
            </a:xfrm>
            <a:custGeom>
              <a:avLst/>
              <a:gdLst/>
              <a:ahLst/>
              <a:cxnLst/>
              <a:rect l="l" t="t" r="r" b="b"/>
              <a:pathLst>
                <a:path w="541019" h="753110">
                  <a:moveTo>
                    <a:pt x="0" y="753053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644860" y="4724046"/>
              <a:ext cx="541020" cy="753110"/>
            </a:xfrm>
            <a:custGeom>
              <a:avLst/>
              <a:gdLst/>
              <a:ahLst/>
              <a:cxnLst/>
              <a:rect l="l" t="t" r="r" b="b"/>
              <a:pathLst>
                <a:path w="541019" h="753110">
                  <a:moveTo>
                    <a:pt x="0" y="753053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FAE7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022899" y="6809424"/>
              <a:ext cx="541020" cy="77470"/>
            </a:xfrm>
            <a:custGeom>
              <a:avLst/>
              <a:gdLst/>
              <a:ahLst/>
              <a:cxnLst/>
              <a:rect l="l" t="t" r="r" b="b"/>
              <a:pathLst>
                <a:path w="541020" h="77470">
                  <a:moveTo>
                    <a:pt x="0" y="77236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2022899" y="6809424"/>
              <a:ext cx="541020" cy="77470"/>
            </a:xfrm>
            <a:custGeom>
              <a:avLst/>
              <a:gdLst/>
              <a:ahLst/>
              <a:cxnLst/>
              <a:rect l="l" t="t" r="r" b="b"/>
              <a:pathLst>
                <a:path w="541020" h="77470">
                  <a:moveTo>
                    <a:pt x="0" y="77236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9493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563553" y="5998443"/>
              <a:ext cx="541020" cy="811530"/>
            </a:xfrm>
            <a:custGeom>
              <a:avLst/>
              <a:gdLst/>
              <a:ahLst/>
              <a:cxnLst/>
              <a:rect l="l" t="t" r="r" b="b"/>
              <a:pathLst>
                <a:path w="541019" h="811529">
                  <a:moveTo>
                    <a:pt x="0" y="810980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2563553" y="5998443"/>
              <a:ext cx="541020" cy="811530"/>
            </a:xfrm>
            <a:custGeom>
              <a:avLst/>
              <a:gdLst/>
              <a:ahLst/>
              <a:cxnLst/>
              <a:rect l="l" t="t" r="r" b="b"/>
              <a:pathLst>
                <a:path w="541019" h="811529">
                  <a:moveTo>
                    <a:pt x="0" y="810980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9493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104207" y="5998443"/>
              <a:ext cx="541020" cy="251460"/>
            </a:xfrm>
            <a:custGeom>
              <a:avLst/>
              <a:gdLst/>
              <a:ahLst/>
              <a:cxnLst/>
              <a:rect l="l" t="t" r="r" b="b"/>
              <a:pathLst>
                <a:path w="541019" h="251460">
                  <a:moveTo>
                    <a:pt x="540653" y="25101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104207" y="5998443"/>
              <a:ext cx="541020" cy="251460"/>
            </a:xfrm>
            <a:custGeom>
              <a:avLst/>
              <a:gdLst/>
              <a:ahLst/>
              <a:cxnLst/>
              <a:rect l="l" t="t" r="r" b="b"/>
              <a:pathLst>
                <a:path w="541019" h="251460">
                  <a:moveTo>
                    <a:pt x="0" y="0"/>
                  </a:moveTo>
                  <a:lnTo>
                    <a:pt x="540653" y="251017"/>
                  </a:lnTo>
                </a:path>
              </a:pathLst>
            </a:custGeom>
            <a:ln w="10012">
              <a:solidFill>
                <a:srgbClr val="9493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3644860" y="5535026"/>
              <a:ext cx="541020" cy="715010"/>
            </a:xfrm>
            <a:custGeom>
              <a:avLst/>
              <a:gdLst/>
              <a:ahLst/>
              <a:cxnLst/>
              <a:rect l="l" t="t" r="r" b="b"/>
              <a:pathLst>
                <a:path w="541019" h="715010">
                  <a:moveTo>
                    <a:pt x="0" y="714435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3644860" y="5535026"/>
              <a:ext cx="541020" cy="715010"/>
            </a:xfrm>
            <a:custGeom>
              <a:avLst/>
              <a:gdLst/>
              <a:ahLst/>
              <a:cxnLst/>
              <a:rect l="l" t="t" r="r" b="b"/>
              <a:pathLst>
                <a:path w="541019" h="715010">
                  <a:moveTo>
                    <a:pt x="0" y="714435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9493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2022899" y="6886660"/>
              <a:ext cx="541020" cy="231775"/>
            </a:xfrm>
            <a:custGeom>
              <a:avLst/>
              <a:gdLst/>
              <a:ahLst/>
              <a:cxnLst/>
              <a:rect l="l" t="t" r="r" b="b"/>
              <a:pathLst>
                <a:path w="541020" h="231775">
                  <a:moveTo>
                    <a:pt x="0" y="231708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2022899" y="6886660"/>
              <a:ext cx="541020" cy="231775"/>
            </a:xfrm>
            <a:custGeom>
              <a:avLst/>
              <a:gdLst/>
              <a:ahLst/>
              <a:cxnLst/>
              <a:rect l="l" t="t" r="r" b="b"/>
              <a:pathLst>
                <a:path w="541020" h="231775">
                  <a:moveTo>
                    <a:pt x="0" y="231708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49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2563553" y="6384625"/>
              <a:ext cx="541020" cy="502284"/>
            </a:xfrm>
            <a:custGeom>
              <a:avLst/>
              <a:gdLst/>
              <a:ahLst/>
              <a:cxnLst/>
              <a:rect l="l" t="t" r="r" b="b"/>
              <a:pathLst>
                <a:path w="541019" h="502284">
                  <a:moveTo>
                    <a:pt x="0" y="502035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2563553" y="6384625"/>
              <a:ext cx="541020" cy="502284"/>
            </a:xfrm>
            <a:custGeom>
              <a:avLst/>
              <a:gdLst/>
              <a:ahLst/>
              <a:cxnLst/>
              <a:rect l="l" t="t" r="r" b="b"/>
              <a:pathLst>
                <a:path w="541019" h="502284">
                  <a:moveTo>
                    <a:pt x="0" y="502035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49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3104207" y="6384625"/>
              <a:ext cx="541020" cy="154940"/>
            </a:xfrm>
            <a:custGeom>
              <a:avLst/>
              <a:gdLst/>
              <a:ahLst/>
              <a:cxnLst/>
              <a:rect l="l" t="t" r="r" b="b"/>
              <a:pathLst>
                <a:path w="541019" h="154940">
                  <a:moveTo>
                    <a:pt x="540653" y="15447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104207" y="6384625"/>
              <a:ext cx="541020" cy="154940"/>
            </a:xfrm>
            <a:custGeom>
              <a:avLst/>
              <a:gdLst/>
              <a:ahLst/>
              <a:cxnLst/>
              <a:rect l="l" t="t" r="r" b="b"/>
              <a:pathLst>
                <a:path w="541019" h="154940">
                  <a:moveTo>
                    <a:pt x="0" y="0"/>
                  </a:moveTo>
                  <a:lnTo>
                    <a:pt x="540653" y="154472"/>
                  </a:lnTo>
                </a:path>
              </a:pathLst>
            </a:custGeom>
            <a:ln w="10012">
              <a:solidFill>
                <a:srgbClr val="49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3644860" y="6500479"/>
              <a:ext cx="541020" cy="38735"/>
            </a:xfrm>
            <a:custGeom>
              <a:avLst/>
              <a:gdLst/>
              <a:ahLst/>
              <a:cxnLst/>
              <a:rect l="l" t="t" r="r" b="b"/>
              <a:pathLst>
                <a:path w="541019" h="38734">
                  <a:moveTo>
                    <a:pt x="0" y="38618"/>
                  </a:moveTo>
                  <a:lnTo>
                    <a:pt x="540653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644860" y="6500479"/>
              <a:ext cx="541020" cy="38735"/>
            </a:xfrm>
            <a:custGeom>
              <a:avLst/>
              <a:gdLst/>
              <a:ahLst/>
              <a:cxnLst/>
              <a:rect l="l" t="t" r="r" b="b"/>
              <a:pathLst>
                <a:path w="541019" h="38734">
                  <a:moveTo>
                    <a:pt x="0" y="38618"/>
                  </a:moveTo>
                  <a:lnTo>
                    <a:pt x="540653" y="0"/>
                  </a:lnTo>
                </a:path>
              </a:pathLst>
            </a:custGeom>
            <a:ln w="10012">
              <a:solidFill>
                <a:srgbClr val="49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11865441" y="7125692"/>
            <a:ext cx="32512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35" dirty="0">
                <a:latin typeface="Tahoma"/>
                <a:cs typeface="Tahoma"/>
              </a:rPr>
              <a:t>Item</a:t>
            </a:r>
            <a:r>
              <a:rPr sz="850" spc="-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1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2397751" y="7125692"/>
            <a:ext cx="32512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35" dirty="0">
                <a:latin typeface="Tahoma"/>
                <a:cs typeface="Tahoma"/>
              </a:rPr>
              <a:t>Item</a:t>
            </a:r>
            <a:r>
              <a:rPr sz="850" spc="-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2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940072" y="7125692"/>
            <a:ext cx="32512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35" dirty="0">
                <a:latin typeface="Tahoma"/>
                <a:cs typeface="Tahoma"/>
              </a:rPr>
              <a:t>Item</a:t>
            </a:r>
            <a:r>
              <a:rPr sz="850" spc="-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3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3479057" y="7125692"/>
            <a:ext cx="32512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35" dirty="0">
                <a:latin typeface="Tahoma"/>
                <a:cs typeface="Tahoma"/>
              </a:rPr>
              <a:t>Item</a:t>
            </a:r>
            <a:r>
              <a:rPr sz="850" spc="-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4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4021381" y="7125692"/>
            <a:ext cx="32512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35" dirty="0">
                <a:latin typeface="Tahoma"/>
                <a:cs typeface="Tahoma"/>
              </a:rPr>
              <a:t>Item</a:t>
            </a:r>
            <a:r>
              <a:rPr sz="850" spc="-5" dirty="0">
                <a:latin typeface="Tahoma"/>
                <a:cs typeface="Tahoma"/>
              </a:rPr>
              <a:t> </a:t>
            </a:r>
            <a:r>
              <a:rPr sz="850" spc="-50" dirty="0">
                <a:latin typeface="Tahoma"/>
                <a:cs typeface="Tahoma"/>
              </a:rPr>
              <a:t>5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1593765" y="7032246"/>
            <a:ext cx="8509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50" dirty="0">
                <a:latin typeface="Tahoma"/>
                <a:cs typeface="Tahoma"/>
              </a:rPr>
              <a:t>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1537446" y="6646066"/>
            <a:ext cx="1441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20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1537446" y="6259884"/>
            <a:ext cx="1441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40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1537446" y="5873703"/>
            <a:ext cx="1441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60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1537446" y="5487522"/>
            <a:ext cx="144145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80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1477843" y="5101340"/>
            <a:ext cx="20320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100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1477843" y="4715160"/>
            <a:ext cx="20320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120</a:t>
            </a:r>
            <a:endParaRPr sz="850">
              <a:latin typeface="Tahoma"/>
              <a:cs typeface="Tahom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1477843" y="4328978"/>
            <a:ext cx="203200" cy="153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50" spc="-25" dirty="0">
                <a:latin typeface="Tahoma"/>
                <a:cs typeface="Tahoma"/>
              </a:rPr>
              <a:t>140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57" name="object 57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3444" y="2647665"/>
            <a:ext cx="171450" cy="17144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395561" y="2429892"/>
            <a:ext cx="3173095" cy="5803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1163955" algn="l"/>
              </a:tabLst>
            </a:pPr>
            <a:r>
              <a:rPr sz="3600" spc="-25" dirty="0">
                <a:latin typeface="Trebuchet MS"/>
                <a:cs typeface="Trebuchet MS"/>
              </a:rPr>
              <a:t>και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229" dirty="0">
                <a:latin typeface="Trebuchet MS"/>
                <a:cs typeface="Trebuchet MS"/>
              </a:rPr>
              <a:t>ανάλυση</a:t>
            </a:r>
            <a:endParaRPr sz="36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18288000" cy="10287011"/>
            <a:chOff x="0" y="0"/>
            <a:chExt cx="18288000" cy="10287011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3444" y="3924015"/>
              <a:ext cx="171450" cy="1714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13444" y="4562190"/>
              <a:ext cx="171450" cy="17144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13444" y="5838540"/>
              <a:ext cx="171450" cy="17144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13444" y="7114890"/>
              <a:ext cx="171450" cy="17144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13444" y="7753065"/>
              <a:ext cx="171450" cy="17144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13444" y="8391239"/>
              <a:ext cx="171450" cy="17144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505557" y="2346415"/>
            <a:ext cx="8393430" cy="1939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0"/>
              </a:spcBef>
              <a:tabLst>
                <a:tab pos="2898140" algn="l"/>
                <a:tab pos="4766945" algn="l"/>
                <a:tab pos="5942330" algn="l"/>
              </a:tabLst>
            </a:pPr>
            <a:r>
              <a:rPr sz="3600" spc="-10" dirty="0">
                <a:latin typeface="Trebuchet MS"/>
                <a:cs typeface="Trebuchet MS"/>
              </a:rPr>
              <a:t>Σχεδιαστική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50" dirty="0">
                <a:latin typeface="Trebuchet MS"/>
                <a:cs typeface="Trebuchet MS"/>
              </a:rPr>
              <a:t>σκέψη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-25" dirty="0">
                <a:latin typeface="Trebuchet MS"/>
                <a:cs typeface="Trebuchet MS"/>
              </a:rPr>
              <a:t>για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95" dirty="0">
                <a:latin typeface="Trebuchet MS"/>
                <a:cs typeface="Trebuchet MS"/>
              </a:rPr>
              <a:t>δημιουργία </a:t>
            </a:r>
            <a:r>
              <a:rPr sz="3600" spc="-10" dirty="0">
                <a:latin typeface="Trebuchet MS"/>
                <a:cs typeface="Trebuchet MS"/>
              </a:rPr>
              <a:t>επιχειρηματικών</a:t>
            </a:r>
            <a:r>
              <a:rPr sz="3600" spc="-175" dirty="0">
                <a:latin typeface="Trebuchet MS"/>
                <a:cs typeface="Trebuchet MS"/>
              </a:rPr>
              <a:t> </a:t>
            </a:r>
            <a:r>
              <a:rPr sz="3600" spc="-10" dirty="0">
                <a:latin typeface="Trebuchet MS"/>
                <a:cs typeface="Trebuchet MS"/>
              </a:rPr>
              <a:t>ιδεών.</a:t>
            </a:r>
            <a:endParaRPr sz="3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3600" dirty="0">
                <a:latin typeface="Trebuchet MS"/>
                <a:cs typeface="Trebuchet MS"/>
              </a:rPr>
              <a:t>Εταιρική</a:t>
            </a:r>
            <a:r>
              <a:rPr sz="3600" spc="-175" dirty="0">
                <a:latin typeface="Trebuchet MS"/>
                <a:cs typeface="Trebuchet MS"/>
              </a:rPr>
              <a:t> </a:t>
            </a:r>
            <a:r>
              <a:rPr sz="3600" spc="275" dirty="0">
                <a:latin typeface="Trebuchet MS"/>
                <a:cs typeface="Trebuchet MS"/>
              </a:rPr>
              <a:t>μορφή</a:t>
            </a:r>
            <a:r>
              <a:rPr sz="3600" spc="-17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και</a:t>
            </a:r>
            <a:r>
              <a:rPr sz="3600" spc="-170" dirty="0">
                <a:latin typeface="Trebuchet MS"/>
                <a:cs typeface="Trebuchet MS"/>
              </a:rPr>
              <a:t> </a:t>
            </a:r>
            <a:r>
              <a:rPr sz="3600" spc="110" dirty="0">
                <a:latin typeface="Trebuchet MS"/>
                <a:cs typeface="Trebuchet MS"/>
              </a:rPr>
              <a:t>χωροθέτηση.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05557" y="4344417"/>
            <a:ext cx="12063095" cy="5803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4432300" algn="l"/>
                <a:tab pos="5751195" algn="l"/>
                <a:tab pos="10214610" algn="l"/>
              </a:tabLst>
            </a:pPr>
            <a:r>
              <a:rPr sz="3600" spc="160" dirty="0">
                <a:latin typeface="Trebuchet MS"/>
                <a:cs typeface="Trebuchet MS"/>
              </a:rPr>
              <a:t>Βραχυπρόθεσμοι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-25" dirty="0">
                <a:latin typeface="Trebuchet MS"/>
                <a:cs typeface="Trebuchet MS"/>
              </a:rPr>
              <a:t>και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180" dirty="0">
                <a:latin typeface="Trebuchet MS"/>
                <a:cs typeface="Trebuchet MS"/>
              </a:rPr>
              <a:t>μακροπρόθεσμοι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-20" dirty="0">
                <a:latin typeface="Trebuchet MS"/>
                <a:cs typeface="Trebuchet MS"/>
              </a:rPr>
              <a:t>ποιοτικοί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998160" y="5620767"/>
            <a:ext cx="3569970" cy="5803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2851785" algn="l"/>
              </a:tabLst>
            </a:pPr>
            <a:r>
              <a:rPr sz="3600" spc="-10" dirty="0">
                <a:latin typeface="Trebuchet MS"/>
                <a:cs typeface="Trebuchet MS"/>
              </a:rPr>
              <a:t>Διαχείρισης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75" dirty="0">
                <a:latin typeface="Trebuchet MS"/>
                <a:cs typeface="Trebuchet MS"/>
              </a:rPr>
              <a:t>της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05557" y="4899115"/>
            <a:ext cx="8081645" cy="1939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0"/>
              </a:spcBef>
              <a:tabLst>
                <a:tab pos="1733550" algn="l"/>
                <a:tab pos="4271010" algn="l"/>
                <a:tab pos="5337175" algn="l"/>
              </a:tabLst>
            </a:pPr>
            <a:r>
              <a:rPr sz="3600" dirty="0">
                <a:latin typeface="Trebuchet MS"/>
                <a:cs typeface="Trebuchet MS"/>
              </a:rPr>
              <a:t>στρατηγικοί</a:t>
            </a:r>
            <a:r>
              <a:rPr sz="3600" spc="95" dirty="0">
                <a:latin typeface="Trebuchet MS"/>
                <a:cs typeface="Trebuchet MS"/>
              </a:rPr>
              <a:t> </a:t>
            </a:r>
            <a:r>
              <a:rPr sz="3600" spc="65" dirty="0">
                <a:latin typeface="Trebuchet MS"/>
                <a:cs typeface="Trebuchet MS"/>
              </a:rPr>
              <a:t>στόχοι</a:t>
            </a:r>
            <a:r>
              <a:rPr sz="3600" spc="95" dirty="0">
                <a:latin typeface="Trebuchet MS"/>
                <a:cs typeface="Trebuchet MS"/>
              </a:rPr>
              <a:t> </a:t>
            </a:r>
            <a:r>
              <a:rPr sz="3600" spc="114" dirty="0">
                <a:latin typeface="Trebuchet MS"/>
                <a:cs typeface="Trebuchet MS"/>
              </a:rPr>
              <a:t>υλοποίησης. </a:t>
            </a:r>
            <a:r>
              <a:rPr sz="3600" spc="-10" dirty="0">
                <a:latin typeface="Trebuchet MS"/>
                <a:cs typeface="Trebuchet MS"/>
              </a:rPr>
              <a:t>Σχέδιο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75" dirty="0">
                <a:latin typeface="Trebuchet MS"/>
                <a:cs typeface="Trebuchet MS"/>
              </a:rPr>
              <a:t>Διοίκησης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-25" dirty="0">
                <a:latin typeface="Trebuchet MS"/>
                <a:cs typeface="Trebuchet MS"/>
              </a:rPr>
              <a:t>και</a:t>
            </a:r>
            <a:r>
              <a:rPr sz="3600" dirty="0">
                <a:latin typeface="Trebuchet MS"/>
                <a:cs typeface="Trebuchet MS"/>
              </a:rPr>
              <a:t>	</a:t>
            </a:r>
            <a:r>
              <a:rPr sz="3600" spc="-10" dirty="0">
                <a:latin typeface="Trebuchet MS"/>
                <a:cs typeface="Trebuchet MS"/>
              </a:rPr>
              <a:t>Λειτουργικής Επιχείρησης.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35127" y="6756144"/>
            <a:ext cx="10977880" cy="188474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972435">
              <a:lnSpc>
                <a:spcPct val="116300"/>
              </a:lnSpc>
              <a:spcBef>
                <a:spcPts val="90"/>
              </a:spcBef>
            </a:pPr>
            <a:r>
              <a:rPr sz="3600" spc="110" dirty="0">
                <a:latin typeface="Trebuchet MS"/>
                <a:cs typeface="Trebuchet MS"/>
              </a:rPr>
              <a:t>Πωλήσεις</a:t>
            </a:r>
            <a:r>
              <a:rPr sz="3600" spc="-114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και</a:t>
            </a:r>
            <a:r>
              <a:rPr sz="3600" spc="-114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Στρατηγική</a:t>
            </a:r>
            <a:r>
              <a:rPr sz="3600" spc="-110" dirty="0">
                <a:latin typeface="Trebuchet MS"/>
                <a:cs typeface="Trebuchet MS"/>
              </a:rPr>
              <a:t> </a:t>
            </a:r>
            <a:r>
              <a:rPr sz="3600" spc="-10" dirty="0">
                <a:latin typeface="Trebuchet MS"/>
                <a:cs typeface="Trebuchet MS"/>
              </a:rPr>
              <a:t>Μάρκετινγκ. </a:t>
            </a:r>
            <a:r>
              <a:rPr sz="3600" dirty="0">
                <a:latin typeface="Trebuchet MS"/>
                <a:cs typeface="Trebuchet MS"/>
              </a:rPr>
              <a:t>Τιμολογιακή</a:t>
            </a:r>
            <a:r>
              <a:rPr sz="3600" spc="160" dirty="0">
                <a:latin typeface="Trebuchet MS"/>
                <a:cs typeface="Trebuchet MS"/>
              </a:rPr>
              <a:t> </a:t>
            </a:r>
            <a:r>
              <a:rPr sz="3600" spc="-10" dirty="0">
                <a:latin typeface="Trebuchet MS"/>
                <a:cs typeface="Trebuchet MS"/>
              </a:rPr>
              <a:t>Στρατηγική.</a:t>
            </a:r>
            <a:endParaRPr sz="3600" dirty="0">
              <a:latin typeface="Trebuchet MS"/>
              <a:cs typeface="Trebuchet MS"/>
            </a:endParaRPr>
          </a:p>
          <a:p>
            <a:pPr marL="12700" marR="5080">
              <a:lnSpc>
                <a:spcPct val="116300"/>
              </a:lnSpc>
            </a:pPr>
            <a:r>
              <a:rPr sz="3600" spc="80" dirty="0">
                <a:latin typeface="Trebuchet MS"/>
                <a:cs typeface="Trebuchet MS"/>
              </a:rPr>
              <a:t>Κατάρτιση</a:t>
            </a:r>
            <a:r>
              <a:rPr sz="3600" spc="-114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και</a:t>
            </a:r>
            <a:r>
              <a:rPr sz="3600" spc="-110" dirty="0">
                <a:latin typeface="Trebuchet MS"/>
                <a:cs typeface="Trebuchet MS"/>
              </a:rPr>
              <a:t> </a:t>
            </a:r>
            <a:r>
              <a:rPr sz="3600" spc="170" dirty="0">
                <a:latin typeface="Trebuchet MS"/>
                <a:cs typeface="Trebuchet MS"/>
              </a:rPr>
              <a:t>αξιολόγηση</a:t>
            </a:r>
            <a:r>
              <a:rPr sz="3600" spc="-114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Επιχειρηματικού</a:t>
            </a:r>
            <a:r>
              <a:rPr sz="3600" spc="-110" dirty="0">
                <a:latin typeface="Trebuchet MS"/>
                <a:cs typeface="Trebuchet MS"/>
              </a:rPr>
              <a:t> </a:t>
            </a:r>
            <a:r>
              <a:rPr sz="3600" spc="-25" dirty="0">
                <a:latin typeface="Trebuchet MS"/>
                <a:cs typeface="Trebuchet MS"/>
              </a:rPr>
              <a:t>Σχεδίου. 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4926346" y="993737"/>
            <a:ext cx="9076690" cy="1016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0" spc="220" dirty="0">
                <a:solidFill>
                  <a:srgbClr val="DD8A3C"/>
                </a:solidFill>
              </a:rPr>
              <a:t>Διάρθρωση</a:t>
            </a:r>
            <a:r>
              <a:rPr sz="6500" spc="-2210" dirty="0">
                <a:solidFill>
                  <a:srgbClr val="DD8A3C"/>
                </a:solidFill>
              </a:rPr>
              <a:t> </a:t>
            </a:r>
            <a:r>
              <a:rPr sz="6500" spc="100" dirty="0">
                <a:solidFill>
                  <a:srgbClr val="DD8A3C"/>
                </a:solidFill>
              </a:rPr>
              <a:t>Ενοτήτων</a:t>
            </a:r>
            <a:endParaRPr sz="6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1232" y="3666555"/>
            <a:ext cx="10580567" cy="2813591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600" spc="95" dirty="0">
                <a:latin typeface="Trebuchet MS"/>
                <a:cs typeface="Trebuchet MS"/>
              </a:rPr>
              <a:t>Γραπτή</a:t>
            </a:r>
            <a:r>
              <a:rPr sz="3600" spc="-80" dirty="0">
                <a:latin typeface="Trebuchet MS"/>
                <a:cs typeface="Trebuchet MS"/>
              </a:rPr>
              <a:t> </a:t>
            </a:r>
            <a:r>
              <a:rPr sz="3600" spc="130" dirty="0">
                <a:latin typeface="Trebuchet MS"/>
                <a:cs typeface="Trebuchet MS"/>
              </a:rPr>
              <a:t>εργασία</a:t>
            </a:r>
            <a:r>
              <a:rPr sz="3600" spc="-7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με</a:t>
            </a:r>
            <a:r>
              <a:rPr sz="3600" spc="-75" dirty="0">
                <a:latin typeface="Trebuchet MS"/>
                <a:cs typeface="Trebuchet MS"/>
              </a:rPr>
              <a:t> </a:t>
            </a:r>
            <a:r>
              <a:rPr sz="3600" spc="155" dirty="0">
                <a:latin typeface="Trebuchet MS"/>
                <a:cs typeface="Trebuchet MS"/>
              </a:rPr>
              <a:t>παρουσίαση</a:t>
            </a:r>
            <a:r>
              <a:rPr lang="el-GR" sz="3600" spc="155" dirty="0">
                <a:latin typeface="Trebuchet MS"/>
                <a:cs typeface="Trebuchet MS"/>
              </a:rPr>
              <a:t> η οποία θα προσμετρήσει μόνο αν ο βαθμός στην εξέταση είναι κατ’ ελάχιστον 4</a:t>
            </a:r>
            <a:r>
              <a:rPr sz="3600" spc="155" dirty="0">
                <a:latin typeface="Trebuchet MS"/>
                <a:cs typeface="Trebuchet MS"/>
              </a:rPr>
              <a:t>.</a:t>
            </a:r>
            <a:endParaRPr sz="3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3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3600" spc="-150" dirty="0">
                <a:latin typeface="Trebuchet MS"/>
                <a:cs typeface="Trebuchet MS"/>
              </a:rPr>
              <a:t>Τελικές</a:t>
            </a:r>
            <a:r>
              <a:rPr sz="3600" spc="-70" dirty="0">
                <a:latin typeface="Trebuchet MS"/>
                <a:cs typeface="Trebuchet MS"/>
              </a:rPr>
              <a:t> </a:t>
            </a:r>
            <a:r>
              <a:rPr sz="3600" spc="100" dirty="0">
                <a:latin typeface="Trebuchet MS"/>
                <a:cs typeface="Trebuchet MS"/>
              </a:rPr>
              <a:t>γραπτές</a:t>
            </a:r>
            <a:r>
              <a:rPr sz="3600" spc="-65" dirty="0">
                <a:latin typeface="Trebuchet MS"/>
                <a:cs typeface="Trebuchet MS"/>
              </a:rPr>
              <a:t> </a:t>
            </a:r>
            <a:r>
              <a:rPr sz="3600" spc="-10" dirty="0">
                <a:latin typeface="Trebuchet MS"/>
                <a:cs typeface="Trebuchet MS"/>
              </a:rPr>
              <a:t>εξετάσεις.</a:t>
            </a:r>
            <a:endParaRPr sz="3600" dirty="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11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7799647" y="0"/>
                  </a:moveTo>
                  <a:lnTo>
                    <a:pt x="16718941" y="0"/>
                  </a:lnTo>
                  <a:lnTo>
                    <a:pt x="16718941" y="1481239"/>
                  </a:lnTo>
                  <a:lnTo>
                    <a:pt x="16721316" y="1529245"/>
                  </a:lnTo>
                  <a:lnTo>
                    <a:pt x="16728351" y="1576451"/>
                  </a:lnTo>
                  <a:lnTo>
                    <a:pt x="16739934" y="1622513"/>
                  </a:lnTo>
                  <a:lnTo>
                    <a:pt x="16755910" y="1667129"/>
                  </a:lnTo>
                  <a:lnTo>
                    <a:pt x="16776167" y="1709978"/>
                  </a:lnTo>
                  <a:lnTo>
                    <a:pt x="16800551" y="1750745"/>
                  </a:lnTo>
                  <a:lnTo>
                    <a:pt x="16828948" y="1789099"/>
                  </a:lnTo>
                  <a:lnTo>
                    <a:pt x="16861219" y="1824723"/>
                  </a:lnTo>
                  <a:lnTo>
                    <a:pt x="16896842" y="1856994"/>
                  </a:lnTo>
                  <a:lnTo>
                    <a:pt x="16935196" y="1885391"/>
                  </a:lnTo>
                  <a:lnTo>
                    <a:pt x="16975963" y="1909775"/>
                  </a:lnTo>
                  <a:lnTo>
                    <a:pt x="17018813" y="1930031"/>
                  </a:lnTo>
                  <a:lnTo>
                    <a:pt x="17063428" y="1946008"/>
                  </a:lnTo>
                  <a:lnTo>
                    <a:pt x="17109491" y="1957590"/>
                  </a:lnTo>
                  <a:lnTo>
                    <a:pt x="17156697" y="1964626"/>
                  </a:lnTo>
                  <a:lnTo>
                    <a:pt x="17172293" y="1965401"/>
                  </a:lnTo>
                  <a:lnTo>
                    <a:pt x="17346295" y="1965401"/>
                  </a:lnTo>
                  <a:lnTo>
                    <a:pt x="17409084" y="1957590"/>
                  </a:lnTo>
                  <a:lnTo>
                    <a:pt x="17455160" y="1946008"/>
                  </a:lnTo>
                  <a:lnTo>
                    <a:pt x="17499775" y="1930031"/>
                  </a:lnTo>
                  <a:lnTo>
                    <a:pt x="17542625" y="1909775"/>
                  </a:lnTo>
                  <a:lnTo>
                    <a:pt x="17583379" y="1885391"/>
                  </a:lnTo>
                  <a:lnTo>
                    <a:pt x="17621733" y="1856994"/>
                  </a:lnTo>
                  <a:lnTo>
                    <a:pt x="17657369" y="1824723"/>
                  </a:lnTo>
                  <a:lnTo>
                    <a:pt x="17689640" y="1789099"/>
                  </a:lnTo>
                  <a:lnTo>
                    <a:pt x="17718037" y="1750745"/>
                  </a:lnTo>
                  <a:lnTo>
                    <a:pt x="17742421" y="1709978"/>
                  </a:lnTo>
                  <a:lnTo>
                    <a:pt x="17762678" y="1667129"/>
                  </a:lnTo>
                  <a:lnTo>
                    <a:pt x="17778654" y="1622513"/>
                  </a:lnTo>
                  <a:lnTo>
                    <a:pt x="17790224" y="1576451"/>
                  </a:lnTo>
                  <a:lnTo>
                    <a:pt x="17797272" y="1529245"/>
                  </a:lnTo>
                  <a:lnTo>
                    <a:pt x="17799647" y="1481239"/>
                  </a:lnTo>
                  <a:lnTo>
                    <a:pt x="17799647" y="0"/>
                  </a:lnTo>
                  <a:close/>
                </a:path>
                <a:path w="18288000" h="10287000">
                  <a:moveTo>
                    <a:pt x="18288000" y="9889566"/>
                  </a:moveTo>
                  <a:lnTo>
                    <a:pt x="0" y="9889566"/>
                  </a:lnTo>
                  <a:lnTo>
                    <a:pt x="0" y="10286987"/>
                  </a:lnTo>
                  <a:lnTo>
                    <a:pt x="18288000" y="10286987"/>
                  </a:lnTo>
                  <a:lnTo>
                    <a:pt x="18288000" y="9889566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718118"/>
              <a:ext cx="18288000" cy="171450"/>
            </a:xfrm>
            <a:custGeom>
              <a:avLst/>
              <a:gdLst/>
              <a:ahLst/>
              <a:cxnLst/>
              <a:rect l="l" t="t" r="r" b="b"/>
              <a:pathLst>
                <a:path w="18288000" h="171450">
                  <a:moveTo>
                    <a:pt x="0" y="0"/>
                  </a:moveTo>
                  <a:lnTo>
                    <a:pt x="18287999" y="0"/>
                  </a:lnTo>
                  <a:lnTo>
                    <a:pt x="18287999" y="171449"/>
                  </a:lnTo>
                  <a:lnTo>
                    <a:pt x="0" y="17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089020"/>
              <a:ext cx="18288000" cy="3916045"/>
            </a:xfrm>
            <a:custGeom>
              <a:avLst/>
              <a:gdLst/>
              <a:ahLst/>
              <a:cxnLst/>
              <a:rect l="l" t="t" r="r" b="b"/>
              <a:pathLst>
                <a:path w="18288000" h="3916045">
                  <a:moveTo>
                    <a:pt x="922680" y="3869461"/>
                  </a:moveTo>
                  <a:lnTo>
                    <a:pt x="917270" y="3851579"/>
                  </a:lnTo>
                  <a:lnTo>
                    <a:pt x="906665" y="3839972"/>
                  </a:lnTo>
                  <a:lnTo>
                    <a:pt x="891540" y="3833825"/>
                  </a:lnTo>
                  <a:lnTo>
                    <a:pt x="872553" y="3832326"/>
                  </a:lnTo>
                  <a:lnTo>
                    <a:pt x="840752" y="3832822"/>
                  </a:lnTo>
                  <a:lnTo>
                    <a:pt x="805891" y="3832822"/>
                  </a:lnTo>
                  <a:lnTo>
                    <a:pt x="772541" y="3832631"/>
                  </a:lnTo>
                  <a:lnTo>
                    <a:pt x="739952" y="3832631"/>
                  </a:lnTo>
                  <a:lnTo>
                    <a:pt x="708037" y="3832822"/>
                  </a:lnTo>
                  <a:lnTo>
                    <a:pt x="714349" y="3832822"/>
                  </a:lnTo>
                  <a:lnTo>
                    <a:pt x="0" y="3833355"/>
                  </a:lnTo>
                  <a:lnTo>
                    <a:pt x="0" y="3915880"/>
                  </a:lnTo>
                  <a:lnTo>
                    <a:pt x="220078" y="3913860"/>
                  </a:lnTo>
                  <a:lnTo>
                    <a:pt x="577088" y="3913860"/>
                  </a:lnTo>
                  <a:lnTo>
                    <a:pt x="770966" y="3911333"/>
                  </a:lnTo>
                  <a:lnTo>
                    <a:pt x="871118" y="3908272"/>
                  </a:lnTo>
                  <a:lnTo>
                    <a:pt x="910361" y="3897122"/>
                  </a:lnTo>
                  <a:lnTo>
                    <a:pt x="920483" y="3885158"/>
                  </a:lnTo>
                  <a:lnTo>
                    <a:pt x="922680" y="3869461"/>
                  </a:lnTo>
                  <a:close/>
                </a:path>
                <a:path w="18288000" h="3916045">
                  <a:moveTo>
                    <a:pt x="1028255" y="1440129"/>
                  </a:moveTo>
                  <a:lnTo>
                    <a:pt x="1027061" y="1396492"/>
                  </a:lnTo>
                  <a:lnTo>
                    <a:pt x="1026909" y="1345425"/>
                  </a:lnTo>
                  <a:lnTo>
                    <a:pt x="1026655" y="1243266"/>
                  </a:lnTo>
                  <a:lnTo>
                    <a:pt x="1026566" y="1192187"/>
                  </a:lnTo>
                  <a:lnTo>
                    <a:pt x="1026477" y="1141107"/>
                  </a:lnTo>
                  <a:lnTo>
                    <a:pt x="1026350" y="1038936"/>
                  </a:lnTo>
                  <a:lnTo>
                    <a:pt x="1026299" y="978128"/>
                  </a:lnTo>
                  <a:lnTo>
                    <a:pt x="1026172" y="834618"/>
                  </a:lnTo>
                  <a:lnTo>
                    <a:pt x="1026071" y="732459"/>
                  </a:lnTo>
                  <a:lnTo>
                    <a:pt x="1020165" y="702297"/>
                  </a:lnTo>
                  <a:lnTo>
                    <a:pt x="1018247" y="672109"/>
                  </a:lnTo>
                  <a:lnTo>
                    <a:pt x="1020089" y="641883"/>
                  </a:lnTo>
                  <a:lnTo>
                    <a:pt x="1025448" y="611657"/>
                  </a:lnTo>
                  <a:lnTo>
                    <a:pt x="1021270" y="300012"/>
                  </a:lnTo>
                  <a:lnTo>
                    <a:pt x="1019975" y="196126"/>
                  </a:lnTo>
                  <a:lnTo>
                    <a:pt x="1019721" y="163779"/>
                  </a:lnTo>
                  <a:lnTo>
                    <a:pt x="1019670" y="79870"/>
                  </a:lnTo>
                  <a:lnTo>
                    <a:pt x="1019670" y="61950"/>
                  </a:lnTo>
                  <a:lnTo>
                    <a:pt x="1017879" y="28448"/>
                  </a:lnTo>
                  <a:lnTo>
                    <a:pt x="1009916" y="9728"/>
                  </a:lnTo>
                  <a:lnTo>
                    <a:pt x="991616" y="1625"/>
                  </a:lnTo>
                  <a:lnTo>
                    <a:pt x="958824" y="0"/>
                  </a:lnTo>
                  <a:lnTo>
                    <a:pt x="250964" y="635"/>
                  </a:lnTo>
                  <a:lnTo>
                    <a:pt x="31026" y="1181"/>
                  </a:lnTo>
                  <a:lnTo>
                    <a:pt x="0" y="1308"/>
                  </a:lnTo>
                  <a:lnTo>
                    <a:pt x="0" y="82308"/>
                  </a:lnTo>
                  <a:lnTo>
                    <a:pt x="140817" y="81280"/>
                  </a:lnTo>
                  <a:lnTo>
                    <a:pt x="233451" y="80886"/>
                  </a:lnTo>
                  <a:lnTo>
                    <a:pt x="754799" y="80175"/>
                  </a:lnTo>
                  <a:lnTo>
                    <a:pt x="907072" y="79870"/>
                  </a:lnTo>
                  <a:lnTo>
                    <a:pt x="922553" y="81280"/>
                  </a:lnTo>
                  <a:lnTo>
                    <a:pt x="940015" y="163779"/>
                  </a:lnTo>
                  <a:lnTo>
                    <a:pt x="940282" y="215709"/>
                  </a:lnTo>
                  <a:lnTo>
                    <a:pt x="940854" y="371525"/>
                  </a:lnTo>
                  <a:lnTo>
                    <a:pt x="941095" y="423468"/>
                  </a:lnTo>
                  <a:lnTo>
                    <a:pt x="941412" y="475411"/>
                  </a:lnTo>
                  <a:lnTo>
                    <a:pt x="941857" y="527354"/>
                  </a:lnTo>
                  <a:lnTo>
                    <a:pt x="942441" y="579297"/>
                  </a:lnTo>
                  <a:lnTo>
                    <a:pt x="943216" y="631253"/>
                  </a:lnTo>
                  <a:lnTo>
                    <a:pt x="943991" y="680796"/>
                  </a:lnTo>
                  <a:lnTo>
                    <a:pt x="944651" y="732459"/>
                  </a:lnTo>
                  <a:lnTo>
                    <a:pt x="945159" y="779894"/>
                  </a:lnTo>
                  <a:lnTo>
                    <a:pt x="945591" y="834618"/>
                  </a:lnTo>
                  <a:lnTo>
                    <a:pt x="945870" y="879005"/>
                  </a:lnTo>
                  <a:lnTo>
                    <a:pt x="946086" y="928560"/>
                  </a:lnTo>
                  <a:lnTo>
                    <a:pt x="946010" y="1523339"/>
                  </a:lnTo>
                  <a:lnTo>
                    <a:pt x="949452" y="1547990"/>
                  </a:lnTo>
                  <a:lnTo>
                    <a:pt x="958837" y="1567192"/>
                  </a:lnTo>
                  <a:lnTo>
                    <a:pt x="972972" y="1579435"/>
                  </a:lnTo>
                  <a:lnTo>
                    <a:pt x="990612" y="1583232"/>
                  </a:lnTo>
                  <a:lnTo>
                    <a:pt x="1007452" y="1578241"/>
                  </a:lnTo>
                  <a:lnTo>
                    <a:pt x="1020597" y="1565884"/>
                  </a:lnTo>
                  <a:lnTo>
                    <a:pt x="1028255" y="1548968"/>
                  </a:lnTo>
                  <a:lnTo>
                    <a:pt x="1028255" y="1440129"/>
                  </a:lnTo>
                  <a:close/>
                </a:path>
                <a:path w="18288000" h="3916045">
                  <a:moveTo>
                    <a:pt x="18287988" y="3833355"/>
                  </a:moveTo>
                  <a:lnTo>
                    <a:pt x="17576927" y="3832822"/>
                  </a:lnTo>
                  <a:lnTo>
                    <a:pt x="17583239" y="3832822"/>
                  </a:lnTo>
                  <a:lnTo>
                    <a:pt x="17551324" y="3832631"/>
                  </a:lnTo>
                  <a:lnTo>
                    <a:pt x="17518736" y="3832631"/>
                  </a:lnTo>
                  <a:lnTo>
                    <a:pt x="17485386" y="3832822"/>
                  </a:lnTo>
                  <a:lnTo>
                    <a:pt x="17450524" y="3832822"/>
                  </a:lnTo>
                  <a:lnTo>
                    <a:pt x="17399724" y="3833825"/>
                  </a:lnTo>
                  <a:lnTo>
                    <a:pt x="17368584" y="3869461"/>
                  </a:lnTo>
                  <a:lnTo>
                    <a:pt x="17370794" y="3885158"/>
                  </a:lnTo>
                  <a:lnTo>
                    <a:pt x="17420159" y="3908272"/>
                  </a:lnTo>
                  <a:lnTo>
                    <a:pt x="17520298" y="3911333"/>
                  </a:lnTo>
                  <a:lnTo>
                    <a:pt x="17714189" y="3913860"/>
                  </a:lnTo>
                  <a:lnTo>
                    <a:pt x="18071199" y="3913860"/>
                  </a:lnTo>
                  <a:lnTo>
                    <a:pt x="18287988" y="3915841"/>
                  </a:lnTo>
                  <a:lnTo>
                    <a:pt x="18287988" y="3833355"/>
                  </a:lnTo>
                  <a:close/>
                </a:path>
                <a:path w="18288000" h="3916045">
                  <a:moveTo>
                    <a:pt x="18287988" y="1181"/>
                  </a:moveTo>
                  <a:lnTo>
                    <a:pt x="18040312" y="635"/>
                  </a:lnTo>
                  <a:lnTo>
                    <a:pt x="17332452" y="0"/>
                  </a:lnTo>
                  <a:lnTo>
                    <a:pt x="17299661" y="1625"/>
                  </a:lnTo>
                  <a:lnTo>
                    <a:pt x="17281360" y="9728"/>
                  </a:lnTo>
                  <a:lnTo>
                    <a:pt x="17273397" y="28448"/>
                  </a:lnTo>
                  <a:lnTo>
                    <a:pt x="17271607" y="61950"/>
                  </a:lnTo>
                  <a:lnTo>
                    <a:pt x="17271607" y="79870"/>
                  </a:lnTo>
                  <a:lnTo>
                    <a:pt x="17271556" y="163779"/>
                  </a:lnTo>
                  <a:lnTo>
                    <a:pt x="17271302" y="196126"/>
                  </a:lnTo>
                  <a:lnTo>
                    <a:pt x="17269994" y="300012"/>
                  </a:lnTo>
                  <a:lnTo>
                    <a:pt x="17265828" y="611657"/>
                  </a:lnTo>
                  <a:lnTo>
                    <a:pt x="17271188" y="641883"/>
                  </a:lnTo>
                  <a:lnTo>
                    <a:pt x="17273029" y="672109"/>
                  </a:lnTo>
                  <a:lnTo>
                    <a:pt x="17271111" y="702297"/>
                  </a:lnTo>
                  <a:lnTo>
                    <a:pt x="17265206" y="732459"/>
                  </a:lnTo>
                  <a:lnTo>
                    <a:pt x="17265104" y="834618"/>
                  </a:lnTo>
                  <a:lnTo>
                    <a:pt x="17264977" y="978128"/>
                  </a:lnTo>
                  <a:lnTo>
                    <a:pt x="17264926" y="1038936"/>
                  </a:lnTo>
                  <a:lnTo>
                    <a:pt x="17264799" y="1141107"/>
                  </a:lnTo>
                  <a:lnTo>
                    <a:pt x="17264711" y="1192187"/>
                  </a:lnTo>
                  <a:lnTo>
                    <a:pt x="17264622" y="1243266"/>
                  </a:lnTo>
                  <a:lnTo>
                    <a:pt x="17264368" y="1345425"/>
                  </a:lnTo>
                  <a:lnTo>
                    <a:pt x="17264203" y="1396492"/>
                  </a:lnTo>
                  <a:lnTo>
                    <a:pt x="17263542" y="1428254"/>
                  </a:lnTo>
                  <a:lnTo>
                    <a:pt x="17263009" y="1440129"/>
                  </a:lnTo>
                  <a:lnTo>
                    <a:pt x="17263009" y="1548968"/>
                  </a:lnTo>
                  <a:lnTo>
                    <a:pt x="17270680" y="1565884"/>
                  </a:lnTo>
                  <a:lnTo>
                    <a:pt x="17283824" y="1578241"/>
                  </a:lnTo>
                  <a:lnTo>
                    <a:pt x="17300664" y="1583232"/>
                  </a:lnTo>
                  <a:lnTo>
                    <a:pt x="17318305" y="1579435"/>
                  </a:lnTo>
                  <a:lnTo>
                    <a:pt x="17332427" y="1567192"/>
                  </a:lnTo>
                  <a:lnTo>
                    <a:pt x="17341825" y="1547990"/>
                  </a:lnTo>
                  <a:lnTo>
                    <a:pt x="17345267" y="1523339"/>
                  </a:lnTo>
                  <a:lnTo>
                    <a:pt x="17345190" y="928560"/>
                  </a:lnTo>
                  <a:lnTo>
                    <a:pt x="17345406" y="879005"/>
                  </a:lnTo>
                  <a:lnTo>
                    <a:pt x="17345686" y="834618"/>
                  </a:lnTo>
                  <a:lnTo>
                    <a:pt x="17346118" y="779894"/>
                  </a:lnTo>
                  <a:lnTo>
                    <a:pt x="17346613" y="732459"/>
                  </a:lnTo>
                  <a:lnTo>
                    <a:pt x="17347286" y="680796"/>
                  </a:lnTo>
                  <a:lnTo>
                    <a:pt x="17348061" y="631253"/>
                  </a:lnTo>
                  <a:lnTo>
                    <a:pt x="17348835" y="579297"/>
                  </a:lnTo>
                  <a:lnTo>
                    <a:pt x="17349420" y="527354"/>
                  </a:lnTo>
                  <a:lnTo>
                    <a:pt x="17349851" y="475411"/>
                  </a:lnTo>
                  <a:lnTo>
                    <a:pt x="17350182" y="423468"/>
                  </a:lnTo>
                  <a:lnTo>
                    <a:pt x="17350423" y="371525"/>
                  </a:lnTo>
                  <a:lnTo>
                    <a:pt x="17350994" y="215709"/>
                  </a:lnTo>
                  <a:lnTo>
                    <a:pt x="17351248" y="163779"/>
                  </a:lnTo>
                  <a:lnTo>
                    <a:pt x="17351604" y="111836"/>
                  </a:lnTo>
                  <a:lnTo>
                    <a:pt x="17384205" y="79870"/>
                  </a:lnTo>
                  <a:lnTo>
                    <a:pt x="17536478" y="80175"/>
                  </a:lnTo>
                  <a:lnTo>
                    <a:pt x="18057826" y="80886"/>
                  </a:lnTo>
                  <a:lnTo>
                    <a:pt x="18150459" y="81280"/>
                  </a:lnTo>
                  <a:lnTo>
                    <a:pt x="18287988" y="82283"/>
                  </a:lnTo>
                  <a:lnTo>
                    <a:pt x="18287988" y="11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8342" y="0"/>
              <a:ext cx="1080770" cy="1965960"/>
            </a:xfrm>
            <a:custGeom>
              <a:avLst/>
              <a:gdLst/>
              <a:ahLst/>
              <a:cxnLst/>
              <a:rect l="l" t="t" r="r" b="b"/>
              <a:pathLst>
                <a:path w="1080770" h="1965960">
                  <a:moveTo>
                    <a:pt x="627354" y="1965409"/>
                  </a:moveTo>
                  <a:lnTo>
                    <a:pt x="453360" y="1965409"/>
                  </a:lnTo>
                  <a:lnTo>
                    <a:pt x="437762" y="1964637"/>
                  </a:lnTo>
                  <a:lnTo>
                    <a:pt x="390562" y="1957594"/>
                  </a:lnTo>
                  <a:lnTo>
                    <a:pt x="344494" y="1946017"/>
                  </a:lnTo>
                  <a:lnTo>
                    <a:pt x="299876" y="1930037"/>
                  </a:lnTo>
                  <a:lnTo>
                    <a:pt x="257028" y="1909787"/>
                  </a:lnTo>
                  <a:lnTo>
                    <a:pt x="216266" y="1885398"/>
                  </a:lnTo>
                  <a:lnTo>
                    <a:pt x="177911" y="1857003"/>
                  </a:lnTo>
                  <a:lnTo>
                    <a:pt x="142280" y="1824734"/>
                  </a:lnTo>
                  <a:lnTo>
                    <a:pt x="110010" y="1789103"/>
                  </a:lnTo>
                  <a:lnTo>
                    <a:pt x="81615" y="1750747"/>
                  </a:lnTo>
                  <a:lnTo>
                    <a:pt x="57227" y="1709986"/>
                  </a:lnTo>
                  <a:lnTo>
                    <a:pt x="36977" y="1667137"/>
                  </a:lnTo>
                  <a:lnTo>
                    <a:pt x="20997" y="1622520"/>
                  </a:lnTo>
                  <a:lnTo>
                    <a:pt x="9420" y="1576452"/>
                  </a:lnTo>
                  <a:lnTo>
                    <a:pt x="2377" y="1529252"/>
                  </a:lnTo>
                  <a:lnTo>
                    <a:pt x="0" y="1481239"/>
                  </a:lnTo>
                  <a:lnTo>
                    <a:pt x="0" y="0"/>
                  </a:lnTo>
                  <a:lnTo>
                    <a:pt x="1080714" y="0"/>
                  </a:lnTo>
                  <a:lnTo>
                    <a:pt x="1080714" y="1481239"/>
                  </a:lnTo>
                  <a:lnTo>
                    <a:pt x="1078337" y="1529252"/>
                  </a:lnTo>
                  <a:lnTo>
                    <a:pt x="1071294" y="1576452"/>
                  </a:lnTo>
                  <a:lnTo>
                    <a:pt x="1059717" y="1622520"/>
                  </a:lnTo>
                  <a:lnTo>
                    <a:pt x="1043737" y="1667137"/>
                  </a:lnTo>
                  <a:lnTo>
                    <a:pt x="1023487" y="1709986"/>
                  </a:lnTo>
                  <a:lnTo>
                    <a:pt x="999098" y="1750747"/>
                  </a:lnTo>
                  <a:lnTo>
                    <a:pt x="970704" y="1789103"/>
                  </a:lnTo>
                  <a:lnTo>
                    <a:pt x="938434" y="1824734"/>
                  </a:lnTo>
                  <a:lnTo>
                    <a:pt x="902803" y="1857003"/>
                  </a:lnTo>
                  <a:lnTo>
                    <a:pt x="864448" y="1885398"/>
                  </a:lnTo>
                  <a:lnTo>
                    <a:pt x="823686" y="1909787"/>
                  </a:lnTo>
                  <a:lnTo>
                    <a:pt x="780837" y="1930037"/>
                  </a:lnTo>
                  <a:lnTo>
                    <a:pt x="736220" y="1946017"/>
                  </a:lnTo>
                  <a:lnTo>
                    <a:pt x="690152" y="1957594"/>
                  </a:lnTo>
                  <a:lnTo>
                    <a:pt x="642952" y="1964637"/>
                  </a:lnTo>
                  <a:lnTo>
                    <a:pt x="627354" y="1965409"/>
                  </a:lnTo>
                  <a:close/>
                </a:path>
              </a:pathLst>
            </a:custGeom>
            <a:solidFill>
              <a:srgbClr val="FAE7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400" spc="-114" dirty="0">
                <a:solidFill>
                  <a:srgbClr val="DD8A3C"/>
                </a:solidFill>
              </a:rPr>
              <a:t>Εξέταση</a:t>
            </a:r>
            <a:r>
              <a:rPr sz="6400" spc="-2145" dirty="0">
                <a:solidFill>
                  <a:srgbClr val="DD8A3C"/>
                </a:solidFill>
              </a:rPr>
              <a:t> </a:t>
            </a:r>
            <a:r>
              <a:rPr sz="6400" spc="-25" dirty="0">
                <a:solidFill>
                  <a:srgbClr val="DD8A3C"/>
                </a:solidFill>
              </a:rPr>
              <a:t>του</a:t>
            </a:r>
            <a:r>
              <a:rPr sz="6400" spc="-2145" dirty="0">
                <a:solidFill>
                  <a:srgbClr val="DD8A3C"/>
                </a:solidFill>
              </a:rPr>
              <a:t> </a:t>
            </a:r>
            <a:r>
              <a:rPr sz="6400" spc="75" dirty="0">
                <a:solidFill>
                  <a:srgbClr val="DD8A3C"/>
                </a:solidFill>
              </a:rPr>
              <a:t>μαθήματος</a:t>
            </a:r>
            <a:endParaRPr sz="6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285</Words>
  <Application>Microsoft Office PowerPoint</Application>
  <PresentationFormat>Προσαρμογή</PresentationFormat>
  <Paragraphs>51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Courier New</vt:lpstr>
      <vt:lpstr>Tahoma</vt:lpstr>
      <vt:lpstr>Trebuchet MS</vt:lpstr>
      <vt:lpstr>Office Theme</vt:lpstr>
      <vt:lpstr>Επιχειρησιακ΄ός Σχεδιασμός και Προγραμματισμός</vt:lpstr>
      <vt:lpstr>Διδασκαλία &amp; Ώρες Γραφείου</vt:lpstr>
      <vt:lpstr>Παρουσίαση του PowerPoint</vt:lpstr>
      <vt:lpstr>SUBJECT 1</vt:lpstr>
      <vt:lpstr>SUBJECT 2</vt:lpstr>
      <vt:lpstr>Διάρθρωση Ενοτήτων</vt:lpstr>
      <vt:lpstr>Εξέταση του μαθήματος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Στρατηγικός Σχεδιασμός και Προγραμματισμός</dc:title>
  <dc:creator>Unistart</dc:creator>
  <cp:keywords>DAGf_7bZjyI,BAGdeTqGAqg,0</cp:keywords>
  <cp:lastModifiedBy>ΒΑΣΙΛΙΚΗ ΚΡΕΜΑΣΤΙΩΤΗ</cp:lastModifiedBy>
  <cp:revision>1</cp:revision>
  <dcterms:created xsi:type="dcterms:W3CDTF">2026-03-05T09:35:54Z</dcterms:created>
  <dcterms:modified xsi:type="dcterms:W3CDTF">2026-03-05T09:39:10Z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2025-02-24T00:00:00Z</vt:filetime>
  </property>
  <property fmtid="{D5CDD505-2E9C-101B-9397-08002B2CF9AE}" pid="3" name="Creator">
    <vt:lpwstr>Canva</vt:lpwstr>
  </property>
  <property fmtid="{D5CDD505-2E9C-101B-9397-08002B2CF9AE}" pid="4" name="LastSaved">
    <vt:filetime>2026-03-05T00:00:00Z</vt:filetime>
  </property>
  <property fmtid="{D5CDD505-2E9C-101B-9397-08002B2CF9AE}" pid="5" name="Producer">
    <vt:lpwstr>Canva</vt:lpwstr>
  </property>
</Properties>
</file>