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embeddedFontLst>
    <p:embeddedFont>
      <p:font typeface="Century Gothic" panose="020B0502020202020204" pitchFamily="34" charset="0"/>
      <p:regular r:id="rId21"/>
      <p:bold r:id="rId22"/>
      <p:italic r:id="rId23"/>
      <p:boldItalic r:id="rId2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8" roundtripDataSignature="AMtx7mhG9qTbLFlTyIWZzNYjVLJl9KAon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1180" y="4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font" Target="fonts/font1.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4.fntdata"/><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3.fntdata"/><Relationship Id="rId28" Type="http://customschemas.google.com/relationships/presentationmetadata" Target="meta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2.fntdata"/><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1"/>
        <p:cNvGrpSpPr/>
        <p:nvPr/>
      </p:nvGrpSpPr>
      <p:grpSpPr>
        <a:xfrm>
          <a:off x="0" y="0"/>
          <a:ext cx="0" cy="0"/>
          <a:chOff x="0" y="0"/>
          <a:chExt cx="0" cy="0"/>
        </a:xfrm>
      </p:grpSpPr>
      <p:sp>
        <p:nvSpPr>
          <p:cNvPr id="252" name="Google Shape;252;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3" name="Google Shape;253;p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9"/>
        <p:cNvGrpSpPr/>
        <p:nvPr/>
      </p:nvGrpSpPr>
      <p:grpSpPr>
        <a:xfrm>
          <a:off x="0" y="0"/>
          <a:ext cx="0" cy="0"/>
          <a:chOff x="0" y="0"/>
          <a:chExt cx="0" cy="0"/>
        </a:xfrm>
      </p:grpSpPr>
      <p:sp>
        <p:nvSpPr>
          <p:cNvPr id="310" name="Google Shape;310;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11" name="Google Shape;311;p10: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5"/>
        <p:cNvGrpSpPr/>
        <p:nvPr/>
      </p:nvGrpSpPr>
      <p:grpSpPr>
        <a:xfrm>
          <a:off x="0" y="0"/>
          <a:ext cx="0" cy="0"/>
          <a:chOff x="0" y="0"/>
          <a:chExt cx="0" cy="0"/>
        </a:xfrm>
      </p:grpSpPr>
      <p:sp>
        <p:nvSpPr>
          <p:cNvPr id="316" name="Google Shape;316;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17" name="Google Shape;317;p1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1"/>
        <p:cNvGrpSpPr/>
        <p:nvPr/>
      </p:nvGrpSpPr>
      <p:grpSpPr>
        <a:xfrm>
          <a:off x="0" y="0"/>
          <a:ext cx="0" cy="0"/>
          <a:chOff x="0" y="0"/>
          <a:chExt cx="0" cy="0"/>
        </a:xfrm>
      </p:grpSpPr>
      <p:sp>
        <p:nvSpPr>
          <p:cNvPr id="322" name="Google Shape;322;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3" name="Google Shape;323;p1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7"/>
        <p:cNvGrpSpPr/>
        <p:nvPr/>
      </p:nvGrpSpPr>
      <p:grpSpPr>
        <a:xfrm>
          <a:off x="0" y="0"/>
          <a:ext cx="0" cy="0"/>
          <a:chOff x="0" y="0"/>
          <a:chExt cx="0" cy="0"/>
        </a:xfrm>
      </p:grpSpPr>
      <p:sp>
        <p:nvSpPr>
          <p:cNvPr id="328" name="Google Shape;328;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9" name="Google Shape;329;p1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3"/>
        <p:cNvGrpSpPr/>
        <p:nvPr/>
      </p:nvGrpSpPr>
      <p:grpSpPr>
        <a:xfrm>
          <a:off x="0" y="0"/>
          <a:ext cx="0" cy="0"/>
          <a:chOff x="0" y="0"/>
          <a:chExt cx="0" cy="0"/>
        </a:xfrm>
      </p:grpSpPr>
      <p:sp>
        <p:nvSpPr>
          <p:cNvPr id="334" name="Google Shape;334;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5" name="Google Shape;335;p1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9"/>
        <p:cNvGrpSpPr/>
        <p:nvPr/>
      </p:nvGrpSpPr>
      <p:grpSpPr>
        <a:xfrm>
          <a:off x="0" y="0"/>
          <a:ext cx="0" cy="0"/>
          <a:chOff x="0" y="0"/>
          <a:chExt cx="0" cy="0"/>
        </a:xfrm>
      </p:grpSpPr>
      <p:sp>
        <p:nvSpPr>
          <p:cNvPr id="340" name="Google Shape;340;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41" name="Google Shape;341;p1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4"/>
        <p:cNvGrpSpPr/>
        <p:nvPr/>
      </p:nvGrpSpPr>
      <p:grpSpPr>
        <a:xfrm>
          <a:off x="0" y="0"/>
          <a:ext cx="0" cy="0"/>
          <a:chOff x="0" y="0"/>
          <a:chExt cx="0" cy="0"/>
        </a:xfrm>
      </p:grpSpPr>
      <p:sp>
        <p:nvSpPr>
          <p:cNvPr id="345" name="Google Shape;345;p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46" name="Google Shape;346;p1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0"/>
        <p:cNvGrpSpPr/>
        <p:nvPr/>
      </p:nvGrpSpPr>
      <p:grpSpPr>
        <a:xfrm>
          <a:off x="0" y="0"/>
          <a:ext cx="0" cy="0"/>
          <a:chOff x="0" y="0"/>
          <a:chExt cx="0" cy="0"/>
        </a:xfrm>
      </p:grpSpPr>
      <p:sp>
        <p:nvSpPr>
          <p:cNvPr id="351" name="Google Shape;351;p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52" name="Google Shape;352;p1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6"/>
        <p:cNvGrpSpPr/>
        <p:nvPr/>
      </p:nvGrpSpPr>
      <p:grpSpPr>
        <a:xfrm>
          <a:off x="0" y="0"/>
          <a:ext cx="0" cy="0"/>
          <a:chOff x="0" y="0"/>
          <a:chExt cx="0" cy="0"/>
        </a:xfrm>
      </p:grpSpPr>
      <p:sp>
        <p:nvSpPr>
          <p:cNvPr id="357" name="Google Shape;357;p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58" name="Google Shape;358;p1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
        <p:cNvGrpSpPr/>
        <p:nvPr/>
      </p:nvGrpSpPr>
      <p:grpSpPr>
        <a:xfrm>
          <a:off x="0" y="0"/>
          <a:ext cx="0" cy="0"/>
          <a:chOff x="0" y="0"/>
          <a:chExt cx="0" cy="0"/>
        </a:xfrm>
      </p:grpSpPr>
      <p:sp>
        <p:nvSpPr>
          <p:cNvPr id="262" name="Google Shape;262;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3" name="Google Shape;263;p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p:cNvGrpSpPr/>
        <p:nvPr/>
      </p:nvGrpSpPr>
      <p:grpSpPr>
        <a:xfrm>
          <a:off x="0" y="0"/>
          <a:ext cx="0" cy="0"/>
          <a:chOff x="0" y="0"/>
          <a:chExt cx="0" cy="0"/>
        </a:xfrm>
      </p:grpSpPr>
      <p:sp>
        <p:nvSpPr>
          <p:cNvPr id="268" name="Google Shape;268;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9" name="Google Shape;269;p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5" name="Google Shape;275;p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Google Shape;280;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81" name="Google Shape;281;p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5"/>
        <p:cNvGrpSpPr/>
        <p:nvPr/>
      </p:nvGrpSpPr>
      <p:grpSpPr>
        <a:xfrm>
          <a:off x="0" y="0"/>
          <a:ext cx="0" cy="0"/>
          <a:chOff x="0" y="0"/>
          <a:chExt cx="0" cy="0"/>
        </a:xfrm>
      </p:grpSpPr>
      <p:sp>
        <p:nvSpPr>
          <p:cNvPr id="286" name="Google Shape;286;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87" name="Google Shape;287;p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p:cNvGrpSpPr/>
        <p:nvPr/>
      </p:nvGrpSpPr>
      <p:grpSpPr>
        <a:xfrm>
          <a:off x="0" y="0"/>
          <a:ext cx="0" cy="0"/>
          <a:chOff x="0" y="0"/>
          <a:chExt cx="0" cy="0"/>
        </a:xfrm>
      </p:grpSpPr>
      <p:sp>
        <p:nvSpPr>
          <p:cNvPr id="292" name="Google Shape;292;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93" name="Google Shape;293;p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7"/>
        <p:cNvGrpSpPr/>
        <p:nvPr/>
      </p:nvGrpSpPr>
      <p:grpSpPr>
        <a:xfrm>
          <a:off x="0" y="0"/>
          <a:ext cx="0" cy="0"/>
          <a:chOff x="0" y="0"/>
          <a:chExt cx="0" cy="0"/>
        </a:xfrm>
      </p:grpSpPr>
      <p:sp>
        <p:nvSpPr>
          <p:cNvPr id="298" name="Google Shape;298;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99" name="Google Shape;299;p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3"/>
        <p:cNvGrpSpPr/>
        <p:nvPr/>
      </p:nvGrpSpPr>
      <p:grpSpPr>
        <a:xfrm>
          <a:off x="0" y="0"/>
          <a:ext cx="0" cy="0"/>
          <a:chOff x="0" y="0"/>
          <a:chExt cx="0" cy="0"/>
        </a:xfrm>
      </p:grpSpPr>
      <p:sp>
        <p:nvSpPr>
          <p:cNvPr id="304" name="Google Shape;304;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05" name="Google Shape;305;p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Διαφάνεια τίτλου" type="title">
  <p:cSld name="TITLE">
    <p:spTree>
      <p:nvGrpSpPr>
        <p:cNvPr id="1" name="Shape 53"/>
        <p:cNvGrpSpPr/>
        <p:nvPr/>
      </p:nvGrpSpPr>
      <p:grpSpPr>
        <a:xfrm>
          <a:off x="0" y="0"/>
          <a:ext cx="0" cy="0"/>
          <a:chOff x="0" y="0"/>
          <a:chExt cx="0" cy="0"/>
        </a:xfrm>
      </p:grpSpPr>
      <p:grpSp>
        <p:nvGrpSpPr>
          <p:cNvPr id="54" name="Google Shape;54;p20"/>
          <p:cNvGrpSpPr/>
          <p:nvPr/>
        </p:nvGrpSpPr>
        <p:grpSpPr>
          <a:xfrm>
            <a:off x="-644959" y="0"/>
            <a:ext cx="10458653" cy="7117071"/>
            <a:chOff x="-644959" y="0"/>
            <a:chExt cx="10458653" cy="7117071"/>
          </a:xfrm>
        </p:grpSpPr>
        <p:grpSp>
          <p:nvGrpSpPr>
            <p:cNvPr id="55" name="Google Shape;55;p20"/>
            <p:cNvGrpSpPr/>
            <p:nvPr/>
          </p:nvGrpSpPr>
          <p:grpSpPr>
            <a:xfrm>
              <a:off x="0" y="0"/>
              <a:ext cx="9144000" cy="6858000"/>
              <a:chOff x="0" y="0"/>
              <a:chExt cx="9144000" cy="6858000"/>
            </a:xfrm>
          </p:grpSpPr>
          <p:grpSp>
            <p:nvGrpSpPr>
              <p:cNvPr id="56" name="Google Shape;56;p20"/>
              <p:cNvGrpSpPr/>
              <p:nvPr/>
            </p:nvGrpSpPr>
            <p:grpSpPr>
              <a:xfrm>
                <a:off x="0" y="0"/>
                <a:ext cx="2514600" cy="6858000"/>
                <a:chOff x="0" y="0"/>
                <a:chExt cx="2514600" cy="6858000"/>
              </a:xfrm>
            </p:grpSpPr>
            <p:sp>
              <p:nvSpPr>
                <p:cNvPr id="57" name="Google Shape;57;p20"/>
                <p:cNvSpPr/>
                <p:nvPr/>
              </p:nvSpPr>
              <p:spPr>
                <a:xfrm>
                  <a:off x="914400" y="0"/>
                  <a:ext cx="1600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58" name="Google Shape;58;p20"/>
                <p:cNvSpPr/>
                <p:nvPr/>
              </p:nvSpPr>
              <p:spPr>
                <a:xfrm>
                  <a:off x="0" y="0"/>
                  <a:ext cx="457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59" name="Google Shape;59;p20"/>
                <p:cNvSpPr/>
                <p:nvPr/>
              </p:nvSpPr>
              <p:spPr>
                <a:xfrm>
                  <a:off x="228600" y="0"/>
                  <a:ext cx="7620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grpSp>
          <p:grpSp>
            <p:nvGrpSpPr>
              <p:cNvPr id="60" name="Google Shape;60;p20"/>
              <p:cNvGrpSpPr/>
              <p:nvPr/>
            </p:nvGrpSpPr>
            <p:grpSpPr>
              <a:xfrm>
                <a:off x="422910" y="0"/>
                <a:ext cx="2514600" cy="6858000"/>
                <a:chOff x="0" y="0"/>
                <a:chExt cx="2514600" cy="6858000"/>
              </a:xfrm>
            </p:grpSpPr>
            <p:sp>
              <p:nvSpPr>
                <p:cNvPr id="61" name="Google Shape;61;p20"/>
                <p:cNvSpPr/>
                <p:nvPr/>
              </p:nvSpPr>
              <p:spPr>
                <a:xfrm>
                  <a:off x="914400" y="0"/>
                  <a:ext cx="1600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62" name="Google Shape;62;p20"/>
                <p:cNvSpPr/>
                <p:nvPr/>
              </p:nvSpPr>
              <p:spPr>
                <a:xfrm>
                  <a:off x="0" y="0"/>
                  <a:ext cx="457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63" name="Google Shape;63;p20"/>
                <p:cNvSpPr/>
                <p:nvPr/>
              </p:nvSpPr>
              <p:spPr>
                <a:xfrm>
                  <a:off x="228600" y="0"/>
                  <a:ext cx="7620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grpSp>
          <p:grpSp>
            <p:nvGrpSpPr>
              <p:cNvPr id="64" name="Google Shape;64;p20"/>
              <p:cNvGrpSpPr/>
              <p:nvPr/>
            </p:nvGrpSpPr>
            <p:grpSpPr>
              <a:xfrm rot="10800000">
                <a:off x="6629400" y="0"/>
                <a:ext cx="2514600" cy="6858000"/>
                <a:chOff x="0" y="0"/>
                <a:chExt cx="2514600" cy="6858000"/>
              </a:xfrm>
            </p:grpSpPr>
            <p:sp>
              <p:nvSpPr>
                <p:cNvPr id="65" name="Google Shape;65;p20"/>
                <p:cNvSpPr/>
                <p:nvPr/>
              </p:nvSpPr>
              <p:spPr>
                <a:xfrm>
                  <a:off x="914400" y="0"/>
                  <a:ext cx="1600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66" name="Google Shape;66;p20"/>
                <p:cNvSpPr/>
                <p:nvPr/>
              </p:nvSpPr>
              <p:spPr>
                <a:xfrm>
                  <a:off x="0" y="0"/>
                  <a:ext cx="457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67" name="Google Shape;67;p20"/>
                <p:cNvSpPr/>
                <p:nvPr/>
              </p:nvSpPr>
              <p:spPr>
                <a:xfrm>
                  <a:off x="228600" y="0"/>
                  <a:ext cx="7620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grpSp>
          <p:sp>
            <p:nvSpPr>
              <p:cNvPr id="68" name="Google Shape;68;p20"/>
              <p:cNvSpPr/>
              <p:nvPr/>
            </p:nvSpPr>
            <p:spPr>
              <a:xfrm>
                <a:off x="3810000" y="0"/>
                <a:ext cx="28194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69" name="Google Shape;69;p20"/>
              <p:cNvSpPr/>
              <p:nvPr/>
            </p:nvSpPr>
            <p:spPr>
              <a:xfrm>
                <a:off x="2895600" y="0"/>
                <a:ext cx="457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70" name="Google Shape;70;p20"/>
              <p:cNvSpPr/>
              <p:nvPr/>
            </p:nvSpPr>
            <p:spPr>
              <a:xfrm>
                <a:off x="3124200" y="0"/>
                <a:ext cx="7620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grpSp>
        <p:sp>
          <p:nvSpPr>
            <p:cNvPr id="71" name="Google Shape;71;p20"/>
            <p:cNvSpPr/>
            <p:nvPr/>
          </p:nvSpPr>
          <p:spPr>
            <a:xfrm>
              <a:off x="-11875" y="5035138"/>
              <a:ext cx="9144000" cy="1175655"/>
            </a:xfrm>
            <a:custGeom>
              <a:avLst/>
              <a:gdLst/>
              <a:ahLst/>
              <a:cxnLst/>
              <a:rect l="l" t="t" r="r" b="b"/>
              <a:pathLst>
                <a:path w="9144000" h="1175655" extrusionOk="0">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noFill/>
            <a:ln w="9525" cap="flat" cmpd="sng">
              <a:solidFill>
                <a:schemeClr val="lt1">
                  <a:alpha val="20000"/>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entury Gothic"/>
                <a:ea typeface="Century Gothic"/>
                <a:cs typeface="Century Gothic"/>
                <a:sym typeface="Century Gothic"/>
              </a:endParaRPr>
            </a:p>
          </p:txBody>
        </p:sp>
        <p:sp>
          <p:nvSpPr>
            <p:cNvPr id="72" name="Google Shape;72;p20"/>
            <p:cNvSpPr/>
            <p:nvPr/>
          </p:nvSpPr>
          <p:spPr>
            <a:xfrm>
              <a:off x="-11875" y="3467595"/>
              <a:ext cx="9144000" cy="890650"/>
            </a:xfrm>
            <a:custGeom>
              <a:avLst/>
              <a:gdLst/>
              <a:ahLst/>
              <a:cxnLst/>
              <a:rect l="l" t="t" r="r" b="b"/>
              <a:pathLst>
                <a:path w="9144000" h="890650" extrusionOk="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noFill/>
            <a:ln w="9525" cap="flat" cmpd="sng">
              <a:solidFill>
                <a:schemeClr val="lt1">
                  <a:alpha val="20000"/>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entury Gothic"/>
                <a:ea typeface="Century Gothic"/>
                <a:cs typeface="Century Gothic"/>
                <a:sym typeface="Century Gothic"/>
              </a:endParaRPr>
            </a:p>
          </p:txBody>
        </p:sp>
        <p:sp>
          <p:nvSpPr>
            <p:cNvPr id="73" name="Google Shape;73;p20"/>
            <p:cNvSpPr/>
            <p:nvPr/>
          </p:nvSpPr>
          <p:spPr>
            <a:xfrm>
              <a:off x="-23751" y="5640779"/>
              <a:ext cx="3004457" cy="1211283"/>
            </a:xfrm>
            <a:custGeom>
              <a:avLst/>
              <a:gdLst/>
              <a:ahLst/>
              <a:cxnLst/>
              <a:rect l="l" t="t" r="r" b="b"/>
              <a:pathLst>
                <a:path w="3004457" h="1211283" extrusionOk="0">
                  <a:moveTo>
                    <a:pt x="0" y="0"/>
                  </a:moveTo>
                  <a:cubicBezTo>
                    <a:pt x="1103415" y="501732"/>
                    <a:pt x="2206831" y="1003465"/>
                    <a:pt x="3004457" y="1211283"/>
                  </a:cubicBezTo>
                </a:path>
              </a:pathLst>
            </a:custGeom>
            <a:noFill/>
            <a:ln w="9525" cap="flat" cmpd="sng">
              <a:solidFill>
                <a:schemeClr val="lt1">
                  <a:alpha val="20000"/>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entury Gothic"/>
                <a:ea typeface="Century Gothic"/>
                <a:cs typeface="Century Gothic"/>
                <a:sym typeface="Century Gothic"/>
              </a:endParaRPr>
            </a:p>
          </p:txBody>
        </p:sp>
        <p:sp>
          <p:nvSpPr>
            <p:cNvPr id="74" name="Google Shape;74;p20"/>
            <p:cNvSpPr/>
            <p:nvPr/>
          </p:nvSpPr>
          <p:spPr>
            <a:xfrm>
              <a:off x="-11875" y="5284519"/>
              <a:ext cx="9144000" cy="1478478"/>
            </a:xfrm>
            <a:custGeom>
              <a:avLst/>
              <a:gdLst/>
              <a:ahLst/>
              <a:cxnLst/>
              <a:rect l="l" t="t" r="r" b="b"/>
              <a:pathLst>
                <a:path w="9144000" h="1478478" extrusionOk="0">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noFill/>
            <a:ln w="9525" cap="flat" cmpd="sng">
              <a:solidFill>
                <a:schemeClr val="lt1">
                  <a:alpha val="20000"/>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entury Gothic"/>
                <a:ea typeface="Century Gothic"/>
                <a:cs typeface="Century Gothic"/>
                <a:sym typeface="Century Gothic"/>
              </a:endParaRPr>
            </a:p>
          </p:txBody>
        </p:sp>
        <p:sp>
          <p:nvSpPr>
            <p:cNvPr id="75" name="Google Shape;75;p20"/>
            <p:cNvSpPr/>
            <p:nvPr/>
          </p:nvSpPr>
          <p:spPr>
            <a:xfrm>
              <a:off x="2137558" y="5132120"/>
              <a:ext cx="6982691" cy="1719942"/>
            </a:xfrm>
            <a:custGeom>
              <a:avLst/>
              <a:gdLst/>
              <a:ahLst/>
              <a:cxnLst/>
              <a:rect l="l" t="t" r="r" b="b"/>
              <a:pathLst>
                <a:path w="6982691" h="1719942" extrusionOk="0">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noFill/>
            <a:ln w="9525" cap="flat" cmpd="sng">
              <a:solidFill>
                <a:schemeClr val="lt1">
                  <a:alpha val="20000"/>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entury Gothic"/>
                <a:ea typeface="Century Gothic"/>
                <a:cs typeface="Century Gothic"/>
                <a:sym typeface="Century Gothic"/>
              </a:endParaRPr>
            </a:p>
          </p:txBody>
        </p:sp>
        <p:sp>
          <p:nvSpPr>
            <p:cNvPr id="76" name="Google Shape;76;p20"/>
            <p:cNvSpPr/>
            <p:nvPr/>
          </p:nvSpPr>
          <p:spPr>
            <a:xfrm rot="1800000">
              <a:off x="2996165" y="2859252"/>
              <a:ext cx="1601400" cy="1388236"/>
            </a:xfrm>
            <a:prstGeom prst="hexagon">
              <a:avLst>
                <a:gd name="adj" fmla="val 28544"/>
                <a:gd name="vf" fmla="val 115470"/>
              </a:avLst>
            </a:prstGeom>
            <a:solidFill>
              <a:schemeClr val="lt1">
                <a:alpha val="10196"/>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77" name="Google Shape;77;p20"/>
            <p:cNvSpPr/>
            <p:nvPr/>
          </p:nvSpPr>
          <p:spPr>
            <a:xfrm rot="1800000">
              <a:off x="3720065" y="4126078"/>
              <a:ext cx="1601400" cy="1388236"/>
            </a:xfrm>
            <a:prstGeom prst="hexagon">
              <a:avLst>
                <a:gd name="adj" fmla="val 28544"/>
                <a:gd name="vf" fmla="val 115470"/>
              </a:avLst>
            </a:pr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78" name="Google Shape;78;p20"/>
            <p:cNvSpPr/>
            <p:nvPr/>
          </p:nvSpPr>
          <p:spPr>
            <a:xfrm rot="1800000">
              <a:off x="3729591" y="1592427"/>
              <a:ext cx="1601400" cy="1388236"/>
            </a:xfrm>
            <a:prstGeom prst="hexagon">
              <a:avLst>
                <a:gd name="adj" fmla="val 28544"/>
                <a:gd name="vf" fmla="val 115470"/>
              </a:avLst>
            </a:prstGeom>
            <a:solidFill>
              <a:schemeClr val="lt1">
                <a:alpha val="7058"/>
              </a:schemeClr>
            </a:solidFill>
            <a:ln w="12700" cap="flat" cmpd="sng">
              <a:solidFill>
                <a:schemeClr val="lt1">
                  <a:alpha val="7843"/>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79" name="Google Shape;79;p20"/>
            <p:cNvSpPr/>
            <p:nvPr/>
          </p:nvSpPr>
          <p:spPr>
            <a:xfrm rot="1800000">
              <a:off x="2977115" y="325603"/>
              <a:ext cx="1601400" cy="1388236"/>
            </a:xfrm>
            <a:prstGeom prst="hexagon">
              <a:avLst>
                <a:gd name="adj" fmla="val 28544"/>
                <a:gd name="vf" fmla="val 115470"/>
              </a:avLst>
            </a:prstGeom>
            <a:solidFill>
              <a:schemeClr val="lt1">
                <a:alpha val="3921"/>
              </a:schemeClr>
            </a:solidFill>
            <a:ln w="12700" cap="flat" cmpd="sng">
              <a:solidFill>
                <a:schemeClr val="lt1">
                  <a:alpha val="7843"/>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80" name="Google Shape;80;p20"/>
            <p:cNvSpPr/>
            <p:nvPr/>
          </p:nvSpPr>
          <p:spPr>
            <a:xfrm rot="1800000">
              <a:off x="4463014" y="5383378"/>
              <a:ext cx="1601400" cy="1388236"/>
            </a:xfrm>
            <a:prstGeom prst="hexagon">
              <a:avLst>
                <a:gd name="adj" fmla="val 28544"/>
                <a:gd name="vf" fmla="val 115470"/>
              </a:avLst>
            </a:prstGeom>
            <a:solidFill>
              <a:schemeClr val="lt1">
                <a:alpha val="5882"/>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81" name="Google Shape;81;p20"/>
            <p:cNvSpPr/>
            <p:nvPr/>
          </p:nvSpPr>
          <p:spPr>
            <a:xfrm rot="1800000">
              <a:off x="-382404" y="4201528"/>
              <a:ext cx="1261499" cy="1388236"/>
            </a:xfrm>
            <a:custGeom>
              <a:avLst/>
              <a:gdLst/>
              <a:ahLst/>
              <a:cxnLst/>
              <a:rect l="l" t="t" r="r" b="b"/>
              <a:pathLst>
                <a:path w="1261499" h="1388236" extrusionOk="0">
                  <a:moveTo>
                    <a:pt x="0" y="105098"/>
                  </a:moveTo>
                  <a:lnTo>
                    <a:pt x="56357" y="0"/>
                  </a:lnTo>
                  <a:lnTo>
                    <a:pt x="865241" y="0"/>
                  </a:lnTo>
                  <a:lnTo>
                    <a:pt x="1261499" y="694118"/>
                  </a:lnTo>
                  <a:lnTo>
                    <a:pt x="865241" y="1388236"/>
                  </a:lnTo>
                  <a:lnTo>
                    <a:pt x="744578" y="1387893"/>
                  </a:lnTo>
                  <a:lnTo>
                    <a:pt x="0" y="105098"/>
                  </a:lnTo>
                  <a:close/>
                </a:path>
              </a:pathLst>
            </a:custGeom>
            <a:solidFill>
              <a:schemeClr val="lt1">
                <a:alpha val="10196"/>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82" name="Google Shape;82;p20"/>
            <p:cNvSpPr/>
            <p:nvPr/>
          </p:nvSpPr>
          <p:spPr>
            <a:xfrm rot="1800000">
              <a:off x="24365" y="5402429"/>
              <a:ext cx="1601400" cy="1388236"/>
            </a:xfrm>
            <a:prstGeom prst="hexagon">
              <a:avLst>
                <a:gd name="adj" fmla="val 28544"/>
                <a:gd name="vf" fmla="val 115470"/>
              </a:avLst>
            </a:pr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83" name="Google Shape;83;p20"/>
            <p:cNvSpPr/>
            <p:nvPr/>
          </p:nvSpPr>
          <p:spPr>
            <a:xfrm rot="1800000">
              <a:off x="52941" y="2849728"/>
              <a:ext cx="1601400" cy="1388236"/>
            </a:xfrm>
            <a:prstGeom prst="hexagon">
              <a:avLst>
                <a:gd name="adj" fmla="val 28544"/>
                <a:gd name="vf" fmla="val 115470"/>
              </a:avLst>
            </a:prstGeom>
            <a:solidFill>
              <a:schemeClr val="lt1">
                <a:alpha val="7058"/>
              </a:schemeClr>
            </a:solidFill>
            <a:ln w="12700" cap="flat" cmpd="sng">
              <a:solidFill>
                <a:schemeClr val="lt1">
                  <a:alpha val="7843"/>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84" name="Google Shape;84;p20"/>
            <p:cNvSpPr/>
            <p:nvPr/>
          </p:nvSpPr>
          <p:spPr>
            <a:xfrm rot="1800000">
              <a:off x="776840" y="4126077"/>
              <a:ext cx="1601400" cy="1388236"/>
            </a:xfrm>
            <a:prstGeom prst="hexagon">
              <a:avLst>
                <a:gd name="adj" fmla="val 28544"/>
                <a:gd name="vf" fmla="val 115470"/>
              </a:avLst>
            </a:pr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85" name="Google Shape;85;p20"/>
            <p:cNvSpPr/>
            <p:nvPr/>
          </p:nvSpPr>
          <p:spPr>
            <a:xfrm rot="1800000">
              <a:off x="1510265" y="5411953"/>
              <a:ext cx="1601400" cy="1388236"/>
            </a:xfrm>
            <a:prstGeom prst="hexagon">
              <a:avLst>
                <a:gd name="adj" fmla="val 28544"/>
                <a:gd name="vf" fmla="val 115470"/>
              </a:avLst>
            </a:pr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86" name="Google Shape;86;p20"/>
            <p:cNvSpPr/>
            <p:nvPr/>
          </p:nvSpPr>
          <p:spPr>
            <a:xfrm rot="1800000">
              <a:off x="1529316" y="2859252"/>
              <a:ext cx="1601400" cy="1388236"/>
            </a:xfrm>
            <a:prstGeom prst="hexagon">
              <a:avLst>
                <a:gd name="adj" fmla="val 28544"/>
                <a:gd name="vf" fmla="val 115470"/>
              </a:avLst>
            </a:prstGeom>
            <a:solidFill>
              <a:schemeClr val="lt1">
                <a:alpha val="7058"/>
              </a:schemeClr>
            </a:solidFill>
            <a:ln w="12700" cap="flat" cmpd="sng">
              <a:solidFill>
                <a:schemeClr val="lt1">
                  <a:alpha val="7843"/>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87" name="Google Shape;87;p20"/>
            <p:cNvSpPr/>
            <p:nvPr/>
          </p:nvSpPr>
          <p:spPr>
            <a:xfrm rot="1800000">
              <a:off x="795890" y="1563853"/>
              <a:ext cx="1601400" cy="1388236"/>
            </a:xfrm>
            <a:prstGeom prst="hexagon">
              <a:avLst>
                <a:gd name="adj" fmla="val 28544"/>
                <a:gd name="vf" fmla="val 115470"/>
              </a:avLst>
            </a:pr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88" name="Google Shape;88;p20"/>
            <p:cNvSpPr/>
            <p:nvPr/>
          </p:nvSpPr>
          <p:spPr>
            <a:xfrm rot="1800000">
              <a:off x="6806166" y="4145128"/>
              <a:ext cx="1601400" cy="1388236"/>
            </a:xfrm>
            <a:prstGeom prst="hexagon">
              <a:avLst>
                <a:gd name="adj" fmla="val 28544"/>
                <a:gd name="vf" fmla="val 115470"/>
              </a:avLst>
            </a:prstGeom>
            <a:solidFill>
              <a:schemeClr val="lt1">
                <a:alpha val="10196"/>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89" name="Google Shape;89;p20"/>
            <p:cNvSpPr/>
            <p:nvPr/>
          </p:nvSpPr>
          <p:spPr>
            <a:xfrm rot="1800000">
              <a:off x="7549116" y="5421479"/>
              <a:ext cx="1601400" cy="1388236"/>
            </a:xfrm>
            <a:prstGeom prst="hexagon">
              <a:avLst>
                <a:gd name="adj" fmla="val 28544"/>
                <a:gd name="vf" fmla="val 115470"/>
              </a:avLst>
            </a:pr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90" name="Google Shape;90;p20"/>
            <p:cNvSpPr/>
            <p:nvPr/>
          </p:nvSpPr>
          <p:spPr>
            <a:xfrm rot="1800000">
              <a:off x="7549117" y="2868778"/>
              <a:ext cx="1601400" cy="1388236"/>
            </a:xfrm>
            <a:prstGeom prst="hexagon">
              <a:avLst>
                <a:gd name="adj" fmla="val 28544"/>
                <a:gd name="vf" fmla="val 115470"/>
              </a:avLst>
            </a:prstGeom>
            <a:solidFill>
              <a:schemeClr val="lt1">
                <a:alpha val="7058"/>
              </a:schemeClr>
            </a:solidFill>
            <a:ln w="12700" cap="flat" cmpd="sng">
              <a:solidFill>
                <a:schemeClr val="lt1">
                  <a:alpha val="7843"/>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91" name="Google Shape;91;p20"/>
            <p:cNvSpPr/>
            <p:nvPr/>
          </p:nvSpPr>
          <p:spPr>
            <a:xfrm rot="1800000">
              <a:off x="8306521" y="4055629"/>
              <a:ext cx="1243407" cy="1388236"/>
            </a:xfrm>
            <a:custGeom>
              <a:avLst/>
              <a:gdLst/>
              <a:ahLst/>
              <a:cxnLst/>
              <a:rect l="l" t="t" r="r" b="b"/>
              <a:pathLst>
                <a:path w="1243407" h="1388236" extrusionOk="0">
                  <a:moveTo>
                    <a:pt x="0" y="694118"/>
                  </a:moveTo>
                  <a:lnTo>
                    <a:pt x="396258" y="0"/>
                  </a:lnTo>
                  <a:lnTo>
                    <a:pt x="474029" y="4016"/>
                  </a:lnTo>
                  <a:lnTo>
                    <a:pt x="1243407" y="1325983"/>
                  </a:lnTo>
                  <a:lnTo>
                    <a:pt x="1205142" y="1388236"/>
                  </a:lnTo>
                  <a:lnTo>
                    <a:pt x="396258" y="1388236"/>
                  </a:lnTo>
                  <a:lnTo>
                    <a:pt x="0" y="694118"/>
                  </a:lnTo>
                  <a:close/>
                </a:path>
              </a:pathLst>
            </a:custGeom>
            <a:solidFill>
              <a:schemeClr val="lt1">
                <a:alpha val="3921"/>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92" name="Google Shape;92;p20"/>
            <p:cNvSpPr/>
            <p:nvPr/>
          </p:nvSpPr>
          <p:spPr>
            <a:xfrm rot="1800000">
              <a:off x="8306771" y="1511524"/>
              <a:ext cx="1241871" cy="1388822"/>
            </a:xfrm>
            <a:custGeom>
              <a:avLst/>
              <a:gdLst/>
              <a:ahLst/>
              <a:cxnLst/>
              <a:rect l="l" t="t" r="r" b="b"/>
              <a:pathLst>
                <a:path w="1241871" h="1388822" extrusionOk="0">
                  <a:moveTo>
                    <a:pt x="0" y="694704"/>
                  </a:moveTo>
                  <a:lnTo>
                    <a:pt x="396258" y="586"/>
                  </a:lnTo>
                  <a:lnTo>
                    <a:pt x="482002" y="0"/>
                  </a:lnTo>
                  <a:lnTo>
                    <a:pt x="1241871" y="1323912"/>
                  </a:lnTo>
                  <a:lnTo>
                    <a:pt x="1205142" y="1388822"/>
                  </a:lnTo>
                  <a:lnTo>
                    <a:pt x="396258" y="1388822"/>
                  </a:lnTo>
                  <a:lnTo>
                    <a:pt x="0" y="694704"/>
                  </a:lnTo>
                  <a:close/>
                </a:path>
              </a:pathLst>
            </a:cu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grpSp>
      <p:sp>
        <p:nvSpPr>
          <p:cNvPr id="93" name="Google Shape;93;p20"/>
          <p:cNvSpPr/>
          <p:nvPr/>
        </p:nvSpPr>
        <p:spPr>
          <a:xfrm>
            <a:off x="4561242" y="-21511"/>
            <a:ext cx="3679116" cy="6271840"/>
          </a:xfrm>
          <a:prstGeom prst="rect">
            <a:avLst/>
          </a:prstGeom>
          <a:solidFill>
            <a:srgbClr val="F5F5F5"/>
          </a:solidFill>
          <a:ln w="15875" cap="flat" cmpd="sng">
            <a:solidFill>
              <a:srgbClr val="877852"/>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94" name="Google Shape;94;p20"/>
          <p:cNvSpPr/>
          <p:nvPr/>
        </p:nvSpPr>
        <p:spPr>
          <a:xfrm>
            <a:off x="4649096" y="-21511"/>
            <a:ext cx="3505200" cy="2312889"/>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95" name="Google Shape;95;p20"/>
          <p:cNvSpPr txBox="1">
            <a:spLocks noGrp="1"/>
          </p:cNvSpPr>
          <p:nvPr>
            <p:ph type="ctrTitle"/>
          </p:nvPr>
        </p:nvSpPr>
        <p:spPr>
          <a:xfrm>
            <a:off x="4733365" y="2708476"/>
            <a:ext cx="3313355" cy="170216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accent1"/>
              </a:buClr>
              <a:buSzPts val="3600"/>
              <a:buFont typeface="Century Gothic"/>
              <a:buNone/>
              <a:defRPr sz="36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6" name="Google Shape;96;p20"/>
          <p:cNvSpPr txBox="1">
            <a:spLocks noGrp="1"/>
          </p:cNvSpPr>
          <p:nvPr>
            <p:ph type="subTitle" idx="1"/>
          </p:nvPr>
        </p:nvSpPr>
        <p:spPr>
          <a:xfrm>
            <a:off x="4733365" y="4421080"/>
            <a:ext cx="3309803" cy="1260629"/>
          </a:xfrm>
          <a:prstGeom prst="rect">
            <a:avLst/>
          </a:prstGeom>
          <a:noFill/>
          <a:ln>
            <a:noFill/>
          </a:ln>
        </p:spPr>
        <p:txBody>
          <a:bodyPr spcFirstLastPara="1" wrap="square" lIns="91425" tIns="45700" rIns="91425" bIns="45700" anchor="t" anchorCtr="0">
            <a:normAutofit/>
          </a:bodyPr>
          <a:lstStyle>
            <a:lvl1pPr lvl="0" algn="l">
              <a:spcBef>
                <a:spcPts val="360"/>
              </a:spcBef>
              <a:spcAft>
                <a:spcPts val="0"/>
              </a:spcAft>
              <a:buSzPts val="1368"/>
              <a:buNone/>
              <a:defRPr sz="1800">
                <a:solidFill>
                  <a:srgbClr val="424242"/>
                </a:solidFill>
              </a:defRPr>
            </a:lvl1pPr>
            <a:lvl2pPr lvl="1" algn="ctr">
              <a:spcBef>
                <a:spcPts val="440"/>
              </a:spcBef>
              <a:spcAft>
                <a:spcPts val="0"/>
              </a:spcAft>
              <a:buSzPts val="1672"/>
              <a:buNone/>
              <a:defRPr>
                <a:solidFill>
                  <a:srgbClr val="888888"/>
                </a:solidFill>
              </a:defRPr>
            </a:lvl2pPr>
            <a:lvl3pPr lvl="2" algn="ctr">
              <a:spcBef>
                <a:spcPts val="400"/>
              </a:spcBef>
              <a:spcAft>
                <a:spcPts val="0"/>
              </a:spcAft>
              <a:buSzPts val="1520"/>
              <a:buNone/>
              <a:defRPr>
                <a:solidFill>
                  <a:srgbClr val="888888"/>
                </a:solidFill>
              </a:defRPr>
            </a:lvl3pPr>
            <a:lvl4pPr lvl="3" algn="ctr">
              <a:spcBef>
                <a:spcPts val="360"/>
              </a:spcBef>
              <a:spcAft>
                <a:spcPts val="0"/>
              </a:spcAft>
              <a:buSzPts val="1368"/>
              <a:buNone/>
              <a:defRPr>
                <a:solidFill>
                  <a:srgbClr val="888888"/>
                </a:solidFill>
              </a:defRPr>
            </a:lvl4pPr>
            <a:lvl5pPr lvl="4" algn="ctr">
              <a:spcBef>
                <a:spcPts val="320"/>
              </a:spcBef>
              <a:spcAft>
                <a:spcPts val="0"/>
              </a:spcAft>
              <a:buSzPts val="1216"/>
              <a:buNone/>
              <a:defRPr>
                <a:solidFill>
                  <a:srgbClr val="888888"/>
                </a:solidFill>
              </a:defRPr>
            </a:lvl5pPr>
            <a:lvl6pPr lvl="5" algn="ctr">
              <a:spcBef>
                <a:spcPts val="280"/>
              </a:spcBef>
              <a:spcAft>
                <a:spcPts val="0"/>
              </a:spcAft>
              <a:buSzPts val="1064"/>
              <a:buNone/>
              <a:defRPr>
                <a:solidFill>
                  <a:srgbClr val="888888"/>
                </a:solidFill>
              </a:defRPr>
            </a:lvl6pPr>
            <a:lvl7pPr lvl="6" algn="ctr">
              <a:spcBef>
                <a:spcPts val="280"/>
              </a:spcBef>
              <a:spcAft>
                <a:spcPts val="0"/>
              </a:spcAft>
              <a:buSzPts val="1064"/>
              <a:buNone/>
              <a:defRPr>
                <a:solidFill>
                  <a:srgbClr val="888888"/>
                </a:solidFill>
              </a:defRPr>
            </a:lvl7pPr>
            <a:lvl8pPr lvl="7" algn="ctr">
              <a:spcBef>
                <a:spcPts val="280"/>
              </a:spcBef>
              <a:spcAft>
                <a:spcPts val="0"/>
              </a:spcAft>
              <a:buSzPts val="1064"/>
              <a:buNone/>
              <a:defRPr>
                <a:solidFill>
                  <a:srgbClr val="888888"/>
                </a:solidFill>
              </a:defRPr>
            </a:lvl8pPr>
            <a:lvl9pPr lvl="8" algn="ctr">
              <a:spcBef>
                <a:spcPts val="280"/>
              </a:spcBef>
              <a:spcAft>
                <a:spcPts val="0"/>
              </a:spcAft>
              <a:buSzPts val="1064"/>
              <a:buNone/>
              <a:defRPr>
                <a:solidFill>
                  <a:srgbClr val="888888"/>
                </a:solidFill>
              </a:defRPr>
            </a:lvl9pPr>
          </a:lstStyle>
          <a:p>
            <a:endParaRPr/>
          </a:p>
        </p:txBody>
      </p:sp>
      <p:sp>
        <p:nvSpPr>
          <p:cNvPr id="97" name="Google Shape;97;p20"/>
          <p:cNvSpPr txBox="1">
            <a:spLocks noGrp="1"/>
          </p:cNvSpPr>
          <p:nvPr>
            <p:ph type="dt" idx="10"/>
          </p:nvPr>
        </p:nvSpPr>
        <p:spPr>
          <a:xfrm>
            <a:off x="4738744" y="1516828"/>
            <a:ext cx="2133600" cy="750981"/>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4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8" name="Google Shape;98;p20"/>
          <p:cNvSpPr/>
          <p:nvPr/>
        </p:nvSpPr>
        <p:spPr>
          <a:xfrm>
            <a:off x="4650889" y="6088284"/>
            <a:ext cx="3505200" cy="8174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99" name="Google Shape;99;p20"/>
          <p:cNvSpPr txBox="1">
            <a:spLocks noGrp="1"/>
          </p:cNvSpPr>
          <p:nvPr>
            <p:ph type="ftr" idx="11"/>
          </p:nvPr>
        </p:nvSpPr>
        <p:spPr>
          <a:xfrm>
            <a:off x="5303520" y="5719966"/>
            <a:ext cx="2831592" cy="365125"/>
          </a:xfrm>
          <a:prstGeom prst="rect">
            <a:avLst/>
          </a:prstGeom>
          <a:noFill/>
          <a:ln>
            <a:noFill/>
          </a:ln>
        </p:spPr>
        <p:txBody>
          <a:bodyPr spcFirstLastPara="1" wrap="square" lIns="91425" tIns="45700" rIns="91425" bIns="45700" anchor="ctr" anchorCtr="0">
            <a:normAutofit/>
          </a:bodyPr>
          <a:lstStyle>
            <a:lvl1pPr lvl="0" algn="r">
              <a:spcBef>
                <a:spcPts val="0"/>
              </a:spcBef>
              <a:spcAft>
                <a:spcPts val="0"/>
              </a:spcAft>
              <a:buSzPts val="1400"/>
              <a:buNone/>
              <a:defRPr>
                <a:solidFill>
                  <a:schemeClr val="accen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0" name="Google Shape;100;p20"/>
          <p:cNvSpPr txBox="1">
            <a:spLocks noGrp="1"/>
          </p:cNvSpPr>
          <p:nvPr>
            <p:ph type="sldNum" idx="12"/>
          </p:nvPr>
        </p:nvSpPr>
        <p:spPr>
          <a:xfrm>
            <a:off x="4649096" y="5719966"/>
            <a:ext cx="643666"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sz="1200" b="0" i="0" u="none" strike="noStrike" cap="none">
                <a:solidFill>
                  <a:schemeClr val="accent1"/>
                </a:solidFill>
                <a:latin typeface="Century Gothic"/>
                <a:ea typeface="Century Gothic"/>
                <a:cs typeface="Century Gothic"/>
                <a:sym typeface="Century Gothic"/>
              </a:defRPr>
            </a:lvl1pPr>
            <a:lvl2pPr marL="0" lvl="1" indent="0" algn="l">
              <a:spcBef>
                <a:spcPts val="0"/>
              </a:spcBef>
              <a:buNone/>
              <a:defRPr sz="1200" b="0" i="0" u="none" strike="noStrike" cap="none">
                <a:solidFill>
                  <a:schemeClr val="accent1"/>
                </a:solidFill>
                <a:latin typeface="Century Gothic"/>
                <a:ea typeface="Century Gothic"/>
                <a:cs typeface="Century Gothic"/>
                <a:sym typeface="Century Gothic"/>
              </a:defRPr>
            </a:lvl2pPr>
            <a:lvl3pPr marL="0" lvl="2" indent="0" algn="l">
              <a:spcBef>
                <a:spcPts val="0"/>
              </a:spcBef>
              <a:buNone/>
              <a:defRPr sz="1200" b="0" i="0" u="none" strike="noStrike" cap="none">
                <a:solidFill>
                  <a:schemeClr val="accent1"/>
                </a:solidFill>
                <a:latin typeface="Century Gothic"/>
                <a:ea typeface="Century Gothic"/>
                <a:cs typeface="Century Gothic"/>
                <a:sym typeface="Century Gothic"/>
              </a:defRPr>
            </a:lvl3pPr>
            <a:lvl4pPr marL="0" lvl="3" indent="0" algn="l">
              <a:spcBef>
                <a:spcPts val="0"/>
              </a:spcBef>
              <a:buNone/>
              <a:defRPr sz="1200" b="0" i="0" u="none" strike="noStrike" cap="none">
                <a:solidFill>
                  <a:schemeClr val="accent1"/>
                </a:solidFill>
                <a:latin typeface="Century Gothic"/>
                <a:ea typeface="Century Gothic"/>
                <a:cs typeface="Century Gothic"/>
                <a:sym typeface="Century Gothic"/>
              </a:defRPr>
            </a:lvl4pPr>
            <a:lvl5pPr marL="0" lvl="4" indent="0" algn="l">
              <a:spcBef>
                <a:spcPts val="0"/>
              </a:spcBef>
              <a:buNone/>
              <a:defRPr sz="1200" b="0" i="0" u="none" strike="noStrike" cap="none">
                <a:solidFill>
                  <a:schemeClr val="accent1"/>
                </a:solidFill>
                <a:latin typeface="Century Gothic"/>
                <a:ea typeface="Century Gothic"/>
                <a:cs typeface="Century Gothic"/>
                <a:sym typeface="Century Gothic"/>
              </a:defRPr>
            </a:lvl5pPr>
            <a:lvl6pPr marL="0" lvl="5" indent="0" algn="l">
              <a:spcBef>
                <a:spcPts val="0"/>
              </a:spcBef>
              <a:buNone/>
              <a:defRPr sz="1200" b="0" i="0" u="none" strike="noStrike" cap="none">
                <a:solidFill>
                  <a:schemeClr val="accent1"/>
                </a:solidFill>
                <a:latin typeface="Century Gothic"/>
                <a:ea typeface="Century Gothic"/>
                <a:cs typeface="Century Gothic"/>
                <a:sym typeface="Century Gothic"/>
              </a:defRPr>
            </a:lvl6pPr>
            <a:lvl7pPr marL="0" lvl="6" indent="0" algn="l">
              <a:spcBef>
                <a:spcPts val="0"/>
              </a:spcBef>
              <a:buNone/>
              <a:defRPr sz="1200" b="0" i="0" u="none" strike="noStrike" cap="none">
                <a:solidFill>
                  <a:schemeClr val="accent1"/>
                </a:solidFill>
                <a:latin typeface="Century Gothic"/>
                <a:ea typeface="Century Gothic"/>
                <a:cs typeface="Century Gothic"/>
                <a:sym typeface="Century Gothic"/>
              </a:defRPr>
            </a:lvl7pPr>
            <a:lvl8pPr marL="0" lvl="7" indent="0" algn="l">
              <a:spcBef>
                <a:spcPts val="0"/>
              </a:spcBef>
              <a:buNone/>
              <a:defRPr sz="1200" b="0" i="0" u="none" strike="noStrike" cap="none">
                <a:solidFill>
                  <a:schemeClr val="accent1"/>
                </a:solidFill>
                <a:latin typeface="Century Gothic"/>
                <a:ea typeface="Century Gothic"/>
                <a:cs typeface="Century Gothic"/>
                <a:sym typeface="Century Gothic"/>
              </a:defRPr>
            </a:lvl8pPr>
            <a:lvl9pPr marL="0" lvl="8" indent="0" algn="l">
              <a:spcBef>
                <a:spcPts val="0"/>
              </a:spcBef>
              <a:buNone/>
              <a:defRPr sz="1200" b="0" i="0" u="none" strike="noStrike" cap="none">
                <a:solidFill>
                  <a:schemeClr val="accent1"/>
                </a:solidFill>
                <a:latin typeface="Century Gothic"/>
                <a:ea typeface="Century Gothic"/>
                <a:cs typeface="Century Gothic"/>
                <a:sym typeface="Century Gothic"/>
              </a:defRPr>
            </a:lvl9pPr>
          </a:lstStyle>
          <a:p>
            <a:pPr marL="0" lvl="0" indent="0" algn="l" rtl="0">
              <a:spcBef>
                <a:spcPts val="0"/>
              </a:spcBef>
              <a:spcAft>
                <a:spcPts val="0"/>
              </a:spcAft>
              <a:buNone/>
            </a:pPr>
            <a:fld id="{00000000-1234-1234-1234-123412341234}" type="slidenum">
              <a:rPr lang="el-GR"/>
              <a:t>‹#›</a:t>
            </a:fld>
            <a:endParaRPr/>
          </a:p>
        </p:txBody>
      </p:sp>
      <p:sp>
        <p:nvSpPr>
          <p:cNvPr id="101" name="Google Shape;101;p20"/>
          <p:cNvSpPr/>
          <p:nvPr/>
        </p:nvSpPr>
        <p:spPr>
          <a:xfrm>
            <a:off x="4650889" y="6088284"/>
            <a:ext cx="3505200" cy="8174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Τίτλος και Κατακόρυφο κείμενο" type="vertTx">
  <p:cSld name="VERTICAL_TEXT">
    <p:spTree>
      <p:nvGrpSpPr>
        <p:cNvPr id="1" name="Shape 239"/>
        <p:cNvGrpSpPr/>
        <p:nvPr/>
      </p:nvGrpSpPr>
      <p:grpSpPr>
        <a:xfrm>
          <a:off x="0" y="0"/>
          <a:ext cx="0" cy="0"/>
          <a:chOff x="0" y="0"/>
          <a:chExt cx="0" cy="0"/>
        </a:xfrm>
      </p:grpSpPr>
      <p:sp>
        <p:nvSpPr>
          <p:cNvPr id="240" name="Google Shape;240;p29"/>
          <p:cNvSpPr txBox="1">
            <a:spLocks noGrp="1"/>
          </p:cNvSpPr>
          <p:nvPr>
            <p:ph type="title"/>
          </p:nvPr>
        </p:nvSpPr>
        <p:spPr>
          <a:xfrm>
            <a:off x="1043490" y="1027664"/>
            <a:ext cx="7024744" cy="114300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accen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1" name="Google Shape;241;p29"/>
          <p:cNvSpPr txBox="1">
            <a:spLocks noGrp="1"/>
          </p:cNvSpPr>
          <p:nvPr>
            <p:ph type="body" idx="1"/>
          </p:nvPr>
        </p:nvSpPr>
        <p:spPr>
          <a:xfrm rot="5400000">
            <a:off x="2677662" y="689482"/>
            <a:ext cx="3508977" cy="6777317"/>
          </a:xfrm>
          <a:prstGeom prst="rect">
            <a:avLst/>
          </a:prstGeom>
          <a:noFill/>
          <a:ln>
            <a:noFill/>
          </a:ln>
        </p:spPr>
        <p:txBody>
          <a:bodyPr spcFirstLastPara="1" wrap="square" lIns="91425" tIns="45700" rIns="91425" bIns="45700" anchor="t" anchorCtr="0">
            <a:normAutofit/>
          </a:bodyPr>
          <a:lstStyle>
            <a:lvl1pPr marL="457200" lvl="0" indent="-315468" algn="l">
              <a:spcBef>
                <a:spcPts val="360"/>
              </a:spcBef>
              <a:spcAft>
                <a:spcPts val="0"/>
              </a:spcAft>
              <a:buSzPts val="1368"/>
              <a:buChar char="🞇"/>
              <a:defRPr/>
            </a:lvl1pPr>
            <a:lvl2pPr marL="914400" lvl="1" indent="-315468" algn="l">
              <a:spcBef>
                <a:spcPts val="360"/>
              </a:spcBef>
              <a:spcAft>
                <a:spcPts val="0"/>
              </a:spcAft>
              <a:buSzPts val="1368"/>
              <a:buChar char="🞇"/>
              <a:defRPr/>
            </a:lvl2pPr>
            <a:lvl3pPr marL="1371600" lvl="2" indent="-315468" algn="l">
              <a:spcBef>
                <a:spcPts val="360"/>
              </a:spcBef>
              <a:spcAft>
                <a:spcPts val="0"/>
              </a:spcAft>
              <a:buSzPts val="1368"/>
              <a:buChar char="🞇"/>
              <a:defRPr/>
            </a:lvl3pPr>
            <a:lvl4pPr marL="1828800" lvl="3" indent="-315468" algn="l">
              <a:spcBef>
                <a:spcPts val="360"/>
              </a:spcBef>
              <a:spcAft>
                <a:spcPts val="0"/>
              </a:spcAft>
              <a:buSzPts val="1368"/>
              <a:buChar char="🞇"/>
              <a:defRPr/>
            </a:lvl4pPr>
            <a:lvl5pPr marL="2286000" lvl="4" indent="-315468" algn="l">
              <a:spcBef>
                <a:spcPts val="360"/>
              </a:spcBef>
              <a:spcAft>
                <a:spcPts val="0"/>
              </a:spcAft>
              <a:buSzPts val="1368"/>
              <a:buChar char="🞇"/>
              <a:defRPr/>
            </a:lvl5pPr>
            <a:lvl6pPr marL="2743200" lvl="5" indent="-315468" algn="l">
              <a:spcBef>
                <a:spcPts val="360"/>
              </a:spcBef>
              <a:spcAft>
                <a:spcPts val="0"/>
              </a:spcAft>
              <a:buSzPts val="1368"/>
              <a:buChar char="🞇"/>
              <a:defRPr/>
            </a:lvl6pPr>
            <a:lvl7pPr marL="3200400" lvl="6" indent="-315468" algn="l">
              <a:spcBef>
                <a:spcPts val="360"/>
              </a:spcBef>
              <a:spcAft>
                <a:spcPts val="0"/>
              </a:spcAft>
              <a:buSzPts val="1368"/>
              <a:buChar char="🞇"/>
              <a:defRPr/>
            </a:lvl7pPr>
            <a:lvl8pPr marL="3657600" lvl="7" indent="-315468" algn="l">
              <a:spcBef>
                <a:spcPts val="360"/>
              </a:spcBef>
              <a:spcAft>
                <a:spcPts val="0"/>
              </a:spcAft>
              <a:buSzPts val="1368"/>
              <a:buChar char="🞇"/>
              <a:defRPr/>
            </a:lvl8pPr>
            <a:lvl9pPr marL="4114800" lvl="8" indent="-315468" algn="l">
              <a:spcBef>
                <a:spcPts val="360"/>
              </a:spcBef>
              <a:spcAft>
                <a:spcPts val="0"/>
              </a:spcAft>
              <a:buSzPts val="1368"/>
              <a:buChar char="🞇"/>
              <a:defRPr/>
            </a:lvl9pPr>
          </a:lstStyle>
          <a:p>
            <a:endParaRPr/>
          </a:p>
        </p:txBody>
      </p:sp>
      <p:sp>
        <p:nvSpPr>
          <p:cNvPr id="242" name="Google Shape;242;p29"/>
          <p:cNvSpPr txBox="1">
            <a:spLocks noGrp="1"/>
          </p:cNvSpPr>
          <p:nvPr>
            <p:ph type="dt" idx="10"/>
          </p:nvPr>
        </p:nvSpPr>
        <p:spPr>
          <a:xfrm>
            <a:off x="5997388" y="224492"/>
            <a:ext cx="21336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3" name="Google Shape;243;p29"/>
          <p:cNvSpPr txBox="1">
            <a:spLocks noGrp="1"/>
          </p:cNvSpPr>
          <p:nvPr>
            <p:ph type="ftr" idx="11"/>
          </p:nvPr>
        </p:nvSpPr>
        <p:spPr>
          <a:xfrm>
            <a:off x="4641448" y="5852160"/>
            <a:ext cx="3502152"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4" name="Google Shape;244;p29"/>
          <p:cNvSpPr txBox="1">
            <a:spLocks noGrp="1"/>
          </p:cNvSpPr>
          <p:nvPr>
            <p:ph type="sldNum" idx="12"/>
          </p:nvPr>
        </p:nvSpPr>
        <p:spPr>
          <a:xfrm>
            <a:off x="4649096" y="224491"/>
            <a:ext cx="1332156"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Κατακόρυφος τίτλος και Κείμενο" type="vertTitleAndTx">
  <p:cSld name="VERTICAL_TITLE_AND_VERTICAL_TEXT">
    <p:spTree>
      <p:nvGrpSpPr>
        <p:cNvPr id="1" name="Shape 245"/>
        <p:cNvGrpSpPr/>
        <p:nvPr/>
      </p:nvGrpSpPr>
      <p:grpSpPr>
        <a:xfrm>
          <a:off x="0" y="0"/>
          <a:ext cx="0" cy="0"/>
          <a:chOff x="0" y="0"/>
          <a:chExt cx="0" cy="0"/>
        </a:xfrm>
      </p:grpSpPr>
      <p:sp>
        <p:nvSpPr>
          <p:cNvPr id="246" name="Google Shape;246;p30"/>
          <p:cNvSpPr txBox="1">
            <a:spLocks noGrp="1"/>
          </p:cNvSpPr>
          <p:nvPr>
            <p:ph type="title"/>
          </p:nvPr>
        </p:nvSpPr>
        <p:spPr>
          <a:xfrm rot="5400000">
            <a:off x="4981455" y="2678093"/>
            <a:ext cx="4780344" cy="1484453"/>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accen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7" name="Google Shape;247;p30"/>
          <p:cNvSpPr txBox="1">
            <a:spLocks noGrp="1"/>
          </p:cNvSpPr>
          <p:nvPr>
            <p:ph type="body" idx="1"/>
          </p:nvPr>
        </p:nvSpPr>
        <p:spPr>
          <a:xfrm rot="5400000">
            <a:off x="1374976" y="708467"/>
            <a:ext cx="4780344" cy="5423704"/>
          </a:xfrm>
          <a:prstGeom prst="rect">
            <a:avLst/>
          </a:prstGeom>
          <a:noFill/>
          <a:ln>
            <a:noFill/>
          </a:ln>
        </p:spPr>
        <p:txBody>
          <a:bodyPr spcFirstLastPara="1" wrap="square" lIns="91425" tIns="45700" rIns="91425" bIns="45700" anchor="t" anchorCtr="0">
            <a:normAutofit/>
          </a:bodyPr>
          <a:lstStyle>
            <a:lvl1pPr marL="457200" lvl="0" indent="-315468" algn="l">
              <a:spcBef>
                <a:spcPts val="360"/>
              </a:spcBef>
              <a:spcAft>
                <a:spcPts val="0"/>
              </a:spcAft>
              <a:buSzPts val="1368"/>
              <a:buChar char="🞇"/>
              <a:defRPr/>
            </a:lvl1pPr>
            <a:lvl2pPr marL="914400" lvl="1" indent="-315468" algn="l">
              <a:spcBef>
                <a:spcPts val="360"/>
              </a:spcBef>
              <a:spcAft>
                <a:spcPts val="0"/>
              </a:spcAft>
              <a:buSzPts val="1368"/>
              <a:buChar char="🞇"/>
              <a:defRPr/>
            </a:lvl2pPr>
            <a:lvl3pPr marL="1371600" lvl="2" indent="-315468" algn="l">
              <a:spcBef>
                <a:spcPts val="360"/>
              </a:spcBef>
              <a:spcAft>
                <a:spcPts val="0"/>
              </a:spcAft>
              <a:buSzPts val="1368"/>
              <a:buChar char="🞇"/>
              <a:defRPr/>
            </a:lvl3pPr>
            <a:lvl4pPr marL="1828800" lvl="3" indent="-315468" algn="l">
              <a:spcBef>
                <a:spcPts val="360"/>
              </a:spcBef>
              <a:spcAft>
                <a:spcPts val="0"/>
              </a:spcAft>
              <a:buSzPts val="1368"/>
              <a:buChar char="🞇"/>
              <a:defRPr/>
            </a:lvl4pPr>
            <a:lvl5pPr marL="2286000" lvl="4" indent="-315468" algn="l">
              <a:spcBef>
                <a:spcPts val="360"/>
              </a:spcBef>
              <a:spcAft>
                <a:spcPts val="0"/>
              </a:spcAft>
              <a:buSzPts val="1368"/>
              <a:buChar char="🞇"/>
              <a:defRPr/>
            </a:lvl5pPr>
            <a:lvl6pPr marL="2743200" lvl="5" indent="-315468" algn="l">
              <a:spcBef>
                <a:spcPts val="360"/>
              </a:spcBef>
              <a:spcAft>
                <a:spcPts val="0"/>
              </a:spcAft>
              <a:buSzPts val="1368"/>
              <a:buChar char="🞇"/>
              <a:defRPr/>
            </a:lvl6pPr>
            <a:lvl7pPr marL="3200400" lvl="6" indent="-315468" algn="l">
              <a:spcBef>
                <a:spcPts val="360"/>
              </a:spcBef>
              <a:spcAft>
                <a:spcPts val="0"/>
              </a:spcAft>
              <a:buSzPts val="1368"/>
              <a:buChar char="🞇"/>
              <a:defRPr/>
            </a:lvl7pPr>
            <a:lvl8pPr marL="3657600" lvl="7" indent="-315468" algn="l">
              <a:spcBef>
                <a:spcPts val="360"/>
              </a:spcBef>
              <a:spcAft>
                <a:spcPts val="0"/>
              </a:spcAft>
              <a:buSzPts val="1368"/>
              <a:buChar char="🞇"/>
              <a:defRPr/>
            </a:lvl8pPr>
            <a:lvl9pPr marL="4114800" lvl="8" indent="-315468" algn="l">
              <a:spcBef>
                <a:spcPts val="360"/>
              </a:spcBef>
              <a:spcAft>
                <a:spcPts val="0"/>
              </a:spcAft>
              <a:buSzPts val="1368"/>
              <a:buChar char="🞇"/>
              <a:defRPr/>
            </a:lvl9pPr>
          </a:lstStyle>
          <a:p>
            <a:endParaRPr/>
          </a:p>
        </p:txBody>
      </p:sp>
      <p:sp>
        <p:nvSpPr>
          <p:cNvPr id="248" name="Google Shape;248;p30"/>
          <p:cNvSpPr txBox="1">
            <a:spLocks noGrp="1"/>
          </p:cNvSpPr>
          <p:nvPr>
            <p:ph type="dt" idx="10"/>
          </p:nvPr>
        </p:nvSpPr>
        <p:spPr>
          <a:xfrm>
            <a:off x="5997388" y="224492"/>
            <a:ext cx="21336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9" name="Google Shape;249;p30"/>
          <p:cNvSpPr txBox="1">
            <a:spLocks noGrp="1"/>
          </p:cNvSpPr>
          <p:nvPr>
            <p:ph type="ftr" idx="11"/>
          </p:nvPr>
        </p:nvSpPr>
        <p:spPr>
          <a:xfrm>
            <a:off x="4641448" y="5852160"/>
            <a:ext cx="3502152"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0" name="Google Shape;250;p30"/>
          <p:cNvSpPr txBox="1">
            <a:spLocks noGrp="1"/>
          </p:cNvSpPr>
          <p:nvPr>
            <p:ph type="sldNum" idx="12"/>
          </p:nvPr>
        </p:nvSpPr>
        <p:spPr>
          <a:xfrm>
            <a:off x="4649096" y="224491"/>
            <a:ext cx="1332156"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Τίτλος και Περιεχόμενο" type="obj">
  <p:cSld name="OBJECT">
    <p:spTree>
      <p:nvGrpSpPr>
        <p:cNvPr id="1" name="Shape 102"/>
        <p:cNvGrpSpPr/>
        <p:nvPr/>
      </p:nvGrpSpPr>
      <p:grpSpPr>
        <a:xfrm>
          <a:off x="0" y="0"/>
          <a:ext cx="0" cy="0"/>
          <a:chOff x="0" y="0"/>
          <a:chExt cx="0" cy="0"/>
        </a:xfrm>
      </p:grpSpPr>
      <p:sp>
        <p:nvSpPr>
          <p:cNvPr id="103" name="Google Shape;103;p21"/>
          <p:cNvSpPr txBox="1">
            <a:spLocks noGrp="1"/>
          </p:cNvSpPr>
          <p:nvPr>
            <p:ph type="title"/>
          </p:nvPr>
        </p:nvSpPr>
        <p:spPr>
          <a:xfrm>
            <a:off x="1043490" y="1027664"/>
            <a:ext cx="7024744" cy="114300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accen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4" name="Google Shape;104;p21"/>
          <p:cNvSpPr txBox="1">
            <a:spLocks noGrp="1"/>
          </p:cNvSpPr>
          <p:nvPr>
            <p:ph type="body" idx="1"/>
          </p:nvPr>
        </p:nvSpPr>
        <p:spPr>
          <a:xfrm>
            <a:off x="1043492" y="2323652"/>
            <a:ext cx="6777317" cy="3508977"/>
          </a:xfrm>
          <a:prstGeom prst="rect">
            <a:avLst/>
          </a:prstGeom>
          <a:noFill/>
          <a:ln>
            <a:noFill/>
          </a:ln>
        </p:spPr>
        <p:txBody>
          <a:bodyPr spcFirstLastPara="1" wrap="square" lIns="91425" tIns="45700" rIns="91425" bIns="45700" anchor="t" anchorCtr="0">
            <a:normAutofit/>
          </a:bodyPr>
          <a:lstStyle>
            <a:lvl1pPr marL="457200" lvl="0" indent="-315468" algn="l">
              <a:spcBef>
                <a:spcPts val="360"/>
              </a:spcBef>
              <a:spcAft>
                <a:spcPts val="0"/>
              </a:spcAft>
              <a:buSzPts val="1368"/>
              <a:buChar char="🞇"/>
              <a:defRPr/>
            </a:lvl1pPr>
            <a:lvl2pPr marL="914400" lvl="1" indent="-315468" algn="l">
              <a:spcBef>
                <a:spcPts val="360"/>
              </a:spcBef>
              <a:spcAft>
                <a:spcPts val="0"/>
              </a:spcAft>
              <a:buSzPts val="1368"/>
              <a:buChar char="🞇"/>
              <a:defRPr/>
            </a:lvl2pPr>
            <a:lvl3pPr marL="1371600" lvl="2" indent="-315468" algn="l">
              <a:spcBef>
                <a:spcPts val="360"/>
              </a:spcBef>
              <a:spcAft>
                <a:spcPts val="0"/>
              </a:spcAft>
              <a:buSzPts val="1368"/>
              <a:buChar char="🞇"/>
              <a:defRPr/>
            </a:lvl3pPr>
            <a:lvl4pPr marL="1828800" lvl="3" indent="-315468" algn="l">
              <a:spcBef>
                <a:spcPts val="360"/>
              </a:spcBef>
              <a:spcAft>
                <a:spcPts val="0"/>
              </a:spcAft>
              <a:buSzPts val="1368"/>
              <a:buChar char="🞇"/>
              <a:defRPr/>
            </a:lvl4pPr>
            <a:lvl5pPr marL="2286000" lvl="4" indent="-315468" algn="l">
              <a:spcBef>
                <a:spcPts val="360"/>
              </a:spcBef>
              <a:spcAft>
                <a:spcPts val="0"/>
              </a:spcAft>
              <a:buSzPts val="1368"/>
              <a:buChar char="🞇"/>
              <a:defRPr/>
            </a:lvl5pPr>
            <a:lvl6pPr marL="2743200" lvl="5" indent="-315468" algn="l">
              <a:spcBef>
                <a:spcPts val="360"/>
              </a:spcBef>
              <a:spcAft>
                <a:spcPts val="0"/>
              </a:spcAft>
              <a:buSzPts val="1368"/>
              <a:buChar char="🞇"/>
              <a:defRPr/>
            </a:lvl6pPr>
            <a:lvl7pPr marL="3200400" lvl="6" indent="-315468" algn="l">
              <a:spcBef>
                <a:spcPts val="360"/>
              </a:spcBef>
              <a:spcAft>
                <a:spcPts val="0"/>
              </a:spcAft>
              <a:buSzPts val="1368"/>
              <a:buChar char="🞇"/>
              <a:defRPr/>
            </a:lvl7pPr>
            <a:lvl8pPr marL="3657600" lvl="7" indent="-315468" algn="l">
              <a:spcBef>
                <a:spcPts val="360"/>
              </a:spcBef>
              <a:spcAft>
                <a:spcPts val="0"/>
              </a:spcAft>
              <a:buSzPts val="1368"/>
              <a:buChar char="🞇"/>
              <a:defRPr/>
            </a:lvl8pPr>
            <a:lvl9pPr marL="4114800" lvl="8" indent="-315468" algn="l">
              <a:spcBef>
                <a:spcPts val="360"/>
              </a:spcBef>
              <a:spcAft>
                <a:spcPts val="0"/>
              </a:spcAft>
              <a:buSzPts val="1368"/>
              <a:buChar char="🞇"/>
              <a:defRPr/>
            </a:lvl9pPr>
          </a:lstStyle>
          <a:p>
            <a:endParaRPr/>
          </a:p>
        </p:txBody>
      </p:sp>
      <p:sp>
        <p:nvSpPr>
          <p:cNvPr id="105" name="Google Shape;105;p21"/>
          <p:cNvSpPr txBox="1">
            <a:spLocks noGrp="1"/>
          </p:cNvSpPr>
          <p:nvPr>
            <p:ph type="dt" idx="10"/>
          </p:nvPr>
        </p:nvSpPr>
        <p:spPr>
          <a:xfrm>
            <a:off x="5997388" y="224492"/>
            <a:ext cx="21336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 name="Google Shape;106;p21"/>
          <p:cNvSpPr txBox="1">
            <a:spLocks noGrp="1"/>
          </p:cNvSpPr>
          <p:nvPr>
            <p:ph type="ftr" idx="11"/>
          </p:nvPr>
        </p:nvSpPr>
        <p:spPr>
          <a:xfrm>
            <a:off x="4641448" y="5852160"/>
            <a:ext cx="3502152"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 name="Google Shape;107;p21"/>
          <p:cNvSpPr txBox="1">
            <a:spLocks noGrp="1"/>
          </p:cNvSpPr>
          <p:nvPr>
            <p:ph type="sldNum" idx="12"/>
          </p:nvPr>
        </p:nvSpPr>
        <p:spPr>
          <a:xfrm>
            <a:off x="4649096" y="224491"/>
            <a:ext cx="1332156"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Κενή" type="blank">
  <p:cSld name="BLANK">
    <p:spTree>
      <p:nvGrpSpPr>
        <p:cNvPr id="1" name="Shape 108"/>
        <p:cNvGrpSpPr/>
        <p:nvPr/>
      </p:nvGrpSpPr>
      <p:grpSpPr>
        <a:xfrm>
          <a:off x="0" y="0"/>
          <a:ext cx="0" cy="0"/>
          <a:chOff x="0" y="0"/>
          <a:chExt cx="0" cy="0"/>
        </a:xfrm>
      </p:grpSpPr>
      <p:sp>
        <p:nvSpPr>
          <p:cNvPr id="109" name="Google Shape;109;p22"/>
          <p:cNvSpPr txBox="1">
            <a:spLocks noGrp="1"/>
          </p:cNvSpPr>
          <p:nvPr>
            <p:ph type="dt" idx="10"/>
          </p:nvPr>
        </p:nvSpPr>
        <p:spPr>
          <a:xfrm>
            <a:off x="5997388" y="224492"/>
            <a:ext cx="21336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0" name="Google Shape;110;p22"/>
          <p:cNvSpPr txBox="1">
            <a:spLocks noGrp="1"/>
          </p:cNvSpPr>
          <p:nvPr>
            <p:ph type="ftr" idx="11"/>
          </p:nvPr>
        </p:nvSpPr>
        <p:spPr>
          <a:xfrm>
            <a:off x="4641448" y="5852160"/>
            <a:ext cx="3502152"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1" name="Google Shape;111;p22"/>
          <p:cNvSpPr txBox="1">
            <a:spLocks noGrp="1"/>
          </p:cNvSpPr>
          <p:nvPr>
            <p:ph type="sldNum" idx="12"/>
          </p:nvPr>
        </p:nvSpPr>
        <p:spPr>
          <a:xfrm>
            <a:off x="4649096" y="224491"/>
            <a:ext cx="1332156"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Κεφαλίδα ενότητας" type="secHead">
  <p:cSld name="SECTION_HEADER">
    <p:spTree>
      <p:nvGrpSpPr>
        <p:cNvPr id="1" name="Shape 112"/>
        <p:cNvGrpSpPr/>
        <p:nvPr/>
      </p:nvGrpSpPr>
      <p:grpSpPr>
        <a:xfrm>
          <a:off x="0" y="0"/>
          <a:ext cx="0" cy="0"/>
          <a:chOff x="0" y="0"/>
          <a:chExt cx="0" cy="0"/>
        </a:xfrm>
      </p:grpSpPr>
      <p:sp>
        <p:nvSpPr>
          <p:cNvPr id="113" name="Google Shape;113;p23"/>
          <p:cNvSpPr txBox="1">
            <a:spLocks noGrp="1"/>
          </p:cNvSpPr>
          <p:nvPr>
            <p:ph type="title"/>
          </p:nvPr>
        </p:nvSpPr>
        <p:spPr>
          <a:xfrm>
            <a:off x="1258645" y="2900829"/>
            <a:ext cx="6637468" cy="1362075"/>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accent1"/>
              </a:buClr>
              <a:buSzPts val="4000"/>
              <a:buFont typeface="Century Gothic"/>
              <a:buNone/>
              <a:defRPr sz="4000" b="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4" name="Google Shape;114;p23"/>
          <p:cNvSpPr txBox="1">
            <a:spLocks noGrp="1"/>
          </p:cNvSpPr>
          <p:nvPr>
            <p:ph type="body" idx="1"/>
          </p:nvPr>
        </p:nvSpPr>
        <p:spPr>
          <a:xfrm>
            <a:off x="1258645" y="4267200"/>
            <a:ext cx="6637467" cy="1520413"/>
          </a:xfrm>
          <a:prstGeom prst="rect">
            <a:avLst/>
          </a:prstGeom>
          <a:noFill/>
          <a:ln>
            <a:noFill/>
          </a:ln>
        </p:spPr>
        <p:txBody>
          <a:bodyPr spcFirstLastPara="1" wrap="square" lIns="91425" tIns="45700" rIns="91425" bIns="45700" anchor="t" anchorCtr="0">
            <a:normAutofit/>
          </a:bodyPr>
          <a:lstStyle>
            <a:lvl1pPr marL="457200" lvl="0" indent="-228600" algn="l">
              <a:spcBef>
                <a:spcPts val="400"/>
              </a:spcBef>
              <a:spcAft>
                <a:spcPts val="0"/>
              </a:spcAft>
              <a:buSzPts val="1520"/>
              <a:buNone/>
              <a:defRPr sz="2000">
                <a:solidFill>
                  <a:srgbClr val="888888"/>
                </a:solidFill>
              </a:defRPr>
            </a:lvl1pPr>
            <a:lvl2pPr marL="914400" lvl="1" indent="-228600" algn="l">
              <a:spcBef>
                <a:spcPts val="360"/>
              </a:spcBef>
              <a:spcAft>
                <a:spcPts val="0"/>
              </a:spcAft>
              <a:buSzPts val="1368"/>
              <a:buNone/>
              <a:defRPr sz="1800">
                <a:solidFill>
                  <a:srgbClr val="888888"/>
                </a:solidFill>
              </a:defRPr>
            </a:lvl2pPr>
            <a:lvl3pPr marL="1371600" lvl="2" indent="-228600" algn="l">
              <a:spcBef>
                <a:spcPts val="320"/>
              </a:spcBef>
              <a:spcAft>
                <a:spcPts val="0"/>
              </a:spcAft>
              <a:buSzPts val="1216"/>
              <a:buNone/>
              <a:defRPr sz="1600">
                <a:solidFill>
                  <a:srgbClr val="888888"/>
                </a:solidFill>
              </a:defRPr>
            </a:lvl3pPr>
            <a:lvl4pPr marL="1828800" lvl="3" indent="-228600" algn="l">
              <a:spcBef>
                <a:spcPts val="280"/>
              </a:spcBef>
              <a:spcAft>
                <a:spcPts val="0"/>
              </a:spcAft>
              <a:buSzPts val="1064"/>
              <a:buNone/>
              <a:defRPr sz="1400">
                <a:solidFill>
                  <a:srgbClr val="888888"/>
                </a:solidFill>
              </a:defRPr>
            </a:lvl4pPr>
            <a:lvl5pPr marL="2286000" lvl="4" indent="-228600" algn="l">
              <a:spcBef>
                <a:spcPts val="280"/>
              </a:spcBef>
              <a:spcAft>
                <a:spcPts val="0"/>
              </a:spcAft>
              <a:buSzPts val="1064"/>
              <a:buNone/>
              <a:defRPr sz="1400">
                <a:solidFill>
                  <a:srgbClr val="888888"/>
                </a:solidFill>
              </a:defRPr>
            </a:lvl5pPr>
            <a:lvl6pPr marL="2743200" lvl="5" indent="-228600" algn="l">
              <a:spcBef>
                <a:spcPts val="280"/>
              </a:spcBef>
              <a:spcAft>
                <a:spcPts val="0"/>
              </a:spcAft>
              <a:buSzPts val="1064"/>
              <a:buNone/>
              <a:defRPr sz="1400">
                <a:solidFill>
                  <a:srgbClr val="888888"/>
                </a:solidFill>
              </a:defRPr>
            </a:lvl6pPr>
            <a:lvl7pPr marL="3200400" lvl="6" indent="-228600" algn="l">
              <a:spcBef>
                <a:spcPts val="280"/>
              </a:spcBef>
              <a:spcAft>
                <a:spcPts val="0"/>
              </a:spcAft>
              <a:buSzPts val="1064"/>
              <a:buNone/>
              <a:defRPr sz="1400">
                <a:solidFill>
                  <a:srgbClr val="888888"/>
                </a:solidFill>
              </a:defRPr>
            </a:lvl7pPr>
            <a:lvl8pPr marL="3657600" lvl="7" indent="-228600" algn="l">
              <a:spcBef>
                <a:spcPts val="280"/>
              </a:spcBef>
              <a:spcAft>
                <a:spcPts val="0"/>
              </a:spcAft>
              <a:buSzPts val="1064"/>
              <a:buNone/>
              <a:defRPr sz="1400">
                <a:solidFill>
                  <a:srgbClr val="888888"/>
                </a:solidFill>
              </a:defRPr>
            </a:lvl8pPr>
            <a:lvl9pPr marL="4114800" lvl="8" indent="-228600" algn="l">
              <a:spcBef>
                <a:spcPts val="280"/>
              </a:spcBef>
              <a:spcAft>
                <a:spcPts val="0"/>
              </a:spcAft>
              <a:buSzPts val="1064"/>
              <a:buNone/>
              <a:defRPr sz="1400">
                <a:solidFill>
                  <a:srgbClr val="888888"/>
                </a:solidFill>
              </a:defRPr>
            </a:lvl9pPr>
          </a:lstStyle>
          <a:p>
            <a:endParaRPr/>
          </a:p>
        </p:txBody>
      </p:sp>
      <p:sp>
        <p:nvSpPr>
          <p:cNvPr id="115" name="Google Shape;115;p23"/>
          <p:cNvSpPr txBox="1">
            <a:spLocks noGrp="1"/>
          </p:cNvSpPr>
          <p:nvPr>
            <p:ph type="dt" idx="10"/>
          </p:nvPr>
        </p:nvSpPr>
        <p:spPr>
          <a:xfrm>
            <a:off x="5997388" y="224492"/>
            <a:ext cx="21336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6" name="Google Shape;116;p23"/>
          <p:cNvSpPr txBox="1">
            <a:spLocks noGrp="1"/>
          </p:cNvSpPr>
          <p:nvPr>
            <p:ph type="ftr" idx="11"/>
          </p:nvPr>
        </p:nvSpPr>
        <p:spPr>
          <a:xfrm>
            <a:off x="4641448" y="5852160"/>
            <a:ext cx="3502152"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7" name="Google Shape;117;p23"/>
          <p:cNvSpPr txBox="1">
            <a:spLocks noGrp="1"/>
          </p:cNvSpPr>
          <p:nvPr>
            <p:ph type="sldNum" idx="12"/>
          </p:nvPr>
        </p:nvSpPr>
        <p:spPr>
          <a:xfrm>
            <a:off x="4649096" y="224491"/>
            <a:ext cx="1332156"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Δύο περιεχόμενα" type="twoObj">
  <p:cSld name="TWO_OBJECTS">
    <p:spTree>
      <p:nvGrpSpPr>
        <p:cNvPr id="1" name="Shape 118"/>
        <p:cNvGrpSpPr/>
        <p:nvPr/>
      </p:nvGrpSpPr>
      <p:grpSpPr>
        <a:xfrm>
          <a:off x="0" y="0"/>
          <a:ext cx="0" cy="0"/>
          <a:chOff x="0" y="0"/>
          <a:chExt cx="0" cy="0"/>
        </a:xfrm>
      </p:grpSpPr>
      <p:sp>
        <p:nvSpPr>
          <p:cNvPr id="119" name="Google Shape;119;p24"/>
          <p:cNvSpPr txBox="1">
            <a:spLocks noGrp="1"/>
          </p:cNvSpPr>
          <p:nvPr>
            <p:ph type="title"/>
          </p:nvPr>
        </p:nvSpPr>
        <p:spPr>
          <a:xfrm>
            <a:off x="1043490" y="1027664"/>
            <a:ext cx="7024744" cy="114300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accen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0" name="Google Shape;120;p24"/>
          <p:cNvSpPr txBox="1">
            <a:spLocks noGrp="1"/>
          </p:cNvSpPr>
          <p:nvPr>
            <p:ph type="dt" idx="10"/>
          </p:nvPr>
        </p:nvSpPr>
        <p:spPr>
          <a:xfrm>
            <a:off x="5997388" y="224492"/>
            <a:ext cx="21336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1" name="Google Shape;121;p24"/>
          <p:cNvSpPr txBox="1">
            <a:spLocks noGrp="1"/>
          </p:cNvSpPr>
          <p:nvPr>
            <p:ph type="ftr" idx="11"/>
          </p:nvPr>
        </p:nvSpPr>
        <p:spPr>
          <a:xfrm>
            <a:off x="4641448" y="5852160"/>
            <a:ext cx="3502152"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2" name="Google Shape;122;p24"/>
          <p:cNvSpPr txBox="1">
            <a:spLocks noGrp="1"/>
          </p:cNvSpPr>
          <p:nvPr>
            <p:ph type="sldNum" idx="12"/>
          </p:nvPr>
        </p:nvSpPr>
        <p:spPr>
          <a:xfrm>
            <a:off x="4649096" y="224491"/>
            <a:ext cx="1332156"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l-GR"/>
              <a:t>‹#›</a:t>
            </a:fld>
            <a:endParaRPr/>
          </a:p>
        </p:txBody>
      </p:sp>
      <p:sp>
        <p:nvSpPr>
          <p:cNvPr id="123" name="Google Shape;123;p24"/>
          <p:cNvSpPr txBox="1">
            <a:spLocks noGrp="1"/>
          </p:cNvSpPr>
          <p:nvPr>
            <p:ph type="body" idx="1"/>
          </p:nvPr>
        </p:nvSpPr>
        <p:spPr>
          <a:xfrm>
            <a:off x="1042416" y="2313432"/>
            <a:ext cx="3419856" cy="3493008"/>
          </a:xfrm>
          <a:prstGeom prst="rect">
            <a:avLst/>
          </a:prstGeom>
          <a:noFill/>
          <a:ln>
            <a:noFill/>
          </a:ln>
        </p:spPr>
        <p:txBody>
          <a:bodyPr spcFirstLastPara="1" wrap="square" lIns="91425" tIns="45700" rIns="91425" bIns="45700" anchor="t" anchorCtr="0">
            <a:normAutofit/>
          </a:bodyPr>
          <a:lstStyle>
            <a:lvl1pPr marL="457200" lvl="0" indent="-315468" algn="l">
              <a:spcBef>
                <a:spcPts val="360"/>
              </a:spcBef>
              <a:spcAft>
                <a:spcPts val="0"/>
              </a:spcAft>
              <a:buSzPts val="1368"/>
              <a:buChar char="🞇"/>
              <a:defRPr/>
            </a:lvl1pPr>
            <a:lvl2pPr marL="914400" lvl="1" indent="-315468" algn="l">
              <a:spcBef>
                <a:spcPts val="360"/>
              </a:spcBef>
              <a:spcAft>
                <a:spcPts val="0"/>
              </a:spcAft>
              <a:buSzPts val="1368"/>
              <a:buChar char="🞇"/>
              <a:defRPr/>
            </a:lvl2pPr>
            <a:lvl3pPr marL="1371600" lvl="2" indent="-315468" algn="l">
              <a:spcBef>
                <a:spcPts val="360"/>
              </a:spcBef>
              <a:spcAft>
                <a:spcPts val="0"/>
              </a:spcAft>
              <a:buSzPts val="1368"/>
              <a:buChar char="🞇"/>
              <a:defRPr/>
            </a:lvl3pPr>
            <a:lvl4pPr marL="1828800" lvl="3" indent="-315468" algn="l">
              <a:spcBef>
                <a:spcPts val="360"/>
              </a:spcBef>
              <a:spcAft>
                <a:spcPts val="0"/>
              </a:spcAft>
              <a:buSzPts val="1368"/>
              <a:buChar char="🞇"/>
              <a:defRPr/>
            </a:lvl4pPr>
            <a:lvl5pPr marL="2286000" lvl="4" indent="-315468" algn="l">
              <a:spcBef>
                <a:spcPts val="360"/>
              </a:spcBef>
              <a:spcAft>
                <a:spcPts val="0"/>
              </a:spcAft>
              <a:buSzPts val="1368"/>
              <a:buChar char="🞇"/>
              <a:defRPr/>
            </a:lvl5pPr>
            <a:lvl6pPr marL="2743200" lvl="5" indent="-315468" algn="l">
              <a:spcBef>
                <a:spcPts val="360"/>
              </a:spcBef>
              <a:spcAft>
                <a:spcPts val="0"/>
              </a:spcAft>
              <a:buSzPts val="1368"/>
              <a:buChar char="🞇"/>
              <a:defRPr/>
            </a:lvl6pPr>
            <a:lvl7pPr marL="3200400" lvl="6" indent="-315468" algn="l">
              <a:spcBef>
                <a:spcPts val="360"/>
              </a:spcBef>
              <a:spcAft>
                <a:spcPts val="0"/>
              </a:spcAft>
              <a:buSzPts val="1368"/>
              <a:buChar char="🞇"/>
              <a:defRPr/>
            </a:lvl7pPr>
            <a:lvl8pPr marL="3657600" lvl="7" indent="-315468" algn="l">
              <a:spcBef>
                <a:spcPts val="360"/>
              </a:spcBef>
              <a:spcAft>
                <a:spcPts val="0"/>
              </a:spcAft>
              <a:buSzPts val="1368"/>
              <a:buChar char="🞇"/>
              <a:defRPr/>
            </a:lvl8pPr>
            <a:lvl9pPr marL="4114800" lvl="8" indent="-315468" algn="l">
              <a:spcBef>
                <a:spcPts val="360"/>
              </a:spcBef>
              <a:spcAft>
                <a:spcPts val="0"/>
              </a:spcAft>
              <a:buSzPts val="1368"/>
              <a:buChar char="🞇"/>
              <a:defRPr/>
            </a:lvl9pPr>
          </a:lstStyle>
          <a:p>
            <a:endParaRPr/>
          </a:p>
        </p:txBody>
      </p:sp>
      <p:sp>
        <p:nvSpPr>
          <p:cNvPr id="124" name="Google Shape;124;p24"/>
          <p:cNvSpPr txBox="1">
            <a:spLocks noGrp="1"/>
          </p:cNvSpPr>
          <p:nvPr>
            <p:ph type="body" idx="2"/>
          </p:nvPr>
        </p:nvSpPr>
        <p:spPr>
          <a:xfrm>
            <a:off x="4645152" y="2313431"/>
            <a:ext cx="3419856" cy="3493008"/>
          </a:xfrm>
          <a:prstGeom prst="rect">
            <a:avLst/>
          </a:prstGeom>
          <a:noFill/>
          <a:ln>
            <a:noFill/>
          </a:ln>
        </p:spPr>
        <p:txBody>
          <a:bodyPr spcFirstLastPara="1" wrap="square" lIns="91425" tIns="45700" rIns="91425" bIns="45700" anchor="t" anchorCtr="0">
            <a:normAutofit/>
          </a:bodyPr>
          <a:lstStyle>
            <a:lvl1pPr marL="457200" lvl="0" indent="-315468" algn="l">
              <a:spcBef>
                <a:spcPts val="360"/>
              </a:spcBef>
              <a:spcAft>
                <a:spcPts val="0"/>
              </a:spcAft>
              <a:buSzPts val="1368"/>
              <a:buChar char="🞇"/>
              <a:defRPr/>
            </a:lvl1pPr>
            <a:lvl2pPr marL="914400" lvl="1" indent="-315468" algn="l">
              <a:spcBef>
                <a:spcPts val="360"/>
              </a:spcBef>
              <a:spcAft>
                <a:spcPts val="0"/>
              </a:spcAft>
              <a:buSzPts val="1368"/>
              <a:buChar char="🞇"/>
              <a:defRPr/>
            </a:lvl2pPr>
            <a:lvl3pPr marL="1371600" lvl="2" indent="-315468" algn="l">
              <a:spcBef>
                <a:spcPts val="360"/>
              </a:spcBef>
              <a:spcAft>
                <a:spcPts val="0"/>
              </a:spcAft>
              <a:buSzPts val="1368"/>
              <a:buChar char="🞇"/>
              <a:defRPr/>
            </a:lvl3pPr>
            <a:lvl4pPr marL="1828800" lvl="3" indent="-315468" algn="l">
              <a:spcBef>
                <a:spcPts val="360"/>
              </a:spcBef>
              <a:spcAft>
                <a:spcPts val="0"/>
              </a:spcAft>
              <a:buSzPts val="1368"/>
              <a:buChar char="🞇"/>
              <a:defRPr/>
            </a:lvl4pPr>
            <a:lvl5pPr marL="2286000" lvl="4" indent="-315468" algn="l">
              <a:spcBef>
                <a:spcPts val="360"/>
              </a:spcBef>
              <a:spcAft>
                <a:spcPts val="0"/>
              </a:spcAft>
              <a:buSzPts val="1368"/>
              <a:buChar char="🞇"/>
              <a:defRPr/>
            </a:lvl5pPr>
            <a:lvl6pPr marL="2743200" lvl="5" indent="-315468" algn="l">
              <a:spcBef>
                <a:spcPts val="360"/>
              </a:spcBef>
              <a:spcAft>
                <a:spcPts val="0"/>
              </a:spcAft>
              <a:buSzPts val="1368"/>
              <a:buChar char="🞇"/>
              <a:defRPr/>
            </a:lvl6pPr>
            <a:lvl7pPr marL="3200400" lvl="6" indent="-315468" algn="l">
              <a:spcBef>
                <a:spcPts val="360"/>
              </a:spcBef>
              <a:spcAft>
                <a:spcPts val="0"/>
              </a:spcAft>
              <a:buSzPts val="1368"/>
              <a:buChar char="🞇"/>
              <a:defRPr/>
            </a:lvl7pPr>
            <a:lvl8pPr marL="3657600" lvl="7" indent="-315468" algn="l">
              <a:spcBef>
                <a:spcPts val="360"/>
              </a:spcBef>
              <a:spcAft>
                <a:spcPts val="0"/>
              </a:spcAft>
              <a:buSzPts val="1368"/>
              <a:buChar char="🞇"/>
              <a:defRPr/>
            </a:lvl8pPr>
            <a:lvl9pPr marL="4114800" lvl="8" indent="-315468" algn="l">
              <a:spcBef>
                <a:spcPts val="360"/>
              </a:spcBef>
              <a:spcAft>
                <a:spcPts val="0"/>
              </a:spcAft>
              <a:buSzPts val="1368"/>
              <a:buChar char="🞇"/>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Σύγκριση" type="twoTxTwoObj">
  <p:cSld name="TWO_OBJECTS_WITH_TEXT">
    <p:spTree>
      <p:nvGrpSpPr>
        <p:cNvPr id="1" name="Shape 125"/>
        <p:cNvGrpSpPr/>
        <p:nvPr/>
      </p:nvGrpSpPr>
      <p:grpSpPr>
        <a:xfrm>
          <a:off x="0" y="0"/>
          <a:ext cx="0" cy="0"/>
          <a:chOff x="0" y="0"/>
          <a:chExt cx="0" cy="0"/>
        </a:xfrm>
      </p:grpSpPr>
      <p:sp>
        <p:nvSpPr>
          <p:cNvPr id="126" name="Google Shape;126;p25"/>
          <p:cNvSpPr txBox="1">
            <a:spLocks noGrp="1"/>
          </p:cNvSpPr>
          <p:nvPr>
            <p:ph type="title"/>
          </p:nvPr>
        </p:nvSpPr>
        <p:spPr>
          <a:xfrm>
            <a:off x="1043490" y="1027664"/>
            <a:ext cx="7024744" cy="114300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accent1"/>
              </a:buClr>
              <a:buSzPts val="4000"/>
              <a:buFont typeface="Century Gothic"/>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7" name="Google Shape;127;p25"/>
          <p:cNvSpPr txBox="1">
            <a:spLocks noGrp="1"/>
          </p:cNvSpPr>
          <p:nvPr>
            <p:ph type="body" idx="1"/>
          </p:nvPr>
        </p:nvSpPr>
        <p:spPr>
          <a:xfrm>
            <a:off x="1412111" y="2316009"/>
            <a:ext cx="305714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SzPts val="1824"/>
              <a:buNone/>
              <a:defRPr sz="2400" b="1">
                <a:solidFill>
                  <a:schemeClr val="accent1"/>
                </a:solidFill>
              </a:defRPr>
            </a:lvl1pPr>
            <a:lvl2pPr marL="914400" lvl="1" indent="-228600" algn="l">
              <a:spcBef>
                <a:spcPts val="400"/>
              </a:spcBef>
              <a:spcAft>
                <a:spcPts val="0"/>
              </a:spcAft>
              <a:buSzPts val="1520"/>
              <a:buNone/>
              <a:defRPr sz="2000" b="1"/>
            </a:lvl2pPr>
            <a:lvl3pPr marL="1371600" lvl="2" indent="-228600" algn="l">
              <a:spcBef>
                <a:spcPts val="360"/>
              </a:spcBef>
              <a:spcAft>
                <a:spcPts val="0"/>
              </a:spcAft>
              <a:buSzPts val="1368"/>
              <a:buNone/>
              <a:defRPr sz="1800" b="1"/>
            </a:lvl3pPr>
            <a:lvl4pPr marL="1828800" lvl="3" indent="-228600" algn="l">
              <a:spcBef>
                <a:spcPts val="320"/>
              </a:spcBef>
              <a:spcAft>
                <a:spcPts val="0"/>
              </a:spcAft>
              <a:buSzPts val="1216"/>
              <a:buNone/>
              <a:defRPr sz="1600" b="1"/>
            </a:lvl4pPr>
            <a:lvl5pPr marL="2286000" lvl="4" indent="-228600" algn="l">
              <a:spcBef>
                <a:spcPts val="320"/>
              </a:spcBef>
              <a:spcAft>
                <a:spcPts val="0"/>
              </a:spcAft>
              <a:buSzPts val="1216"/>
              <a:buNone/>
              <a:defRPr sz="1600" b="1"/>
            </a:lvl5pPr>
            <a:lvl6pPr marL="2743200" lvl="5" indent="-228600" algn="l">
              <a:spcBef>
                <a:spcPts val="320"/>
              </a:spcBef>
              <a:spcAft>
                <a:spcPts val="0"/>
              </a:spcAft>
              <a:buSzPts val="1216"/>
              <a:buNone/>
              <a:defRPr sz="1600" b="1"/>
            </a:lvl6pPr>
            <a:lvl7pPr marL="3200400" lvl="6" indent="-228600" algn="l">
              <a:spcBef>
                <a:spcPts val="320"/>
              </a:spcBef>
              <a:spcAft>
                <a:spcPts val="0"/>
              </a:spcAft>
              <a:buSzPts val="1216"/>
              <a:buNone/>
              <a:defRPr sz="1600" b="1"/>
            </a:lvl7pPr>
            <a:lvl8pPr marL="3657600" lvl="7" indent="-228600" algn="l">
              <a:spcBef>
                <a:spcPts val="320"/>
              </a:spcBef>
              <a:spcAft>
                <a:spcPts val="0"/>
              </a:spcAft>
              <a:buSzPts val="1216"/>
              <a:buNone/>
              <a:defRPr sz="1600" b="1"/>
            </a:lvl8pPr>
            <a:lvl9pPr marL="4114800" lvl="8" indent="-228600" algn="l">
              <a:spcBef>
                <a:spcPts val="320"/>
              </a:spcBef>
              <a:spcAft>
                <a:spcPts val="0"/>
              </a:spcAft>
              <a:buSzPts val="1216"/>
              <a:buNone/>
              <a:defRPr sz="1600" b="1"/>
            </a:lvl9pPr>
          </a:lstStyle>
          <a:p>
            <a:endParaRPr/>
          </a:p>
        </p:txBody>
      </p:sp>
      <p:sp>
        <p:nvSpPr>
          <p:cNvPr id="128" name="Google Shape;128;p25"/>
          <p:cNvSpPr txBox="1">
            <a:spLocks noGrp="1"/>
          </p:cNvSpPr>
          <p:nvPr>
            <p:ph type="body" idx="2"/>
          </p:nvPr>
        </p:nvSpPr>
        <p:spPr>
          <a:xfrm>
            <a:off x="1041721" y="2974694"/>
            <a:ext cx="3419856" cy="2835797"/>
          </a:xfrm>
          <a:prstGeom prst="rect">
            <a:avLst/>
          </a:prstGeom>
          <a:noFill/>
          <a:ln>
            <a:noFill/>
          </a:ln>
        </p:spPr>
        <p:txBody>
          <a:bodyPr spcFirstLastPara="1" wrap="square" lIns="91425" tIns="45700" rIns="91425" bIns="45700" anchor="t" anchorCtr="0">
            <a:normAutofit/>
          </a:bodyPr>
          <a:lstStyle>
            <a:lvl1pPr marL="457200" lvl="0" indent="-344424" algn="l">
              <a:spcBef>
                <a:spcPts val="480"/>
              </a:spcBef>
              <a:spcAft>
                <a:spcPts val="0"/>
              </a:spcAft>
              <a:buSzPts val="1824"/>
              <a:buChar char="🞇"/>
              <a:defRPr sz="2400"/>
            </a:lvl1pPr>
            <a:lvl2pPr marL="914400" lvl="1" indent="-325120" algn="l">
              <a:spcBef>
                <a:spcPts val="400"/>
              </a:spcBef>
              <a:spcAft>
                <a:spcPts val="0"/>
              </a:spcAft>
              <a:buSzPts val="1520"/>
              <a:buChar char="🞇"/>
              <a:defRPr sz="2000"/>
            </a:lvl2pPr>
            <a:lvl3pPr marL="1371600" lvl="2" indent="-315468" algn="l">
              <a:spcBef>
                <a:spcPts val="360"/>
              </a:spcBef>
              <a:spcAft>
                <a:spcPts val="0"/>
              </a:spcAft>
              <a:buSzPts val="1368"/>
              <a:buChar char="🞇"/>
              <a:defRPr sz="1800"/>
            </a:lvl3pPr>
            <a:lvl4pPr marL="1828800" lvl="3" indent="-305816" algn="l">
              <a:spcBef>
                <a:spcPts val="320"/>
              </a:spcBef>
              <a:spcAft>
                <a:spcPts val="0"/>
              </a:spcAft>
              <a:buSzPts val="1216"/>
              <a:buChar char="🞇"/>
              <a:defRPr sz="1600"/>
            </a:lvl4pPr>
            <a:lvl5pPr marL="2286000" lvl="4" indent="-305816" algn="l">
              <a:spcBef>
                <a:spcPts val="320"/>
              </a:spcBef>
              <a:spcAft>
                <a:spcPts val="0"/>
              </a:spcAft>
              <a:buSzPts val="1216"/>
              <a:buChar char="🞇"/>
              <a:defRPr sz="1600"/>
            </a:lvl5pPr>
            <a:lvl6pPr marL="2743200" lvl="5" indent="-305816" algn="l">
              <a:spcBef>
                <a:spcPts val="320"/>
              </a:spcBef>
              <a:spcAft>
                <a:spcPts val="0"/>
              </a:spcAft>
              <a:buSzPts val="1216"/>
              <a:buChar char="🞇"/>
              <a:defRPr sz="1600"/>
            </a:lvl6pPr>
            <a:lvl7pPr marL="3200400" lvl="6" indent="-305816" algn="l">
              <a:spcBef>
                <a:spcPts val="320"/>
              </a:spcBef>
              <a:spcAft>
                <a:spcPts val="0"/>
              </a:spcAft>
              <a:buSzPts val="1216"/>
              <a:buChar char="🞇"/>
              <a:defRPr sz="1600"/>
            </a:lvl7pPr>
            <a:lvl8pPr marL="3657600" lvl="7" indent="-305816" algn="l">
              <a:spcBef>
                <a:spcPts val="320"/>
              </a:spcBef>
              <a:spcAft>
                <a:spcPts val="0"/>
              </a:spcAft>
              <a:buSzPts val="1216"/>
              <a:buChar char="🞇"/>
              <a:defRPr sz="1600"/>
            </a:lvl8pPr>
            <a:lvl9pPr marL="4114800" lvl="8" indent="-305816" algn="l">
              <a:spcBef>
                <a:spcPts val="320"/>
              </a:spcBef>
              <a:spcAft>
                <a:spcPts val="0"/>
              </a:spcAft>
              <a:buSzPts val="1216"/>
              <a:buChar char="🞇"/>
              <a:defRPr sz="1600"/>
            </a:lvl9pPr>
          </a:lstStyle>
          <a:p>
            <a:endParaRPr/>
          </a:p>
        </p:txBody>
      </p:sp>
      <p:sp>
        <p:nvSpPr>
          <p:cNvPr id="129" name="Google Shape;129;p25"/>
          <p:cNvSpPr txBox="1">
            <a:spLocks noGrp="1"/>
          </p:cNvSpPr>
          <p:nvPr>
            <p:ph type="body" idx="3"/>
          </p:nvPr>
        </p:nvSpPr>
        <p:spPr>
          <a:xfrm>
            <a:off x="5011837" y="2316010"/>
            <a:ext cx="3055717"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SzPts val="1824"/>
              <a:buNone/>
              <a:defRPr sz="2400" b="1">
                <a:solidFill>
                  <a:schemeClr val="accent1"/>
                </a:solidFill>
              </a:defRPr>
            </a:lvl1pPr>
            <a:lvl2pPr marL="914400" lvl="1" indent="-228600" algn="l">
              <a:spcBef>
                <a:spcPts val="400"/>
              </a:spcBef>
              <a:spcAft>
                <a:spcPts val="0"/>
              </a:spcAft>
              <a:buSzPts val="1520"/>
              <a:buNone/>
              <a:defRPr sz="2000" b="1"/>
            </a:lvl2pPr>
            <a:lvl3pPr marL="1371600" lvl="2" indent="-228600" algn="l">
              <a:spcBef>
                <a:spcPts val="360"/>
              </a:spcBef>
              <a:spcAft>
                <a:spcPts val="0"/>
              </a:spcAft>
              <a:buSzPts val="1368"/>
              <a:buNone/>
              <a:defRPr sz="1800" b="1"/>
            </a:lvl3pPr>
            <a:lvl4pPr marL="1828800" lvl="3" indent="-228600" algn="l">
              <a:spcBef>
                <a:spcPts val="320"/>
              </a:spcBef>
              <a:spcAft>
                <a:spcPts val="0"/>
              </a:spcAft>
              <a:buSzPts val="1216"/>
              <a:buNone/>
              <a:defRPr sz="1600" b="1"/>
            </a:lvl4pPr>
            <a:lvl5pPr marL="2286000" lvl="4" indent="-228600" algn="l">
              <a:spcBef>
                <a:spcPts val="320"/>
              </a:spcBef>
              <a:spcAft>
                <a:spcPts val="0"/>
              </a:spcAft>
              <a:buSzPts val="1216"/>
              <a:buNone/>
              <a:defRPr sz="1600" b="1"/>
            </a:lvl5pPr>
            <a:lvl6pPr marL="2743200" lvl="5" indent="-228600" algn="l">
              <a:spcBef>
                <a:spcPts val="320"/>
              </a:spcBef>
              <a:spcAft>
                <a:spcPts val="0"/>
              </a:spcAft>
              <a:buSzPts val="1216"/>
              <a:buNone/>
              <a:defRPr sz="1600" b="1"/>
            </a:lvl6pPr>
            <a:lvl7pPr marL="3200400" lvl="6" indent="-228600" algn="l">
              <a:spcBef>
                <a:spcPts val="320"/>
              </a:spcBef>
              <a:spcAft>
                <a:spcPts val="0"/>
              </a:spcAft>
              <a:buSzPts val="1216"/>
              <a:buNone/>
              <a:defRPr sz="1600" b="1"/>
            </a:lvl7pPr>
            <a:lvl8pPr marL="3657600" lvl="7" indent="-228600" algn="l">
              <a:spcBef>
                <a:spcPts val="320"/>
              </a:spcBef>
              <a:spcAft>
                <a:spcPts val="0"/>
              </a:spcAft>
              <a:buSzPts val="1216"/>
              <a:buNone/>
              <a:defRPr sz="1600" b="1"/>
            </a:lvl8pPr>
            <a:lvl9pPr marL="4114800" lvl="8" indent="-228600" algn="l">
              <a:spcBef>
                <a:spcPts val="320"/>
              </a:spcBef>
              <a:spcAft>
                <a:spcPts val="0"/>
              </a:spcAft>
              <a:buSzPts val="1216"/>
              <a:buNone/>
              <a:defRPr sz="1600" b="1"/>
            </a:lvl9pPr>
          </a:lstStyle>
          <a:p>
            <a:endParaRPr/>
          </a:p>
        </p:txBody>
      </p:sp>
      <p:sp>
        <p:nvSpPr>
          <p:cNvPr id="130" name="Google Shape;130;p25"/>
          <p:cNvSpPr txBox="1">
            <a:spLocks noGrp="1"/>
          </p:cNvSpPr>
          <p:nvPr>
            <p:ph type="body" idx="4"/>
          </p:nvPr>
        </p:nvSpPr>
        <p:spPr>
          <a:xfrm>
            <a:off x="4645152" y="2974694"/>
            <a:ext cx="3419856" cy="2835797"/>
          </a:xfrm>
          <a:prstGeom prst="rect">
            <a:avLst/>
          </a:prstGeom>
          <a:noFill/>
          <a:ln>
            <a:noFill/>
          </a:ln>
        </p:spPr>
        <p:txBody>
          <a:bodyPr spcFirstLastPara="1" wrap="square" lIns="91425" tIns="45700" rIns="91425" bIns="45700" anchor="t" anchorCtr="0">
            <a:normAutofit/>
          </a:bodyPr>
          <a:lstStyle>
            <a:lvl1pPr marL="457200" lvl="0" indent="-344424" algn="l">
              <a:spcBef>
                <a:spcPts val="480"/>
              </a:spcBef>
              <a:spcAft>
                <a:spcPts val="0"/>
              </a:spcAft>
              <a:buSzPts val="1824"/>
              <a:buChar char="🞇"/>
              <a:defRPr sz="2400"/>
            </a:lvl1pPr>
            <a:lvl2pPr marL="914400" lvl="1" indent="-325120" algn="l">
              <a:spcBef>
                <a:spcPts val="400"/>
              </a:spcBef>
              <a:spcAft>
                <a:spcPts val="0"/>
              </a:spcAft>
              <a:buSzPts val="1520"/>
              <a:buChar char="🞇"/>
              <a:defRPr sz="2000"/>
            </a:lvl2pPr>
            <a:lvl3pPr marL="1371600" lvl="2" indent="-315468" algn="l">
              <a:spcBef>
                <a:spcPts val="360"/>
              </a:spcBef>
              <a:spcAft>
                <a:spcPts val="0"/>
              </a:spcAft>
              <a:buSzPts val="1368"/>
              <a:buChar char="🞇"/>
              <a:defRPr sz="1800"/>
            </a:lvl3pPr>
            <a:lvl4pPr marL="1828800" lvl="3" indent="-305816" algn="l">
              <a:spcBef>
                <a:spcPts val="320"/>
              </a:spcBef>
              <a:spcAft>
                <a:spcPts val="0"/>
              </a:spcAft>
              <a:buSzPts val="1216"/>
              <a:buChar char="🞇"/>
              <a:defRPr sz="1600"/>
            </a:lvl4pPr>
            <a:lvl5pPr marL="2286000" lvl="4" indent="-305816" algn="l">
              <a:spcBef>
                <a:spcPts val="320"/>
              </a:spcBef>
              <a:spcAft>
                <a:spcPts val="0"/>
              </a:spcAft>
              <a:buSzPts val="1216"/>
              <a:buChar char="🞇"/>
              <a:defRPr sz="1600"/>
            </a:lvl5pPr>
            <a:lvl6pPr marL="2743200" lvl="5" indent="-305816" algn="l">
              <a:spcBef>
                <a:spcPts val="320"/>
              </a:spcBef>
              <a:spcAft>
                <a:spcPts val="0"/>
              </a:spcAft>
              <a:buSzPts val="1216"/>
              <a:buChar char="🞇"/>
              <a:defRPr sz="1600"/>
            </a:lvl6pPr>
            <a:lvl7pPr marL="3200400" lvl="6" indent="-305816" algn="l">
              <a:spcBef>
                <a:spcPts val="320"/>
              </a:spcBef>
              <a:spcAft>
                <a:spcPts val="0"/>
              </a:spcAft>
              <a:buSzPts val="1216"/>
              <a:buChar char="🞇"/>
              <a:defRPr sz="1600"/>
            </a:lvl7pPr>
            <a:lvl8pPr marL="3657600" lvl="7" indent="-305816" algn="l">
              <a:spcBef>
                <a:spcPts val="320"/>
              </a:spcBef>
              <a:spcAft>
                <a:spcPts val="0"/>
              </a:spcAft>
              <a:buSzPts val="1216"/>
              <a:buChar char="🞇"/>
              <a:defRPr sz="1600"/>
            </a:lvl8pPr>
            <a:lvl9pPr marL="4114800" lvl="8" indent="-305816" algn="l">
              <a:spcBef>
                <a:spcPts val="320"/>
              </a:spcBef>
              <a:spcAft>
                <a:spcPts val="0"/>
              </a:spcAft>
              <a:buSzPts val="1216"/>
              <a:buChar char="🞇"/>
              <a:defRPr sz="1600"/>
            </a:lvl9pPr>
          </a:lstStyle>
          <a:p>
            <a:endParaRPr/>
          </a:p>
        </p:txBody>
      </p:sp>
      <p:sp>
        <p:nvSpPr>
          <p:cNvPr id="131" name="Google Shape;131;p25"/>
          <p:cNvSpPr txBox="1">
            <a:spLocks noGrp="1"/>
          </p:cNvSpPr>
          <p:nvPr>
            <p:ph type="dt" idx="10"/>
          </p:nvPr>
        </p:nvSpPr>
        <p:spPr>
          <a:xfrm>
            <a:off x="5997388" y="224492"/>
            <a:ext cx="21336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2" name="Google Shape;132;p25"/>
          <p:cNvSpPr txBox="1">
            <a:spLocks noGrp="1"/>
          </p:cNvSpPr>
          <p:nvPr>
            <p:ph type="ftr" idx="11"/>
          </p:nvPr>
        </p:nvSpPr>
        <p:spPr>
          <a:xfrm>
            <a:off x="4641448" y="5852160"/>
            <a:ext cx="3502152"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3" name="Google Shape;133;p25"/>
          <p:cNvSpPr txBox="1">
            <a:spLocks noGrp="1"/>
          </p:cNvSpPr>
          <p:nvPr>
            <p:ph type="sldNum" idx="12"/>
          </p:nvPr>
        </p:nvSpPr>
        <p:spPr>
          <a:xfrm>
            <a:off x="4649096" y="224491"/>
            <a:ext cx="1332156"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Μόνο τίτλος" type="titleOnly">
  <p:cSld name="TITLE_ONLY">
    <p:spTree>
      <p:nvGrpSpPr>
        <p:cNvPr id="1" name="Shape 134"/>
        <p:cNvGrpSpPr/>
        <p:nvPr/>
      </p:nvGrpSpPr>
      <p:grpSpPr>
        <a:xfrm>
          <a:off x="0" y="0"/>
          <a:ext cx="0" cy="0"/>
          <a:chOff x="0" y="0"/>
          <a:chExt cx="0" cy="0"/>
        </a:xfrm>
      </p:grpSpPr>
      <p:sp>
        <p:nvSpPr>
          <p:cNvPr id="135" name="Google Shape;135;p26"/>
          <p:cNvSpPr txBox="1">
            <a:spLocks noGrp="1"/>
          </p:cNvSpPr>
          <p:nvPr>
            <p:ph type="title"/>
          </p:nvPr>
        </p:nvSpPr>
        <p:spPr>
          <a:xfrm>
            <a:off x="1043490" y="1027664"/>
            <a:ext cx="7024744" cy="114300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accen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6" name="Google Shape;136;p26"/>
          <p:cNvSpPr txBox="1">
            <a:spLocks noGrp="1"/>
          </p:cNvSpPr>
          <p:nvPr>
            <p:ph type="dt" idx="10"/>
          </p:nvPr>
        </p:nvSpPr>
        <p:spPr>
          <a:xfrm>
            <a:off x="5997388" y="224492"/>
            <a:ext cx="21336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7" name="Google Shape;137;p26"/>
          <p:cNvSpPr txBox="1">
            <a:spLocks noGrp="1"/>
          </p:cNvSpPr>
          <p:nvPr>
            <p:ph type="ftr" idx="11"/>
          </p:nvPr>
        </p:nvSpPr>
        <p:spPr>
          <a:xfrm>
            <a:off x="4641448" y="5852160"/>
            <a:ext cx="3502152"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8" name="Google Shape;138;p26"/>
          <p:cNvSpPr txBox="1">
            <a:spLocks noGrp="1"/>
          </p:cNvSpPr>
          <p:nvPr>
            <p:ph type="sldNum" idx="12"/>
          </p:nvPr>
        </p:nvSpPr>
        <p:spPr>
          <a:xfrm>
            <a:off x="4649096" y="224491"/>
            <a:ext cx="1332156"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Περιεχόμενο με λεζάντα" type="objTx">
  <p:cSld name="OBJECT_WITH_CAPTION_TEXT">
    <p:spTree>
      <p:nvGrpSpPr>
        <p:cNvPr id="1" name="Shape 139"/>
        <p:cNvGrpSpPr/>
        <p:nvPr/>
      </p:nvGrpSpPr>
      <p:grpSpPr>
        <a:xfrm>
          <a:off x="0" y="0"/>
          <a:ext cx="0" cy="0"/>
          <a:chOff x="0" y="0"/>
          <a:chExt cx="0" cy="0"/>
        </a:xfrm>
      </p:grpSpPr>
      <p:grpSp>
        <p:nvGrpSpPr>
          <p:cNvPr id="140" name="Google Shape;140;p27"/>
          <p:cNvGrpSpPr/>
          <p:nvPr/>
        </p:nvGrpSpPr>
        <p:grpSpPr>
          <a:xfrm>
            <a:off x="-644959" y="0"/>
            <a:ext cx="10458653" cy="7117071"/>
            <a:chOff x="-644959" y="0"/>
            <a:chExt cx="10458653" cy="7117071"/>
          </a:xfrm>
        </p:grpSpPr>
        <p:grpSp>
          <p:nvGrpSpPr>
            <p:cNvPr id="141" name="Google Shape;141;p27"/>
            <p:cNvGrpSpPr/>
            <p:nvPr/>
          </p:nvGrpSpPr>
          <p:grpSpPr>
            <a:xfrm>
              <a:off x="0" y="0"/>
              <a:ext cx="9144000" cy="6858000"/>
              <a:chOff x="0" y="0"/>
              <a:chExt cx="9144000" cy="6858000"/>
            </a:xfrm>
          </p:grpSpPr>
          <p:grpSp>
            <p:nvGrpSpPr>
              <p:cNvPr id="142" name="Google Shape;142;p27"/>
              <p:cNvGrpSpPr/>
              <p:nvPr/>
            </p:nvGrpSpPr>
            <p:grpSpPr>
              <a:xfrm>
                <a:off x="0" y="0"/>
                <a:ext cx="2514600" cy="6858000"/>
                <a:chOff x="0" y="0"/>
                <a:chExt cx="2514600" cy="6858000"/>
              </a:xfrm>
            </p:grpSpPr>
            <p:sp>
              <p:nvSpPr>
                <p:cNvPr id="143" name="Google Shape;143;p27"/>
                <p:cNvSpPr/>
                <p:nvPr/>
              </p:nvSpPr>
              <p:spPr>
                <a:xfrm>
                  <a:off x="914400" y="0"/>
                  <a:ext cx="1600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44" name="Google Shape;144;p27"/>
                <p:cNvSpPr/>
                <p:nvPr/>
              </p:nvSpPr>
              <p:spPr>
                <a:xfrm>
                  <a:off x="0" y="0"/>
                  <a:ext cx="457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45" name="Google Shape;145;p27"/>
                <p:cNvSpPr/>
                <p:nvPr/>
              </p:nvSpPr>
              <p:spPr>
                <a:xfrm>
                  <a:off x="228600" y="0"/>
                  <a:ext cx="7620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grpSp>
          <p:grpSp>
            <p:nvGrpSpPr>
              <p:cNvPr id="146" name="Google Shape;146;p27"/>
              <p:cNvGrpSpPr/>
              <p:nvPr/>
            </p:nvGrpSpPr>
            <p:grpSpPr>
              <a:xfrm>
                <a:off x="422910" y="0"/>
                <a:ext cx="2514600" cy="6858000"/>
                <a:chOff x="0" y="0"/>
                <a:chExt cx="2514600" cy="6858000"/>
              </a:xfrm>
            </p:grpSpPr>
            <p:sp>
              <p:nvSpPr>
                <p:cNvPr id="147" name="Google Shape;147;p27"/>
                <p:cNvSpPr/>
                <p:nvPr/>
              </p:nvSpPr>
              <p:spPr>
                <a:xfrm>
                  <a:off x="914400" y="0"/>
                  <a:ext cx="1600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48" name="Google Shape;148;p27"/>
                <p:cNvSpPr/>
                <p:nvPr/>
              </p:nvSpPr>
              <p:spPr>
                <a:xfrm>
                  <a:off x="0" y="0"/>
                  <a:ext cx="457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49" name="Google Shape;149;p27"/>
                <p:cNvSpPr/>
                <p:nvPr/>
              </p:nvSpPr>
              <p:spPr>
                <a:xfrm>
                  <a:off x="228600" y="0"/>
                  <a:ext cx="7620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grpSp>
          <p:grpSp>
            <p:nvGrpSpPr>
              <p:cNvPr id="150" name="Google Shape;150;p27"/>
              <p:cNvGrpSpPr/>
              <p:nvPr/>
            </p:nvGrpSpPr>
            <p:grpSpPr>
              <a:xfrm rot="10800000">
                <a:off x="6629400" y="0"/>
                <a:ext cx="2514600" cy="6858000"/>
                <a:chOff x="0" y="0"/>
                <a:chExt cx="2514600" cy="6858000"/>
              </a:xfrm>
            </p:grpSpPr>
            <p:sp>
              <p:nvSpPr>
                <p:cNvPr id="151" name="Google Shape;151;p27"/>
                <p:cNvSpPr/>
                <p:nvPr/>
              </p:nvSpPr>
              <p:spPr>
                <a:xfrm>
                  <a:off x="914400" y="0"/>
                  <a:ext cx="1600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52" name="Google Shape;152;p27"/>
                <p:cNvSpPr/>
                <p:nvPr/>
              </p:nvSpPr>
              <p:spPr>
                <a:xfrm>
                  <a:off x="0" y="0"/>
                  <a:ext cx="457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53" name="Google Shape;153;p27"/>
                <p:cNvSpPr/>
                <p:nvPr/>
              </p:nvSpPr>
              <p:spPr>
                <a:xfrm>
                  <a:off x="228600" y="0"/>
                  <a:ext cx="7620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grpSp>
          <p:sp>
            <p:nvSpPr>
              <p:cNvPr id="154" name="Google Shape;154;p27"/>
              <p:cNvSpPr/>
              <p:nvPr/>
            </p:nvSpPr>
            <p:spPr>
              <a:xfrm>
                <a:off x="3810000" y="0"/>
                <a:ext cx="28194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55" name="Google Shape;155;p27"/>
              <p:cNvSpPr/>
              <p:nvPr/>
            </p:nvSpPr>
            <p:spPr>
              <a:xfrm>
                <a:off x="2895600" y="0"/>
                <a:ext cx="457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56" name="Google Shape;156;p27"/>
              <p:cNvSpPr/>
              <p:nvPr/>
            </p:nvSpPr>
            <p:spPr>
              <a:xfrm>
                <a:off x="3124200" y="0"/>
                <a:ext cx="7620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grpSp>
        <p:sp>
          <p:nvSpPr>
            <p:cNvPr id="157" name="Google Shape;157;p27"/>
            <p:cNvSpPr/>
            <p:nvPr/>
          </p:nvSpPr>
          <p:spPr>
            <a:xfrm>
              <a:off x="-11875" y="5035138"/>
              <a:ext cx="9144000" cy="1175655"/>
            </a:xfrm>
            <a:custGeom>
              <a:avLst/>
              <a:gdLst/>
              <a:ahLst/>
              <a:cxnLst/>
              <a:rect l="l" t="t" r="r" b="b"/>
              <a:pathLst>
                <a:path w="9144000" h="1175655" extrusionOk="0">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noFill/>
            <a:ln w="9525" cap="flat" cmpd="sng">
              <a:solidFill>
                <a:schemeClr val="lt1">
                  <a:alpha val="20000"/>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entury Gothic"/>
                <a:ea typeface="Century Gothic"/>
                <a:cs typeface="Century Gothic"/>
                <a:sym typeface="Century Gothic"/>
              </a:endParaRPr>
            </a:p>
          </p:txBody>
        </p:sp>
        <p:sp>
          <p:nvSpPr>
            <p:cNvPr id="158" name="Google Shape;158;p27"/>
            <p:cNvSpPr/>
            <p:nvPr/>
          </p:nvSpPr>
          <p:spPr>
            <a:xfrm>
              <a:off x="-11875" y="3467595"/>
              <a:ext cx="9144000" cy="890650"/>
            </a:xfrm>
            <a:custGeom>
              <a:avLst/>
              <a:gdLst/>
              <a:ahLst/>
              <a:cxnLst/>
              <a:rect l="l" t="t" r="r" b="b"/>
              <a:pathLst>
                <a:path w="9144000" h="890650" extrusionOk="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noFill/>
            <a:ln w="9525" cap="flat" cmpd="sng">
              <a:solidFill>
                <a:schemeClr val="lt1">
                  <a:alpha val="20000"/>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entury Gothic"/>
                <a:ea typeface="Century Gothic"/>
                <a:cs typeface="Century Gothic"/>
                <a:sym typeface="Century Gothic"/>
              </a:endParaRPr>
            </a:p>
          </p:txBody>
        </p:sp>
        <p:sp>
          <p:nvSpPr>
            <p:cNvPr id="159" name="Google Shape;159;p27"/>
            <p:cNvSpPr/>
            <p:nvPr/>
          </p:nvSpPr>
          <p:spPr>
            <a:xfrm>
              <a:off x="-23751" y="5640779"/>
              <a:ext cx="3004457" cy="1211283"/>
            </a:xfrm>
            <a:custGeom>
              <a:avLst/>
              <a:gdLst/>
              <a:ahLst/>
              <a:cxnLst/>
              <a:rect l="l" t="t" r="r" b="b"/>
              <a:pathLst>
                <a:path w="3004457" h="1211283" extrusionOk="0">
                  <a:moveTo>
                    <a:pt x="0" y="0"/>
                  </a:moveTo>
                  <a:cubicBezTo>
                    <a:pt x="1103415" y="501732"/>
                    <a:pt x="2206831" y="1003465"/>
                    <a:pt x="3004457" y="1211283"/>
                  </a:cubicBezTo>
                </a:path>
              </a:pathLst>
            </a:custGeom>
            <a:noFill/>
            <a:ln w="9525" cap="flat" cmpd="sng">
              <a:solidFill>
                <a:schemeClr val="lt1">
                  <a:alpha val="20000"/>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entury Gothic"/>
                <a:ea typeface="Century Gothic"/>
                <a:cs typeface="Century Gothic"/>
                <a:sym typeface="Century Gothic"/>
              </a:endParaRPr>
            </a:p>
          </p:txBody>
        </p:sp>
        <p:sp>
          <p:nvSpPr>
            <p:cNvPr id="160" name="Google Shape;160;p27"/>
            <p:cNvSpPr/>
            <p:nvPr/>
          </p:nvSpPr>
          <p:spPr>
            <a:xfrm>
              <a:off x="-11875" y="5284519"/>
              <a:ext cx="9144000" cy="1478478"/>
            </a:xfrm>
            <a:custGeom>
              <a:avLst/>
              <a:gdLst/>
              <a:ahLst/>
              <a:cxnLst/>
              <a:rect l="l" t="t" r="r" b="b"/>
              <a:pathLst>
                <a:path w="9144000" h="1478478" extrusionOk="0">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noFill/>
            <a:ln w="9525" cap="flat" cmpd="sng">
              <a:solidFill>
                <a:schemeClr val="lt1">
                  <a:alpha val="20000"/>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entury Gothic"/>
                <a:ea typeface="Century Gothic"/>
                <a:cs typeface="Century Gothic"/>
                <a:sym typeface="Century Gothic"/>
              </a:endParaRPr>
            </a:p>
          </p:txBody>
        </p:sp>
        <p:sp>
          <p:nvSpPr>
            <p:cNvPr id="161" name="Google Shape;161;p27"/>
            <p:cNvSpPr/>
            <p:nvPr/>
          </p:nvSpPr>
          <p:spPr>
            <a:xfrm>
              <a:off x="2137558" y="5132120"/>
              <a:ext cx="6982691" cy="1719942"/>
            </a:xfrm>
            <a:custGeom>
              <a:avLst/>
              <a:gdLst/>
              <a:ahLst/>
              <a:cxnLst/>
              <a:rect l="l" t="t" r="r" b="b"/>
              <a:pathLst>
                <a:path w="6982691" h="1719942" extrusionOk="0">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noFill/>
            <a:ln w="9525" cap="flat" cmpd="sng">
              <a:solidFill>
                <a:schemeClr val="lt1">
                  <a:alpha val="20000"/>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entury Gothic"/>
                <a:ea typeface="Century Gothic"/>
                <a:cs typeface="Century Gothic"/>
                <a:sym typeface="Century Gothic"/>
              </a:endParaRPr>
            </a:p>
          </p:txBody>
        </p:sp>
        <p:sp>
          <p:nvSpPr>
            <p:cNvPr id="162" name="Google Shape;162;p27"/>
            <p:cNvSpPr/>
            <p:nvPr/>
          </p:nvSpPr>
          <p:spPr>
            <a:xfrm rot="1800000">
              <a:off x="2996165" y="2859252"/>
              <a:ext cx="1601400" cy="1388236"/>
            </a:xfrm>
            <a:prstGeom prst="hexagon">
              <a:avLst>
                <a:gd name="adj" fmla="val 28544"/>
                <a:gd name="vf" fmla="val 115470"/>
              </a:avLst>
            </a:prstGeom>
            <a:solidFill>
              <a:schemeClr val="lt1">
                <a:alpha val="10196"/>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63" name="Google Shape;163;p27"/>
            <p:cNvSpPr/>
            <p:nvPr/>
          </p:nvSpPr>
          <p:spPr>
            <a:xfrm rot="1800000">
              <a:off x="3720065" y="4126078"/>
              <a:ext cx="1601400" cy="1388236"/>
            </a:xfrm>
            <a:prstGeom prst="hexagon">
              <a:avLst>
                <a:gd name="adj" fmla="val 28544"/>
                <a:gd name="vf" fmla="val 115470"/>
              </a:avLst>
            </a:pr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64" name="Google Shape;164;p27"/>
            <p:cNvSpPr/>
            <p:nvPr/>
          </p:nvSpPr>
          <p:spPr>
            <a:xfrm rot="1800000">
              <a:off x="3729591" y="1592427"/>
              <a:ext cx="1601400" cy="1388236"/>
            </a:xfrm>
            <a:prstGeom prst="hexagon">
              <a:avLst>
                <a:gd name="adj" fmla="val 28544"/>
                <a:gd name="vf" fmla="val 115470"/>
              </a:avLst>
            </a:prstGeom>
            <a:solidFill>
              <a:schemeClr val="lt1">
                <a:alpha val="7058"/>
              </a:schemeClr>
            </a:solidFill>
            <a:ln w="12700" cap="flat" cmpd="sng">
              <a:solidFill>
                <a:schemeClr val="lt1">
                  <a:alpha val="7843"/>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65" name="Google Shape;165;p27"/>
            <p:cNvSpPr/>
            <p:nvPr/>
          </p:nvSpPr>
          <p:spPr>
            <a:xfrm rot="1800000">
              <a:off x="2977115" y="325603"/>
              <a:ext cx="1601400" cy="1388236"/>
            </a:xfrm>
            <a:prstGeom prst="hexagon">
              <a:avLst>
                <a:gd name="adj" fmla="val 28544"/>
                <a:gd name="vf" fmla="val 115470"/>
              </a:avLst>
            </a:prstGeom>
            <a:solidFill>
              <a:schemeClr val="lt1">
                <a:alpha val="3921"/>
              </a:schemeClr>
            </a:solidFill>
            <a:ln w="12700" cap="flat" cmpd="sng">
              <a:solidFill>
                <a:schemeClr val="lt1">
                  <a:alpha val="7843"/>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66" name="Google Shape;166;p27"/>
            <p:cNvSpPr/>
            <p:nvPr/>
          </p:nvSpPr>
          <p:spPr>
            <a:xfrm rot="1800000">
              <a:off x="4463014" y="5383378"/>
              <a:ext cx="1601400" cy="1388236"/>
            </a:xfrm>
            <a:prstGeom prst="hexagon">
              <a:avLst>
                <a:gd name="adj" fmla="val 28544"/>
                <a:gd name="vf" fmla="val 115470"/>
              </a:avLst>
            </a:prstGeom>
            <a:solidFill>
              <a:schemeClr val="lt1">
                <a:alpha val="5882"/>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67" name="Google Shape;167;p27"/>
            <p:cNvSpPr/>
            <p:nvPr/>
          </p:nvSpPr>
          <p:spPr>
            <a:xfrm rot="1800000">
              <a:off x="-382404" y="4201528"/>
              <a:ext cx="1261499" cy="1388236"/>
            </a:xfrm>
            <a:custGeom>
              <a:avLst/>
              <a:gdLst/>
              <a:ahLst/>
              <a:cxnLst/>
              <a:rect l="l" t="t" r="r" b="b"/>
              <a:pathLst>
                <a:path w="1261499" h="1388236" extrusionOk="0">
                  <a:moveTo>
                    <a:pt x="0" y="105098"/>
                  </a:moveTo>
                  <a:lnTo>
                    <a:pt x="56357" y="0"/>
                  </a:lnTo>
                  <a:lnTo>
                    <a:pt x="865241" y="0"/>
                  </a:lnTo>
                  <a:lnTo>
                    <a:pt x="1261499" y="694118"/>
                  </a:lnTo>
                  <a:lnTo>
                    <a:pt x="865241" y="1388236"/>
                  </a:lnTo>
                  <a:lnTo>
                    <a:pt x="744578" y="1387893"/>
                  </a:lnTo>
                  <a:lnTo>
                    <a:pt x="0" y="105098"/>
                  </a:lnTo>
                  <a:close/>
                </a:path>
              </a:pathLst>
            </a:custGeom>
            <a:solidFill>
              <a:schemeClr val="lt1">
                <a:alpha val="10196"/>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68" name="Google Shape;168;p27"/>
            <p:cNvSpPr/>
            <p:nvPr/>
          </p:nvSpPr>
          <p:spPr>
            <a:xfrm rot="1800000">
              <a:off x="24365" y="5402429"/>
              <a:ext cx="1601400" cy="1388236"/>
            </a:xfrm>
            <a:prstGeom prst="hexagon">
              <a:avLst>
                <a:gd name="adj" fmla="val 28544"/>
                <a:gd name="vf" fmla="val 115470"/>
              </a:avLst>
            </a:pr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69" name="Google Shape;169;p27"/>
            <p:cNvSpPr/>
            <p:nvPr/>
          </p:nvSpPr>
          <p:spPr>
            <a:xfrm rot="1800000">
              <a:off x="52941" y="2849728"/>
              <a:ext cx="1601400" cy="1388236"/>
            </a:xfrm>
            <a:prstGeom prst="hexagon">
              <a:avLst>
                <a:gd name="adj" fmla="val 28544"/>
                <a:gd name="vf" fmla="val 115470"/>
              </a:avLst>
            </a:prstGeom>
            <a:solidFill>
              <a:schemeClr val="lt1">
                <a:alpha val="7058"/>
              </a:schemeClr>
            </a:solidFill>
            <a:ln w="12700" cap="flat" cmpd="sng">
              <a:solidFill>
                <a:schemeClr val="lt1">
                  <a:alpha val="7843"/>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70" name="Google Shape;170;p27"/>
            <p:cNvSpPr/>
            <p:nvPr/>
          </p:nvSpPr>
          <p:spPr>
            <a:xfrm rot="1800000">
              <a:off x="776840" y="4126077"/>
              <a:ext cx="1601400" cy="1388236"/>
            </a:xfrm>
            <a:prstGeom prst="hexagon">
              <a:avLst>
                <a:gd name="adj" fmla="val 28544"/>
                <a:gd name="vf" fmla="val 115470"/>
              </a:avLst>
            </a:pr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71" name="Google Shape;171;p27"/>
            <p:cNvSpPr/>
            <p:nvPr/>
          </p:nvSpPr>
          <p:spPr>
            <a:xfrm rot="1800000">
              <a:off x="1510265" y="5411953"/>
              <a:ext cx="1601400" cy="1388236"/>
            </a:xfrm>
            <a:prstGeom prst="hexagon">
              <a:avLst>
                <a:gd name="adj" fmla="val 28544"/>
                <a:gd name="vf" fmla="val 115470"/>
              </a:avLst>
            </a:pr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72" name="Google Shape;172;p27"/>
            <p:cNvSpPr/>
            <p:nvPr/>
          </p:nvSpPr>
          <p:spPr>
            <a:xfrm rot="1800000">
              <a:off x="1529316" y="2859252"/>
              <a:ext cx="1601400" cy="1388236"/>
            </a:xfrm>
            <a:prstGeom prst="hexagon">
              <a:avLst>
                <a:gd name="adj" fmla="val 28544"/>
                <a:gd name="vf" fmla="val 115470"/>
              </a:avLst>
            </a:prstGeom>
            <a:solidFill>
              <a:schemeClr val="lt1">
                <a:alpha val="7058"/>
              </a:schemeClr>
            </a:solidFill>
            <a:ln w="12700" cap="flat" cmpd="sng">
              <a:solidFill>
                <a:schemeClr val="lt1">
                  <a:alpha val="7843"/>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73" name="Google Shape;173;p27"/>
            <p:cNvSpPr/>
            <p:nvPr/>
          </p:nvSpPr>
          <p:spPr>
            <a:xfrm rot="1800000">
              <a:off x="795890" y="1563853"/>
              <a:ext cx="1601400" cy="1388236"/>
            </a:xfrm>
            <a:prstGeom prst="hexagon">
              <a:avLst>
                <a:gd name="adj" fmla="val 28544"/>
                <a:gd name="vf" fmla="val 115470"/>
              </a:avLst>
            </a:pr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74" name="Google Shape;174;p27"/>
            <p:cNvSpPr/>
            <p:nvPr/>
          </p:nvSpPr>
          <p:spPr>
            <a:xfrm rot="1800000">
              <a:off x="6806166" y="4145128"/>
              <a:ext cx="1601400" cy="1388236"/>
            </a:xfrm>
            <a:prstGeom prst="hexagon">
              <a:avLst>
                <a:gd name="adj" fmla="val 28544"/>
                <a:gd name="vf" fmla="val 115470"/>
              </a:avLst>
            </a:prstGeom>
            <a:solidFill>
              <a:schemeClr val="lt1">
                <a:alpha val="10196"/>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75" name="Google Shape;175;p27"/>
            <p:cNvSpPr/>
            <p:nvPr/>
          </p:nvSpPr>
          <p:spPr>
            <a:xfrm rot="1800000">
              <a:off x="7549116" y="5421479"/>
              <a:ext cx="1601400" cy="1388236"/>
            </a:xfrm>
            <a:prstGeom prst="hexagon">
              <a:avLst>
                <a:gd name="adj" fmla="val 28544"/>
                <a:gd name="vf" fmla="val 115470"/>
              </a:avLst>
            </a:pr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76" name="Google Shape;176;p27"/>
            <p:cNvSpPr/>
            <p:nvPr/>
          </p:nvSpPr>
          <p:spPr>
            <a:xfrm rot="1800000">
              <a:off x="7549117" y="2868778"/>
              <a:ext cx="1601400" cy="1388236"/>
            </a:xfrm>
            <a:prstGeom prst="hexagon">
              <a:avLst>
                <a:gd name="adj" fmla="val 28544"/>
                <a:gd name="vf" fmla="val 115470"/>
              </a:avLst>
            </a:prstGeom>
            <a:solidFill>
              <a:schemeClr val="lt1">
                <a:alpha val="7058"/>
              </a:schemeClr>
            </a:solidFill>
            <a:ln w="12700" cap="flat" cmpd="sng">
              <a:solidFill>
                <a:schemeClr val="lt1">
                  <a:alpha val="7843"/>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77" name="Google Shape;177;p27"/>
            <p:cNvSpPr/>
            <p:nvPr/>
          </p:nvSpPr>
          <p:spPr>
            <a:xfrm rot="1800000">
              <a:off x="8306521" y="4055629"/>
              <a:ext cx="1243407" cy="1388236"/>
            </a:xfrm>
            <a:custGeom>
              <a:avLst/>
              <a:gdLst/>
              <a:ahLst/>
              <a:cxnLst/>
              <a:rect l="l" t="t" r="r" b="b"/>
              <a:pathLst>
                <a:path w="1243407" h="1388236" extrusionOk="0">
                  <a:moveTo>
                    <a:pt x="0" y="694118"/>
                  </a:moveTo>
                  <a:lnTo>
                    <a:pt x="396258" y="0"/>
                  </a:lnTo>
                  <a:lnTo>
                    <a:pt x="474029" y="4016"/>
                  </a:lnTo>
                  <a:lnTo>
                    <a:pt x="1243407" y="1325983"/>
                  </a:lnTo>
                  <a:lnTo>
                    <a:pt x="1205142" y="1388236"/>
                  </a:lnTo>
                  <a:lnTo>
                    <a:pt x="396258" y="1388236"/>
                  </a:lnTo>
                  <a:lnTo>
                    <a:pt x="0" y="694118"/>
                  </a:lnTo>
                  <a:close/>
                </a:path>
              </a:pathLst>
            </a:custGeom>
            <a:solidFill>
              <a:schemeClr val="lt1">
                <a:alpha val="3921"/>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78" name="Google Shape;178;p27"/>
            <p:cNvSpPr/>
            <p:nvPr/>
          </p:nvSpPr>
          <p:spPr>
            <a:xfrm rot="1800000">
              <a:off x="8306771" y="1511524"/>
              <a:ext cx="1241871" cy="1388822"/>
            </a:xfrm>
            <a:custGeom>
              <a:avLst/>
              <a:gdLst/>
              <a:ahLst/>
              <a:cxnLst/>
              <a:rect l="l" t="t" r="r" b="b"/>
              <a:pathLst>
                <a:path w="1241871" h="1388822" extrusionOk="0">
                  <a:moveTo>
                    <a:pt x="0" y="694704"/>
                  </a:moveTo>
                  <a:lnTo>
                    <a:pt x="396258" y="586"/>
                  </a:lnTo>
                  <a:lnTo>
                    <a:pt x="482002" y="0"/>
                  </a:lnTo>
                  <a:lnTo>
                    <a:pt x="1241871" y="1323912"/>
                  </a:lnTo>
                  <a:lnTo>
                    <a:pt x="1205142" y="1388822"/>
                  </a:lnTo>
                  <a:lnTo>
                    <a:pt x="396258" y="1388822"/>
                  </a:lnTo>
                  <a:lnTo>
                    <a:pt x="0" y="694704"/>
                  </a:lnTo>
                  <a:close/>
                </a:path>
              </a:pathLst>
            </a:cu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grpSp>
      <p:sp>
        <p:nvSpPr>
          <p:cNvPr id="179" name="Google Shape;179;p27"/>
          <p:cNvSpPr/>
          <p:nvPr/>
        </p:nvSpPr>
        <p:spPr>
          <a:xfrm>
            <a:off x="4561242" y="-21511"/>
            <a:ext cx="3679116" cy="6271840"/>
          </a:xfrm>
          <a:prstGeom prst="rect">
            <a:avLst/>
          </a:prstGeom>
          <a:solidFill>
            <a:srgbClr val="F5F5F5"/>
          </a:solidFill>
          <a:ln w="15875" cap="flat" cmpd="sng">
            <a:solidFill>
              <a:srgbClr val="877852"/>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80" name="Google Shape;180;p27"/>
          <p:cNvSpPr/>
          <p:nvPr/>
        </p:nvSpPr>
        <p:spPr>
          <a:xfrm>
            <a:off x="4649096" y="-21510"/>
            <a:ext cx="3505200" cy="623938"/>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81" name="Google Shape;181;p27"/>
          <p:cNvSpPr txBox="1">
            <a:spLocks noGrp="1"/>
          </p:cNvSpPr>
          <p:nvPr>
            <p:ph type="dt" idx="10"/>
          </p:nvPr>
        </p:nvSpPr>
        <p:spPr>
          <a:xfrm>
            <a:off x="5997388" y="224492"/>
            <a:ext cx="21336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2" name="Google Shape;182;p27"/>
          <p:cNvSpPr txBox="1">
            <a:spLocks noGrp="1"/>
          </p:cNvSpPr>
          <p:nvPr>
            <p:ph type="sldNum" idx="12"/>
          </p:nvPr>
        </p:nvSpPr>
        <p:spPr>
          <a:xfrm>
            <a:off x="4649096" y="224491"/>
            <a:ext cx="1332156"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l-GR"/>
              <a:t>‹#›</a:t>
            </a:fld>
            <a:endParaRPr/>
          </a:p>
        </p:txBody>
      </p:sp>
      <p:sp>
        <p:nvSpPr>
          <p:cNvPr id="183" name="Google Shape;183;p27"/>
          <p:cNvSpPr/>
          <p:nvPr/>
        </p:nvSpPr>
        <p:spPr>
          <a:xfrm>
            <a:off x="905571" y="601883"/>
            <a:ext cx="3562257" cy="5648445"/>
          </a:xfrm>
          <a:prstGeom prst="rect">
            <a:avLst/>
          </a:prstGeom>
          <a:solidFill>
            <a:schemeClr val="lt1"/>
          </a:solid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84" name="Google Shape;184;p27"/>
          <p:cNvSpPr txBox="1">
            <a:spLocks noGrp="1"/>
          </p:cNvSpPr>
          <p:nvPr>
            <p:ph type="body" idx="1"/>
          </p:nvPr>
        </p:nvSpPr>
        <p:spPr>
          <a:xfrm>
            <a:off x="1145894" y="856527"/>
            <a:ext cx="3090440" cy="5150734"/>
          </a:xfrm>
          <a:prstGeom prst="rect">
            <a:avLst/>
          </a:prstGeom>
          <a:noFill/>
          <a:ln>
            <a:noFill/>
          </a:ln>
        </p:spPr>
        <p:txBody>
          <a:bodyPr spcFirstLastPara="1" wrap="square" lIns="91425" tIns="45700" rIns="91425" bIns="45700" anchor="t" anchorCtr="0">
            <a:normAutofit/>
          </a:bodyPr>
          <a:lstStyle>
            <a:lvl1pPr marL="457200" lvl="0" indent="-344424" algn="l">
              <a:spcBef>
                <a:spcPts val="480"/>
              </a:spcBef>
              <a:spcAft>
                <a:spcPts val="0"/>
              </a:spcAft>
              <a:buSzPts val="1824"/>
              <a:buChar char="🞇"/>
              <a:defRPr sz="2400"/>
            </a:lvl1pPr>
            <a:lvl2pPr marL="914400" lvl="1" indent="-334772" algn="l">
              <a:spcBef>
                <a:spcPts val="440"/>
              </a:spcBef>
              <a:spcAft>
                <a:spcPts val="0"/>
              </a:spcAft>
              <a:buSzPts val="1672"/>
              <a:buChar char="🞇"/>
              <a:defRPr sz="2200"/>
            </a:lvl2pPr>
            <a:lvl3pPr marL="1371600" lvl="2" indent="-325120" algn="l">
              <a:spcBef>
                <a:spcPts val="400"/>
              </a:spcBef>
              <a:spcAft>
                <a:spcPts val="0"/>
              </a:spcAft>
              <a:buSzPts val="1520"/>
              <a:buChar char="🞇"/>
              <a:defRPr sz="2000"/>
            </a:lvl3pPr>
            <a:lvl4pPr marL="1828800" lvl="3" indent="-315468" algn="l">
              <a:spcBef>
                <a:spcPts val="360"/>
              </a:spcBef>
              <a:spcAft>
                <a:spcPts val="0"/>
              </a:spcAft>
              <a:buSzPts val="1368"/>
              <a:buChar char="🞇"/>
              <a:defRPr sz="1800"/>
            </a:lvl4pPr>
            <a:lvl5pPr marL="2286000" lvl="4" indent="-305816" algn="l">
              <a:spcBef>
                <a:spcPts val="320"/>
              </a:spcBef>
              <a:spcAft>
                <a:spcPts val="0"/>
              </a:spcAft>
              <a:buSzPts val="1216"/>
              <a:buChar char="🞇"/>
              <a:defRPr sz="1600"/>
            </a:lvl5pPr>
            <a:lvl6pPr marL="2743200" lvl="5" indent="-325120" algn="l">
              <a:spcBef>
                <a:spcPts val="400"/>
              </a:spcBef>
              <a:spcAft>
                <a:spcPts val="0"/>
              </a:spcAft>
              <a:buSzPts val="1520"/>
              <a:buChar char="🞇"/>
              <a:defRPr sz="2000"/>
            </a:lvl6pPr>
            <a:lvl7pPr marL="3200400" lvl="6" indent="-325120" algn="l">
              <a:spcBef>
                <a:spcPts val="400"/>
              </a:spcBef>
              <a:spcAft>
                <a:spcPts val="0"/>
              </a:spcAft>
              <a:buSzPts val="1520"/>
              <a:buChar char="🞇"/>
              <a:defRPr sz="2000"/>
            </a:lvl7pPr>
            <a:lvl8pPr marL="3657600" lvl="7" indent="-325120" algn="l">
              <a:spcBef>
                <a:spcPts val="400"/>
              </a:spcBef>
              <a:spcAft>
                <a:spcPts val="0"/>
              </a:spcAft>
              <a:buSzPts val="1520"/>
              <a:buChar char="🞇"/>
              <a:defRPr sz="2000"/>
            </a:lvl8pPr>
            <a:lvl9pPr marL="4114800" lvl="8" indent="-325120" algn="l">
              <a:spcBef>
                <a:spcPts val="400"/>
              </a:spcBef>
              <a:spcAft>
                <a:spcPts val="0"/>
              </a:spcAft>
              <a:buSzPts val="1520"/>
              <a:buChar char="🞇"/>
              <a:defRPr sz="2000"/>
            </a:lvl9pPr>
          </a:lstStyle>
          <a:p>
            <a:endParaRPr/>
          </a:p>
        </p:txBody>
      </p:sp>
      <p:sp>
        <p:nvSpPr>
          <p:cNvPr id="185" name="Google Shape;185;p27"/>
          <p:cNvSpPr/>
          <p:nvPr/>
        </p:nvSpPr>
        <p:spPr>
          <a:xfrm>
            <a:off x="4650889" y="6088284"/>
            <a:ext cx="3505200" cy="8174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86" name="Google Shape;186;p27"/>
          <p:cNvSpPr txBox="1">
            <a:spLocks noGrp="1"/>
          </p:cNvSpPr>
          <p:nvPr>
            <p:ph type="ftr" idx="11"/>
          </p:nvPr>
        </p:nvSpPr>
        <p:spPr>
          <a:xfrm>
            <a:off x="4641448" y="5724835"/>
            <a:ext cx="3493664" cy="365125"/>
          </a:xfrm>
          <a:prstGeom prst="rect">
            <a:avLst/>
          </a:prstGeom>
          <a:noFill/>
          <a:ln>
            <a:noFill/>
          </a:ln>
        </p:spPr>
        <p:txBody>
          <a:bodyPr spcFirstLastPara="1" wrap="square" lIns="91425" tIns="45700" rIns="91425" bIns="45700" anchor="ctr" anchorCtr="0">
            <a:norm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7" name="Google Shape;187;p27"/>
          <p:cNvSpPr txBox="1">
            <a:spLocks noGrp="1"/>
          </p:cNvSpPr>
          <p:nvPr>
            <p:ph type="title"/>
          </p:nvPr>
        </p:nvSpPr>
        <p:spPr>
          <a:xfrm>
            <a:off x="4739833" y="2657434"/>
            <a:ext cx="3304572" cy="1463153"/>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accent1"/>
              </a:buClr>
              <a:buSzPts val="2800"/>
              <a:buFont typeface="Century Gothic"/>
              <a:buNone/>
              <a:defRPr sz="2800" b="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8" name="Google Shape;188;p27"/>
          <p:cNvSpPr txBox="1">
            <a:spLocks noGrp="1"/>
          </p:cNvSpPr>
          <p:nvPr>
            <p:ph type="body" idx="2"/>
          </p:nvPr>
        </p:nvSpPr>
        <p:spPr>
          <a:xfrm>
            <a:off x="4736592" y="4136994"/>
            <a:ext cx="3298784" cy="1517904"/>
          </a:xfrm>
          <a:prstGeom prst="rect">
            <a:avLst/>
          </a:prstGeom>
          <a:noFill/>
          <a:ln>
            <a:noFill/>
          </a:ln>
        </p:spPr>
        <p:txBody>
          <a:bodyPr spcFirstLastPara="1" wrap="square" lIns="91425" tIns="45700" rIns="91425" bIns="45700" anchor="t" anchorCtr="0">
            <a:normAutofit/>
          </a:bodyPr>
          <a:lstStyle>
            <a:lvl1pPr marL="457200" lvl="0" indent="-228600" algn="l">
              <a:spcBef>
                <a:spcPts val="320"/>
              </a:spcBef>
              <a:spcAft>
                <a:spcPts val="0"/>
              </a:spcAft>
              <a:buSzPts val="1216"/>
              <a:buNone/>
              <a:defRPr sz="1600">
                <a:solidFill>
                  <a:srgbClr val="424242"/>
                </a:solidFill>
              </a:defRPr>
            </a:lvl1pPr>
            <a:lvl2pPr marL="914400" lvl="1" indent="-228600" algn="l">
              <a:spcBef>
                <a:spcPts val="240"/>
              </a:spcBef>
              <a:spcAft>
                <a:spcPts val="0"/>
              </a:spcAft>
              <a:buSzPts val="912"/>
              <a:buNone/>
              <a:defRPr sz="1200"/>
            </a:lvl2pPr>
            <a:lvl3pPr marL="1371600" lvl="2" indent="-228600" algn="l">
              <a:spcBef>
                <a:spcPts val="200"/>
              </a:spcBef>
              <a:spcAft>
                <a:spcPts val="0"/>
              </a:spcAft>
              <a:buSzPts val="760"/>
              <a:buNone/>
              <a:defRPr sz="1000"/>
            </a:lvl3pPr>
            <a:lvl4pPr marL="1828800" lvl="3" indent="-228600" algn="l">
              <a:spcBef>
                <a:spcPts val="180"/>
              </a:spcBef>
              <a:spcAft>
                <a:spcPts val="0"/>
              </a:spcAft>
              <a:buSzPts val="684"/>
              <a:buNone/>
              <a:defRPr sz="900"/>
            </a:lvl4pPr>
            <a:lvl5pPr marL="2286000" lvl="4" indent="-228600" algn="l">
              <a:spcBef>
                <a:spcPts val="180"/>
              </a:spcBef>
              <a:spcAft>
                <a:spcPts val="0"/>
              </a:spcAft>
              <a:buSzPts val="684"/>
              <a:buNone/>
              <a:defRPr sz="900"/>
            </a:lvl5pPr>
            <a:lvl6pPr marL="2743200" lvl="5" indent="-228600" algn="l">
              <a:spcBef>
                <a:spcPts val="180"/>
              </a:spcBef>
              <a:spcAft>
                <a:spcPts val="0"/>
              </a:spcAft>
              <a:buSzPts val="684"/>
              <a:buNone/>
              <a:defRPr sz="900"/>
            </a:lvl6pPr>
            <a:lvl7pPr marL="3200400" lvl="6" indent="-228600" algn="l">
              <a:spcBef>
                <a:spcPts val="180"/>
              </a:spcBef>
              <a:spcAft>
                <a:spcPts val="0"/>
              </a:spcAft>
              <a:buSzPts val="684"/>
              <a:buNone/>
              <a:defRPr sz="900"/>
            </a:lvl7pPr>
            <a:lvl8pPr marL="3657600" lvl="7" indent="-228600" algn="l">
              <a:spcBef>
                <a:spcPts val="180"/>
              </a:spcBef>
              <a:spcAft>
                <a:spcPts val="0"/>
              </a:spcAft>
              <a:buSzPts val="684"/>
              <a:buNone/>
              <a:defRPr sz="900"/>
            </a:lvl8pPr>
            <a:lvl9pPr marL="4114800" lvl="8" indent="-228600" algn="l">
              <a:spcBef>
                <a:spcPts val="180"/>
              </a:spcBef>
              <a:spcAft>
                <a:spcPts val="0"/>
              </a:spcAft>
              <a:buSzPts val="684"/>
              <a:buNone/>
              <a:defRPr sz="900"/>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Εικόνα με λεζάντα" type="picTx">
  <p:cSld name="PICTURE_WITH_CAPTION_TEXT">
    <p:spTree>
      <p:nvGrpSpPr>
        <p:cNvPr id="1" name="Shape 189"/>
        <p:cNvGrpSpPr/>
        <p:nvPr/>
      </p:nvGrpSpPr>
      <p:grpSpPr>
        <a:xfrm>
          <a:off x="0" y="0"/>
          <a:ext cx="0" cy="0"/>
          <a:chOff x="0" y="0"/>
          <a:chExt cx="0" cy="0"/>
        </a:xfrm>
      </p:grpSpPr>
      <p:grpSp>
        <p:nvGrpSpPr>
          <p:cNvPr id="190" name="Google Shape;190;p28"/>
          <p:cNvGrpSpPr/>
          <p:nvPr/>
        </p:nvGrpSpPr>
        <p:grpSpPr>
          <a:xfrm>
            <a:off x="-644959" y="0"/>
            <a:ext cx="10458653" cy="7117071"/>
            <a:chOff x="-644959" y="0"/>
            <a:chExt cx="10458653" cy="7117071"/>
          </a:xfrm>
        </p:grpSpPr>
        <p:grpSp>
          <p:nvGrpSpPr>
            <p:cNvPr id="191" name="Google Shape;191;p28"/>
            <p:cNvGrpSpPr/>
            <p:nvPr/>
          </p:nvGrpSpPr>
          <p:grpSpPr>
            <a:xfrm>
              <a:off x="0" y="0"/>
              <a:ext cx="9144000" cy="6858000"/>
              <a:chOff x="0" y="0"/>
              <a:chExt cx="9144000" cy="6858000"/>
            </a:xfrm>
          </p:grpSpPr>
          <p:grpSp>
            <p:nvGrpSpPr>
              <p:cNvPr id="192" name="Google Shape;192;p28"/>
              <p:cNvGrpSpPr/>
              <p:nvPr/>
            </p:nvGrpSpPr>
            <p:grpSpPr>
              <a:xfrm>
                <a:off x="0" y="0"/>
                <a:ext cx="2514600" cy="6858000"/>
                <a:chOff x="0" y="0"/>
                <a:chExt cx="2514600" cy="6858000"/>
              </a:xfrm>
            </p:grpSpPr>
            <p:sp>
              <p:nvSpPr>
                <p:cNvPr id="193" name="Google Shape;193;p28"/>
                <p:cNvSpPr/>
                <p:nvPr/>
              </p:nvSpPr>
              <p:spPr>
                <a:xfrm>
                  <a:off x="914400" y="0"/>
                  <a:ext cx="1600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94" name="Google Shape;194;p28"/>
                <p:cNvSpPr/>
                <p:nvPr/>
              </p:nvSpPr>
              <p:spPr>
                <a:xfrm>
                  <a:off x="0" y="0"/>
                  <a:ext cx="457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95" name="Google Shape;195;p28"/>
                <p:cNvSpPr/>
                <p:nvPr/>
              </p:nvSpPr>
              <p:spPr>
                <a:xfrm>
                  <a:off x="228600" y="0"/>
                  <a:ext cx="7620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grpSp>
          <p:grpSp>
            <p:nvGrpSpPr>
              <p:cNvPr id="196" name="Google Shape;196;p28"/>
              <p:cNvGrpSpPr/>
              <p:nvPr/>
            </p:nvGrpSpPr>
            <p:grpSpPr>
              <a:xfrm>
                <a:off x="422910" y="0"/>
                <a:ext cx="2514600" cy="6858000"/>
                <a:chOff x="0" y="0"/>
                <a:chExt cx="2514600" cy="6858000"/>
              </a:xfrm>
            </p:grpSpPr>
            <p:sp>
              <p:nvSpPr>
                <p:cNvPr id="197" name="Google Shape;197;p28"/>
                <p:cNvSpPr/>
                <p:nvPr/>
              </p:nvSpPr>
              <p:spPr>
                <a:xfrm>
                  <a:off x="914400" y="0"/>
                  <a:ext cx="1600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98" name="Google Shape;198;p28"/>
                <p:cNvSpPr/>
                <p:nvPr/>
              </p:nvSpPr>
              <p:spPr>
                <a:xfrm>
                  <a:off x="0" y="0"/>
                  <a:ext cx="457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99" name="Google Shape;199;p28"/>
                <p:cNvSpPr/>
                <p:nvPr/>
              </p:nvSpPr>
              <p:spPr>
                <a:xfrm>
                  <a:off x="228600" y="0"/>
                  <a:ext cx="7620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grpSp>
          <p:grpSp>
            <p:nvGrpSpPr>
              <p:cNvPr id="200" name="Google Shape;200;p28"/>
              <p:cNvGrpSpPr/>
              <p:nvPr/>
            </p:nvGrpSpPr>
            <p:grpSpPr>
              <a:xfrm rot="10800000">
                <a:off x="6629400" y="0"/>
                <a:ext cx="2514600" cy="6858000"/>
                <a:chOff x="0" y="0"/>
                <a:chExt cx="2514600" cy="6858000"/>
              </a:xfrm>
            </p:grpSpPr>
            <p:sp>
              <p:nvSpPr>
                <p:cNvPr id="201" name="Google Shape;201;p28"/>
                <p:cNvSpPr/>
                <p:nvPr/>
              </p:nvSpPr>
              <p:spPr>
                <a:xfrm>
                  <a:off x="914400" y="0"/>
                  <a:ext cx="1600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202" name="Google Shape;202;p28"/>
                <p:cNvSpPr/>
                <p:nvPr/>
              </p:nvSpPr>
              <p:spPr>
                <a:xfrm>
                  <a:off x="0" y="0"/>
                  <a:ext cx="457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203" name="Google Shape;203;p28"/>
                <p:cNvSpPr/>
                <p:nvPr/>
              </p:nvSpPr>
              <p:spPr>
                <a:xfrm>
                  <a:off x="228600" y="0"/>
                  <a:ext cx="7620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grpSp>
          <p:sp>
            <p:nvSpPr>
              <p:cNvPr id="204" name="Google Shape;204;p28"/>
              <p:cNvSpPr/>
              <p:nvPr/>
            </p:nvSpPr>
            <p:spPr>
              <a:xfrm>
                <a:off x="3810000" y="0"/>
                <a:ext cx="28194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205" name="Google Shape;205;p28"/>
              <p:cNvSpPr/>
              <p:nvPr/>
            </p:nvSpPr>
            <p:spPr>
              <a:xfrm>
                <a:off x="2895600" y="0"/>
                <a:ext cx="457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206" name="Google Shape;206;p28"/>
              <p:cNvSpPr/>
              <p:nvPr/>
            </p:nvSpPr>
            <p:spPr>
              <a:xfrm>
                <a:off x="3124200" y="0"/>
                <a:ext cx="7620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grpSp>
        <p:sp>
          <p:nvSpPr>
            <p:cNvPr id="207" name="Google Shape;207;p28"/>
            <p:cNvSpPr/>
            <p:nvPr/>
          </p:nvSpPr>
          <p:spPr>
            <a:xfrm>
              <a:off x="-11875" y="5035138"/>
              <a:ext cx="9144000" cy="1175655"/>
            </a:xfrm>
            <a:custGeom>
              <a:avLst/>
              <a:gdLst/>
              <a:ahLst/>
              <a:cxnLst/>
              <a:rect l="l" t="t" r="r" b="b"/>
              <a:pathLst>
                <a:path w="9144000" h="1175655" extrusionOk="0">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noFill/>
            <a:ln w="9525" cap="flat" cmpd="sng">
              <a:solidFill>
                <a:schemeClr val="lt1">
                  <a:alpha val="20000"/>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entury Gothic"/>
                <a:ea typeface="Century Gothic"/>
                <a:cs typeface="Century Gothic"/>
                <a:sym typeface="Century Gothic"/>
              </a:endParaRPr>
            </a:p>
          </p:txBody>
        </p:sp>
        <p:sp>
          <p:nvSpPr>
            <p:cNvPr id="208" name="Google Shape;208;p28"/>
            <p:cNvSpPr/>
            <p:nvPr/>
          </p:nvSpPr>
          <p:spPr>
            <a:xfrm>
              <a:off x="-11875" y="3467595"/>
              <a:ext cx="9144000" cy="890650"/>
            </a:xfrm>
            <a:custGeom>
              <a:avLst/>
              <a:gdLst/>
              <a:ahLst/>
              <a:cxnLst/>
              <a:rect l="l" t="t" r="r" b="b"/>
              <a:pathLst>
                <a:path w="9144000" h="890650" extrusionOk="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noFill/>
            <a:ln w="9525" cap="flat" cmpd="sng">
              <a:solidFill>
                <a:schemeClr val="lt1">
                  <a:alpha val="20000"/>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entury Gothic"/>
                <a:ea typeface="Century Gothic"/>
                <a:cs typeface="Century Gothic"/>
                <a:sym typeface="Century Gothic"/>
              </a:endParaRPr>
            </a:p>
          </p:txBody>
        </p:sp>
        <p:sp>
          <p:nvSpPr>
            <p:cNvPr id="209" name="Google Shape;209;p28"/>
            <p:cNvSpPr/>
            <p:nvPr/>
          </p:nvSpPr>
          <p:spPr>
            <a:xfrm>
              <a:off x="-23751" y="5640779"/>
              <a:ext cx="3004457" cy="1211283"/>
            </a:xfrm>
            <a:custGeom>
              <a:avLst/>
              <a:gdLst/>
              <a:ahLst/>
              <a:cxnLst/>
              <a:rect l="l" t="t" r="r" b="b"/>
              <a:pathLst>
                <a:path w="3004457" h="1211283" extrusionOk="0">
                  <a:moveTo>
                    <a:pt x="0" y="0"/>
                  </a:moveTo>
                  <a:cubicBezTo>
                    <a:pt x="1103415" y="501732"/>
                    <a:pt x="2206831" y="1003465"/>
                    <a:pt x="3004457" y="1211283"/>
                  </a:cubicBezTo>
                </a:path>
              </a:pathLst>
            </a:custGeom>
            <a:noFill/>
            <a:ln w="9525" cap="flat" cmpd="sng">
              <a:solidFill>
                <a:schemeClr val="lt1">
                  <a:alpha val="20000"/>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entury Gothic"/>
                <a:ea typeface="Century Gothic"/>
                <a:cs typeface="Century Gothic"/>
                <a:sym typeface="Century Gothic"/>
              </a:endParaRPr>
            </a:p>
          </p:txBody>
        </p:sp>
        <p:sp>
          <p:nvSpPr>
            <p:cNvPr id="210" name="Google Shape;210;p28"/>
            <p:cNvSpPr/>
            <p:nvPr/>
          </p:nvSpPr>
          <p:spPr>
            <a:xfrm>
              <a:off x="-11875" y="5284519"/>
              <a:ext cx="9144000" cy="1478478"/>
            </a:xfrm>
            <a:custGeom>
              <a:avLst/>
              <a:gdLst/>
              <a:ahLst/>
              <a:cxnLst/>
              <a:rect l="l" t="t" r="r" b="b"/>
              <a:pathLst>
                <a:path w="9144000" h="1478478" extrusionOk="0">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noFill/>
            <a:ln w="9525" cap="flat" cmpd="sng">
              <a:solidFill>
                <a:schemeClr val="lt1">
                  <a:alpha val="20000"/>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entury Gothic"/>
                <a:ea typeface="Century Gothic"/>
                <a:cs typeface="Century Gothic"/>
                <a:sym typeface="Century Gothic"/>
              </a:endParaRPr>
            </a:p>
          </p:txBody>
        </p:sp>
        <p:sp>
          <p:nvSpPr>
            <p:cNvPr id="211" name="Google Shape;211;p28"/>
            <p:cNvSpPr/>
            <p:nvPr/>
          </p:nvSpPr>
          <p:spPr>
            <a:xfrm>
              <a:off x="2137558" y="5132120"/>
              <a:ext cx="6982691" cy="1719942"/>
            </a:xfrm>
            <a:custGeom>
              <a:avLst/>
              <a:gdLst/>
              <a:ahLst/>
              <a:cxnLst/>
              <a:rect l="l" t="t" r="r" b="b"/>
              <a:pathLst>
                <a:path w="6982691" h="1719942" extrusionOk="0">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noFill/>
            <a:ln w="9525" cap="flat" cmpd="sng">
              <a:solidFill>
                <a:schemeClr val="lt1">
                  <a:alpha val="20000"/>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entury Gothic"/>
                <a:ea typeface="Century Gothic"/>
                <a:cs typeface="Century Gothic"/>
                <a:sym typeface="Century Gothic"/>
              </a:endParaRPr>
            </a:p>
          </p:txBody>
        </p:sp>
        <p:sp>
          <p:nvSpPr>
            <p:cNvPr id="212" name="Google Shape;212;p28"/>
            <p:cNvSpPr/>
            <p:nvPr/>
          </p:nvSpPr>
          <p:spPr>
            <a:xfrm rot="1800000">
              <a:off x="2996165" y="2859252"/>
              <a:ext cx="1601400" cy="1388236"/>
            </a:xfrm>
            <a:prstGeom prst="hexagon">
              <a:avLst>
                <a:gd name="adj" fmla="val 28544"/>
                <a:gd name="vf" fmla="val 115470"/>
              </a:avLst>
            </a:prstGeom>
            <a:solidFill>
              <a:schemeClr val="lt1">
                <a:alpha val="10196"/>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213" name="Google Shape;213;p28"/>
            <p:cNvSpPr/>
            <p:nvPr/>
          </p:nvSpPr>
          <p:spPr>
            <a:xfrm rot="1800000">
              <a:off x="3720065" y="4126078"/>
              <a:ext cx="1601400" cy="1388236"/>
            </a:xfrm>
            <a:prstGeom prst="hexagon">
              <a:avLst>
                <a:gd name="adj" fmla="val 28544"/>
                <a:gd name="vf" fmla="val 115470"/>
              </a:avLst>
            </a:pr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214" name="Google Shape;214;p28"/>
            <p:cNvSpPr/>
            <p:nvPr/>
          </p:nvSpPr>
          <p:spPr>
            <a:xfrm rot="1800000">
              <a:off x="3729591" y="1592427"/>
              <a:ext cx="1601400" cy="1388236"/>
            </a:xfrm>
            <a:prstGeom prst="hexagon">
              <a:avLst>
                <a:gd name="adj" fmla="val 28544"/>
                <a:gd name="vf" fmla="val 115470"/>
              </a:avLst>
            </a:prstGeom>
            <a:solidFill>
              <a:schemeClr val="lt1">
                <a:alpha val="7058"/>
              </a:schemeClr>
            </a:solidFill>
            <a:ln w="12700" cap="flat" cmpd="sng">
              <a:solidFill>
                <a:schemeClr val="lt1">
                  <a:alpha val="7843"/>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215" name="Google Shape;215;p28"/>
            <p:cNvSpPr/>
            <p:nvPr/>
          </p:nvSpPr>
          <p:spPr>
            <a:xfrm rot="1800000">
              <a:off x="2977115" y="325603"/>
              <a:ext cx="1601400" cy="1388236"/>
            </a:xfrm>
            <a:prstGeom prst="hexagon">
              <a:avLst>
                <a:gd name="adj" fmla="val 28544"/>
                <a:gd name="vf" fmla="val 115470"/>
              </a:avLst>
            </a:prstGeom>
            <a:solidFill>
              <a:schemeClr val="lt1">
                <a:alpha val="3921"/>
              </a:schemeClr>
            </a:solidFill>
            <a:ln w="12700" cap="flat" cmpd="sng">
              <a:solidFill>
                <a:schemeClr val="lt1">
                  <a:alpha val="7843"/>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216" name="Google Shape;216;p28"/>
            <p:cNvSpPr/>
            <p:nvPr/>
          </p:nvSpPr>
          <p:spPr>
            <a:xfrm rot="1800000">
              <a:off x="4463014" y="5383378"/>
              <a:ext cx="1601400" cy="1388236"/>
            </a:xfrm>
            <a:prstGeom prst="hexagon">
              <a:avLst>
                <a:gd name="adj" fmla="val 28544"/>
                <a:gd name="vf" fmla="val 115470"/>
              </a:avLst>
            </a:prstGeom>
            <a:solidFill>
              <a:schemeClr val="lt1">
                <a:alpha val="5882"/>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217" name="Google Shape;217;p28"/>
            <p:cNvSpPr/>
            <p:nvPr/>
          </p:nvSpPr>
          <p:spPr>
            <a:xfrm rot="1800000">
              <a:off x="-382404" y="4201528"/>
              <a:ext cx="1261499" cy="1388236"/>
            </a:xfrm>
            <a:custGeom>
              <a:avLst/>
              <a:gdLst/>
              <a:ahLst/>
              <a:cxnLst/>
              <a:rect l="l" t="t" r="r" b="b"/>
              <a:pathLst>
                <a:path w="1261499" h="1388236" extrusionOk="0">
                  <a:moveTo>
                    <a:pt x="0" y="105098"/>
                  </a:moveTo>
                  <a:lnTo>
                    <a:pt x="56357" y="0"/>
                  </a:lnTo>
                  <a:lnTo>
                    <a:pt x="865241" y="0"/>
                  </a:lnTo>
                  <a:lnTo>
                    <a:pt x="1261499" y="694118"/>
                  </a:lnTo>
                  <a:lnTo>
                    <a:pt x="865241" y="1388236"/>
                  </a:lnTo>
                  <a:lnTo>
                    <a:pt x="744578" y="1387893"/>
                  </a:lnTo>
                  <a:lnTo>
                    <a:pt x="0" y="105098"/>
                  </a:lnTo>
                  <a:close/>
                </a:path>
              </a:pathLst>
            </a:custGeom>
            <a:solidFill>
              <a:schemeClr val="lt1">
                <a:alpha val="10196"/>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218" name="Google Shape;218;p28"/>
            <p:cNvSpPr/>
            <p:nvPr/>
          </p:nvSpPr>
          <p:spPr>
            <a:xfrm rot="1800000">
              <a:off x="24365" y="5402429"/>
              <a:ext cx="1601400" cy="1388236"/>
            </a:xfrm>
            <a:prstGeom prst="hexagon">
              <a:avLst>
                <a:gd name="adj" fmla="val 28544"/>
                <a:gd name="vf" fmla="val 115470"/>
              </a:avLst>
            </a:pr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219" name="Google Shape;219;p28"/>
            <p:cNvSpPr/>
            <p:nvPr/>
          </p:nvSpPr>
          <p:spPr>
            <a:xfrm rot="1800000">
              <a:off x="52941" y="2849728"/>
              <a:ext cx="1601400" cy="1388236"/>
            </a:xfrm>
            <a:prstGeom prst="hexagon">
              <a:avLst>
                <a:gd name="adj" fmla="val 28544"/>
                <a:gd name="vf" fmla="val 115470"/>
              </a:avLst>
            </a:prstGeom>
            <a:solidFill>
              <a:schemeClr val="lt1">
                <a:alpha val="7058"/>
              </a:schemeClr>
            </a:solidFill>
            <a:ln w="12700" cap="flat" cmpd="sng">
              <a:solidFill>
                <a:schemeClr val="lt1">
                  <a:alpha val="7843"/>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220" name="Google Shape;220;p28"/>
            <p:cNvSpPr/>
            <p:nvPr/>
          </p:nvSpPr>
          <p:spPr>
            <a:xfrm rot="1800000">
              <a:off x="776840" y="4126077"/>
              <a:ext cx="1601400" cy="1388236"/>
            </a:xfrm>
            <a:prstGeom prst="hexagon">
              <a:avLst>
                <a:gd name="adj" fmla="val 28544"/>
                <a:gd name="vf" fmla="val 115470"/>
              </a:avLst>
            </a:pr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221" name="Google Shape;221;p28"/>
            <p:cNvSpPr/>
            <p:nvPr/>
          </p:nvSpPr>
          <p:spPr>
            <a:xfrm rot="1800000">
              <a:off x="1510265" y="5411953"/>
              <a:ext cx="1601400" cy="1388236"/>
            </a:xfrm>
            <a:prstGeom prst="hexagon">
              <a:avLst>
                <a:gd name="adj" fmla="val 28544"/>
                <a:gd name="vf" fmla="val 115470"/>
              </a:avLst>
            </a:pr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222" name="Google Shape;222;p28"/>
            <p:cNvSpPr/>
            <p:nvPr/>
          </p:nvSpPr>
          <p:spPr>
            <a:xfrm rot="1800000">
              <a:off x="1529316" y="2859252"/>
              <a:ext cx="1601400" cy="1388236"/>
            </a:xfrm>
            <a:prstGeom prst="hexagon">
              <a:avLst>
                <a:gd name="adj" fmla="val 28544"/>
                <a:gd name="vf" fmla="val 115470"/>
              </a:avLst>
            </a:prstGeom>
            <a:solidFill>
              <a:schemeClr val="lt1">
                <a:alpha val="7058"/>
              </a:schemeClr>
            </a:solidFill>
            <a:ln w="12700" cap="flat" cmpd="sng">
              <a:solidFill>
                <a:schemeClr val="lt1">
                  <a:alpha val="7843"/>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223" name="Google Shape;223;p28"/>
            <p:cNvSpPr/>
            <p:nvPr/>
          </p:nvSpPr>
          <p:spPr>
            <a:xfrm rot="1800000">
              <a:off x="795890" y="1563853"/>
              <a:ext cx="1601400" cy="1388236"/>
            </a:xfrm>
            <a:prstGeom prst="hexagon">
              <a:avLst>
                <a:gd name="adj" fmla="val 28544"/>
                <a:gd name="vf" fmla="val 115470"/>
              </a:avLst>
            </a:pr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224" name="Google Shape;224;p28"/>
            <p:cNvSpPr/>
            <p:nvPr/>
          </p:nvSpPr>
          <p:spPr>
            <a:xfrm rot="1800000">
              <a:off x="6806166" y="4145128"/>
              <a:ext cx="1601400" cy="1388236"/>
            </a:xfrm>
            <a:prstGeom prst="hexagon">
              <a:avLst>
                <a:gd name="adj" fmla="val 28544"/>
                <a:gd name="vf" fmla="val 115470"/>
              </a:avLst>
            </a:prstGeom>
            <a:solidFill>
              <a:schemeClr val="lt1">
                <a:alpha val="10196"/>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225" name="Google Shape;225;p28"/>
            <p:cNvSpPr/>
            <p:nvPr/>
          </p:nvSpPr>
          <p:spPr>
            <a:xfrm rot="1800000">
              <a:off x="7549116" y="5421479"/>
              <a:ext cx="1601400" cy="1388236"/>
            </a:xfrm>
            <a:prstGeom prst="hexagon">
              <a:avLst>
                <a:gd name="adj" fmla="val 28544"/>
                <a:gd name="vf" fmla="val 115470"/>
              </a:avLst>
            </a:pr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226" name="Google Shape;226;p28"/>
            <p:cNvSpPr/>
            <p:nvPr/>
          </p:nvSpPr>
          <p:spPr>
            <a:xfrm rot="1800000">
              <a:off x="7549117" y="2868778"/>
              <a:ext cx="1601400" cy="1388236"/>
            </a:xfrm>
            <a:prstGeom prst="hexagon">
              <a:avLst>
                <a:gd name="adj" fmla="val 28544"/>
                <a:gd name="vf" fmla="val 115470"/>
              </a:avLst>
            </a:prstGeom>
            <a:solidFill>
              <a:schemeClr val="lt1">
                <a:alpha val="7058"/>
              </a:schemeClr>
            </a:solidFill>
            <a:ln w="12700" cap="flat" cmpd="sng">
              <a:solidFill>
                <a:schemeClr val="lt1">
                  <a:alpha val="7843"/>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227" name="Google Shape;227;p28"/>
            <p:cNvSpPr/>
            <p:nvPr/>
          </p:nvSpPr>
          <p:spPr>
            <a:xfrm rot="1800000">
              <a:off x="8306521" y="4055629"/>
              <a:ext cx="1243407" cy="1388236"/>
            </a:xfrm>
            <a:custGeom>
              <a:avLst/>
              <a:gdLst/>
              <a:ahLst/>
              <a:cxnLst/>
              <a:rect l="l" t="t" r="r" b="b"/>
              <a:pathLst>
                <a:path w="1243407" h="1388236" extrusionOk="0">
                  <a:moveTo>
                    <a:pt x="0" y="694118"/>
                  </a:moveTo>
                  <a:lnTo>
                    <a:pt x="396258" y="0"/>
                  </a:lnTo>
                  <a:lnTo>
                    <a:pt x="474029" y="4016"/>
                  </a:lnTo>
                  <a:lnTo>
                    <a:pt x="1243407" y="1325983"/>
                  </a:lnTo>
                  <a:lnTo>
                    <a:pt x="1205142" y="1388236"/>
                  </a:lnTo>
                  <a:lnTo>
                    <a:pt x="396258" y="1388236"/>
                  </a:lnTo>
                  <a:lnTo>
                    <a:pt x="0" y="694118"/>
                  </a:lnTo>
                  <a:close/>
                </a:path>
              </a:pathLst>
            </a:custGeom>
            <a:solidFill>
              <a:schemeClr val="lt1">
                <a:alpha val="3921"/>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228" name="Google Shape;228;p28"/>
            <p:cNvSpPr/>
            <p:nvPr/>
          </p:nvSpPr>
          <p:spPr>
            <a:xfrm rot="1800000">
              <a:off x="8306771" y="1511524"/>
              <a:ext cx="1241871" cy="1388822"/>
            </a:xfrm>
            <a:custGeom>
              <a:avLst/>
              <a:gdLst/>
              <a:ahLst/>
              <a:cxnLst/>
              <a:rect l="l" t="t" r="r" b="b"/>
              <a:pathLst>
                <a:path w="1241871" h="1388822" extrusionOk="0">
                  <a:moveTo>
                    <a:pt x="0" y="694704"/>
                  </a:moveTo>
                  <a:lnTo>
                    <a:pt x="396258" y="586"/>
                  </a:lnTo>
                  <a:lnTo>
                    <a:pt x="482002" y="0"/>
                  </a:lnTo>
                  <a:lnTo>
                    <a:pt x="1241871" y="1323912"/>
                  </a:lnTo>
                  <a:lnTo>
                    <a:pt x="1205142" y="1388822"/>
                  </a:lnTo>
                  <a:lnTo>
                    <a:pt x="396258" y="1388822"/>
                  </a:lnTo>
                  <a:lnTo>
                    <a:pt x="0" y="694704"/>
                  </a:lnTo>
                  <a:close/>
                </a:path>
              </a:pathLst>
            </a:cu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grpSp>
      <p:sp>
        <p:nvSpPr>
          <p:cNvPr id="229" name="Google Shape;229;p28"/>
          <p:cNvSpPr/>
          <p:nvPr/>
        </p:nvSpPr>
        <p:spPr>
          <a:xfrm>
            <a:off x="4561242" y="-21511"/>
            <a:ext cx="3679116" cy="6271840"/>
          </a:xfrm>
          <a:prstGeom prst="rect">
            <a:avLst/>
          </a:prstGeom>
          <a:solidFill>
            <a:srgbClr val="F5F5F5"/>
          </a:solidFill>
          <a:ln w="15875" cap="flat" cmpd="sng">
            <a:solidFill>
              <a:srgbClr val="877852"/>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230" name="Google Shape;230;p28"/>
          <p:cNvSpPr/>
          <p:nvPr/>
        </p:nvSpPr>
        <p:spPr>
          <a:xfrm>
            <a:off x="4649096" y="-21510"/>
            <a:ext cx="3505200" cy="623938"/>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231" name="Google Shape;231;p28"/>
          <p:cNvSpPr/>
          <p:nvPr/>
        </p:nvSpPr>
        <p:spPr>
          <a:xfrm>
            <a:off x="905571" y="601883"/>
            <a:ext cx="3562257" cy="5648445"/>
          </a:xfrm>
          <a:prstGeom prst="rect">
            <a:avLst/>
          </a:prstGeom>
          <a:solidFill>
            <a:srgbClr val="FFFFFF"/>
          </a:solidFill>
          <a:ln w="9525" cap="flat" cmpd="sng">
            <a:solidFill>
              <a:srgbClr val="19191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232" name="Google Shape;232;p28"/>
          <p:cNvSpPr/>
          <p:nvPr/>
        </p:nvSpPr>
        <p:spPr>
          <a:xfrm>
            <a:off x="4650889" y="6088284"/>
            <a:ext cx="3505200" cy="8174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233" name="Google Shape;233;p28"/>
          <p:cNvSpPr txBox="1">
            <a:spLocks noGrp="1"/>
          </p:cNvSpPr>
          <p:nvPr>
            <p:ph type="title"/>
          </p:nvPr>
        </p:nvSpPr>
        <p:spPr>
          <a:xfrm>
            <a:off x="4734424" y="2660904"/>
            <a:ext cx="3300984" cy="146304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accent1"/>
              </a:buClr>
              <a:buSzPts val="2800"/>
              <a:buFont typeface="Century Gothic"/>
              <a:buNone/>
              <a:defRPr sz="2800" b="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4" name="Google Shape;234;p28"/>
          <p:cNvSpPr>
            <a:spLocks noGrp="1"/>
          </p:cNvSpPr>
          <p:nvPr>
            <p:ph type="pic" idx="2"/>
          </p:nvPr>
        </p:nvSpPr>
        <p:spPr>
          <a:xfrm>
            <a:off x="1005208" y="693795"/>
            <a:ext cx="3359623" cy="5468112"/>
          </a:xfrm>
          <a:prstGeom prst="rect">
            <a:avLst/>
          </a:prstGeom>
          <a:noFill/>
          <a:ln>
            <a:noFill/>
          </a:ln>
        </p:spPr>
      </p:sp>
      <p:sp>
        <p:nvSpPr>
          <p:cNvPr id="235" name="Google Shape;235;p28"/>
          <p:cNvSpPr txBox="1">
            <a:spLocks noGrp="1"/>
          </p:cNvSpPr>
          <p:nvPr>
            <p:ph type="body" idx="1"/>
          </p:nvPr>
        </p:nvSpPr>
        <p:spPr>
          <a:xfrm>
            <a:off x="4734630" y="4133088"/>
            <a:ext cx="3300573" cy="1519561"/>
          </a:xfrm>
          <a:prstGeom prst="rect">
            <a:avLst/>
          </a:prstGeom>
          <a:noFill/>
          <a:ln>
            <a:noFill/>
          </a:ln>
        </p:spPr>
        <p:txBody>
          <a:bodyPr spcFirstLastPara="1" wrap="square" lIns="91425" tIns="45700" rIns="91425" bIns="45700" anchor="t" anchorCtr="0">
            <a:normAutofit/>
          </a:bodyPr>
          <a:lstStyle>
            <a:lvl1pPr marL="457200" lvl="0" indent="-228600" algn="l">
              <a:spcBef>
                <a:spcPts val="320"/>
              </a:spcBef>
              <a:spcAft>
                <a:spcPts val="0"/>
              </a:spcAft>
              <a:buSzPts val="1216"/>
              <a:buNone/>
              <a:defRPr sz="1600">
                <a:solidFill>
                  <a:srgbClr val="424242"/>
                </a:solidFill>
              </a:defRPr>
            </a:lvl1pPr>
            <a:lvl2pPr marL="914400" lvl="1" indent="-228600" algn="l">
              <a:spcBef>
                <a:spcPts val="240"/>
              </a:spcBef>
              <a:spcAft>
                <a:spcPts val="0"/>
              </a:spcAft>
              <a:buSzPts val="912"/>
              <a:buNone/>
              <a:defRPr sz="1200"/>
            </a:lvl2pPr>
            <a:lvl3pPr marL="1371600" lvl="2" indent="-228600" algn="l">
              <a:spcBef>
                <a:spcPts val="200"/>
              </a:spcBef>
              <a:spcAft>
                <a:spcPts val="0"/>
              </a:spcAft>
              <a:buSzPts val="760"/>
              <a:buNone/>
              <a:defRPr sz="1000"/>
            </a:lvl3pPr>
            <a:lvl4pPr marL="1828800" lvl="3" indent="-228600" algn="l">
              <a:spcBef>
                <a:spcPts val="180"/>
              </a:spcBef>
              <a:spcAft>
                <a:spcPts val="0"/>
              </a:spcAft>
              <a:buSzPts val="684"/>
              <a:buNone/>
              <a:defRPr sz="900"/>
            </a:lvl4pPr>
            <a:lvl5pPr marL="2286000" lvl="4" indent="-228600" algn="l">
              <a:spcBef>
                <a:spcPts val="180"/>
              </a:spcBef>
              <a:spcAft>
                <a:spcPts val="0"/>
              </a:spcAft>
              <a:buSzPts val="684"/>
              <a:buNone/>
              <a:defRPr sz="900"/>
            </a:lvl5pPr>
            <a:lvl6pPr marL="2743200" lvl="5" indent="-228600" algn="l">
              <a:spcBef>
                <a:spcPts val="180"/>
              </a:spcBef>
              <a:spcAft>
                <a:spcPts val="0"/>
              </a:spcAft>
              <a:buSzPts val="684"/>
              <a:buNone/>
              <a:defRPr sz="900"/>
            </a:lvl6pPr>
            <a:lvl7pPr marL="3200400" lvl="6" indent="-228600" algn="l">
              <a:spcBef>
                <a:spcPts val="180"/>
              </a:spcBef>
              <a:spcAft>
                <a:spcPts val="0"/>
              </a:spcAft>
              <a:buSzPts val="684"/>
              <a:buNone/>
              <a:defRPr sz="900"/>
            </a:lvl7pPr>
            <a:lvl8pPr marL="3657600" lvl="7" indent="-228600" algn="l">
              <a:spcBef>
                <a:spcPts val="180"/>
              </a:spcBef>
              <a:spcAft>
                <a:spcPts val="0"/>
              </a:spcAft>
              <a:buSzPts val="684"/>
              <a:buNone/>
              <a:defRPr sz="900"/>
            </a:lvl8pPr>
            <a:lvl9pPr marL="4114800" lvl="8" indent="-228600" algn="l">
              <a:spcBef>
                <a:spcPts val="180"/>
              </a:spcBef>
              <a:spcAft>
                <a:spcPts val="0"/>
              </a:spcAft>
              <a:buSzPts val="684"/>
              <a:buNone/>
              <a:defRPr sz="900"/>
            </a:lvl9pPr>
          </a:lstStyle>
          <a:p>
            <a:endParaRPr/>
          </a:p>
        </p:txBody>
      </p:sp>
      <p:sp>
        <p:nvSpPr>
          <p:cNvPr id="236" name="Google Shape;236;p28"/>
          <p:cNvSpPr txBox="1">
            <a:spLocks noGrp="1"/>
          </p:cNvSpPr>
          <p:nvPr>
            <p:ph type="dt" idx="10"/>
          </p:nvPr>
        </p:nvSpPr>
        <p:spPr>
          <a:xfrm>
            <a:off x="5997388" y="224492"/>
            <a:ext cx="21336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7" name="Google Shape;237;p28"/>
          <p:cNvSpPr txBox="1">
            <a:spLocks noGrp="1"/>
          </p:cNvSpPr>
          <p:nvPr>
            <p:ph type="ftr" idx="11"/>
          </p:nvPr>
        </p:nvSpPr>
        <p:spPr>
          <a:xfrm>
            <a:off x="4641448" y="5724835"/>
            <a:ext cx="3493664" cy="365125"/>
          </a:xfrm>
          <a:prstGeom prst="rect">
            <a:avLst/>
          </a:prstGeom>
          <a:noFill/>
          <a:ln>
            <a:noFill/>
          </a:ln>
        </p:spPr>
        <p:txBody>
          <a:bodyPr spcFirstLastPara="1" wrap="square" lIns="91425" tIns="45700" rIns="91425" bIns="45700" anchor="ctr" anchorCtr="0">
            <a:norm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8" name="Google Shape;238;p28"/>
          <p:cNvSpPr txBox="1">
            <a:spLocks noGrp="1"/>
          </p:cNvSpPr>
          <p:nvPr>
            <p:ph type="sldNum" idx="12"/>
          </p:nvPr>
        </p:nvSpPr>
        <p:spPr>
          <a:xfrm>
            <a:off x="4649096" y="224491"/>
            <a:ext cx="1332156"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l-G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D6CFBE"/>
            </a:gs>
            <a:gs pos="62000">
              <a:srgbClr val="9C9787"/>
            </a:gs>
            <a:gs pos="100000">
              <a:srgbClr val="8B8475"/>
            </a:gs>
          </a:gsLst>
          <a:lin ang="5400000" scaled="0"/>
        </a:gradFill>
        <a:effectLst/>
      </p:bgPr>
    </p:bg>
    <p:spTree>
      <p:nvGrpSpPr>
        <p:cNvPr id="1" name="Shape 5"/>
        <p:cNvGrpSpPr/>
        <p:nvPr/>
      </p:nvGrpSpPr>
      <p:grpSpPr>
        <a:xfrm>
          <a:off x="0" y="0"/>
          <a:ext cx="0" cy="0"/>
          <a:chOff x="0" y="0"/>
          <a:chExt cx="0" cy="0"/>
        </a:xfrm>
      </p:grpSpPr>
      <p:grpSp>
        <p:nvGrpSpPr>
          <p:cNvPr id="6" name="Google Shape;6;p19"/>
          <p:cNvGrpSpPr/>
          <p:nvPr/>
        </p:nvGrpSpPr>
        <p:grpSpPr>
          <a:xfrm>
            <a:off x="-567355" y="0"/>
            <a:ext cx="10458653" cy="7117071"/>
            <a:chOff x="-644959" y="0"/>
            <a:chExt cx="10458653" cy="7117071"/>
          </a:xfrm>
        </p:grpSpPr>
        <p:grpSp>
          <p:nvGrpSpPr>
            <p:cNvPr id="7" name="Google Shape;7;p19"/>
            <p:cNvGrpSpPr/>
            <p:nvPr/>
          </p:nvGrpSpPr>
          <p:grpSpPr>
            <a:xfrm>
              <a:off x="0" y="0"/>
              <a:ext cx="9144000" cy="6858000"/>
              <a:chOff x="0" y="0"/>
              <a:chExt cx="9144000" cy="6858000"/>
            </a:xfrm>
          </p:grpSpPr>
          <p:grpSp>
            <p:nvGrpSpPr>
              <p:cNvPr id="8" name="Google Shape;8;p19"/>
              <p:cNvGrpSpPr/>
              <p:nvPr/>
            </p:nvGrpSpPr>
            <p:grpSpPr>
              <a:xfrm>
                <a:off x="0" y="0"/>
                <a:ext cx="2514600" cy="6858000"/>
                <a:chOff x="0" y="0"/>
                <a:chExt cx="2514600" cy="6858000"/>
              </a:xfrm>
            </p:grpSpPr>
            <p:sp>
              <p:nvSpPr>
                <p:cNvPr id="9" name="Google Shape;9;p19"/>
                <p:cNvSpPr/>
                <p:nvPr/>
              </p:nvSpPr>
              <p:spPr>
                <a:xfrm>
                  <a:off x="914400" y="0"/>
                  <a:ext cx="1600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10" name="Google Shape;10;p19"/>
                <p:cNvSpPr/>
                <p:nvPr/>
              </p:nvSpPr>
              <p:spPr>
                <a:xfrm>
                  <a:off x="0" y="0"/>
                  <a:ext cx="457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11" name="Google Shape;11;p19"/>
                <p:cNvSpPr/>
                <p:nvPr/>
              </p:nvSpPr>
              <p:spPr>
                <a:xfrm>
                  <a:off x="228600" y="0"/>
                  <a:ext cx="7620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grpSp>
          <p:grpSp>
            <p:nvGrpSpPr>
              <p:cNvPr id="12" name="Google Shape;12;p19"/>
              <p:cNvGrpSpPr/>
              <p:nvPr/>
            </p:nvGrpSpPr>
            <p:grpSpPr>
              <a:xfrm>
                <a:off x="422910" y="0"/>
                <a:ext cx="2514600" cy="6858000"/>
                <a:chOff x="0" y="0"/>
                <a:chExt cx="2514600" cy="6858000"/>
              </a:xfrm>
            </p:grpSpPr>
            <p:sp>
              <p:nvSpPr>
                <p:cNvPr id="13" name="Google Shape;13;p19"/>
                <p:cNvSpPr/>
                <p:nvPr/>
              </p:nvSpPr>
              <p:spPr>
                <a:xfrm>
                  <a:off x="914400" y="0"/>
                  <a:ext cx="1600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14" name="Google Shape;14;p19"/>
                <p:cNvSpPr/>
                <p:nvPr/>
              </p:nvSpPr>
              <p:spPr>
                <a:xfrm>
                  <a:off x="0" y="0"/>
                  <a:ext cx="457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15" name="Google Shape;15;p19"/>
                <p:cNvSpPr/>
                <p:nvPr/>
              </p:nvSpPr>
              <p:spPr>
                <a:xfrm>
                  <a:off x="228600" y="0"/>
                  <a:ext cx="7620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grpSp>
          <p:grpSp>
            <p:nvGrpSpPr>
              <p:cNvPr id="16" name="Google Shape;16;p19"/>
              <p:cNvGrpSpPr/>
              <p:nvPr/>
            </p:nvGrpSpPr>
            <p:grpSpPr>
              <a:xfrm rot="10800000">
                <a:off x="6629400" y="0"/>
                <a:ext cx="2514600" cy="6858000"/>
                <a:chOff x="0" y="0"/>
                <a:chExt cx="2514600" cy="6858000"/>
              </a:xfrm>
            </p:grpSpPr>
            <p:sp>
              <p:nvSpPr>
                <p:cNvPr id="17" name="Google Shape;17;p19"/>
                <p:cNvSpPr/>
                <p:nvPr/>
              </p:nvSpPr>
              <p:spPr>
                <a:xfrm>
                  <a:off x="914400" y="0"/>
                  <a:ext cx="1600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18" name="Google Shape;18;p19"/>
                <p:cNvSpPr/>
                <p:nvPr/>
              </p:nvSpPr>
              <p:spPr>
                <a:xfrm>
                  <a:off x="0" y="0"/>
                  <a:ext cx="457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19" name="Google Shape;19;p19"/>
                <p:cNvSpPr/>
                <p:nvPr/>
              </p:nvSpPr>
              <p:spPr>
                <a:xfrm>
                  <a:off x="228600" y="0"/>
                  <a:ext cx="7620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grpSp>
          <p:sp>
            <p:nvSpPr>
              <p:cNvPr id="20" name="Google Shape;20;p19"/>
              <p:cNvSpPr/>
              <p:nvPr/>
            </p:nvSpPr>
            <p:spPr>
              <a:xfrm>
                <a:off x="3810000" y="0"/>
                <a:ext cx="28194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21" name="Google Shape;21;p19"/>
              <p:cNvSpPr/>
              <p:nvPr/>
            </p:nvSpPr>
            <p:spPr>
              <a:xfrm>
                <a:off x="2895600" y="0"/>
                <a:ext cx="457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22" name="Google Shape;22;p19"/>
              <p:cNvSpPr/>
              <p:nvPr/>
            </p:nvSpPr>
            <p:spPr>
              <a:xfrm>
                <a:off x="3124200" y="0"/>
                <a:ext cx="7620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grpSp>
        <p:sp>
          <p:nvSpPr>
            <p:cNvPr id="23" name="Google Shape;23;p19"/>
            <p:cNvSpPr/>
            <p:nvPr/>
          </p:nvSpPr>
          <p:spPr>
            <a:xfrm>
              <a:off x="-11875" y="5035138"/>
              <a:ext cx="9144000" cy="1175655"/>
            </a:xfrm>
            <a:custGeom>
              <a:avLst/>
              <a:gdLst/>
              <a:ahLst/>
              <a:cxnLst/>
              <a:rect l="l" t="t" r="r" b="b"/>
              <a:pathLst>
                <a:path w="9144000" h="1175655" extrusionOk="0">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noFill/>
            <a:ln w="9525" cap="flat" cmpd="sng">
              <a:solidFill>
                <a:schemeClr val="lt1">
                  <a:alpha val="20000"/>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entury Gothic"/>
                <a:ea typeface="Century Gothic"/>
                <a:cs typeface="Century Gothic"/>
                <a:sym typeface="Century Gothic"/>
              </a:endParaRPr>
            </a:p>
          </p:txBody>
        </p:sp>
        <p:sp>
          <p:nvSpPr>
            <p:cNvPr id="24" name="Google Shape;24;p19"/>
            <p:cNvSpPr/>
            <p:nvPr/>
          </p:nvSpPr>
          <p:spPr>
            <a:xfrm>
              <a:off x="-11875" y="3467595"/>
              <a:ext cx="9144000" cy="890650"/>
            </a:xfrm>
            <a:custGeom>
              <a:avLst/>
              <a:gdLst/>
              <a:ahLst/>
              <a:cxnLst/>
              <a:rect l="l" t="t" r="r" b="b"/>
              <a:pathLst>
                <a:path w="9144000" h="890650" extrusionOk="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noFill/>
            <a:ln w="9525" cap="flat" cmpd="sng">
              <a:solidFill>
                <a:schemeClr val="lt1">
                  <a:alpha val="20000"/>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entury Gothic"/>
                <a:ea typeface="Century Gothic"/>
                <a:cs typeface="Century Gothic"/>
                <a:sym typeface="Century Gothic"/>
              </a:endParaRPr>
            </a:p>
          </p:txBody>
        </p:sp>
        <p:sp>
          <p:nvSpPr>
            <p:cNvPr id="25" name="Google Shape;25;p19"/>
            <p:cNvSpPr/>
            <p:nvPr/>
          </p:nvSpPr>
          <p:spPr>
            <a:xfrm>
              <a:off x="-23751" y="5640779"/>
              <a:ext cx="3004457" cy="1211283"/>
            </a:xfrm>
            <a:custGeom>
              <a:avLst/>
              <a:gdLst/>
              <a:ahLst/>
              <a:cxnLst/>
              <a:rect l="l" t="t" r="r" b="b"/>
              <a:pathLst>
                <a:path w="3004457" h="1211283" extrusionOk="0">
                  <a:moveTo>
                    <a:pt x="0" y="0"/>
                  </a:moveTo>
                  <a:cubicBezTo>
                    <a:pt x="1103415" y="501732"/>
                    <a:pt x="2206831" y="1003465"/>
                    <a:pt x="3004457" y="1211283"/>
                  </a:cubicBezTo>
                </a:path>
              </a:pathLst>
            </a:custGeom>
            <a:noFill/>
            <a:ln w="9525" cap="flat" cmpd="sng">
              <a:solidFill>
                <a:schemeClr val="lt1">
                  <a:alpha val="20000"/>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entury Gothic"/>
                <a:ea typeface="Century Gothic"/>
                <a:cs typeface="Century Gothic"/>
                <a:sym typeface="Century Gothic"/>
              </a:endParaRPr>
            </a:p>
          </p:txBody>
        </p:sp>
        <p:sp>
          <p:nvSpPr>
            <p:cNvPr id="26" name="Google Shape;26;p19"/>
            <p:cNvSpPr/>
            <p:nvPr/>
          </p:nvSpPr>
          <p:spPr>
            <a:xfrm>
              <a:off x="-11875" y="5284519"/>
              <a:ext cx="9144000" cy="1478478"/>
            </a:xfrm>
            <a:custGeom>
              <a:avLst/>
              <a:gdLst/>
              <a:ahLst/>
              <a:cxnLst/>
              <a:rect l="l" t="t" r="r" b="b"/>
              <a:pathLst>
                <a:path w="9144000" h="1478478" extrusionOk="0">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noFill/>
            <a:ln w="9525" cap="flat" cmpd="sng">
              <a:solidFill>
                <a:schemeClr val="lt1">
                  <a:alpha val="20000"/>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entury Gothic"/>
                <a:ea typeface="Century Gothic"/>
                <a:cs typeface="Century Gothic"/>
                <a:sym typeface="Century Gothic"/>
              </a:endParaRPr>
            </a:p>
          </p:txBody>
        </p:sp>
        <p:sp>
          <p:nvSpPr>
            <p:cNvPr id="27" name="Google Shape;27;p19"/>
            <p:cNvSpPr/>
            <p:nvPr/>
          </p:nvSpPr>
          <p:spPr>
            <a:xfrm>
              <a:off x="2137558" y="5132120"/>
              <a:ext cx="6982691" cy="1719942"/>
            </a:xfrm>
            <a:custGeom>
              <a:avLst/>
              <a:gdLst/>
              <a:ahLst/>
              <a:cxnLst/>
              <a:rect l="l" t="t" r="r" b="b"/>
              <a:pathLst>
                <a:path w="6982691" h="1719942" extrusionOk="0">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noFill/>
            <a:ln w="9525" cap="flat" cmpd="sng">
              <a:solidFill>
                <a:schemeClr val="lt1">
                  <a:alpha val="20000"/>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entury Gothic"/>
                <a:ea typeface="Century Gothic"/>
                <a:cs typeface="Century Gothic"/>
                <a:sym typeface="Century Gothic"/>
              </a:endParaRPr>
            </a:p>
          </p:txBody>
        </p:sp>
        <p:sp>
          <p:nvSpPr>
            <p:cNvPr id="28" name="Google Shape;28;p19"/>
            <p:cNvSpPr/>
            <p:nvPr/>
          </p:nvSpPr>
          <p:spPr>
            <a:xfrm rot="1800000">
              <a:off x="2996165" y="2859252"/>
              <a:ext cx="1601400" cy="1388236"/>
            </a:xfrm>
            <a:prstGeom prst="hexagon">
              <a:avLst>
                <a:gd name="adj" fmla="val 28544"/>
                <a:gd name="vf" fmla="val 115470"/>
              </a:avLst>
            </a:prstGeom>
            <a:solidFill>
              <a:schemeClr val="lt1">
                <a:alpha val="10196"/>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29" name="Google Shape;29;p19"/>
            <p:cNvSpPr/>
            <p:nvPr/>
          </p:nvSpPr>
          <p:spPr>
            <a:xfrm rot="1800000">
              <a:off x="3720065" y="4126078"/>
              <a:ext cx="1601400" cy="1388236"/>
            </a:xfrm>
            <a:prstGeom prst="hexagon">
              <a:avLst>
                <a:gd name="adj" fmla="val 28544"/>
                <a:gd name="vf" fmla="val 115470"/>
              </a:avLst>
            </a:pr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30" name="Google Shape;30;p19"/>
            <p:cNvSpPr/>
            <p:nvPr/>
          </p:nvSpPr>
          <p:spPr>
            <a:xfrm rot="1800000">
              <a:off x="3729591" y="1592427"/>
              <a:ext cx="1601400" cy="1388236"/>
            </a:xfrm>
            <a:prstGeom prst="hexagon">
              <a:avLst>
                <a:gd name="adj" fmla="val 28544"/>
                <a:gd name="vf" fmla="val 115470"/>
              </a:avLst>
            </a:prstGeom>
            <a:solidFill>
              <a:schemeClr val="lt1">
                <a:alpha val="7058"/>
              </a:schemeClr>
            </a:solidFill>
            <a:ln w="12700" cap="flat" cmpd="sng">
              <a:solidFill>
                <a:schemeClr val="lt1">
                  <a:alpha val="7843"/>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31" name="Google Shape;31;p19"/>
            <p:cNvSpPr/>
            <p:nvPr/>
          </p:nvSpPr>
          <p:spPr>
            <a:xfrm rot="1800000">
              <a:off x="2977115" y="325603"/>
              <a:ext cx="1601400" cy="1388236"/>
            </a:xfrm>
            <a:prstGeom prst="hexagon">
              <a:avLst>
                <a:gd name="adj" fmla="val 28544"/>
                <a:gd name="vf" fmla="val 115470"/>
              </a:avLst>
            </a:prstGeom>
            <a:solidFill>
              <a:schemeClr val="lt1">
                <a:alpha val="3921"/>
              </a:schemeClr>
            </a:solidFill>
            <a:ln w="12700" cap="flat" cmpd="sng">
              <a:solidFill>
                <a:schemeClr val="lt1">
                  <a:alpha val="7843"/>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32" name="Google Shape;32;p19"/>
            <p:cNvSpPr/>
            <p:nvPr/>
          </p:nvSpPr>
          <p:spPr>
            <a:xfrm rot="1800000">
              <a:off x="4463014" y="5383378"/>
              <a:ext cx="1601400" cy="1388236"/>
            </a:xfrm>
            <a:prstGeom prst="hexagon">
              <a:avLst>
                <a:gd name="adj" fmla="val 28544"/>
                <a:gd name="vf" fmla="val 115470"/>
              </a:avLst>
            </a:prstGeom>
            <a:solidFill>
              <a:schemeClr val="lt1">
                <a:alpha val="5882"/>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33" name="Google Shape;33;p19"/>
            <p:cNvSpPr/>
            <p:nvPr/>
          </p:nvSpPr>
          <p:spPr>
            <a:xfrm rot="1800000">
              <a:off x="-382404" y="4201528"/>
              <a:ext cx="1261499" cy="1388236"/>
            </a:xfrm>
            <a:custGeom>
              <a:avLst/>
              <a:gdLst/>
              <a:ahLst/>
              <a:cxnLst/>
              <a:rect l="l" t="t" r="r" b="b"/>
              <a:pathLst>
                <a:path w="1261499" h="1388236" extrusionOk="0">
                  <a:moveTo>
                    <a:pt x="0" y="105098"/>
                  </a:moveTo>
                  <a:lnTo>
                    <a:pt x="56357" y="0"/>
                  </a:lnTo>
                  <a:lnTo>
                    <a:pt x="865241" y="0"/>
                  </a:lnTo>
                  <a:lnTo>
                    <a:pt x="1261499" y="694118"/>
                  </a:lnTo>
                  <a:lnTo>
                    <a:pt x="865241" y="1388236"/>
                  </a:lnTo>
                  <a:lnTo>
                    <a:pt x="744578" y="1387893"/>
                  </a:lnTo>
                  <a:lnTo>
                    <a:pt x="0" y="105098"/>
                  </a:lnTo>
                  <a:close/>
                </a:path>
              </a:pathLst>
            </a:custGeom>
            <a:solidFill>
              <a:schemeClr val="lt1">
                <a:alpha val="10196"/>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34" name="Google Shape;34;p19"/>
            <p:cNvSpPr/>
            <p:nvPr/>
          </p:nvSpPr>
          <p:spPr>
            <a:xfrm rot="1800000">
              <a:off x="24365" y="5402429"/>
              <a:ext cx="1601400" cy="1388236"/>
            </a:xfrm>
            <a:prstGeom prst="hexagon">
              <a:avLst>
                <a:gd name="adj" fmla="val 28544"/>
                <a:gd name="vf" fmla="val 115470"/>
              </a:avLst>
            </a:pr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35" name="Google Shape;35;p19"/>
            <p:cNvSpPr/>
            <p:nvPr/>
          </p:nvSpPr>
          <p:spPr>
            <a:xfrm rot="1800000">
              <a:off x="52941" y="2849728"/>
              <a:ext cx="1601400" cy="1388236"/>
            </a:xfrm>
            <a:prstGeom prst="hexagon">
              <a:avLst>
                <a:gd name="adj" fmla="val 28544"/>
                <a:gd name="vf" fmla="val 115470"/>
              </a:avLst>
            </a:prstGeom>
            <a:solidFill>
              <a:schemeClr val="lt1">
                <a:alpha val="7058"/>
              </a:schemeClr>
            </a:solidFill>
            <a:ln w="12700" cap="flat" cmpd="sng">
              <a:solidFill>
                <a:schemeClr val="lt1">
                  <a:alpha val="7843"/>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36" name="Google Shape;36;p19"/>
            <p:cNvSpPr/>
            <p:nvPr/>
          </p:nvSpPr>
          <p:spPr>
            <a:xfrm rot="1800000">
              <a:off x="776840" y="4126077"/>
              <a:ext cx="1601400" cy="1388236"/>
            </a:xfrm>
            <a:prstGeom prst="hexagon">
              <a:avLst>
                <a:gd name="adj" fmla="val 28544"/>
                <a:gd name="vf" fmla="val 115470"/>
              </a:avLst>
            </a:pr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37" name="Google Shape;37;p19"/>
            <p:cNvSpPr/>
            <p:nvPr/>
          </p:nvSpPr>
          <p:spPr>
            <a:xfrm rot="1800000">
              <a:off x="1510265" y="5411953"/>
              <a:ext cx="1601400" cy="1388236"/>
            </a:xfrm>
            <a:prstGeom prst="hexagon">
              <a:avLst>
                <a:gd name="adj" fmla="val 28544"/>
                <a:gd name="vf" fmla="val 115470"/>
              </a:avLst>
            </a:pr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38" name="Google Shape;38;p19"/>
            <p:cNvSpPr/>
            <p:nvPr/>
          </p:nvSpPr>
          <p:spPr>
            <a:xfrm rot="1800000">
              <a:off x="1529316" y="2859252"/>
              <a:ext cx="1601400" cy="1388236"/>
            </a:xfrm>
            <a:prstGeom prst="hexagon">
              <a:avLst>
                <a:gd name="adj" fmla="val 28544"/>
                <a:gd name="vf" fmla="val 115470"/>
              </a:avLst>
            </a:prstGeom>
            <a:solidFill>
              <a:schemeClr val="lt1">
                <a:alpha val="7058"/>
              </a:schemeClr>
            </a:solidFill>
            <a:ln w="12700" cap="flat" cmpd="sng">
              <a:solidFill>
                <a:schemeClr val="lt1">
                  <a:alpha val="7843"/>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39" name="Google Shape;39;p19"/>
            <p:cNvSpPr/>
            <p:nvPr/>
          </p:nvSpPr>
          <p:spPr>
            <a:xfrm rot="1800000">
              <a:off x="795890" y="1563853"/>
              <a:ext cx="1601400" cy="1388236"/>
            </a:xfrm>
            <a:prstGeom prst="hexagon">
              <a:avLst>
                <a:gd name="adj" fmla="val 28544"/>
                <a:gd name="vf" fmla="val 115470"/>
              </a:avLst>
            </a:pr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40" name="Google Shape;40;p19"/>
            <p:cNvSpPr/>
            <p:nvPr/>
          </p:nvSpPr>
          <p:spPr>
            <a:xfrm rot="1800000">
              <a:off x="6806166" y="4145128"/>
              <a:ext cx="1601400" cy="1388236"/>
            </a:xfrm>
            <a:prstGeom prst="hexagon">
              <a:avLst>
                <a:gd name="adj" fmla="val 28544"/>
                <a:gd name="vf" fmla="val 115470"/>
              </a:avLst>
            </a:prstGeom>
            <a:solidFill>
              <a:schemeClr val="lt1">
                <a:alpha val="10196"/>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41" name="Google Shape;41;p19"/>
            <p:cNvSpPr/>
            <p:nvPr/>
          </p:nvSpPr>
          <p:spPr>
            <a:xfrm rot="1800000">
              <a:off x="7549116" y="5421479"/>
              <a:ext cx="1601400" cy="1388236"/>
            </a:xfrm>
            <a:prstGeom prst="hexagon">
              <a:avLst>
                <a:gd name="adj" fmla="val 28544"/>
                <a:gd name="vf" fmla="val 115470"/>
              </a:avLst>
            </a:pr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42" name="Google Shape;42;p19"/>
            <p:cNvSpPr/>
            <p:nvPr/>
          </p:nvSpPr>
          <p:spPr>
            <a:xfrm rot="1800000">
              <a:off x="7549117" y="2868778"/>
              <a:ext cx="1601400" cy="1388236"/>
            </a:xfrm>
            <a:prstGeom prst="hexagon">
              <a:avLst>
                <a:gd name="adj" fmla="val 28544"/>
                <a:gd name="vf" fmla="val 115470"/>
              </a:avLst>
            </a:prstGeom>
            <a:solidFill>
              <a:schemeClr val="lt1">
                <a:alpha val="7058"/>
              </a:schemeClr>
            </a:solidFill>
            <a:ln w="12700" cap="flat" cmpd="sng">
              <a:solidFill>
                <a:schemeClr val="lt1">
                  <a:alpha val="7843"/>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43" name="Google Shape;43;p19"/>
            <p:cNvSpPr/>
            <p:nvPr/>
          </p:nvSpPr>
          <p:spPr>
            <a:xfrm rot="1800000">
              <a:off x="8306521" y="4055629"/>
              <a:ext cx="1243407" cy="1388236"/>
            </a:xfrm>
            <a:custGeom>
              <a:avLst/>
              <a:gdLst/>
              <a:ahLst/>
              <a:cxnLst/>
              <a:rect l="l" t="t" r="r" b="b"/>
              <a:pathLst>
                <a:path w="1243407" h="1388236" extrusionOk="0">
                  <a:moveTo>
                    <a:pt x="0" y="694118"/>
                  </a:moveTo>
                  <a:lnTo>
                    <a:pt x="396258" y="0"/>
                  </a:lnTo>
                  <a:lnTo>
                    <a:pt x="474029" y="4016"/>
                  </a:lnTo>
                  <a:lnTo>
                    <a:pt x="1243407" y="1325983"/>
                  </a:lnTo>
                  <a:lnTo>
                    <a:pt x="1205142" y="1388236"/>
                  </a:lnTo>
                  <a:lnTo>
                    <a:pt x="396258" y="1388236"/>
                  </a:lnTo>
                  <a:lnTo>
                    <a:pt x="0" y="694118"/>
                  </a:lnTo>
                  <a:close/>
                </a:path>
              </a:pathLst>
            </a:custGeom>
            <a:solidFill>
              <a:schemeClr val="lt1">
                <a:alpha val="3921"/>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44" name="Google Shape;44;p19"/>
            <p:cNvSpPr/>
            <p:nvPr/>
          </p:nvSpPr>
          <p:spPr>
            <a:xfrm rot="1800000">
              <a:off x="8306771" y="1511524"/>
              <a:ext cx="1241871" cy="1388822"/>
            </a:xfrm>
            <a:custGeom>
              <a:avLst/>
              <a:gdLst/>
              <a:ahLst/>
              <a:cxnLst/>
              <a:rect l="l" t="t" r="r" b="b"/>
              <a:pathLst>
                <a:path w="1241871" h="1388822" extrusionOk="0">
                  <a:moveTo>
                    <a:pt x="0" y="694704"/>
                  </a:moveTo>
                  <a:lnTo>
                    <a:pt x="396258" y="586"/>
                  </a:lnTo>
                  <a:lnTo>
                    <a:pt x="482002" y="0"/>
                  </a:lnTo>
                  <a:lnTo>
                    <a:pt x="1241871" y="1323912"/>
                  </a:lnTo>
                  <a:lnTo>
                    <a:pt x="1205142" y="1388822"/>
                  </a:lnTo>
                  <a:lnTo>
                    <a:pt x="396258" y="1388822"/>
                  </a:lnTo>
                  <a:lnTo>
                    <a:pt x="0" y="694704"/>
                  </a:lnTo>
                  <a:close/>
                </a:path>
              </a:pathLst>
            </a:cu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grpSp>
      <p:sp>
        <p:nvSpPr>
          <p:cNvPr id="45" name="Google Shape;45;p19"/>
          <p:cNvSpPr/>
          <p:nvPr/>
        </p:nvSpPr>
        <p:spPr>
          <a:xfrm>
            <a:off x="457200" y="333487"/>
            <a:ext cx="8229600" cy="6185647"/>
          </a:xfrm>
          <a:prstGeom prst="rect">
            <a:avLst/>
          </a:prstGeom>
          <a:solidFill>
            <a:schemeClr val="lt1"/>
          </a:solid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46" name="Google Shape;46;p19"/>
          <p:cNvSpPr/>
          <p:nvPr/>
        </p:nvSpPr>
        <p:spPr>
          <a:xfrm>
            <a:off x="4561242" y="-21511"/>
            <a:ext cx="3679116" cy="699244"/>
          </a:xfrm>
          <a:prstGeom prst="rect">
            <a:avLst/>
          </a:prstGeom>
          <a:solidFill>
            <a:srgbClr val="F5F5F5"/>
          </a:solidFill>
          <a:ln w="15875" cap="flat" cmpd="sng">
            <a:solidFill>
              <a:srgbClr val="877852"/>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47" name="Google Shape;47;p19"/>
          <p:cNvSpPr/>
          <p:nvPr/>
        </p:nvSpPr>
        <p:spPr>
          <a:xfrm>
            <a:off x="4649096" y="-21510"/>
            <a:ext cx="3505200" cy="623938"/>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48" name="Google Shape;48;p19"/>
          <p:cNvSpPr txBox="1">
            <a:spLocks noGrp="1"/>
          </p:cNvSpPr>
          <p:nvPr>
            <p:ph type="title"/>
          </p:nvPr>
        </p:nvSpPr>
        <p:spPr>
          <a:xfrm>
            <a:off x="1043490" y="1027664"/>
            <a:ext cx="7024744" cy="1143000"/>
          </a:xfrm>
          <a:prstGeom prst="rect">
            <a:avLst/>
          </a:prstGeom>
          <a:noFill/>
          <a:ln>
            <a:noFill/>
          </a:ln>
        </p:spPr>
        <p:txBody>
          <a:bodyPr spcFirstLastPara="1" wrap="square" lIns="91425" tIns="45700" rIns="91425" bIns="45700" anchor="b" anchorCtr="0">
            <a:normAutofit/>
          </a:bodyPr>
          <a:lstStyle>
            <a:lvl1pPr marR="0" lvl="0" algn="l" rtl="0">
              <a:spcBef>
                <a:spcPts val="0"/>
              </a:spcBef>
              <a:spcAft>
                <a:spcPts val="0"/>
              </a:spcAft>
              <a:buClr>
                <a:schemeClr val="accent1"/>
              </a:buClr>
              <a:buSzPts val="4000"/>
              <a:buFont typeface="Century Gothic"/>
              <a:buNone/>
              <a:defRPr sz="4000" b="0" i="0" u="none" strike="noStrike" cap="none">
                <a:solidFill>
                  <a:schemeClr val="accent1"/>
                </a:solidFill>
                <a:latin typeface="Century Gothic"/>
                <a:ea typeface="Century Gothic"/>
                <a:cs typeface="Century Gothic"/>
                <a:sym typeface="Century Gothic"/>
              </a:defRPr>
            </a:lvl1pPr>
            <a:lvl2pPr marR="0" lvl="1" algn="l" rtl="0">
              <a:spcBef>
                <a:spcPts val="0"/>
              </a:spcBef>
              <a:spcAft>
                <a:spcPts val="0"/>
              </a:spcAft>
              <a:buSzPts val="1400"/>
              <a:buNone/>
              <a:defRPr sz="1800" b="0" i="0" u="none" strike="noStrike" cap="none">
                <a:solidFill>
                  <a:schemeClr val="dk2"/>
                </a:solidFill>
              </a:defRPr>
            </a:lvl2pPr>
            <a:lvl3pPr marR="0" lvl="2" algn="l" rtl="0">
              <a:spcBef>
                <a:spcPts val="0"/>
              </a:spcBef>
              <a:spcAft>
                <a:spcPts val="0"/>
              </a:spcAft>
              <a:buSzPts val="1400"/>
              <a:buNone/>
              <a:defRPr sz="1800" b="0" i="0" u="none" strike="noStrike" cap="none">
                <a:solidFill>
                  <a:schemeClr val="dk2"/>
                </a:solidFill>
              </a:defRPr>
            </a:lvl3pPr>
            <a:lvl4pPr marR="0" lvl="3" algn="l" rtl="0">
              <a:spcBef>
                <a:spcPts val="0"/>
              </a:spcBef>
              <a:spcAft>
                <a:spcPts val="0"/>
              </a:spcAft>
              <a:buSzPts val="1400"/>
              <a:buNone/>
              <a:defRPr sz="1800" b="0" i="0" u="none" strike="noStrike" cap="none">
                <a:solidFill>
                  <a:schemeClr val="dk2"/>
                </a:solidFill>
              </a:defRPr>
            </a:lvl4pPr>
            <a:lvl5pPr marR="0" lvl="4" algn="l" rtl="0">
              <a:spcBef>
                <a:spcPts val="0"/>
              </a:spcBef>
              <a:spcAft>
                <a:spcPts val="0"/>
              </a:spcAft>
              <a:buSzPts val="1400"/>
              <a:buNone/>
              <a:defRPr sz="1800" b="0" i="0" u="none" strike="noStrike" cap="none">
                <a:solidFill>
                  <a:schemeClr val="dk2"/>
                </a:solidFill>
              </a:defRPr>
            </a:lvl5pPr>
            <a:lvl6pPr marR="0" lvl="5" algn="l" rtl="0">
              <a:spcBef>
                <a:spcPts val="0"/>
              </a:spcBef>
              <a:spcAft>
                <a:spcPts val="0"/>
              </a:spcAft>
              <a:buSzPts val="1400"/>
              <a:buNone/>
              <a:defRPr sz="1800" b="0" i="0" u="none" strike="noStrike" cap="none">
                <a:solidFill>
                  <a:schemeClr val="dk2"/>
                </a:solidFill>
              </a:defRPr>
            </a:lvl6pPr>
            <a:lvl7pPr marR="0" lvl="6" algn="l" rtl="0">
              <a:spcBef>
                <a:spcPts val="0"/>
              </a:spcBef>
              <a:spcAft>
                <a:spcPts val="0"/>
              </a:spcAft>
              <a:buSzPts val="1400"/>
              <a:buNone/>
              <a:defRPr sz="1800" b="0" i="0" u="none" strike="noStrike" cap="none">
                <a:solidFill>
                  <a:schemeClr val="dk2"/>
                </a:solidFill>
              </a:defRPr>
            </a:lvl7pPr>
            <a:lvl8pPr marR="0" lvl="7" algn="l" rtl="0">
              <a:spcBef>
                <a:spcPts val="0"/>
              </a:spcBef>
              <a:spcAft>
                <a:spcPts val="0"/>
              </a:spcAft>
              <a:buSzPts val="1400"/>
              <a:buNone/>
              <a:defRPr sz="1800" b="0" i="0" u="none" strike="noStrike" cap="none">
                <a:solidFill>
                  <a:schemeClr val="dk2"/>
                </a:solidFill>
              </a:defRPr>
            </a:lvl8pPr>
            <a:lvl9pPr marR="0" lvl="8" algn="l" rtl="0">
              <a:spcBef>
                <a:spcPts val="0"/>
              </a:spcBef>
              <a:spcAft>
                <a:spcPts val="0"/>
              </a:spcAft>
              <a:buSzPts val="1400"/>
              <a:buNone/>
              <a:defRPr sz="1800" b="0" i="0" u="none" strike="noStrike" cap="none">
                <a:solidFill>
                  <a:schemeClr val="dk2"/>
                </a:solidFill>
              </a:defRPr>
            </a:lvl9pPr>
          </a:lstStyle>
          <a:p>
            <a:endParaRPr/>
          </a:p>
        </p:txBody>
      </p:sp>
      <p:sp>
        <p:nvSpPr>
          <p:cNvPr id="49" name="Google Shape;49;p19"/>
          <p:cNvSpPr txBox="1">
            <a:spLocks noGrp="1"/>
          </p:cNvSpPr>
          <p:nvPr>
            <p:ph type="body" idx="1"/>
          </p:nvPr>
        </p:nvSpPr>
        <p:spPr>
          <a:xfrm>
            <a:off x="1043492" y="2323652"/>
            <a:ext cx="6777317" cy="3508977"/>
          </a:xfrm>
          <a:prstGeom prst="rect">
            <a:avLst/>
          </a:prstGeom>
          <a:noFill/>
          <a:ln>
            <a:noFill/>
          </a:ln>
        </p:spPr>
        <p:txBody>
          <a:bodyPr spcFirstLastPara="1" wrap="square" lIns="91425" tIns="45700" rIns="91425" bIns="45700" anchor="t" anchorCtr="0">
            <a:normAutofit/>
          </a:bodyPr>
          <a:lstStyle>
            <a:lvl1pPr marL="457200" marR="0" lvl="0" indent="-344424" algn="l" rtl="0">
              <a:spcBef>
                <a:spcPts val="480"/>
              </a:spcBef>
              <a:spcAft>
                <a:spcPts val="0"/>
              </a:spcAft>
              <a:buClr>
                <a:schemeClr val="accent1"/>
              </a:buClr>
              <a:buSzPts val="1824"/>
              <a:buFont typeface="Noto Sans Symbols"/>
              <a:buChar char="🞇"/>
              <a:defRPr sz="2400" b="0" i="0" u="none" strike="noStrike" cap="none">
                <a:solidFill>
                  <a:schemeClr val="dk2"/>
                </a:solidFill>
                <a:latin typeface="Century Gothic"/>
                <a:ea typeface="Century Gothic"/>
                <a:cs typeface="Century Gothic"/>
                <a:sym typeface="Century Gothic"/>
              </a:defRPr>
            </a:lvl1pPr>
            <a:lvl2pPr marL="914400" marR="0" lvl="1" indent="-334772" algn="l" rtl="0">
              <a:spcBef>
                <a:spcPts val="440"/>
              </a:spcBef>
              <a:spcAft>
                <a:spcPts val="0"/>
              </a:spcAft>
              <a:buClr>
                <a:schemeClr val="accent1"/>
              </a:buClr>
              <a:buSzPts val="1672"/>
              <a:buFont typeface="Noto Sans Symbols"/>
              <a:buChar char="🞇"/>
              <a:defRPr sz="2200" b="0" i="0" u="none" strike="noStrike" cap="none">
                <a:solidFill>
                  <a:schemeClr val="dk2"/>
                </a:solidFill>
                <a:latin typeface="Century Gothic"/>
                <a:ea typeface="Century Gothic"/>
                <a:cs typeface="Century Gothic"/>
                <a:sym typeface="Century Gothic"/>
              </a:defRPr>
            </a:lvl2pPr>
            <a:lvl3pPr marL="1371600" marR="0" lvl="2" indent="-325120" algn="l" rtl="0">
              <a:spcBef>
                <a:spcPts val="400"/>
              </a:spcBef>
              <a:spcAft>
                <a:spcPts val="0"/>
              </a:spcAft>
              <a:buClr>
                <a:schemeClr val="accent1"/>
              </a:buClr>
              <a:buSzPts val="1520"/>
              <a:buFont typeface="Noto Sans Symbols"/>
              <a:buChar char="🞇"/>
              <a:defRPr sz="2000" b="0" i="0" u="none" strike="noStrike" cap="none">
                <a:solidFill>
                  <a:schemeClr val="dk2"/>
                </a:solidFill>
                <a:latin typeface="Century Gothic"/>
                <a:ea typeface="Century Gothic"/>
                <a:cs typeface="Century Gothic"/>
                <a:sym typeface="Century Gothic"/>
              </a:defRPr>
            </a:lvl3pPr>
            <a:lvl4pPr marL="1828800" marR="0" lvl="3" indent="-315468" algn="l" rtl="0">
              <a:spcBef>
                <a:spcPts val="360"/>
              </a:spcBef>
              <a:spcAft>
                <a:spcPts val="0"/>
              </a:spcAft>
              <a:buClr>
                <a:schemeClr val="accent1"/>
              </a:buClr>
              <a:buSzPts val="1368"/>
              <a:buFont typeface="Noto Sans Symbols"/>
              <a:buChar char="🞇"/>
              <a:defRPr sz="1800" b="0" i="0" u="none" strike="noStrike" cap="none">
                <a:solidFill>
                  <a:schemeClr val="dk2"/>
                </a:solidFill>
                <a:latin typeface="Century Gothic"/>
                <a:ea typeface="Century Gothic"/>
                <a:cs typeface="Century Gothic"/>
                <a:sym typeface="Century Gothic"/>
              </a:defRPr>
            </a:lvl4pPr>
            <a:lvl5pPr marL="2286000" marR="0" lvl="4" indent="-305816" algn="l" rtl="0">
              <a:spcBef>
                <a:spcPts val="320"/>
              </a:spcBef>
              <a:spcAft>
                <a:spcPts val="0"/>
              </a:spcAft>
              <a:buClr>
                <a:schemeClr val="accent1"/>
              </a:buClr>
              <a:buSzPts val="1216"/>
              <a:buFont typeface="Noto Sans Symbols"/>
              <a:buChar char="🞇"/>
              <a:defRPr sz="1600" b="0" i="0" u="none" strike="noStrike" cap="none">
                <a:solidFill>
                  <a:schemeClr val="dk2"/>
                </a:solidFill>
                <a:latin typeface="Century Gothic"/>
                <a:ea typeface="Century Gothic"/>
                <a:cs typeface="Century Gothic"/>
                <a:sym typeface="Century Gothic"/>
              </a:defRPr>
            </a:lvl5pPr>
            <a:lvl6pPr marL="2743200" marR="0" lvl="5" indent="-296164" algn="l" rtl="0">
              <a:spcBef>
                <a:spcPts val="280"/>
              </a:spcBef>
              <a:spcAft>
                <a:spcPts val="0"/>
              </a:spcAft>
              <a:buClr>
                <a:schemeClr val="accent1"/>
              </a:buClr>
              <a:buSzPts val="1064"/>
              <a:buFont typeface="Noto Sans Symbols"/>
              <a:buChar char="🞇"/>
              <a:defRPr sz="1400" b="0" i="0" u="none" strike="noStrike" cap="none">
                <a:solidFill>
                  <a:schemeClr val="dk2"/>
                </a:solidFill>
                <a:latin typeface="Century Gothic"/>
                <a:ea typeface="Century Gothic"/>
                <a:cs typeface="Century Gothic"/>
                <a:sym typeface="Century Gothic"/>
              </a:defRPr>
            </a:lvl6pPr>
            <a:lvl7pPr marL="3200400" marR="0" lvl="6" indent="-296164" algn="l" rtl="0">
              <a:spcBef>
                <a:spcPts val="280"/>
              </a:spcBef>
              <a:spcAft>
                <a:spcPts val="0"/>
              </a:spcAft>
              <a:buClr>
                <a:schemeClr val="accent1"/>
              </a:buClr>
              <a:buSzPts val="1064"/>
              <a:buFont typeface="Noto Sans Symbols"/>
              <a:buChar char="🞇"/>
              <a:defRPr sz="1400" b="0" i="0" u="none" strike="noStrike" cap="none">
                <a:solidFill>
                  <a:schemeClr val="dk2"/>
                </a:solidFill>
                <a:latin typeface="Century Gothic"/>
                <a:ea typeface="Century Gothic"/>
                <a:cs typeface="Century Gothic"/>
                <a:sym typeface="Century Gothic"/>
              </a:defRPr>
            </a:lvl7pPr>
            <a:lvl8pPr marL="3657600" marR="0" lvl="7" indent="-296164" algn="l" rtl="0">
              <a:spcBef>
                <a:spcPts val="280"/>
              </a:spcBef>
              <a:spcAft>
                <a:spcPts val="0"/>
              </a:spcAft>
              <a:buClr>
                <a:schemeClr val="accent1"/>
              </a:buClr>
              <a:buSzPts val="1064"/>
              <a:buFont typeface="Noto Sans Symbols"/>
              <a:buChar char="🞇"/>
              <a:defRPr sz="1400" b="0" i="0" u="none" strike="noStrike" cap="none">
                <a:solidFill>
                  <a:schemeClr val="dk2"/>
                </a:solidFill>
                <a:latin typeface="Century Gothic"/>
                <a:ea typeface="Century Gothic"/>
                <a:cs typeface="Century Gothic"/>
                <a:sym typeface="Century Gothic"/>
              </a:defRPr>
            </a:lvl8pPr>
            <a:lvl9pPr marL="4114800" marR="0" lvl="8" indent="-296164" algn="l" rtl="0">
              <a:spcBef>
                <a:spcPts val="280"/>
              </a:spcBef>
              <a:spcAft>
                <a:spcPts val="0"/>
              </a:spcAft>
              <a:buClr>
                <a:schemeClr val="accent1"/>
              </a:buClr>
              <a:buSzPts val="1064"/>
              <a:buFont typeface="Noto Sans Symbols"/>
              <a:buChar char="🞇"/>
              <a:defRPr sz="1400" b="0" i="0" u="none" strike="noStrike" cap="none">
                <a:solidFill>
                  <a:schemeClr val="dk2"/>
                </a:solidFill>
                <a:latin typeface="Century Gothic"/>
                <a:ea typeface="Century Gothic"/>
                <a:cs typeface="Century Gothic"/>
                <a:sym typeface="Century Gothic"/>
              </a:defRPr>
            </a:lvl9pPr>
          </a:lstStyle>
          <a:p>
            <a:endParaRPr/>
          </a:p>
        </p:txBody>
      </p:sp>
      <p:sp>
        <p:nvSpPr>
          <p:cNvPr id="50" name="Google Shape;50;p19"/>
          <p:cNvSpPr txBox="1">
            <a:spLocks noGrp="1"/>
          </p:cNvSpPr>
          <p:nvPr>
            <p:ph type="dt" idx="10"/>
          </p:nvPr>
        </p:nvSpPr>
        <p:spPr>
          <a:xfrm>
            <a:off x="5997388" y="224492"/>
            <a:ext cx="2133600" cy="365125"/>
          </a:xfrm>
          <a:prstGeom prst="rect">
            <a:avLst/>
          </a:prstGeom>
          <a:noFill/>
          <a:ln>
            <a:noFill/>
          </a:ln>
        </p:spPr>
        <p:txBody>
          <a:bodyPr spcFirstLastPara="1" wrap="square" lIns="91425" tIns="45700" rIns="91425" bIns="45700" anchor="ctr" anchorCtr="0">
            <a:noAutofit/>
          </a:bodyPr>
          <a:lstStyle>
            <a:lvl1pPr marR="0" lvl="0" algn="r" rtl="0">
              <a:spcBef>
                <a:spcPts val="0"/>
              </a:spcBef>
              <a:spcAft>
                <a:spcPts val="0"/>
              </a:spcAft>
              <a:buSzPts val="1400"/>
              <a:buNone/>
              <a:defRPr sz="1200" b="0" i="0" u="none" strike="noStrike" cap="none">
                <a:solidFill>
                  <a:srgbClr val="FEFEFE"/>
                </a:solidFill>
                <a:latin typeface="Century Gothic"/>
                <a:ea typeface="Century Gothic"/>
                <a:cs typeface="Century Gothic"/>
                <a:sym typeface="Century Gothic"/>
              </a:defRPr>
            </a:lvl1pPr>
            <a:lvl2pPr marR="0" lvl="1"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2pPr>
            <a:lvl3pPr marR="0" lvl="2"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3pPr>
            <a:lvl4pPr marR="0" lvl="3"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4pPr>
            <a:lvl5pPr marR="0" lvl="4"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5pPr>
            <a:lvl6pPr marR="0" lvl="5"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6pPr>
            <a:lvl7pPr marR="0" lvl="6"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7pPr>
            <a:lvl8pPr marR="0" lvl="7"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8pPr>
            <a:lvl9pPr marR="0" lvl="8"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9pPr>
          </a:lstStyle>
          <a:p>
            <a:endParaRPr/>
          </a:p>
        </p:txBody>
      </p:sp>
      <p:sp>
        <p:nvSpPr>
          <p:cNvPr id="51" name="Google Shape;51;p19"/>
          <p:cNvSpPr txBox="1">
            <a:spLocks noGrp="1"/>
          </p:cNvSpPr>
          <p:nvPr>
            <p:ph type="ftr" idx="11"/>
          </p:nvPr>
        </p:nvSpPr>
        <p:spPr>
          <a:xfrm>
            <a:off x="4641448" y="5852160"/>
            <a:ext cx="3502152" cy="365125"/>
          </a:xfrm>
          <a:prstGeom prst="rect">
            <a:avLst/>
          </a:prstGeom>
          <a:noFill/>
          <a:ln>
            <a:noFill/>
          </a:ln>
        </p:spPr>
        <p:txBody>
          <a:bodyPr spcFirstLastPara="1" wrap="square" lIns="91425" tIns="45700" rIns="91425" bIns="45700" anchor="ctr" anchorCtr="0">
            <a:noAutofit/>
          </a:bodyPr>
          <a:lstStyle>
            <a:lvl1pPr marR="0" lvl="0" algn="r" rtl="0">
              <a:spcBef>
                <a:spcPts val="0"/>
              </a:spcBef>
              <a:spcAft>
                <a:spcPts val="0"/>
              </a:spcAft>
              <a:buSzPts val="1400"/>
              <a:buNone/>
              <a:defRPr sz="1200" b="0" i="0" u="none" strike="noStrike" cap="none">
                <a:solidFill>
                  <a:schemeClr val="accent1"/>
                </a:solidFill>
                <a:latin typeface="Century Gothic"/>
                <a:ea typeface="Century Gothic"/>
                <a:cs typeface="Century Gothic"/>
                <a:sym typeface="Century Gothic"/>
              </a:defRPr>
            </a:lvl1pPr>
            <a:lvl2pPr marR="0" lvl="1"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2pPr>
            <a:lvl3pPr marR="0" lvl="2"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3pPr>
            <a:lvl4pPr marR="0" lvl="3"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4pPr>
            <a:lvl5pPr marR="0" lvl="4"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5pPr>
            <a:lvl6pPr marR="0" lvl="5"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6pPr>
            <a:lvl7pPr marR="0" lvl="6"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7pPr>
            <a:lvl8pPr marR="0" lvl="7"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8pPr>
            <a:lvl9pPr marR="0" lvl="8"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9pPr>
          </a:lstStyle>
          <a:p>
            <a:endParaRPr/>
          </a:p>
        </p:txBody>
      </p:sp>
      <p:sp>
        <p:nvSpPr>
          <p:cNvPr id="52" name="Google Shape;52;p19"/>
          <p:cNvSpPr txBox="1">
            <a:spLocks noGrp="1"/>
          </p:cNvSpPr>
          <p:nvPr>
            <p:ph type="sldNum" idx="12"/>
          </p:nvPr>
        </p:nvSpPr>
        <p:spPr>
          <a:xfrm>
            <a:off x="4649096" y="224491"/>
            <a:ext cx="1332156" cy="365125"/>
          </a:xfrm>
          <a:prstGeom prst="rect">
            <a:avLst/>
          </a:prstGeom>
          <a:noFill/>
          <a:ln>
            <a:noFill/>
          </a:ln>
        </p:spPr>
        <p:txBody>
          <a:bodyPr spcFirstLastPara="1" wrap="square" lIns="91425" tIns="45700" rIns="91425" bIns="45700" anchor="ctr" anchorCtr="0">
            <a:noAutofit/>
          </a:bodyPr>
          <a:lstStyle>
            <a:lvl1pPr marL="0" marR="0" lvl="0" indent="0" algn="l" rtl="0">
              <a:spcBef>
                <a:spcPts val="0"/>
              </a:spcBef>
              <a:buNone/>
              <a:defRPr sz="1200" b="0" i="0" u="none" strike="noStrike" cap="none">
                <a:solidFill>
                  <a:srgbClr val="FEFEFE"/>
                </a:solidFill>
                <a:latin typeface="Century Gothic"/>
                <a:ea typeface="Century Gothic"/>
                <a:cs typeface="Century Gothic"/>
                <a:sym typeface="Century Gothic"/>
              </a:defRPr>
            </a:lvl1pPr>
            <a:lvl2pPr marL="0" marR="0" lvl="1" indent="0" algn="l" rtl="0">
              <a:spcBef>
                <a:spcPts val="0"/>
              </a:spcBef>
              <a:buNone/>
              <a:defRPr sz="1200" b="0" i="0" u="none" strike="noStrike" cap="none">
                <a:solidFill>
                  <a:srgbClr val="FEFEFE"/>
                </a:solidFill>
                <a:latin typeface="Century Gothic"/>
                <a:ea typeface="Century Gothic"/>
                <a:cs typeface="Century Gothic"/>
                <a:sym typeface="Century Gothic"/>
              </a:defRPr>
            </a:lvl2pPr>
            <a:lvl3pPr marL="0" marR="0" lvl="2" indent="0" algn="l" rtl="0">
              <a:spcBef>
                <a:spcPts val="0"/>
              </a:spcBef>
              <a:buNone/>
              <a:defRPr sz="1200" b="0" i="0" u="none" strike="noStrike" cap="none">
                <a:solidFill>
                  <a:srgbClr val="FEFEFE"/>
                </a:solidFill>
                <a:latin typeface="Century Gothic"/>
                <a:ea typeface="Century Gothic"/>
                <a:cs typeface="Century Gothic"/>
                <a:sym typeface="Century Gothic"/>
              </a:defRPr>
            </a:lvl3pPr>
            <a:lvl4pPr marL="0" marR="0" lvl="3" indent="0" algn="l" rtl="0">
              <a:spcBef>
                <a:spcPts val="0"/>
              </a:spcBef>
              <a:buNone/>
              <a:defRPr sz="1200" b="0" i="0" u="none" strike="noStrike" cap="none">
                <a:solidFill>
                  <a:srgbClr val="FEFEFE"/>
                </a:solidFill>
                <a:latin typeface="Century Gothic"/>
                <a:ea typeface="Century Gothic"/>
                <a:cs typeface="Century Gothic"/>
                <a:sym typeface="Century Gothic"/>
              </a:defRPr>
            </a:lvl4pPr>
            <a:lvl5pPr marL="0" marR="0" lvl="4" indent="0" algn="l" rtl="0">
              <a:spcBef>
                <a:spcPts val="0"/>
              </a:spcBef>
              <a:buNone/>
              <a:defRPr sz="1200" b="0" i="0" u="none" strike="noStrike" cap="none">
                <a:solidFill>
                  <a:srgbClr val="FEFEFE"/>
                </a:solidFill>
                <a:latin typeface="Century Gothic"/>
                <a:ea typeface="Century Gothic"/>
                <a:cs typeface="Century Gothic"/>
                <a:sym typeface="Century Gothic"/>
              </a:defRPr>
            </a:lvl5pPr>
            <a:lvl6pPr marL="0" marR="0" lvl="5" indent="0" algn="l" rtl="0">
              <a:spcBef>
                <a:spcPts val="0"/>
              </a:spcBef>
              <a:buNone/>
              <a:defRPr sz="1200" b="0" i="0" u="none" strike="noStrike" cap="none">
                <a:solidFill>
                  <a:srgbClr val="FEFEFE"/>
                </a:solidFill>
                <a:latin typeface="Century Gothic"/>
                <a:ea typeface="Century Gothic"/>
                <a:cs typeface="Century Gothic"/>
                <a:sym typeface="Century Gothic"/>
              </a:defRPr>
            </a:lvl6pPr>
            <a:lvl7pPr marL="0" marR="0" lvl="6" indent="0" algn="l" rtl="0">
              <a:spcBef>
                <a:spcPts val="0"/>
              </a:spcBef>
              <a:buNone/>
              <a:defRPr sz="1200" b="0" i="0" u="none" strike="noStrike" cap="none">
                <a:solidFill>
                  <a:srgbClr val="FEFEFE"/>
                </a:solidFill>
                <a:latin typeface="Century Gothic"/>
                <a:ea typeface="Century Gothic"/>
                <a:cs typeface="Century Gothic"/>
                <a:sym typeface="Century Gothic"/>
              </a:defRPr>
            </a:lvl7pPr>
            <a:lvl8pPr marL="0" marR="0" lvl="7" indent="0" algn="l" rtl="0">
              <a:spcBef>
                <a:spcPts val="0"/>
              </a:spcBef>
              <a:buNone/>
              <a:defRPr sz="1200" b="0" i="0" u="none" strike="noStrike" cap="none">
                <a:solidFill>
                  <a:srgbClr val="FEFEFE"/>
                </a:solidFill>
                <a:latin typeface="Century Gothic"/>
                <a:ea typeface="Century Gothic"/>
                <a:cs typeface="Century Gothic"/>
                <a:sym typeface="Century Gothic"/>
              </a:defRPr>
            </a:lvl8pPr>
            <a:lvl9pPr marL="0" marR="0" lvl="8" indent="0" algn="l" rtl="0">
              <a:spcBef>
                <a:spcPts val="0"/>
              </a:spcBef>
              <a:buNone/>
              <a:defRPr sz="1200" b="0" i="0" u="none" strike="noStrike" cap="none">
                <a:solidFill>
                  <a:srgbClr val="FEFEFE"/>
                </a:solidFill>
                <a:latin typeface="Century Gothic"/>
                <a:ea typeface="Century Gothic"/>
                <a:cs typeface="Century Gothic"/>
                <a:sym typeface="Century Gothic"/>
              </a:defRPr>
            </a:lvl9pPr>
          </a:lstStyle>
          <a:p>
            <a:pPr marL="0" lvl="0" indent="0" algn="l" rtl="0">
              <a:spcBef>
                <a:spcPts val="0"/>
              </a:spcBef>
              <a:spcAft>
                <a:spcPts val="0"/>
              </a:spcAft>
              <a:buNone/>
            </a:pPr>
            <a:fld id="{00000000-1234-1234-1234-123412341234}" type="slidenum">
              <a:rPr lang="el-G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kallipos.gr/"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54"/>
        <p:cNvGrpSpPr/>
        <p:nvPr/>
      </p:nvGrpSpPr>
      <p:grpSpPr>
        <a:xfrm>
          <a:off x="0" y="0"/>
          <a:ext cx="0" cy="0"/>
          <a:chOff x="0" y="0"/>
          <a:chExt cx="0" cy="0"/>
        </a:xfrm>
      </p:grpSpPr>
      <p:sp>
        <p:nvSpPr>
          <p:cNvPr id="255" name="Google Shape;255;p1"/>
          <p:cNvSpPr txBox="1">
            <a:spLocks noGrp="1"/>
          </p:cNvSpPr>
          <p:nvPr>
            <p:ph type="subTitle" idx="1"/>
          </p:nvPr>
        </p:nvSpPr>
        <p:spPr>
          <a:xfrm>
            <a:off x="35496" y="6200819"/>
            <a:ext cx="3672408" cy="684565"/>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SzPts val="1216"/>
              <a:buNone/>
            </a:pPr>
            <a:r>
              <a:rPr lang="el-GR" sz="1600">
                <a:solidFill>
                  <a:schemeClr val="lt1"/>
                </a:solidFill>
              </a:rPr>
              <a:t>Ευαγγελία Φάππα</a:t>
            </a:r>
            <a:endParaRPr sz="1600">
              <a:solidFill>
                <a:schemeClr val="lt1"/>
              </a:solidFill>
            </a:endParaRPr>
          </a:p>
          <a:p>
            <a:pPr marL="0" lvl="0" indent="0" algn="l" rtl="0">
              <a:spcBef>
                <a:spcPts val="320"/>
              </a:spcBef>
              <a:spcAft>
                <a:spcPts val="0"/>
              </a:spcAft>
              <a:buSzPts val="1216"/>
              <a:buNone/>
            </a:pPr>
            <a:r>
              <a:rPr lang="el-GR" sz="1600">
                <a:solidFill>
                  <a:schemeClr val="lt1"/>
                </a:solidFill>
              </a:rPr>
              <a:t>Διαιτολόγος – Διατροφολόγος, PhD</a:t>
            </a:r>
            <a:endParaRPr sz="1600">
              <a:solidFill>
                <a:schemeClr val="lt1"/>
              </a:solidFill>
            </a:endParaRPr>
          </a:p>
        </p:txBody>
      </p:sp>
      <p:sp>
        <p:nvSpPr>
          <p:cNvPr id="256" name="Google Shape;256;p1"/>
          <p:cNvSpPr txBox="1"/>
          <p:nvPr/>
        </p:nvSpPr>
        <p:spPr>
          <a:xfrm>
            <a:off x="4310564" y="881660"/>
            <a:ext cx="4248472" cy="864096"/>
          </a:xfrm>
          <a:prstGeom prst="rect">
            <a:avLst/>
          </a:prstGeom>
          <a:noFill/>
          <a:ln>
            <a:noFill/>
          </a:ln>
        </p:spPr>
        <p:txBody>
          <a:bodyPr spcFirstLastPara="1" wrap="square" lIns="91425" tIns="45700" rIns="91425" bIns="45700" anchor="b" anchorCtr="0">
            <a:noAutofit/>
          </a:bodyPr>
          <a:lstStyle/>
          <a:p>
            <a:pPr marL="0" marR="0" lvl="0" indent="0" algn="ctr" rtl="0">
              <a:spcBef>
                <a:spcPts val="0"/>
              </a:spcBef>
              <a:spcAft>
                <a:spcPts val="0"/>
              </a:spcAft>
              <a:buClr>
                <a:schemeClr val="lt1"/>
              </a:buClr>
              <a:buSzPts val="2400"/>
              <a:buFont typeface="Century Gothic"/>
              <a:buNone/>
            </a:pPr>
            <a:r>
              <a:rPr lang="el-GR" sz="2400" b="0" i="0" u="none" strike="noStrike" cap="none">
                <a:solidFill>
                  <a:schemeClr val="lt1"/>
                </a:solidFill>
                <a:latin typeface="Century Gothic"/>
                <a:ea typeface="Century Gothic"/>
                <a:cs typeface="Century Gothic"/>
                <a:sym typeface="Century Gothic"/>
              </a:rPr>
              <a:t>ΔΙΑΤΡΟΦΙΚΗ ΣΥΜΒΟΥΛΕΥΤΙΚΗ</a:t>
            </a:r>
            <a:endParaRPr/>
          </a:p>
          <a:p>
            <a:pPr marL="0" marR="0" lvl="0" indent="0" algn="ctr" rtl="0">
              <a:spcBef>
                <a:spcPts val="0"/>
              </a:spcBef>
              <a:spcAft>
                <a:spcPts val="0"/>
              </a:spcAft>
              <a:buClr>
                <a:schemeClr val="lt1"/>
              </a:buClr>
              <a:buSzPts val="2400"/>
              <a:buFont typeface="Century Gothic"/>
              <a:buNone/>
            </a:pPr>
            <a:r>
              <a:rPr lang="el-GR" sz="2400" b="0" i="0" u="none" strike="noStrike" cap="none">
                <a:solidFill>
                  <a:schemeClr val="lt1"/>
                </a:solidFill>
                <a:latin typeface="Century Gothic"/>
                <a:ea typeface="Century Gothic"/>
                <a:cs typeface="Century Gothic"/>
                <a:sym typeface="Century Gothic"/>
              </a:rPr>
              <a:t>ΕΔΔ4042</a:t>
            </a:r>
            <a:endParaRPr sz="2400" b="0" i="0" u="none" strike="noStrike" cap="none">
              <a:solidFill>
                <a:schemeClr val="lt1"/>
              </a:solidFill>
              <a:latin typeface="Century Gothic"/>
              <a:ea typeface="Century Gothic"/>
              <a:cs typeface="Century Gothic"/>
              <a:sym typeface="Century Gothic"/>
            </a:endParaRPr>
          </a:p>
        </p:txBody>
      </p:sp>
      <p:sp>
        <p:nvSpPr>
          <p:cNvPr id="257" name="Google Shape;257;p1"/>
          <p:cNvSpPr txBox="1"/>
          <p:nvPr/>
        </p:nvSpPr>
        <p:spPr>
          <a:xfrm>
            <a:off x="539552" y="0"/>
            <a:ext cx="4005808" cy="553998"/>
          </a:xfrm>
          <a:prstGeom prst="rect">
            <a:avLst/>
          </a:prstGeom>
          <a:solidFill>
            <a:schemeClr val="lt1"/>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l-GR" sz="1500" b="0" i="0" u="none" strike="noStrike" cap="none">
                <a:solidFill>
                  <a:schemeClr val="dk1"/>
                </a:solidFill>
                <a:latin typeface="Century Gothic"/>
                <a:ea typeface="Century Gothic"/>
                <a:cs typeface="Century Gothic"/>
                <a:sym typeface="Century Gothic"/>
              </a:rPr>
              <a:t>ΤΜΗΜΑ ΕΠΙΣΤΗΜΗΣ </a:t>
            </a:r>
            <a:endParaRPr/>
          </a:p>
          <a:p>
            <a:pPr marL="0" marR="0" lvl="0" indent="0" algn="l" rtl="0">
              <a:spcBef>
                <a:spcPts val="0"/>
              </a:spcBef>
              <a:spcAft>
                <a:spcPts val="0"/>
              </a:spcAft>
              <a:buNone/>
            </a:pPr>
            <a:r>
              <a:rPr lang="el-GR" sz="1500">
                <a:solidFill>
                  <a:schemeClr val="dk1"/>
                </a:solidFill>
                <a:latin typeface="Century Gothic"/>
                <a:ea typeface="Century Gothic"/>
                <a:cs typeface="Century Gothic"/>
                <a:sym typeface="Century Gothic"/>
              </a:rPr>
              <a:t>ΔΙΑΤΡΟΦΗΣ ΚΑΙ ΔΙΑΙΤΟΛΟΓΙΑΣ</a:t>
            </a:r>
            <a:endParaRPr sz="1500">
              <a:solidFill>
                <a:schemeClr val="dk1"/>
              </a:solidFill>
              <a:latin typeface="Century Gothic"/>
              <a:ea typeface="Century Gothic"/>
              <a:cs typeface="Century Gothic"/>
              <a:sym typeface="Century Gothic"/>
            </a:endParaRPr>
          </a:p>
        </p:txBody>
      </p:sp>
      <p:pic>
        <p:nvPicPr>
          <p:cNvPr id="258" name="Google Shape;258;p1"/>
          <p:cNvPicPr preferRelativeResize="0"/>
          <p:nvPr/>
        </p:nvPicPr>
        <p:blipFill rotWithShape="1">
          <a:blip r:embed="rId3">
            <a:alphaModFix/>
          </a:blip>
          <a:srcRect/>
          <a:stretch/>
        </p:blipFill>
        <p:spPr>
          <a:xfrm>
            <a:off x="-4974" y="2113"/>
            <a:ext cx="544526" cy="551885"/>
          </a:xfrm>
          <a:prstGeom prst="rect">
            <a:avLst/>
          </a:prstGeom>
          <a:solidFill>
            <a:schemeClr val="lt1"/>
          </a:solidFill>
          <a:ln>
            <a:noFill/>
          </a:ln>
        </p:spPr>
      </p:pic>
      <p:sp>
        <p:nvSpPr>
          <p:cNvPr id="259" name="Google Shape;259;p1"/>
          <p:cNvSpPr txBox="1"/>
          <p:nvPr/>
        </p:nvSpPr>
        <p:spPr>
          <a:xfrm>
            <a:off x="4545360" y="3429000"/>
            <a:ext cx="3672408" cy="1008112"/>
          </a:xfrm>
          <a:prstGeom prst="rect">
            <a:avLst/>
          </a:prstGeom>
          <a:noFill/>
          <a:ln>
            <a:noFill/>
          </a:ln>
        </p:spPr>
        <p:txBody>
          <a:bodyPr spcFirstLastPara="1" wrap="square" lIns="91425" tIns="45700" rIns="91425" bIns="45700" anchor="b" anchorCtr="0">
            <a:noAutofit/>
          </a:bodyPr>
          <a:lstStyle/>
          <a:p>
            <a:pPr marL="0" marR="0" lvl="0" indent="0" algn="ctr" rtl="0">
              <a:spcBef>
                <a:spcPts val="0"/>
              </a:spcBef>
              <a:spcAft>
                <a:spcPts val="0"/>
              </a:spcAft>
              <a:buClr>
                <a:srgbClr val="3A6331"/>
              </a:buClr>
              <a:buSzPts val="2400"/>
              <a:buFont typeface="Century Gothic"/>
              <a:buNone/>
            </a:pPr>
            <a:r>
              <a:rPr lang="el-GR" sz="2400" b="1" u="none">
                <a:solidFill>
                  <a:srgbClr val="3A6331"/>
                </a:solidFill>
                <a:latin typeface="Century Gothic"/>
                <a:ea typeface="Century Gothic"/>
                <a:cs typeface="Century Gothic"/>
                <a:sym typeface="Century Gothic"/>
              </a:rPr>
              <a:t>Υπόδειγμα Πεποίθησης της Υγείας </a:t>
            </a:r>
            <a:br>
              <a:rPr lang="el-GR" sz="2400" b="1" u="none">
                <a:solidFill>
                  <a:srgbClr val="3A6331"/>
                </a:solidFill>
                <a:latin typeface="Century Gothic"/>
                <a:ea typeface="Century Gothic"/>
                <a:cs typeface="Century Gothic"/>
                <a:sym typeface="Century Gothic"/>
              </a:rPr>
            </a:br>
            <a:r>
              <a:rPr lang="el-GR" sz="2400" b="1" u="none">
                <a:solidFill>
                  <a:srgbClr val="3A6331"/>
                </a:solidFill>
                <a:latin typeface="Century Gothic"/>
                <a:ea typeface="Century Gothic"/>
                <a:cs typeface="Century Gothic"/>
                <a:sym typeface="Century Gothic"/>
              </a:rPr>
              <a:t>(Health Belief Model)</a:t>
            </a:r>
            <a:endParaRPr sz="2400" b="1" u="none">
              <a:solidFill>
                <a:srgbClr val="3A6331"/>
              </a:solidFill>
              <a:latin typeface="Century Gothic"/>
              <a:ea typeface="Century Gothic"/>
              <a:cs typeface="Century Gothic"/>
              <a:sym typeface="Century Gothic"/>
            </a:endParaRPr>
          </a:p>
        </p:txBody>
      </p:sp>
      <p:pic>
        <p:nvPicPr>
          <p:cNvPr id="260" name="Google Shape;260;p1"/>
          <p:cNvPicPr preferRelativeResize="0"/>
          <p:nvPr/>
        </p:nvPicPr>
        <p:blipFill rotWithShape="1">
          <a:blip r:embed="rId4">
            <a:alphaModFix/>
          </a:blip>
          <a:srcRect/>
          <a:stretch/>
        </p:blipFill>
        <p:spPr>
          <a:xfrm>
            <a:off x="165601" y="2636912"/>
            <a:ext cx="4210161" cy="2806774"/>
          </a:xfrm>
          <a:prstGeom prst="rect">
            <a:avLst/>
          </a:prstGeom>
          <a:noFill/>
          <a:ln>
            <a:noFill/>
          </a:ln>
          <a:effectLst>
            <a:outerShdw blurRad="190500" algn="tl" rotWithShape="0">
              <a:srgbClr val="000000">
                <a:alpha val="70196"/>
              </a:srgbClr>
            </a:outerShdw>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12"/>
        <p:cNvGrpSpPr/>
        <p:nvPr/>
      </p:nvGrpSpPr>
      <p:grpSpPr>
        <a:xfrm>
          <a:off x="0" y="0"/>
          <a:ext cx="0" cy="0"/>
          <a:chOff x="0" y="0"/>
          <a:chExt cx="0" cy="0"/>
        </a:xfrm>
      </p:grpSpPr>
      <p:sp>
        <p:nvSpPr>
          <p:cNvPr id="313" name="Google Shape;313;p10"/>
          <p:cNvSpPr txBox="1">
            <a:spLocks noGrp="1"/>
          </p:cNvSpPr>
          <p:nvPr>
            <p:ph type="title"/>
          </p:nvPr>
        </p:nvSpPr>
        <p:spPr>
          <a:xfrm>
            <a:off x="1043490" y="1027664"/>
            <a:ext cx="7024744" cy="1143000"/>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4000"/>
              <a:buFont typeface="Century Gothic"/>
              <a:buNone/>
            </a:pPr>
            <a:r>
              <a:rPr lang="el-GR"/>
              <a:t>Συνεπώς…</a:t>
            </a:r>
            <a:endParaRPr/>
          </a:p>
        </p:txBody>
      </p:sp>
      <p:sp>
        <p:nvSpPr>
          <p:cNvPr id="314" name="Google Shape;314;p10"/>
          <p:cNvSpPr txBox="1">
            <a:spLocks noGrp="1"/>
          </p:cNvSpPr>
          <p:nvPr>
            <p:ph type="body" idx="1"/>
          </p:nvPr>
        </p:nvSpPr>
        <p:spPr>
          <a:xfrm>
            <a:off x="1043492" y="2492896"/>
            <a:ext cx="7024742" cy="3339733"/>
          </a:xfrm>
          <a:prstGeom prst="rect">
            <a:avLst/>
          </a:prstGeom>
          <a:noFill/>
          <a:ln>
            <a:noFill/>
          </a:ln>
        </p:spPr>
        <p:txBody>
          <a:bodyPr spcFirstLastPara="1" wrap="square" lIns="91425" tIns="45700" rIns="91425" bIns="45700" anchor="t" anchorCtr="0">
            <a:normAutofit/>
          </a:bodyPr>
          <a:lstStyle/>
          <a:p>
            <a:pPr marL="68580" lvl="0" indent="0" algn="just" rtl="0">
              <a:spcBef>
                <a:spcPts val="0"/>
              </a:spcBef>
              <a:spcAft>
                <a:spcPts val="0"/>
              </a:spcAft>
              <a:buSzPts val="1824"/>
              <a:buNone/>
            </a:pPr>
            <a:r>
              <a:rPr lang="el-GR" sz="2400"/>
              <a:t>«</a:t>
            </a:r>
            <a:r>
              <a:rPr lang="el-GR" sz="2400" b="1"/>
              <a:t>ο συνδυασμός των επιπέδων ευαισθησίας &amp; σοβαρότητας παρέχει την ενέργεια ή τη δύναμη για δράση &amp; η αντίληψη των οφελών μείον των εμποδίων παρέχει την προτιμητέα οδό δράσης</a:t>
            </a:r>
            <a:r>
              <a:rPr lang="el-GR" sz="2400"/>
              <a:t>».</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18"/>
        <p:cNvGrpSpPr/>
        <p:nvPr/>
      </p:nvGrpSpPr>
      <p:grpSpPr>
        <a:xfrm>
          <a:off x="0" y="0"/>
          <a:ext cx="0" cy="0"/>
          <a:chOff x="0" y="0"/>
          <a:chExt cx="0" cy="0"/>
        </a:xfrm>
      </p:grpSpPr>
      <p:sp>
        <p:nvSpPr>
          <p:cNvPr id="319" name="Google Shape;319;p11"/>
          <p:cNvSpPr txBox="1">
            <a:spLocks noGrp="1"/>
          </p:cNvSpPr>
          <p:nvPr>
            <p:ph type="title"/>
          </p:nvPr>
        </p:nvSpPr>
        <p:spPr>
          <a:xfrm>
            <a:off x="1043490" y="548680"/>
            <a:ext cx="7024744" cy="889168"/>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4000"/>
              <a:buFont typeface="Century Gothic"/>
              <a:buNone/>
            </a:pPr>
            <a:r>
              <a:rPr lang="el-GR" b="1" i="1"/>
              <a:t>Υποδείξεις για δράση </a:t>
            </a:r>
            <a:endParaRPr/>
          </a:p>
        </p:txBody>
      </p:sp>
      <p:sp>
        <p:nvSpPr>
          <p:cNvPr id="320" name="Google Shape;320;p11"/>
          <p:cNvSpPr txBox="1">
            <a:spLocks noGrp="1"/>
          </p:cNvSpPr>
          <p:nvPr>
            <p:ph type="body" idx="1"/>
          </p:nvPr>
        </p:nvSpPr>
        <p:spPr>
          <a:xfrm>
            <a:off x="539552" y="1772816"/>
            <a:ext cx="7776864" cy="3987805"/>
          </a:xfrm>
          <a:prstGeom prst="rect">
            <a:avLst/>
          </a:prstGeom>
          <a:noFill/>
          <a:ln>
            <a:noFill/>
          </a:ln>
        </p:spPr>
        <p:txBody>
          <a:bodyPr spcFirstLastPara="1" wrap="square" lIns="91425" tIns="45700" rIns="91425" bIns="45700" anchor="t" anchorCtr="0">
            <a:noAutofit/>
          </a:bodyPr>
          <a:lstStyle/>
          <a:p>
            <a:pPr marL="68580" lvl="0" indent="0" algn="just" rtl="0">
              <a:spcBef>
                <a:spcPts val="0"/>
              </a:spcBef>
              <a:spcAft>
                <a:spcPts val="0"/>
              </a:spcAft>
              <a:buSzPts val="1520"/>
              <a:buNone/>
            </a:pPr>
            <a:r>
              <a:rPr lang="el-GR" sz="2000">
                <a:latin typeface="Times New Roman"/>
                <a:ea typeface="Times New Roman"/>
                <a:cs typeface="Times New Roman"/>
                <a:sym typeface="Times New Roman"/>
              </a:rPr>
              <a:t>Ποικίλοι πρώιμοι σχηματισμοί του ΥΠΥ περιελάμβαναν την έννοια ότι μια υπόδειξη μπορεί να διεγείρει μια δράση. </a:t>
            </a:r>
            <a:endParaRPr/>
          </a:p>
          <a:p>
            <a:pPr marL="68580" lvl="0" indent="0" algn="just" rtl="0">
              <a:spcBef>
                <a:spcPts val="400"/>
              </a:spcBef>
              <a:spcAft>
                <a:spcPts val="0"/>
              </a:spcAft>
              <a:buSzPts val="1520"/>
              <a:buNone/>
            </a:pPr>
            <a:endParaRPr sz="2000">
              <a:latin typeface="Times New Roman"/>
              <a:ea typeface="Times New Roman"/>
              <a:cs typeface="Times New Roman"/>
              <a:sym typeface="Times New Roman"/>
            </a:endParaRPr>
          </a:p>
          <a:p>
            <a:pPr marL="68580" lvl="0" indent="0" algn="just" rtl="0">
              <a:spcBef>
                <a:spcPts val="400"/>
              </a:spcBef>
              <a:spcAft>
                <a:spcPts val="0"/>
              </a:spcAft>
              <a:buSzPts val="1520"/>
              <a:buNone/>
            </a:pPr>
            <a:r>
              <a:rPr lang="el-GR" sz="2000">
                <a:solidFill>
                  <a:schemeClr val="accent2"/>
                </a:solidFill>
                <a:latin typeface="Times New Roman"/>
                <a:ea typeface="Times New Roman"/>
                <a:cs typeface="Times New Roman"/>
                <a:sym typeface="Times New Roman"/>
              </a:rPr>
              <a:t>Π.χ. είχε διατυπωθεί η άποψη ότι η ετοιμότητα για να αναλάβει κάποιος δράση (αντιλαμβανόμενη ευαισθησία &amp; αντιλαμβανόμενα οφέλη) θα μπορούσαν μόνο να ενισχυθούν από άλλους παράγοντες, ειδικότερα από υποδείξεις για ανάληψη δράσης, όπως σωματικές εκδηλώσεις, ή από περιβαλλοντικά γεγονότα, όπως δημοσιότητα στα ΜΜΕ. </a:t>
            </a:r>
            <a:endParaRPr/>
          </a:p>
          <a:p>
            <a:pPr marL="68580" lvl="0" indent="0" algn="just" rtl="0">
              <a:spcBef>
                <a:spcPts val="400"/>
              </a:spcBef>
              <a:spcAft>
                <a:spcPts val="0"/>
              </a:spcAft>
              <a:buSzPts val="1520"/>
              <a:buNone/>
            </a:pPr>
            <a:endParaRPr sz="2000">
              <a:latin typeface="Times New Roman"/>
              <a:ea typeface="Times New Roman"/>
              <a:cs typeface="Times New Roman"/>
              <a:sym typeface="Times New Roman"/>
            </a:endParaRPr>
          </a:p>
          <a:p>
            <a:pPr marL="68580" lvl="0" indent="0" algn="just" rtl="0">
              <a:spcBef>
                <a:spcPts val="400"/>
              </a:spcBef>
              <a:spcAft>
                <a:spcPts val="0"/>
              </a:spcAft>
              <a:buSzPts val="1520"/>
              <a:buNone/>
            </a:pPr>
            <a:r>
              <a:rPr lang="el-GR" sz="2000" i="1">
                <a:latin typeface="Times New Roman"/>
                <a:ea typeface="Times New Roman"/>
                <a:cs typeface="Times New Roman"/>
                <a:sym typeface="Times New Roman"/>
              </a:rPr>
              <a:t>Ωστόσο, η θεωρία αυτή δεν έχει μελετηθεί ούτε εμπειρικά ούτε επιστημονικά, καθώς οι υποδείξεις για δράση είναι δύσκολο να μελετηθούν, δεδομένου ότι μια υπόδειξη μπορεί να είναι τόσο φευγαλέα όσο ένα φτάρνισμα ή η συνειδητή αντίληψη μιας αφίσας.</a:t>
            </a:r>
            <a:endParaRPr sz="2000" i="1">
              <a:latin typeface="Times New Roman"/>
              <a:ea typeface="Times New Roman"/>
              <a:cs typeface="Times New Roman"/>
              <a:sym typeface="Times New Roman"/>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24"/>
        <p:cNvGrpSpPr/>
        <p:nvPr/>
      </p:nvGrpSpPr>
      <p:grpSpPr>
        <a:xfrm>
          <a:off x="0" y="0"/>
          <a:ext cx="0" cy="0"/>
          <a:chOff x="0" y="0"/>
          <a:chExt cx="0" cy="0"/>
        </a:xfrm>
      </p:grpSpPr>
      <p:sp>
        <p:nvSpPr>
          <p:cNvPr id="325" name="Google Shape;325;p12"/>
          <p:cNvSpPr txBox="1">
            <a:spLocks noGrp="1"/>
          </p:cNvSpPr>
          <p:nvPr>
            <p:ph type="title"/>
          </p:nvPr>
        </p:nvSpPr>
        <p:spPr>
          <a:xfrm>
            <a:off x="1059628" y="1196752"/>
            <a:ext cx="7024744" cy="720080"/>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4000"/>
              <a:buFont typeface="Century Gothic"/>
              <a:buNone/>
            </a:pPr>
            <a:r>
              <a:rPr lang="el-GR" b="1" i="1"/>
              <a:t>Αυτο-αποτελεσματικότητα</a:t>
            </a:r>
            <a:endParaRPr/>
          </a:p>
        </p:txBody>
      </p:sp>
      <p:sp>
        <p:nvSpPr>
          <p:cNvPr id="326" name="Google Shape;326;p12"/>
          <p:cNvSpPr txBox="1">
            <a:spLocks noGrp="1"/>
          </p:cNvSpPr>
          <p:nvPr>
            <p:ph type="body" idx="1"/>
          </p:nvPr>
        </p:nvSpPr>
        <p:spPr>
          <a:xfrm>
            <a:off x="899592" y="2420888"/>
            <a:ext cx="7272808" cy="3123709"/>
          </a:xfrm>
          <a:prstGeom prst="rect">
            <a:avLst/>
          </a:prstGeom>
          <a:noFill/>
          <a:ln>
            <a:noFill/>
          </a:ln>
        </p:spPr>
        <p:txBody>
          <a:bodyPr spcFirstLastPara="1" wrap="square" lIns="91425" tIns="45700" rIns="91425" bIns="45700" anchor="t" anchorCtr="0">
            <a:noAutofit/>
          </a:bodyPr>
          <a:lstStyle/>
          <a:p>
            <a:pPr marL="68580" lvl="0" indent="0" algn="just" rtl="0">
              <a:spcBef>
                <a:spcPts val="0"/>
              </a:spcBef>
              <a:spcAft>
                <a:spcPts val="0"/>
              </a:spcAft>
              <a:buSzPts val="1520"/>
              <a:buNone/>
            </a:pPr>
            <a:r>
              <a:rPr lang="el-GR" sz="2000" i="1"/>
              <a:t>Η αυτο-αποτελεσματικότητα ορίζεται ως «</a:t>
            </a:r>
            <a:r>
              <a:rPr lang="el-GR" sz="2000" b="1" i="1"/>
              <a:t>η πεποίθηση ότι κάποιος μπορεί νa εκτελέσει με επιτυχία τη συμπεριφορά που απαιτείται προκειμένου να παράγει το αποτέλεσμα</a:t>
            </a:r>
            <a:r>
              <a:rPr lang="el-GR" sz="2000" i="1"/>
              <a:t>»</a:t>
            </a:r>
            <a:r>
              <a:rPr lang="el-GR" sz="2000"/>
              <a:t> (Bandura, 1997). </a:t>
            </a:r>
            <a:endParaRPr sz="20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30"/>
        <p:cNvGrpSpPr/>
        <p:nvPr/>
      </p:nvGrpSpPr>
      <p:grpSpPr>
        <a:xfrm>
          <a:off x="0" y="0"/>
          <a:ext cx="0" cy="0"/>
          <a:chOff x="0" y="0"/>
          <a:chExt cx="0" cy="0"/>
        </a:xfrm>
      </p:grpSpPr>
      <p:sp>
        <p:nvSpPr>
          <p:cNvPr id="331" name="Google Shape;331;p13"/>
          <p:cNvSpPr txBox="1">
            <a:spLocks noGrp="1"/>
          </p:cNvSpPr>
          <p:nvPr>
            <p:ph type="title"/>
          </p:nvPr>
        </p:nvSpPr>
        <p:spPr>
          <a:xfrm>
            <a:off x="1043490" y="1340768"/>
            <a:ext cx="7024744" cy="720080"/>
          </a:xfrm>
          <a:prstGeom prst="rect">
            <a:avLst/>
          </a:prstGeom>
          <a:noFill/>
          <a:ln>
            <a:noFill/>
          </a:ln>
        </p:spPr>
        <p:txBody>
          <a:bodyPr spcFirstLastPara="1" wrap="square" lIns="91425" tIns="45700" rIns="91425" bIns="45700" anchor="b" anchorCtr="0">
            <a:normAutofit fontScale="90000"/>
          </a:bodyPr>
          <a:lstStyle/>
          <a:p>
            <a:pPr marL="0" lvl="0" indent="0" algn="ctr" rtl="0">
              <a:spcBef>
                <a:spcPts val="0"/>
              </a:spcBef>
              <a:spcAft>
                <a:spcPts val="0"/>
              </a:spcAft>
              <a:buClr>
                <a:schemeClr val="accent1"/>
              </a:buClr>
              <a:buSzPct val="100000"/>
              <a:buFont typeface="Century Gothic"/>
              <a:buNone/>
            </a:pPr>
            <a:r>
              <a:rPr lang="el-GR" b="1" i="1"/>
              <a:t>Επίτευξη αλλαγής συμπεριφοράς βάσει ΥΠΥ</a:t>
            </a:r>
            <a:endParaRPr/>
          </a:p>
        </p:txBody>
      </p:sp>
      <p:sp>
        <p:nvSpPr>
          <p:cNvPr id="332" name="Google Shape;332;p13"/>
          <p:cNvSpPr txBox="1">
            <a:spLocks noGrp="1"/>
          </p:cNvSpPr>
          <p:nvPr>
            <p:ph type="body" idx="1"/>
          </p:nvPr>
        </p:nvSpPr>
        <p:spPr>
          <a:xfrm>
            <a:off x="1043490" y="2276872"/>
            <a:ext cx="7272808" cy="3771781"/>
          </a:xfrm>
          <a:prstGeom prst="rect">
            <a:avLst/>
          </a:prstGeom>
          <a:noFill/>
          <a:ln>
            <a:noFill/>
          </a:ln>
        </p:spPr>
        <p:txBody>
          <a:bodyPr spcFirstLastPara="1" wrap="square" lIns="91425" tIns="45700" rIns="91425" bIns="45700" anchor="t" anchorCtr="0">
            <a:noAutofit/>
          </a:bodyPr>
          <a:lstStyle/>
          <a:p>
            <a:pPr marL="68580" lvl="0" indent="0" algn="just" rtl="0">
              <a:spcBef>
                <a:spcPts val="0"/>
              </a:spcBef>
              <a:spcAft>
                <a:spcPts val="0"/>
              </a:spcAft>
              <a:buSzPts val="1520"/>
              <a:buNone/>
            </a:pPr>
            <a:endParaRPr sz="2000"/>
          </a:p>
          <a:p>
            <a:pPr marL="68580" lvl="0" indent="0" algn="just" rtl="0">
              <a:spcBef>
                <a:spcPts val="400"/>
              </a:spcBef>
              <a:spcAft>
                <a:spcPts val="0"/>
              </a:spcAft>
              <a:buSzPts val="1520"/>
              <a:buNone/>
            </a:pPr>
            <a:r>
              <a:rPr lang="el-GR" sz="2000"/>
              <a:t>Προκειμένου να πετύχει μια αλλαγή συμπεριφοράς, o άνθρωπος </a:t>
            </a:r>
            <a:r>
              <a:rPr lang="el-GR" sz="2000" b="1"/>
              <a:t>πρέπει να νιώσει απειλή </a:t>
            </a:r>
            <a:r>
              <a:rPr lang="el-GR" sz="2000"/>
              <a:t>από την παρούσα συμπεριφορά του (αντιλαμβανόμενη ευαισθησία &amp; σοβαρότητα) και να </a:t>
            </a:r>
            <a:r>
              <a:rPr lang="el-GR" sz="2000" b="1"/>
              <a:t>πιστέψει ότι μια αλλαγή συγκεκριμένου είδους θα οδηγήσει σε ένα άξιο αποτέλεσμα με ένα αποδεκτό κόστος </a:t>
            </a:r>
            <a:r>
              <a:rPr lang="el-GR" sz="2000"/>
              <a:t>(αντιλαμβανόμενο όφελος). Πρέπει, επίσης, </a:t>
            </a:r>
            <a:r>
              <a:rPr lang="el-GR" sz="2000" b="1"/>
              <a:t>να νιώθει τον εαυτό του ικανό </a:t>
            </a:r>
            <a:r>
              <a:rPr lang="el-GR" sz="2000"/>
              <a:t>(αυτο-αποτελεσματικό) να υπερβεί τα αντιλαμβανόμενα εμπόδια για να λάβει δράση.</a:t>
            </a:r>
            <a:endParaRPr sz="20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36"/>
        <p:cNvGrpSpPr/>
        <p:nvPr/>
      </p:nvGrpSpPr>
      <p:grpSpPr>
        <a:xfrm>
          <a:off x="0" y="0"/>
          <a:ext cx="0" cy="0"/>
          <a:chOff x="0" y="0"/>
          <a:chExt cx="0" cy="0"/>
        </a:xfrm>
      </p:grpSpPr>
      <p:sp>
        <p:nvSpPr>
          <p:cNvPr id="337" name="Google Shape;337;p14"/>
          <p:cNvSpPr txBox="1">
            <a:spLocks noGrp="1"/>
          </p:cNvSpPr>
          <p:nvPr>
            <p:ph type="title"/>
          </p:nvPr>
        </p:nvSpPr>
        <p:spPr>
          <a:xfrm>
            <a:off x="1043490" y="1027664"/>
            <a:ext cx="7024744" cy="889168"/>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4000"/>
              <a:buFont typeface="Century Gothic"/>
              <a:buNone/>
            </a:pPr>
            <a:r>
              <a:rPr lang="el-GR" b="1" i="1"/>
              <a:t>Άλλες μεταβλητές</a:t>
            </a:r>
            <a:endParaRPr/>
          </a:p>
        </p:txBody>
      </p:sp>
      <p:sp>
        <p:nvSpPr>
          <p:cNvPr id="338" name="Google Shape;338;p14"/>
          <p:cNvSpPr txBox="1">
            <a:spLocks noGrp="1"/>
          </p:cNvSpPr>
          <p:nvPr>
            <p:ph type="body" idx="1"/>
          </p:nvPr>
        </p:nvSpPr>
        <p:spPr>
          <a:xfrm>
            <a:off x="1043492" y="2323652"/>
            <a:ext cx="6777317" cy="3508977"/>
          </a:xfrm>
          <a:prstGeom prst="rect">
            <a:avLst/>
          </a:prstGeom>
          <a:noFill/>
          <a:ln>
            <a:noFill/>
          </a:ln>
        </p:spPr>
        <p:txBody>
          <a:bodyPr spcFirstLastPara="1" wrap="square" lIns="91425" tIns="45700" rIns="91425" bIns="45700" anchor="t" anchorCtr="0">
            <a:normAutofit fontScale="92500" lnSpcReduction="10000"/>
          </a:bodyPr>
          <a:lstStyle/>
          <a:p>
            <a:pPr marL="68580" lvl="0" indent="0" algn="just" rtl="0">
              <a:spcBef>
                <a:spcPts val="0"/>
              </a:spcBef>
              <a:spcAft>
                <a:spcPts val="0"/>
              </a:spcAft>
              <a:buSzPct val="76000"/>
              <a:buNone/>
            </a:pPr>
            <a:r>
              <a:rPr lang="el-GR"/>
              <a:t>Διάφορες δημογραφικές, κοινωνικοψυχολογικές και δομικές μεταβλητές μπορεί να επηρεάσουν τις αντιλήψεις και έτσι να επηρεάσουν έμμεσα τη συμπεριφορά που σχετίζεται με την υγεία. </a:t>
            </a:r>
            <a:endParaRPr/>
          </a:p>
          <a:p>
            <a:pPr marL="68580" lvl="0" indent="0" algn="just" rtl="0">
              <a:spcBef>
                <a:spcPts val="444"/>
              </a:spcBef>
              <a:spcAft>
                <a:spcPts val="0"/>
              </a:spcAft>
              <a:buSzPct val="76000"/>
              <a:buNone/>
            </a:pPr>
            <a:endParaRPr/>
          </a:p>
          <a:p>
            <a:pPr marL="68580" lvl="0" indent="0" algn="just" rtl="0">
              <a:spcBef>
                <a:spcPts val="444"/>
              </a:spcBef>
              <a:spcAft>
                <a:spcPts val="0"/>
              </a:spcAft>
              <a:buSzPct val="76000"/>
              <a:buNone/>
            </a:pPr>
            <a:r>
              <a:rPr lang="el-GR" b="1"/>
              <a:t>π.χ.</a:t>
            </a:r>
            <a:r>
              <a:rPr lang="el-GR"/>
              <a:t>,</a:t>
            </a:r>
            <a:r>
              <a:rPr lang="el-GR" b="1"/>
              <a:t> </a:t>
            </a:r>
            <a:r>
              <a:rPr lang="el-GR" i="1">
                <a:solidFill>
                  <a:srgbClr val="FF3300"/>
                </a:solidFill>
              </a:rPr>
              <a:t>πιστεύεται ότι οι κοινωνικοδημογραφικοί παράγοντες, ιδίως το μορφωτικό επίπεδο μπορεί να επηρεάσει έμμεσα τη συμπεριφορά επηρεάζοντας την αντίληψη της ευαισθησίας, τη σοβαρότητα, τα οφέλη και τα εμπόδια.</a:t>
            </a:r>
            <a:endParaRPr/>
          </a:p>
          <a:p>
            <a:pPr marL="68580" lvl="0" indent="0" algn="just" rtl="0">
              <a:spcBef>
                <a:spcPts val="444"/>
              </a:spcBef>
              <a:spcAft>
                <a:spcPts val="0"/>
              </a:spcAft>
              <a:buSzPct val="76000"/>
              <a:buNone/>
            </a:pP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42"/>
        <p:cNvGrpSpPr/>
        <p:nvPr/>
      </p:nvGrpSpPr>
      <p:grpSpPr>
        <a:xfrm>
          <a:off x="0" y="0"/>
          <a:ext cx="0" cy="0"/>
          <a:chOff x="0" y="0"/>
          <a:chExt cx="0" cy="0"/>
        </a:xfrm>
      </p:grpSpPr>
      <p:pic>
        <p:nvPicPr>
          <p:cNvPr id="343" name="Google Shape;343;p15"/>
          <p:cNvPicPr preferRelativeResize="0"/>
          <p:nvPr/>
        </p:nvPicPr>
        <p:blipFill rotWithShape="1">
          <a:blip r:embed="rId3">
            <a:alphaModFix/>
          </a:blip>
          <a:srcRect/>
          <a:stretch/>
        </p:blipFill>
        <p:spPr>
          <a:xfrm>
            <a:off x="483373" y="1073248"/>
            <a:ext cx="8193084" cy="4660007"/>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47"/>
        <p:cNvGrpSpPr/>
        <p:nvPr/>
      </p:nvGrpSpPr>
      <p:grpSpPr>
        <a:xfrm>
          <a:off x="0" y="0"/>
          <a:ext cx="0" cy="0"/>
          <a:chOff x="0" y="0"/>
          <a:chExt cx="0" cy="0"/>
        </a:xfrm>
      </p:grpSpPr>
      <p:sp>
        <p:nvSpPr>
          <p:cNvPr id="348" name="Google Shape;348;p16"/>
          <p:cNvSpPr txBox="1">
            <a:spLocks noGrp="1"/>
          </p:cNvSpPr>
          <p:nvPr>
            <p:ph type="title"/>
          </p:nvPr>
        </p:nvSpPr>
        <p:spPr>
          <a:xfrm>
            <a:off x="899592" y="764704"/>
            <a:ext cx="7024744" cy="745152"/>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4000"/>
              <a:buFont typeface="Century Gothic"/>
              <a:buNone/>
            </a:pPr>
            <a:r>
              <a:rPr lang="el-GR"/>
              <a:t>Εφαρμογή ΥΠΥ</a:t>
            </a:r>
            <a:endParaRPr/>
          </a:p>
        </p:txBody>
      </p:sp>
      <p:sp>
        <p:nvSpPr>
          <p:cNvPr id="349" name="Google Shape;349;p16"/>
          <p:cNvSpPr txBox="1">
            <a:spLocks noGrp="1"/>
          </p:cNvSpPr>
          <p:nvPr>
            <p:ph type="body" idx="1"/>
          </p:nvPr>
        </p:nvSpPr>
        <p:spPr>
          <a:xfrm>
            <a:off x="899592" y="2132856"/>
            <a:ext cx="7344816" cy="3555757"/>
          </a:xfrm>
          <a:prstGeom prst="rect">
            <a:avLst/>
          </a:prstGeom>
          <a:noFill/>
          <a:ln>
            <a:noFill/>
          </a:ln>
        </p:spPr>
        <p:txBody>
          <a:bodyPr spcFirstLastPara="1" wrap="square" lIns="91425" tIns="45700" rIns="91425" bIns="45700" anchor="t" anchorCtr="0">
            <a:noAutofit/>
          </a:bodyPr>
          <a:lstStyle/>
          <a:p>
            <a:pPr marL="68580" lvl="0" indent="0" algn="just" rtl="0">
              <a:spcBef>
                <a:spcPts val="0"/>
              </a:spcBef>
              <a:spcAft>
                <a:spcPts val="0"/>
              </a:spcAft>
              <a:buSzPts val="1520"/>
              <a:buNone/>
            </a:pPr>
            <a:r>
              <a:rPr lang="el-GR" sz="2000"/>
              <a:t>Όσον αφορά στην εφαρμογή του στις συμπεριφορές που σχετίζονται με την υγεία, </a:t>
            </a:r>
            <a:r>
              <a:rPr lang="el-GR" sz="2000" b="1"/>
              <a:t>τα άτομα υιοθετούν «υγιεινές» συμπεριφορές, όταν</a:t>
            </a:r>
            <a:r>
              <a:rPr lang="el-GR" sz="2000"/>
              <a:t>:</a:t>
            </a:r>
            <a:endParaRPr/>
          </a:p>
          <a:p>
            <a:pPr marL="68580" lvl="0" indent="0" algn="just" rtl="0">
              <a:spcBef>
                <a:spcPts val="400"/>
              </a:spcBef>
              <a:spcAft>
                <a:spcPts val="0"/>
              </a:spcAft>
              <a:buSzPts val="1520"/>
              <a:buNone/>
            </a:pPr>
            <a:endParaRPr sz="2000"/>
          </a:p>
          <a:p>
            <a:pPr marL="525780" lvl="0" indent="-457200" algn="just" rtl="0">
              <a:spcBef>
                <a:spcPts val="400"/>
              </a:spcBef>
              <a:spcAft>
                <a:spcPts val="0"/>
              </a:spcAft>
              <a:buSzPts val="1520"/>
              <a:buAutoNum type="arabicParenR"/>
            </a:pPr>
            <a:r>
              <a:rPr lang="el-GR" sz="2000"/>
              <a:t>αντιλαμβάνονται ότι ο εαυτός τους είναι επιρρεπής στην ασθένεια ή </a:t>
            </a:r>
            <a:endParaRPr/>
          </a:p>
          <a:p>
            <a:pPr marL="525780" lvl="0" indent="-457200" algn="just" rtl="0">
              <a:spcBef>
                <a:spcPts val="400"/>
              </a:spcBef>
              <a:spcAft>
                <a:spcPts val="0"/>
              </a:spcAft>
              <a:buSzPts val="1520"/>
              <a:buAutoNum type="arabicParenR"/>
            </a:pPr>
            <a:r>
              <a:rPr lang="el-GR" sz="2000"/>
              <a:t>ότι η ασθένεια είναι σοβαρή ή </a:t>
            </a:r>
            <a:endParaRPr/>
          </a:p>
          <a:p>
            <a:pPr marL="525780" lvl="0" indent="-457200" algn="just" rtl="0">
              <a:spcBef>
                <a:spcPts val="400"/>
              </a:spcBef>
              <a:spcAft>
                <a:spcPts val="0"/>
              </a:spcAft>
              <a:buSzPts val="1520"/>
              <a:buAutoNum type="arabicParenR"/>
            </a:pPr>
            <a:r>
              <a:rPr lang="el-GR" sz="2000"/>
              <a:t>ότι η αλλαγή συμπεριφοράς είναι ευεργετική ή </a:t>
            </a:r>
            <a:endParaRPr/>
          </a:p>
          <a:p>
            <a:pPr marL="525780" lvl="0" indent="-457200" algn="just" rtl="0">
              <a:spcBef>
                <a:spcPts val="400"/>
              </a:spcBef>
              <a:spcAft>
                <a:spcPts val="0"/>
              </a:spcAft>
              <a:buSzPts val="1520"/>
              <a:buAutoNum type="arabicParenR"/>
            </a:pPr>
            <a:r>
              <a:rPr lang="el-GR" sz="2000"/>
              <a:t>ότι τα οφέλη από την υιοθέτηση υγιεινής συμπεριφοράς υπερισχύουν έναντι των προβλημάτων.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sp>
        <p:nvSpPr>
          <p:cNvPr id="354" name="Google Shape;354;p17"/>
          <p:cNvSpPr txBox="1">
            <a:spLocks noGrp="1"/>
          </p:cNvSpPr>
          <p:nvPr>
            <p:ph type="title"/>
          </p:nvPr>
        </p:nvSpPr>
        <p:spPr>
          <a:xfrm>
            <a:off x="899592" y="764704"/>
            <a:ext cx="7344816" cy="745152"/>
          </a:xfrm>
          <a:prstGeom prst="rect">
            <a:avLst/>
          </a:prstGeom>
          <a:noFill/>
          <a:ln>
            <a:noFill/>
          </a:ln>
        </p:spPr>
        <p:txBody>
          <a:bodyPr spcFirstLastPara="1" wrap="square" lIns="91425" tIns="45700" rIns="91425" bIns="45700" anchor="b" anchorCtr="0">
            <a:normAutofit fontScale="90000"/>
          </a:bodyPr>
          <a:lstStyle/>
          <a:p>
            <a:pPr marL="0" lvl="0" indent="0" algn="l" rtl="0">
              <a:spcBef>
                <a:spcPts val="0"/>
              </a:spcBef>
              <a:spcAft>
                <a:spcPts val="0"/>
              </a:spcAft>
              <a:buClr>
                <a:schemeClr val="accent1"/>
              </a:buClr>
              <a:buSzPct val="100000"/>
              <a:buFont typeface="Century Gothic"/>
              <a:buNone/>
            </a:pPr>
            <a:r>
              <a:rPr lang="el-GR"/>
              <a:t>Εφαρμογή ΥΠΥ στη Διαιτολογία</a:t>
            </a:r>
            <a:endParaRPr/>
          </a:p>
        </p:txBody>
      </p:sp>
      <p:sp>
        <p:nvSpPr>
          <p:cNvPr id="355" name="Google Shape;355;p17"/>
          <p:cNvSpPr txBox="1">
            <a:spLocks noGrp="1"/>
          </p:cNvSpPr>
          <p:nvPr>
            <p:ph type="body" idx="1"/>
          </p:nvPr>
        </p:nvSpPr>
        <p:spPr>
          <a:xfrm>
            <a:off x="755576" y="1772816"/>
            <a:ext cx="7560840" cy="3915797"/>
          </a:xfrm>
          <a:prstGeom prst="rect">
            <a:avLst/>
          </a:prstGeom>
          <a:noFill/>
          <a:ln>
            <a:noFill/>
          </a:ln>
        </p:spPr>
        <p:txBody>
          <a:bodyPr spcFirstLastPara="1" wrap="square" lIns="91425" tIns="45700" rIns="91425" bIns="45700" anchor="t" anchorCtr="0">
            <a:noAutofit/>
          </a:bodyPr>
          <a:lstStyle/>
          <a:p>
            <a:pPr marL="68580" lvl="0" indent="0" algn="just" rtl="0">
              <a:spcBef>
                <a:spcPts val="0"/>
              </a:spcBef>
              <a:spcAft>
                <a:spcPts val="0"/>
              </a:spcAft>
              <a:buSzPts val="1444"/>
              <a:buNone/>
            </a:pPr>
            <a:r>
              <a:rPr lang="el-GR" sz="1900"/>
              <a:t>Το ΥΠΥ έχει χρησιμοποιηθεί για να εξηγήσει την αλλαγή &amp; τη διατήρηση των συμπεριφορών που σχετίζονται με την υγεία, και ως καθοδηγητικό πλαίσιο στις παρεμβάσεις αλλαγής συμπεριφοράς. </a:t>
            </a:r>
            <a:endParaRPr/>
          </a:p>
          <a:p>
            <a:pPr marL="68580" lvl="0" indent="0" algn="just" rtl="0">
              <a:spcBef>
                <a:spcPts val="380"/>
              </a:spcBef>
              <a:spcAft>
                <a:spcPts val="0"/>
              </a:spcAft>
              <a:buSzPts val="1444"/>
              <a:buNone/>
            </a:pPr>
            <a:endParaRPr sz="1900"/>
          </a:p>
          <a:p>
            <a:pPr marL="68580" lvl="0" indent="0" algn="just" rtl="0">
              <a:spcBef>
                <a:spcPts val="380"/>
              </a:spcBef>
              <a:spcAft>
                <a:spcPts val="0"/>
              </a:spcAft>
              <a:buSzPts val="1444"/>
              <a:buNone/>
            </a:pPr>
            <a:r>
              <a:rPr lang="el-GR" sz="1900"/>
              <a:t>Έχει βρει εφαρμογή στη </a:t>
            </a:r>
            <a:r>
              <a:rPr lang="el-GR" sz="1900" b="1"/>
              <a:t>διερεύνηση των παραγόντων που επηρεάζουν τις υγιεινές διατροφικές επιλογές φοιτητών </a:t>
            </a:r>
            <a:r>
              <a:rPr lang="el-GR" sz="1900"/>
              <a:t>(Deshpande, Basil, &amp; Basil, 2009).</a:t>
            </a:r>
            <a:endParaRPr/>
          </a:p>
          <a:p>
            <a:pPr marL="68580" lvl="0" indent="0" algn="just" rtl="0">
              <a:spcBef>
                <a:spcPts val="380"/>
              </a:spcBef>
              <a:spcAft>
                <a:spcPts val="0"/>
              </a:spcAft>
              <a:buSzPts val="1444"/>
              <a:buNone/>
            </a:pPr>
            <a:r>
              <a:rPr lang="el-GR" sz="1900"/>
              <a:t>Έχει ελεγχθεί η ικανότητά του να </a:t>
            </a:r>
            <a:r>
              <a:rPr lang="el-GR" sz="1900" b="1"/>
              <a:t>προβλέπει την πρόθεση για κατανάλωση «νέων» τροφίμων </a:t>
            </a:r>
            <a:r>
              <a:rPr lang="el-GR" sz="1900"/>
              <a:t>(π.χ. ενός λειτουργικού ψωμιού) (Vassallo, et al., 2009).</a:t>
            </a:r>
            <a:endParaRPr/>
          </a:p>
          <a:p>
            <a:pPr marL="68580" lvl="0" indent="0" algn="just" rtl="0">
              <a:spcBef>
                <a:spcPts val="380"/>
              </a:spcBef>
              <a:spcAft>
                <a:spcPts val="0"/>
              </a:spcAft>
              <a:buSzPts val="1444"/>
              <a:buNone/>
            </a:pPr>
            <a:r>
              <a:rPr lang="el-GR" sz="1900"/>
              <a:t>Έχει βρει εφαρμογή στην προσπάθεια </a:t>
            </a:r>
            <a:r>
              <a:rPr lang="el-GR" sz="1900" b="1"/>
              <a:t>διερεύνησης συμπεριφορών που σχετίζονται με την υιοθέτηση ισορροπημένων διαιτητικών συνηθειών ηλικιωμένων ατόμων </a:t>
            </a:r>
            <a:r>
              <a:rPr lang="el-GR" sz="1900"/>
              <a:t>(Hanson &amp; Benedict 2002, Chapman et al 1995).</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59"/>
        <p:cNvGrpSpPr/>
        <p:nvPr/>
      </p:nvGrpSpPr>
      <p:grpSpPr>
        <a:xfrm>
          <a:off x="0" y="0"/>
          <a:ext cx="0" cy="0"/>
          <a:chOff x="0" y="0"/>
          <a:chExt cx="0" cy="0"/>
        </a:xfrm>
      </p:grpSpPr>
      <p:sp>
        <p:nvSpPr>
          <p:cNvPr id="360" name="Google Shape;360;p18"/>
          <p:cNvSpPr txBox="1">
            <a:spLocks noGrp="1"/>
          </p:cNvSpPr>
          <p:nvPr>
            <p:ph type="title"/>
          </p:nvPr>
        </p:nvSpPr>
        <p:spPr>
          <a:xfrm>
            <a:off x="1043490" y="1027664"/>
            <a:ext cx="7024744" cy="961176"/>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rgbClr val="C00000"/>
              </a:buClr>
              <a:buSzPts val="4000"/>
              <a:buFont typeface="Century Gothic"/>
              <a:buNone/>
            </a:pPr>
            <a:r>
              <a:rPr lang="el-GR" b="1">
                <a:solidFill>
                  <a:srgbClr val="C00000"/>
                </a:solidFill>
              </a:rPr>
              <a:t>Αναφορές</a:t>
            </a:r>
            <a:endParaRPr/>
          </a:p>
        </p:txBody>
      </p:sp>
      <p:sp>
        <p:nvSpPr>
          <p:cNvPr id="361" name="Google Shape;361;p18"/>
          <p:cNvSpPr txBox="1">
            <a:spLocks noGrp="1"/>
          </p:cNvSpPr>
          <p:nvPr>
            <p:ph type="body" idx="1"/>
          </p:nvPr>
        </p:nvSpPr>
        <p:spPr>
          <a:xfrm>
            <a:off x="683568" y="2042059"/>
            <a:ext cx="7488832" cy="3508977"/>
          </a:xfrm>
          <a:prstGeom prst="rect">
            <a:avLst/>
          </a:prstGeom>
          <a:noFill/>
          <a:ln>
            <a:noFill/>
          </a:ln>
        </p:spPr>
        <p:txBody>
          <a:bodyPr spcFirstLastPara="1" wrap="square" lIns="91425" tIns="45700" rIns="91425" bIns="45700" anchor="t" anchorCtr="0">
            <a:normAutofit/>
          </a:bodyPr>
          <a:lstStyle/>
          <a:p>
            <a:pPr marL="342900" lvl="0" indent="-168148" algn="l" rtl="0">
              <a:spcBef>
                <a:spcPts val="0"/>
              </a:spcBef>
              <a:spcAft>
                <a:spcPts val="0"/>
              </a:spcAft>
              <a:buSzPts val="1672"/>
              <a:buNone/>
            </a:pPr>
            <a:endParaRPr sz="2200"/>
          </a:p>
          <a:p>
            <a:pPr marL="342900" lvl="0" indent="-274320" algn="l" rtl="0">
              <a:spcBef>
                <a:spcPts val="440"/>
              </a:spcBef>
              <a:spcAft>
                <a:spcPts val="0"/>
              </a:spcAft>
              <a:buSzPts val="1672"/>
              <a:buChar char="🞇"/>
            </a:pPr>
            <a:r>
              <a:rPr lang="el-GR" sz="2200" i="1">
                <a:solidFill>
                  <a:schemeClr val="dk1"/>
                </a:solidFill>
              </a:rPr>
              <a:t>Γιαννακούλια Μ &amp; Φάππα Ε. Διατροφική Συμβουλευτική &amp; Συμπεριφορά (2015). </a:t>
            </a:r>
            <a:r>
              <a:rPr lang="el-GR" sz="2200" i="1" u="sng">
                <a:solidFill>
                  <a:schemeClr val="dk1"/>
                </a:solidFill>
                <a:hlinkClick r:id="rId3">
                  <a:extLst>
                    <a:ext uri="{A12FA001-AC4F-418D-AE19-62706E023703}">
                      <ahyp:hlinkClr xmlns:ahyp="http://schemas.microsoft.com/office/drawing/2018/hyperlinkcolor" val="tx"/>
                    </a:ext>
                  </a:extLst>
                </a:hlinkClick>
              </a:rPr>
              <a:t>www.kallipos.gr</a:t>
            </a:r>
            <a:endParaRPr sz="2200" i="1">
              <a:solidFill>
                <a:schemeClr val="dk1"/>
              </a:solidFill>
            </a:endParaRPr>
          </a:p>
          <a:p>
            <a:pPr marL="68580" lvl="0" indent="0" algn="l" rtl="0">
              <a:spcBef>
                <a:spcPts val="440"/>
              </a:spcBef>
              <a:spcAft>
                <a:spcPts val="0"/>
              </a:spcAft>
              <a:buSzPts val="1672"/>
              <a:buNone/>
            </a:pPr>
            <a:endParaRPr sz="2200"/>
          </a:p>
          <a:p>
            <a:pPr marL="342900" lvl="0" indent="-168148" algn="l" rtl="0">
              <a:spcBef>
                <a:spcPts val="440"/>
              </a:spcBef>
              <a:spcAft>
                <a:spcPts val="0"/>
              </a:spcAft>
              <a:buSzPts val="1672"/>
              <a:buNone/>
            </a:pPr>
            <a:endParaRPr sz="2200"/>
          </a:p>
          <a:p>
            <a:pPr marL="342900" lvl="0" indent="-168148" algn="l" rtl="0">
              <a:spcBef>
                <a:spcPts val="440"/>
              </a:spcBef>
              <a:spcAft>
                <a:spcPts val="0"/>
              </a:spcAft>
              <a:buSzPts val="1672"/>
              <a:buNone/>
            </a:pPr>
            <a:endParaRPr sz="2200"/>
          </a:p>
          <a:p>
            <a:pPr marL="342900" lvl="0" indent="-168148" algn="l" rtl="0">
              <a:spcBef>
                <a:spcPts val="440"/>
              </a:spcBef>
              <a:spcAft>
                <a:spcPts val="0"/>
              </a:spcAft>
              <a:buSzPts val="1672"/>
              <a:buNone/>
            </a:pPr>
            <a:endParaRPr sz="22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64"/>
        <p:cNvGrpSpPr/>
        <p:nvPr/>
      </p:nvGrpSpPr>
      <p:grpSpPr>
        <a:xfrm>
          <a:off x="0" y="0"/>
          <a:ext cx="0" cy="0"/>
          <a:chOff x="0" y="0"/>
          <a:chExt cx="0" cy="0"/>
        </a:xfrm>
      </p:grpSpPr>
      <p:sp>
        <p:nvSpPr>
          <p:cNvPr id="265" name="Google Shape;265;p2"/>
          <p:cNvSpPr txBox="1">
            <a:spLocks noGrp="1"/>
          </p:cNvSpPr>
          <p:nvPr>
            <p:ph type="title"/>
          </p:nvPr>
        </p:nvSpPr>
        <p:spPr>
          <a:xfrm>
            <a:off x="1043490" y="836712"/>
            <a:ext cx="7024744" cy="817160"/>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4000"/>
              <a:buFont typeface="Century Gothic"/>
              <a:buNone/>
            </a:pPr>
            <a:r>
              <a:rPr lang="el-GR"/>
              <a:t>Εισαγωγικά </a:t>
            </a:r>
            <a:endParaRPr/>
          </a:p>
        </p:txBody>
      </p:sp>
      <p:sp>
        <p:nvSpPr>
          <p:cNvPr id="266" name="Google Shape;266;p2"/>
          <p:cNvSpPr txBox="1">
            <a:spLocks noGrp="1"/>
          </p:cNvSpPr>
          <p:nvPr>
            <p:ph type="body" idx="1"/>
          </p:nvPr>
        </p:nvSpPr>
        <p:spPr>
          <a:xfrm>
            <a:off x="827584" y="2060848"/>
            <a:ext cx="7416824" cy="3508977"/>
          </a:xfrm>
          <a:prstGeom prst="rect">
            <a:avLst/>
          </a:prstGeom>
          <a:noFill/>
          <a:ln>
            <a:noFill/>
          </a:ln>
        </p:spPr>
        <p:txBody>
          <a:bodyPr spcFirstLastPara="1" wrap="square" lIns="91425" tIns="45700" rIns="91425" bIns="45700" anchor="t" anchorCtr="0">
            <a:noAutofit/>
          </a:bodyPr>
          <a:lstStyle/>
          <a:p>
            <a:pPr marL="68580" lvl="0" indent="0" algn="just" rtl="0">
              <a:spcBef>
                <a:spcPts val="0"/>
              </a:spcBef>
              <a:spcAft>
                <a:spcPts val="0"/>
              </a:spcAft>
              <a:buSzPts val="1520"/>
              <a:buNone/>
            </a:pPr>
            <a:r>
              <a:rPr lang="el-GR" sz="2000"/>
              <a:t>Το Υπόδειγμα Πεποίθησης Υγείας (Health Belief Model) αναπτύχθηκε αρχικά στη δεκαετία του 1950 από μια ομάδα κοινωνικών ψυχολόγων, προκειμένου να εξηγήσουν τη μεγάλη </a:t>
            </a:r>
            <a:r>
              <a:rPr lang="el-GR" sz="2000" b="1"/>
              <a:t>αποτυχία συμμετοχής των ανθρώπων σε προγράμματα </a:t>
            </a:r>
            <a:r>
              <a:rPr lang="el-GR" sz="2000"/>
              <a:t>που είχαν σκοπό την </a:t>
            </a:r>
            <a:r>
              <a:rPr lang="el-GR" sz="2000" b="1"/>
              <a:t>πρόληψη</a:t>
            </a:r>
            <a:r>
              <a:rPr lang="el-GR" sz="2000"/>
              <a:t> &amp; την </a:t>
            </a:r>
            <a:r>
              <a:rPr lang="el-GR" sz="2000" b="1"/>
              <a:t>ανίχνευση ασθένειας</a:t>
            </a:r>
            <a:r>
              <a:rPr lang="el-GR" sz="2000"/>
              <a:t>. </a:t>
            </a:r>
            <a:endParaRPr/>
          </a:p>
          <a:p>
            <a:pPr marL="68580" lvl="0" indent="0" algn="just" rtl="0">
              <a:spcBef>
                <a:spcPts val="400"/>
              </a:spcBef>
              <a:spcAft>
                <a:spcPts val="0"/>
              </a:spcAft>
              <a:buSzPts val="1520"/>
              <a:buNone/>
            </a:pPr>
            <a:endParaRPr sz="2000"/>
          </a:p>
          <a:p>
            <a:pPr marL="68580" lvl="0" indent="0" algn="just" rtl="0">
              <a:spcBef>
                <a:spcPts val="400"/>
              </a:spcBef>
              <a:spcAft>
                <a:spcPts val="0"/>
              </a:spcAft>
              <a:buSzPts val="1520"/>
              <a:buNone/>
            </a:pPr>
            <a:r>
              <a:rPr lang="el-GR" sz="2000"/>
              <a:t>Αργότερα, το υπόδειγμα επεκτάθηκε στην αντίδραση των ανθρώπων στα συμπτώματα &amp; στις συμπεριφορές που αναπτύσσονται (ή διαμορφώνονται) λόγω διαγνωσμένων ασθενειών &amp;, συγκεκριμένα, στην </a:t>
            </a:r>
            <a:r>
              <a:rPr lang="el-GR" sz="2000" b="1"/>
              <a:t>προσκόλληση με τη θεραπευτική αγωγή</a:t>
            </a:r>
            <a:r>
              <a:rPr lang="el-GR" sz="2000"/>
              <a:t>. </a:t>
            </a:r>
            <a:endParaRPr sz="20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70"/>
        <p:cNvGrpSpPr/>
        <p:nvPr/>
      </p:nvGrpSpPr>
      <p:grpSpPr>
        <a:xfrm>
          <a:off x="0" y="0"/>
          <a:ext cx="0" cy="0"/>
          <a:chOff x="0" y="0"/>
          <a:chExt cx="0" cy="0"/>
        </a:xfrm>
      </p:grpSpPr>
      <p:sp>
        <p:nvSpPr>
          <p:cNvPr id="271" name="Google Shape;271;p3"/>
          <p:cNvSpPr txBox="1">
            <a:spLocks noGrp="1"/>
          </p:cNvSpPr>
          <p:nvPr>
            <p:ph type="title"/>
          </p:nvPr>
        </p:nvSpPr>
        <p:spPr>
          <a:xfrm>
            <a:off x="1043490" y="260648"/>
            <a:ext cx="7024744" cy="1143000"/>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4000"/>
              <a:buFont typeface="Century Gothic"/>
              <a:buNone/>
            </a:pPr>
            <a:r>
              <a:rPr lang="el-GR"/>
              <a:t>Θεωρία (Ι)</a:t>
            </a:r>
            <a:endParaRPr/>
          </a:p>
        </p:txBody>
      </p:sp>
      <p:sp>
        <p:nvSpPr>
          <p:cNvPr id="272" name="Google Shape;272;p3"/>
          <p:cNvSpPr txBox="1">
            <a:spLocks noGrp="1"/>
          </p:cNvSpPr>
          <p:nvPr>
            <p:ph type="body" idx="1"/>
          </p:nvPr>
        </p:nvSpPr>
        <p:spPr>
          <a:xfrm>
            <a:off x="1043492" y="1864239"/>
            <a:ext cx="7200916" cy="3508977"/>
          </a:xfrm>
          <a:prstGeom prst="rect">
            <a:avLst/>
          </a:prstGeom>
          <a:noFill/>
          <a:ln>
            <a:noFill/>
          </a:ln>
        </p:spPr>
        <p:txBody>
          <a:bodyPr spcFirstLastPara="1" wrap="square" lIns="91425" tIns="45700" rIns="91425" bIns="45700" anchor="t" anchorCtr="0">
            <a:noAutofit/>
          </a:bodyPr>
          <a:lstStyle/>
          <a:p>
            <a:pPr marL="68580" lvl="0" indent="0" algn="just" rtl="0">
              <a:spcBef>
                <a:spcPts val="0"/>
              </a:spcBef>
              <a:spcAft>
                <a:spcPts val="0"/>
              </a:spcAft>
              <a:buSzPts val="1520"/>
              <a:buNone/>
            </a:pPr>
            <a:r>
              <a:rPr lang="el-GR" sz="2000"/>
              <a:t>Βασικό συστατικό του Υποδείγματος Πεποίθησης Υγείας είναι </a:t>
            </a:r>
            <a:r>
              <a:rPr lang="el-GR" sz="2000" b="1"/>
              <a:t>οι πεποιθήσεις που συνεισφέρουν στην κινητοποίηση </a:t>
            </a:r>
            <a:r>
              <a:rPr lang="el-GR" sz="2000"/>
              <a:t>του ατόμου να υιοθετήσει μια συγκεκριμένη συμπεριφορά υγείας. </a:t>
            </a:r>
            <a:endParaRPr/>
          </a:p>
          <a:p>
            <a:pPr marL="68580" lvl="0" indent="0" algn="just" rtl="0">
              <a:spcBef>
                <a:spcPts val="400"/>
              </a:spcBef>
              <a:spcAft>
                <a:spcPts val="0"/>
              </a:spcAft>
              <a:buSzPts val="1520"/>
              <a:buNone/>
            </a:pPr>
            <a:endParaRPr sz="2000"/>
          </a:p>
          <a:p>
            <a:pPr marL="68580" lvl="0" indent="0" algn="just" rtl="0">
              <a:spcBef>
                <a:spcPts val="400"/>
              </a:spcBef>
              <a:spcAft>
                <a:spcPts val="0"/>
              </a:spcAft>
              <a:buSzPts val="1520"/>
              <a:buNone/>
            </a:pPr>
            <a:r>
              <a:rPr lang="el-GR" sz="2000">
                <a:solidFill>
                  <a:srgbClr val="C00000"/>
                </a:solidFill>
              </a:rPr>
              <a:t>Πρόκειται για μια θεωρία αξίας – προσδοκίας</a:t>
            </a:r>
            <a:r>
              <a:rPr lang="el-GR" sz="2000"/>
              <a:t>.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76"/>
        <p:cNvGrpSpPr/>
        <p:nvPr/>
      </p:nvGrpSpPr>
      <p:grpSpPr>
        <a:xfrm>
          <a:off x="0" y="0"/>
          <a:ext cx="0" cy="0"/>
          <a:chOff x="0" y="0"/>
          <a:chExt cx="0" cy="0"/>
        </a:xfrm>
      </p:grpSpPr>
      <p:sp>
        <p:nvSpPr>
          <p:cNvPr id="277" name="Google Shape;277;p4"/>
          <p:cNvSpPr txBox="1">
            <a:spLocks noGrp="1"/>
          </p:cNvSpPr>
          <p:nvPr>
            <p:ph type="title"/>
          </p:nvPr>
        </p:nvSpPr>
        <p:spPr>
          <a:xfrm>
            <a:off x="1043490" y="260648"/>
            <a:ext cx="7024744" cy="1143000"/>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4000"/>
              <a:buFont typeface="Century Gothic"/>
              <a:buNone/>
            </a:pPr>
            <a:r>
              <a:rPr lang="el-GR"/>
              <a:t>Θεωρία (ΙΙ)</a:t>
            </a:r>
            <a:endParaRPr/>
          </a:p>
        </p:txBody>
      </p:sp>
      <p:sp>
        <p:nvSpPr>
          <p:cNvPr id="278" name="Google Shape;278;p4"/>
          <p:cNvSpPr txBox="1">
            <a:spLocks noGrp="1"/>
          </p:cNvSpPr>
          <p:nvPr>
            <p:ph type="body" idx="1"/>
          </p:nvPr>
        </p:nvSpPr>
        <p:spPr>
          <a:xfrm>
            <a:off x="1043492" y="1864239"/>
            <a:ext cx="7200916" cy="3508977"/>
          </a:xfrm>
          <a:prstGeom prst="rect">
            <a:avLst/>
          </a:prstGeom>
          <a:noFill/>
          <a:ln>
            <a:noFill/>
          </a:ln>
        </p:spPr>
        <p:txBody>
          <a:bodyPr spcFirstLastPara="1" wrap="square" lIns="91425" tIns="45700" rIns="91425" bIns="45700" anchor="t" anchorCtr="0">
            <a:noAutofit/>
          </a:bodyPr>
          <a:lstStyle/>
          <a:p>
            <a:pPr marL="68580" lvl="0" indent="0" algn="just" rtl="0">
              <a:spcBef>
                <a:spcPts val="0"/>
              </a:spcBef>
              <a:spcAft>
                <a:spcPts val="0"/>
              </a:spcAft>
              <a:buSzPts val="1520"/>
              <a:buNone/>
            </a:pPr>
            <a:endParaRPr sz="2000"/>
          </a:p>
          <a:p>
            <a:pPr marL="68580" lvl="0" indent="0" algn="just" rtl="0">
              <a:spcBef>
                <a:spcPts val="400"/>
              </a:spcBef>
              <a:spcAft>
                <a:spcPts val="0"/>
              </a:spcAft>
              <a:buSzPts val="1520"/>
              <a:buNone/>
            </a:pPr>
            <a:r>
              <a:rPr lang="el-GR" sz="2000"/>
              <a:t>Πρεσβεύει, δηλαδή, ότι </a:t>
            </a:r>
            <a:r>
              <a:rPr lang="el-GR" sz="2000" b="1"/>
              <a:t>η συμπεριφορά προκύπτει:</a:t>
            </a:r>
            <a:endParaRPr/>
          </a:p>
          <a:p>
            <a:pPr marL="68580" lvl="0" indent="0" algn="just" rtl="0">
              <a:spcBef>
                <a:spcPts val="400"/>
              </a:spcBef>
              <a:spcAft>
                <a:spcPts val="0"/>
              </a:spcAft>
              <a:buSzPts val="1520"/>
              <a:buNone/>
            </a:pPr>
            <a:endParaRPr sz="2000" b="1"/>
          </a:p>
          <a:p>
            <a:pPr marL="525780" lvl="0" indent="-457200" algn="just" rtl="0">
              <a:spcBef>
                <a:spcPts val="400"/>
              </a:spcBef>
              <a:spcAft>
                <a:spcPts val="0"/>
              </a:spcAft>
              <a:buSzPts val="1520"/>
              <a:buAutoNum type="arabicParenR"/>
            </a:pPr>
            <a:r>
              <a:rPr lang="el-GR" sz="2000" b="1"/>
              <a:t>λόγω της πεποίθησης που έχει το άτομο ότι θα πετύχει ένα αποτέλεσμα &amp;, επίσης,</a:t>
            </a:r>
            <a:endParaRPr/>
          </a:p>
          <a:p>
            <a:pPr marL="525780" lvl="0" indent="-360680" algn="just" rtl="0">
              <a:spcBef>
                <a:spcPts val="400"/>
              </a:spcBef>
              <a:spcAft>
                <a:spcPts val="0"/>
              </a:spcAft>
              <a:buSzPts val="1520"/>
              <a:buNone/>
            </a:pPr>
            <a:endParaRPr sz="2000" b="1"/>
          </a:p>
          <a:p>
            <a:pPr marL="525780" lvl="0" indent="-457200" algn="just" rtl="0">
              <a:spcBef>
                <a:spcPts val="400"/>
              </a:spcBef>
              <a:spcAft>
                <a:spcPts val="0"/>
              </a:spcAft>
              <a:buSzPts val="1520"/>
              <a:buAutoNum type="arabicParenR"/>
            </a:pPr>
            <a:r>
              <a:rPr lang="el-GR" sz="2000" b="1"/>
              <a:t>λόγω της προσδοκίας ότι μια συγκεκριμένη πράξη θα οδηγήσει σ’ αυτό το αποτέλεσμα. </a:t>
            </a:r>
            <a:endParaRPr sz="2000" b="1"/>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Google Shape;283;p5"/>
          <p:cNvSpPr txBox="1">
            <a:spLocks noGrp="1"/>
          </p:cNvSpPr>
          <p:nvPr>
            <p:ph type="title"/>
          </p:nvPr>
        </p:nvSpPr>
        <p:spPr>
          <a:xfrm>
            <a:off x="1043490" y="332656"/>
            <a:ext cx="7024744" cy="1143000"/>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4000"/>
              <a:buFont typeface="Century Gothic"/>
              <a:buNone/>
            </a:pPr>
            <a:r>
              <a:rPr lang="el-GR"/>
              <a:t>Δομές ΥΠΥ</a:t>
            </a:r>
            <a:endParaRPr/>
          </a:p>
        </p:txBody>
      </p:sp>
      <p:sp>
        <p:nvSpPr>
          <p:cNvPr id="284" name="Google Shape;284;p5"/>
          <p:cNvSpPr txBox="1">
            <a:spLocks noGrp="1"/>
          </p:cNvSpPr>
          <p:nvPr>
            <p:ph type="body" idx="1"/>
          </p:nvPr>
        </p:nvSpPr>
        <p:spPr>
          <a:xfrm>
            <a:off x="1043492" y="1772816"/>
            <a:ext cx="6984892" cy="4059813"/>
          </a:xfrm>
          <a:prstGeom prst="rect">
            <a:avLst/>
          </a:prstGeom>
          <a:noFill/>
          <a:ln>
            <a:noFill/>
          </a:ln>
        </p:spPr>
        <p:txBody>
          <a:bodyPr spcFirstLastPara="1" wrap="square" lIns="91425" tIns="45700" rIns="91425" bIns="45700" anchor="t" anchorCtr="0">
            <a:normAutofit fontScale="92500" lnSpcReduction="20000"/>
          </a:bodyPr>
          <a:lstStyle/>
          <a:p>
            <a:pPr marL="68580" lvl="0" indent="0" algn="just" rtl="0">
              <a:spcBef>
                <a:spcPts val="0"/>
              </a:spcBef>
              <a:spcAft>
                <a:spcPts val="0"/>
              </a:spcAft>
              <a:buSzPct val="76000"/>
              <a:buNone/>
            </a:pPr>
            <a:r>
              <a:rPr lang="el-GR"/>
              <a:t>Το Υπόδειγμα Πεποίθησης Υγείας περιλαμβάνει διάφορες </a:t>
            </a:r>
            <a:r>
              <a:rPr lang="el-GR" b="1"/>
              <a:t>βασικές έννοιες που προβλέπουν εάν οι άνθρωποι θα αναλάβουν δράση </a:t>
            </a:r>
            <a:r>
              <a:rPr lang="el-GR"/>
              <a:t>προκειμένου να εμποδίσουν, να ελέγξουν ή να διαχειριστούν τις συνθήκες ασθένειας. </a:t>
            </a:r>
            <a:endParaRPr/>
          </a:p>
          <a:p>
            <a:pPr marL="68580" lvl="0" indent="0" algn="just" rtl="0">
              <a:spcBef>
                <a:spcPts val="444"/>
              </a:spcBef>
              <a:spcAft>
                <a:spcPts val="0"/>
              </a:spcAft>
              <a:buSzPct val="76000"/>
              <a:buNone/>
            </a:pPr>
            <a:endParaRPr/>
          </a:p>
          <a:p>
            <a:pPr marL="68580" lvl="0" indent="0" algn="just" rtl="0">
              <a:spcBef>
                <a:spcPts val="444"/>
              </a:spcBef>
              <a:spcAft>
                <a:spcPts val="0"/>
              </a:spcAft>
              <a:buSzPct val="76000"/>
              <a:buNone/>
            </a:pPr>
            <a:r>
              <a:rPr lang="el-GR" u="sng"/>
              <a:t>Αυτές περιλαμβάνουν</a:t>
            </a:r>
            <a:r>
              <a:rPr lang="el-GR"/>
              <a:t>:</a:t>
            </a:r>
            <a:endParaRPr/>
          </a:p>
          <a:p>
            <a:pPr marL="342900" lvl="0" indent="-274320" algn="just" rtl="0">
              <a:spcBef>
                <a:spcPts val="444"/>
              </a:spcBef>
              <a:spcAft>
                <a:spcPts val="0"/>
              </a:spcAft>
              <a:buSzPct val="76000"/>
              <a:buChar char="🞇"/>
            </a:pPr>
            <a:r>
              <a:rPr lang="el-GR"/>
              <a:t>την αντιλαμβανόμενη ευαισθησία, </a:t>
            </a:r>
            <a:endParaRPr/>
          </a:p>
          <a:p>
            <a:pPr marL="342900" lvl="0" indent="-274320" algn="just" rtl="0">
              <a:spcBef>
                <a:spcPts val="444"/>
              </a:spcBef>
              <a:spcAft>
                <a:spcPts val="0"/>
              </a:spcAft>
              <a:buSzPct val="76000"/>
              <a:buChar char="🞇"/>
            </a:pPr>
            <a:r>
              <a:rPr lang="el-GR"/>
              <a:t>την αντιλαμβανόμενη σοβαρότητα, </a:t>
            </a:r>
            <a:endParaRPr/>
          </a:p>
          <a:p>
            <a:pPr marL="342900" lvl="0" indent="-274320" algn="just" rtl="0">
              <a:spcBef>
                <a:spcPts val="444"/>
              </a:spcBef>
              <a:spcAft>
                <a:spcPts val="0"/>
              </a:spcAft>
              <a:buSzPct val="76000"/>
              <a:buChar char="🞇"/>
            </a:pPr>
            <a:r>
              <a:rPr lang="el-GR"/>
              <a:t>τα αντιλαμβανόμενα οφέλη &amp; τα εμπόδια για μια συμπεριφορά,</a:t>
            </a:r>
            <a:endParaRPr/>
          </a:p>
          <a:p>
            <a:pPr marL="342900" lvl="0" indent="-274320" algn="just" rtl="0">
              <a:spcBef>
                <a:spcPts val="444"/>
              </a:spcBef>
              <a:spcAft>
                <a:spcPts val="0"/>
              </a:spcAft>
              <a:buSzPct val="76000"/>
              <a:buChar char="🞇"/>
            </a:pPr>
            <a:r>
              <a:rPr lang="el-GR">
                <a:solidFill>
                  <a:schemeClr val="dk1"/>
                </a:solidFill>
              </a:rPr>
              <a:t>τις υποδείξεις για δράση, </a:t>
            </a:r>
            <a:r>
              <a:rPr lang="el-GR"/>
              <a:t>&amp;</a:t>
            </a:r>
            <a:endParaRPr/>
          </a:p>
          <a:p>
            <a:pPr marL="342900" lvl="0" indent="-274320" algn="just" rtl="0">
              <a:spcBef>
                <a:spcPts val="444"/>
              </a:spcBef>
              <a:spcAft>
                <a:spcPts val="0"/>
              </a:spcAft>
              <a:buSzPct val="76000"/>
              <a:buChar char="🞇"/>
            </a:pPr>
            <a:r>
              <a:rPr lang="el-GR"/>
              <a:t>την αυτο-αποτελεσματικότητα.</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88"/>
        <p:cNvGrpSpPr/>
        <p:nvPr/>
      </p:nvGrpSpPr>
      <p:grpSpPr>
        <a:xfrm>
          <a:off x="0" y="0"/>
          <a:ext cx="0" cy="0"/>
          <a:chOff x="0" y="0"/>
          <a:chExt cx="0" cy="0"/>
        </a:xfrm>
      </p:grpSpPr>
      <p:sp>
        <p:nvSpPr>
          <p:cNvPr id="289" name="Google Shape;289;p6"/>
          <p:cNvSpPr txBox="1">
            <a:spLocks noGrp="1"/>
          </p:cNvSpPr>
          <p:nvPr>
            <p:ph type="title"/>
          </p:nvPr>
        </p:nvSpPr>
        <p:spPr>
          <a:xfrm>
            <a:off x="1043490" y="1027664"/>
            <a:ext cx="7024744" cy="745152"/>
          </a:xfrm>
          <a:prstGeom prst="rect">
            <a:avLst/>
          </a:prstGeom>
          <a:noFill/>
          <a:ln>
            <a:noFill/>
          </a:ln>
        </p:spPr>
        <p:txBody>
          <a:bodyPr spcFirstLastPara="1" wrap="square" lIns="91425" tIns="45700" rIns="91425" bIns="45700" anchor="b" anchorCtr="0">
            <a:normAutofit fontScale="90000"/>
          </a:bodyPr>
          <a:lstStyle/>
          <a:p>
            <a:pPr marL="0" lvl="0" indent="0" algn="l" rtl="0">
              <a:spcBef>
                <a:spcPts val="0"/>
              </a:spcBef>
              <a:spcAft>
                <a:spcPts val="0"/>
              </a:spcAft>
              <a:buClr>
                <a:schemeClr val="accent1"/>
              </a:buClr>
              <a:buSzPct val="100000"/>
              <a:buFont typeface="Century Gothic"/>
              <a:buNone/>
            </a:pPr>
            <a:r>
              <a:rPr lang="el-GR" b="1" i="1"/>
              <a:t>Αντιλαμβανόμενη ευαισθησία</a:t>
            </a:r>
            <a:endParaRPr/>
          </a:p>
        </p:txBody>
      </p:sp>
      <p:sp>
        <p:nvSpPr>
          <p:cNvPr id="290" name="Google Shape;290;p6"/>
          <p:cNvSpPr txBox="1">
            <a:spLocks noGrp="1"/>
          </p:cNvSpPr>
          <p:nvPr>
            <p:ph type="body" idx="1"/>
          </p:nvPr>
        </p:nvSpPr>
        <p:spPr>
          <a:xfrm>
            <a:off x="1043492" y="2323652"/>
            <a:ext cx="6777317" cy="3508977"/>
          </a:xfrm>
          <a:prstGeom prst="rect">
            <a:avLst/>
          </a:prstGeom>
          <a:noFill/>
          <a:ln>
            <a:noFill/>
          </a:ln>
        </p:spPr>
        <p:txBody>
          <a:bodyPr spcFirstLastPara="1" wrap="square" lIns="91425" tIns="45700" rIns="91425" bIns="45700" anchor="t" anchorCtr="0">
            <a:normAutofit/>
          </a:bodyPr>
          <a:lstStyle/>
          <a:p>
            <a:pPr marL="68580" lvl="0" indent="0" algn="just" rtl="0">
              <a:spcBef>
                <a:spcPts val="0"/>
              </a:spcBef>
              <a:spcAft>
                <a:spcPts val="0"/>
              </a:spcAft>
              <a:buSzPts val="1824"/>
              <a:buNone/>
            </a:pPr>
            <a:r>
              <a:rPr lang="el-GR"/>
              <a:t>Η αντιλαμβανόμενη ευαισθησία αναφέρεται στις </a:t>
            </a:r>
            <a:r>
              <a:rPr lang="el-GR" u="sng"/>
              <a:t>πεποιθήσεις σχετικά με την πιθανότητα εμφάνισης μιας ασθένειας ή κατάστασης</a:t>
            </a:r>
            <a:r>
              <a:rPr lang="el-GR"/>
              <a:t>. </a:t>
            </a:r>
            <a:endParaRPr/>
          </a:p>
          <a:p>
            <a:pPr marL="68580" lvl="0" indent="0" algn="just" rtl="0">
              <a:spcBef>
                <a:spcPts val="480"/>
              </a:spcBef>
              <a:spcAft>
                <a:spcPts val="0"/>
              </a:spcAft>
              <a:buSzPts val="1824"/>
              <a:buNone/>
            </a:pPr>
            <a:endParaRPr/>
          </a:p>
          <a:p>
            <a:pPr marL="68580" lvl="0" indent="0" algn="just" rtl="0">
              <a:spcBef>
                <a:spcPts val="480"/>
              </a:spcBef>
              <a:spcAft>
                <a:spcPts val="0"/>
              </a:spcAft>
              <a:buSzPts val="1824"/>
              <a:buNone/>
            </a:pPr>
            <a:r>
              <a:rPr lang="el-GR" b="1" i="1">
                <a:solidFill>
                  <a:srgbClr val="006600"/>
                </a:solidFill>
              </a:rPr>
              <a:t>Παράδειγμα;</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94"/>
        <p:cNvGrpSpPr/>
        <p:nvPr/>
      </p:nvGrpSpPr>
      <p:grpSpPr>
        <a:xfrm>
          <a:off x="0" y="0"/>
          <a:ext cx="0" cy="0"/>
          <a:chOff x="0" y="0"/>
          <a:chExt cx="0" cy="0"/>
        </a:xfrm>
      </p:grpSpPr>
      <p:sp>
        <p:nvSpPr>
          <p:cNvPr id="295" name="Google Shape;295;p7"/>
          <p:cNvSpPr txBox="1">
            <a:spLocks noGrp="1"/>
          </p:cNvSpPr>
          <p:nvPr>
            <p:ph type="title"/>
          </p:nvPr>
        </p:nvSpPr>
        <p:spPr>
          <a:xfrm>
            <a:off x="1043490" y="836712"/>
            <a:ext cx="7024744" cy="889168"/>
          </a:xfrm>
          <a:prstGeom prst="rect">
            <a:avLst/>
          </a:prstGeom>
          <a:noFill/>
          <a:ln>
            <a:noFill/>
          </a:ln>
        </p:spPr>
        <p:txBody>
          <a:bodyPr spcFirstLastPara="1" wrap="square" lIns="91425" tIns="45700" rIns="91425" bIns="45700" anchor="b" anchorCtr="0">
            <a:normAutofit fontScale="90000"/>
          </a:bodyPr>
          <a:lstStyle/>
          <a:p>
            <a:pPr marL="0" lvl="0" indent="0" algn="l" rtl="0">
              <a:spcBef>
                <a:spcPts val="0"/>
              </a:spcBef>
              <a:spcAft>
                <a:spcPts val="0"/>
              </a:spcAft>
              <a:buClr>
                <a:schemeClr val="accent1"/>
              </a:buClr>
              <a:buSzPct val="100000"/>
              <a:buFont typeface="Century Gothic"/>
              <a:buNone/>
            </a:pPr>
            <a:r>
              <a:rPr lang="el-GR" b="1" i="1"/>
              <a:t>Αντιλαμβανόμενη σοβαρότητα</a:t>
            </a:r>
            <a:endParaRPr/>
          </a:p>
        </p:txBody>
      </p:sp>
      <p:sp>
        <p:nvSpPr>
          <p:cNvPr id="296" name="Google Shape;296;p7"/>
          <p:cNvSpPr txBox="1">
            <a:spLocks noGrp="1"/>
          </p:cNvSpPr>
          <p:nvPr>
            <p:ph type="body" idx="1"/>
          </p:nvPr>
        </p:nvSpPr>
        <p:spPr>
          <a:xfrm>
            <a:off x="795426" y="2033483"/>
            <a:ext cx="7272808" cy="3987805"/>
          </a:xfrm>
          <a:prstGeom prst="rect">
            <a:avLst/>
          </a:prstGeom>
          <a:noFill/>
          <a:ln>
            <a:noFill/>
          </a:ln>
        </p:spPr>
        <p:txBody>
          <a:bodyPr spcFirstLastPara="1" wrap="square" lIns="91425" tIns="45700" rIns="91425" bIns="45700" anchor="t" anchorCtr="0">
            <a:normAutofit fontScale="85000" lnSpcReduction="20000"/>
          </a:bodyPr>
          <a:lstStyle/>
          <a:p>
            <a:pPr marL="68580" lvl="0" indent="0" algn="just" rtl="0">
              <a:spcBef>
                <a:spcPts val="0"/>
              </a:spcBef>
              <a:spcAft>
                <a:spcPts val="0"/>
              </a:spcAft>
              <a:buSzPct val="76000"/>
              <a:buNone/>
            </a:pPr>
            <a:r>
              <a:rPr lang="el-GR"/>
              <a:t>Τα συναισθήματα σχετικά με τη σοβαρότητα της προσβολής από μια ασθένεια ή της απουσίας αυτής περιλαμβάνουν αξιολογήσεις:</a:t>
            </a:r>
            <a:endParaRPr/>
          </a:p>
          <a:p>
            <a:pPr marL="342900" lvl="0" indent="-274320" algn="just" rtl="0">
              <a:spcBef>
                <a:spcPts val="408"/>
              </a:spcBef>
              <a:spcAft>
                <a:spcPts val="0"/>
              </a:spcAft>
              <a:buSzPct val="76000"/>
              <a:buChar char="🞇"/>
            </a:pPr>
            <a:r>
              <a:rPr lang="el-GR"/>
              <a:t>για ιατρικές συνέπειες</a:t>
            </a:r>
            <a:endParaRPr/>
          </a:p>
          <a:p>
            <a:pPr marL="342900" lvl="0" indent="-175870" algn="just" rtl="0">
              <a:spcBef>
                <a:spcPts val="408"/>
              </a:spcBef>
              <a:spcAft>
                <a:spcPts val="0"/>
              </a:spcAft>
              <a:buSzPct val="76000"/>
              <a:buNone/>
            </a:pPr>
            <a:endParaRPr/>
          </a:p>
          <a:p>
            <a:pPr marL="342900" lvl="0" indent="-274320" algn="just" rtl="0">
              <a:spcBef>
                <a:spcPts val="408"/>
              </a:spcBef>
              <a:spcAft>
                <a:spcPts val="0"/>
              </a:spcAft>
              <a:buSzPct val="76000"/>
              <a:buChar char="🞇"/>
            </a:pPr>
            <a:r>
              <a:rPr lang="el-GR"/>
              <a:t>για κλινικές συνέπειες (π.χ. θάνατος, αναπηρία &amp; πόνος) </a:t>
            </a:r>
            <a:endParaRPr/>
          </a:p>
          <a:p>
            <a:pPr marL="342900" lvl="0" indent="-175870" algn="just" rtl="0">
              <a:spcBef>
                <a:spcPts val="408"/>
              </a:spcBef>
              <a:spcAft>
                <a:spcPts val="0"/>
              </a:spcAft>
              <a:buSzPct val="76000"/>
              <a:buNone/>
            </a:pPr>
            <a:endParaRPr/>
          </a:p>
          <a:p>
            <a:pPr marL="342900" lvl="0" indent="-274320" algn="just" rtl="0">
              <a:spcBef>
                <a:spcPts val="408"/>
              </a:spcBef>
              <a:spcAft>
                <a:spcPts val="0"/>
              </a:spcAft>
              <a:buSzPct val="76000"/>
              <a:buChar char="🞇"/>
            </a:pPr>
            <a:r>
              <a:rPr lang="el-GR"/>
              <a:t>για πιθανές κοινωνικές συνέπειες (π.χ. επιπτώσεις των συνθηκών στην εργασία, την οικογενειακή ζωή και τις κοινωνικές σχέσεις). </a:t>
            </a:r>
            <a:endParaRPr/>
          </a:p>
          <a:p>
            <a:pPr marL="68580" lvl="0" indent="0" algn="just" rtl="0">
              <a:spcBef>
                <a:spcPts val="408"/>
              </a:spcBef>
              <a:spcAft>
                <a:spcPts val="0"/>
              </a:spcAft>
              <a:buSzPct val="76000"/>
              <a:buNone/>
            </a:pPr>
            <a:endParaRPr/>
          </a:p>
          <a:p>
            <a:pPr marL="68580" lvl="0" indent="0" algn="just" rtl="0">
              <a:spcBef>
                <a:spcPts val="408"/>
              </a:spcBef>
              <a:spcAft>
                <a:spcPts val="0"/>
              </a:spcAft>
              <a:buSzPct val="76000"/>
              <a:buNone/>
            </a:pPr>
            <a:r>
              <a:rPr lang="el-GR" b="1"/>
              <a:t>Ο συνδυασμός της ευαισθησίας &amp; της σοβαρότητας έχει χαρακτηριστεί ως απειλή</a:t>
            </a:r>
            <a:r>
              <a:rPr lang="el-GR"/>
              <a:t>.</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00"/>
        <p:cNvGrpSpPr/>
        <p:nvPr/>
      </p:nvGrpSpPr>
      <p:grpSpPr>
        <a:xfrm>
          <a:off x="0" y="0"/>
          <a:ext cx="0" cy="0"/>
          <a:chOff x="0" y="0"/>
          <a:chExt cx="0" cy="0"/>
        </a:xfrm>
      </p:grpSpPr>
      <p:sp>
        <p:nvSpPr>
          <p:cNvPr id="301" name="Google Shape;301;p8"/>
          <p:cNvSpPr txBox="1">
            <a:spLocks noGrp="1"/>
          </p:cNvSpPr>
          <p:nvPr>
            <p:ph type="title"/>
          </p:nvPr>
        </p:nvSpPr>
        <p:spPr>
          <a:xfrm>
            <a:off x="1043490" y="269776"/>
            <a:ext cx="7024744" cy="1143000"/>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4000"/>
              <a:buFont typeface="Century Gothic"/>
              <a:buNone/>
            </a:pPr>
            <a:r>
              <a:rPr lang="el-GR" b="1" i="1"/>
              <a:t>Αντιλαμβανόμενα οφέλη </a:t>
            </a:r>
            <a:endParaRPr/>
          </a:p>
        </p:txBody>
      </p:sp>
      <p:sp>
        <p:nvSpPr>
          <p:cNvPr id="302" name="Google Shape;302;p8"/>
          <p:cNvSpPr txBox="1">
            <a:spLocks noGrp="1"/>
          </p:cNvSpPr>
          <p:nvPr>
            <p:ph type="body" idx="1"/>
          </p:nvPr>
        </p:nvSpPr>
        <p:spPr>
          <a:xfrm>
            <a:off x="755576" y="1628800"/>
            <a:ext cx="7560840" cy="3508977"/>
          </a:xfrm>
          <a:prstGeom prst="rect">
            <a:avLst/>
          </a:prstGeom>
          <a:noFill/>
          <a:ln>
            <a:noFill/>
          </a:ln>
        </p:spPr>
        <p:txBody>
          <a:bodyPr spcFirstLastPara="1" wrap="square" lIns="91425" tIns="45700" rIns="91425" bIns="45700" anchor="t" anchorCtr="0">
            <a:noAutofit/>
          </a:bodyPr>
          <a:lstStyle/>
          <a:p>
            <a:pPr marL="68580" lvl="0" indent="0" algn="just" rtl="0">
              <a:spcBef>
                <a:spcPts val="0"/>
              </a:spcBef>
              <a:spcAft>
                <a:spcPts val="0"/>
              </a:spcAft>
              <a:buSzPts val="1520"/>
              <a:buNone/>
            </a:pPr>
            <a:r>
              <a:rPr lang="el-GR" sz="2000">
                <a:latin typeface="Times New Roman"/>
                <a:ea typeface="Times New Roman"/>
                <a:cs typeface="Times New Roman"/>
                <a:sym typeface="Times New Roman"/>
              </a:rPr>
              <a:t>Ακόμη και εάν ένα άτομο αντιλαμβάνεται ότι έχει προσωπική ευαισθησία ως προς μια σοβαρή κατάσταση υγείας (αντιλαμβανόμενη απειλή), το </a:t>
            </a:r>
            <a:r>
              <a:rPr lang="el-GR" sz="2000" u="sng">
                <a:latin typeface="Times New Roman"/>
                <a:ea typeface="Times New Roman"/>
                <a:cs typeface="Times New Roman"/>
                <a:sym typeface="Times New Roman"/>
              </a:rPr>
              <a:t>εάν αυτή η πεποίθηση θα οδηγήσει σε αλλαγή συμπεριφοράς θα επηρεαστεί από τις πεποιθήσεις του ατόμου σχετικά με τα αντιλαμβανόμενα οφέλη από τις διάφορες διαθέσιμες δράσεις για τη μείωση της απειλής για την ασθένεια</a:t>
            </a:r>
            <a:r>
              <a:rPr lang="el-GR" sz="2000">
                <a:latin typeface="Times New Roman"/>
                <a:ea typeface="Times New Roman"/>
                <a:cs typeface="Times New Roman"/>
                <a:sym typeface="Times New Roman"/>
              </a:rPr>
              <a:t>.</a:t>
            </a:r>
            <a:endParaRPr/>
          </a:p>
          <a:p>
            <a:pPr marL="68580" lvl="0" indent="0" algn="just" rtl="0">
              <a:spcBef>
                <a:spcPts val="200"/>
              </a:spcBef>
              <a:spcAft>
                <a:spcPts val="0"/>
              </a:spcAft>
              <a:buSzPts val="760"/>
              <a:buNone/>
            </a:pPr>
            <a:endParaRPr sz="1000">
              <a:latin typeface="Times New Roman"/>
              <a:ea typeface="Times New Roman"/>
              <a:cs typeface="Times New Roman"/>
              <a:sym typeface="Times New Roman"/>
            </a:endParaRPr>
          </a:p>
          <a:p>
            <a:pPr marL="68580" lvl="0" indent="0" algn="just" rtl="0">
              <a:spcBef>
                <a:spcPts val="400"/>
              </a:spcBef>
              <a:spcAft>
                <a:spcPts val="0"/>
              </a:spcAft>
              <a:buSzPts val="1520"/>
              <a:buNone/>
            </a:pPr>
            <a:r>
              <a:rPr lang="el-GR" sz="2000">
                <a:latin typeface="Times New Roman"/>
                <a:ea typeface="Times New Roman"/>
                <a:cs typeface="Times New Roman"/>
                <a:sym typeface="Times New Roman"/>
              </a:rPr>
              <a:t>Άλλες μη σχετιζόμενες με την υγεία πεποιθήσεις, όπως π.χ. η αποταμίεση χρημάτων από τη διακοπή του καπνίσματος, μπορεί να επηρεάσουν τις συμπεριφορικές αποφάσεις.</a:t>
            </a:r>
            <a:endParaRPr/>
          </a:p>
          <a:p>
            <a:pPr marL="68580" lvl="0" indent="0" algn="just" rtl="0">
              <a:spcBef>
                <a:spcPts val="200"/>
              </a:spcBef>
              <a:spcAft>
                <a:spcPts val="0"/>
              </a:spcAft>
              <a:buSzPts val="760"/>
              <a:buNone/>
            </a:pPr>
            <a:endParaRPr sz="1000">
              <a:latin typeface="Times New Roman"/>
              <a:ea typeface="Times New Roman"/>
              <a:cs typeface="Times New Roman"/>
              <a:sym typeface="Times New Roman"/>
            </a:endParaRPr>
          </a:p>
          <a:p>
            <a:pPr marL="68580" lvl="0" indent="0" algn="just" rtl="0">
              <a:spcBef>
                <a:spcPts val="400"/>
              </a:spcBef>
              <a:spcAft>
                <a:spcPts val="0"/>
              </a:spcAft>
              <a:buSzPts val="1520"/>
              <a:buNone/>
            </a:pPr>
            <a:r>
              <a:rPr lang="el-GR" sz="2000">
                <a:latin typeface="Times New Roman"/>
                <a:ea typeface="Times New Roman"/>
                <a:cs typeface="Times New Roman"/>
                <a:sym typeface="Times New Roman"/>
              </a:rPr>
              <a:t>Συνεπώς, τα άτομα που έχουν βέλτιστες πεποιθήσεις σχετικά με την ευαισθησία ή τη σοβαρότητα δεν αναμένεται να δεχθούν οποιαδήποτε προτεινόμενη δράση υγείας, εκτός εάν αντιλαμβάνονται τη δράση ως πιθανώς ευεργετική στη μείωση της απειλής.</a:t>
            </a:r>
            <a:endParaRPr sz="2000">
              <a:latin typeface="Times New Roman"/>
              <a:ea typeface="Times New Roman"/>
              <a:cs typeface="Times New Roman"/>
              <a:sym typeface="Times New Roman"/>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06"/>
        <p:cNvGrpSpPr/>
        <p:nvPr/>
      </p:nvGrpSpPr>
      <p:grpSpPr>
        <a:xfrm>
          <a:off x="0" y="0"/>
          <a:ext cx="0" cy="0"/>
          <a:chOff x="0" y="0"/>
          <a:chExt cx="0" cy="0"/>
        </a:xfrm>
      </p:grpSpPr>
      <p:sp>
        <p:nvSpPr>
          <p:cNvPr id="307" name="Google Shape;307;p9"/>
          <p:cNvSpPr txBox="1">
            <a:spLocks noGrp="1"/>
          </p:cNvSpPr>
          <p:nvPr>
            <p:ph type="title"/>
          </p:nvPr>
        </p:nvSpPr>
        <p:spPr>
          <a:xfrm>
            <a:off x="1043490" y="1124744"/>
            <a:ext cx="7024744" cy="745152"/>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4000"/>
              <a:buFont typeface="Century Gothic"/>
              <a:buNone/>
            </a:pPr>
            <a:r>
              <a:rPr lang="el-GR" b="1" i="1"/>
              <a:t>Αντιλαμβανόμενα εμπόδια </a:t>
            </a:r>
            <a:endParaRPr/>
          </a:p>
        </p:txBody>
      </p:sp>
      <p:sp>
        <p:nvSpPr>
          <p:cNvPr id="308" name="Google Shape;308;p9"/>
          <p:cNvSpPr txBox="1">
            <a:spLocks noGrp="1"/>
          </p:cNvSpPr>
          <p:nvPr>
            <p:ph type="body" idx="1"/>
          </p:nvPr>
        </p:nvSpPr>
        <p:spPr>
          <a:xfrm>
            <a:off x="847450" y="2344704"/>
            <a:ext cx="7416824" cy="3508977"/>
          </a:xfrm>
          <a:prstGeom prst="rect">
            <a:avLst/>
          </a:prstGeom>
          <a:noFill/>
          <a:ln>
            <a:noFill/>
          </a:ln>
        </p:spPr>
        <p:txBody>
          <a:bodyPr spcFirstLastPara="1" wrap="square" lIns="91425" tIns="45700" rIns="91425" bIns="45700" anchor="t" anchorCtr="0">
            <a:noAutofit/>
          </a:bodyPr>
          <a:lstStyle/>
          <a:p>
            <a:pPr marL="68580" lvl="0" indent="0" algn="just" rtl="0">
              <a:spcBef>
                <a:spcPts val="0"/>
              </a:spcBef>
              <a:spcAft>
                <a:spcPts val="0"/>
              </a:spcAft>
              <a:buSzPts val="1520"/>
              <a:buNone/>
            </a:pPr>
            <a:r>
              <a:rPr lang="el-GR" sz="2000"/>
              <a:t>Οι πιθανές αρνητικές πτυχές μιας συγκεκριμένης δράσης υγείας – αντιλαμβανόμενα εμπόδια – μπορεί να δράσουν ως εμπόδια στην ανάληψη προτεινόμενων συμπεριφορών. </a:t>
            </a:r>
            <a:endParaRPr/>
          </a:p>
          <a:p>
            <a:pPr marL="68580" lvl="0" indent="0" algn="just" rtl="0">
              <a:spcBef>
                <a:spcPts val="400"/>
              </a:spcBef>
              <a:spcAft>
                <a:spcPts val="0"/>
              </a:spcAft>
              <a:buSzPts val="1520"/>
              <a:buNone/>
            </a:pPr>
            <a:endParaRPr sz="2000"/>
          </a:p>
          <a:p>
            <a:pPr marL="68580" lvl="0" indent="0" algn="just" rtl="0">
              <a:spcBef>
                <a:spcPts val="400"/>
              </a:spcBef>
              <a:spcAft>
                <a:spcPts val="0"/>
              </a:spcAft>
              <a:buSzPts val="1520"/>
              <a:buNone/>
            </a:pPr>
            <a:r>
              <a:rPr lang="el-GR" sz="2000"/>
              <a:t>Ένα είδος μη συνειδητής ανάλυσης κόστους – οφέλους συμβαίνει όπου τα άτομα ζυγίζουν τα αναμενόμενα οφέλη των πράξεων με τα αντιλαμβανόμενα εμπόδια</a:t>
            </a:r>
            <a:endParaRPr/>
          </a:p>
          <a:p>
            <a:pPr marL="68580" lvl="0" indent="0" algn="just" rtl="0">
              <a:spcBef>
                <a:spcPts val="400"/>
              </a:spcBef>
              <a:spcAft>
                <a:spcPts val="0"/>
              </a:spcAft>
              <a:buSzPts val="1520"/>
              <a:buNone/>
            </a:pPr>
            <a:r>
              <a:rPr lang="el-GR" sz="2000" b="1" i="1">
                <a:solidFill>
                  <a:srgbClr val="3333CC"/>
                </a:solidFill>
              </a:rPr>
              <a:t>π.χ. θα με βοηθήσει αλλά δεν έχω το χρόνο να το κάνω. </a:t>
            </a:r>
            <a:endParaRPr/>
          </a:p>
          <a:p>
            <a:pPr marL="68580" lvl="0" indent="0" algn="just" rtl="0">
              <a:spcBef>
                <a:spcPts val="400"/>
              </a:spcBef>
              <a:spcAft>
                <a:spcPts val="0"/>
              </a:spcAft>
              <a:buSzPts val="1520"/>
              <a:buNone/>
            </a:pPr>
            <a:endParaRPr sz="2000"/>
          </a:p>
        </p:txBody>
      </p:sp>
    </p:spTree>
  </p:cSld>
  <p:clrMapOvr>
    <a:masterClrMapping/>
  </p:clrMapOvr>
</p:sld>
</file>

<file path=ppt/theme/theme1.xml><?xml version="1.0" encoding="utf-8"?>
<a:theme xmlns:a="http://schemas.openxmlformats.org/drawingml/2006/main" name="Austin">
  <a:themeElements>
    <a:clrScheme name="Άποψη">
      <a:dk1>
        <a:srgbClr val="000000"/>
      </a:dk1>
      <a:lt1>
        <a:srgbClr val="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1027</Words>
  <Application>Microsoft Office PowerPoint</Application>
  <PresentationFormat>On-screen Show (4:3)</PresentationFormat>
  <Paragraphs>90</Paragraphs>
  <Slides>18</Slides>
  <Notes>18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Century Gothic</vt:lpstr>
      <vt:lpstr>Times New Roman</vt:lpstr>
      <vt:lpstr>Noto Sans Symbols</vt:lpstr>
      <vt:lpstr>Arial</vt:lpstr>
      <vt:lpstr>Austin</vt:lpstr>
      <vt:lpstr>PowerPoint Presentation</vt:lpstr>
      <vt:lpstr>Εισαγωγικά </vt:lpstr>
      <vt:lpstr>Θεωρία (Ι)</vt:lpstr>
      <vt:lpstr>Θεωρία (ΙΙ)</vt:lpstr>
      <vt:lpstr>Δομές ΥΠΥ</vt:lpstr>
      <vt:lpstr>Αντιλαμβανόμενη ευαισθησία</vt:lpstr>
      <vt:lpstr>Αντιλαμβανόμενη σοβαρότητα</vt:lpstr>
      <vt:lpstr>Αντιλαμβανόμενα οφέλη </vt:lpstr>
      <vt:lpstr>Αντιλαμβανόμενα εμπόδια </vt:lpstr>
      <vt:lpstr>Συνεπώς…</vt:lpstr>
      <vt:lpstr>Υποδείξεις για δράση </vt:lpstr>
      <vt:lpstr>Αυτο-αποτελεσματικότητα</vt:lpstr>
      <vt:lpstr>Επίτευξη αλλαγής συμπεριφοράς βάσει ΥΠΥ</vt:lpstr>
      <vt:lpstr>Άλλες μεταβλητές</vt:lpstr>
      <vt:lpstr>PowerPoint Presentation</vt:lpstr>
      <vt:lpstr>Εφαρμογή ΥΠΥ</vt:lpstr>
      <vt:lpstr>Εφαρμογή ΥΠΥ στη Διαιτολογία</vt:lpstr>
      <vt:lpstr>Αναφορές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Evi</dc:creator>
  <cp:lastModifiedBy>Evaggelia Fappa</cp:lastModifiedBy>
  <cp:revision>1</cp:revision>
  <dcterms:created xsi:type="dcterms:W3CDTF">2016-10-24T13:11:25Z</dcterms:created>
  <dcterms:modified xsi:type="dcterms:W3CDTF">2026-05-06T14:02:55Z</dcterms:modified>
</cp:coreProperties>
</file>