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embeddedFontLst>
    <p:embeddedFont>
      <p:font typeface="Candara" panose="020E0502030303020204" pitchFamily="34" charset="0"/>
      <p:regular r:id="rId34"/>
      <p:bold r:id="rId35"/>
      <p:italic r:id="rId36"/>
      <p:boldItalic r:id="rId3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2" roundtripDataSignature="AMtx7mieK8f4fDsWu6gEUzGXCAMi1KWZ+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0D04F6D-96C8-4773-A597-2633DF3D456E}">
  <a:tblStyle styleId="{60D04F6D-96C8-4773-A597-2633DF3D456E}" styleName="Table_0">
    <a:wholeTbl>
      <a:tcTxStyle b="off" i="off">
        <a:font>
          <a:latin typeface="Candara"/>
          <a:ea typeface="Candara"/>
          <a:cs typeface="Candara"/>
        </a:font>
        <a:schemeClr val="dk1"/>
      </a:tcTxStyle>
      <a:tcStyle>
        <a:tcBdr>
          <a:left>
            <a:ln w="12700" cap="flat" cmpd="sng">
              <a:solidFill>
                <a:schemeClr val="accent3"/>
              </a:solidFill>
              <a:prstDash val="solid"/>
              <a:round/>
              <a:headEnd type="none" w="sm" len="sm"/>
              <a:tailEnd type="none" w="sm" len="sm"/>
            </a:ln>
          </a:left>
          <a:right>
            <a:ln w="12700" cap="flat" cmpd="sng">
              <a:solidFill>
                <a:schemeClr val="accent3"/>
              </a:solidFill>
              <a:prstDash val="solid"/>
              <a:round/>
              <a:headEnd type="none" w="sm" len="sm"/>
              <a:tailEnd type="none" w="sm" len="sm"/>
            </a:ln>
          </a:right>
          <a:top>
            <a:ln w="12700" cap="flat" cmpd="sng">
              <a:solidFill>
                <a:schemeClr val="accent3"/>
              </a:solidFill>
              <a:prstDash val="solid"/>
              <a:round/>
              <a:headEnd type="none" w="sm" len="sm"/>
              <a:tailEnd type="none" w="sm" len="sm"/>
            </a:ln>
          </a:top>
          <a:bottom>
            <a:ln w="12700" cap="flat" cmpd="sng">
              <a:solidFill>
                <a:schemeClr val="accent3"/>
              </a:solidFill>
              <a:prstDash val="solid"/>
              <a:round/>
              <a:headEnd type="none" w="sm" len="sm"/>
              <a:tailEnd type="none" w="sm" len="sm"/>
            </a:ln>
          </a:bottom>
          <a:insideH>
            <a:ln w="12700" cap="flat" cmpd="sng">
              <a:solidFill>
                <a:schemeClr val="accent3"/>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chemeClr val="lt1"/>
          </a:solidFill>
        </a:fill>
      </a:tcStyle>
    </a:wholeTbl>
    <a:band1H>
      <a:tcTxStyle/>
      <a:tcStyle>
        <a:tcBdr/>
        <a:fill>
          <a:solidFill>
            <a:srgbClr val="ECEAE9"/>
          </a:solidFill>
        </a:fill>
      </a:tcStyle>
    </a:band1H>
    <a:band2H>
      <a:tcTxStyle/>
      <a:tcStyle>
        <a:tcBdr/>
      </a:tcStyle>
    </a:band2H>
    <a:band1V>
      <a:tcTxStyle/>
      <a:tcStyle>
        <a:tcBdr/>
        <a:fill>
          <a:solidFill>
            <a:srgbClr val="ECEAE9"/>
          </a:solidFill>
        </a:fill>
      </a:tcStyle>
    </a:band1V>
    <a:band2V>
      <a:tcTxStyle/>
      <a:tcStyle>
        <a:tcBdr/>
      </a:tcStyle>
    </a:band2V>
    <a:lastCol>
      <a:tcTxStyle b="on" i="off"/>
      <a:tcStyle>
        <a:tcBdr/>
      </a:tcStyle>
    </a:lastCol>
    <a:firstCol>
      <a:tcTxStyle b="on" i="off"/>
      <a:tcStyle>
        <a:tcBdr/>
      </a:tcStyle>
    </a:firstCol>
    <a:lastRow>
      <a:tcTxStyle b="on" i="off"/>
      <a:tcStyle>
        <a:tcBdr>
          <a:top>
            <a:ln w="50800" cap="flat" cmpd="sng">
              <a:solidFill>
                <a:schemeClr val="accent3"/>
              </a:solidFill>
              <a:prstDash val="solid"/>
              <a:round/>
              <a:headEnd type="none" w="sm" len="sm"/>
              <a:tailEnd type="none" w="sm" len="sm"/>
            </a:ln>
          </a:top>
        </a:tcBdr>
        <a:fill>
          <a:solidFill>
            <a:schemeClr val="lt1"/>
          </a:solidFill>
        </a:fill>
      </a:tcStyle>
    </a:lastRow>
    <a:seCell>
      <a:tcTxStyle/>
      <a:tcStyle>
        <a:tcBdr/>
      </a:tcStyle>
    </a:seCell>
    <a:swCell>
      <a:tcTxStyle/>
      <a:tcStyle>
        <a:tcBdr/>
      </a:tcStyle>
    </a:swCell>
    <a:firstRow>
      <a:tcTxStyle b="on" i="off">
        <a:font>
          <a:latin typeface="Candara"/>
          <a:ea typeface="Candara"/>
          <a:cs typeface="Candara"/>
        </a:font>
        <a:schemeClr val="lt1"/>
      </a:tcTxStyle>
      <a:tcStyle>
        <a:tcBdr/>
        <a:fill>
          <a:solidFill>
            <a:schemeClr val="accent3"/>
          </a:solidFill>
        </a:fill>
      </a:tcStyle>
    </a:firstRow>
    <a:neCell>
      <a:tcTxStyle/>
      <a:tcStyle>
        <a:tcBdr/>
      </a:tcStyle>
    </a:neCell>
    <a:nwCell>
      <a:tcTxStyle/>
      <a:tcStyle>
        <a:tcBdr/>
      </a:tcStyle>
    </a:nwCell>
  </a:tblStyle>
  <a:tblStyle styleId="{E9A847F3-A587-47B6-B77E-7477D1E71CD0}" styleName="Table_1">
    <a:wholeTbl>
      <a:tcTxStyle b="off" i="off">
        <a:font>
          <a:latin typeface="Candara"/>
          <a:ea typeface="Candara"/>
          <a:cs typeface="Candara"/>
        </a:font>
        <a:schemeClr val="dk1"/>
      </a:tcTxStyle>
      <a:tcStyle>
        <a:tcBdr>
          <a:left>
            <a:ln w="12700" cap="flat" cmpd="sng">
              <a:solidFill>
                <a:schemeClr val="accent2"/>
              </a:solidFill>
              <a:prstDash val="solid"/>
              <a:round/>
              <a:headEnd type="none" w="sm" len="sm"/>
              <a:tailEnd type="none" w="sm" len="sm"/>
            </a:ln>
          </a:left>
          <a:right>
            <a:ln w="12700" cap="flat" cmpd="sng">
              <a:solidFill>
                <a:schemeClr val="accent2"/>
              </a:solidFill>
              <a:prstDash val="solid"/>
              <a:round/>
              <a:headEnd type="none" w="sm" len="sm"/>
              <a:tailEnd type="none" w="sm" len="sm"/>
            </a:ln>
          </a:right>
          <a:top>
            <a:ln w="12700" cap="flat" cmpd="sng">
              <a:solidFill>
                <a:schemeClr val="accent2"/>
              </a:solidFill>
              <a:prstDash val="solid"/>
              <a:round/>
              <a:headEnd type="none" w="sm" len="sm"/>
              <a:tailEnd type="none" w="sm" len="sm"/>
            </a:ln>
          </a:top>
          <a:bottom>
            <a:ln w="12700" cap="flat" cmpd="sng">
              <a:solidFill>
                <a:schemeClr val="accent2"/>
              </a:solidFill>
              <a:prstDash val="solid"/>
              <a:round/>
              <a:headEnd type="none" w="sm" len="sm"/>
              <a:tailEnd type="none" w="sm" len="sm"/>
            </a:ln>
          </a:bottom>
          <a:insideH>
            <a:ln w="12700" cap="flat" cmpd="sng">
              <a:solidFill>
                <a:schemeClr val="accent2"/>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chemeClr val="lt1"/>
          </a:solidFill>
        </a:fill>
      </a:tcStyle>
    </a:wholeTbl>
    <a:band1H>
      <a:tcTxStyle/>
      <a:tcStyle>
        <a:tcBdr/>
        <a:fill>
          <a:solidFill>
            <a:srgbClr val="F6EDE9"/>
          </a:solidFill>
        </a:fill>
      </a:tcStyle>
    </a:band1H>
    <a:band2H>
      <a:tcTxStyle/>
      <a:tcStyle>
        <a:tcBdr/>
      </a:tcStyle>
    </a:band2H>
    <a:band1V>
      <a:tcTxStyle/>
      <a:tcStyle>
        <a:tcBdr/>
        <a:fill>
          <a:solidFill>
            <a:srgbClr val="F6EDE9"/>
          </a:solidFill>
        </a:fill>
      </a:tcStyle>
    </a:band1V>
    <a:band2V>
      <a:tcTxStyle/>
      <a:tcStyle>
        <a:tcBdr/>
      </a:tcStyle>
    </a:band2V>
    <a:lastCol>
      <a:tcTxStyle b="on" i="off"/>
      <a:tcStyle>
        <a:tcBdr/>
      </a:tcStyle>
    </a:lastCol>
    <a:firstCol>
      <a:tcTxStyle b="on" i="off"/>
      <a:tcStyle>
        <a:tcBdr/>
      </a:tcStyle>
    </a:firstCol>
    <a:lastRow>
      <a:tcTxStyle b="on" i="off"/>
      <a:tcStyle>
        <a:tcBdr>
          <a:top>
            <a:ln w="50800" cap="flat" cmpd="sng">
              <a:solidFill>
                <a:schemeClr val="accent2"/>
              </a:solidFill>
              <a:prstDash val="solid"/>
              <a:round/>
              <a:headEnd type="none" w="sm" len="sm"/>
              <a:tailEnd type="none" w="sm" len="sm"/>
            </a:ln>
          </a:top>
        </a:tcBdr>
        <a:fill>
          <a:solidFill>
            <a:schemeClr val="lt1"/>
          </a:solidFill>
        </a:fill>
      </a:tcStyle>
    </a:lastRow>
    <a:seCell>
      <a:tcTxStyle/>
      <a:tcStyle>
        <a:tcBdr/>
      </a:tcStyle>
    </a:seCell>
    <a:swCell>
      <a:tcTxStyle/>
      <a:tcStyle>
        <a:tcBdr/>
      </a:tcStyle>
    </a:swCell>
    <a:firstRow>
      <a:tcTxStyle b="on" i="off">
        <a:font>
          <a:latin typeface="Candara"/>
          <a:ea typeface="Candara"/>
          <a:cs typeface="Candara"/>
        </a:font>
        <a:schemeClr val="lt1"/>
      </a:tcTxStyle>
      <a:tcStyle>
        <a:tcBdr/>
        <a:fill>
          <a:solidFill>
            <a:schemeClr val="accent2"/>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1258"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font" Target="fonts/font1.fntdata"/><Relationship Id="rId42" Type="http://customschemas.google.com/relationships/presentationmetadata" Target="meta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4.fntdata"/><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2.fntdata"/><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46"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0" name="Google Shape;130;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7" name="Google Shape;197;p1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6" name="Google Shape;206;p1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4" name="Google Shape;214;p1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2" name="Google Shape;222;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9" name="Google Shape;229;p1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5" name="Google Shape;235;p1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43" name="Google Shape;243;p1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1" name="Google Shape;251;p1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p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0" name="Google Shape;260;p1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8" name="Google Shape;268;p1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0" name="Google Shape;140;p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Google Shape;275;p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76" name="Google Shape;276;p2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p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84" name="Google Shape;284;p2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9"/>
        <p:cNvGrpSpPr/>
        <p:nvPr/>
      </p:nvGrpSpPr>
      <p:grpSpPr>
        <a:xfrm>
          <a:off x="0" y="0"/>
          <a:ext cx="0" cy="0"/>
          <a:chOff x="0" y="0"/>
          <a:chExt cx="0" cy="0"/>
        </a:xfrm>
      </p:grpSpPr>
      <p:sp>
        <p:nvSpPr>
          <p:cNvPr id="290" name="Google Shape;290;p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1" name="Google Shape;291;p22: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p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7" name="Google Shape;297;p2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p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03" name="Google Shape;303;p2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p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0" name="Google Shape;310;p2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5"/>
        <p:cNvGrpSpPr/>
        <p:nvPr/>
      </p:nvGrpSpPr>
      <p:grpSpPr>
        <a:xfrm>
          <a:off x="0" y="0"/>
          <a:ext cx="0" cy="0"/>
          <a:chOff x="0" y="0"/>
          <a:chExt cx="0" cy="0"/>
        </a:xfrm>
      </p:grpSpPr>
      <p:sp>
        <p:nvSpPr>
          <p:cNvPr id="316" name="Google Shape;316;p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7" name="Google Shape;317;p2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p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4" name="Google Shape;324;p2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Google Shape;330;p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1" name="Google Shape;331;p2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p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38" name="Google Shape;338;p2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6" name="Google Shape;146;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3" name="Google Shape;343;p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44" name="Google Shape;344;p30: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p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50" name="Google Shape;350;p3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 name="Google Shape;153;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1" name="Google Shape;161;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7" name="Google Shape;167;p6: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73" name="Google Shape;173;p7: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p8: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9" name="Google Shape;189;p9: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8"/>
        <p:cNvGrpSpPr/>
        <p:nvPr/>
      </p:nvGrpSpPr>
      <p:grpSpPr>
        <a:xfrm>
          <a:off x="0" y="0"/>
          <a:ext cx="0" cy="0"/>
          <a:chOff x="0" y="0"/>
          <a:chExt cx="0" cy="0"/>
        </a:xfrm>
      </p:grpSpPr>
      <p:sp>
        <p:nvSpPr>
          <p:cNvPr id="19" name="Google Shape;19;p33"/>
          <p:cNvSpPr/>
          <p:nvPr/>
        </p:nvSpPr>
        <p:spPr>
          <a:xfrm>
            <a:off x="228600" y="228600"/>
            <a:ext cx="8695944" cy="6035040"/>
          </a:xfrm>
          <a:prstGeom prst="roundRect">
            <a:avLst>
              <a:gd name="adj" fmla="val 1272"/>
            </a:avLst>
          </a:prstGeom>
          <a:gradFill>
            <a:gsLst>
              <a:gs pos="0">
                <a:srgbClr val="577189"/>
              </a:gs>
              <a:gs pos="100000">
                <a:srgbClr val="B0BFCD"/>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grpSp>
        <p:nvGrpSpPr>
          <p:cNvPr id="20" name="Google Shape;20;p33"/>
          <p:cNvGrpSpPr/>
          <p:nvPr/>
        </p:nvGrpSpPr>
        <p:grpSpPr>
          <a:xfrm>
            <a:off x="211665" y="5353963"/>
            <a:ext cx="8723376" cy="1331580"/>
            <a:chOff x="-3905250" y="4294188"/>
            <a:chExt cx="13011150" cy="1892300"/>
          </a:xfrm>
        </p:grpSpPr>
        <p:sp>
          <p:nvSpPr>
            <p:cNvPr id="21" name="Google Shape;21;p33"/>
            <p:cNvSpPr/>
            <p:nvPr/>
          </p:nvSpPr>
          <p:spPr>
            <a:xfrm>
              <a:off x="4810125" y="4500563"/>
              <a:ext cx="4295775" cy="1016000"/>
            </a:xfrm>
            <a:custGeom>
              <a:avLst/>
              <a:gdLst/>
              <a:ahLst/>
              <a:cxnLst/>
              <a:rect l="l" t="t" r="r" b="b"/>
              <a:pathLst>
                <a:path w="2706" h="640" extrusionOk="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9019"/>
              </a:scheme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22" name="Google Shape;22;p33"/>
            <p:cNvSpPr/>
            <p:nvPr/>
          </p:nvSpPr>
          <p:spPr>
            <a:xfrm>
              <a:off x="-309563" y="4318000"/>
              <a:ext cx="8280401" cy="1209675"/>
            </a:xfrm>
            <a:custGeom>
              <a:avLst/>
              <a:gdLst/>
              <a:ahLst/>
              <a:cxnLst/>
              <a:rect l="l" t="t" r="r" b="b"/>
              <a:pathLst>
                <a:path w="5216" h="762" extrusionOk="0">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23" name="Google Shape;23;p33"/>
            <p:cNvSpPr/>
            <p:nvPr/>
          </p:nvSpPr>
          <p:spPr>
            <a:xfrm>
              <a:off x="3175" y="4335463"/>
              <a:ext cx="8166100" cy="1101725"/>
            </a:xfrm>
            <a:custGeom>
              <a:avLst/>
              <a:gdLst/>
              <a:ahLst/>
              <a:cxnLst/>
              <a:rect l="l" t="t" r="r" b="b"/>
              <a:pathLst>
                <a:path w="5144" h="694" extrusionOk="0">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9525" cap="flat" cmpd="sng">
              <a:solidFill>
                <a:srgbClr val="FFFFFF"/>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24" name="Google Shape;24;p33"/>
            <p:cNvSpPr/>
            <p:nvPr/>
          </p:nvSpPr>
          <p:spPr>
            <a:xfrm>
              <a:off x="4156075" y="4316413"/>
              <a:ext cx="4940300" cy="927100"/>
            </a:xfrm>
            <a:custGeom>
              <a:avLst/>
              <a:gdLst/>
              <a:ahLst/>
              <a:cxnLst/>
              <a:rect l="l" t="t" r="r" b="b"/>
              <a:pathLst>
                <a:path w="3112" h="584" extrusionOk="0">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9525" cap="flat" cmpd="sng">
              <a:solidFill>
                <a:srgbClr val="FFFFFF"/>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25" name="Google Shape;25;p33"/>
            <p:cNvSpPr/>
            <p:nvPr/>
          </p:nvSpPr>
          <p:spPr>
            <a:xfrm>
              <a:off x="-3905250" y="4294188"/>
              <a:ext cx="13011150" cy="1892300"/>
            </a:xfrm>
            <a:custGeom>
              <a:avLst/>
              <a:gdLst/>
              <a:ahLst/>
              <a:cxnLst/>
              <a:rect l="l" t="t" r="r" b="b"/>
              <a:pathLst>
                <a:path w="8196" h="1192" extrusionOk="0">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grpSp>
      <p:sp>
        <p:nvSpPr>
          <p:cNvPr id="26" name="Google Shape;26;p33"/>
          <p:cNvSpPr txBox="1">
            <a:spLocks noGrp="1"/>
          </p:cNvSpPr>
          <p:nvPr>
            <p:ph type="ctrTitle"/>
          </p:nvPr>
        </p:nvSpPr>
        <p:spPr>
          <a:xfrm>
            <a:off x="685800" y="1600200"/>
            <a:ext cx="7772400" cy="1780108"/>
          </a:xfrm>
          <a:prstGeom prst="rect">
            <a:avLst/>
          </a:prstGeom>
          <a:noFill/>
          <a:ln>
            <a:noFill/>
          </a:ln>
        </p:spPr>
        <p:txBody>
          <a:bodyPr spcFirstLastPara="1" wrap="square" lIns="91425" tIns="45700" rIns="91425" bIns="45700" anchor="b" anchorCtr="0">
            <a:normAutofit/>
          </a:bodyPr>
          <a:lstStyle>
            <a:lvl1pPr lvl="0" algn="ctr">
              <a:spcBef>
                <a:spcPts val="0"/>
              </a:spcBef>
              <a:spcAft>
                <a:spcPts val="0"/>
              </a:spcAft>
              <a:buClr>
                <a:srgbClr val="FFFFFF"/>
              </a:buClr>
              <a:buSzPts val="4400"/>
              <a:buFont typeface="Candara"/>
              <a:buNone/>
              <a:defRPr sz="440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33"/>
          <p:cNvSpPr txBox="1">
            <a:spLocks noGrp="1"/>
          </p:cNvSpPr>
          <p:nvPr>
            <p:ph type="subTitle" idx="1"/>
          </p:nvPr>
        </p:nvSpPr>
        <p:spPr>
          <a:xfrm>
            <a:off x="1371600" y="3556001"/>
            <a:ext cx="6400800" cy="1473200"/>
          </a:xfrm>
          <a:prstGeom prst="rect">
            <a:avLst/>
          </a:prstGeom>
          <a:noFill/>
          <a:ln>
            <a:noFill/>
          </a:ln>
        </p:spPr>
        <p:txBody>
          <a:bodyPr spcFirstLastPara="1" wrap="square" lIns="91425" tIns="45700" rIns="91425" bIns="45700" anchor="t" anchorCtr="0">
            <a:normAutofit/>
          </a:bodyPr>
          <a:lstStyle>
            <a:lvl1pPr lvl="0" algn="ctr">
              <a:spcBef>
                <a:spcPts val="400"/>
              </a:spcBef>
              <a:spcAft>
                <a:spcPts val="0"/>
              </a:spcAft>
              <a:buSzPts val="2000"/>
              <a:buNone/>
              <a:defRPr sz="2000">
                <a:solidFill>
                  <a:srgbClr val="FFFFFF"/>
                </a:solidFill>
              </a:defRPr>
            </a:lvl1pPr>
            <a:lvl2pPr lvl="1" algn="ctr">
              <a:spcBef>
                <a:spcPts val="440"/>
              </a:spcBef>
              <a:spcAft>
                <a:spcPts val="0"/>
              </a:spcAft>
              <a:buSzPts val="2200"/>
              <a:buNone/>
              <a:defRPr>
                <a:solidFill>
                  <a:srgbClr val="888888"/>
                </a:solidFill>
              </a:defRPr>
            </a:lvl2pPr>
            <a:lvl3pPr lvl="2" algn="ctr">
              <a:spcBef>
                <a:spcPts val="400"/>
              </a:spcBef>
              <a:spcAft>
                <a:spcPts val="0"/>
              </a:spcAft>
              <a:buSzPts val="2000"/>
              <a:buNone/>
              <a:defRPr>
                <a:solidFill>
                  <a:srgbClr val="888888"/>
                </a:solidFill>
              </a:defRPr>
            </a:lvl3pPr>
            <a:lvl4pPr lvl="3" algn="ctr">
              <a:spcBef>
                <a:spcPts val="360"/>
              </a:spcBef>
              <a:spcAft>
                <a:spcPts val="0"/>
              </a:spcAft>
              <a:buSzPts val="1800"/>
              <a:buNone/>
              <a:defRPr>
                <a:solidFill>
                  <a:srgbClr val="888888"/>
                </a:solidFill>
              </a:defRPr>
            </a:lvl4pPr>
            <a:lvl5pPr lvl="4" algn="ctr">
              <a:spcBef>
                <a:spcPts val="320"/>
              </a:spcBef>
              <a:spcAft>
                <a:spcPts val="0"/>
              </a:spcAft>
              <a:buSzPts val="1600"/>
              <a:buNone/>
              <a:defRPr>
                <a:solidFill>
                  <a:srgbClr val="888888"/>
                </a:solidFill>
              </a:defRPr>
            </a:lvl5pPr>
            <a:lvl6pPr lvl="5" algn="ctr">
              <a:spcBef>
                <a:spcPts val="384"/>
              </a:spcBef>
              <a:spcAft>
                <a:spcPts val="0"/>
              </a:spcAft>
              <a:buSzPts val="1400"/>
              <a:buNone/>
              <a:defRPr>
                <a:solidFill>
                  <a:srgbClr val="888888"/>
                </a:solidFill>
              </a:defRPr>
            </a:lvl6pPr>
            <a:lvl7pPr lvl="6" algn="ctr">
              <a:spcBef>
                <a:spcPts val="384"/>
              </a:spcBef>
              <a:spcAft>
                <a:spcPts val="0"/>
              </a:spcAft>
              <a:buSzPts val="1400"/>
              <a:buNone/>
              <a:defRPr>
                <a:solidFill>
                  <a:srgbClr val="888888"/>
                </a:solidFill>
              </a:defRPr>
            </a:lvl7pPr>
            <a:lvl8pPr lvl="7" algn="ctr">
              <a:spcBef>
                <a:spcPts val="384"/>
              </a:spcBef>
              <a:spcAft>
                <a:spcPts val="0"/>
              </a:spcAft>
              <a:buSzPts val="1400"/>
              <a:buNone/>
              <a:defRPr>
                <a:solidFill>
                  <a:srgbClr val="888888"/>
                </a:solidFill>
              </a:defRPr>
            </a:lvl8pPr>
            <a:lvl9pPr lvl="8" algn="ctr">
              <a:spcBef>
                <a:spcPts val="384"/>
              </a:spcBef>
              <a:spcAft>
                <a:spcPts val="0"/>
              </a:spcAft>
              <a:buSzPts val="1400"/>
              <a:buNone/>
              <a:defRPr>
                <a:solidFill>
                  <a:srgbClr val="888888"/>
                </a:solidFill>
              </a:defRPr>
            </a:lvl9pPr>
          </a:lstStyle>
          <a:p>
            <a:endParaRPr/>
          </a:p>
        </p:txBody>
      </p:sp>
      <p:sp>
        <p:nvSpPr>
          <p:cNvPr id="28" name="Google Shape;28;p33"/>
          <p:cNvSpPr txBox="1">
            <a:spLocks noGrp="1"/>
          </p:cNvSpPr>
          <p:nvPr>
            <p:ph type="dt" idx="10"/>
          </p:nvPr>
        </p:nvSpPr>
        <p:spPr>
          <a:xfrm>
            <a:off x="5163672" y="6250164"/>
            <a:ext cx="378669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33"/>
          <p:cNvSpPr txBox="1">
            <a:spLocks noGrp="1"/>
          </p:cNvSpPr>
          <p:nvPr>
            <p:ph type="ftr" idx="11"/>
          </p:nvPr>
        </p:nvSpPr>
        <p:spPr>
          <a:xfrm>
            <a:off x="193638" y="6250164"/>
            <a:ext cx="378669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33"/>
          <p:cNvSpPr txBox="1">
            <a:spLocks noGrp="1"/>
          </p:cNvSpPr>
          <p:nvPr>
            <p:ph type="sldNum" idx="12"/>
          </p:nvPr>
        </p:nvSpPr>
        <p:spPr>
          <a:xfrm>
            <a:off x="3991088" y="6250163"/>
            <a:ext cx="1161826"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09"/>
        <p:cNvGrpSpPr/>
        <p:nvPr/>
      </p:nvGrpSpPr>
      <p:grpSpPr>
        <a:xfrm>
          <a:off x="0" y="0"/>
          <a:ext cx="0" cy="0"/>
          <a:chOff x="0" y="0"/>
          <a:chExt cx="0" cy="0"/>
        </a:xfrm>
      </p:grpSpPr>
      <p:sp>
        <p:nvSpPr>
          <p:cNvPr id="110" name="Google Shape;110;p42"/>
          <p:cNvSpPr txBox="1">
            <a:spLocks noGrp="1"/>
          </p:cNvSpPr>
          <p:nvPr>
            <p:ph type="title"/>
          </p:nvPr>
        </p:nvSpPr>
        <p:spPr>
          <a:xfrm>
            <a:off x="457200" y="338328"/>
            <a:ext cx="8229600" cy="1252728"/>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rgbClr val="FFFFF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42"/>
          <p:cNvSpPr txBox="1">
            <a:spLocks noGrp="1"/>
          </p:cNvSpPr>
          <p:nvPr>
            <p:ph type="body" idx="1"/>
          </p:nvPr>
        </p:nvSpPr>
        <p:spPr>
          <a:xfrm rot="5400000">
            <a:off x="2850886" y="696648"/>
            <a:ext cx="3450696" cy="7408333"/>
          </a:xfrm>
          <a:prstGeom prst="rect">
            <a:avLst/>
          </a:prstGeom>
          <a:noFill/>
          <a:ln>
            <a:noFill/>
          </a:ln>
        </p:spPr>
        <p:txBody>
          <a:bodyPr spcFirstLastPara="1" wrap="square" lIns="91425" tIns="45700" rIns="91425" bIns="45700" anchor="ctr" anchorCtr="0">
            <a:normAutofit/>
          </a:bodyPr>
          <a:lstStyle>
            <a:lvl1pPr marL="457200" lvl="0" indent="-381000" algn="l">
              <a:spcBef>
                <a:spcPts val="480"/>
              </a:spcBef>
              <a:spcAft>
                <a:spcPts val="0"/>
              </a:spcAft>
              <a:buSzPts val="2400"/>
              <a:buChar char="*"/>
              <a:defRPr/>
            </a:lvl1pPr>
            <a:lvl2pPr marL="914400" lvl="1" indent="-368300" algn="l">
              <a:spcBef>
                <a:spcPts val="440"/>
              </a:spcBef>
              <a:spcAft>
                <a:spcPts val="0"/>
              </a:spcAft>
              <a:buSzPts val="2200"/>
              <a:buChar char="*"/>
              <a:defRPr/>
            </a:lvl2pPr>
            <a:lvl3pPr marL="1371600" lvl="2" indent="-355600" algn="l">
              <a:spcBef>
                <a:spcPts val="400"/>
              </a:spcBef>
              <a:spcAft>
                <a:spcPts val="0"/>
              </a:spcAft>
              <a:buSzPts val="2000"/>
              <a:buChar char="*"/>
              <a:defRPr/>
            </a:lvl3pPr>
            <a:lvl4pPr marL="1828800" lvl="3" indent="-342900" algn="l">
              <a:spcBef>
                <a:spcPts val="360"/>
              </a:spcBef>
              <a:spcAft>
                <a:spcPts val="0"/>
              </a:spcAft>
              <a:buSzPts val="1800"/>
              <a:buChar char="*"/>
              <a:defRPr/>
            </a:lvl4pPr>
            <a:lvl5pPr marL="2286000" lvl="4" indent="-330200" algn="l">
              <a:spcBef>
                <a:spcPts val="320"/>
              </a:spcBef>
              <a:spcAft>
                <a:spcPts val="0"/>
              </a:spcAft>
              <a:buSzPts val="1600"/>
              <a:buChar char="*"/>
              <a:defRPr/>
            </a:lvl5pPr>
            <a:lvl6pPr marL="2743200" lvl="5" indent="-342900" algn="l">
              <a:spcBef>
                <a:spcPts val="384"/>
              </a:spcBef>
              <a:spcAft>
                <a:spcPts val="0"/>
              </a:spcAft>
              <a:buSzPts val="1800"/>
              <a:buChar char="●"/>
              <a:defRPr/>
            </a:lvl6pPr>
            <a:lvl7pPr marL="3200400" lvl="6" indent="-342900" algn="l">
              <a:spcBef>
                <a:spcPts val="384"/>
              </a:spcBef>
              <a:spcAft>
                <a:spcPts val="0"/>
              </a:spcAft>
              <a:buSzPts val="1800"/>
              <a:buChar char="●"/>
              <a:defRPr/>
            </a:lvl7pPr>
            <a:lvl8pPr marL="3657600" lvl="7" indent="-342900" algn="l">
              <a:spcBef>
                <a:spcPts val="384"/>
              </a:spcBef>
              <a:spcAft>
                <a:spcPts val="0"/>
              </a:spcAft>
              <a:buSzPts val="1800"/>
              <a:buChar char="●"/>
              <a:defRPr/>
            </a:lvl8pPr>
            <a:lvl9pPr marL="4114800" lvl="8" indent="-342900" algn="l">
              <a:spcBef>
                <a:spcPts val="384"/>
              </a:spcBef>
              <a:spcAft>
                <a:spcPts val="0"/>
              </a:spcAft>
              <a:buSzPts val="1800"/>
              <a:buChar char="●"/>
              <a:defRPr/>
            </a:lvl9pPr>
          </a:lstStyle>
          <a:p>
            <a:endParaRPr/>
          </a:p>
        </p:txBody>
      </p:sp>
      <p:sp>
        <p:nvSpPr>
          <p:cNvPr id="112" name="Google Shape;112;p42"/>
          <p:cNvSpPr txBox="1">
            <a:spLocks noGrp="1"/>
          </p:cNvSpPr>
          <p:nvPr>
            <p:ph type="dt" idx="10"/>
          </p:nvPr>
        </p:nvSpPr>
        <p:spPr>
          <a:xfrm>
            <a:off x="5163672" y="6250164"/>
            <a:ext cx="378669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3" name="Google Shape;113;p42"/>
          <p:cNvSpPr txBox="1">
            <a:spLocks noGrp="1"/>
          </p:cNvSpPr>
          <p:nvPr>
            <p:ph type="ftr" idx="11"/>
          </p:nvPr>
        </p:nvSpPr>
        <p:spPr>
          <a:xfrm>
            <a:off x="193638" y="6250164"/>
            <a:ext cx="378669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4" name="Google Shape;114;p42"/>
          <p:cNvSpPr txBox="1">
            <a:spLocks noGrp="1"/>
          </p:cNvSpPr>
          <p:nvPr>
            <p:ph type="sldNum" idx="12"/>
          </p:nvPr>
        </p:nvSpPr>
        <p:spPr>
          <a:xfrm>
            <a:off x="3991088" y="6250163"/>
            <a:ext cx="1161826"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115"/>
        <p:cNvGrpSpPr/>
        <p:nvPr/>
      </p:nvGrpSpPr>
      <p:grpSpPr>
        <a:xfrm>
          <a:off x="0" y="0"/>
          <a:ext cx="0" cy="0"/>
          <a:chOff x="0" y="0"/>
          <a:chExt cx="0" cy="0"/>
        </a:xfrm>
      </p:grpSpPr>
      <p:sp>
        <p:nvSpPr>
          <p:cNvPr id="116" name="Google Shape;116;p43"/>
          <p:cNvSpPr/>
          <p:nvPr/>
        </p:nvSpPr>
        <p:spPr>
          <a:xfrm>
            <a:off x="228600" y="228600"/>
            <a:ext cx="8695944" cy="1426464"/>
          </a:xfrm>
          <a:prstGeom prst="roundRect">
            <a:avLst>
              <a:gd name="adj" fmla="val 7136"/>
            </a:avLst>
          </a:prstGeom>
          <a:gradFill>
            <a:gsLst>
              <a:gs pos="0">
                <a:srgbClr val="577189"/>
              </a:gs>
              <a:gs pos="90000">
                <a:srgbClr val="B0BFCD"/>
              </a:gs>
              <a:gs pos="100000">
                <a:srgbClr val="B0BFCD"/>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sp>
        <p:nvSpPr>
          <p:cNvPr id="117" name="Google Shape;117;p43"/>
          <p:cNvSpPr txBox="1">
            <a:spLocks noGrp="1"/>
          </p:cNvSpPr>
          <p:nvPr>
            <p:ph type="dt" idx="10"/>
          </p:nvPr>
        </p:nvSpPr>
        <p:spPr>
          <a:xfrm>
            <a:off x="5163672" y="6250164"/>
            <a:ext cx="378669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8" name="Google Shape;118;p43"/>
          <p:cNvSpPr txBox="1">
            <a:spLocks noGrp="1"/>
          </p:cNvSpPr>
          <p:nvPr>
            <p:ph type="ftr" idx="11"/>
          </p:nvPr>
        </p:nvSpPr>
        <p:spPr>
          <a:xfrm>
            <a:off x="193638" y="6250164"/>
            <a:ext cx="378669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9" name="Google Shape;119;p43"/>
          <p:cNvSpPr txBox="1">
            <a:spLocks noGrp="1"/>
          </p:cNvSpPr>
          <p:nvPr>
            <p:ph type="sldNum" idx="12"/>
          </p:nvPr>
        </p:nvSpPr>
        <p:spPr>
          <a:xfrm>
            <a:off x="3991088" y="6250163"/>
            <a:ext cx="1161826"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grpSp>
        <p:nvGrpSpPr>
          <p:cNvPr id="120" name="Google Shape;120;p43"/>
          <p:cNvGrpSpPr/>
          <p:nvPr/>
        </p:nvGrpSpPr>
        <p:grpSpPr>
          <a:xfrm>
            <a:off x="211665" y="714191"/>
            <a:ext cx="8723376" cy="1331580"/>
            <a:chOff x="-3905250" y="4294188"/>
            <a:chExt cx="13011150" cy="1892300"/>
          </a:xfrm>
        </p:grpSpPr>
        <p:sp>
          <p:nvSpPr>
            <p:cNvPr id="121" name="Google Shape;121;p43"/>
            <p:cNvSpPr/>
            <p:nvPr/>
          </p:nvSpPr>
          <p:spPr>
            <a:xfrm>
              <a:off x="4810125" y="4500563"/>
              <a:ext cx="4295775" cy="1016000"/>
            </a:xfrm>
            <a:custGeom>
              <a:avLst/>
              <a:gdLst/>
              <a:ahLst/>
              <a:cxnLst/>
              <a:rect l="l" t="t" r="r" b="b"/>
              <a:pathLst>
                <a:path w="2706" h="640" extrusionOk="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9019"/>
              </a:scheme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122" name="Google Shape;122;p43"/>
            <p:cNvSpPr/>
            <p:nvPr/>
          </p:nvSpPr>
          <p:spPr>
            <a:xfrm>
              <a:off x="-309563" y="4318000"/>
              <a:ext cx="8280401" cy="1209675"/>
            </a:xfrm>
            <a:custGeom>
              <a:avLst/>
              <a:gdLst/>
              <a:ahLst/>
              <a:cxnLst/>
              <a:rect l="l" t="t" r="r" b="b"/>
              <a:pathLst>
                <a:path w="5216" h="762" extrusionOk="0">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123" name="Google Shape;123;p43"/>
            <p:cNvSpPr/>
            <p:nvPr/>
          </p:nvSpPr>
          <p:spPr>
            <a:xfrm>
              <a:off x="3175" y="4335463"/>
              <a:ext cx="8166100" cy="1101725"/>
            </a:xfrm>
            <a:custGeom>
              <a:avLst/>
              <a:gdLst/>
              <a:ahLst/>
              <a:cxnLst/>
              <a:rect l="l" t="t" r="r" b="b"/>
              <a:pathLst>
                <a:path w="5144" h="694" extrusionOk="0">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9525" cap="flat" cmpd="sng">
              <a:solidFill>
                <a:srgbClr val="FFFFFF"/>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124" name="Google Shape;124;p43"/>
            <p:cNvSpPr/>
            <p:nvPr/>
          </p:nvSpPr>
          <p:spPr>
            <a:xfrm>
              <a:off x="4156075" y="4316413"/>
              <a:ext cx="4940300" cy="927100"/>
            </a:xfrm>
            <a:custGeom>
              <a:avLst/>
              <a:gdLst/>
              <a:ahLst/>
              <a:cxnLst/>
              <a:rect l="l" t="t" r="r" b="b"/>
              <a:pathLst>
                <a:path w="3112" h="584" extrusionOk="0">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9525" cap="flat" cmpd="sng">
              <a:solidFill>
                <a:srgbClr val="FFFFFF"/>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125" name="Google Shape;125;p43"/>
            <p:cNvSpPr/>
            <p:nvPr/>
          </p:nvSpPr>
          <p:spPr>
            <a:xfrm>
              <a:off x="-3905250" y="4294188"/>
              <a:ext cx="13011150" cy="1892300"/>
            </a:xfrm>
            <a:custGeom>
              <a:avLst/>
              <a:gdLst/>
              <a:ahLst/>
              <a:cxnLst/>
              <a:rect l="l" t="t" r="r" b="b"/>
              <a:pathLst>
                <a:path w="8196" h="1192" extrusionOk="0">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grpSp>
      <p:sp>
        <p:nvSpPr>
          <p:cNvPr id="126" name="Google Shape;126;p43"/>
          <p:cNvSpPr txBox="1">
            <a:spLocks noGrp="1"/>
          </p:cNvSpPr>
          <p:nvPr>
            <p:ph type="title"/>
          </p:nvPr>
        </p:nvSpPr>
        <p:spPr>
          <a:xfrm rot="5400000">
            <a:off x="5414434" y="2662767"/>
            <a:ext cx="4487333" cy="205740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4400"/>
              <a:buFont typeface="Candara"/>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7" name="Google Shape;127;p43"/>
          <p:cNvSpPr txBox="1">
            <a:spLocks noGrp="1"/>
          </p:cNvSpPr>
          <p:nvPr>
            <p:ph type="body" idx="1"/>
          </p:nvPr>
        </p:nvSpPr>
        <p:spPr>
          <a:xfrm rot="5400000">
            <a:off x="1223433" y="681567"/>
            <a:ext cx="4487334" cy="6019800"/>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accent1"/>
              </a:buClr>
              <a:buSzPts val="2400"/>
              <a:buChar char="*"/>
              <a:defRPr/>
            </a:lvl1pPr>
            <a:lvl2pPr marL="914400" lvl="1" indent="-368300" algn="l">
              <a:spcBef>
                <a:spcPts val="440"/>
              </a:spcBef>
              <a:spcAft>
                <a:spcPts val="0"/>
              </a:spcAft>
              <a:buClr>
                <a:schemeClr val="accent1"/>
              </a:buClr>
              <a:buSzPts val="2200"/>
              <a:buChar char="*"/>
              <a:defRPr/>
            </a:lvl2pPr>
            <a:lvl3pPr marL="1371600" lvl="2" indent="-355600" algn="l">
              <a:spcBef>
                <a:spcPts val="400"/>
              </a:spcBef>
              <a:spcAft>
                <a:spcPts val="0"/>
              </a:spcAft>
              <a:buClr>
                <a:schemeClr val="accent1"/>
              </a:buClr>
              <a:buSzPts val="2000"/>
              <a:buChar char="*"/>
              <a:defRPr/>
            </a:lvl3pPr>
            <a:lvl4pPr marL="1828800" lvl="3" indent="-342900" algn="l">
              <a:spcBef>
                <a:spcPts val="360"/>
              </a:spcBef>
              <a:spcAft>
                <a:spcPts val="0"/>
              </a:spcAft>
              <a:buClr>
                <a:schemeClr val="accent1"/>
              </a:buClr>
              <a:buSzPts val="1800"/>
              <a:buChar char="*"/>
              <a:defRPr/>
            </a:lvl4pPr>
            <a:lvl5pPr marL="2286000" lvl="4" indent="-330200" algn="l">
              <a:spcBef>
                <a:spcPts val="320"/>
              </a:spcBef>
              <a:spcAft>
                <a:spcPts val="0"/>
              </a:spcAft>
              <a:buClr>
                <a:schemeClr val="accent1"/>
              </a:buClr>
              <a:buSzPts val="1600"/>
              <a:buChar char="*"/>
              <a:defRPr/>
            </a:lvl5pPr>
            <a:lvl6pPr marL="2743200" lvl="5" indent="-342900" algn="l">
              <a:spcBef>
                <a:spcPts val="384"/>
              </a:spcBef>
              <a:spcAft>
                <a:spcPts val="0"/>
              </a:spcAft>
              <a:buSzPts val="1800"/>
              <a:buChar char="●"/>
              <a:defRPr/>
            </a:lvl6pPr>
            <a:lvl7pPr marL="3200400" lvl="6" indent="-342900" algn="l">
              <a:spcBef>
                <a:spcPts val="384"/>
              </a:spcBef>
              <a:spcAft>
                <a:spcPts val="0"/>
              </a:spcAft>
              <a:buSzPts val="1800"/>
              <a:buChar char="●"/>
              <a:defRPr/>
            </a:lvl7pPr>
            <a:lvl8pPr marL="3657600" lvl="7" indent="-342900" algn="l">
              <a:spcBef>
                <a:spcPts val="384"/>
              </a:spcBef>
              <a:spcAft>
                <a:spcPts val="0"/>
              </a:spcAft>
              <a:buSzPts val="1800"/>
              <a:buChar char="●"/>
              <a:defRPr/>
            </a:lvl8pPr>
            <a:lvl9pPr marL="4114800" lvl="8" indent="-342900" algn="l">
              <a:spcBef>
                <a:spcPts val="384"/>
              </a:spcBef>
              <a:spcAft>
                <a:spcPts val="0"/>
              </a:spcAft>
              <a:buSzPts val="18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1"/>
        <p:cNvGrpSpPr/>
        <p:nvPr/>
      </p:nvGrpSpPr>
      <p:grpSpPr>
        <a:xfrm>
          <a:off x="0" y="0"/>
          <a:ext cx="0" cy="0"/>
          <a:chOff x="0" y="0"/>
          <a:chExt cx="0" cy="0"/>
        </a:xfrm>
      </p:grpSpPr>
      <p:sp>
        <p:nvSpPr>
          <p:cNvPr id="32" name="Google Shape;32;p34"/>
          <p:cNvSpPr txBox="1">
            <a:spLocks noGrp="1"/>
          </p:cNvSpPr>
          <p:nvPr>
            <p:ph type="body" idx="1"/>
          </p:nvPr>
        </p:nvSpPr>
        <p:spPr>
          <a:xfrm>
            <a:off x="872067" y="2675467"/>
            <a:ext cx="7408333" cy="3450696"/>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SzPts val="1800"/>
              <a:buChar char="*"/>
              <a:defRPr/>
            </a:lvl1pPr>
            <a:lvl2pPr marL="914400" lvl="1" indent="-342900" algn="l">
              <a:spcBef>
                <a:spcPts val="360"/>
              </a:spcBef>
              <a:spcAft>
                <a:spcPts val="0"/>
              </a:spcAft>
              <a:buSzPts val="180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84"/>
              </a:spcBef>
              <a:spcAft>
                <a:spcPts val="0"/>
              </a:spcAft>
              <a:buSzPts val="1800"/>
              <a:buChar char="●"/>
              <a:defRPr/>
            </a:lvl6pPr>
            <a:lvl7pPr marL="3200400" lvl="6" indent="-342900" algn="l">
              <a:spcBef>
                <a:spcPts val="384"/>
              </a:spcBef>
              <a:spcAft>
                <a:spcPts val="0"/>
              </a:spcAft>
              <a:buSzPts val="1800"/>
              <a:buChar char="●"/>
              <a:defRPr/>
            </a:lvl7pPr>
            <a:lvl8pPr marL="3657600" lvl="7" indent="-342900" algn="l">
              <a:spcBef>
                <a:spcPts val="384"/>
              </a:spcBef>
              <a:spcAft>
                <a:spcPts val="0"/>
              </a:spcAft>
              <a:buSzPts val="1800"/>
              <a:buChar char="●"/>
              <a:defRPr/>
            </a:lvl8pPr>
            <a:lvl9pPr marL="4114800" lvl="8" indent="-342900" algn="l">
              <a:spcBef>
                <a:spcPts val="384"/>
              </a:spcBef>
              <a:spcAft>
                <a:spcPts val="0"/>
              </a:spcAft>
              <a:buSzPts val="1800"/>
              <a:buChar char="●"/>
              <a:defRPr/>
            </a:lvl9pPr>
          </a:lstStyle>
          <a:p>
            <a:endParaRPr/>
          </a:p>
        </p:txBody>
      </p:sp>
      <p:sp>
        <p:nvSpPr>
          <p:cNvPr id="33" name="Google Shape;33;p34"/>
          <p:cNvSpPr txBox="1">
            <a:spLocks noGrp="1"/>
          </p:cNvSpPr>
          <p:nvPr>
            <p:ph type="dt" idx="10"/>
          </p:nvPr>
        </p:nvSpPr>
        <p:spPr>
          <a:xfrm>
            <a:off x="5163672" y="6250164"/>
            <a:ext cx="378669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34"/>
          <p:cNvSpPr txBox="1">
            <a:spLocks noGrp="1"/>
          </p:cNvSpPr>
          <p:nvPr>
            <p:ph type="ftr" idx="11"/>
          </p:nvPr>
        </p:nvSpPr>
        <p:spPr>
          <a:xfrm>
            <a:off x="193638" y="6250164"/>
            <a:ext cx="378669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34"/>
          <p:cNvSpPr txBox="1">
            <a:spLocks noGrp="1"/>
          </p:cNvSpPr>
          <p:nvPr>
            <p:ph type="sldNum" idx="12"/>
          </p:nvPr>
        </p:nvSpPr>
        <p:spPr>
          <a:xfrm>
            <a:off x="3991088" y="6250163"/>
            <a:ext cx="1161826"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
        <p:nvSpPr>
          <p:cNvPr id="36" name="Google Shape;36;p34"/>
          <p:cNvSpPr txBox="1">
            <a:spLocks noGrp="1"/>
          </p:cNvSpPr>
          <p:nvPr>
            <p:ph type="title"/>
          </p:nvPr>
        </p:nvSpPr>
        <p:spPr>
          <a:xfrm>
            <a:off x="457200" y="338328"/>
            <a:ext cx="8229600" cy="1252728"/>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rgbClr val="FFFFF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7"/>
        <p:cNvGrpSpPr/>
        <p:nvPr/>
      </p:nvGrpSpPr>
      <p:grpSpPr>
        <a:xfrm>
          <a:off x="0" y="0"/>
          <a:ext cx="0" cy="0"/>
          <a:chOff x="0" y="0"/>
          <a:chExt cx="0" cy="0"/>
        </a:xfrm>
      </p:grpSpPr>
      <p:sp>
        <p:nvSpPr>
          <p:cNvPr id="38" name="Google Shape;38;p35"/>
          <p:cNvSpPr txBox="1">
            <a:spLocks noGrp="1"/>
          </p:cNvSpPr>
          <p:nvPr>
            <p:ph type="title"/>
          </p:nvPr>
        </p:nvSpPr>
        <p:spPr>
          <a:xfrm>
            <a:off x="457200" y="338328"/>
            <a:ext cx="8229600" cy="1252728"/>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rgbClr val="FFFFF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35"/>
          <p:cNvSpPr txBox="1">
            <a:spLocks noGrp="1"/>
          </p:cNvSpPr>
          <p:nvPr>
            <p:ph type="dt" idx="10"/>
          </p:nvPr>
        </p:nvSpPr>
        <p:spPr>
          <a:xfrm>
            <a:off x="5163672" y="6250164"/>
            <a:ext cx="378669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35"/>
          <p:cNvSpPr txBox="1">
            <a:spLocks noGrp="1"/>
          </p:cNvSpPr>
          <p:nvPr>
            <p:ph type="ftr" idx="11"/>
          </p:nvPr>
        </p:nvSpPr>
        <p:spPr>
          <a:xfrm>
            <a:off x="193638" y="6250164"/>
            <a:ext cx="378669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35"/>
          <p:cNvSpPr txBox="1">
            <a:spLocks noGrp="1"/>
          </p:cNvSpPr>
          <p:nvPr>
            <p:ph type="sldNum" idx="12"/>
          </p:nvPr>
        </p:nvSpPr>
        <p:spPr>
          <a:xfrm>
            <a:off x="3991088" y="6250163"/>
            <a:ext cx="1161826"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spTree>
      <p:nvGrpSpPr>
        <p:cNvPr id="1" name="Shape 42"/>
        <p:cNvGrpSpPr/>
        <p:nvPr/>
      </p:nvGrpSpPr>
      <p:grpSpPr>
        <a:xfrm>
          <a:off x="0" y="0"/>
          <a:ext cx="0" cy="0"/>
          <a:chOff x="0" y="0"/>
          <a:chExt cx="0" cy="0"/>
        </a:xfrm>
      </p:grpSpPr>
      <p:sp>
        <p:nvSpPr>
          <p:cNvPr id="43" name="Google Shape;43;p36"/>
          <p:cNvSpPr/>
          <p:nvPr/>
        </p:nvSpPr>
        <p:spPr>
          <a:xfrm>
            <a:off x="228600" y="228600"/>
            <a:ext cx="8695944" cy="4736592"/>
          </a:xfrm>
          <a:prstGeom prst="roundRect">
            <a:avLst>
              <a:gd name="adj" fmla="val 1272"/>
            </a:avLst>
          </a:prstGeom>
          <a:gradFill>
            <a:gsLst>
              <a:gs pos="0">
                <a:srgbClr val="577189"/>
              </a:gs>
              <a:gs pos="100000">
                <a:srgbClr val="B0BFCD"/>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sp>
        <p:nvSpPr>
          <p:cNvPr id="44" name="Google Shape;44;p36"/>
          <p:cNvSpPr/>
          <p:nvPr/>
        </p:nvSpPr>
        <p:spPr>
          <a:xfrm>
            <a:off x="6047438" y="4203592"/>
            <a:ext cx="2876429" cy="714026"/>
          </a:xfrm>
          <a:custGeom>
            <a:avLst/>
            <a:gdLst/>
            <a:ahLst/>
            <a:cxnLst/>
            <a:rect l="l" t="t" r="r" b="b"/>
            <a:pathLst>
              <a:path w="2706" h="640" extrusionOk="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9019"/>
            </a:scheme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45" name="Google Shape;45;p36"/>
          <p:cNvSpPr/>
          <p:nvPr/>
        </p:nvSpPr>
        <p:spPr>
          <a:xfrm>
            <a:off x="2619320" y="4075290"/>
            <a:ext cx="5544515" cy="850138"/>
          </a:xfrm>
          <a:custGeom>
            <a:avLst/>
            <a:gdLst/>
            <a:ahLst/>
            <a:cxnLst/>
            <a:rect l="l" t="t" r="r" b="b"/>
            <a:pathLst>
              <a:path w="5216" h="762" extrusionOk="0">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46" name="Google Shape;46;p36"/>
          <p:cNvSpPr/>
          <p:nvPr/>
        </p:nvSpPr>
        <p:spPr>
          <a:xfrm>
            <a:off x="2828728" y="4087562"/>
            <a:ext cx="5467980" cy="774272"/>
          </a:xfrm>
          <a:custGeom>
            <a:avLst/>
            <a:gdLst/>
            <a:ahLst/>
            <a:cxnLst/>
            <a:rect l="l" t="t" r="r" b="b"/>
            <a:pathLst>
              <a:path w="5144" h="694" extrusionOk="0">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9525" cap="flat" cmpd="sng">
            <a:solidFill>
              <a:srgbClr val="FFFFFF"/>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47" name="Google Shape;47;p36"/>
          <p:cNvSpPr/>
          <p:nvPr/>
        </p:nvSpPr>
        <p:spPr>
          <a:xfrm>
            <a:off x="5609489" y="4074174"/>
            <a:ext cx="3308000" cy="651549"/>
          </a:xfrm>
          <a:custGeom>
            <a:avLst/>
            <a:gdLst/>
            <a:ahLst/>
            <a:cxnLst/>
            <a:rect l="l" t="t" r="r" b="b"/>
            <a:pathLst>
              <a:path w="3112" h="584" extrusionOk="0">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9525" cap="flat" cmpd="sng">
            <a:solidFill>
              <a:srgbClr val="FFFFFF"/>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48" name="Google Shape;48;p36"/>
          <p:cNvSpPr/>
          <p:nvPr/>
        </p:nvSpPr>
        <p:spPr>
          <a:xfrm>
            <a:off x="211665" y="4058555"/>
            <a:ext cx="8723376" cy="1329874"/>
          </a:xfrm>
          <a:custGeom>
            <a:avLst/>
            <a:gdLst/>
            <a:ahLst/>
            <a:cxnLst/>
            <a:rect l="l" t="t" r="r" b="b"/>
            <a:pathLst>
              <a:path w="8196" h="1192" extrusionOk="0">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49" name="Google Shape;49;p36"/>
          <p:cNvSpPr txBox="1">
            <a:spLocks noGrp="1"/>
          </p:cNvSpPr>
          <p:nvPr>
            <p:ph type="title"/>
          </p:nvPr>
        </p:nvSpPr>
        <p:spPr>
          <a:xfrm>
            <a:off x="690032" y="2463560"/>
            <a:ext cx="7772400" cy="1524000"/>
          </a:xfrm>
          <a:prstGeom prst="rect">
            <a:avLst/>
          </a:prstGeom>
          <a:noFill/>
          <a:ln>
            <a:noFill/>
          </a:ln>
        </p:spPr>
        <p:txBody>
          <a:bodyPr spcFirstLastPara="1" wrap="square" lIns="91425" tIns="45700" rIns="91425" bIns="45700" anchor="t" anchorCtr="0">
            <a:normAutofit/>
          </a:bodyPr>
          <a:lstStyle>
            <a:lvl1pPr lvl="0" algn="ctr">
              <a:spcBef>
                <a:spcPts val="0"/>
              </a:spcBef>
              <a:spcAft>
                <a:spcPts val="0"/>
              </a:spcAft>
              <a:buClr>
                <a:srgbClr val="FFFFFF"/>
              </a:buClr>
              <a:buSzPts val="4400"/>
              <a:buFont typeface="Candara"/>
              <a:buNone/>
              <a:defRPr sz="4400" b="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36"/>
          <p:cNvSpPr txBox="1">
            <a:spLocks noGrp="1"/>
          </p:cNvSpPr>
          <p:nvPr>
            <p:ph type="body" idx="1"/>
          </p:nvPr>
        </p:nvSpPr>
        <p:spPr>
          <a:xfrm>
            <a:off x="1367365" y="1437448"/>
            <a:ext cx="6417734" cy="939801"/>
          </a:xfrm>
          <a:prstGeom prst="rect">
            <a:avLst/>
          </a:prstGeom>
          <a:noFill/>
          <a:ln>
            <a:noFill/>
          </a:ln>
        </p:spPr>
        <p:txBody>
          <a:bodyPr spcFirstLastPara="1" wrap="square" lIns="91425" tIns="45700" rIns="91425" bIns="45700" anchor="b" anchorCtr="0">
            <a:normAutofit/>
          </a:bodyPr>
          <a:lstStyle>
            <a:lvl1pPr marL="457200" lvl="0" indent="-228600" algn="ctr">
              <a:spcBef>
                <a:spcPts val="400"/>
              </a:spcBef>
              <a:spcAft>
                <a:spcPts val="0"/>
              </a:spcAft>
              <a:buSzPts val="2000"/>
              <a:buNone/>
              <a:defRPr sz="2000">
                <a:solidFill>
                  <a:srgbClr val="FFFFFF"/>
                </a:solidFill>
              </a:defRPr>
            </a:lvl1pPr>
            <a:lvl2pPr marL="914400" lvl="1" indent="-228600" algn="l">
              <a:spcBef>
                <a:spcPts val="360"/>
              </a:spcBef>
              <a:spcAft>
                <a:spcPts val="0"/>
              </a:spcAft>
              <a:buSzPts val="1800"/>
              <a:buNone/>
              <a:defRPr sz="1800">
                <a:solidFill>
                  <a:srgbClr val="888888"/>
                </a:solidFill>
              </a:defRPr>
            </a:lvl2pPr>
            <a:lvl3pPr marL="1371600" lvl="2" indent="-228600" algn="l">
              <a:spcBef>
                <a:spcPts val="320"/>
              </a:spcBef>
              <a:spcAft>
                <a:spcPts val="0"/>
              </a:spcAft>
              <a:buSzPts val="1600"/>
              <a:buNone/>
              <a:defRPr sz="1600">
                <a:solidFill>
                  <a:srgbClr val="888888"/>
                </a:solidFill>
              </a:defRPr>
            </a:lvl3pPr>
            <a:lvl4pPr marL="1828800" lvl="3" indent="-228600" algn="l">
              <a:spcBef>
                <a:spcPts val="280"/>
              </a:spcBef>
              <a:spcAft>
                <a:spcPts val="0"/>
              </a:spcAft>
              <a:buSzPts val="1400"/>
              <a:buNone/>
              <a:defRPr sz="1400">
                <a:solidFill>
                  <a:srgbClr val="888888"/>
                </a:solidFill>
              </a:defRPr>
            </a:lvl4pPr>
            <a:lvl5pPr marL="2286000" lvl="4" indent="-228600" algn="l">
              <a:spcBef>
                <a:spcPts val="280"/>
              </a:spcBef>
              <a:spcAft>
                <a:spcPts val="0"/>
              </a:spcAft>
              <a:buSzPts val="1400"/>
              <a:buNone/>
              <a:defRPr sz="1400">
                <a:solidFill>
                  <a:srgbClr val="888888"/>
                </a:solidFill>
              </a:defRPr>
            </a:lvl5pPr>
            <a:lvl6pPr marL="2743200" lvl="5" indent="-228600" algn="l">
              <a:spcBef>
                <a:spcPts val="384"/>
              </a:spcBef>
              <a:spcAft>
                <a:spcPts val="0"/>
              </a:spcAft>
              <a:buSzPts val="1400"/>
              <a:buNone/>
              <a:defRPr sz="1400">
                <a:solidFill>
                  <a:srgbClr val="888888"/>
                </a:solidFill>
              </a:defRPr>
            </a:lvl6pPr>
            <a:lvl7pPr marL="3200400" lvl="6" indent="-228600" algn="l">
              <a:spcBef>
                <a:spcPts val="384"/>
              </a:spcBef>
              <a:spcAft>
                <a:spcPts val="0"/>
              </a:spcAft>
              <a:buSzPts val="1400"/>
              <a:buNone/>
              <a:defRPr sz="1400">
                <a:solidFill>
                  <a:srgbClr val="888888"/>
                </a:solidFill>
              </a:defRPr>
            </a:lvl7pPr>
            <a:lvl8pPr marL="3657600" lvl="7" indent="-228600" algn="l">
              <a:spcBef>
                <a:spcPts val="384"/>
              </a:spcBef>
              <a:spcAft>
                <a:spcPts val="0"/>
              </a:spcAft>
              <a:buSzPts val="1400"/>
              <a:buNone/>
              <a:defRPr sz="1400">
                <a:solidFill>
                  <a:srgbClr val="888888"/>
                </a:solidFill>
              </a:defRPr>
            </a:lvl8pPr>
            <a:lvl9pPr marL="4114800" lvl="8" indent="-228600" algn="l">
              <a:spcBef>
                <a:spcPts val="384"/>
              </a:spcBef>
              <a:spcAft>
                <a:spcPts val="0"/>
              </a:spcAft>
              <a:buSzPts val="1400"/>
              <a:buNone/>
              <a:defRPr sz="1400">
                <a:solidFill>
                  <a:srgbClr val="888888"/>
                </a:solidFill>
              </a:defRPr>
            </a:lvl9pPr>
          </a:lstStyle>
          <a:p>
            <a:endParaRPr/>
          </a:p>
        </p:txBody>
      </p:sp>
      <p:sp>
        <p:nvSpPr>
          <p:cNvPr id="51" name="Google Shape;51;p36"/>
          <p:cNvSpPr txBox="1">
            <a:spLocks noGrp="1"/>
          </p:cNvSpPr>
          <p:nvPr>
            <p:ph type="dt" idx="10"/>
          </p:nvPr>
        </p:nvSpPr>
        <p:spPr>
          <a:xfrm>
            <a:off x="5163672" y="6250164"/>
            <a:ext cx="378669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36"/>
          <p:cNvSpPr txBox="1">
            <a:spLocks noGrp="1"/>
          </p:cNvSpPr>
          <p:nvPr>
            <p:ph type="ftr" idx="11"/>
          </p:nvPr>
        </p:nvSpPr>
        <p:spPr>
          <a:xfrm>
            <a:off x="193638" y="6250164"/>
            <a:ext cx="378669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36"/>
          <p:cNvSpPr txBox="1">
            <a:spLocks noGrp="1"/>
          </p:cNvSpPr>
          <p:nvPr>
            <p:ph type="sldNum" idx="12"/>
          </p:nvPr>
        </p:nvSpPr>
        <p:spPr>
          <a:xfrm>
            <a:off x="3991088" y="6250163"/>
            <a:ext cx="1161826"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4"/>
        <p:cNvGrpSpPr/>
        <p:nvPr/>
      </p:nvGrpSpPr>
      <p:grpSpPr>
        <a:xfrm>
          <a:off x="0" y="0"/>
          <a:ext cx="0" cy="0"/>
          <a:chOff x="0" y="0"/>
          <a:chExt cx="0" cy="0"/>
        </a:xfrm>
      </p:grpSpPr>
      <p:sp>
        <p:nvSpPr>
          <p:cNvPr id="55" name="Google Shape;55;p37"/>
          <p:cNvSpPr txBox="1">
            <a:spLocks noGrp="1"/>
          </p:cNvSpPr>
          <p:nvPr>
            <p:ph type="title"/>
          </p:nvPr>
        </p:nvSpPr>
        <p:spPr>
          <a:xfrm>
            <a:off x="457200" y="338328"/>
            <a:ext cx="8229600" cy="1252728"/>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rgbClr val="FFFFFF"/>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37"/>
          <p:cNvSpPr txBox="1">
            <a:spLocks noGrp="1"/>
          </p:cNvSpPr>
          <p:nvPr>
            <p:ph type="dt" idx="10"/>
          </p:nvPr>
        </p:nvSpPr>
        <p:spPr>
          <a:xfrm>
            <a:off x="5163672" y="6250164"/>
            <a:ext cx="378669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37"/>
          <p:cNvSpPr txBox="1">
            <a:spLocks noGrp="1"/>
          </p:cNvSpPr>
          <p:nvPr>
            <p:ph type="ftr" idx="11"/>
          </p:nvPr>
        </p:nvSpPr>
        <p:spPr>
          <a:xfrm>
            <a:off x="193638" y="6250164"/>
            <a:ext cx="378669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8" name="Google Shape;58;p37"/>
          <p:cNvSpPr txBox="1">
            <a:spLocks noGrp="1"/>
          </p:cNvSpPr>
          <p:nvPr>
            <p:ph type="sldNum" idx="12"/>
          </p:nvPr>
        </p:nvSpPr>
        <p:spPr>
          <a:xfrm>
            <a:off x="3991088" y="6250163"/>
            <a:ext cx="1161826"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
        <p:nvSpPr>
          <p:cNvPr id="59" name="Google Shape;59;p37"/>
          <p:cNvSpPr txBox="1">
            <a:spLocks noGrp="1"/>
          </p:cNvSpPr>
          <p:nvPr>
            <p:ph type="body" idx="1"/>
          </p:nvPr>
        </p:nvSpPr>
        <p:spPr>
          <a:xfrm>
            <a:off x="676655" y="2679192"/>
            <a:ext cx="3822192" cy="3447288"/>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SzPts val="1800"/>
              <a:buChar char="*"/>
              <a:defRPr/>
            </a:lvl1pPr>
            <a:lvl2pPr marL="914400" lvl="1" indent="-342900" algn="l">
              <a:spcBef>
                <a:spcPts val="360"/>
              </a:spcBef>
              <a:spcAft>
                <a:spcPts val="0"/>
              </a:spcAft>
              <a:buSzPts val="180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84"/>
              </a:spcBef>
              <a:spcAft>
                <a:spcPts val="0"/>
              </a:spcAft>
              <a:buSzPts val="1800"/>
              <a:buChar char="●"/>
              <a:defRPr/>
            </a:lvl6pPr>
            <a:lvl7pPr marL="3200400" lvl="6" indent="-342900" algn="l">
              <a:spcBef>
                <a:spcPts val="384"/>
              </a:spcBef>
              <a:spcAft>
                <a:spcPts val="0"/>
              </a:spcAft>
              <a:buSzPts val="1800"/>
              <a:buChar char="●"/>
              <a:defRPr/>
            </a:lvl7pPr>
            <a:lvl8pPr marL="3657600" lvl="7" indent="-342900" algn="l">
              <a:spcBef>
                <a:spcPts val="384"/>
              </a:spcBef>
              <a:spcAft>
                <a:spcPts val="0"/>
              </a:spcAft>
              <a:buSzPts val="1800"/>
              <a:buChar char="●"/>
              <a:defRPr/>
            </a:lvl8pPr>
            <a:lvl9pPr marL="4114800" lvl="8" indent="-342900" algn="l">
              <a:spcBef>
                <a:spcPts val="384"/>
              </a:spcBef>
              <a:spcAft>
                <a:spcPts val="0"/>
              </a:spcAft>
              <a:buSzPts val="1800"/>
              <a:buChar char="●"/>
              <a:defRPr/>
            </a:lvl9pPr>
          </a:lstStyle>
          <a:p>
            <a:endParaRPr/>
          </a:p>
        </p:txBody>
      </p:sp>
      <p:sp>
        <p:nvSpPr>
          <p:cNvPr id="60" name="Google Shape;60;p37"/>
          <p:cNvSpPr txBox="1">
            <a:spLocks noGrp="1"/>
          </p:cNvSpPr>
          <p:nvPr>
            <p:ph type="body" idx="2"/>
          </p:nvPr>
        </p:nvSpPr>
        <p:spPr>
          <a:xfrm>
            <a:off x="4645152" y="2679192"/>
            <a:ext cx="3822192" cy="3447288"/>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SzPts val="1800"/>
              <a:buChar char="*"/>
              <a:defRPr/>
            </a:lvl1pPr>
            <a:lvl2pPr marL="914400" lvl="1" indent="-342900" algn="l">
              <a:spcBef>
                <a:spcPts val="360"/>
              </a:spcBef>
              <a:spcAft>
                <a:spcPts val="0"/>
              </a:spcAft>
              <a:buSzPts val="1800"/>
              <a:buChar char="*"/>
              <a:defRPr/>
            </a:lvl2pPr>
            <a:lvl3pPr marL="1371600" lvl="2" indent="-342900" algn="l">
              <a:spcBef>
                <a:spcPts val="360"/>
              </a:spcBef>
              <a:spcAft>
                <a:spcPts val="0"/>
              </a:spcAft>
              <a:buSzPts val="180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84"/>
              </a:spcBef>
              <a:spcAft>
                <a:spcPts val="0"/>
              </a:spcAft>
              <a:buSzPts val="1800"/>
              <a:buChar char="●"/>
              <a:defRPr/>
            </a:lvl6pPr>
            <a:lvl7pPr marL="3200400" lvl="6" indent="-342900" algn="l">
              <a:spcBef>
                <a:spcPts val="384"/>
              </a:spcBef>
              <a:spcAft>
                <a:spcPts val="0"/>
              </a:spcAft>
              <a:buSzPts val="1800"/>
              <a:buChar char="●"/>
              <a:defRPr/>
            </a:lvl7pPr>
            <a:lvl8pPr marL="3657600" lvl="7" indent="-342900" algn="l">
              <a:spcBef>
                <a:spcPts val="384"/>
              </a:spcBef>
              <a:spcAft>
                <a:spcPts val="0"/>
              </a:spcAft>
              <a:buSzPts val="1800"/>
              <a:buChar char="●"/>
              <a:defRPr/>
            </a:lvl8pPr>
            <a:lvl9pPr marL="4114800" lvl="8" indent="-342900" algn="l">
              <a:spcBef>
                <a:spcPts val="384"/>
              </a:spcBef>
              <a:spcAft>
                <a:spcPts val="0"/>
              </a:spcAft>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1"/>
        <p:cNvGrpSpPr/>
        <p:nvPr/>
      </p:nvGrpSpPr>
      <p:grpSpPr>
        <a:xfrm>
          <a:off x="0" y="0"/>
          <a:ext cx="0" cy="0"/>
          <a:chOff x="0" y="0"/>
          <a:chExt cx="0" cy="0"/>
        </a:xfrm>
      </p:grpSpPr>
      <p:sp>
        <p:nvSpPr>
          <p:cNvPr id="62" name="Google Shape;62;p38"/>
          <p:cNvSpPr txBox="1">
            <a:spLocks noGrp="1"/>
          </p:cNvSpPr>
          <p:nvPr>
            <p:ph type="title"/>
          </p:nvPr>
        </p:nvSpPr>
        <p:spPr>
          <a:xfrm>
            <a:off x="457200" y="338328"/>
            <a:ext cx="8229600" cy="1252728"/>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rgbClr val="FFFFFF"/>
              </a:buClr>
              <a:buSzPts val="4400"/>
              <a:buFont typeface="Candara"/>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38"/>
          <p:cNvSpPr txBox="1">
            <a:spLocks noGrp="1"/>
          </p:cNvSpPr>
          <p:nvPr>
            <p:ph type="body" idx="1"/>
          </p:nvPr>
        </p:nvSpPr>
        <p:spPr>
          <a:xfrm>
            <a:off x="676656" y="2678114"/>
            <a:ext cx="3822192" cy="639762"/>
          </a:xfrm>
          <a:prstGeom prst="rect">
            <a:avLst/>
          </a:prstGeom>
          <a:noFill/>
          <a:ln>
            <a:noFill/>
          </a:ln>
        </p:spPr>
        <p:txBody>
          <a:bodyPr spcFirstLastPara="1" wrap="square" lIns="91425" tIns="45700" rIns="91425" bIns="45700" anchor="ctr" anchorCtr="0">
            <a:normAutofit/>
          </a:bodyPr>
          <a:lstStyle>
            <a:lvl1pPr marL="457200" lvl="0" indent="-228600" algn="ctr">
              <a:spcBef>
                <a:spcPts val="480"/>
              </a:spcBef>
              <a:spcAft>
                <a:spcPts val="0"/>
              </a:spcAft>
              <a:buSzPts val="2400"/>
              <a:buNone/>
              <a:defRPr sz="2400" b="0">
                <a:solidFill>
                  <a:schemeClr val="dk2"/>
                </a:solidFill>
                <a:latin typeface="Candara"/>
                <a:ea typeface="Candara"/>
                <a:cs typeface="Candara"/>
                <a:sym typeface="Candara"/>
              </a:defRPr>
            </a:lvl1pPr>
            <a:lvl2pPr marL="914400" lvl="1" indent="-228600" algn="l">
              <a:spcBef>
                <a:spcPts val="400"/>
              </a:spcBef>
              <a:spcAft>
                <a:spcPts val="0"/>
              </a:spcAft>
              <a:buSzPts val="2000"/>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84"/>
              </a:spcBef>
              <a:spcAft>
                <a:spcPts val="0"/>
              </a:spcAft>
              <a:buSzPts val="1600"/>
              <a:buNone/>
              <a:defRPr sz="1600" b="1"/>
            </a:lvl6pPr>
            <a:lvl7pPr marL="3200400" lvl="6" indent="-228600" algn="l">
              <a:spcBef>
                <a:spcPts val="384"/>
              </a:spcBef>
              <a:spcAft>
                <a:spcPts val="0"/>
              </a:spcAft>
              <a:buSzPts val="1600"/>
              <a:buNone/>
              <a:defRPr sz="1600" b="1"/>
            </a:lvl7pPr>
            <a:lvl8pPr marL="3657600" lvl="7" indent="-228600" algn="l">
              <a:spcBef>
                <a:spcPts val="384"/>
              </a:spcBef>
              <a:spcAft>
                <a:spcPts val="0"/>
              </a:spcAft>
              <a:buSzPts val="1600"/>
              <a:buNone/>
              <a:defRPr sz="1600" b="1"/>
            </a:lvl8pPr>
            <a:lvl9pPr marL="4114800" lvl="8" indent="-228600" algn="l">
              <a:spcBef>
                <a:spcPts val="384"/>
              </a:spcBef>
              <a:spcAft>
                <a:spcPts val="0"/>
              </a:spcAft>
              <a:buSzPts val="1600"/>
              <a:buNone/>
              <a:defRPr sz="1600" b="1"/>
            </a:lvl9pPr>
          </a:lstStyle>
          <a:p>
            <a:endParaRPr/>
          </a:p>
        </p:txBody>
      </p:sp>
      <p:sp>
        <p:nvSpPr>
          <p:cNvPr id="64" name="Google Shape;64;p38"/>
          <p:cNvSpPr txBox="1">
            <a:spLocks noGrp="1"/>
          </p:cNvSpPr>
          <p:nvPr>
            <p:ph type="body" idx="2"/>
          </p:nvPr>
        </p:nvSpPr>
        <p:spPr>
          <a:xfrm>
            <a:off x="677332" y="3429000"/>
            <a:ext cx="3820055" cy="2697163"/>
          </a:xfrm>
          <a:prstGeom prst="rect">
            <a:avLst/>
          </a:prstGeom>
          <a:noFill/>
          <a:ln>
            <a:noFill/>
          </a:ln>
        </p:spPr>
        <p:txBody>
          <a:bodyPr spcFirstLastPara="1" wrap="square" lIns="91425" tIns="45700" rIns="91425" bIns="45700" anchor="t" anchorCtr="0">
            <a:normAutofit/>
          </a:bodyPr>
          <a:lstStyle>
            <a:lvl1pPr marL="457200" lvl="0" indent="-355600" algn="l">
              <a:spcBef>
                <a:spcPts val="400"/>
              </a:spcBef>
              <a:spcAft>
                <a:spcPts val="0"/>
              </a:spcAft>
              <a:buSzPts val="2000"/>
              <a:buChar char="*"/>
              <a:defRPr sz="2000"/>
            </a:lvl1pPr>
            <a:lvl2pPr marL="914400" lvl="1" indent="-342900" algn="l">
              <a:spcBef>
                <a:spcPts val="360"/>
              </a:spcBef>
              <a:spcAft>
                <a:spcPts val="0"/>
              </a:spcAft>
              <a:buSzPts val="1800"/>
              <a:buChar char="*"/>
              <a:defRPr sz="1800"/>
            </a:lvl2pPr>
            <a:lvl3pPr marL="1371600" lvl="2" indent="-330200" algn="l">
              <a:spcBef>
                <a:spcPts val="320"/>
              </a:spcBef>
              <a:spcAft>
                <a:spcPts val="0"/>
              </a:spcAft>
              <a:buSzPts val="1600"/>
              <a:buChar char="*"/>
              <a:defRPr sz="1600"/>
            </a:lvl3pPr>
            <a:lvl4pPr marL="1828800" lvl="3" indent="-317500" algn="l">
              <a:spcBef>
                <a:spcPts val="280"/>
              </a:spcBef>
              <a:spcAft>
                <a:spcPts val="0"/>
              </a:spcAft>
              <a:buSzPts val="1400"/>
              <a:buChar char="*"/>
              <a:defRPr sz="1400"/>
            </a:lvl4pPr>
            <a:lvl5pPr marL="2286000" lvl="4" indent="-317500" algn="l">
              <a:spcBef>
                <a:spcPts val="280"/>
              </a:spcBef>
              <a:spcAft>
                <a:spcPts val="0"/>
              </a:spcAft>
              <a:buSzPts val="1400"/>
              <a:buChar char="*"/>
              <a:defRPr sz="1400"/>
            </a:lvl5pPr>
            <a:lvl6pPr marL="2743200" lvl="5" indent="-330200" algn="l">
              <a:spcBef>
                <a:spcPts val="384"/>
              </a:spcBef>
              <a:spcAft>
                <a:spcPts val="0"/>
              </a:spcAft>
              <a:buSzPts val="1600"/>
              <a:buChar char="●"/>
              <a:defRPr sz="1600"/>
            </a:lvl6pPr>
            <a:lvl7pPr marL="3200400" lvl="6" indent="-330200" algn="l">
              <a:spcBef>
                <a:spcPts val="384"/>
              </a:spcBef>
              <a:spcAft>
                <a:spcPts val="0"/>
              </a:spcAft>
              <a:buSzPts val="1600"/>
              <a:buChar char="●"/>
              <a:defRPr sz="1600"/>
            </a:lvl7pPr>
            <a:lvl8pPr marL="3657600" lvl="7" indent="-330200" algn="l">
              <a:spcBef>
                <a:spcPts val="384"/>
              </a:spcBef>
              <a:spcAft>
                <a:spcPts val="0"/>
              </a:spcAft>
              <a:buSzPts val="1600"/>
              <a:buChar char="●"/>
              <a:defRPr sz="1600"/>
            </a:lvl8pPr>
            <a:lvl9pPr marL="4114800" lvl="8" indent="-330200" algn="l">
              <a:spcBef>
                <a:spcPts val="384"/>
              </a:spcBef>
              <a:spcAft>
                <a:spcPts val="0"/>
              </a:spcAft>
              <a:buSzPts val="1600"/>
              <a:buChar char="●"/>
              <a:defRPr sz="1600"/>
            </a:lvl9pPr>
          </a:lstStyle>
          <a:p>
            <a:endParaRPr/>
          </a:p>
        </p:txBody>
      </p:sp>
      <p:sp>
        <p:nvSpPr>
          <p:cNvPr id="65" name="Google Shape;65;p38"/>
          <p:cNvSpPr txBox="1">
            <a:spLocks noGrp="1"/>
          </p:cNvSpPr>
          <p:nvPr>
            <p:ph type="body" idx="3"/>
          </p:nvPr>
        </p:nvSpPr>
        <p:spPr>
          <a:xfrm>
            <a:off x="4648200" y="2678113"/>
            <a:ext cx="3822192" cy="639762"/>
          </a:xfrm>
          <a:prstGeom prst="rect">
            <a:avLst/>
          </a:prstGeom>
          <a:noFill/>
          <a:ln>
            <a:noFill/>
          </a:ln>
        </p:spPr>
        <p:txBody>
          <a:bodyPr spcFirstLastPara="1" wrap="square" lIns="91425" tIns="45700" rIns="91425" bIns="45700" anchor="ctr" anchorCtr="0">
            <a:normAutofit/>
          </a:bodyPr>
          <a:lstStyle>
            <a:lvl1pPr marL="457200" lvl="0" indent="-228600" algn="ctr">
              <a:spcBef>
                <a:spcPts val="480"/>
              </a:spcBef>
              <a:spcAft>
                <a:spcPts val="0"/>
              </a:spcAft>
              <a:buSzPts val="2400"/>
              <a:buNone/>
              <a:defRPr sz="2400" b="0" i="0">
                <a:solidFill>
                  <a:schemeClr val="dk2"/>
                </a:solidFill>
                <a:latin typeface="Candara"/>
                <a:ea typeface="Candara"/>
                <a:cs typeface="Candara"/>
                <a:sym typeface="Candara"/>
              </a:defRPr>
            </a:lvl1pPr>
            <a:lvl2pPr marL="914400" lvl="1" indent="-228600" algn="l">
              <a:spcBef>
                <a:spcPts val="400"/>
              </a:spcBef>
              <a:spcAft>
                <a:spcPts val="0"/>
              </a:spcAft>
              <a:buSzPts val="2000"/>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SzPts val="1600"/>
              <a:buNone/>
              <a:defRPr sz="1600" b="1"/>
            </a:lvl4pPr>
            <a:lvl5pPr marL="2286000" lvl="4" indent="-228600" algn="l">
              <a:spcBef>
                <a:spcPts val="320"/>
              </a:spcBef>
              <a:spcAft>
                <a:spcPts val="0"/>
              </a:spcAft>
              <a:buSzPts val="1600"/>
              <a:buNone/>
              <a:defRPr sz="1600" b="1"/>
            </a:lvl5pPr>
            <a:lvl6pPr marL="2743200" lvl="5" indent="-228600" algn="l">
              <a:spcBef>
                <a:spcPts val="384"/>
              </a:spcBef>
              <a:spcAft>
                <a:spcPts val="0"/>
              </a:spcAft>
              <a:buSzPts val="1600"/>
              <a:buNone/>
              <a:defRPr sz="1600" b="1"/>
            </a:lvl6pPr>
            <a:lvl7pPr marL="3200400" lvl="6" indent="-228600" algn="l">
              <a:spcBef>
                <a:spcPts val="384"/>
              </a:spcBef>
              <a:spcAft>
                <a:spcPts val="0"/>
              </a:spcAft>
              <a:buSzPts val="1600"/>
              <a:buNone/>
              <a:defRPr sz="1600" b="1"/>
            </a:lvl7pPr>
            <a:lvl8pPr marL="3657600" lvl="7" indent="-228600" algn="l">
              <a:spcBef>
                <a:spcPts val="384"/>
              </a:spcBef>
              <a:spcAft>
                <a:spcPts val="0"/>
              </a:spcAft>
              <a:buSzPts val="1600"/>
              <a:buNone/>
              <a:defRPr sz="1600" b="1"/>
            </a:lvl8pPr>
            <a:lvl9pPr marL="4114800" lvl="8" indent="-228600" algn="l">
              <a:spcBef>
                <a:spcPts val="384"/>
              </a:spcBef>
              <a:spcAft>
                <a:spcPts val="0"/>
              </a:spcAft>
              <a:buSzPts val="1600"/>
              <a:buNone/>
              <a:defRPr sz="1600" b="1"/>
            </a:lvl9pPr>
          </a:lstStyle>
          <a:p>
            <a:endParaRPr/>
          </a:p>
        </p:txBody>
      </p:sp>
      <p:sp>
        <p:nvSpPr>
          <p:cNvPr id="66" name="Google Shape;66;p38"/>
          <p:cNvSpPr txBox="1">
            <a:spLocks noGrp="1"/>
          </p:cNvSpPr>
          <p:nvPr>
            <p:ph type="body" idx="4"/>
          </p:nvPr>
        </p:nvSpPr>
        <p:spPr>
          <a:xfrm>
            <a:off x="4645025" y="3429000"/>
            <a:ext cx="3822192" cy="2697163"/>
          </a:xfrm>
          <a:prstGeom prst="rect">
            <a:avLst/>
          </a:prstGeom>
          <a:noFill/>
          <a:ln>
            <a:noFill/>
          </a:ln>
        </p:spPr>
        <p:txBody>
          <a:bodyPr spcFirstLastPara="1" wrap="square" lIns="91425" tIns="45700" rIns="91425" bIns="45700" anchor="t" anchorCtr="0">
            <a:normAutofit/>
          </a:bodyPr>
          <a:lstStyle>
            <a:lvl1pPr marL="457200" lvl="0" indent="-355600" algn="l">
              <a:spcBef>
                <a:spcPts val="400"/>
              </a:spcBef>
              <a:spcAft>
                <a:spcPts val="0"/>
              </a:spcAft>
              <a:buSzPts val="2000"/>
              <a:buChar char="*"/>
              <a:defRPr sz="2000"/>
            </a:lvl1pPr>
            <a:lvl2pPr marL="914400" lvl="1" indent="-342900" algn="l">
              <a:spcBef>
                <a:spcPts val="360"/>
              </a:spcBef>
              <a:spcAft>
                <a:spcPts val="0"/>
              </a:spcAft>
              <a:buSzPts val="1800"/>
              <a:buChar char="*"/>
              <a:defRPr sz="1800"/>
            </a:lvl2pPr>
            <a:lvl3pPr marL="1371600" lvl="2" indent="-330200" algn="l">
              <a:spcBef>
                <a:spcPts val="320"/>
              </a:spcBef>
              <a:spcAft>
                <a:spcPts val="0"/>
              </a:spcAft>
              <a:buSzPts val="1600"/>
              <a:buChar char="*"/>
              <a:defRPr sz="1600"/>
            </a:lvl3pPr>
            <a:lvl4pPr marL="1828800" lvl="3" indent="-317500" algn="l">
              <a:spcBef>
                <a:spcPts val="280"/>
              </a:spcBef>
              <a:spcAft>
                <a:spcPts val="0"/>
              </a:spcAft>
              <a:buSzPts val="1400"/>
              <a:buChar char="*"/>
              <a:defRPr sz="1400"/>
            </a:lvl4pPr>
            <a:lvl5pPr marL="2286000" lvl="4" indent="-317500" algn="l">
              <a:spcBef>
                <a:spcPts val="280"/>
              </a:spcBef>
              <a:spcAft>
                <a:spcPts val="0"/>
              </a:spcAft>
              <a:buSzPts val="1400"/>
              <a:buChar char="*"/>
              <a:defRPr sz="1400"/>
            </a:lvl5pPr>
            <a:lvl6pPr marL="2743200" lvl="5" indent="-330200" algn="l">
              <a:spcBef>
                <a:spcPts val="384"/>
              </a:spcBef>
              <a:spcAft>
                <a:spcPts val="0"/>
              </a:spcAft>
              <a:buSzPts val="1600"/>
              <a:buChar char="●"/>
              <a:defRPr sz="1600"/>
            </a:lvl6pPr>
            <a:lvl7pPr marL="3200400" lvl="6" indent="-330200" algn="l">
              <a:spcBef>
                <a:spcPts val="384"/>
              </a:spcBef>
              <a:spcAft>
                <a:spcPts val="0"/>
              </a:spcAft>
              <a:buSzPts val="1600"/>
              <a:buChar char="●"/>
              <a:defRPr sz="1600"/>
            </a:lvl7pPr>
            <a:lvl8pPr marL="3657600" lvl="7" indent="-330200" algn="l">
              <a:spcBef>
                <a:spcPts val="384"/>
              </a:spcBef>
              <a:spcAft>
                <a:spcPts val="0"/>
              </a:spcAft>
              <a:buSzPts val="1600"/>
              <a:buChar char="●"/>
              <a:defRPr sz="1600"/>
            </a:lvl8pPr>
            <a:lvl9pPr marL="4114800" lvl="8" indent="-330200" algn="l">
              <a:spcBef>
                <a:spcPts val="384"/>
              </a:spcBef>
              <a:spcAft>
                <a:spcPts val="0"/>
              </a:spcAft>
              <a:buSzPts val="1600"/>
              <a:buChar char="●"/>
              <a:defRPr sz="1600"/>
            </a:lvl9pPr>
          </a:lstStyle>
          <a:p>
            <a:endParaRPr/>
          </a:p>
        </p:txBody>
      </p:sp>
      <p:sp>
        <p:nvSpPr>
          <p:cNvPr id="67" name="Google Shape;67;p38"/>
          <p:cNvSpPr txBox="1">
            <a:spLocks noGrp="1"/>
          </p:cNvSpPr>
          <p:nvPr>
            <p:ph type="dt" idx="10"/>
          </p:nvPr>
        </p:nvSpPr>
        <p:spPr>
          <a:xfrm>
            <a:off x="5163672" y="6250164"/>
            <a:ext cx="378669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38"/>
          <p:cNvSpPr txBox="1">
            <a:spLocks noGrp="1"/>
          </p:cNvSpPr>
          <p:nvPr>
            <p:ph type="ftr" idx="11"/>
          </p:nvPr>
        </p:nvSpPr>
        <p:spPr>
          <a:xfrm>
            <a:off x="193638" y="6250164"/>
            <a:ext cx="378669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38"/>
          <p:cNvSpPr txBox="1">
            <a:spLocks noGrp="1"/>
          </p:cNvSpPr>
          <p:nvPr>
            <p:ph type="sldNum" idx="12"/>
          </p:nvPr>
        </p:nvSpPr>
        <p:spPr>
          <a:xfrm>
            <a:off x="3991088" y="6250163"/>
            <a:ext cx="1161826"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Blank" type="blank">
  <p:cSld name="BLANK">
    <p:spTree>
      <p:nvGrpSpPr>
        <p:cNvPr id="1" name="Shape 70"/>
        <p:cNvGrpSpPr/>
        <p:nvPr/>
      </p:nvGrpSpPr>
      <p:grpSpPr>
        <a:xfrm>
          <a:off x="0" y="0"/>
          <a:ext cx="0" cy="0"/>
          <a:chOff x="0" y="0"/>
          <a:chExt cx="0" cy="0"/>
        </a:xfrm>
      </p:grpSpPr>
      <p:sp>
        <p:nvSpPr>
          <p:cNvPr id="71" name="Google Shape;71;p39"/>
          <p:cNvSpPr/>
          <p:nvPr/>
        </p:nvSpPr>
        <p:spPr>
          <a:xfrm>
            <a:off x="228600" y="228600"/>
            <a:ext cx="8695944" cy="1426464"/>
          </a:xfrm>
          <a:prstGeom prst="roundRect">
            <a:avLst>
              <a:gd name="adj" fmla="val 7136"/>
            </a:avLst>
          </a:prstGeom>
          <a:gradFill>
            <a:gsLst>
              <a:gs pos="0">
                <a:srgbClr val="577189"/>
              </a:gs>
              <a:gs pos="90000">
                <a:srgbClr val="B0BFCD"/>
              </a:gs>
              <a:gs pos="100000">
                <a:srgbClr val="B0BFCD"/>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grpSp>
        <p:nvGrpSpPr>
          <p:cNvPr id="72" name="Google Shape;72;p39"/>
          <p:cNvGrpSpPr/>
          <p:nvPr/>
        </p:nvGrpSpPr>
        <p:grpSpPr>
          <a:xfrm>
            <a:off x="211665" y="714191"/>
            <a:ext cx="8723376" cy="1329874"/>
            <a:chOff x="-3905251" y="4294188"/>
            <a:chExt cx="13027839" cy="1892300"/>
          </a:xfrm>
        </p:grpSpPr>
        <p:sp>
          <p:nvSpPr>
            <p:cNvPr id="73" name="Google Shape;73;p39"/>
            <p:cNvSpPr/>
            <p:nvPr/>
          </p:nvSpPr>
          <p:spPr>
            <a:xfrm>
              <a:off x="4810125" y="4500563"/>
              <a:ext cx="4295775" cy="1016000"/>
            </a:xfrm>
            <a:custGeom>
              <a:avLst/>
              <a:gdLst/>
              <a:ahLst/>
              <a:cxnLst/>
              <a:rect l="l" t="t" r="r" b="b"/>
              <a:pathLst>
                <a:path w="2706" h="640" extrusionOk="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9019"/>
              </a:scheme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74" name="Google Shape;74;p39"/>
            <p:cNvSpPr/>
            <p:nvPr/>
          </p:nvSpPr>
          <p:spPr>
            <a:xfrm>
              <a:off x="-309563" y="4318000"/>
              <a:ext cx="8280401" cy="1209675"/>
            </a:xfrm>
            <a:custGeom>
              <a:avLst/>
              <a:gdLst/>
              <a:ahLst/>
              <a:cxnLst/>
              <a:rect l="l" t="t" r="r" b="b"/>
              <a:pathLst>
                <a:path w="5216" h="762" extrusionOk="0">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75" name="Google Shape;75;p39"/>
            <p:cNvSpPr/>
            <p:nvPr/>
          </p:nvSpPr>
          <p:spPr>
            <a:xfrm>
              <a:off x="3175" y="4335463"/>
              <a:ext cx="8166100" cy="1101725"/>
            </a:xfrm>
            <a:custGeom>
              <a:avLst/>
              <a:gdLst/>
              <a:ahLst/>
              <a:cxnLst/>
              <a:rect l="l" t="t" r="r" b="b"/>
              <a:pathLst>
                <a:path w="5144" h="694" extrusionOk="0">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9525" cap="flat" cmpd="sng">
              <a:solidFill>
                <a:srgbClr val="FFFFFF"/>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76" name="Google Shape;76;p39"/>
            <p:cNvSpPr/>
            <p:nvPr/>
          </p:nvSpPr>
          <p:spPr>
            <a:xfrm>
              <a:off x="4156075" y="4316413"/>
              <a:ext cx="4940300" cy="927100"/>
            </a:xfrm>
            <a:custGeom>
              <a:avLst/>
              <a:gdLst/>
              <a:ahLst/>
              <a:cxnLst/>
              <a:rect l="l" t="t" r="r" b="b"/>
              <a:pathLst>
                <a:path w="3112" h="584" extrusionOk="0">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9525" cap="flat" cmpd="sng">
              <a:solidFill>
                <a:srgbClr val="FFFFFF"/>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77" name="Google Shape;77;p39"/>
            <p:cNvSpPr/>
            <p:nvPr/>
          </p:nvSpPr>
          <p:spPr>
            <a:xfrm>
              <a:off x="-3905251" y="4294188"/>
              <a:ext cx="13027839" cy="1892300"/>
            </a:xfrm>
            <a:custGeom>
              <a:avLst/>
              <a:gdLst/>
              <a:ahLst/>
              <a:cxnLst/>
              <a:rect l="l" t="t" r="r" b="b"/>
              <a:pathLst>
                <a:path w="8196" h="1192" extrusionOk="0">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grpSp>
      <p:sp>
        <p:nvSpPr>
          <p:cNvPr id="78" name="Google Shape;78;p39"/>
          <p:cNvSpPr txBox="1">
            <a:spLocks noGrp="1"/>
          </p:cNvSpPr>
          <p:nvPr>
            <p:ph type="dt" idx="10"/>
          </p:nvPr>
        </p:nvSpPr>
        <p:spPr>
          <a:xfrm>
            <a:off x="5163672" y="6250164"/>
            <a:ext cx="378669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39"/>
          <p:cNvSpPr txBox="1">
            <a:spLocks noGrp="1"/>
          </p:cNvSpPr>
          <p:nvPr>
            <p:ph type="ftr" idx="11"/>
          </p:nvPr>
        </p:nvSpPr>
        <p:spPr>
          <a:xfrm>
            <a:off x="193638" y="6250164"/>
            <a:ext cx="378669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39"/>
          <p:cNvSpPr txBox="1">
            <a:spLocks noGrp="1"/>
          </p:cNvSpPr>
          <p:nvPr>
            <p:ph type="sldNum" idx="12"/>
          </p:nvPr>
        </p:nvSpPr>
        <p:spPr>
          <a:xfrm>
            <a:off x="3991088" y="6250163"/>
            <a:ext cx="1161826"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81"/>
        <p:cNvGrpSpPr/>
        <p:nvPr/>
      </p:nvGrpSpPr>
      <p:grpSpPr>
        <a:xfrm>
          <a:off x="0" y="0"/>
          <a:ext cx="0" cy="0"/>
          <a:chOff x="0" y="0"/>
          <a:chExt cx="0" cy="0"/>
        </a:xfrm>
      </p:grpSpPr>
      <p:sp>
        <p:nvSpPr>
          <p:cNvPr id="82" name="Google Shape;82;p40"/>
          <p:cNvSpPr/>
          <p:nvPr/>
        </p:nvSpPr>
        <p:spPr>
          <a:xfrm>
            <a:off x="228600" y="228600"/>
            <a:ext cx="8695944" cy="1426464"/>
          </a:xfrm>
          <a:prstGeom prst="roundRect">
            <a:avLst>
              <a:gd name="adj" fmla="val 7136"/>
            </a:avLst>
          </a:prstGeom>
          <a:gradFill>
            <a:gsLst>
              <a:gs pos="0">
                <a:srgbClr val="577189"/>
              </a:gs>
              <a:gs pos="90000">
                <a:srgbClr val="B0BFCD"/>
              </a:gs>
              <a:gs pos="100000">
                <a:srgbClr val="B0BFCD"/>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sp>
        <p:nvSpPr>
          <p:cNvPr id="83" name="Google Shape;83;p40"/>
          <p:cNvSpPr txBox="1">
            <a:spLocks noGrp="1"/>
          </p:cNvSpPr>
          <p:nvPr>
            <p:ph type="dt" idx="10"/>
          </p:nvPr>
        </p:nvSpPr>
        <p:spPr>
          <a:xfrm>
            <a:off x="5163672" y="6250164"/>
            <a:ext cx="378669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40"/>
          <p:cNvSpPr txBox="1">
            <a:spLocks noGrp="1"/>
          </p:cNvSpPr>
          <p:nvPr>
            <p:ph type="ftr" idx="11"/>
          </p:nvPr>
        </p:nvSpPr>
        <p:spPr>
          <a:xfrm>
            <a:off x="193638" y="6250164"/>
            <a:ext cx="378669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40"/>
          <p:cNvSpPr txBox="1">
            <a:spLocks noGrp="1"/>
          </p:cNvSpPr>
          <p:nvPr>
            <p:ph type="sldNum" idx="12"/>
          </p:nvPr>
        </p:nvSpPr>
        <p:spPr>
          <a:xfrm>
            <a:off x="3991088" y="6250163"/>
            <a:ext cx="1161826"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
        <p:nvSpPr>
          <p:cNvPr id="86" name="Google Shape;86;p40"/>
          <p:cNvSpPr txBox="1">
            <a:spLocks noGrp="1"/>
          </p:cNvSpPr>
          <p:nvPr>
            <p:ph type="body" idx="1"/>
          </p:nvPr>
        </p:nvSpPr>
        <p:spPr>
          <a:xfrm>
            <a:off x="914400" y="3581400"/>
            <a:ext cx="3352800" cy="1905001"/>
          </a:xfrm>
          <a:prstGeom prst="rect">
            <a:avLst/>
          </a:prstGeom>
          <a:noFill/>
          <a:ln>
            <a:noFill/>
          </a:ln>
        </p:spPr>
        <p:txBody>
          <a:bodyPr spcFirstLastPara="1" wrap="square" lIns="91425" tIns="45700" rIns="91425" bIns="45700" anchor="t" anchorCtr="0">
            <a:normAutofit/>
          </a:bodyPr>
          <a:lstStyle>
            <a:lvl1pPr marL="457200" lvl="0" indent="-228600" algn="l">
              <a:spcBef>
                <a:spcPts val="0"/>
              </a:spcBef>
              <a:spcAft>
                <a:spcPts val="0"/>
              </a:spcAft>
              <a:buSzPts val="1800"/>
              <a:buNone/>
              <a:defRPr sz="1800">
                <a:solidFill>
                  <a:schemeClr val="dk2"/>
                </a:solidFill>
              </a:defRPr>
            </a:lvl1pPr>
            <a:lvl2pPr marL="914400" lvl="1" indent="-228600" algn="l">
              <a:spcBef>
                <a:spcPts val="600"/>
              </a:spcBef>
              <a:spcAft>
                <a:spcPts val="0"/>
              </a:spcAft>
              <a:buSzPts val="1200"/>
              <a:buNone/>
              <a:defRPr sz="1200"/>
            </a:lvl2pPr>
            <a:lvl3pPr marL="1371600" lvl="2" indent="-228600" algn="l">
              <a:spcBef>
                <a:spcPts val="200"/>
              </a:spcBef>
              <a:spcAft>
                <a:spcPts val="0"/>
              </a:spcAft>
              <a:buSzPts val="1000"/>
              <a:buNone/>
              <a:defRPr sz="1000"/>
            </a:lvl3pPr>
            <a:lvl4pPr marL="1828800" lvl="3" indent="-228600" algn="l">
              <a:spcBef>
                <a:spcPts val="180"/>
              </a:spcBef>
              <a:spcAft>
                <a:spcPts val="0"/>
              </a:spcAft>
              <a:buSzPts val="900"/>
              <a:buNone/>
              <a:defRPr sz="900"/>
            </a:lvl4pPr>
            <a:lvl5pPr marL="2286000" lvl="4" indent="-228600" algn="l">
              <a:spcBef>
                <a:spcPts val="180"/>
              </a:spcBef>
              <a:spcAft>
                <a:spcPts val="0"/>
              </a:spcAft>
              <a:buSzPts val="900"/>
              <a:buNone/>
              <a:defRPr sz="900"/>
            </a:lvl5pPr>
            <a:lvl6pPr marL="2743200" lvl="5" indent="-228600" algn="l">
              <a:spcBef>
                <a:spcPts val="384"/>
              </a:spcBef>
              <a:spcAft>
                <a:spcPts val="0"/>
              </a:spcAft>
              <a:buSzPts val="900"/>
              <a:buNone/>
              <a:defRPr sz="900"/>
            </a:lvl6pPr>
            <a:lvl7pPr marL="3200400" lvl="6" indent="-228600" algn="l">
              <a:spcBef>
                <a:spcPts val="384"/>
              </a:spcBef>
              <a:spcAft>
                <a:spcPts val="0"/>
              </a:spcAft>
              <a:buSzPts val="900"/>
              <a:buNone/>
              <a:defRPr sz="900"/>
            </a:lvl7pPr>
            <a:lvl8pPr marL="3657600" lvl="7" indent="-228600" algn="l">
              <a:spcBef>
                <a:spcPts val="384"/>
              </a:spcBef>
              <a:spcAft>
                <a:spcPts val="0"/>
              </a:spcAft>
              <a:buSzPts val="900"/>
              <a:buNone/>
              <a:defRPr sz="900"/>
            </a:lvl8pPr>
            <a:lvl9pPr marL="4114800" lvl="8" indent="-228600" algn="l">
              <a:spcBef>
                <a:spcPts val="384"/>
              </a:spcBef>
              <a:spcAft>
                <a:spcPts val="0"/>
              </a:spcAft>
              <a:buSzPts val="900"/>
              <a:buNone/>
              <a:defRPr sz="900"/>
            </a:lvl9pPr>
          </a:lstStyle>
          <a:p>
            <a:endParaRPr/>
          </a:p>
        </p:txBody>
      </p:sp>
      <p:grpSp>
        <p:nvGrpSpPr>
          <p:cNvPr id="87" name="Google Shape;87;p40"/>
          <p:cNvGrpSpPr/>
          <p:nvPr/>
        </p:nvGrpSpPr>
        <p:grpSpPr>
          <a:xfrm>
            <a:off x="211665" y="714191"/>
            <a:ext cx="8723376" cy="1331580"/>
            <a:chOff x="-3905250" y="4294188"/>
            <a:chExt cx="13011150" cy="1892300"/>
          </a:xfrm>
        </p:grpSpPr>
        <p:sp>
          <p:nvSpPr>
            <p:cNvPr id="88" name="Google Shape;88;p40"/>
            <p:cNvSpPr/>
            <p:nvPr/>
          </p:nvSpPr>
          <p:spPr>
            <a:xfrm>
              <a:off x="4810125" y="4500563"/>
              <a:ext cx="4295775" cy="1016000"/>
            </a:xfrm>
            <a:custGeom>
              <a:avLst/>
              <a:gdLst/>
              <a:ahLst/>
              <a:cxnLst/>
              <a:rect l="l" t="t" r="r" b="b"/>
              <a:pathLst>
                <a:path w="2706" h="640" extrusionOk="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9019"/>
              </a:scheme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89" name="Google Shape;89;p40"/>
            <p:cNvSpPr/>
            <p:nvPr/>
          </p:nvSpPr>
          <p:spPr>
            <a:xfrm>
              <a:off x="-309563" y="4318000"/>
              <a:ext cx="8280401" cy="1209675"/>
            </a:xfrm>
            <a:custGeom>
              <a:avLst/>
              <a:gdLst/>
              <a:ahLst/>
              <a:cxnLst/>
              <a:rect l="l" t="t" r="r" b="b"/>
              <a:pathLst>
                <a:path w="5216" h="762" extrusionOk="0">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90" name="Google Shape;90;p40"/>
            <p:cNvSpPr/>
            <p:nvPr/>
          </p:nvSpPr>
          <p:spPr>
            <a:xfrm>
              <a:off x="3175" y="4335463"/>
              <a:ext cx="8166100" cy="1101725"/>
            </a:xfrm>
            <a:custGeom>
              <a:avLst/>
              <a:gdLst/>
              <a:ahLst/>
              <a:cxnLst/>
              <a:rect l="l" t="t" r="r" b="b"/>
              <a:pathLst>
                <a:path w="5144" h="694" extrusionOk="0">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9525" cap="flat" cmpd="sng">
              <a:solidFill>
                <a:srgbClr val="FFFFFF"/>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91" name="Google Shape;91;p40"/>
            <p:cNvSpPr/>
            <p:nvPr/>
          </p:nvSpPr>
          <p:spPr>
            <a:xfrm>
              <a:off x="4156075" y="4316413"/>
              <a:ext cx="4940300" cy="927100"/>
            </a:xfrm>
            <a:custGeom>
              <a:avLst/>
              <a:gdLst/>
              <a:ahLst/>
              <a:cxnLst/>
              <a:rect l="l" t="t" r="r" b="b"/>
              <a:pathLst>
                <a:path w="3112" h="584" extrusionOk="0">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9525" cap="flat" cmpd="sng">
              <a:solidFill>
                <a:srgbClr val="FFFFFF"/>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92" name="Google Shape;92;p40"/>
            <p:cNvSpPr/>
            <p:nvPr/>
          </p:nvSpPr>
          <p:spPr>
            <a:xfrm>
              <a:off x="-3905250" y="4294188"/>
              <a:ext cx="13011150" cy="1892300"/>
            </a:xfrm>
            <a:custGeom>
              <a:avLst/>
              <a:gdLst/>
              <a:ahLst/>
              <a:cxnLst/>
              <a:rect l="l" t="t" r="r" b="b"/>
              <a:pathLst>
                <a:path w="8196" h="1192" extrusionOk="0">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grpSp>
      <p:sp>
        <p:nvSpPr>
          <p:cNvPr id="93" name="Google Shape;93;p40"/>
          <p:cNvSpPr txBox="1">
            <a:spLocks noGrp="1"/>
          </p:cNvSpPr>
          <p:nvPr>
            <p:ph type="title"/>
          </p:nvPr>
        </p:nvSpPr>
        <p:spPr>
          <a:xfrm>
            <a:off x="914400" y="2286000"/>
            <a:ext cx="3352800" cy="125272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3200"/>
              <a:buFont typeface="Candara"/>
              <a:buNone/>
              <a:defRPr sz="3200">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4" name="Google Shape;94;p40"/>
          <p:cNvSpPr txBox="1">
            <a:spLocks noGrp="1"/>
          </p:cNvSpPr>
          <p:nvPr>
            <p:ph type="body" idx="2"/>
          </p:nvPr>
        </p:nvSpPr>
        <p:spPr>
          <a:xfrm>
            <a:off x="4651962" y="1828800"/>
            <a:ext cx="3904076" cy="3810000"/>
          </a:xfrm>
          <a:prstGeom prst="rect">
            <a:avLst/>
          </a:prstGeom>
          <a:noFill/>
          <a:ln>
            <a:noFill/>
          </a:ln>
        </p:spPr>
        <p:txBody>
          <a:bodyPr spcFirstLastPara="1" wrap="square" lIns="91425" tIns="45700" rIns="91425" bIns="45700" anchor="ctr" anchorCtr="0">
            <a:normAutofit/>
          </a:bodyPr>
          <a:lstStyle>
            <a:lvl1pPr marL="457200" lvl="0" indent="-368300" algn="l">
              <a:spcBef>
                <a:spcPts val="440"/>
              </a:spcBef>
              <a:spcAft>
                <a:spcPts val="0"/>
              </a:spcAft>
              <a:buClr>
                <a:schemeClr val="lt1"/>
              </a:buClr>
              <a:buSzPts val="2200"/>
              <a:buChar char="*"/>
              <a:defRPr sz="2200">
                <a:solidFill>
                  <a:schemeClr val="dk2"/>
                </a:solidFill>
              </a:defRPr>
            </a:lvl1pPr>
            <a:lvl2pPr marL="914400" lvl="1" indent="-355600" algn="l">
              <a:spcBef>
                <a:spcPts val="400"/>
              </a:spcBef>
              <a:spcAft>
                <a:spcPts val="0"/>
              </a:spcAft>
              <a:buClr>
                <a:schemeClr val="lt1"/>
              </a:buClr>
              <a:buSzPts val="2000"/>
              <a:buChar char="*"/>
              <a:defRPr sz="2000">
                <a:solidFill>
                  <a:schemeClr val="dk2"/>
                </a:solidFill>
              </a:defRPr>
            </a:lvl2pPr>
            <a:lvl3pPr marL="1371600" lvl="2" indent="-342900" algn="l">
              <a:spcBef>
                <a:spcPts val="360"/>
              </a:spcBef>
              <a:spcAft>
                <a:spcPts val="0"/>
              </a:spcAft>
              <a:buClr>
                <a:schemeClr val="lt1"/>
              </a:buClr>
              <a:buSzPts val="1800"/>
              <a:buChar char="*"/>
              <a:defRPr sz="1800">
                <a:solidFill>
                  <a:schemeClr val="dk2"/>
                </a:solidFill>
              </a:defRPr>
            </a:lvl3pPr>
            <a:lvl4pPr marL="1828800" lvl="3" indent="-330200" algn="l">
              <a:spcBef>
                <a:spcPts val="320"/>
              </a:spcBef>
              <a:spcAft>
                <a:spcPts val="0"/>
              </a:spcAft>
              <a:buClr>
                <a:schemeClr val="lt1"/>
              </a:buClr>
              <a:buSzPts val="1600"/>
              <a:buChar char="*"/>
              <a:defRPr sz="1600">
                <a:solidFill>
                  <a:schemeClr val="dk2"/>
                </a:solidFill>
              </a:defRPr>
            </a:lvl4pPr>
            <a:lvl5pPr marL="2286000" lvl="4" indent="-330200" algn="l">
              <a:spcBef>
                <a:spcPts val="320"/>
              </a:spcBef>
              <a:spcAft>
                <a:spcPts val="0"/>
              </a:spcAft>
              <a:buClr>
                <a:schemeClr val="lt1"/>
              </a:buClr>
              <a:buSzPts val="1600"/>
              <a:buChar char="*"/>
              <a:defRPr sz="1600">
                <a:solidFill>
                  <a:schemeClr val="dk2"/>
                </a:solidFill>
              </a:defRPr>
            </a:lvl5pPr>
            <a:lvl6pPr marL="2743200" lvl="5" indent="-355600" algn="l">
              <a:spcBef>
                <a:spcPts val="384"/>
              </a:spcBef>
              <a:spcAft>
                <a:spcPts val="0"/>
              </a:spcAft>
              <a:buSzPts val="2000"/>
              <a:buChar char="●"/>
              <a:defRPr sz="2000"/>
            </a:lvl6pPr>
            <a:lvl7pPr marL="3200400" lvl="6" indent="-355600" algn="l">
              <a:spcBef>
                <a:spcPts val="384"/>
              </a:spcBef>
              <a:spcAft>
                <a:spcPts val="0"/>
              </a:spcAft>
              <a:buSzPts val="2000"/>
              <a:buChar char="●"/>
              <a:defRPr sz="2000"/>
            </a:lvl7pPr>
            <a:lvl8pPr marL="3657600" lvl="7" indent="-355600" algn="l">
              <a:spcBef>
                <a:spcPts val="384"/>
              </a:spcBef>
              <a:spcAft>
                <a:spcPts val="0"/>
              </a:spcAft>
              <a:buSzPts val="2000"/>
              <a:buChar char="●"/>
              <a:defRPr sz="2000"/>
            </a:lvl8pPr>
            <a:lvl9pPr marL="4114800" lvl="8" indent="-355600" algn="l">
              <a:spcBef>
                <a:spcPts val="384"/>
              </a:spcBef>
              <a:spcAft>
                <a:spcPts val="0"/>
              </a:spcAft>
              <a:buSzPts val="2000"/>
              <a:buChar char="●"/>
              <a:defRPr sz="20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95"/>
        <p:cNvGrpSpPr/>
        <p:nvPr/>
      </p:nvGrpSpPr>
      <p:grpSpPr>
        <a:xfrm>
          <a:off x="0" y="0"/>
          <a:ext cx="0" cy="0"/>
          <a:chOff x="0" y="0"/>
          <a:chExt cx="0" cy="0"/>
        </a:xfrm>
      </p:grpSpPr>
      <p:sp>
        <p:nvSpPr>
          <p:cNvPr id="96" name="Google Shape;96;p41"/>
          <p:cNvSpPr/>
          <p:nvPr/>
        </p:nvSpPr>
        <p:spPr>
          <a:xfrm>
            <a:off x="228600" y="228600"/>
            <a:ext cx="8695944" cy="6035040"/>
          </a:xfrm>
          <a:prstGeom prst="roundRect">
            <a:avLst>
              <a:gd name="adj" fmla="val 1272"/>
            </a:avLst>
          </a:prstGeom>
          <a:gradFill>
            <a:gsLst>
              <a:gs pos="0">
                <a:srgbClr val="577189"/>
              </a:gs>
              <a:gs pos="100000">
                <a:srgbClr val="B0BFCD"/>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grpSp>
        <p:nvGrpSpPr>
          <p:cNvPr id="97" name="Google Shape;97;p41"/>
          <p:cNvGrpSpPr/>
          <p:nvPr/>
        </p:nvGrpSpPr>
        <p:grpSpPr>
          <a:xfrm>
            <a:off x="211665" y="5353963"/>
            <a:ext cx="8723376" cy="1331580"/>
            <a:chOff x="-3905250" y="4294188"/>
            <a:chExt cx="13011150" cy="1892300"/>
          </a:xfrm>
        </p:grpSpPr>
        <p:sp>
          <p:nvSpPr>
            <p:cNvPr id="98" name="Google Shape;98;p41"/>
            <p:cNvSpPr/>
            <p:nvPr/>
          </p:nvSpPr>
          <p:spPr>
            <a:xfrm>
              <a:off x="4810125" y="4500563"/>
              <a:ext cx="4295775" cy="1016000"/>
            </a:xfrm>
            <a:custGeom>
              <a:avLst/>
              <a:gdLst/>
              <a:ahLst/>
              <a:cxnLst/>
              <a:rect l="l" t="t" r="r" b="b"/>
              <a:pathLst>
                <a:path w="2706" h="640" extrusionOk="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9019"/>
              </a:scheme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99" name="Google Shape;99;p41"/>
            <p:cNvSpPr/>
            <p:nvPr/>
          </p:nvSpPr>
          <p:spPr>
            <a:xfrm>
              <a:off x="-309563" y="4318000"/>
              <a:ext cx="8280401" cy="1209675"/>
            </a:xfrm>
            <a:custGeom>
              <a:avLst/>
              <a:gdLst/>
              <a:ahLst/>
              <a:cxnLst/>
              <a:rect l="l" t="t" r="r" b="b"/>
              <a:pathLst>
                <a:path w="5216" h="762" extrusionOk="0">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100" name="Google Shape;100;p41"/>
            <p:cNvSpPr/>
            <p:nvPr/>
          </p:nvSpPr>
          <p:spPr>
            <a:xfrm>
              <a:off x="3175" y="4335463"/>
              <a:ext cx="8166100" cy="1101725"/>
            </a:xfrm>
            <a:custGeom>
              <a:avLst/>
              <a:gdLst/>
              <a:ahLst/>
              <a:cxnLst/>
              <a:rect l="l" t="t" r="r" b="b"/>
              <a:pathLst>
                <a:path w="5144" h="694" extrusionOk="0">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9525" cap="flat" cmpd="sng">
              <a:solidFill>
                <a:srgbClr val="FFFFFF"/>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101" name="Google Shape;101;p41"/>
            <p:cNvSpPr/>
            <p:nvPr/>
          </p:nvSpPr>
          <p:spPr>
            <a:xfrm>
              <a:off x="4156075" y="4316413"/>
              <a:ext cx="4940300" cy="927100"/>
            </a:xfrm>
            <a:custGeom>
              <a:avLst/>
              <a:gdLst/>
              <a:ahLst/>
              <a:cxnLst/>
              <a:rect l="l" t="t" r="r" b="b"/>
              <a:pathLst>
                <a:path w="3112" h="584" extrusionOk="0">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9525" cap="flat" cmpd="sng">
              <a:solidFill>
                <a:srgbClr val="FFFFFF"/>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102" name="Google Shape;102;p41"/>
            <p:cNvSpPr/>
            <p:nvPr/>
          </p:nvSpPr>
          <p:spPr>
            <a:xfrm>
              <a:off x="-3905250" y="4294188"/>
              <a:ext cx="13011150" cy="1892300"/>
            </a:xfrm>
            <a:custGeom>
              <a:avLst/>
              <a:gdLst/>
              <a:ahLst/>
              <a:cxnLst/>
              <a:rect l="l" t="t" r="r" b="b"/>
              <a:pathLst>
                <a:path w="8196" h="1192" extrusionOk="0">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grpSp>
      <p:sp>
        <p:nvSpPr>
          <p:cNvPr id="103" name="Google Shape;103;p41"/>
          <p:cNvSpPr txBox="1">
            <a:spLocks noGrp="1"/>
          </p:cNvSpPr>
          <p:nvPr>
            <p:ph type="title"/>
          </p:nvPr>
        </p:nvSpPr>
        <p:spPr>
          <a:xfrm>
            <a:off x="4874155" y="338667"/>
            <a:ext cx="3812645" cy="2429934"/>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rgbClr val="FFFFFF"/>
              </a:buClr>
              <a:buSzPts val="2800"/>
              <a:buFont typeface="Candara"/>
              <a:buNone/>
              <a:defRPr sz="2800" b="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41"/>
          <p:cNvSpPr txBox="1">
            <a:spLocks noGrp="1"/>
          </p:cNvSpPr>
          <p:nvPr>
            <p:ph type="body" idx="1"/>
          </p:nvPr>
        </p:nvSpPr>
        <p:spPr>
          <a:xfrm>
            <a:off x="4868333" y="2785533"/>
            <a:ext cx="3818467" cy="2421467"/>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SzPts val="1800"/>
              <a:buNone/>
              <a:defRPr sz="1800">
                <a:solidFill>
                  <a:srgbClr val="FFFFFF"/>
                </a:solidFill>
              </a:defRPr>
            </a:lvl1pPr>
            <a:lvl2pPr marL="914400" lvl="1" indent="-228600" algn="l">
              <a:spcBef>
                <a:spcPts val="240"/>
              </a:spcBef>
              <a:spcAft>
                <a:spcPts val="0"/>
              </a:spcAft>
              <a:buSzPts val="1200"/>
              <a:buNone/>
              <a:defRPr sz="1200"/>
            </a:lvl2pPr>
            <a:lvl3pPr marL="1371600" lvl="2" indent="-228600" algn="l">
              <a:spcBef>
                <a:spcPts val="200"/>
              </a:spcBef>
              <a:spcAft>
                <a:spcPts val="0"/>
              </a:spcAft>
              <a:buSzPts val="1000"/>
              <a:buNone/>
              <a:defRPr sz="1000"/>
            </a:lvl3pPr>
            <a:lvl4pPr marL="1828800" lvl="3" indent="-228600" algn="l">
              <a:spcBef>
                <a:spcPts val="180"/>
              </a:spcBef>
              <a:spcAft>
                <a:spcPts val="0"/>
              </a:spcAft>
              <a:buSzPts val="900"/>
              <a:buNone/>
              <a:defRPr sz="900"/>
            </a:lvl4pPr>
            <a:lvl5pPr marL="2286000" lvl="4" indent="-228600" algn="l">
              <a:spcBef>
                <a:spcPts val="180"/>
              </a:spcBef>
              <a:spcAft>
                <a:spcPts val="0"/>
              </a:spcAft>
              <a:buSzPts val="900"/>
              <a:buNone/>
              <a:defRPr sz="900"/>
            </a:lvl5pPr>
            <a:lvl6pPr marL="2743200" lvl="5" indent="-228600" algn="l">
              <a:spcBef>
                <a:spcPts val="384"/>
              </a:spcBef>
              <a:spcAft>
                <a:spcPts val="0"/>
              </a:spcAft>
              <a:buSzPts val="900"/>
              <a:buNone/>
              <a:defRPr sz="900"/>
            </a:lvl6pPr>
            <a:lvl7pPr marL="3200400" lvl="6" indent="-228600" algn="l">
              <a:spcBef>
                <a:spcPts val="384"/>
              </a:spcBef>
              <a:spcAft>
                <a:spcPts val="0"/>
              </a:spcAft>
              <a:buSzPts val="900"/>
              <a:buNone/>
              <a:defRPr sz="900"/>
            </a:lvl7pPr>
            <a:lvl8pPr marL="3657600" lvl="7" indent="-228600" algn="l">
              <a:spcBef>
                <a:spcPts val="384"/>
              </a:spcBef>
              <a:spcAft>
                <a:spcPts val="0"/>
              </a:spcAft>
              <a:buSzPts val="900"/>
              <a:buNone/>
              <a:defRPr sz="900"/>
            </a:lvl8pPr>
            <a:lvl9pPr marL="4114800" lvl="8" indent="-228600" algn="l">
              <a:spcBef>
                <a:spcPts val="384"/>
              </a:spcBef>
              <a:spcAft>
                <a:spcPts val="0"/>
              </a:spcAft>
              <a:buSzPts val="900"/>
              <a:buNone/>
              <a:defRPr sz="900"/>
            </a:lvl9pPr>
          </a:lstStyle>
          <a:p>
            <a:endParaRPr/>
          </a:p>
        </p:txBody>
      </p:sp>
      <p:sp>
        <p:nvSpPr>
          <p:cNvPr id="105" name="Google Shape;105;p41"/>
          <p:cNvSpPr txBox="1">
            <a:spLocks noGrp="1"/>
          </p:cNvSpPr>
          <p:nvPr>
            <p:ph type="dt" idx="10"/>
          </p:nvPr>
        </p:nvSpPr>
        <p:spPr>
          <a:xfrm>
            <a:off x="5163672" y="6250164"/>
            <a:ext cx="3786690"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6" name="Google Shape;106;p41"/>
          <p:cNvSpPr txBox="1">
            <a:spLocks noGrp="1"/>
          </p:cNvSpPr>
          <p:nvPr>
            <p:ph type="ftr" idx="11"/>
          </p:nvPr>
        </p:nvSpPr>
        <p:spPr>
          <a:xfrm>
            <a:off x="193638" y="6250164"/>
            <a:ext cx="3786691"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7" name="Google Shape;107;p41"/>
          <p:cNvSpPr txBox="1">
            <a:spLocks noGrp="1"/>
          </p:cNvSpPr>
          <p:nvPr>
            <p:ph type="sldNum" idx="12"/>
          </p:nvPr>
        </p:nvSpPr>
        <p:spPr>
          <a:xfrm>
            <a:off x="3991088" y="6250163"/>
            <a:ext cx="1161826" cy="365125"/>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l-GR"/>
              <a:t>‹#›</a:t>
            </a:fld>
            <a:endParaRPr/>
          </a:p>
        </p:txBody>
      </p:sp>
      <p:sp>
        <p:nvSpPr>
          <p:cNvPr id="108" name="Google Shape;108;p41"/>
          <p:cNvSpPr>
            <a:spLocks noGrp="1"/>
          </p:cNvSpPr>
          <p:nvPr>
            <p:ph type="pic" idx="2"/>
          </p:nvPr>
        </p:nvSpPr>
        <p:spPr>
          <a:xfrm>
            <a:off x="838200" y="1371600"/>
            <a:ext cx="3566160" cy="2926080"/>
          </a:xfrm>
          <a:prstGeom prst="roundRect">
            <a:avLst>
              <a:gd name="adj" fmla="val 3924"/>
            </a:avLst>
          </a:prstGeom>
          <a:solidFill>
            <a:schemeClr val="accent1"/>
          </a:solidFill>
          <a:ln>
            <a:noFill/>
          </a:ln>
          <a:effectLst>
            <a:reflection stA="30000" endPos="30000" dist="5000" dir="5400000" sy="-100000" algn="bl" rotWithShape="0"/>
          </a:effectLst>
        </p:spPr>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2"/>
          <p:cNvSpPr/>
          <p:nvPr/>
        </p:nvSpPr>
        <p:spPr>
          <a:xfrm>
            <a:off x="228600" y="228600"/>
            <a:ext cx="8695944" cy="2468880"/>
          </a:xfrm>
          <a:prstGeom prst="roundRect">
            <a:avLst>
              <a:gd name="adj" fmla="val 3362"/>
            </a:avLst>
          </a:prstGeom>
          <a:gradFill>
            <a:gsLst>
              <a:gs pos="0">
                <a:srgbClr val="577189"/>
              </a:gs>
              <a:gs pos="90000">
                <a:srgbClr val="B0BFCD"/>
              </a:gs>
              <a:gs pos="100000">
                <a:srgbClr val="B0BFCD"/>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ndara"/>
              <a:ea typeface="Candara"/>
              <a:cs typeface="Candara"/>
              <a:sym typeface="Candara"/>
            </a:endParaRPr>
          </a:p>
        </p:txBody>
      </p:sp>
      <p:grpSp>
        <p:nvGrpSpPr>
          <p:cNvPr id="7" name="Google Shape;7;p32"/>
          <p:cNvGrpSpPr/>
          <p:nvPr/>
        </p:nvGrpSpPr>
        <p:grpSpPr>
          <a:xfrm>
            <a:off x="211665" y="1679429"/>
            <a:ext cx="8723376" cy="1329874"/>
            <a:chOff x="-3905251" y="4294188"/>
            <a:chExt cx="13027839" cy="1892300"/>
          </a:xfrm>
        </p:grpSpPr>
        <p:sp>
          <p:nvSpPr>
            <p:cNvPr id="8" name="Google Shape;8;p32"/>
            <p:cNvSpPr/>
            <p:nvPr/>
          </p:nvSpPr>
          <p:spPr>
            <a:xfrm>
              <a:off x="4810125" y="4500563"/>
              <a:ext cx="4295775" cy="1016000"/>
            </a:xfrm>
            <a:custGeom>
              <a:avLst/>
              <a:gdLst/>
              <a:ahLst/>
              <a:cxnLst/>
              <a:rect l="l" t="t" r="r" b="b"/>
              <a:pathLst>
                <a:path w="2706" h="640" extrusionOk="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lt2">
                <a:alpha val="29019"/>
              </a:scheme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9" name="Google Shape;9;p32"/>
            <p:cNvSpPr/>
            <p:nvPr/>
          </p:nvSpPr>
          <p:spPr>
            <a:xfrm>
              <a:off x="-309563" y="4318000"/>
              <a:ext cx="8280401" cy="1209675"/>
            </a:xfrm>
            <a:custGeom>
              <a:avLst/>
              <a:gdLst/>
              <a:ahLst/>
              <a:cxnLst/>
              <a:rect l="l" t="t" r="r" b="b"/>
              <a:pathLst>
                <a:path w="5216" h="762" extrusionOk="0">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lt2">
                <a:alpha val="40000"/>
              </a:scheme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10" name="Google Shape;10;p32"/>
            <p:cNvSpPr/>
            <p:nvPr/>
          </p:nvSpPr>
          <p:spPr>
            <a:xfrm>
              <a:off x="3175" y="4335463"/>
              <a:ext cx="8166100" cy="1101725"/>
            </a:xfrm>
            <a:custGeom>
              <a:avLst/>
              <a:gdLst/>
              <a:ahLst/>
              <a:cxnLst/>
              <a:rect l="l" t="t" r="r" b="b"/>
              <a:pathLst>
                <a:path w="5144" h="694" extrusionOk="0">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9525" cap="flat" cmpd="sng">
              <a:solidFill>
                <a:srgbClr val="FFFFFF"/>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11" name="Google Shape;11;p32"/>
            <p:cNvSpPr/>
            <p:nvPr/>
          </p:nvSpPr>
          <p:spPr>
            <a:xfrm>
              <a:off x="4156075" y="4316413"/>
              <a:ext cx="4940300" cy="927100"/>
            </a:xfrm>
            <a:custGeom>
              <a:avLst/>
              <a:gdLst/>
              <a:ahLst/>
              <a:cxnLst/>
              <a:rect l="l" t="t" r="r" b="b"/>
              <a:pathLst>
                <a:path w="3112" h="584" extrusionOk="0">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9525" cap="flat" cmpd="sng">
              <a:solidFill>
                <a:srgbClr val="FFFFFF"/>
              </a:solidFill>
              <a:prstDash val="solid"/>
              <a:round/>
              <a:headEnd type="none" w="med" len="med"/>
              <a:tailEnd type="none" w="med" len="med"/>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sp>
          <p:nvSpPr>
            <p:cNvPr id="12" name="Google Shape;12;p32"/>
            <p:cNvSpPr/>
            <p:nvPr/>
          </p:nvSpPr>
          <p:spPr>
            <a:xfrm>
              <a:off x="-3905251" y="4294188"/>
              <a:ext cx="13027839" cy="1892300"/>
            </a:xfrm>
            <a:custGeom>
              <a:avLst/>
              <a:gdLst/>
              <a:ahLst/>
              <a:cxnLst/>
              <a:rect l="l" t="t" r="r" b="b"/>
              <a:pathLst>
                <a:path w="8196" h="1192" extrusionOk="0">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solidFill>
              <a:schemeClr val="lt1"/>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ndara"/>
                <a:ea typeface="Candara"/>
                <a:cs typeface="Candara"/>
                <a:sym typeface="Candara"/>
              </a:endParaRPr>
            </a:p>
          </p:txBody>
        </p:sp>
      </p:grpSp>
      <p:sp>
        <p:nvSpPr>
          <p:cNvPr id="13" name="Google Shape;13;p32"/>
          <p:cNvSpPr txBox="1">
            <a:spLocks noGrp="1"/>
          </p:cNvSpPr>
          <p:nvPr>
            <p:ph type="title"/>
          </p:nvPr>
        </p:nvSpPr>
        <p:spPr>
          <a:xfrm>
            <a:off x="457200" y="338328"/>
            <a:ext cx="8229600" cy="1252728"/>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rgbClr val="FFFFFF"/>
              </a:buClr>
              <a:buSzPts val="4400"/>
              <a:buFont typeface="Candara"/>
              <a:buNone/>
              <a:defRPr sz="4400" b="0" i="0" u="none" strike="noStrike" cap="none">
                <a:solidFill>
                  <a:srgbClr val="FFFFFF"/>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2"/>
                </a:solidFill>
              </a:defRPr>
            </a:lvl2pPr>
            <a:lvl3pPr marR="0" lvl="2" algn="l" rtl="0">
              <a:spcBef>
                <a:spcPts val="0"/>
              </a:spcBef>
              <a:spcAft>
                <a:spcPts val="0"/>
              </a:spcAft>
              <a:buSzPts val="1400"/>
              <a:buNone/>
              <a:defRPr sz="1800" b="0" i="0" u="none" strike="noStrike" cap="none">
                <a:solidFill>
                  <a:schemeClr val="dk2"/>
                </a:solidFill>
              </a:defRPr>
            </a:lvl3pPr>
            <a:lvl4pPr marR="0" lvl="3" algn="l" rtl="0">
              <a:spcBef>
                <a:spcPts val="0"/>
              </a:spcBef>
              <a:spcAft>
                <a:spcPts val="0"/>
              </a:spcAft>
              <a:buSzPts val="1400"/>
              <a:buNone/>
              <a:defRPr sz="1800" b="0" i="0" u="none" strike="noStrike" cap="none">
                <a:solidFill>
                  <a:schemeClr val="dk2"/>
                </a:solidFill>
              </a:defRPr>
            </a:lvl4pPr>
            <a:lvl5pPr marR="0" lvl="4" algn="l" rtl="0">
              <a:spcBef>
                <a:spcPts val="0"/>
              </a:spcBef>
              <a:spcAft>
                <a:spcPts val="0"/>
              </a:spcAft>
              <a:buSzPts val="1400"/>
              <a:buNone/>
              <a:defRPr sz="1800" b="0" i="0" u="none" strike="noStrike" cap="none">
                <a:solidFill>
                  <a:schemeClr val="dk2"/>
                </a:solidFill>
              </a:defRPr>
            </a:lvl5pPr>
            <a:lvl6pPr marR="0" lvl="5" algn="l" rtl="0">
              <a:spcBef>
                <a:spcPts val="0"/>
              </a:spcBef>
              <a:spcAft>
                <a:spcPts val="0"/>
              </a:spcAft>
              <a:buSzPts val="1400"/>
              <a:buNone/>
              <a:defRPr sz="1800" b="0" i="0" u="none" strike="noStrike" cap="none">
                <a:solidFill>
                  <a:schemeClr val="dk2"/>
                </a:solidFill>
              </a:defRPr>
            </a:lvl6pPr>
            <a:lvl7pPr marR="0" lvl="6" algn="l" rtl="0">
              <a:spcBef>
                <a:spcPts val="0"/>
              </a:spcBef>
              <a:spcAft>
                <a:spcPts val="0"/>
              </a:spcAft>
              <a:buSzPts val="1400"/>
              <a:buNone/>
              <a:defRPr sz="1800" b="0" i="0" u="none" strike="noStrike" cap="none">
                <a:solidFill>
                  <a:schemeClr val="dk2"/>
                </a:solidFill>
              </a:defRPr>
            </a:lvl7pPr>
            <a:lvl8pPr marR="0" lvl="7" algn="l" rtl="0">
              <a:spcBef>
                <a:spcPts val="0"/>
              </a:spcBef>
              <a:spcAft>
                <a:spcPts val="0"/>
              </a:spcAft>
              <a:buSzPts val="1400"/>
              <a:buNone/>
              <a:defRPr sz="1800" b="0" i="0" u="none" strike="noStrike" cap="none">
                <a:solidFill>
                  <a:schemeClr val="dk2"/>
                </a:solidFill>
              </a:defRPr>
            </a:lvl8pPr>
            <a:lvl9pPr marR="0" lvl="8" algn="l" rtl="0">
              <a:spcBef>
                <a:spcPts val="0"/>
              </a:spcBef>
              <a:spcAft>
                <a:spcPts val="0"/>
              </a:spcAft>
              <a:buSzPts val="1400"/>
              <a:buNone/>
              <a:defRPr sz="1800" b="0" i="0" u="none" strike="noStrike" cap="none">
                <a:solidFill>
                  <a:schemeClr val="dk2"/>
                </a:solidFill>
              </a:defRPr>
            </a:lvl9pPr>
          </a:lstStyle>
          <a:p>
            <a:endParaRPr/>
          </a:p>
        </p:txBody>
      </p:sp>
      <p:sp>
        <p:nvSpPr>
          <p:cNvPr id="14" name="Google Shape;14;p32"/>
          <p:cNvSpPr txBox="1">
            <a:spLocks noGrp="1"/>
          </p:cNvSpPr>
          <p:nvPr>
            <p:ph type="dt" idx="10"/>
          </p:nvPr>
        </p:nvSpPr>
        <p:spPr>
          <a:xfrm>
            <a:off x="5163672" y="6250164"/>
            <a:ext cx="3786690"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000">
                <a:solidFill>
                  <a:schemeClr val="dk2"/>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15" name="Google Shape;15;p32"/>
          <p:cNvSpPr txBox="1">
            <a:spLocks noGrp="1"/>
          </p:cNvSpPr>
          <p:nvPr>
            <p:ph type="ftr" idx="11"/>
          </p:nvPr>
        </p:nvSpPr>
        <p:spPr>
          <a:xfrm>
            <a:off x="193638" y="6250164"/>
            <a:ext cx="3786691"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000">
                <a:solidFill>
                  <a:schemeClr val="dk2"/>
                </a:solidFill>
                <a:latin typeface="Candara"/>
                <a:ea typeface="Candara"/>
                <a:cs typeface="Candara"/>
                <a:sym typeface="Candara"/>
              </a:defRPr>
            </a:lvl1pPr>
            <a:lvl2pPr marR="0" lvl="1"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2pPr>
            <a:lvl3pPr marR="0" lvl="2"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3pPr>
            <a:lvl4pPr marR="0" lvl="3"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4pPr>
            <a:lvl5pPr marR="0" lvl="4"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5pPr>
            <a:lvl6pPr marR="0" lvl="5"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6pPr>
            <a:lvl7pPr marR="0" lvl="6"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7pPr>
            <a:lvl8pPr marR="0" lvl="7"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8pPr>
            <a:lvl9pPr marR="0" lvl="8" algn="l" rtl="0">
              <a:spcBef>
                <a:spcPts val="0"/>
              </a:spcBef>
              <a:spcAft>
                <a:spcPts val="0"/>
              </a:spcAft>
              <a:buSzPts val="1400"/>
              <a:buNone/>
              <a:defRPr sz="1800" b="0" i="0" u="none" strike="noStrike" cap="none">
                <a:solidFill>
                  <a:schemeClr val="dk1"/>
                </a:solidFill>
                <a:latin typeface="Candara"/>
                <a:ea typeface="Candara"/>
                <a:cs typeface="Candara"/>
                <a:sym typeface="Candara"/>
              </a:defRPr>
            </a:lvl9pPr>
          </a:lstStyle>
          <a:p>
            <a:endParaRPr/>
          </a:p>
        </p:txBody>
      </p:sp>
      <p:sp>
        <p:nvSpPr>
          <p:cNvPr id="16" name="Google Shape;16;p32"/>
          <p:cNvSpPr txBox="1">
            <a:spLocks noGrp="1"/>
          </p:cNvSpPr>
          <p:nvPr>
            <p:ph type="sldNum" idx="12"/>
          </p:nvPr>
        </p:nvSpPr>
        <p:spPr>
          <a:xfrm>
            <a:off x="3991088" y="6250163"/>
            <a:ext cx="1161826" cy="365125"/>
          </a:xfrm>
          <a:prstGeom prst="rect">
            <a:avLst/>
          </a:prstGeom>
          <a:noFill/>
          <a:ln>
            <a:noFill/>
          </a:ln>
        </p:spPr>
        <p:txBody>
          <a:bodyPr spcFirstLastPara="1" wrap="square" lIns="91425" tIns="45700" rIns="91425" bIns="45700" anchor="ctr" anchorCtr="0">
            <a:noAutofit/>
          </a:bodyPr>
          <a:lstStyle>
            <a:lvl1pPr marL="0" marR="0" lvl="0" indent="0" algn="ctr" rtl="0">
              <a:spcBef>
                <a:spcPts val="0"/>
              </a:spcBef>
              <a:buNone/>
              <a:defRPr sz="1000" b="0" u="none">
                <a:solidFill>
                  <a:schemeClr val="dk2"/>
                </a:solidFill>
                <a:latin typeface="Candara"/>
                <a:ea typeface="Candara"/>
                <a:cs typeface="Candara"/>
                <a:sym typeface="Candara"/>
              </a:defRPr>
            </a:lvl1pPr>
            <a:lvl2pPr marL="0" marR="0" lvl="1" indent="0" algn="ctr" rtl="0">
              <a:spcBef>
                <a:spcPts val="0"/>
              </a:spcBef>
              <a:buNone/>
              <a:defRPr sz="1000" b="0" u="none">
                <a:solidFill>
                  <a:schemeClr val="dk2"/>
                </a:solidFill>
                <a:latin typeface="Candara"/>
                <a:ea typeface="Candara"/>
                <a:cs typeface="Candara"/>
                <a:sym typeface="Candara"/>
              </a:defRPr>
            </a:lvl2pPr>
            <a:lvl3pPr marL="0" marR="0" lvl="2" indent="0" algn="ctr" rtl="0">
              <a:spcBef>
                <a:spcPts val="0"/>
              </a:spcBef>
              <a:buNone/>
              <a:defRPr sz="1000" b="0" u="none">
                <a:solidFill>
                  <a:schemeClr val="dk2"/>
                </a:solidFill>
                <a:latin typeface="Candara"/>
                <a:ea typeface="Candara"/>
                <a:cs typeface="Candara"/>
                <a:sym typeface="Candara"/>
              </a:defRPr>
            </a:lvl3pPr>
            <a:lvl4pPr marL="0" marR="0" lvl="3" indent="0" algn="ctr" rtl="0">
              <a:spcBef>
                <a:spcPts val="0"/>
              </a:spcBef>
              <a:buNone/>
              <a:defRPr sz="1000" b="0" u="none">
                <a:solidFill>
                  <a:schemeClr val="dk2"/>
                </a:solidFill>
                <a:latin typeface="Candara"/>
                <a:ea typeface="Candara"/>
                <a:cs typeface="Candara"/>
                <a:sym typeface="Candara"/>
              </a:defRPr>
            </a:lvl4pPr>
            <a:lvl5pPr marL="0" marR="0" lvl="4" indent="0" algn="ctr" rtl="0">
              <a:spcBef>
                <a:spcPts val="0"/>
              </a:spcBef>
              <a:buNone/>
              <a:defRPr sz="1000" b="0" u="none">
                <a:solidFill>
                  <a:schemeClr val="dk2"/>
                </a:solidFill>
                <a:latin typeface="Candara"/>
                <a:ea typeface="Candara"/>
                <a:cs typeface="Candara"/>
                <a:sym typeface="Candara"/>
              </a:defRPr>
            </a:lvl5pPr>
            <a:lvl6pPr marL="0" marR="0" lvl="5" indent="0" algn="ctr" rtl="0">
              <a:spcBef>
                <a:spcPts val="0"/>
              </a:spcBef>
              <a:buNone/>
              <a:defRPr sz="1000" b="0" u="none">
                <a:solidFill>
                  <a:schemeClr val="dk2"/>
                </a:solidFill>
                <a:latin typeface="Candara"/>
                <a:ea typeface="Candara"/>
                <a:cs typeface="Candara"/>
                <a:sym typeface="Candara"/>
              </a:defRPr>
            </a:lvl6pPr>
            <a:lvl7pPr marL="0" marR="0" lvl="6" indent="0" algn="ctr" rtl="0">
              <a:spcBef>
                <a:spcPts val="0"/>
              </a:spcBef>
              <a:buNone/>
              <a:defRPr sz="1000" b="0" u="none">
                <a:solidFill>
                  <a:schemeClr val="dk2"/>
                </a:solidFill>
                <a:latin typeface="Candara"/>
                <a:ea typeface="Candara"/>
                <a:cs typeface="Candara"/>
                <a:sym typeface="Candara"/>
              </a:defRPr>
            </a:lvl7pPr>
            <a:lvl8pPr marL="0" marR="0" lvl="7" indent="0" algn="ctr" rtl="0">
              <a:spcBef>
                <a:spcPts val="0"/>
              </a:spcBef>
              <a:buNone/>
              <a:defRPr sz="1000" b="0" u="none">
                <a:solidFill>
                  <a:schemeClr val="dk2"/>
                </a:solidFill>
                <a:latin typeface="Candara"/>
                <a:ea typeface="Candara"/>
                <a:cs typeface="Candara"/>
                <a:sym typeface="Candara"/>
              </a:defRPr>
            </a:lvl8pPr>
            <a:lvl9pPr marL="0" marR="0" lvl="8" indent="0" algn="ctr" rtl="0">
              <a:spcBef>
                <a:spcPts val="0"/>
              </a:spcBef>
              <a:buNone/>
              <a:defRPr sz="1000" b="0" u="none">
                <a:solidFill>
                  <a:schemeClr val="dk2"/>
                </a:solidFill>
                <a:latin typeface="Candara"/>
                <a:ea typeface="Candara"/>
                <a:cs typeface="Candara"/>
                <a:sym typeface="Candara"/>
              </a:defRPr>
            </a:lvl9pPr>
          </a:lstStyle>
          <a:p>
            <a:pPr marL="0" lvl="0" indent="0" algn="ctr" rtl="0">
              <a:spcBef>
                <a:spcPts val="0"/>
              </a:spcBef>
              <a:spcAft>
                <a:spcPts val="0"/>
              </a:spcAft>
              <a:buNone/>
            </a:pPr>
            <a:fld id="{00000000-1234-1234-1234-123412341234}" type="slidenum">
              <a:rPr lang="el-GR"/>
              <a:t>‹#›</a:t>
            </a:fld>
            <a:endParaRPr/>
          </a:p>
        </p:txBody>
      </p:sp>
      <p:sp>
        <p:nvSpPr>
          <p:cNvPr id="17" name="Google Shape;17;p32"/>
          <p:cNvSpPr txBox="1">
            <a:spLocks noGrp="1"/>
          </p:cNvSpPr>
          <p:nvPr>
            <p:ph type="body" idx="1"/>
          </p:nvPr>
        </p:nvSpPr>
        <p:spPr>
          <a:xfrm>
            <a:off x="872067" y="2675467"/>
            <a:ext cx="7408333" cy="3450696"/>
          </a:xfrm>
          <a:prstGeom prst="rect">
            <a:avLst/>
          </a:prstGeom>
          <a:noFill/>
          <a:ln>
            <a:noFill/>
          </a:ln>
        </p:spPr>
        <p:txBody>
          <a:bodyPr spcFirstLastPara="1" wrap="square" lIns="91425" tIns="45700" rIns="91425" bIns="45700" anchor="t" anchorCtr="0">
            <a:normAutofit/>
          </a:bodyPr>
          <a:lstStyle>
            <a:lvl1pPr marL="457200" marR="0" lvl="0" indent="-381000" algn="l" rtl="0">
              <a:spcBef>
                <a:spcPts val="480"/>
              </a:spcBef>
              <a:spcAft>
                <a:spcPts val="0"/>
              </a:spcAft>
              <a:buClr>
                <a:schemeClr val="accent1"/>
              </a:buClr>
              <a:buSzPts val="2400"/>
              <a:buFont typeface="Noto Sans Symbols"/>
              <a:buChar char="*"/>
              <a:defRPr sz="2400" b="0" i="0" u="none" strike="noStrike" cap="none">
                <a:solidFill>
                  <a:schemeClr val="dk2"/>
                </a:solidFill>
                <a:latin typeface="Candara"/>
                <a:ea typeface="Candara"/>
                <a:cs typeface="Candara"/>
                <a:sym typeface="Candara"/>
              </a:defRPr>
            </a:lvl1pPr>
            <a:lvl2pPr marL="914400" marR="0" lvl="1" indent="-368300" algn="l" rtl="0">
              <a:spcBef>
                <a:spcPts val="440"/>
              </a:spcBef>
              <a:spcAft>
                <a:spcPts val="0"/>
              </a:spcAft>
              <a:buClr>
                <a:schemeClr val="accent1"/>
              </a:buClr>
              <a:buSzPts val="2200"/>
              <a:buFont typeface="Noto Sans Symbols"/>
              <a:buChar char="*"/>
              <a:defRPr sz="2200" b="0" i="0" u="none" strike="noStrike" cap="none">
                <a:solidFill>
                  <a:schemeClr val="dk2"/>
                </a:solidFill>
                <a:latin typeface="Candara"/>
                <a:ea typeface="Candara"/>
                <a:cs typeface="Candara"/>
                <a:sym typeface="Candara"/>
              </a:defRPr>
            </a:lvl2pPr>
            <a:lvl3pPr marL="1371600" marR="0" lvl="2" indent="-355600" algn="l" rtl="0">
              <a:spcBef>
                <a:spcPts val="400"/>
              </a:spcBef>
              <a:spcAft>
                <a:spcPts val="0"/>
              </a:spcAft>
              <a:buClr>
                <a:schemeClr val="accent1"/>
              </a:buClr>
              <a:buSzPts val="2000"/>
              <a:buFont typeface="Noto Sans Symbols"/>
              <a:buChar char="*"/>
              <a:defRPr sz="2000" b="0" i="0" u="none" strike="noStrike" cap="none">
                <a:solidFill>
                  <a:schemeClr val="dk2"/>
                </a:solidFill>
                <a:latin typeface="Candara"/>
                <a:ea typeface="Candara"/>
                <a:cs typeface="Candara"/>
                <a:sym typeface="Candara"/>
              </a:defRPr>
            </a:lvl3pPr>
            <a:lvl4pPr marL="1828800" marR="0" lvl="3" indent="-342900" algn="l" rtl="0">
              <a:spcBef>
                <a:spcPts val="360"/>
              </a:spcBef>
              <a:spcAft>
                <a:spcPts val="0"/>
              </a:spcAft>
              <a:buClr>
                <a:schemeClr val="accent1"/>
              </a:buClr>
              <a:buSzPts val="1800"/>
              <a:buFont typeface="Noto Sans Symbols"/>
              <a:buChar char="*"/>
              <a:defRPr sz="1800" b="0" i="0" u="none" strike="noStrike" cap="none">
                <a:solidFill>
                  <a:schemeClr val="dk2"/>
                </a:solidFill>
                <a:latin typeface="Candara"/>
                <a:ea typeface="Candara"/>
                <a:cs typeface="Candara"/>
                <a:sym typeface="Candara"/>
              </a:defRPr>
            </a:lvl4pPr>
            <a:lvl5pPr marL="2286000" marR="0" lvl="4" indent="-330200" algn="l" rtl="0">
              <a:spcBef>
                <a:spcPts val="320"/>
              </a:spcBef>
              <a:spcAft>
                <a:spcPts val="0"/>
              </a:spcAft>
              <a:buClr>
                <a:schemeClr val="accent1"/>
              </a:buClr>
              <a:buSzPts val="1600"/>
              <a:buFont typeface="Noto Sans Symbols"/>
              <a:buChar char="*"/>
              <a:defRPr sz="1600" b="0" i="0" u="none" strike="noStrike" cap="none">
                <a:solidFill>
                  <a:schemeClr val="dk2"/>
                </a:solidFill>
                <a:latin typeface="Candara"/>
                <a:ea typeface="Candara"/>
                <a:cs typeface="Candara"/>
                <a:sym typeface="Candara"/>
              </a:defRPr>
            </a:lvl5pPr>
            <a:lvl6pPr marL="2743200" marR="0" lvl="5" indent="-317500" algn="l" rtl="0">
              <a:spcBef>
                <a:spcPts val="384"/>
              </a:spcBef>
              <a:spcAft>
                <a:spcPts val="0"/>
              </a:spcAft>
              <a:buClr>
                <a:schemeClr val="accent1"/>
              </a:buClr>
              <a:buSzPts val="1400"/>
              <a:buFont typeface="Noto Sans Symbols"/>
              <a:buChar char="●"/>
              <a:defRPr sz="1400" b="0" i="0" u="none" strike="noStrike" cap="none">
                <a:solidFill>
                  <a:schemeClr val="dk2"/>
                </a:solidFill>
                <a:latin typeface="Candara"/>
                <a:ea typeface="Candara"/>
                <a:cs typeface="Candara"/>
                <a:sym typeface="Candara"/>
              </a:defRPr>
            </a:lvl6pPr>
            <a:lvl7pPr marL="3200400" marR="0" lvl="6" indent="-317500" algn="l" rtl="0">
              <a:spcBef>
                <a:spcPts val="384"/>
              </a:spcBef>
              <a:spcAft>
                <a:spcPts val="0"/>
              </a:spcAft>
              <a:buClr>
                <a:schemeClr val="accent1"/>
              </a:buClr>
              <a:buSzPts val="1400"/>
              <a:buFont typeface="Noto Sans Symbols"/>
              <a:buChar char="●"/>
              <a:defRPr sz="1400" b="0" i="0" u="none" strike="noStrike" cap="none">
                <a:solidFill>
                  <a:schemeClr val="dk2"/>
                </a:solidFill>
                <a:latin typeface="Candara"/>
                <a:ea typeface="Candara"/>
                <a:cs typeface="Candara"/>
                <a:sym typeface="Candara"/>
              </a:defRPr>
            </a:lvl7pPr>
            <a:lvl8pPr marL="3657600" marR="0" lvl="7" indent="-317500" algn="l" rtl="0">
              <a:spcBef>
                <a:spcPts val="384"/>
              </a:spcBef>
              <a:spcAft>
                <a:spcPts val="0"/>
              </a:spcAft>
              <a:buClr>
                <a:schemeClr val="accent1"/>
              </a:buClr>
              <a:buSzPts val="1400"/>
              <a:buFont typeface="Noto Sans Symbols"/>
              <a:buChar char="●"/>
              <a:defRPr sz="1400" b="0" i="0" u="none" strike="noStrike" cap="none">
                <a:solidFill>
                  <a:schemeClr val="dk2"/>
                </a:solidFill>
                <a:latin typeface="Candara"/>
                <a:ea typeface="Candara"/>
                <a:cs typeface="Candara"/>
                <a:sym typeface="Candara"/>
              </a:defRPr>
            </a:lvl8pPr>
            <a:lvl9pPr marL="4114800" marR="0" lvl="8" indent="-317500" algn="l" rtl="0">
              <a:spcBef>
                <a:spcPts val="384"/>
              </a:spcBef>
              <a:spcAft>
                <a:spcPts val="0"/>
              </a:spcAft>
              <a:buClr>
                <a:schemeClr val="accent1"/>
              </a:buClr>
              <a:buSzPts val="1400"/>
              <a:buFont typeface="Noto Sans Symbols"/>
              <a:buChar char="●"/>
              <a:defRPr sz="1400" b="0" i="0" u="none" strike="noStrike" cap="none">
                <a:solidFill>
                  <a:schemeClr val="dk2"/>
                </a:solidFill>
                <a:latin typeface="Candara"/>
                <a:ea typeface="Candara"/>
                <a:cs typeface="Candara"/>
                <a:sym typeface="Candara"/>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kallipos.gr/"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hyperlink" Target="http://repository.kallipos.gr/handle/11419/577"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1"/>
          <p:cNvSpPr txBox="1">
            <a:spLocks noGrp="1"/>
          </p:cNvSpPr>
          <p:nvPr>
            <p:ph type="ctrTitle"/>
          </p:nvPr>
        </p:nvSpPr>
        <p:spPr>
          <a:xfrm>
            <a:off x="4373059" y="2980573"/>
            <a:ext cx="3960440" cy="1284943"/>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rgbClr val="FFFF99"/>
              </a:buClr>
              <a:buSzPts val="2600"/>
              <a:buFont typeface="Candara"/>
              <a:buNone/>
            </a:pPr>
            <a:r>
              <a:rPr lang="el-GR" sz="2600" b="1">
                <a:solidFill>
                  <a:srgbClr val="FFFF99"/>
                </a:solidFill>
              </a:rPr>
              <a:t>Διαθεωρητικό Υπόδειγμα </a:t>
            </a:r>
            <a:br>
              <a:rPr lang="el-GR" sz="2600" b="1">
                <a:solidFill>
                  <a:srgbClr val="FFFF99"/>
                </a:solidFill>
              </a:rPr>
            </a:br>
            <a:r>
              <a:rPr lang="el-GR" sz="2600" b="1">
                <a:solidFill>
                  <a:srgbClr val="FFFF99"/>
                </a:solidFill>
              </a:rPr>
              <a:t>(Υπόδειγμα σταδίων αλλαγής)</a:t>
            </a:r>
            <a:br>
              <a:rPr lang="el-GR" sz="2400" b="1">
                <a:solidFill>
                  <a:srgbClr val="FFFF99"/>
                </a:solidFill>
              </a:rPr>
            </a:br>
            <a:br>
              <a:rPr lang="el-GR" sz="2400" b="1">
                <a:solidFill>
                  <a:srgbClr val="FFFF99"/>
                </a:solidFill>
              </a:rPr>
            </a:br>
            <a:r>
              <a:rPr lang="el-GR" sz="2400" b="1">
                <a:solidFill>
                  <a:srgbClr val="FFFFCC"/>
                </a:solidFill>
              </a:rPr>
              <a:t>Διαδικασίες Αλλαγής</a:t>
            </a:r>
            <a:endParaRPr/>
          </a:p>
        </p:txBody>
      </p:sp>
      <p:sp>
        <p:nvSpPr>
          <p:cNvPr id="133" name="Google Shape;133;p1"/>
          <p:cNvSpPr txBox="1">
            <a:spLocks noGrp="1"/>
          </p:cNvSpPr>
          <p:nvPr>
            <p:ph type="subTitle" idx="1"/>
          </p:nvPr>
        </p:nvSpPr>
        <p:spPr>
          <a:xfrm>
            <a:off x="179512" y="6021288"/>
            <a:ext cx="3672408" cy="684565"/>
          </a:xfrm>
          <a:prstGeom prst="rect">
            <a:avLst/>
          </a:prstGeom>
          <a:noFill/>
          <a:ln>
            <a:noFill/>
          </a:ln>
        </p:spPr>
        <p:txBody>
          <a:bodyPr spcFirstLastPara="1" wrap="square" lIns="91425" tIns="45700" rIns="91425" bIns="45700" anchor="t" anchorCtr="0">
            <a:normAutofit/>
          </a:bodyPr>
          <a:lstStyle/>
          <a:p>
            <a:pPr marL="0" lvl="0" indent="0" algn="l" rtl="0">
              <a:spcBef>
                <a:spcPts val="0"/>
              </a:spcBef>
              <a:spcAft>
                <a:spcPts val="0"/>
              </a:spcAft>
              <a:buSzPts val="1600"/>
              <a:buNone/>
            </a:pPr>
            <a:r>
              <a:rPr lang="el-GR" sz="1600">
                <a:solidFill>
                  <a:srgbClr val="333399"/>
                </a:solidFill>
              </a:rPr>
              <a:t>Ευαγγελία Φάππα</a:t>
            </a:r>
            <a:endParaRPr sz="1600">
              <a:solidFill>
                <a:srgbClr val="333399"/>
              </a:solidFill>
            </a:endParaRPr>
          </a:p>
          <a:p>
            <a:pPr marL="0" lvl="0" indent="0" algn="l" rtl="0">
              <a:spcBef>
                <a:spcPts val="320"/>
              </a:spcBef>
              <a:spcAft>
                <a:spcPts val="0"/>
              </a:spcAft>
              <a:buSzPts val="1600"/>
              <a:buNone/>
            </a:pPr>
            <a:r>
              <a:rPr lang="el-GR" sz="1600">
                <a:solidFill>
                  <a:srgbClr val="333399"/>
                </a:solidFill>
              </a:rPr>
              <a:t>Διαιτολόγος – Διατροφολόγος, PhD</a:t>
            </a:r>
            <a:endParaRPr sz="1600">
              <a:solidFill>
                <a:srgbClr val="333399"/>
              </a:solidFill>
            </a:endParaRPr>
          </a:p>
        </p:txBody>
      </p:sp>
      <p:sp>
        <p:nvSpPr>
          <p:cNvPr id="134" name="Google Shape;134;p1"/>
          <p:cNvSpPr txBox="1"/>
          <p:nvPr/>
        </p:nvSpPr>
        <p:spPr>
          <a:xfrm>
            <a:off x="323528" y="404664"/>
            <a:ext cx="4248472" cy="864096"/>
          </a:xfrm>
          <a:prstGeom prst="rect">
            <a:avLst/>
          </a:prstGeom>
          <a:noFill/>
          <a:ln>
            <a:noFill/>
          </a:ln>
        </p:spPr>
        <p:txBody>
          <a:bodyPr spcFirstLastPara="1" wrap="square" lIns="91425" tIns="45700" rIns="91425" bIns="45700" anchor="b" anchorCtr="0">
            <a:noAutofit/>
          </a:bodyPr>
          <a:lstStyle/>
          <a:p>
            <a:pPr marL="0" marR="0" lvl="0" indent="0" algn="ctr" rtl="0">
              <a:spcBef>
                <a:spcPts val="0"/>
              </a:spcBef>
              <a:spcAft>
                <a:spcPts val="0"/>
              </a:spcAft>
              <a:buClr>
                <a:srgbClr val="FFFFFF"/>
              </a:buClr>
              <a:buSzPts val="2400"/>
              <a:buFont typeface="Candara"/>
              <a:buNone/>
            </a:pPr>
            <a:r>
              <a:rPr lang="el-GR" sz="2400">
                <a:solidFill>
                  <a:srgbClr val="FFFFFF"/>
                </a:solidFill>
                <a:latin typeface="Candara"/>
                <a:ea typeface="Candara"/>
                <a:cs typeface="Candara"/>
                <a:sym typeface="Candara"/>
              </a:rPr>
              <a:t>ΔΙΑΤΡΟΦΙΚΗ ΣΥΜΒΟΥΛΕΥΤΙΚΗ</a:t>
            </a:r>
            <a:endParaRPr/>
          </a:p>
          <a:p>
            <a:pPr marL="0" marR="0" lvl="0" indent="0" algn="ctr" rtl="0">
              <a:spcBef>
                <a:spcPts val="0"/>
              </a:spcBef>
              <a:spcAft>
                <a:spcPts val="0"/>
              </a:spcAft>
              <a:buClr>
                <a:srgbClr val="FFFFFF"/>
              </a:buClr>
              <a:buSzPts val="2400"/>
              <a:buFont typeface="Candara"/>
              <a:buNone/>
            </a:pPr>
            <a:r>
              <a:rPr lang="el-GR" sz="2400">
                <a:solidFill>
                  <a:srgbClr val="FFFFFF"/>
                </a:solidFill>
                <a:latin typeface="Candara"/>
                <a:ea typeface="Candara"/>
                <a:cs typeface="Candara"/>
                <a:sym typeface="Candara"/>
              </a:rPr>
              <a:t>ΕΔΔ4042</a:t>
            </a:r>
            <a:endParaRPr/>
          </a:p>
        </p:txBody>
      </p:sp>
      <p:pic>
        <p:nvPicPr>
          <p:cNvPr id="135" name="Google Shape;135;p1"/>
          <p:cNvPicPr preferRelativeResize="0"/>
          <p:nvPr/>
        </p:nvPicPr>
        <p:blipFill rotWithShape="1">
          <a:blip r:embed="rId3">
            <a:alphaModFix/>
          </a:blip>
          <a:srcRect t="9251" b="17942"/>
          <a:stretch/>
        </p:blipFill>
        <p:spPr>
          <a:xfrm>
            <a:off x="934984" y="1700808"/>
            <a:ext cx="3060952" cy="2326659"/>
          </a:xfrm>
          <a:prstGeom prst="roundRect">
            <a:avLst>
              <a:gd name="adj" fmla="val 16667"/>
            </a:avLst>
          </a:prstGeom>
          <a:noFill/>
          <a:ln>
            <a:noFill/>
          </a:ln>
          <a:effectLst>
            <a:outerShdw blurRad="152400" dist="12000" dir="900000" sy="98000" kx="110000" ky="200000" algn="tl" rotWithShape="0">
              <a:srgbClr val="000000">
                <a:alpha val="30196"/>
              </a:srgbClr>
            </a:outerShdw>
          </a:effectLst>
        </p:spPr>
      </p:pic>
      <p:pic>
        <p:nvPicPr>
          <p:cNvPr id="136" name="Google Shape;136;p1"/>
          <p:cNvPicPr preferRelativeResize="0"/>
          <p:nvPr/>
        </p:nvPicPr>
        <p:blipFill rotWithShape="1">
          <a:blip r:embed="rId4">
            <a:alphaModFix/>
          </a:blip>
          <a:srcRect/>
          <a:stretch/>
        </p:blipFill>
        <p:spPr>
          <a:xfrm>
            <a:off x="8335754" y="188640"/>
            <a:ext cx="607345" cy="615553"/>
          </a:xfrm>
          <a:prstGeom prst="rect">
            <a:avLst/>
          </a:prstGeom>
          <a:solidFill>
            <a:schemeClr val="lt1"/>
          </a:solidFill>
          <a:ln>
            <a:noFill/>
          </a:ln>
        </p:spPr>
      </p:pic>
      <p:sp>
        <p:nvSpPr>
          <p:cNvPr id="137" name="Google Shape;137;p1"/>
          <p:cNvSpPr txBox="1"/>
          <p:nvPr/>
        </p:nvSpPr>
        <p:spPr>
          <a:xfrm>
            <a:off x="5364088" y="188640"/>
            <a:ext cx="3024336" cy="615553"/>
          </a:xfrm>
          <a:prstGeom prst="rect">
            <a:avLst/>
          </a:prstGeom>
          <a:solidFill>
            <a:schemeClr val="lt1"/>
          </a:solid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l-GR" sz="1700">
                <a:solidFill>
                  <a:schemeClr val="dk1"/>
                </a:solidFill>
                <a:latin typeface="Candara"/>
                <a:ea typeface="Candara"/>
                <a:cs typeface="Candara"/>
                <a:sym typeface="Candara"/>
              </a:rPr>
              <a:t>ΤΜΗΜΑ ΕΠΙΣΤΗΜΗΣ ΔΙΑΤΡΟΦΗΣ ΚΑΙ ΔΙΑΙΤΟΛΟΓΙΑΣ</a:t>
            </a:r>
            <a:endParaRPr sz="1700">
              <a:solidFill>
                <a:schemeClr val="dk1"/>
              </a:solidFill>
              <a:latin typeface="Candara"/>
              <a:ea typeface="Candara"/>
              <a:cs typeface="Candara"/>
              <a:sym typeface="Candar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10"/>
          <p:cNvSpPr txBox="1">
            <a:spLocks noGrp="1"/>
          </p:cNvSpPr>
          <p:nvPr>
            <p:ph type="body" idx="1"/>
          </p:nvPr>
        </p:nvSpPr>
        <p:spPr>
          <a:xfrm>
            <a:off x="755575" y="2708850"/>
            <a:ext cx="7488831" cy="3699773"/>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2000"/>
              <a:buChar char="*"/>
            </a:pPr>
            <a:r>
              <a:rPr lang="el-GR" sz="2000" b="1"/>
              <a:t>Περιβαλλοντική επαναξιολόγηση </a:t>
            </a:r>
            <a:r>
              <a:rPr lang="el-GR" sz="2000"/>
              <a:t>(environmental reevaluation) </a:t>
            </a:r>
            <a:endParaRPr/>
          </a:p>
          <a:p>
            <a:pPr marL="68580" lvl="0" indent="0" algn="l" rtl="0">
              <a:spcBef>
                <a:spcPts val="480"/>
              </a:spcBef>
              <a:spcAft>
                <a:spcPts val="0"/>
              </a:spcAft>
              <a:buSzPts val="2400"/>
              <a:buNone/>
            </a:pPr>
            <a:endParaRPr/>
          </a:p>
          <a:p>
            <a:pPr marL="274320" lvl="0" indent="-274320" algn="l" rtl="0">
              <a:spcBef>
                <a:spcPts val="480"/>
              </a:spcBef>
              <a:spcAft>
                <a:spcPts val="0"/>
              </a:spcAft>
              <a:buClr>
                <a:srgbClr val="F2F2F2"/>
              </a:buClr>
              <a:buSzPts val="2400"/>
              <a:buChar char="*"/>
            </a:pPr>
            <a:r>
              <a:rPr lang="el-GR" b="1">
                <a:solidFill>
                  <a:srgbClr val="F2F2F2"/>
                </a:solidFill>
              </a:rPr>
              <a:t>Περιβαλλοντική επαναξιολόγηση </a:t>
            </a:r>
            <a:r>
              <a:rPr lang="el-GR">
                <a:solidFill>
                  <a:srgbClr val="F2F2F2"/>
                </a:solidFill>
              </a:rPr>
              <a:t>(environmental reevaluation) </a:t>
            </a:r>
            <a:endParaRPr/>
          </a:p>
          <a:p>
            <a:pPr marL="274320" lvl="0" indent="-121920" algn="l" rtl="0">
              <a:spcBef>
                <a:spcPts val="480"/>
              </a:spcBef>
              <a:spcAft>
                <a:spcPts val="0"/>
              </a:spcAft>
              <a:buClr>
                <a:srgbClr val="F2F2F2"/>
              </a:buClr>
              <a:buSzPts val="2400"/>
              <a:buNone/>
            </a:pPr>
            <a:endParaRPr>
              <a:solidFill>
                <a:srgbClr val="F2F2F2"/>
              </a:solidFill>
            </a:endParaRPr>
          </a:p>
          <a:p>
            <a:pPr marL="274320" lvl="0" indent="-274320" algn="l" rtl="0">
              <a:spcBef>
                <a:spcPts val="480"/>
              </a:spcBef>
              <a:spcAft>
                <a:spcPts val="0"/>
              </a:spcAft>
              <a:buClr>
                <a:srgbClr val="F2F2F2"/>
              </a:buClr>
              <a:buSzPts val="2400"/>
              <a:buChar char="*"/>
            </a:pPr>
            <a:r>
              <a:rPr lang="el-GR" b="1">
                <a:solidFill>
                  <a:srgbClr val="F2F2F2"/>
                </a:solidFill>
              </a:rPr>
              <a:t>Κοινωνική απελευθέρωση </a:t>
            </a:r>
            <a:r>
              <a:rPr lang="el-GR">
                <a:solidFill>
                  <a:srgbClr val="F2F2F2"/>
                </a:solidFill>
              </a:rPr>
              <a:t>(social liberation) </a:t>
            </a:r>
            <a:endParaRPr/>
          </a:p>
          <a:p>
            <a:pPr marL="274320" lvl="0" indent="-121920" algn="l" rtl="0">
              <a:spcBef>
                <a:spcPts val="480"/>
              </a:spcBef>
              <a:spcAft>
                <a:spcPts val="0"/>
              </a:spcAft>
              <a:buSzPts val="2400"/>
              <a:buNone/>
            </a:pPr>
            <a:endParaRPr/>
          </a:p>
        </p:txBody>
      </p:sp>
      <p:sp>
        <p:nvSpPr>
          <p:cNvPr id="200" name="Google Shape;200;p10"/>
          <p:cNvSpPr txBox="1">
            <a:spLocks noGrp="1"/>
          </p:cNvSpPr>
          <p:nvPr>
            <p:ph type="title"/>
          </p:nvPr>
        </p:nvSpPr>
        <p:spPr>
          <a:xfrm>
            <a:off x="931632" y="584245"/>
            <a:ext cx="7024744" cy="792088"/>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andara"/>
              <a:buNone/>
            </a:pPr>
            <a:r>
              <a:rPr lang="el-GR">
                <a:solidFill>
                  <a:schemeClr val="lt1"/>
                </a:solidFill>
              </a:rPr>
              <a:t>Γνωσιακές Διαδικασίες</a:t>
            </a:r>
            <a:endParaRPr/>
          </a:p>
        </p:txBody>
      </p:sp>
      <p:sp>
        <p:nvSpPr>
          <p:cNvPr id="201" name="Google Shape;201;p10"/>
          <p:cNvSpPr/>
          <p:nvPr/>
        </p:nvSpPr>
        <p:spPr>
          <a:xfrm rot="10800000">
            <a:off x="683564" y="3645024"/>
            <a:ext cx="7416825" cy="2376264"/>
          </a:xfrm>
          <a:prstGeom prst="wedgeRoundRectCallout">
            <a:avLst>
              <a:gd name="adj1" fmla="val 29189"/>
              <a:gd name="adj2" fmla="val 72408"/>
              <a:gd name="adj3" fmla="val 16667"/>
            </a:avLst>
          </a:prstGeom>
          <a:solidFill>
            <a:srgbClr val="F2F2F2"/>
          </a:solidFill>
          <a:ln w="15875" cap="flat" cmpd="sng">
            <a:solidFill>
              <a:srgbClr val="EAD1B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sp>
        <p:nvSpPr>
          <p:cNvPr id="202" name="Google Shape;202;p10"/>
          <p:cNvSpPr txBox="1"/>
          <p:nvPr/>
        </p:nvSpPr>
        <p:spPr>
          <a:xfrm>
            <a:off x="827584" y="3933056"/>
            <a:ext cx="7128792" cy="193899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000" i="1">
                <a:solidFill>
                  <a:schemeClr val="dk1"/>
                </a:solidFill>
                <a:latin typeface="Candara"/>
                <a:ea typeface="Candara"/>
                <a:cs typeface="Candara"/>
                <a:sym typeface="Candara"/>
              </a:rPr>
              <a:t>Αφορά στο πώς ή παρουσία ή απουσία μιας </a:t>
            </a:r>
            <a:r>
              <a:rPr lang="el-GR" sz="2000" b="1" i="1">
                <a:solidFill>
                  <a:schemeClr val="dk1"/>
                </a:solidFill>
                <a:latin typeface="Candara"/>
                <a:ea typeface="Candara"/>
                <a:cs typeface="Candara"/>
                <a:sym typeface="Candara"/>
              </a:rPr>
              <a:t>ατομικής συμπεριφοράς </a:t>
            </a:r>
            <a:r>
              <a:rPr lang="el-GR" sz="2000" i="1">
                <a:solidFill>
                  <a:schemeClr val="dk1"/>
                </a:solidFill>
                <a:latin typeface="Candara"/>
                <a:ea typeface="Candara"/>
                <a:cs typeface="Candara"/>
                <a:sym typeface="Candara"/>
              </a:rPr>
              <a:t>επηρεάζει το </a:t>
            </a:r>
            <a:r>
              <a:rPr lang="el-GR" sz="2000" b="1" i="1">
                <a:solidFill>
                  <a:schemeClr val="dk1"/>
                </a:solidFill>
                <a:latin typeface="Candara"/>
                <a:ea typeface="Candara"/>
                <a:cs typeface="Candara"/>
                <a:sym typeface="Candara"/>
              </a:rPr>
              <a:t>κοινωνικό περιβάλλον </a:t>
            </a:r>
            <a:r>
              <a:rPr lang="el-GR" sz="2000" i="1">
                <a:solidFill>
                  <a:schemeClr val="dk1"/>
                </a:solidFill>
                <a:latin typeface="Candara"/>
                <a:ea typeface="Candara"/>
                <a:cs typeface="Candara"/>
                <a:sym typeface="Candara"/>
              </a:rPr>
              <a:t>του ατόμου, όπως το κάπνισμα τους άλλους. </a:t>
            </a:r>
            <a:endParaRPr sz="2000" i="1">
              <a:solidFill>
                <a:schemeClr val="dk1"/>
              </a:solidFill>
              <a:latin typeface="Candara"/>
              <a:ea typeface="Candara"/>
              <a:cs typeface="Candara"/>
              <a:sym typeface="Candara"/>
            </a:endParaRPr>
          </a:p>
          <a:p>
            <a:pPr marL="0" marR="0" lvl="0" indent="0" algn="just" rtl="0">
              <a:spcBef>
                <a:spcPts val="0"/>
              </a:spcBef>
              <a:spcAft>
                <a:spcPts val="0"/>
              </a:spcAft>
              <a:buNone/>
            </a:pPr>
            <a:endParaRPr sz="2000" i="1">
              <a:solidFill>
                <a:schemeClr val="dk1"/>
              </a:solidFill>
              <a:latin typeface="Candara"/>
              <a:ea typeface="Candara"/>
              <a:cs typeface="Candara"/>
              <a:sym typeface="Candara"/>
            </a:endParaRPr>
          </a:p>
          <a:p>
            <a:pPr marL="0" marR="0" lvl="0" indent="0" algn="just" rtl="0">
              <a:spcBef>
                <a:spcPts val="0"/>
              </a:spcBef>
              <a:spcAft>
                <a:spcPts val="0"/>
              </a:spcAft>
              <a:buNone/>
            </a:pPr>
            <a:r>
              <a:rPr lang="el-GR" sz="2000" i="1">
                <a:solidFill>
                  <a:schemeClr val="dk1"/>
                </a:solidFill>
                <a:latin typeface="Candara"/>
                <a:ea typeface="Candara"/>
                <a:cs typeface="Candara"/>
                <a:sym typeface="Candara"/>
              </a:rPr>
              <a:t>Περιλαμβάνει, επίσης, τη συναίσθηση πώς ένα άτομο μπορεί να λειτουργήσει ως </a:t>
            </a:r>
            <a:r>
              <a:rPr lang="el-GR" sz="2000" b="1" i="1">
                <a:solidFill>
                  <a:schemeClr val="dk1"/>
                </a:solidFill>
                <a:latin typeface="Candara"/>
                <a:ea typeface="Candara"/>
                <a:cs typeface="Candara"/>
                <a:sym typeface="Candara"/>
              </a:rPr>
              <a:t>θετικό ή αρνητικό πρότυπο </a:t>
            </a:r>
            <a:r>
              <a:rPr lang="el-GR" sz="2000" i="1">
                <a:solidFill>
                  <a:schemeClr val="dk1"/>
                </a:solidFill>
                <a:latin typeface="Candara"/>
                <a:ea typeface="Candara"/>
                <a:cs typeface="Candara"/>
                <a:sym typeface="Candara"/>
              </a:rPr>
              <a:t>στους άλλους.</a:t>
            </a:r>
            <a:endParaRPr/>
          </a:p>
        </p:txBody>
      </p:sp>
      <p:sp>
        <p:nvSpPr>
          <p:cNvPr id="203" name="Google Shape;203;p10"/>
          <p:cNvSpPr/>
          <p:nvPr/>
        </p:nvSpPr>
        <p:spPr>
          <a:xfrm>
            <a:off x="4355976" y="5085184"/>
            <a:ext cx="4176464" cy="1772816"/>
          </a:xfrm>
          <a:prstGeom prst="ellipse">
            <a:avLst/>
          </a:prstGeom>
          <a:solidFill>
            <a:srgbClr val="FFFFCC"/>
          </a:solidFill>
          <a:ln w="15875" cap="flat" cmpd="sng">
            <a:solidFill>
              <a:srgbClr val="3F4C5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l-GR" sz="2000">
                <a:solidFill>
                  <a:schemeClr val="dk1"/>
                </a:solidFill>
                <a:latin typeface="Candara"/>
                <a:ea typeface="Candara"/>
                <a:cs typeface="Candara"/>
                <a:sym typeface="Candara"/>
              </a:rPr>
              <a:t>Σε ποια ομάδα πληθυσμού μπορεί να λειτουργήσει αυτή η διαδικασία;</a:t>
            </a:r>
            <a:endParaRPr sz="2000">
              <a:solidFill>
                <a:schemeClr val="dk1"/>
              </a:solidFill>
              <a:latin typeface="Candara"/>
              <a:ea typeface="Candara"/>
              <a:cs typeface="Candara"/>
              <a:sym typeface="Candar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11"/>
          <p:cNvSpPr txBox="1">
            <a:spLocks noGrp="1"/>
          </p:cNvSpPr>
          <p:nvPr>
            <p:ph type="body" idx="1"/>
          </p:nvPr>
        </p:nvSpPr>
        <p:spPr>
          <a:xfrm>
            <a:off x="179512" y="2276871"/>
            <a:ext cx="7488831" cy="3168353"/>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2000"/>
              <a:buChar char="*"/>
            </a:pPr>
            <a:r>
              <a:rPr lang="el-GR" sz="2000" b="1"/>
              <a:t>Κοινωνική απελευθέρωση </a:t>
            </a:r>
            <a:r>
              <a:rPr lang="el-GR" sz="2000"/>
              <a:t>(social liberation) </a:t>
            </a:r>
            <a:endParaRPr/>
          </a:p>
          <a:p>
            <a:pPr marL="68580" lvl="0" indent="0" algn="l" rtl="0">
              <a:spcBef>
                <a:spcPts val="480"/>
              </a:spcBef>
              <a:spcAft>
                <a:spcPts val="0"/>
              </a:spcAft>
              <a:buSzPts val="2400"/>
              <a:buNone/>
            </a:pPr>
            <a:endParaRPr/>
          </a:p>
          <a:p>
            <a:pPr marL="68580" lvl="0" indent="0" algn="l" rtl="0">
              <a:spcBef>
                <a:spcPts val="480"/>
              </a:spcBef>
              <a:spcAft>
                <a:spcPts val="0"/>
              </a:spcAft>
              <a:buClr>
                <a:srgbClr val="F2F2F2"/>
              </a:buClr>
              <a:buSzPts val="2400"/>
              <a:buNone/>
            </a:pPr>
            <a:endParaRPr/>
          </a:p>
          <a:p>
            <a:pPr marL="274320" lvl="0" indent="-121920" algn="l" rtl="0">
              <a:spcBef>
                <a:spcPts val="480"/>
              </a:spcBef>
              <a:spcAft>
                <a:spcPts val="0"/>
              </a:spcAft>
              <a:buSzPts val="2400"/>
              <a:buNone/>
            </a:pPr>
            <a:endParaRPr/>
          </a:p>
        </p:txBody>
      </p:sp>
      <p:sp>
        <p:nvSpPr>
          <p:cNvPr id="209" name="Google Shape;209;p11"/>
          <p:cNvSpPr txBox="1">
            <a:spLocks noGrp="1"/>
          </p:cNvSpPr>
          <p:nvPr>
            <p:ph type="title"/>
          </p:nvPr>
        </p:nvSpPr>
        <p:spPr>
          <a:xfrm>
            <a:off x="1083725" y="449307"/>
            <a:ext cx="7024744" cy="998984"/>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andara"/>
              <a:buNone/>
            </a:pPr>
            <a:r>
              <a:rPr lang="el-GR">
                <a:solidFill>
                  <a:schemeClr val="lt1"/>
                </a:solidFill>
              </a:rPr>
              <a:t>Γνωσιακές Διαδικασίες</a:t>
            </a:r>
            <a:endParaRPr/>
          </a:p>
        </p:txBody>
      </p:sp>
      <p:sp>
        <p:nvSpPr>
          <p:cNvPr id="210" name="Google Shape;210;p11"/>
          <p:cNvSpPr/>
          <p:nvPr/>
        </p:nvSpPr>
        <p:spPr>
          <a:xfrm rot="10800000">
            <a:off x="611561" y="3861048"/>
            <a:ext cx="7488830" cy="2736304"/>
          </a:xfrm>
          <a:prstGeom prst="wedgeRoundRectCallout">
            <a:avLst>
              <a:gd name="adj1" fmla="val 28713"/>
              <a:gd name="adj2" fmla="val 90272"/>
              <a:gd name="adj3" fmla="val 16667"/>
            </a:avLst>
          </a:prstGeom>
          <a:solidFill>
            <a:srgbClr val="F2F2F2"/>
          </a:solidFill>
          <a:ln w="15875" cap="flat" cmpd="sng">
            <a:solidFill>
              <a:srgbClr val="EAD1B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sp>
        <p:nvSpPr>
          <p:cNvPr id="211" name="Google Shape;211;p11"/>
          <p:cNvSpPr txBox="1"/>
          <p:nvPr/>
        </p:nvSpPr>
        <p:spPr>
          <a:xfrm>
            <a:off x="827584" y="4181308"/>
            <a:ext cx="7043485" cy="224676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000" b="1">
                <a:solidFill>
                  <a:srgbClr val="202124"/>
                </a:solidFill>
                <a:latin typeface="arial"/>
                <a:ea typeface="arial"/>
                <a:cs typeface="arial"/>
                <a:sym typeface="arial"/>
              </a:rPr>
              <a:t>Περιβαλλοντικές ευκαιρίες που υπάρχουν και δείχνουν ότι η κοινωνία είναι υποστηρικτική της υγιεινής συμπεριφοράς. </a:t>
            </a:r>
            <a:endParaRPr/>
          </a:p>
          <a:p>
            <a:pPr marL="0" marR="0" lvl="0" indent="0" algn="just" rtl="0">
              <a:spcBef>
                <a:spcPts val="0"/>
              </a:spcBef>
              <a:spcAft>
                <a:spcPts val="0"/>
              </a:spcAft>
              <a:buNone/>
            </a:pPr>
            <a:endParaRPr sz="2000" b="1">
              <a:solidFill>
                <a:srgbClr val="202124"/>
              </a:solidFill>
              <a:latin typeface="arial"/>
              <a:ea typeface="arial"/>
              <a:cs typeface="arial"/>
              <a:sym typeface="arial"/>
            </a:endParaRPr>
          </a:p>
          <a:p>
            <a:pPr marL="0" marR="0" lvl="0" indent="0" algn="just" rtl="0">
              <a:spcBef>
                <a:spcPts val="0"/>
              </a:spcBef>
              <a:spcAft>
                <a:spcPts val="0"/>
              </a:spcAft>
              <a:buNone/>
            </a:pPr>
            <a:r>
              <a:rPr lang="el-GR" sz="2000">
                <a:solidFill>
                  <a:schemeClr val="dk1"/>
                </a:solidFill>
                <a:latin typeface="Candara"/>
                <a:ea typeface="Candara"/>
                <a:cs typeface="Candara"/>
                <a:sym typeface="Candara"/>
              </a:rPr>
              <a:t>Απαιτεί αύξηση σε κοινωνικές εναλλακτικές, ειδικά για άτομα που είναι σχετικά στερημένα ή καταπιεσμένα, ούτως ώστε το άτομο να ξεκινήσει ή να συνεχίσει την αλλαγή.</a:t>
            </a:r>
            <a:endParaRPr sz="2000">
              <a:solidFill>
                <a:schemeClr val="dk1"/>
              </a:solidFill>
              <a:latin typeface="Candara"/>
              <a:ea typeface="Candara"/>
              <a:cs typeface="Candara"/>
              <a:sym typeface="Candar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12"/>
          <p:cNvSpPr txBox="1">
            <a:spLocks noGrp="1"/>
          </p:cNvSpPr>
          <p:nvPr>
            <p:ph type="body" idx="1"/>
          </p:nvPr>
        </p:nvSpPr>
        <p:spPr>
          <a:xfrm>
            <a:off x="251520" y="2276872"/>
            <a:ext cx="6777317" cy="3508977"/>
          </a:xfrm>
          <a:prstGeom prst="rect">
            <a:avLst/>
          </a:prstGeom>
          <a:noFill/>
          <a:ln>
            <a:noFill/>
          </a:ln>
        </p:spPr>
        <p:txBody>
          <a:bodyPr spcFirstLastPara="1" wrap="square" lIns="91425" tIns="45700" rIns="91425" bIns="45700" anchor="t" anchorCtr="0">
            <a:normAutofit fontScale="92500" lnSpcReduction="10000"/>
          </a:bodyPr>
          <a:lstStyle/>
          <a:p>
            <a:pPr marL="274320" lvl="0" indent="-274320" algn="l" rtl="0">
              <a:spcBef>
                <a:spcPts val="0"/>
              </a:spcBef>
              <a:spcAft>
                <a:spcPts val="0"/>
              </a:spcAft>
              <a:buSzPct val="100000"/>
              <a:buChar char="*"/>
            </a:pPr>
            <a:r>
              <a:rPr lang="el-GR" b="1"/>
              <a:t>Αυτοεπαναξιολόγηση</a:t>
            </a:r>
            <a:r>
              <a:rPr lang="el-GR"/>
              <a:t> (self re-evaluation)</a:t>
            </a:r>
            <a:endParaRPr/>
          </a:p>
          <a:p>
            <a:pPr marL="68580" lvl="0" indent="0" algn="l" rtl="0">
              <a:spcBef>
                <a:spcPts val="444"/>
              </a:spcBef>
              <a:spcAft>
                <a:spcPts val="0"/>
              </a:spcAft>
              <a:buSzPct val="100000"/>
              <a:buNone/>
            </a:pPr>
            <a:endParaRPr/>
          </a:p>
          <a:p>
            <a:pPr marL="274320" lvl="0" indent="-133350" algn="l" rtl="0">
              <a:spcBef>
                <a:spcPts val="444"/>
              </a:spcBef>
              <a:spcAft>
                <a:spcPts val="0"/>
              </a:spcAft>
              <a:buClr>
                <a:srgbClr val="F2F2F2"/>
              </a:buClr>
              <a:buSzPct val="100000"/>
              <a:buNone/>
            </a:pPr>
            <a:endParaRPr>
              <a:solidFill>
                <a:srgbClr val="F2F2F2"/>
              </a:solidFill>
            </a:endParaRPr>
          </a:p>
          <a:p>
            <a:pPr marL="274320" lvl="0" indent="-274320" algn="l" rtl="0">
              <a:spcBef>
                <a:spcPts val="444"/>
              </a:spcBef>
              <a:spcAft>
                <a:spcPts val="0"/>
              </a:spcAft>
              <a:buClr>
                <a:srgbClr val="F2F2F2"/>
              </a:buClr>
              <a:buSzPct val="100000"/>
              <a:buChar char="*"/>
            </a:pPr>
            <a:r>
              <a:rPr lang="el-GR" b="1">
                <a:solidFill>
                  <a:srgbClr val="F2F2F2"/>
                </a:solidFill>
              </a:rPr>
              <a:t>Περιβαλλοντική επαναξιολόγηση </a:t>
            </a:r>
            <a:r>
              <a:rPr lang="el-GR">
                <a:solidFill>
                  <a:srgbClr val="F2F2F2"/>
                </a:solidFill>
              </a:rPr>
              <a:t>(environmental reevaluation) </a:t>
            </a:r>
            <a:endParaRPr/>
          </a:p>
          <a:p>
            <a:pPr marL="274320" lvl="0" indent="-133350" algn="l" rtl="0">
              <a:spcBef>
                <a:spcPts val="444"/>
              </a:spcBef>
              <a:spcAft>
                <a:spcPts val="0"/>
              </a:spcAft>
              <a:buClr>
                <a:srgbClr val="F2F2F2"/>
              </a:buClr>
              <a:buSzPct val="100000"/>
              <a:buNone/>
            </a:pPr>
            <a:endParaRPr>
              <a:solidFill>
                <a:srgbClr val="F2F2F2"/>
              </a:solidFill>
            </a:endParaRPr>
          </a:p>
          <a:p>
            <a:pPr marL="274320" lvl="0" indent="-274320" algn="l" rtl="0">
              <a:spcBef>
                <a:spcPts val="444"/>
              </a:spcBef>
              <a:spcAft>
                <a:spcPts val="0"/>
              </a:spcAft>
              <a:buClr>
                <a:srgbClr val="F2F2F2"/>
              </a:buClr>
              <a:buSzPct val="100000"/>
              <a:buChar char="*"/>
            </a:pPr>
            <a:r>
              <a:rPr lang="el-GR" b="1">
                <a:solidFill>
                  <a:srgbClr val="F2F2F2"/>
                </a:solidFill>
              </a:rPr>
              <a:t>Κοινωνική απελευθέρωση </a:t>
            </a:r>
            <a:r>
              <a:rPr lang="el-GR">
                <a:solidFill>
                  <a:srgbClr val="F2F2F2"/>
                </a:solidFill>
              </a:rPr>
              <a:t>(social liberation) </a:t>
            </a:r>
            <a:endParaRPr/>
          </a:p>
          <a:p>
            <a:pPr marL="274320" lvl="0" indent="-133350" algn="l" rtl="0">
              <a:spcBef>
                <a:spcPts val="444"/>
              </a:spcBef>
              <a:spcAft>
                <a:spcPts val="0"/>
              </a:spcAft>
              <a:buClr>
                <a:srgbClr val="F2F2F2"/>
              </a:buClr>
              <a:buSzPct val="100000"/>
              <a:buNone/>
            </a:pPr>
            <a:endParaRPr>
              <a:solidFill>
                <a:srgbClr val="F2F2F2"/>
              </a:solidFill>
            </a:endParaRPr>
          </a:p>
          <a:p>
            <a:pPr marL="274320" lvl="0" indent="-274320" algn="l" rtl="0">
              <a:spcBef>
                <a:spcPts val="444"/>
              </a:spcBef>
              <a:spcAft>
                <a:spcPts val="0"/>
              </a:spcAft>
              <a:buClr>
                <a:srgbClr val="F2F2F2"/>
              </a:buClr>
              <a:buSzPct val="100000"/>
              <a:buChar char="*"/>
            </a:pPr>
            <a:r>
              <a:rPr lang="el-GR" b="1">
                <a:solidFill>
                  <a:srgbClr val="F2F2F2"/>
                </a:solidFill>
              </a:rPr>
              <a:t>Αυτοεπαναξιολόγηση</a:t>
            </a:r>
            <a:r>
              <a:rPr lang="el-GR">
                <a:solidFill>
                  <a:srgbClr val="F2F2F2"/>
                </a:solidFill>
              </a:rPr>
              <a:t> (self re-evaluation)</a:t>
            </a:r>
            <a:endParaRPr/>
          </a:p>
          <a:p>
            <a:pPr marL="274320" lvl="0" indent="-133350" algn="l" rtl="0">
              <a:spcBef>
                <a:spcPts val="444"/>
              </a:spcBef>
              <a:spcAft>
                <a:spcPts val="0"/>
              </a:spcAft>
              <a:buSzPct val="100000"/>
              <a:buNone/>
            </a:pPr>
            <a:endParaRPr/>
          </a:p>
          <a:p>
            <a:pPr marL="274320" lvl="0" indent="-133350" algn="l" rtl="0">
              <a:spcBef>
                <a:spcPts val="444"/>
              </a:spcBef>
              <a:spcAft>
                <a:spcPts val="0"/>
              </a:spcAft>
              <a:buSzPct val="100000"/>
              <a:buNone/>
            </a:pPr>
            <a:endParaRPr/>
          </a:p>
        </p:txBody>
      </p:sp>
      <p:sp>
        <p:nvSpPr>
          <p:cNvPr id="217" name="Google Shape;217;p12"/>
          <p:cNvSpPr txBox="1">
            <a:spLocks noGrp="1"/>
          </p:cNvSpPr>
          <p:nvPr>
            <p:ph type="title"/>
          </p:nvPr>
        </p:nvSpPr>
        <p:spPr>
          <a:xfrm>
            <a:off x="821858" y="570657"/>
            <a:ext cx="7024744" cy="854968"/>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andara"/>
              <a:buNone/>
            </a:pPr>
            <a:r>
              <a:rPr lang="el-GR">
                <a:solidFill>
                  <a:schemeClr val="lt1"/>
                </a:solidFill>
              </a:rPr>
              <a:t>Γνωσιακές Διαδικασίες</a:t>
            </a:r>
            <a:endParaRPr/>
          </a:p>
        </p:txBody>
      </p:sp>
      <p:sp>
        <p:nvSpPr>
          <p:cNvPr id="218" name="Google Shape;218;p12"/>
          <p:cNvSpPr/>
          <p:nvPr/>
        </p:nvSpPr>
        <p:spPr>
          <a:xfrm rot="10800000">
            <a:off x="395525" y="3148250"/>
            <a:ext cx="8424000" cy="3377100"/>
          </a:xfrm>
          <a:prstGeom prst="wedgeRoundRectCallout">
            <a:avLst>
              <a:gd name="adj1" fmla="val 27745"/>
              <a:gd name="adj2" fmla="val 63597"/>
              <a:gd name="adj3" fmla="val 16667"/>
            </a:avLst>
          </a:prstGeom>
          <a:solidFill>
            <a:srgbClr val="F2F2F2"/>
          </a:solidFill>
          <a:ln w="15875" cap="flat" cmpd="sng">
            <a:solidFill>
              <a:srgbClr val="EAD1B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sp>
        <p:nvSpPr>
          <p:cNvPr id="219" name="Google Shape;219;p12"/>
          <p:cNvSpPr txBox="1"/>
          <p:nvPr/>
        </p:nvSpPr>
        <p:spPr>
          <a:xfrm>
            <a:off x="534900" y="3286525"/>
            <a:ext cx="8284500" cy="33093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l-GR" sz="1900" b="1">
                <a:solidFill>
                  <a:schemeClr val="dk1"/>
                </a:solidFill>
                <a:latin typeface="Candara"/>
                <a:ea typeface="Candara"/>
                <a:cs typeface="Candara"/>
                <a:sym typeface="Candara"/>
              </a:rPr>
              <a:t>Αφορά σε αξιολόγηση των πλεονεκτημάτων &amp; των μειονεκτημάτων που σχετίζονται με την αλλαγή συμπεριφοράς. </a:t>
            </a:r>
            <a:endParaRPr/>
          </a:p>
          <a:p>
            <a:pPr marL="0" marR="0" lvl="0" indent="0" algn="l" rtl="0">
              <a:spcBef>
                <a:spcPts val="0"/>
              </a:spcBef>
              <a:spcAft>
                <a:spcPts val="0"/>
              </a:spcAft>
              <a:buNone/>
            </a:pPr>
            <a:endParaRPr sz="1900">
              <a:solidFill>
                <a:schemeClr val="dk1"/>
              </a:solidFill>
              <a:latin typeface="Candara"/>
              <a:ea typeface="Candara"/>
              <a:cs typeface="Candara"/>
              <a:sym typeface="Candara"/>
            </a:endParaRPr>
          </a:p>
          <a:p>
            <a:pPr marL="0" marR="0" lvl="0" indent="0" algn="l" rtl="0">
              <a:spcBef>
                <a:spcPts val="0"/>
              </a:spcBef>
              <a:spcAft>
                <a:spcPts val="0"/>
              </a:spcAft>
              <a:buNone/>
            </a:pPr>
            <a:r>
              <a:rPr lang="el-GR" sz="1900" u="sng">
                <a:solidFill>
                  <a:schemeClr val="dk1"/>
                </a:solidFill>
                <a:latin typeface="Candara"/>
                <a:ea typeface="Candara"/>
                <a:cs typeface="Candara"/>
                <a:sym typeface="Candara"/>
              </a:rPr>
              <a:t>Το άτομο αυτο-αξιολογείται με και χωρίς την προβληματική συμπεριφορά και κατανοεί τις θετικές αλλαγές για τη ζωή του</a:t>
            </a:r>
            <a:r>
              <a:rPr lang="el-GR" sz="1900">
                <a:solidFill>
                  <a:schemeClr val="dk1"/>
                </a:solidFill>
                <a:latin typeface="Candara"/>
                <a:ea typeface="Candara"/>
                <a:cs typeface="Candara"/>
                <a:sym typeface="Candara"/>
              </a:rPr>
              <a:t>. </a:t>
            </a:r>
            <a:endParaRPr/>
          </a:p>
          <a:p>
            <a:pPr marL="0" marR="0" lvl="0" indent="0" algn="l" rtl="0">
              <a:spcBef>
                <a:spcPts val="0"/>
              </a:spcBef>
              <a:spcAft>
                <a:spcPts val="0"/>
              </a:spcAft>
              <a:buNone/>
            </a:pPr>
            <a:endParaRPr sz="1900">
              <a:solidFill>
                <a:schemeClr val="dk1"/>
              </a:solidFill>
              <a:latin typeface="Candara"/>
              <a:ea typeface="Candara"/>
              <a:cs typeface="Candara"/>
              <a:sym typeface="Candara"/>
            </a:endParaRPr>
          </a:p>
          <a:p>
            <a:pPr marL="0" marR="0" lvl="0" indent="0" algn="l" rtl="0">
              <a:spcBef>
                <a:spcPts val="0"/>
              </a:spcBef>
              <a:spcAft>
                <a:spcPts val="0"/>
              </a:spcAft>
              <a:buNone/>
            </a:pPr>
            <a:r>
              <a:rPr lang="el-GR" sz="1900">
                <a:solidFill>
                  <a:schemeClr val="dk1"/>
                </a:solidFill>
                <a:latin typeface="Candara"/>
                <a:ea typeface="Candara"/>
                <a:cs typeface="Candara"/>
                <a:sym typeface="Candara"/>
              </a:rPr>
              <a:t>Παραδείγματα ερωτήσεων που χρησιμοποιούνται:</a:t>
            </a:r>
            <a:endParaRPr/>
          </a:p>
          <a:p>
            <a:pPr marL="285750" marR="0" lvl="0" indent="-285750" algn="l" rtl="0">
              <a:spcBef>
                <a:spcPts val="0"/>
              </a:spcBef>
              <a:spcAft>
                <a:spcPts val="0"/>
              </a:spcAft>
              <a:buClr>
                <a:schemeClr val="dk1"/>
              </a:buClr>
              <a:buSzPts val="1900"/>
              <a:buFont typeface="Arial"/>
              <a:buChar char="•"/>
            </a:pPr>
            <a:r>
              <a:rPr lang="el-GR" sz="1900">
                <a:solidFill>
                  <a:schemeClr val="dk1"/>
                </a:solidFill>
                <a:latin typeface="Candara"/>
                <a:ea typeface="Candara"/>
                <a:cs typeface="Candara"/>
                <a:sym typeface="Candara"/>
              </a:rPr>
              <a:t>«Πώς θα έβλεπες τον εαυτό σου αν αύξανες τη σωματκή σου δραστηριότητα;»</a:t>
            </a:r>
            <a:endParaRPr/>
          </a:p>
          <a:p>
            <a:pPr marL="285750" marR="0" lvl="0" indent="-285750" algn="l" rtl="0">
              <a:spcBef>
                <a:spcPts val="0"/>
              </a:spcBef>
              <a:spcAft>
                <a:spcPts val="0"/>
              </a:spcAft>
              <a:buClr>
                <a:schemeClr val="dk1"/>
              </a:buClr>
              <a:buSzPts val="1900"/>
              <a:buFont typeface="Arial"/>
              <a:buChar char="•"/>
            </a:pPr>
            <a:r>
              <a:rPr lang="el-GR" sz="1900">
                <a:solidFill>
                  <a:schemeClr val="dk1"/>
                </a:solidFill>
                <a:latin typeface="Candara"/>
                <a:ea typeface="Candara"/>
                <a:cs typeface="Candara"/>
                <a:sym typeface="Candara"/>
              </a:rPr>
              <a:t>«Ποια πλεονεκτήματα &amp; ποια μειονεκτήματα θα είχες, αν προσπαθούσες να αυξήσεις τα λαχανικά που τρως;».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3"/>
        <p:cNvGrpSpPr/>
        <p:nvPr/>
      </p:nvGrpSpPr>
      <p:grpSpPr>
        <a:xfrm>
          <a:off x="0" y="0"/>
          <a:ext cx="0" cy="0"/>
          <a:chOff x="0" y="0"/>
          <a:chExt cx="0" cy="0"/>
        </a:xfrm>
      </p:grpSpPr>
      <p:sp>
        <p:nvSpPr>
          <p:cNvPr id="224" name="Google Shape;224;p13"/>
          <p:cNvSpPr txBox="1"/>
          <p:nvPr/>
        </p:nvSpPr>
        <p:spPr>
          <a:xfrm>
            <a:off x="3995936" y="6577607"/>
            <a:ext cx="5076056" cy="307777"/>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l-GR" sz="1400" i="1">
                <a:solidFill>
                  <a:schemeClr val="dk1"/>
                </a:solidFill>
                <a:latin typeface="Candara"/>
                <a:ea typeface="Candara"/>
                <a:cs typeface="Candara"/>
                <a:sym typeface="Candara"/>
              </a:rPr>
              <a:t>Greene et al. JADA 1999;99(6):673</a:t>
            </a:r>
            <a:endParaRPr sz="1400" i="1">
              <a:solidFill>
                <a:schemeClr val="dk1"/>
              </a:solidFill>
              <a:latin typeface="Candara"/>
              <a:ea typeface="Candara"/>
              <a:cs typeface="Candara"/>
              <a:sym typeface="Candara"/>
            </a:endParaRPr>
          </a:p>
        </p:txBody>
      </p:sp>
      <p:graphicFrame>
        <p:nvGraphicFramePr>
          <p:cNvPr id="225" name="Google Shape;225;p13"/>
          <p:cNvGraphicFramePr/>
          <p:nvPr/>
        </p:nvGraphicFramePr>
        <p:xfrm>
          <a:off x="179512" y="1628800"/>
          <a:ext cx="8784975" cy="4824500"/>
        </p:xfrm>
        <a:graphic>
          <a:graphicData uri="http://schemas.openxmlformats.org/drawingml/2006/table">
            <a:tbl>
              <a:tblPr firstRow="1" bandRow="1">
                <a:noFill/>
                <a:tableStyleId>{60D04F6D-96C8-4773-A597-2633DF3D456E}</a:tableStyleId>
              </a:tblPr>
              <a:tblGrid>
                <a:gridCol w="3744425">
                  <a:extLst>
                    <a:ext uri="{9D8B030D-6E8A-4147-A177-3AD203B41FA5}">
                      <a16:colId xmlns:a16="http://schemas.microsoft.com/office/drawing/2014/main" val="20000"/>
                    </a:ext>
                  </a:extLst>
                </a:gridCol>
                <a:gridCol w="5040550">
                  <a:extLst>
                    <a:ext uri="{9D8B030D-6E8A-4147-A177-3AD203B41FA5}">
                      <a16:colId xmlns:a16="http://schemas.microsoft.com/office/drawing/2014/main" val="20001"/>
                    </a:ext>
                  </a:extLst>
                </a:gridCol>
              </a:tblGrid>
              <a:tr h="426375">
                <a:tc>
                  <a:txBody>
                    <a:bodyPr/>
                    <a:lstStyle/>
                    <a:p>
                      <a:pPr marL="0" marR="0" lvl="0" indent="0" algn="l" rtl="0">
                        <a:spcBef>
                          <a:spcPts val="0"/>
                        </a:spcBef>
                        <a:spcAft>
                          <a:spcPts val="0"/>
                        </a:spcAft>
                        <a:buNone/>
                      </a:pPr>
                      <a:r>
                        <a:rPr lang="el-GR" sz="1700" u="none" strike="noStrike" cap="none"/>
                        <a:t>Διαδικαδία</a:t>
                      </a:r>
                      <a:endParaRPr sz="1700"/>
                    </a:p>
                  </a:txBody>
                  <a:tcPr marL="91450" marR="91450" marT="45725" marB="45725"/>
                </a:tc>
                <a:tc>
                  <a:txBody>
                    <a:bodyPr/>
                    <a:lstStyle/>
                    <a:p>
                      <a:pPr marL="0" marR="0" lvl="0" indent="0" algn="l" rtl="0">
                        <a:spcBef>
                          <a:spcPts val="0"/>
                        </a:spcBef>
                        <a:spcAft>
                          <a:spcPts val="0"/>
                        </a:spcAft>
                        <a:buNone/>
                      </a:pPr>
                      <a:r>
                        <a:rPr lang="el-GR" sz="1700"/>
                        <a:t>Επεξήγηση</a:t>
                      </a:r>
                      <a:endParaRPr/>
                    </a:p>
                  </a:txBody>
                  <a:tcPr marL="91450" marR="91450" marT="45725" marB="45725"/>
                </a:tc>
                <a:extLst>
                  <a:ext uri="{0D108BD9-81ED-4DB2-BD59-A6C34878D82A}">
                    <a16:rowId xmlns:a16="http://schemas.microsoft.com/office/drawing/2014/main" val="10000"/>
                  </a:ext>
                </a:extLst>
              </a:tr>
              <a:tr h="700900">
                <a:tc>
                  <a:txBody>
                    <a:bodyPr/>
                    <a:lstStyle/>
                    <a:p>
                      <a:pPr marL="0" marR="0" lvl="0" indent="0" algn="l" rtl="0">
                        <a:lnSpc>
                          <a:spcPct val="100000"/>
                        </a:lnSpc>
                        <a:spcBef>
                          <a:spcPts val="0"/>
                        </a:spcBef>
                        <a:spcAft>
                          <a:spcPts val="0"/>
                        </a:spcAft>
                        <a:buClr>
                          <a:schemeClr val="dk1"/>
                        </a:buClr>
                        <a:buSzPts val="1700"/>
                        <a:buFont typeface="Candara"/>
                        <a:buNone/>
                      </a:pPr>
                      <a:r>
                        <a:rPr lang="el-GR" sz="1700" b="1"/>
                        <a:t>Αφύπνιση συναίσθησης </a:t>
                      </a:r>
                      <a:endParaRPr/>
                    </a:p>
                    <a:p>
                      <a:pPr marL="0" marR="0" lvl="0" indent="0" algn="l" rtl="0">
                        <a:lnSpc>
                          <a:spcPct val="100000"/>
                        </a:lnSpc>
                        <a:spcBef>
                          <a:spcPts val="0"/>
                        </a:spcBef>
                        <a:spcAft>
                          <a:spcPts val="0"/>
                        </a:spcAft>
                        <a:buClr>
                          <a:schemeClr val="dk1"/>
                        </a:buClr>
                        <a:buSzPts val="1700"/>
                        <a:buFont typeface="Candara"/>
                        <a:buNone/>
                      </a:pPr>
                      <a:r>
                        <a:rPr lang="el-GR" sz="1700"/>
                        <a:t>(consciousness raising)</a:t>
                      </a:r>
                      <a:endParaRPr sz="1700"/>
                    </a:p>
                  </a:txBody>
                  <a:tcPr marL="91450" marR="91450" marT="45725" marB="45725"/>
                </a:tc>
                <a:tc>
                  <a:txBody>
                    <a:bodyPr/>
                    <a:lstStyle/>
                    <a:p>
                      <a:pPr marL="0" marR="0" lvl="0" indent="0" algn="l" rtl="0">
                        <a:spcBef>
                          <a:spcPts val="0"/>
                        </a:spcBef>
                        <a:spcAft>
                          <a:spcPts val="0"/>
                        </a:spcAft>
                        <a:buNone/>
                      </a:pPr>
                      <a:r>
                        <a:rPr lang="el-GR" sz="1700"/>
                        <a:t>Έγερση συναίσθησης σχετικά με την ανθυγιεινή διατροφική συμπεριφορά.</a:t>
                      </a:r>
                      <a:endParaRPr sz="1700"/>
                    </a:p>
                  </a:txBody>
                  <a:tcPr marL="91450" marR="91450" marT="45725" marB="45725"/>
                </a:tc>
                <a:extLst>
                  <a:ext uri="{0D108BD9-81ED-4DB2-BD59-A6C34878D82A}">
                    <a16:rowId xmlns:a16="http://schemas.microsoft.com/office/drawing/2014/main" val="10001"/>
                  </a:ext>
                </a:extLst>
              </a:tr>
              <a:tr h="998775">
                <a:tc>
                  <a:txBody>
                    <a:bodyPr/>
                    <a:lstStyle/>
                    <a:p>
                      <a:pPr marL="0" marR="0" lvl="0" indent="0" algn="l" rtl="0">
                        <a:lnSpc>
                          <a:spcPct val="100000"/>
                        </a:lnSpc>
                        <a:spcBef>
                          <a:spcPts val="0"/>
                        </a:spcBef>
                        <a:spcAft>
                          <a:spcPts val="0"/>
                        </a:spcAft>
                        <a:buClr>
                          <a:schemeClr val="dk1"/>
                        </a:buClr>
                        <a:buSzPts val="1700"/>
                        <a:buFont typeface="Candara"/>
                        <a:buNone/>
                      </a:pPr>
                      <a:r>
                        <a:rPr lang="el-GR" sz="1700" b="1"/>
                        <a:t>Δραματική ανακούφιση ή Συναισθηματική εξέγερση </a:t>
                      </a:r>
                      <a:r>
                        <a:rPr lang="el-GR" sz="1700"/>
                        <a:t>(dramatic relief or emotional arousal) </a:t>
                      </a:r>
                      <a:endParaRPr/>
                    </a:p>
                  </a:txBody>
                  <a:tcPr marL="91450" marR="91450" marT="45725" marB="45725"/>
                </a:tc>
                <a:tc>
                  <a:txBody>
                    <a:bodyPr/>
                    <a:lstStyle/>
                    <a:p>
                      <a:pPr marL="0" marR="0" lvl="0" indent="0" algn="l" rtl="0">
                        <a:spcBef>
                          <a:spcPts val="0"/>
                        </a:spcBef>
                        <a:spcAft>
                          <a:spcPts val="0"/>
                        </a:spcAft>
                        <a:buNone/>
                      </a:pPr>
                      <a:r>
                        <a:rPr lang="el-GR" sz="1700"/>
                        <a:t>Χρήση συναισθημάτων προς κινητοποίηση για βελτίωση διατροφικής συμπεριφοράς.</a:t>
                      </a:r>
                      <a:endParaRPr sz="1700"/>
                    </a:p>
                  </a:txBody>
                  <a:tcPr marL="91450" marR="91450" marT="45725" marB="45725"/>
                </a:tc>
                <a:extLst>
                  <a:ext uri="{0D108BD9-81ED-4DB2-BD59-A6C34878D82A}">
                    <a16:rowId xmlns:a16="http://schemas.microsoft.com/office/drawing/2014/main" val="10002"/>
                  </a:ext>
                </a:extLst>
              </a:tr>
              <a:tr h="700900">
                <a:tc>
                  <a:txBody>
                    <a:bodyPr/>
                    <a:lstStyle/>
                    <a:p>
                      <a:pPr marL="0" marR="0" lvl="0" indent="0" algn="l" rtl="0">
                        <a:lnSpc>
                          <a:spcPct val="100000"/>
                        </a:lnSpc>
                        <a:spcBef>
                          <a:spcPts val="0"/>
                        </a:spcBef>
                        <a:spcAft>
                          <a:spcPts val="0"/>
                        </a:spcAft>
                        <a:buClr>
                          <a:schemeClr val="dk1"/>
                        </a:buClr>
                        <a:buSzPts val="1700"/>
                        <a:buFont typeface="Candara"/>
                        <a:buNone/>
                      </a:pPr>
                      <a:r>
                        <a:rPr lang="el-GR" sz="1700" b="1"/>
                        <a:t>Περιβαλλοντική επαναξιολόγηση </a:t>
                      </a:r>
                      <a:r>
                        <a:rPr lang="el-GR" sz="1700"/>
                        <a:t>(environmental reevaluation) </a:t>
                      </a:r>
                      <a:endParaRPr/>
                    </a:p>
                  </a:txBody>
                  <a:tcPr marL="91450" marR="91450" marT="45725" marB="45725"/>
                </a:tc>
                <a:tc>
                  <a:txBody>
                    <a:bodyPr/>
                    <a:lstStyle/>
                    <a:p>
                      <a:pPr marL="0" marR="0" lvl="0" indent="0" algn="l" rtl="0">
                        <a:spcBef>
                          <a:spcPts val="0"/>
                        </a:spcBef>
                        <a:spcAft>
                          <a:spcPts val="0"/>
                        </a:spcAft>
                        <a:buNone/>
                      </a:pPr>
                      <a:r>
                        <a:rPr lang="el-GR" sz="1700"/>
                        <a:t>Αξιολόγηση της επίδρασης της διατροφικής συμπεριφοράς του ατόμου στους άλλους.</a:t>
                      </a:r>
                      <a:endParaRPr sz="1700"/>
                    </a:p>
                  </a:txBody>
                  <a:tcPr marL="91450" marR="91450" marT="45725" marB="45725"/>
                </a:tc>
                <a:extLst>
                  <a:ext uri="{0D108BD9-81ED-4DB2-BD59-A6C34878D82A}">
                    <a16:rowId xmlns:a16="http://schemas.microsoft.com/office/drawing/2014/main" val="10003"/>
                  </a:ext>
                </a:extLst>
              </a:tr>
              <a:tr h="998775">
                <a:tc>
                  <a:txBody>
                    <a:bodyPr/>
                    <a:lstStyle/>
                    <a:p>
                      <a:pPr marL="0" marR="0" lvl="0" indent="0" algn="l" rtl="0">
                        <a:lnSpc>
                          <a:spcPct val="100000"/>
                        </a:lnSpc>
                        <a:spcBef>
                          <a:spcPts val="0"/>
                        </a:spcBef>
                        <a:spcAft>
                          <a:spcPts val="0"/>
                        </a:spcAft>
                        <a:buClr>
                          <a:schemeClr val="dk1"/>
                        </a:buClr>
                        <a:buSzPts val="1700"/>
                        <a:buFont typeface="Candara"/>
                        <a:buNone/>
                      </a:pPr>
                      <a:r>
                        <a:rPr lang="el-GR" sz="1700" b="1"/>
                        <a:t>Κοινωνική απελευθέρωση </a:t>
                      </a:r>
                      <a:endParaRPr/>
                    </a:p>
                    <a:p>
                      <a:pPr marL="0" marR="0" lvl="0" indent="0" algn="l" rtl="0">
                        <a:lnSpc>
                          <a:spcPct val="100000"/>
                        </a:lnSpc>
                        <a:spcBef>
                          <a:spcPts val="0"/>
                        </a:spcBef>
                        <a:spcAft>
                          <a:spcPts val="0"/>
                        </a:spcAft>
                        <a:buClr>
                          <a:schemeClr val="dk1"/>
                        </a:buClr>
                        <a:buSzPts val="1700"/>
                        <a:buFont typeface="Candara"/>
                        <a:buNone/>
                      </a:pPr>
                      <a:r>
                        <a:rPr lang="el-GR" sz="1700"/>
                        <a:t>(social liberation) </a:t>
                      </a:r>
                      <a:endParaRPr/>
                    </a:p>
                  </a:txBody>
                  <a:tcPr marL="91450" marR="91450" marT="45725" marB="45725"/>
                </a:tc>
                <a:tc>
                  <a:txBody>
                    <a:bodyPr/>
                    <a:lstStyle/>
                    <a:p>
                      <a:pPr marL="0" marR="0" lvl="0" indent="0" algn="l" rtl="0">
                        <a:spcBef>
                          <a:spcPts val="0"/>
                        </a:spcBef>
                        <a:spcAft>
                          <a:spcPts val="0"/>
                        </a:spcAft>
                        <a:buNone/>
                      </a:pPr>
                      <a:r>
                        <a:rPr lang="el-GR" sz="1700"/>
                        <a:t>Απόκτηση συναίσθησης των αλλαγών του περιβάλλοντος που επηρεάζουν τη διατροφική συμπεριφορά.</a:t>
                      </a:r>
                      <a:endParaRPr sz="1700"/>
                    </a:p>
                  </a:txBody>
                  <a:tcPr marL="91450" marR="91450" marT="45725" marB="45725"/>
                </a:tc>
                <a:extLst>
                  <a:ext uri="{0D108BD9-81ED-4DB2-BD59-A6C34878D82A}">
                    <a16:rowId xmlns:a16="http://schemas.microsoft.com/office/drawing/2014/main" val="10004"/>
                  </a:ext>
                </a:extLst>
              </a:tr>
              <a:tr h="998775">
                <a:tc>
                  <a:txBody>
                    <a:bodyPr/>
                    <a:lstStyle/>
                    <a:p>
                      <a:pPr marL="0" marR="0" lvl="0" indent="0" algn="l" rtl="0">
                        <a:lnSpc>
                          <a:spcPct val="100000"/>
                        </a:lnSpc>
                        <a:spcBef>
                          <a:spcPts val="0"/>
                        </a:spcBef>
                        <a:spcAft>
                          <a:spcPts val="0"/>
                        </a:spcAft>
                        <a:buClr>
                          <a:schemeClr val="dk1"/>
                        </a:buClr>
                        <a:buSzPts val="1700"/>
                        <a:buFont typeface="Candara"/>
                        <a:buNone/>
                      </a:pPr>
                      <a:r>
                        <a:rPr lang="el-GR" sz="1700" b="1"/>
                        <a:t>Αυτό-επαναξιολόγηση</a:t>
                      </a:r>
                      <a:r>
                        <a:rPr lang="el-GR" sz="1700"/>
                        <a:t> </a:t>
                      </a:r>
                      <a:endParaRPr/>
                    </a:p>
                    <a:p>
                      <a:pPr marL="0" marR="0" lvl="0" indent="0" algn="l" rtl="0">
                        <a:lnSpc>
                          <a:spcPct val="100000"/>
                        </a:lnSpc>
                        <a:spcBef>
                          <a:spcPts val="0"/>
                        </a:spcBef>
                        <a:spcAft>
                          <a:spcPts val="0"/>
                        </a:spcAft>
                        <a:buClr>
                          <a:schemeClr val="dk1"/>
                        </a:buClr>
                        <a:buSzPts val="1700"/>
                        <a:buFont typeface="Candara"/>
                        <a:buNone/>
                      </a:pPr>
                      <a:r>
                        <a:rPr lang="el-GR" sz="1700"/>
                        <a:t>(self re-evaluation)</a:t>
                      </a:r>
                      <a:endParaRPr/>
                    </a:p>
                  </a:txBody>
                  <a:tcPr marL="91450" marR="91450" marT="45725" marB="45725"/>
                </a:tc>
                <a:tc>
                  <a:txBody>
                    <a:bodyPr/>
                    <a:lstStyle/>
                    <a:p>
                      <a:pPr marL="0" marR="0" lvl="0" indent="0" algn="l" rtl="0">
                        <a:spcBef>
                          <a:spcPts val="0"/>
                        </a:spcBef>
                        <a:spcAft>
                          <a:spcPts val="0"/>
                        </a:spcAft>
                        <a:buNone/>
                      </a:pPr>
                      <a:r>
                        <a:rPr lang="el-GR" sz="1700"/>
                        <a:t>Επαναξιολόγηση σκέψεων, συναισθημάτων, &amp;/ ή γνώσεων σχετικά με μια ανθυγιεινή συμπεριφορά αναφορικά με τον εαυτό.</a:t>
                      </a:r>
                      <a:endParaRPr sz="1700"/>
                    </a:p>
                  </a:txBody>
                  <a:tcPr marL="91450" marR="91450" marT="45725" marB="45725"/>
                </a:tc>
                <a:extLst>
                  <a:ext uri="{0D108BD9-81ED-4DB2-BD59-A6C34878D82A}">
                    <a16:rowId xmlns:a16="http://schemas.microsoft.com/office/drawing/2014/main" val="10005"/>
                  </a:ext>
                </a:extLst>
              </a:tr>
            </a:tbl>
          </a:graphicData>
        </a:graphic>
      </p:graphicFrame>
      <p:sp>
        <p:nvSpPr>
          <p:cNvPr id="226" name="Google Shape;226;p13"/>
          <p:cNvSpPr txBox="1">
            <a:spLocks noGrp="1"/>
          </p:cNvSpPr>
          <p:nvPr>
            <p:ph type="title"/>
          </p:nvPr>
        </p:nvSpPr>
        <p:spPr>
          <a:xfrm>
            <a:off x="473858" y="361529"/>
            <a:ext cx="8196284" cy="1143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2800"/>
              <a:buFont typeface="Times New Roman"/>
              <a:buNone/>
            </a:pPr>
            <a:r>
              <a:rPr lang="el-GR" sz="2800" b="1">
                <a:solidFill>
                  <a:schemeClr val="lt1"/>
                </a:solidFill>
                <a:latin typeface="Times New Roman"/>
                <a:ea typeface="Times New Roman"/>
                <a:cs typeface="Times New Roman"/>
                <a:sym typeface="Times New Roman"/>
              </a:rPr>
              <a:t>Βιωματικές διαδικασίες </a:t>
            </a:r>
            <a:br>
              <a:rPr lang="el-GR" sz="2800" b="1">
                <a:solidFill>
                  <a:schemeClr val="lt1"/>
                </a:solidFill>
                <a:latin typeface="Times New Roman"/>
                <a:ea typeface="Times New Roman"/>
                <a:cs typeface="Times New Roman"/>
                <a:sym typeface="Times New Roman"/>
              </a:rPr>
            </a:br>
            <a:r>
              <a:rPr lang="el-GR" sz="2800" b="1">
                <a:solidFill>
                  <a:schemeClr val="lt1"/>
                </a:solidFill>
                <a:latin typeface="Times New Roman"/>
                <a:ea typeface="Times New Roman"/>
                <a:cs typeface="Times New Roman"/>
                <a:sym typeface="Times New Roman"/>
              </a:rPr>
              <a:t>αλλαγής διατροφικής συμπεριφοράς</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14"/>
          <p:cNvSpPr txBox="1">
            <a:spLocks noGrp="1"/>
          </p:cNvSpPr>
          <p:nvPr>
            <p:ph type="body" idx="1"/>
          </p:nvPr>
        </p:nvSpPr>
        <p:spPr>
          <a:xfrm>
            <a:off x="689647" y="2204864"/>
            <a:ext cx="7931224" cy="4369672"/>
          </a:xfrm>
          <a:prstGeom prst="rect">
            <a:avLst/>
          </a:prstGeom>
          <a:noFill/>
          <a:ln>
            <a:noFill/>
          </a:ln>
        </p:spPr>
        <p:txBody>
          <a:bodyPr spcFirstLastPara="1" wrap="square" lIns="91425" tIns="45700" rIns="91425" bIns="45700" anchor="t" anchorCtr="0">
            <a:normAutofit fontScale="92500" lnSpcReduction="20000"/>
          </a:bodyPr>
          <a:lstStyle/>
          <a:p>
            <a:pPr marL="274320" lvl="0" indent="-133350" algn="l" rtl="0">
              <a:spcBef>
                <a:spcPts val="0"/>
              </a:spcBef>
              <a:spcAft>
                <a:spcPts val="0"/>
              </a:spcAft>
              <a:buSzPct val="100000"/>
              <a:buNone/>
            </a:pPr>
            <a:endParaRPr/>
          </a:p>
          <a:p>
            <a:pPr marL="274320" lvl="0" indent="-274320" algn="l" rtl="0">
              <a:spcBef>
                <a:spcPts val="444"/>
              </a:spcBef>
              <a:spcAft>
                <a:spcPts val="0"/>
              </a:spcAft>
              <a:buSzPct val="100000"/>
              <a:buChar char="*"/>
            </a:pPr>
            <a:r>
              <a:rPr lang="el-GR" b="1"/>
              <a:t>Βοηθητικές σχέσεις </a:t>
            </a:r>
            <a:r>
              <a:rPr lang="el-GR"/>
              <a:t>(helping relationships)</a:t>
            </a:r>
            <a:endParaRPr/>
          </a:p>
          <a:p>
            <a:pPr marL="274320" lvl="0" indent="-133350" algn="l" rtl="0">
              <a:spcBef>
                <a:spcPts val="444"/>
              </a:spcBef>
              <a:spcAft>
                <a:spcPts val="0"/>
              </a:spcAft>
              <a:buSzPct val="100000"/>
              <a:buNone/>
            </a:pPr>
            <a:endParaRPr/>
          </a:p>
          <a:p>
            <a:pPr marL="274320" lvl="0" indent="-274320" algn="l" rtl="0">
              <a:spcBef>
                <a:spcPts val="444"/>
              </a:spcBef>
              <a:spcAft>
                <a:spcPts val="0"/>
              </a:spcAft>
              <a:buSzPct val="100000"/>
              <a:buChar char="*"/>
            </a:pPr>
            <a:r>
              <a:rPr lang="el-GR" b="1"/>
              <a:t>Αντιστάθμιση </a:t>
            </a:r>
            <a:r>
              <a:rPr lang="el-GR"/>
              <a:t>(counter-conditioning or countering)</a:t>
            </a:r>
            <a:endParaRPr/>
          </a:p>
          <a:p>
            <a:pPr marL="274320" lvl="0" indent="-133350" algn="l" rtl="0">
              <a:spcBef>
                <a:spcPts val="444"/>
              </a:spcBef>
              <a:spcAft>
                <a:spcPts val="0"/>
              </a:spcAft>
              <a:buSzPct val="100000"/>
              <a:buNone/>
            </a:pPr>
            <a:endParaRPr/>
          </a:p>
          <a:p>
            <a:pPr marL="274320" lvl="0" indent="-274320" algn="l" rtl="0">
              <a:spcBef>
                <a:spcPts val="444"/>
              </a:spcBef>
              <a:spcAft>
                <a:spcPts val="0"/>
              </a:spcAft>
              <a:buSzPct val="100000"/>
              <a:buChar char="*"/>
            </a:pPr>
            <a:r>
              <a:rPr lang="el-GR" b="1"/>
              <a:t>Διαχείριση ενίσχυσης ή επιβράβευση </a:t>
            </a:r>
            <a:r>
              <a:rPr lang="el-GR"/>
              <a:t>(reinforcement management or reward)</a:t>
            </a:r>
            <a:endParaRPr/>
          </a:p>
          <a:p>
            <a:pPr marL="274320" lvl="0" indent="-133350" algn="l" rtl="0">
              <a:spcBef>
                <a:spcPts val="444"/>
              </a:spcBef>
              <a:spcAft>
                <a:spcPts val="0"/>
              </a:spcAft>
              <a:buSzPct val="100000"/>
              <a:buNone/>
            </a:pPr>
            <a:endParaRPr/>
          </a:p>
          <a:p>
            <a:pPr marL="274320" lvl="0" indent="-274320" algn="l" rtl="0">
              <a:spcBef>
                <a:spcPts val="444"/>
              </a:spcBef>
              <a:spcAft>
                <a:spcPts val="0"/>
              </a:spcAft>
              <a:buSzPct val="100000"/>
              <a:buChar char="*"/>
            </a:pPr>
            <a:r>
              <a:rPr lang="el-GR" b="1"/>
              <a:t>Περιβαλλοντικός έλεγχος ή έλεγχος ερεθισμάτων </a:t>
            </a:r>
            <a:r>
              <a:rPr lang="el-GR"/>
              <a:t>(environmental control or stimulus control)</a:t>
            </a:r>
            <a:endParaRPr/>
          </a:p>
          <a:p>
            <a:pPr marL="274320" lvl="0" indent="-133350" algn="l" rtl="0">
              <a:spcBef>
                <a:spcPts val="444"/>
              </a:spcBef>
              <a:spcAft>
                <a:spcPts val="0"/>
              </a:spcAft>
              <a:buSzPct val="100000"/>
              <a:buNone/>
            </a:pPr>
            <a:endParaRPr/>
          </a:p>
          <a:p>
            <a:pPr marL="274320" lvl="0" indent="-274320" algn="l" rtl="0">
              <a:spcBef>
                <a:spcPts val="444"/>
              </a:spcBef>
              <a:spcAft>
                <a:spcPts val="0"/>
              </a:spcAft>
              <a:buSzPct val="100000"/>
              <a:buChar char="*"/>
            </a:pPr>
            <a:r>
              <a:rPr lang="el-GR" b="1"/>
              <a:t>Αυτοαπελευθέρωση ή Δέσμευση ή Υπόσχεση </a:t>
            </a:r>
            <a:r>
              <a:rPr lang="el-GR"/>
              <a:t>(self-liberation or commitment)</a:t>
            </a:r>
            <a:endParaRPr/>
          </a:p>
        </p:txBody>
      </p:sp>
      <p:sp>
        <p:nvSpPr>
          <p:cNvPr id="232" name="Google Shape;232;p14"/>
          <p:cNvSpPr txBox="1">
            <a:spLocks noGrp="1"/>
          </p:cNvSpPr>
          <p:nvPr>
            <p:ph type="title"/>
          </p:nvPr>
        </p:nvSpPr>
        <p:spPr>
          <a:xfrm>
            <a:off x="683568" y="489992"/>
            <a:ext cx="8003232" cy="1066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andara"/>
              <a:buNone/>
            </a:pPr>
            <a:r>
              <a:rPr lang="el-GR">
                <a:solidFill>
                  <a:schemeClr val="lt1"/>
                </a:solidFill>
              </a:rPr>
              <a:t>Συμπεριφορικές διαδικασίες</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15"/>
          <p:cNvSpPr txBox="1">
            <a:spLocks noGrp="1"/>
          </p:cNvSpPr>
          <p:nvPr>
            <p:ph type="body" idx="1"/>
          </p:nvPr>
        </p:nvSpPr>
        <p:spPr>
          <a:xfrm>
            <a:off x="539552" y="1844824"/>
            <a:ext cx="7931224" cy="4369672"/>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2400"/>
              <a:buChar char="*"/>
            </a:pPr>
            <a:r>
              <a:rPr lang="el-GR" b="1"/>
              <a:t>Βοηθητικές σχέσεις </a:t>
            </a:r>
            <a:endParaRPr/>
          </a:p>
          <a:p>
            <a:pPr marL="0" lvl="0" indent="0" algn="l" rtl="0">
              <a:spcBef>
                <a:spcPts val="480"/>
              </a:spcBef>
              <a:spcAft>
                <a:spcPts val="0"/>
              </a:spcAft>
              <a:buSzPts val="2400"/>
              <a:buNone/>
            </a:pPr>
            <a:r>
              <a:rPr lang="el-GR" b="1"/>
              <a:t>	</a:t>
            </a:r>
            <a:r>
              <a:rPr lang="el-GR"/>
              <a:t>(helping relationships)</a:t>
            </a:r>
            <a:endParaRPr/>
          </a:p>
          <a:p>
            <a:pPr marL="68580" lvl="0" indent="0" algn="l" rtl="0">
              <a:spcBef>
                <a:spcPts val="480"/>
              </a:spcBef>
              <a:spcAft>
                <a:spcPts val="0"/>
              </a:spcAft>
              <a:buSzPts val="2400"/>
              <a:buNone/>
            </a:pPr>
            <a:endParaRPr/>
          </a:p>
        </p:txBody>
      </p:sp>
      <p:sp>
        <p:nvSpPr>
          <p:cNvPr id="238" name="Google Shape;238;p15"/>
          <p:cNvSpPr txBox="1">
            <a:spLocks noGrp="1"/>
          </p:cNvSpPr>
          <p:nvPr>
            <p:ph type="title"/>
          </p:nvPr>
        </p:nvSpPr>
        <p:spPr>
          <a:xfrm>
            <a:off x="503548" y="489285"/>
            <a:ext cx="8003232" cy="1066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andara"/>
              <a:buNone/>
            </a:pPr>
            <a:r>
              <a:rPr lang="el-GR">
                <a:solidFill>
                  <a:schemeClr val="lt1"/>
                </a:solidFill>
              </a:rPr>
              <a:t>Συμπεριφορικές διαδικασίες</a:t>
            </a:r>
            <a:endParaRPr/>
          </a:p>
        </p:txBody>
      </p:sp>
      <p:sp>
        <p:nvSpPr>
          <p:cNvPr id="239" name="Google Shape;239;p15"/>
          <p:cNvSpPr/>
          <p:nvPr/>
        </p:nvSpPr>
        <p:spPr>
          <a:xfrm rot="10800000">
            <a:off x="539552" y="3140968"/>
            <a:ext cx="8208912" cy="3433570"/>
          </a:xfrm>
          <a:prstGeom prst="wedgeRoundRectCallout">
            <a:avLst>
              <a:gd name="adj1" fmla="val 29183"/>
              <a:gd name="adj2" fmla="val 60358"/>
              <a:gd name="adj3" fmla="val 16667"/>
            </a:avLst>
          </a:prstGeom>
          <a:solidFill>
            <a:srgbClr val="F2F2F2"/>
          </a:solidFill>
          <a:ln w="15875" cap="flat" cmpd="sng">
            <a:solidFill>
              <a:srgbClr val="EAD1B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sp>
        <p:nvSpPr>
          <p:cNvPr id="240" name="Google Shape;240;p15"/>
          <p:cNvSpPr txBox="1"/>
          <p:nvPr/>
        </p:nvSpPr>
        <p:spPr>
          <a:xfrm>
            <a:off x="719572" y="3275109"/>
            <a:ext cx="7787208" cy="3231654"/>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1700" b="1">
                <a:solidFill>
                  <a:schemeClr val="dk1"/>
                </a:solidFill>
                <a:latin typeface="Candara"/>
                <a:ea typeface="Candara"/>
                <a:cs typeface="Candara"/>
                <a:sym typeface="Candara"/>
              </a:rPr>
              <a:t>Εμπιστοσύνη &amp; αναζήτηση αποδοχής &amp; υποστήριξης από το περιβάλλον για την υιοθέτηση συμπεριφοράς, η οποία είναι ωφέλιμη για την υγεία. </a:t>
            </a:r>
            <a:endParaRPr/>
          </a:p>
          <a:p>
            <a:pPr marL="0" marR="0" lvl="0" indent="0" algn="just" rtl="0">
              <a:spcBef>
                <a:spcPts val="0"/>
              </a:spcBef>
              <a:spcAft>
                <a:spcPts val="0"/>
              </a:spcAft>
              <a:buNone/>
            </a:pPr>
            <a:endParaRPr sz="1700">
              <a:solidFill>
                <a:schemeClr val="dk1"/>
              </a:solidFill>
              <a:latin typeface="Candara"/>
              <a:ea typeface="Candara"/>
              <a:cs typeface="Candara"/>
              <a:sym typeface="Candara"/>
            </a:endParaRPr>
          </a:p>
          <a:p>
            <a:pPr marL="0" marR="0" lvl="0" indent="0" algn="just" rtl="0">
              <a:spcBef>
                <a:spcPts val="0"/>
              </a:spcBef>
              <a:spcAft>
                <a:spcPts val="0"/>
              </a:spcAft>
              <a:buNone/>
            </a:pPr>
            <a:r>
              <a:rPr lang="el-GR" sz="1700">
                <a:solidFill>
                  <a:schemeClr val="dk1"/>
                </a:solidFill>
                <a:latin typeface="Candara"/>
                <a:ea typeface="Candara"/>
                <a:cs typeface="Candara"/>
                <a:sym typeface="Candara"/>
              </a:rPr>
              <a:t>Σε συνδυασμό με την «Αυτοαπελευθέρωση ή Δέσμευση ή Υπόσχεση», που αναφέρεται παρακάτω, το άτομο αποδέχεται την ευθύνη της αλλαγής, αλλά &amp; τη σημασία της υποστήριξης από σημαντικούς ανθρώπους του περιβάλλοντος (οικογένεια, φίλοι). </a:t>
            </a:r>
            <a:endParaRPr/>
          </a:p>
          <a:p>
            <a:pPr marL="0" marR="0" lvl="0" indent="0" algn="just" rtl="0">
              <a:spcBef>
                <a:spcPts val="0"/>
              </a:spcBef>
              <a:spcAft>
                <a:spcPts val="0"/>
              </a:spcAft>
              <a:buNone/>
            </a:pPr>
            <a:endParaRPr sz="1700">
              <a:solidFill>
                <a:schemeClr val="dk1"/>
              </a:solidFill>
              <a:latin typeface="Candara"/>
              <a:ea typeface="Candara"/>
              <a:cs typeface="Candara"/>
              <a:sym typeface="Candara"/>
            </a:endParaRPr>
          </a:p>
          <a:p>
            <a:pPr marL="0" marR="0" lvl="0" indent="0" algn="just" rtl="0">
              <a:spcBef>
                <a:spcPts val="0"/>
              </a:spcBef>
              <a:spcAft>
                <a:spcPts val="0"/>
              </a:spcAft>
              <a:buNone/>
            </a:pPr>
            <a:r>
              <a:rPr lang="el-GR" sz="1700">
                <a:solidFill>
                  <a:schemeClr val="dk1"/>
                </a:solidFill>
                <a:latin typeface="Candara"/>
                <a:ea typeface="Candara"/>
                <a:cs typeface="Candara"/>
                <a:sym typeface="Candara"/>
              </a:rPr>
              <a:t>Η υποστήριξη περιλαμβάνει κατανόηση, αποδοχή, ενίσχυση της προσπάθειας &amp; βοήθεια ή συμπαράσταση σε πρακτικά θέματα ή προβλήματα που ανακύπτουν (π.χ. προετοιμασία γεύματος, συμμετοχή από κοινού σε φυσική δραστηριότητα).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16"/>
          <p:cNvSpPr txBox="1">
            <a:spLocks noGrp="1"/>
          </p:cNvSpPr>
          <p:nvPr>
            <p:ph type="body" idx="1"/>
          </p:nvPr>
        </p:nvSpPr>
        <p:spPr>
          <a:xfrm>
            <a:off x="251520" y="2255861"/>
            <a:ext cx="7931224" cy="4369672"/>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2000"/>
              <a:buChar char="*"/>
            </a:pPr>
            <a:r>
              <a:rPr lang="el-GR" sz="2000" b="1"/>
              <a:t>Αντιστάθμιση </a:t>
            </a:r>
            <a:r>
              <a:rPr lang="el-GR" sz="2000"/>
              <a:t>(counter-conditioning or countering)</a:t>
            </a:r>
            <a:endParaRPr/>
          </a:p>
          <a:p>
            <a:pPr marL="68580" lvl="0" indent="0" algn="l" rtl="0">
              <a:spcBef>
                <a:spcPts val="480"/>
              </a:spcBef>
              <a:spcAft>
                <a:spcPts val="0"/>
              </a:spcAft>
              <a:buSzPts val="2400"/>
              <a:buNone/>
            </a:pPr>
            <a:endParaRPr/>
          </a:p>
        </p:txBody>
      </p:sp>
      <p:sp>
        <p:nvSpPr>
          <p:cNvPr id="246" name="Google Shape;246;p16"/>
          <p:cNvSpPr txBox="1">
            <a:spLocks noGrp="1"/>
          </p:cNvSpPr>
          <p:nvPr>
            <p:ph type="title"/>
          </p:nvPr>
        </p:nvSpPr>
        <p:spPr>
          <a:xfrm>
            <a:off x="570384" y="548680"/>
            <a:ext cx="8003232" cy="1066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andara"/>
              <a:buNone/>
            </a:pPr>
            <a:r>
              <a:rPr lang="el-GR">
                <a:solidFill>
                  <a:schemeClr val="lt1"/>
                </a:solidFill>
              </a:rPr>
              <a:t>Συμπεριφορικές διαδικασίες</a:t>
            </a:r>
            <a:endParaRPr/>
          </a:p>
        </p:txBody>
      </p:sp>
      <p:sp>
        <p:nvSpPr>
          <p:cNvPr id="247" name="Google Shape;247;p16"/>
          <p:cNvSpPr/>
          <p:nvPr/>
        </p:nvSpPr>
        <p:spPr>
          <a:xfrm rot="10800000">
            <a:off x="431540" y="3653489"/>
            <a:ext cx="8244916" cy="2943862"/>
          </a:xfrm>
          <a:prstGeom prst="wedgeRoundRectCallout">
            <a:avLst>
              <a:gd name="adj1" fmla="val 28595"/>
              <a:gd name="adj2" fmla="val 79126"/>
              <a:gd name="adj3" fmla="val 16667"/>
            </a:avLst>
          </a:prstGeom>
          <a:solidFill>
            <a:srgbClr val="F2F2F2"/>
          </a:solidFill>
          <a:ln w="15875" cap="flat" cmpd="sng">
            <a:solidFill>
              <a:srgbClr val="EAD1B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sp>
        <p:nvSpPr>
          <p:cNvPr id="248" name="Google Shape;248;p16"/>
          <p:cNvSpPr txBox="1"/>
          <p:nvPr/>
        </p:nvSpPr>
        <p:spPr>
          <a:xfrm>
            <a:off x="579881" y="3421327"/>
            <a:ext cx="7787208" cy="317009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endParaRPr sz="2000">
              <a:solidFill>
                <a:schemeClr val="dk1"/>
              </a:solidFill>
              <a:latin typeface="Candara"/>
              <a:ea typeface="Candara"/>
              <a:cs typeface="Candara"/>
              <a:sym typeface="Candara"/>
            </a:endParaRPr>
          </a:p>
          <a:p>
            <a:pPr marL="0" marR="0" lvl="0" indent="0" algn="just" rtl="0">
              <a:spcBef>
                <a:spcPts val="0"/>
              </a:spcBef>
              <a:spcAft>
                <a:spcPts val="0"/>
              </a:spcAft>
              <a:buNone/>
            </a:pPr>
            <a:r>
              <a:rPr lang="el-GR" sz="2000" b="1">
                <a:solidFill>
                  <a:schemeClr val="dk1"/>
                </a:solidFill>
                <a:latin typeface="Candara"/>
                <a:ea typeface="Candara"/>
                <a:cs typeface="Candara"/>
                <a:sym typeface="Candara"/>
              </a:rPr>
              <a:t>Αντικατάσταση προβληματικών συνηθειών με υγιεινότερες εναλλακτικές. </a:t>
            </a:r>
            <a:endParaRPr/>
          </a:p>
          <a:p>
            <a:pPr marL="0" marR="0" lvl="0" indent="0" algn="just" rtl="0">
              <a:spcBef>
                <a:spcPts val="0"/>
              </a:spcBef>
              <a:spcAft>
                <a:spcPts val="0"/>
              </a:spcAft>
              <a:buNone/>
            </a:pPr>
            <a:endParaRPr sz="2000">
              <a:solidFill>
                <a:schemeClr val="dk1"/>
              </a:solidFill>
              <a:latin typeface="Candara"/>
              <a:ea typeface="Candara"/>
              <a:cs typeface="Candara"/>
              <a:sym typeface="Candara"/>
            </a:endParaRPr>
          </a:p>
          <a:p>
            <a:pPr marL="0" marR="0" lvl="0" indent="0" algn="just" rtl="0">
              <a:spcBef>
                <a:spcPts val="0"/>
              </a:spcBef>
              <a:spcAft>
                <a:spcPts val="0"/>
              </a:spcAft>
              <a:buNone/>
            </a:pPr>
            <a:r>
              <a:rPr lang="el-GR" sz="2000">
                <a:solidFill>
                  <a:schemeClr val="dk1"/>
                </a:solidFill>
                <a:latin typeface="Candara"/>
                <a:ea typeface="Candara"/>
                <a:cs typeface="Candara"/>
                <a:sym typeface="Candara"/>
              </a:rPr>
              <a:t>Η διαιτητική συμπεριφορά, όπως και άλλες συμπεριφορές, εκδηλώνεται συχνά «υπό συνθήκες». </a:t>
            </a:r>
            <a:endParaRPr/>
          </a:p>
          <a:p>
            <a:pPr marL="0" marR="0" lvl="0" indent="0" algn="just" rtl="0">
              <a:spcBef>
                <a:spcPts val="0"/>
              </a:spcBef>
              <a:spcAft>
                <a:spcPts val="0"/>
              </a:spcAft>
              <a:buNone/>
            </a:pPr>
            <a:endParaRPr sz="2000">
              <a:solidFill>
                <a:schemeClr val="dk1"/>
              </a:solidFill>
              <a:latin typeface="Candara"/>
              <a:ea typeface="Candara"/>
              <a:cs typeface="Candara"/>
              <a:sym typeface="Candara"/>
            </a:endParaRPr>
          </a:p>
          <a:p>
            <a:pPr marL="0" marR="0" lvl="0" indent="0" algn="just" rtl="0">
              <a:spcBef>
                <a:spcPts val="0"/>
              </a:spcBef>
              <a:spcAft>
                <a:spcPts val="0"/>
              </a:spcAft>
              <a:buNone/>
            </a:pPr>
            <a:r>
              <a:rPr lang="el-GR" sz="2000">
                <a:solidFill>
                  <a:schemeClr val="dk1"/>
                </a:solidFill>
                <a:latin typeface="Candara"/>
                <a:ea typeface="Candara"/>
                <a:cs typeface="Candara"/>
                <a:sym typeface="Candara"/>
              </a:rPr>
              <a:t>Εν προκειμένω, το άτομο προσπαθεί με τη βοήθεια του διαιτολόγου να αναγνωρίσει μια «υγιεινή» εναλλακτική, παρά να καταργήσει τη συγκεκριμένη συμπεριφορά.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17"/>
          <p:cNvSpPr txBox="1">
            <a:spLocks noGrp="1"/>
          </p:cNvSpPr>
          <p:nvPr>
            <p:ph type="body" idx="1"/>
          </p:nvPr>
        </p:nvSpPr>
        <p:spPr>
          <a:xfrm>
            <a:off x="467544" y="2524017"/>
            <a:ext cx="7931224" cy="4369672"/>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2000"/>
              <a:buChar char="*"/>
            </a:pPr>
            <a:r>
              <a:rPr lang="el-GR" sz="2000" b="1"/>
              <a:t>Αντιστάθμιση </a:t>
            </a:r>
            <a:r>
              <a:rPr lang="el-GR" sz="2000"/>
              <a:t>(counter-conditioning or countering)</a:t>
            </a:r>
            <a:endParaRPr/>
          </a:p>
          <a:p>
            <a:pPr marL="68580" lvl="0" indent="0" algn="l" rtl="0">
              <a:spcBef>
                <a:spcPts val="480"/>
              </a:spcBef>
              <a:spcAft>
                <a:spcPts val="0"/>
              </a:spcAft>
              <a:buSzPts val="2400"/>
              <a:buNone/>
            </a:pPr>
            <a:endParaRPr/>
          </a:p>
        </p:txBody>
      </p:sp>
      <p:sp>
        <p:nvSpPr>
          <p:cNvPr id="254" name="Google Shape;254;p17"/>
          <p:cNvSpPr txBox="1">
            <a:spLocks noGrp="1"/>
          </p:cNvSpPr>
          <p:nvPr>
            <p:ph type="title"/>
          </p:nvPr>
        </p:nvSpPr>
        <p:spPr>
          <a:xfrm>
            <a:off x="570384" y="548680"/>
            <a:ext cx="8003232" cy="1066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andara"/>
              <a:buNone/>
            </a:pPr>
            <a:r>
              <a:rPr lang="el-GR">
                <a:solidFill>
                  <a:schemeClr val="lt1"/>
                </a:solidFill>
              </a:rPr>
              <a:t>Συμπεριφορικές διαδικασίες</a:t>
            </a:r>
            <a:endParaRPr/>
          </a:p>
        </p:txBody>
      </p:sp>
      <p:sp>
        <p:nvSpPr>
          <p:cNvPr id="255" name="Google Shape;255;p17"/>
          <p:cNvSpPr/>
          <p:nvPr/>
        </p:nvSpPr>
        <p:spPr>
          <a:xfrm rot="10800000">
            <a:off x="431540" y="3653489"/>
            <a:ext cx="8244916" cy="2943862"/>
          </a:xfrm>
          <a:prstGeom prst="wedgeRoundRectCallout">
            <a:avLst>
              <a:gd name="adj1" fmla="val 28595"/>
              <a:gd name="adj2" fmla="val 79126"/>
              <a:gd name="adj3" fmla="val 16667"/>
            </a:avLst>
          </a:prstGeom>
          <a:solidFill>
            <a:srgbClr val="F2F2F2"/>
          </a:solidFill>
          <a:ln w="15875" cap="flat" cmpd="sng">
            <a:solidFill>
              <a:srgbClr val="EAD1B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sp>
        <p:nvSpPr>
          <p:cNvPr id="256" name="Google Shape;256;p17"/>
          <p:cNvSpPr txBox="1"/>
          <p:nvPr/>
        </p:nvSpPr>
        <p:spPr>
          <a:xfrm>
            <a:off x="581645" y="3427253"/>
            <a:ext cx="7787208" cy="317009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endParaRPr sz="2000">
              <a:solidFill>
                <a:schemeClr val="dk1"/>
              </a:solidFill>
              <a:latin typeface="Candara"/>
              <a:ea typeface="Candara"/>
              <a:cs typeface="Candara"/>
              <a:sym typeface="Candara"/>
            </a:endParaRPr>
          </a:p>
          <a:p>
            <a:pPr marL="0" marR="0" lvl="0" indent="0" algn="just" rtl="0">
              <a:spcBef>
                <a:spcPts val="0"/>
              </a:spcBef>
              <a:spcAft>
                <a:spcPts val="0"/>
              </a:spcAft>
              <a:buNone/>
            </a:pPr>
            <a:r>
              <a:rPr lang="el-GR" sz="2000" b="1">
                <a:solidFill>
                  <a:schemeClr val="dk1"/>
                </a:solidFill>
                <a:latin typeface="Candara"/>
                <a:ea typeface="Candara"/>
                <a:cs typeface="Candara"/>
                <a:sym typeface="Candara"/>
              </a:rPr>
              <a:t>Αντικατάσταση προβληματικών συνηθειών με υγιεινότερες εναλλακτικές. </a:t>
            </a:r>
            <a:endParaRPr/>
          </a:p>
          <a:p>
            <a:pPr marL="0" marR="0" lvl="0" indent="0" algn="just" rtl="0">
              <a:spcBef>
                <a:spcPts val="0"/>
              </a:spcBef>
              <a:spcAft>
                <a:spcPts val="0"/>
              </a:spcAft>
              <a:buNone/>
            </a:pPr>
            <a:endParaRPr sz="2000">
              <a:solidFill>
                <a:schemeClr val="dk1"/>
              </a:solidFill>
              <a:latin typeface="Candara"/>
              <a:ea typeface="Candara"/>
              <a:cs typeface="Candara"/>
              <a:sym typeface="Candara"/>
            </a:endParaRPr>
          </a:p>
          <a:p>
            <a:pPr marL="0" marR="0" lvl="0" indent="0" algn="just" rtl="0">
              <a:spcBef>
                <a:spcPts val="0"/>
              </a:spcBef>
              <a:spcAft>
                <a:spcPts val="0"/>
              </a:spcAft>
              <a:buNone/>
            </a:pPr>
            <a:r>
              <a:rPr lang="el-GR" sz="2000">
                <a:solidFill>
                  <a:schemeClr val="dk1"/>
                </a:solidFill>
                <a:latin typeface="Candara"/>
                <a:ea typeface="Candara"/>
                <a:cs typeface="Candara"/>
                <a:sym typeface="Candara"/>
              </a:rPr>
              <a:t>Η διαιτητική συμπεριφορά, όπως και άλλες συμπεριφορές, εκδηλώνεται συχνά «υπό συνθήκες». </a:t>
            </a:r>
            <a:endParaRPr/>
          </a:p>
          <a:p>
            <a:pPr marL="0" marR="0" lvl="0" indent="0" algn="just" rtl="0">
              <a:spcBef>
                <a:spcPts val="0"/>
              </a:spcBef>
              <a:spcAft>
                <a:spcPts val="0"/>
              </a:spcAft>
              <a:buNone/>
            </a:pPr>
            <a:endParaRPr sz="2000">
              <a:solidFill>
                <a:schemeClr val="dk1"/>
              </a:solidFill>
              <a:latin typeface="Candara"/>
              <a:ea typeface="Candara"/>
              <a:cs typeface="Candara"/>
              <a:sym typeface="Candara"/>
            </a:endParaRPr>
          </a:p>
          <a:p>
            <a:pPr marL="0" marR="0" lvl="0" indent="0" algn="just" rtl="0">
              <a:spcBef>
                <a:spcPts val="0"/>
              </a:spcBef>
              <a:spcAft>
                <a:spcPts val="0"/>
              </a:spcAft>
              <a:buNone/>
            </a:pPr>
            <a:r>
              <a:rPr lang="el-GR" sz="2000">
                <a:solidFill>
                  <a:schemeClr val="dk1"/>
                </a:solidFill>
                <a:latin typeface="Candara"/>
                <a:ea typeface="Candara"/>
                <a:cs typeface="Candara"/>
                <a:sym typeface="Candara"/>
              </a:rPr>
              <a:t>Εν προκειμένω, το άτομο προσπαθεί με τη βοήθεια του διαιτολόγου να αναγνωρίσει μια «υγιεινή» εναλλακτική, παρά να καταργήσει τη συγκεκριμένη συμπεριφορά. </a:t>
            </a:r>
            <a:endParaRPr/>
          </a:p>
        </p:txBody>
      </p:sp>
      <p:sp>
        <p:nvSpPr>
          <p:cNvPr id="257" name="Google Shape;257;p17"/>
          <p:cNvSpPr/>
          <p:nvPr/>
        </p:nvSpPr>
        <p:spPr>
          <a:xfrm>
            <a:off x="5669134" y="4729297"/>
            <a:ext cx="3456384" cy="2016224"/>
          </a:xfrm>
          <a:prstGeom prst="ellipse">
            <a:avLst/>
          </a:prstGeom>
          <a:solidFill>
            <a:srgbClr val="FFFFCC"/>
          </a:solidFill>
          <a:ln w="15875" cap="flat" cmpd="sng">
            <a:solidFill>
              <a:srgbClr val="3F4C58"/>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l-GR" sz="2200">
                <a:solidFill>
                  <a:schemeClr val="dk1"/>
                </a:solidFill>
                <a:latin typeface="Candara"/>
                <a:ea typeface="Candara"/>
                <a:cs typeface="Candara"/>
                <a:sym typeface="Candara"/>
              </a:rPr>
              <a:t>Παράδειγμα;</a:t>
            </a:r>
            <a:endParaRPr sz="2200">
              <a:solidFill>
                <a:schemeClr val="dk1"/>
              </a:solidFill>
              <a:latin typeface="Candara"/>
              <a:ea typeface="Candara"/>
              <a:cs typeface="Candara"/>
              <a:sym typeface="Candar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262" name="Google Shape;262;p18"/>
          <p:cNvSpPr txBox="1">
            <a:spLocks noGrp="1"/>
          </p:cNvSpPr>
          <p:nvPr>
            <p:ph type="body" idx="1"/>
          </p:nvPr>
        </p:nvSpPr>
        <p:spPr>
          <a:xfrm>
            <a:off x="307923" y="2492896"/>
            <a:ext cx="7931224" cy="4153648"/>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2000"/>
              <a:buChar char="*"/>
            </a:pPr>
            <a:r>
              <a:rPr lang="el-GR" sz="2000" b="1"/>
              <a:t>Διαχείριση ενίσχυσης ή επιβράβευση </a:t>
            </a:r>
            <a:endParaRPr/>
          </a:p>
          <a:p>
            <a:pPr marL="0" lvl="0" indent="0" algn="l" rtl="0">
              <a:spcBef>
                <a:spcPts val="400"/>
              </a:spcBef>
              <a:spcAft>
                <a:spcPts val="0"/>
              </a:spcAft>
              <a:buSzPts val="2000"/>
              <a:buNone/>
            </a:pPr>
            <a:r>
              <a:rPr lang="el-GR" sz="2000" b="1"/>
              <a:t>	</a:t>
            </a:r>
            <a:r>
              <a:rPr lang="el-GR" sz="2000"/>
              <a:t>(reinforcement management or reward)</a:t>
            </a:r>
            <a:endParaRPr/>
          </a:p>
          <a:p>
            <a:pPr marL="68580" lvl="0" indent="0" algn="l" rtl="0">
              <a:spcBef>
                <a:spcPts val="480"/>
              </a:spcBef>
              <a:spcAft>
                <a:spcPts val="0"/>
              </a:spcAft>
              <a:buSzPts val="2400"/>
              <a:buNone/>
            </a:pPr>
            <a:endParaRPr/>
          </a:p>
        </p:txBody>
      </p:sp>
      <p:sp>
        <p:nvSpPr>
          <p:cNvPr id="263" name="Google Shape;263;p18"/>
          <p:cNvSpPr txBox="1">
            <a:spLocks noGrp="1"/>
          </p:cNvSpPr>
          <p:nvPr>
            <p:ph type="title"/>
          </p:nvPr>
        </p:nvSpPr>
        <p:spPr>
          <a:xfrm>
            <a:off x="683568" y="489992"/>
            <a:ext cx="8003232" cy="1066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andara"/>
              <a:buNone/>
            </a:pPr>
            <a:r>
              <a:rPr lang="el-GR">
                <a:solidFill>
                  <a:schemeClr val="lt1"/>
                </a:solidFill>
              </a:rPr>
              <a:t>Συμπεριφορικές διαδικασίες</a:t>
            </a:r>
            <a:endParaRPr/>
          </a:p>
        </p:txBody>
      </p:sp>
      <p:sp>
        <p:nvSpPr>
          <p:cNvPr id="264" name="Google Shape;264;p18"/>
          <p:cNvSpPr/>
          <p:nvPr/>
        </p:nvSpPr>
        <p:spPr>
          <a:xfrm rot="10800000">
            <a:off x="678396" y="3789038"/>
            <a:ext cx="7859216" cy="2578969"/>
          </a:xfrm>
          <a:prstGeom prst="wedgeRoundRectCallout">
            <a:avLst>
              <a:gd name="adj1" fmla="val 29782"/>
              <a:gd name="adj2" fmla="val 65512"/>
              <a:gd name="adj3" fmla="val 16667"/>
            </a:avLst>
          </a:prstGeom>
          <a:solidFill>
            <a:srgbClr val="F2F2F2"/>
          </a:solidFill>
          <a:ln w="15875" cap="flat" cmpd="sng">
            <a:solidFill>
              <a:srgbClr val="EAD1B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sp>
        <p:nvSpPr>
          <p:cNvPr id="265" name="Google Shape;265;p18"/>
          <p:cNvSpPr txBox="1"/>
          <p:nvPr/>
        </p:nvSpPr>
        <p:spPr>
          <a:xfrm>
            <a:off x="897006" y="4109027"/>
            <a:ext cx="7349988" cy="193899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000" b="1">
                <a:solidFill>
                  <a:schemeClr val="dk1"/>
                </a:solidFill>
                <a:latin typeface="Candara"/>
                <a:ea typeface="Candara"/>
                <a:cs typeface="Candara"/>
                <a:sym typeface="Candara"/>
              </a:rPr>
              <a:t>Είναι η επιβράβευση από το ίδιο το άτομο ή από τους άλλους για την αλλαγή. </a:t>
            </a:r>
            <a:endParaRPr/>
          </a:p>
          <a:p>
            <a:pPr marL="0" marR="0" lvl="0" indent="0" algn="just" rtl="0">
              <a:spcBef>
                <a:spcPts val="0"/>
              </a:spcBef>
              <a:spcAft>
                <a:spcPts val="0"/>
              </a:spcAft>
              <a:buNone/>
            </a:pPr>
            <a:endParaRPr sz="2000">
              <a:solidFill>
                <a:schemeClr val="dk1"/>
              </a:solidFill>
              <a:latin typeface="Candara"/>
              <a:ea typeface="Candara"/>
              <a:cs typeface="Candara"/>
              <a:sym typeface="Candara"/>
            </a:endParaRPr>
          </a:p>
          <a:p>
            <a:pPr marL="0" marR="0" lvl="0" indent="0" algn="just" rtl="0">
              <a:spcBef>
                <a:spcPts val="0"/>
              </a:spcBef>
              <a:spcAft>
                <a:spcPts val="0"/>
              </a:spcAft>
              <a:buNone/>
            </a:pPr>
            <a:r>
              <a:rPr lang="el-GR" sz="2000">
                <a:solidFill>
                  <a:schemeClr val="dk1"/>
                </a:solidFill>
                <a:latin typeface="Candara"/>
                <a:ea typeface="Candara"/>
                <a:cs typeface="Candara"/>
                <a:sym typeface="Candara"/>
              </a:rPr>
              <a:t>Η επιβράβευση, ακόμα και στην πιο απλή της μορφή, μπορεί να βοηθήσει στην αλλαγή, ενισχύοντας το άτομο να συνεχίσει την προσπάθειά του, αρκεί να μην χρησιμοποιείται ως αυτοσκοπός.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19"/>
          <p:cNvSpPr txBox="1">
            <a:spLocks noGrp="1"/>
          </p:cNvSpPr>
          <p:nvPr>
            <p:ph type="body" idx="1"/>
          </p:nvPr>
        </p:nvSpPr>
        <p:spPr>
          <a:xfrm>
            <a:off x="281751" y="2204864"/>
            <a:ext cx="7931224" cy="4369672"/>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2000"/>
              <a:buChar char="*"/>
            </a:pPr>
            <a:r>
              <a:rPr lang="el-GR" sz="2000" b="1"/>
              <a:t>Περιβαλλοντικός έλεγχος ή έλεγχος ερεθισμάτων </a:t>
            </a:r>
            <a:endParaRPr/>
          </a:p>
          <a:p>
            <a:pPr marL="0" lvl="0" indent="0" algn="l" rtl="0">
              <a:spcBef>
                <a:spcPts val="400"/>
              </a:spcBef>
              <a:spcAft>
                <a:spcPts val="0"/>
              </a:spcAft>
              <a:buSzPts val="2000"/>
              <a:buNone/>
            </a:pPr>
            <a:r>
              <a:rPr lang="el-GR" sz="2000" b="1"/>
              <a:t>	</a:t>
            </a:r>
            <a:r>
              <a:rPr lang="el-GR" sz="2000"/>
              <a:t>(environmental control or stimulus control)</a:t>
            </a:r>
            <a:endParaRPr/>
          </a:p>
          <a:p>
            <a:pPr marL="68580" lvl="0" indent="0" algn="l" rtl="0">
              <a:spcBef>
                <a:spcPts val="480"/>
              </a:spcBef>
              <a:spcAft>
                <a:spcPts val="0"/>
              </a:spcAft>
              <a:buSzPts val="2400"/>
              <a:buNone/>
            </a:pPr>
            <a:endParaRPr/>
          </a:p>
        </p:txBody>
      </p:sp>
      <p:sp>
        <p:nvSpPr>
          <p:cNvPr id="271" name="Google Shape;271;p19"/>
          <p:cNvSpPr txBox="1">
            <a:spLocks noGrp="1"/>
          </p:cNvSpPr>
          <p:nvPr>
            <p:ph type="title"/>
          </p:nvPr>
        </p:nvSpPr>
        <p:spPr>
          <a:xfrm>
            <a:off x="683568" y="447328"/>
            <a:ext cx="8003232" cy="1066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andara"/>
              <a:buNone/>
            </a:pPr>
            <a:r>
              <a:rPr lang="el-GR">
                <a:solidFill>
                  <a:schemeClr val="lt1"/>
                </a:solidFill>
              </a:rPr>
              <a:t>Συμπεριφορικές διαδικασίες</a:t>
            </a:r>
            <a:endParaRPr/>
          </a:p>
        </p:txBody>
      </p:sp>
      <p:sp>
        <p:nvSpPr>
          <p:cNvPr id="272" name="Google Shape;272;p19"/>
          <p:cNvSpPr/>
          <p:nvPr/>
        </p:nvSpPr>
        <p:spPr>
          <a:xfrm rot="10800000">
            <a:off x="467544" y="3428997"/>
            <a:ext cx="8219254" cy="3145537"/>
          </a:xfrm>
          <a:prstGeom prst="wedgeRoundRectCallout">
            <a:avLst>
              <a:gd name="adj1" fmla="val 29782"/>
              <a:gd name="adj2" fmla="val 65512"/>
              <a:gd name="adj3" fmla="val 16667"/>
            </a:avLst>
          </a:prstGeom>
          <a:solidFill>
            <a:srgbClr val="F2F2F2"/>
          </a:solidFill>
          <a:ln w="15875" cap="flat" cmpd="sng">
            <a:solidFill>
              <a:srgbClr val="EAD1B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sp>
        <p:nvSpPr>
          <p:cNvPr id="273" name="Google Shape;273;p19"/>
          <p:cNvSpPr txBox="1"/>
          <p:nvPr/>
        </p:nvSpPr>
        <p:spPr>
          <a:xfrm>
            <a:off x="611561" y="3572433"/>
            <a:ext cx="7947416" cy="286232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1800" b="1">
                <a:solidFill>
                  <a:schemeClr val="dk1"/>
                </a:solidFill>
                <a:latin typeface="Candara"/>
                <a:ea typeface="Candara"/>
                <a:cs typeface="Candara"/>
                <a:sym typeface="Candara"/>
              </a:rPr>
              <a:t>Αφαιρεί  ακολουθίες που οδηγούν σε ανθυγιεινές συμπεριφορές &amp; προσθέτει προτροπές για υγιεινές εναλλακτικές. </a:t>
            </a:r>
            <a:endParaRPr sz="1800" b="1">
              <a:solidFill>
                <a:schemeClr val="dk1"/>
              </a:solidFill>
              <a:latin typeface="Candara"/>
              <a:ea typeface="Candara"/>
              <a:cs typeface="Candara"/>
              <a:sym typeface="Candara"/>
            </a:endParaRPr>
          </a:p>
          <a:p>
            <a:pPr marL="0" marR="0" lvl="0" indent="0" algn="just" rtl="0">
              <a:spcBef>
                <a:spcPts val="0"/>
              </a:spcBef>
              <a:spcAft>
                <a:spcPts val="0"/>
              </a:spcAft>
              <a:buNone/>
            </a:pPr>
            <a:endParaRPr sz="1800">
              <a:solidFill>
                <a:schemeClr val="dk1"/>
              </a:solidFill>
              <a:latin typeface="Candara"/>
              <a:ea typeface="Candara"/>
              <a:cs typeface="Candara"/>
              <a:sym typeface="Candara"/>
            </a:endParaRPr>
          </a:p>
          <a:p>
            <a:pPr marL="0" marR="0" lvl="0" indent="0" algn="just" rtl="0">
              <a:spcBef>
                <a:spcPts val="0"/>
              </a:spcBef>
              <a:spcAft>
                <a:spcPts val="0"/>
              </a:spcAft>
              <a:buNone/>
            </a:pPr>
            <a:r>
              <a:rPr lang="el-GR" sz="1800">
                <a:solidFill>
                  <a:schemeClr val="dk1"/>
                </a:solidFill>
                <a:latin typeface="Candara"/>
                <a:ea typeface="Candara"/>
                <a:cs typeface="Candara"/>
                <a:sym typeface="Candara"/>
              </a:rPr>
              <a:t>Το άτομο προσπαθεί να επαναδομήσει το περιβάλλον, ώστε να μειώσει την πιθανότητα να συμβεί η μη επιθυμητή αντίδραση ή να μειώσει τα διατροφικά ερεθίσματα «υψηλού κινδύνου». </a:t>
            </a:r>
            <a:endParaRPr/>
          </a:p>
          <a:p>
            <a:pPr marL="0" marR="0" lvl="0" indent="0" algn="just" rtl="0">
              <a:spcBef>
                <a:spcPts val="0"/>
              </a:spcBef>
              <a:spcAft>
                <a:spcPts val="0"/>
              </a:spcAft>
              <a:buNone/>
            </a:pPr>
            <a:endParaRPr sz="1800">
              <a:solidFill>
                <a:schemeClr val="dk1"/>
              </a:solidFill>
              <a:latin typeface="Candara"/>
              <a:ea typeface="Candara"/>
              <a:cs typeface="Candara"/>
              <a:sym typeface="Candara"/>
            </a:endParaRPr>
          </a:p>
          <a:p>
            <a:pPr marL="0" marR="0" lvl="0" indent="0" algn="just" rtl="0">
              <a:spcBef>
                <a:spcPts val="0"/>
              </a:spcBef>
              <a:spcAft>
                <a:spcPts val="0"/>
              </a:spcAft>
              <a:buNone/>
            </a:pPr>
            <a:r>
              <a:rPr lang="el-GR" sz="1800">
                <a:solidFill>
                  <a:srgbClr val="993366"/>
                </a:solidFill>
                <a:latin typeface="Candara"/>
                <a:ea typeface="Candara"/>
                <a:cs typeface="Candara"/>
                <a:sym typeface="Candara"/>
              </a:rPr>
              <a:t>Ο περιβαλλοντικός έλεγχος μπορεί να έχει πολύ απλές μορφές: για παράδειγμα, το άτομο να μην αγοράζει «προβληματικά» τρόφιμα ή να έχει μια υπενθύμιση μπροστά από το ψυγείο.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
          <p:cNvSpPr txBox="1">
            <a:spLocks noGrp="1"/>
          </p:cNvSpPr>
          <p:nvPr>
            <p:ph type="body" idx="1"/>
          </p:nvPr>
        </p:nvSpPr>
        <p:spPr>
          <a:xfrm>
            <a:off x="872067" y="2675467"/>
            <a:ext cx="7408333" cy="3450696"/>
          </a:xfrm>
          <a:prstGeom prst="rect">
            <a:avLst/>
          </a:prstGeom>
          <a:noFill/>
          <a:ln>
            <a:noFill/>
          </a:ln>
        </p:spPr>
        <p:txBody>
          <a:bodyPr spcFirstLastPara="1" wrap="square" lIns="91425" tIns="45700" rIns="91425" bIns="45700" anchor="t" anchorCtr="0">
            <a:normAutofit fontScale="92500" lnSpcReduction="10000"/>
          </a:bodyPr>
          <a:lstStyle/>
          <a:p>
            <a:pPr marL="274320" lvl="0" indent="-274320" algn="l" rtl="0">
              <a:spcBef>
                <a:spcPts val="0"/>
              </a:spcBef>
              <a:spcAft>
                <a:spcPts val="0"/>
              </a:spcAft>
              <a:buClr>
                <a:srgbClr val="FF0000"/>
              </a:buClr>
              <a:buSzPct val="100000"/>
              <a:buChar char="*"/>
            </a:pPr>
            <a:r>
              <a:rPr lang="el-GR">
                <a:solidFill>
                  <a:schemeClr val="dk1"/>
                </a:solidFill>
              </a:rPr>
              <a:t>Στάδια αλλαγής</a:t>
            </a:r>
            <a:endParaRPr>
              <a:solidFill>
                <a:schemeClr val="dk1"/>
              </a:solidFill>
            </a:endParaRPr>
          </a:p>
          <a:p>
            <a:pPr marL="274320" lvl="0" indent="-133350" algn="l" rtl="0">
              <a:spcBef>
                <a:spcPts val="444"/>
              </a:spcBef>
              <a:spcAft>
                <a:spcPts val="0"/>
              </a:spcAft>
              <a:buClr>
                <a:srgbClr val="FF0000"/>
              </a:buClr>
              <a:buSzPct val="100000"/>
              <a:buNone/>
            </a:pPr>
            <a:endParaRPr>
              <a:solidFill>
                <a:schemeClr val="dk1"/>
              </a:solidFill>
            </a:endParaRPr>
          </a:p>
          <a:p>
            <a:pPr marL="274320" lvl="0" indent="-274320" algn="l" rtl="0">
              <a:spcBef>
                <a:spcPts val="444"/>
              </a:spcBef>
              <a:spcAft>
                <a:spcPts val="0"/>
              </a:spcAft>
              <a:buClr>
                <a:srgbClr val="FF0000"/>
              </a:buClr>
              <a:buSzPct val="100000"/>
              <a:buChar char="*"/>
            </a:pPr>
            <a:r>
              <a:rPr lang="el-GR">
                <a:solidFill>
                  <a:schemeClr val="dk1"/>
                </a:solidFill>
              </a:rPr>
              <a:t>Ζυγαριά απόφασης</a:t>
            </a:r>
            <a:endParaRPr>
              <a:solidFill>
                <a:schemeClr val="dk1"/>
              </a:solidFill>
            </a:endParaRPr>
          </a:p>
          <a:p>
            <a:pPr marL="274320" lvl="0" indent="-133350" algn="l" rtl="0">
              <a:spcBef>
                <a:spcPts val="444"/>
              </a:spcBef>
              <a:spcAft>
                <a:spcPts val="0"/>
              </a:spcAft>
              <a:buClr>
                <a:srgbClr val="FF0000"/>
              </a:buClr>
              <a:buSzPct val="100000"/>
              <a:buNone/>
            </a:pPr>
            <a:endParaRPr>
              <a:solidFill>
                <a:schemeClr val="dk1"/>
              </a:solidFill>
            </a:endParaRPr>
          </a:p>
          <a:p>
            <a:pPr marL="274320" lvl="0" indent="-274320" algn="l" rtl="0">
              <a:spcBef>
                <a:spcPts val="444"/>
              </a:spcBef>
              <a:spcAft>
                <a:spcPts val="0"/>
              </a:spcAft>
              <a:buClr>
                <a:srgbClr val="FF0000"/>
              </a:buClr>
              <a:buSzPct val="100000"/>
              <a:buChar char="*"/>
            </a:pPr>
            <a:r>
              <a:rPr lang="el-GR">
                <a:solidFill>
                  <a:schemeClr val="dk1"/>
                </a:solidFill>
              </a:rPr>
              <a:t>Αυτο-αποτελεσματικότητα</a:t>
            </a:r>
            <a:endParaRPr>
              <a:solidFill>
                <a:schemeClr val="dk1"/>
              </a:solidFill>
            </a:endParaRPr>
          </a:p>
          <a:p>
            <a:pPr marL="274320" lvl="0" indent="-133350" algn="l" rtl="0">
              <a:spcBef>
                <a:spcPts val="444"/>
              </a:spcBef>
              <a:spcAft>
                <a:spcPts val="0"/>
              </a:spcAft>
              <a:buClr>
                <a:srgbClr val="FF0000"/>
              </a:buClr>
              <a:buSzPct val="100000"/>
              <a:buNone/>
            </a:pPr>
            <a:endParaRPr>
              <a:solidFill>
                <a:schemeClr val="dk1"/>
              </a:solidFill>
            </a:endParaRPr>
          </a:p>
          <a:p>
            <a:pPr marL="274320" lvl="0" indent="-274320" algn="l" rtl="0">
              <a:spcBef>
                <a:spcPts val="444"/>
              </a:spcBef>
              <a:spcAft>
                <a:spcPts val="0"/>
              </a:spcAft>
              <a:buClr>
                <a:srgbClr val="FF0000"/>
              </a:buClr>
              <a:buSzPct val="100000"/>
              <a:buChar char="*"/>
            </a:pPr>
            <a:r>
              <a:rPr lang="el-GR">
                <a:solidFill>
                  <a:schemeClr val="dk1"/>
                </a:solidFill>
              </a:rPr>
              <a:t>Πειρασμός</a:t>
            </a:r>
            <a:endParaRPr>
              <a:solidFill>
                <a:schemeClr val="dk1"/>
              </a:solidFill>
            </a:endParaRPr>
          </a:p>
          <a:p>
            <a:pPr marL="274320" lvl="0" indent="-133350" algn="l" rtl="0">
              <a:spcBef>
                <a:spcPts val="444"/>
              </a:spcBef>
              <a:spcAft>
                <a:spcPts val="0"/>
              </a:spcAft>
              <a:buClr>
                <a:srgbClr val="FF0000"/>
              </a:buClr>
              <a:buSzPct val="100000"/>
              <a:buNone/>
            </a:pPr>
            <a:endParaRPr>
              <a:solidFill>
                <a:schemeClr val="dk1"/>
              </a:solidFill>
            </a:endParaRPr>
          </a:p>
          <a:p>
            <a:pPr marL="274320" lvl="0" indent="-274320" algn="l" rtl="0">
              <a:spcBef>
                <a:spcPts val="444"/>
              </a:spcBef>
              <a:spcAft>
                <a:spcPts val="0"/>
              </a:spcAft>
              <a:buClr>
                <a:srgbClr val="FF0000"/>
              </a:buClr>
              <a:buSzPct val="100000"/>
              <a:buChar char="*"/>
            </a:pPr>
            <a:r>
              <a:rPr lang="el-GR">
                <a:solidFill>
                  <a:schemeClr val="dk1"/>
                </a:solidFill>
              </a:rPr>
              <a:t>Διαδικασίες αλλαγής</a:t>
            </a:r>
            <a:endParaRPr>
              <a:solidFill>
                <a:schemeClr val="dk1"/>
              </a:solidFill>
            </a:endParaRPr>
          </a:p>
        </p:txBody>
      </p:sp>
      <p:sp>
        <p:nvSpPr>
          <p:cNvPr id="143" name="Google Shape;143;p2"/>
          <p:cNvSpPr txBox="1">
            <a:spLocks noGrp="1"/>
          </p:cNvSpPr>
          <p:nvPr>
            <p:ph type="title"/>
          </p:nvPr>
        </p:nvSpPr>
        <p:spPr>
          <a:xfrm>
            <a:off x="642392" y="476672"/>
            <a:ext cx="7859216" cy="1066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3200"/>
              <a:buFont typeface="Candara"/>
              <a:buNone/>
            </a:pPr>
            <a:r>
              <a:rPr lang="el-GR" sz="3200" b="1">
                <a:solidFill>
                  <a:schemeClr val="lt1"/>
                </a:solidFill>
              </a:rPr>
              <a:t>Το Διαθεωρητικό Υπόδειγμα αποτελείται από τις ακόλουθες δομές:</a:t>
            </a:r>
            <a:endParaRPr sz="3200" b="1">
              <a:solidFill>
                <a:schemeClr val="l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7"/>
        <p:cNvGrpSpPr/>
        <p:nvPr/>
      </p:nvGrpSpPr>
      <p:grpSpPr>
        <a:xfrm>
          <a:off x="0" y="0"/>
          <a:ext cx="0" cy="0"/>
          <a:chOff x="0" y="0"/>
          <a:chExt cx="0" cy="0"/>
        </a:xfrm>
      </p:grpSpPr>
      <p:sp>
        <p:nvSpPr>
          <p:cNvPr id="278" name="Google Shape;278;p20"/>
          <p:cNvSpPr txBox="1">
            <a:spLocks noGrp="1"/>
          </p:cNvSpPr>
          <p:nvPr>
            <p:ph type="body" idx="1"/>
          </p:nvPr>
        </p:nvSpPr>
        <p:spPr>
          <a:xfrm>
            <a:off x="323526" y="2204864"/>
            <a:ext cx="8568953" cy="4369672"/>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2000"/>
              <a:buChar char="*"/>
            </a:pPr>
            <a:r>
              <a:rPr lang="el-GR" sz="2000" b="1"/>
              <a:t>Αυτοαπελευθέρωση ή Δέσμευση ή Υπόσχεση </a:t>
            </a:r>
            <a:endParaRPr/>
          </a:p>
          <a:p>
            <a:pPr marL="0" lvl="0" indent="0" algn="l" rtl="0">
              <a:spcBef>
                <a:spcPts val="400"/>
              </a:spcBef>
              <a:spcAft>
                <a:spcPts val="0"/>
              </a:spcAft>
              <a:buSzPts val="2000"/>
              <a:buNone/>
            </a:pPr>
            <a:r>
              <a:rPr lang="el-GR" sz="2000" b="1"/>
              <a:t>	</a:t>
            </a:r>
            <a:r>
              <a:rPr lang="el-GR" sz="2000"/>
              <a:t>(self-liberation or commitment)</a:t>
            </a:r>
            <a:endParaRPr/>
          </a:p>
          <a:p>
            <a:pPr marL="68580" lvl="0" indent="0" algn="l" rtl="0">
              <a:spcBef>
                <a:spcPts val="480"/>
              </a:spcBef>
              <a:spcAft>
                <a:spcPts val="0"/>
              </a:spcAft>
              <a:buSzPts val="2400"/>
              <a:buNone/>
            </a:pPr>
            <a:endParaRPr/>
          </a:p>
        </p:txBody>
      </p:sp>
      <p:sp>
        <p:nvSpPr>
          <p:cNvPr id="279" name="Google Shape;279;p20"/>
          <p:cNvSpPr txBox="1">
            <a:spLocks noGrp="1"/>
          </p:cNvSpPr>
          <p:nvPr>
            <p:ph type="title"/>
          </p:nvPr>
        </p:nvSpPr>
        <p:spPr>
          <a:xfrm>
            <a:off x="683568" y="489992"/>
            <a:ext cx="8003232" cy="1066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andara"/>
              <a:buNone/>
            </a:pPr>
            <a:r>
              <a:rPr lang="el-GR">
                <a:solidFill>
                  <a:schemeClr val="lt1"/>
                </a:solidFill>
              </a:rPr>
              <a:t>Συμπεριφορικές διαδικασίες</a:t>
            </a:r>
            <a:endParaRPr/>
          </a:p>
        </p:txBody>
      </p:sp>
      <p:sp>
        <p:nvSpPr>
          <p:cNvPr id="280" name="Google Shape;280;p20"/>
          <p:cNvSpPr/>
          <p:nvPr/>
        </p:nvSpPr>
        <p:spPr>
          <a:xfrm rot="10800000">
            <a:off x="395536" y="3356992"/>
            <a:ext cx="8129888" cy="3168352"/>
          </a:xfrm>
          <a:prstGeom prst="wedgeRoundRectCallout">
            <a:avLst>
              <a:gd name="adj1" fmla="val 28291"/>
              <a:gd name="adj2" fmla="val 63483"/>
              <a:gd name="adj3" fmla="val 16667"/>
            </a:avLst>
          </a:prstGeom>
          <a:solidFill>
            <a:srgbClr val="F2F2F2"/>
          </a:solidFill>
          <a:ln w="15875" cap="flat" cmpd="sng">
            <a:solidFill>
              <a:srgbClr val="EAD1B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sp>
        <p:nvSpPr>
          <p:cNvPr id="281" name="Google Shape;281;p20"/>
          <p:cNvSpPr txBox="1"/>
          <p:nvPr/>
        </p:nvSpPr>
        <p:spPr>
          <a:xfrm>
            <a:off x="539550" y="3573016"/>
            <a:ext cx="7935393" cy="2800767"/>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1600" b="1">
                <a:solidFill>
                  <a:schemeClr val="dk1"/>
                </a:solidFill>
                <a:latin typeface="Candara"/>
                <a:ea typeface="Candara"/>
                <a:cs typeface="Candara"/>
                <a:sym typeface="Candara"/>
              </a:rPr>
              <a:t>Είναι η πεποίθηση στην ικανότητα του ατόμου να αλλάξει &amp; η δέσμευση &amp; επαναδέσμευση να δρα προς αυτήν την πεποίθηση. </a:t>
            </a:r>
            <a:endParaRPr/>
          </a:p>
          <a:p>
            <a:pPr marL="0" marR="0" lvl="0" indent="0" algn="just" rtl="0">
              <a:spcBef>
                <a:spcPts val="0"/>
              </a:spcBef>
              <a:spcAft>
                <a:spcPts val="0"/>
              </a:spcAft>
              <a:buNone/>
            </a:pPr>
            <a:endParaRPr sz="1600">
              <a:solidFill>
                <a:schemeClr val="dk1"/>
              </a:solidFill>
              <a:latin typeface="Candara"/>
              <a:ea typeface="Candara"/>
              <a:cs typeface="Candara"/>
              <a:sym typeface="Candara"/>
            </a:endParaRPr>
          </a:p>
          <a:p>
            <a:pPr marL="0" marR="0" lvl="0" indent="0" algn="just" rtl="0">
              <a:spcBef>
                <a:spcPts val="0"/>
              </a:spcBef>
              <a:spcAft>
                <a:spcPts val="0"/>
              </a:spcAft>
              <a:buNone/>
            </a:pPr>
            <a:r>
              <a:rPr lang="el-GR" sz="1600">
                <a:solidFill>
                  <a:schemeClr val="dk1"/>
                </a:solidFill>
                <a:latin typeface="Candara"/>
                <a:ea typeface="Candara"/>
                <a:cs typeface="Candara"/>
                <a:sym typeface="Candara"/>
              </a:rPr>
              <a:t>Το άτομο αποδέχεται την ευθύνη του στην προσπάθεια για αλλαγή. Είναι, ουσιαστικά, ο μόνος που μπορεί να προσπαθήσει για τον εαυτό του, επομένως, πρέπει να δεσμευτεί για την αλλαγή είτε στον εαυτό του (ίσως σε πρώτη φάση) είτε δημόσια (στον διαιτολόγο, στον γιατρό κ.λπ.). </a:t>
            </a:r>
            <a:endParaRPr/>
          </a:p>
          <a:p>
            <a:pPr marL="0" marR="0" lvl="0" indent="0" algn="just" rtl="0">
              <a:spcBef>
                <a:spcPts val="0"/>
              </a:spcBef>
              <a:spcAft>
                <a:spcPts val="0"/>
              </a:spcAft>
              <a:buNone/>
            </a:pPr>
            <a:endParaRPr sz="1600">
              <a:solidFill>
                <a:schemeClr val="dk1"/>
              </a:solidFill>
              <a:latin typeface="Candara"/>
              <a:ea typeface="Candara"/>
              <a:cs typeface="Candara"/>
              <a:sym typeface="Candara"/>
            </a:endParaRPr>
          </a:p>
          <a:p>
            <a:pPr marL="0" marR="0" lvl="0" indent="0" algn="just" rtl="0">
              <a:spcBef>
                <a:spcPts val="0"/>
              </a:spcBef>
              <a:spcAft>
                <a:spcPts val="0"/>
              </a:spcAft>
              <a:buNone/>
            </a:pPr>
            <a:r>
              <a:rPr lang="el-GR" sz="1600">
                <a:solidFill>
                  <a:schemeClr val="dk1"/>
                </a:solidFill>
                <a:latin typeface="Candara"/>
                <a:ea typeface="Candara"/>
                <a:cs typeface="Candara"/>
                <a:sym typeface="Candara"/>
              </a:rPr>
              <a:t>Οι «δημόσιες» δεσμεύσεις είναι πιο ισχυρές από τις «ιδιωτικές». Για τον λόγο αυτόν και πολλοί διαιτολόγοι εφαρμόζουν την τεχνική της «σύναψης συμβολαίου»  με τον ασθενή, προκειμένου να δεσμευτεί για τις αλλαγές.</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graphicFrame>
        <p:nvGraphicFramePr>
          <p:cNvPr id="286" name="Google Shape;286;p21"/>
          <p:cNvGraphicFramePr/>
          <p:nvPr/>
        </p:nvGraphicFramePr>
        <p:xfrm>
          <a:off x="251520" y="1844824"/>
          <a:ext cx="3000000" cy="3000000"/>
        </p:xfrm>
        <a:graphic>
          <a:graphicData uri="http://schemas.openxmlformats.org/drawingml/2006/table">
            <a:tbl>
              <a:tblPr firstRow="1" bandRow="1">
                <a:noFill/>
                <a:tableStyleId>{60D04F6D-96C8-4773-A597-2633DF3D456E}</a:tableStyleId>
              </a:tblPr>
              <a:tblGrid>
                <a:gridCol w="4173450">
                  <a:extLst>
                    <a:ext uri="{9D8B030D-6E8A-4147-A177-3AD203B41FA5}">
                      <a16:colId xmlns:a16="http://schemas.microsoft.com/office/drawing/2014/main" val="20000"/>
                    </a:ext>
                  </a:extLst>
                </a:gridCol>
                <a:gridCol w="4539525">
                  <a:extLst>
                    <a:ext uri="{9D8B030D-6E8A-4147-A177-3AD203B41FA5}">
                      <a16:colId xmlns:a16="http://schemas.microsoft.com/office/drawing/2014/main" val="20001"/>
                    </a:ext>
                  </a:extLst>
                </a:gridCol>
              </a:tblGrid>
              <a:tr h="370850">
                <a:tc>
                  <a:txBody>
                    <a:bodyPr/>
                    <a:lstStyle/>
                    <a:p>
                      <a:pPr marL="0" marR="0" lvl="0" indent="0" algn="l" rtl="0">
                        <a:spcBef>
                          <a:spcPts val="0"/>
                        </a:spcBef>
                        <a:spcAft>
                          <a:spcPts val="0"/>
                        </a:spcAft>
                        <a:buNone/>
                      </a:pPr>
                      <a:r>
                        <a:rPr lang="el-GR" sz="1800"/>
                        <a:t>Διαδικασία</a:t>
                      </a:r>
                      <a:endParaRPr/>
                    </a:p>
                  </a:txBody>
                  <a:tcPr marL="91450" marR="91450" marT="45725" marB="45725"/>
                </a:tc>
                <a:tc>
                  <a:txBody>
                    <a:bodyPr/>
                    <a:lstStyle/>
                    <a:p>
                      <a:pPr marL="0" marR="0" lvl="0" indent="0" algn="l" rtl="0">
                        <a:spcBef>
                          <a:spcPts val="0"/>
                        </a:spcBef>
                        <a:spcAft>
                          <a:spcPts val="0"/>
                        </a:spcAft>
                        <a:buNone/>
                      </a:pPr>
                      <a:r>
                        <a:rPr lang="el-GR" sz="1800"/>
                        <a:t>Ερμηνεία</a:t>
                      </a:r>
                      <a:endParaRPr/>
                    </a:p>
                  </a:txBody>
                  <a:tcPr marL="91450" marR="91450" marT="45725" marB="45725"/>
                </a:tc>
                <a:extLst>
                  <a:ext uri="{0D108BD9-81ED-4DB2-BD59-A6C34878D82A}">
                    <a16:rowId xmlns:a16="http://schemas.microsoft.com/office/drawing/2014/main" val="10000"/>
                  </a:ext>
                </a:extLst>
              </a:tr>
              <a:tr h="370850">
                <a:tc>
                  <a:txBody>
                    <a:bodyPr/>
                    <a:lstStyle/>
                    <a:p>
                      <a:pPr marL="0" marR="0" lvl="0" indent="0" algn="l" rtl="0">
                        <a:lnSpc>
                          <a:spcPct val="100000"/>
                        </a:lnSpc>
                        <a:spcBef>
                          <a:spcPts val="0"/>
                        </a:spcBef>
                        <a:spcAft>
                          <a:spcPts val="0"/>
                        </a:spcAft>
                        <a:buClr>
                          <a:schemeClr val="dk1"/>
                        </a:buClr>
                        <a:buSzPts val="1800"/>
                        <a:buFont typeface="Candara"/>
                        <a:buNone/>
                      </a:pPr>
                      <a:r>
                        <a:rPr lang="el-GR" sz="1800" b="1"/>
                        <a:t>Βοηθητικές σχέσεις </a:t>
                      </a:r>
                      <a:r>
                        <a:rPr lang="el-GR" sz="1800"/>
                        <a:t>(helping relationships)</a:t>
                      </a:r>
                      <a:endParaRPr/>
                    </a:p>
                  </a:txBody>
                  <a:tcPr marL="91450" marR="91450" marT="45725" marB="45725"/>
                </a:tc>
                <a:tc>
                  <a:txBody>
                    <a:bodyPr/>
                    <a:lstStyle/>
                    <a:p>
                      <a:pPr marL="0" marR="0" lvl="0" indent="0" algn="l" rtl="0">
                        <a:spcBef>
                          <a:spcPts val="0"/>
                        </a:spcBef>
                        <a:spcAft>
                          <a:spcPts val="0"/>
                        </a:spcAft>
                        <a:buNone/>
                      </a:pPr>
                      <a:r>
                        <a:rPr lang="el-GR" sz="1800"/>
                        <a:t>Αναζήτηση &amp; αποδοχή βοήθειας από άλλους για τη βελτίωση της διατροφικής συμπεριφοράς</a:t>
                      </a:r>
                      <a:endParaRPr sz="1800"/>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lnSpc>
                          <a:spcPct val="100000"/>
                        </a:lnSpc>
                        <a:spcBef>
                          <a:spcPts val="0"/>
                        </a:spcBef>
                        <a:spcAft>
                          <a:spcPts val="0"/>
                        </a:spcAft>
                        <a:buClr>
                          <a:schemeClr val="dk1"/>
                        </a:buClr>
                        <a:buSzPts val="1800"/>
                        <a:buFont typeface="Candara"/>
                        <a:buNone/>
                      </a:pPr>
                      <a:r>
                        <a:rPr lang="el-GR" sz="1800" b="1"/>
                        <a:t>Αντιστάθμιση </a:t>
                      </a:r>
                      <a:r>
                        <a:rPr lang="el-GR" sz="1800"/>
                        <a:t>(counter-conditioning or countering)</a:t>
                      </a:r>
                      <a:endParaRPr/>
                    </a:p>
                  </a:txBody>
                  <a:tcPr marL="91450" marR="91450" marT="45725" marB="45725"/>
                </a:tc>
                <a:tc>
                  <a:txBody>
                    <a:bodyPr/>
                    <a:lstStyle/>
                    <a:p>
                      <a:pPr marL="0" marR="0" lvl="0" indent="0" algn="l" rtl="0">
                        <a:spcBef>
                          <a:spcPts val="0"/>
                        </a:spcBef>
                        <a:spcAft>
                          <a:spcPts val="0"/>
                        </a:spcAft>
                        <a:buNone/>
                      </a:pPr>
                      <a:r>
                        <a:rPr lang="el-GR" sz="1800"/>
                        <a:t>Αντικατάσταση ανθυγιεινών σκέψεων ή διατροφικών συμπεριφορών με υγιεινές.</a:t>
                      </a:r>
                      <a:endParaRPr sz="1800"/>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lnSpc>
                          <a:spcPct val="100000"/>
                        </a:lnSpc>
                        <a:spcBef>
                          <a:spcPts val="0"/>
                        </a:spcBef>
                        <a:spcAft>
                          <a:spcPts val="0"/>
                        </a:spcAft>
                        <a:buClr>
                          <a:schemeClr val="dk1"/>
                        </a:buClr>
                        <a:buSzPts val="1800"/>
                        <a:buFont typeface="Candara"/>
                        <a:buNone/>
                      </a:pPr>
                      <a:r>
                        <a:rPr lang="el-GR" sz="1800" b="1"/>
                        <a:t>Διαχείριση ενίσχυσης ή επιβράβευση </a:t>
                      </a:r>
                      <a:r>
                        <a:rPr lang="el-GR" sz="1800"/>
                        <a:t>(reinforcement management or reward)</a:t>
                      </a:r>
                      <a:endParaRPr/>
                    </a:p>
                  </a:txBody>
                  <a:tcPr marL="91450" marR="91450" marT="45725" marB="45725"/>
                </a:tc>
                <a:tc>
                  <a:txBody>
                    <a:bodyPr/>
                    <a:lstStyle/>
                    <a:p>
                      <a:pPr marL="0" marR="0" lvl="0" indent="0" algn="l" rtl="0">
                        <a:spcBef>
                          <a:spcPts val="0"/>
                        </a:spcBef>
                        <a:spcAft>
                          <a:spcPts val="0"/>
                        </a:spcAft>
                        <a:buNone/>
                      </a:pPr>
                      <a:r>
                        <a:rPr lang="el-GR" sz="1800"/>
                        <a:t>Η επιβράβευση του ατόμου από τον ίδιο ή από άλλους για την εφαρμογή ωφέλιμης για την υγεία διατροφικής συμπεριφοράς.</a:t>
                      </a:r>
                      <a:endParaRPr sz="1800"/>
                    </a:p>
                  </a:txBody>
                  <a:tcPr marL="91450" marR="91450" marT="45725" marB="45725"/>
                </a:tc>
                <a:extLst>
                  <a:ext uri="{0D108BD9-81ED-4DB2-BD59-A6C34878D82A}">
                    <a16:rowId xmlns:a16="http://schemas.microsoft.com/office/drawing/2014/main" val="10003"/>
                  </a:ext>
                </a:extLst>
              </a:tr>
              <a:tr h="370850">
                <a:tc>
                  <a:txBody>
                    <a:bodyPr/>
                    <a:lstStyle/>
                    <a:p>
                      <a:pPr marL="0" marR="0" lvl="0" indent="0" algn="l" rtl="0">
                        <a:lnSpc>
                          <a:spcPct val="100000"/>
                        </a:lnSpc>
                        <a:spcBef>
                          <a:spcPts val="0"/>
                        </a:spcBef>
                        <a:spcAft>
                          <a:spcPts val="0"/>
                        </a:spcAft>
                        <a:buClr>
                          <a:schemeClr val="dk1"/>
                        </a:buClr>
                        <a:buSzPts val="1800"/>
                        <a:buFont typeface="Candara"/>
                        <a:buNone/>
                      </a:pPr>
                      <a:r>
                        <a:rPr lang="el-GR" sz="1800" b="1"/>
                        <a:t>Περιβαλλοντικός έλεγχος ή έλεγχος ερεθισμάτων </a:t>
                      </a:r>
                      <a:r>
                        <a:rPr lang="el-GR" sz="1800"/>
                        <a:t>(environmental control or stimulus control)</a:t>
                      </a:r>
                      <a:endParaRPr/>
                    </a:p>
                  </a:txBody>
                  <a:tcPr marL="91450" marR="91450" marT="45725" marB="45725"/>
                </a:tc>
                <a:tc>
                  <a:txBody>
                    <a:bodyPr/>
                    <a:lstStyle/>
                    <a:p>
                      <a:pPr marL="0" marR="0" lvl="0" indent="0" algn="l" rtl="0">
                        <a:spcBef>
                          <a:spcPts val="0"/>
                        </a:spcBef>
                        <a:spcAft>
                          <a:spcPts val="0"/>
                        </a:spcAft>
                        <a:buNone/>
                      </a:pPr>
                      <a:r>
                        <a:rPr lang="el-GR" sz="1800"/>
                        <a:t>Αποφυγή καταστάσεων, τόπων ή πραγμάτων τα οποία πυροδοτούν μια ανθυγιεινή διατροφική συμπεριφορά</a:t>
                      </a:r>
                      <a:endParaRPr sz="1800"/>
                    </a:p>
                  </a:txBody>
                  <a:tcPr marL="91450" marR="91450" marT="45725" marB="45725"/>
                </a:tc>
                <a:extLst>
                  <a:ext uri="{0D108BD9-81ED-4DB2-BD59-A6C34878D82A}">
                    <a16:rowId xmlns:a16="http://schemas.microsoft.com/office/drawing/2014/main" val="10004"/>
                  </a:ext>
                </a:extLst>
              </a:tr>
              <a:tr h="370850">
                <a:tc>
                  <a:txBody>
                    <a:bodyPr/>
                    <a:lstStyle/>
                    <a:p>
                      <a:pPr marL="0" marR="0" lvl="0" indent="0" algn="l" rtl="0">
                        <a:lnSpc>
                          <a:spcPct val="100000"/>
                        </a:lnSpc>
                        <a:spcBef>
                          <a:spcPts val="0"/>
                        </a:spcBef>
                        <a:spcAft>
                          <a:spcPts val="0"/>
                        </a:spcAft>
                        <a:buClr>
                          <a:schemeClr val="dk1"/>
                        </a:buClr>
                        <a:buSzPts val="1800"/>
                        <a:buFont typeface="Candara"/>
                        <a:buNone/>
                      </a:pPr>
                      <a:r>
                        <a:rPr lang="el-GR" sz="1800" b="1"/>
                        <a:t>Αυτοαπελευθέρωση ή Δέσμευση ή Υπόσχεση </a:t>
                      </a:r>
                      <a:r>
                        <a:rPr lang="el-GR" sz="1800"/>
                        <a:t>(self-liberation or commitment)</a:t>
                      </a:r>
                      <a:endParaRPr/>
                    </a:p>
                  </a:txBody>
                  <a:tcPr marL="91450" marR="91450" marT="45725" marB="45725"/>
                </a:tc>
                <a:tc>
                  <a:txBody>
                    <a:bodyPr/>
                    <a:lstStyle/>
                    <a:p>
                      <a:pPr marL="0" marR="0" lvl="0" indent="0" algn="l" rtl="0">
                        <a:spcBef>
                          <a:spcPts val="0"/>
                        </a:spcBef>
                        <a:spcAft>
                          <a:spcPts val="0"/>
                        </a:spcAft>
                        <a:buNone/>
                      </a:pPr>
                      <a:r>
                        <a:rPr lang="el-GR" sz="1800"/>
                        <a:t>Δέσμευση στην εφαρμογή αλλαγής διατροφικής συμπεριφοράς.</a:t>
                      </a:r>
                      <a:endParaRPr sz="1800"/>
                    </a:p>
                  </a:txBody>
                  <a:tcPr marL="91450" marR="91450" marT="45725" marB="45725"/>
                </a:tc>
                <a:extLst>
                  <a:ext uri="{0D108BD9-81ED-4DB2-BD59-A6C34878D82A}">
                    <a16:rowId xmlns:a16="http://schemas.microsoft.com/office/drawing/2014/main" val="10005"/>
                  </a:ext>
                </a:extLst>
              </a:tr>
            </a:tbl>
          </a:graphicData>
        </a:graphic>
      </p:graphicFrame>
      <p:sp>
        <p:nvSpPr>
          <p:cNvPr id="287" name="Google Shape;287;p21"/>
          <p:cNvSpPr txBox="1">
            <a:spLocks noGrp="1"/>
          </p:cNvSpPr>
          <p:nvPr>
            <p:ph type="title"/>
          </p:nvPr>
        </p:nvSpPr>
        <p:spPr>
          <a:xfrm>
            <a:off x="987679" y="376233"/>
            <a:ext cx="7168642"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chemeClr val="lt1"/>
              </a:buClr>
              <a:buSzPts val="3200"/>
              <a:buFont typeface="Times New Roman"/>
              <a:buNone/>
            </a:pPr>
            <a:r>
              <a:rPr lang="el-GR" sz="3200">
                <a:solidFill>
                  <a:schemeClr val="lt1"/>
                </a:solidFill>
                <a:latin typeface="Times New Roman"/>
                <a:ea typeface="Times New Roman"/>
                <a:cs typeface="Times New Roman"/>
                <a:sym typeface="Times New Roman"/>
              </a:rPr>
              <a:t>Συμπεριφορικές διαδικασίες</a:t>
            </a:r>
            <a:br>
              <a:rPr lang="el-GR" sz="3200">
                <a:solidFill>
                  <a:schemeClr val="lt1"/>
                </a:solidFill>
                <a:latin typeface="Times New Roman"/>
                <a:ea typeface="Times New Roman"/>
                <a:cs typeface="Times New Roman"/>
                <a:sym typeface="Times New Roman"/>
              </a:rPr>
            </a:br>
            <a:r>
              <a:rPr lang="el-GR" sz="3200">
                <a:solidFill>
                  <a:schemeClr val="lt1"/>
                </a:solidFill>
                <a:latin typeface="Times New Roman"/>
                <a:ea typeface="Times New Roman"/>
                <a:cs typeface="Times New Roman"/>
                <a:sym typeface="Times New Roman"/>
              </a:rPr>
              <a:t>αλλαγής διατροφικής συμπεριφοράς</a:t>
            </a:r>
            <a:endParaRPr/>
          </a:p>
        </p:txBody>
      </p:sp>
      <p:sp>
        <p:nvSpPr>
          <p:cNvPr id="288" name="Google Shape;288;p21"/>
          <p:cNvSpPr txBox="1"/>
          <p:nvPr/>
        </p:nvSpPr>
        <p:spPr>
          <a:xfrm>
            <a:off x="3995936" y="6577607"/>
            <a:ext cx="5076056" cy="307777"/>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l-GR" sz="1400" i="1">
                <a:solidFill>
                  <a:schemeClr val="dk1"/>
                </a:solidFill>
                <a:latin typeface="Candara"/>
                <a:ea typeface="Candara"/>
                <a:cs typeface="Candara"/>
                <a:sym typeface="Candara"/>
              </a:rPr>
              <a:t>Greene et al. JADA 1999;99(6):673</a:t>
            </a:r>
            <a:endParaRPr sz="1400" i="1">
              <a:solidFill>
                <a:schemeClr val="dk1"/>
              </a:solidFill>
              <a:latin typeface="Candara"/>
              <a:ea typeface="Candara"/>
              <a:cs typeface="Candara"/>
              <a:sym typeface="Candara"/>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92"/>
        <p:cNvGrpSpPr/>
        <p:nvPr/>
      </p:nvGrpSpPr>
      <p:grpSpPr>
        <a:xfrm>
          <a:off x="0" y="0"/>
          <a:ext cx="0" cy="0"/>
          <a:chOff x="0" y="0"/>
          <a:chExt cx="0" cy="0"/>
        </a:xfrm>
      </p:grpSpPr>
      <p:sp>
        <p:nvSpPr>
          <p:cNvPr id="293" name="Google Shape;293;p22"/>
          <p:cNvSpPr txBox="1">
            <a:spLocks noGrp="1"/>
          </p:cNvSpPr>
          <p:nvPr>
            <p:ph type="body" idx="1"/>
          </p:nvPr>
        </p:nvSpPr>
        <p:spPr>
          <a:xfrm>
            <a:off x="1" y="6525344"/>
            <a:ext cx="9144000" cy="332656"/>
          </a:xfrm>
          <a:prstGeom prst="rect">
            <a:avLst/>
          </a:prstGeom>
          <a:noFill/>
          <a:ln>
            <a:noFill/>
          </a:ln>
        </p:spPr>
        <p:txBody>
          <a:bodyPr spcFirstLastPara="1" wrap="square" lIns="91425" tIns="45700" rIns="91425" bIns="45700" anchor="t" anchorCtr="0">
            <a:normAutofit lnSpcReduction="10000"/>
          </a:bodyPr>
          <a:lstStyle/>
          <a:p>
            <a:pPr marL="274320" lvl="0" indent="-274320" algn="r" rtl="0">
              <a:spcBef>
                <a:spcPts val="0"/>
              </a:spcBef>
              <a:spcAft>
                <a:spcPts val="0"/>
              </a:spcAft>
              <a:buSzPts val="1600"/>
              <a:buNone/>
            </a:pPr>
            <a:r>
              <a:rPr lang="el-GR" sz="1600" i="1">
                <a:solidFill>
                  <a:schemeClr val="dk1"/>
                </a:solidFill>
              </a:rPr>
              <a:t>Obtained from Prochaska JO &amp; Velicer WF. Am J Health Promot 1997;12(1):38 – 48</a:t>
            </a:r>
            <a:endParaRPr/>
          </a:p>
        </p:txBody>
      </p:sp>
      <p:graphicFrame>
        <p:nvGraphicFramePr>
          <p:cNvPr id="294" name="Google Shape;294;p22"/>
          <p:cNvGraphicFramePr/>
          <p:nvPr/>
        </p:nvGraphicFramePr>
        <p:xfrm>
          <a:off x="179512" y="1052736"/>
          <a:ext cx="3000000" cy="3000000"/>
        </p:xfrm>
        <a:graphic>
          <a:graphicData uri="http://schemas.openxmlformats.org/drawingml/2006/table">
            <a:tbl>
              <a:tblPr firstRow="1" bandRow="1">
                <a:noFill/>
                <a:tableStyleId>{E9A847F3-A587-47B6-B77E-7477D1E71CD0}</a:tableStyleId>
              </a:tblPr>
              <a:tblGrid>
                <a:gridCol w="539425">
                  <a:extLst>
                    <a:ext uri="{9D8B030D-6E8A-4147-A177-3AD203B41FA5}">
                      <a16:colId xmlns:a16="http://schemas.microsoft.com/office/drawing/2014/main" val="20000"/>
                    </a:ext>
                  </a:extLst>
                </a:gridCol>
                <a:gridCol w="2697150">
                  <a:extLst>
                    <a:ext uri="{9D8B030D-6E8A-4147-A177-3AD203B41FA5}">
                      <a16:colId xmlns:a16="http://schemas.microsoft.com/office/drawing/2014/main" val="20001"/>
                    </a:ext>
                  </a:extLst>
                </a:gridCol>
                <a:gridCol w="1310050">
                  <a:extLst>
                    <a:ext uri="{9D8B030D-6E8A-4147-A177-3AD203B41FA5}">
                      <a16:colId xmlns:a16="http://schemas.microsoft.com/office/drawing/2014/main" val="20002"/>
                    </a:ext>
                  </a:extLst>
                </a:gridCol>
                <a:gridCol w="1772400">
                  <a:extLst>
                    <a:ext uri="{9D8B030D-6E8A-4147-A177-3AD203B41FA5}">
                      <a16:colId xmlns:a16="http://schemas.microsoft.com/office/drawing/2014/main" val="20003"/>
                    </a:ext>
                  </a:extLst>
                </a:gridCol>
                <a:gridCol w="1078850">
                  <a:extLst>
                    <a:ext uri="{9D8B030D-6E8A-4147-A177-3AD203B41FA5}">
                      <a16:colId xmlns:a16="http://schemas.microsoft.com/office/drawing/2014/main" val="20004"/>
                    </a:ext>
                  </a:extLst>
                </a:gridCol>
                <a:gridCol w="1387100">
                  <a:extLst>
                    <a:ext uri="{9D8B030D-6E8A-4147-A177-3AD203B41FA5}">
                      <a16:colId xmlns:a16="http://schemas.microsoft.com/office/drawing/2014/main" val="20005"/>
                    </a:ext>
                  </a:extLst>
                </a:gridCol>
              </a:tblGrid>
              <a:tr h="656000">
                <a:tc gridSpan="6">
                  <a:txBody>
                    <a:bodyPr/>
                    <a:lstStyle/>
                    <a:p>
                      <a:pPr marL="0" marR="0" lvl="0" indent="0" algn="ctr" rtl="0">
                        <a:spcBef>
                          <a:spcPts val="0"/>
                        </a:spcBef>
                        <a:spcAft>
                          <a:spcPts val="0"/>
                        </a:spcAft>
                        <a:buNone/>
                      </a:pPr>
                      <a:r>
                        <a:rPr lang="el-GR" sz="1800"/>
                        <a:t>Βέλτιστη εφαρμογή διαδικασιών αλλαγής ανάλογα με το εκάστοτε στάδιο αλλαγής</a:t>
                      </a:r>
                      <a:endParaRPr/>
                    </a:p>
                  </a:txBody>
                  <a:tcPr marL="91450" marR="91450" marT="45725" marB="45725"/>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80050">
                <a:tc>
                  <a:txBody>
                    <a:bodyPr/>
                    <a:lstStyle/>
                    <a:p>
                      <a:pPr marL="0" marR="0" lvl="0" indent="0" algn="l" rtl="0">
                        <a:spcBef>
                          <a:spcPts val="0"/>
                        </a:spcBef>
                        <a:spcAft>
                          <a:spcPts val="0"/>
                        </a:spcAft>
                        <a:buNone/>
                      </a:pPr>
                      <a:endParaRPr sz="1800"/>
                    </a:p>
                  </a:txBody>
                  <a:tcPr marL="91450" marR="91450" marT="45725" marB="45725"/>
                </a:tc>
                <a:tc gridSpan="5">
                  <a:txBody>
                    <a:bodyPr/>
                    <a:lstStyle/>
                    <a:p>
                      <a:pPr marL="0" marR="0" lvl="0" indent="0" algn="ctr" rtl="0">
                        <a:spcBef>
                          <a:spcPts val="0"/>
                        </a:spcBef>
                        <a:spcAft>
                          <a:spcPts val="0"/>
                        </a:spcAft>
                        <a:buNone/>
                      </a:pPr>
                      <a:r>
                        <a:rPr lang="el-GR" sz="1800" b="1"/>
                        <a:t>Στάδια Αλλαγής</a:t>
                      </a:r>
                      <a:endParaRPr sz="1800" b="1"/>
                    </a:p>
                  </a:txBody>
                  <a:tcPr marL="91450" marR="91450" marT="45725" marB="45725"/>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380050">
                <a:tc>
                  <a:txBody>
                    <a:bodyPr/>
                    <a:lstStyle/>
                    <a:p>
                      <a:pPr marL="0" marR="0" lvl="0" indent="0" algn="l" rtl="0">
                        <a:spcBef>
                          <a:spcPts val="0"/>
                        </a:spcBef>
                        <a:spcAft>
                          <a:spcPts val="0"/>
                        </a:spcAft>
                        <a:buNone/>
                      </a:pPr>
                      <a:endParaRPr sz="1800" b="1"/>
                    </a:p>
                  </a:txBody>
                  <a:tcPr marL="91450" marR="91450" marT="45725" marB="45725"/>
                </a:tc>
                <a:tc>
                  <a:txBody>
                    <a:bodyPr/>
                    <a:lstStyle/>
                    <a:p>
                      <a:pPr marL="0" marR="0" lvl="0" indent="0" algn="l" rtl="0">
                        <a:spcBef>
                          <a:spcPts val="0"/>
                        </a:spcBef>
                        <a:spcAft>
                          <a:spcPts val="0"/>
                        </a:spcAft>
                        <a:buNone/>
                      </a:pPr>
                      <a:r>
                        <a:rPr lang="el-GR" sz="1800" b="1">
                          <a:solidFill>
                            <a:schemeClr val="dk1"/>
                          </a:solidFill>
                        </a:rPr>
                        <a:t>Προενατένιση</a:t>
                      </a:r>
                      <a:endParaRPr sz="1800" b="1">
                        <a:solidFill>
                          <a:schemeClr val="dk1"/>
                        </a:solidFill>
                      </a:endParaRPr>
                    </a:p>
                  </a:txBody>
                  <a:tcPr marL="91450" marR="91450" marT="45725" marB="45725"/>
                </a:tc>
                <a:tc>
                  <a:txBody>
                    <a:bodyPr/>
                    <a:lstStyle/>
                    <a:p>
                      <a:pPr marL="0" marR="0" lvl="0" indent="0" algn="l" rtl="0">
                        <a:spcBef>
                          <a:spcPts val="0"/>
                        </a:spcBef>
                        <a:spcAft>
                          <a:spcPts val="0"/>
                        </a:spcAft>
                        <a:buNone/>
                      </a:pPr>
                      <a:r>
                        <a:rPr lang="el-GR" sz="1800" b="1">
                          <a:solidFill>
                            <a:schemeClr val="dk1"/>
                          </a:solidFill>
                        </a:rPr>
                        <a:t>Ενατένιση</a:t>
                      </a:r>
                      <a:endParaRPr/>
                    </a:p>
                  </a:txBody>
                  <a:tcPr marL="91450" marR="91450" marT="45725" marB="45725"/>
                </a:tc>
                <a:tc>
                  <a:txBody>
                    <a:bodyPr/>
                    <a:lstStyle/>
                    <a:p>
                      <a:pPr marL="0" marR="0" lvl="0" indent="0" algn="l" rtl="0">
                        <a:spcBef>
                          <a:spcPts val="0"/>
                        </a:spcBef>
                        <a:spcAft>
                          <a:spcPts val="0"/>
                        </a:spcAft>
                        <a:buNone/>
                      </a:pPr>
                      <a:r>
                        <a:rPr lang="el-GR" sz="1800" b="1">
                          <a:solidFill>
                            <a:schemeClr val="dk1"/>
                          </a:solidFill>
                        </a:rPr>
                        <a:t>Προετοιμασία</a:t>
                      </a:r>
                      <a:endParaRPr/>
                    </a:p>
                  </a:txBody>
                  <a:tcPr marL="91450" marR="91450" marT="45725" marB="45725"/>
                </a:tc>
                <a:tc>
                  <a:txBody>
                    <a:bodyPr/>
                    <a:lstStyle/>
                    <a:p>
                      <a:pPr marL="0" marR="0" lvl="0" indent="0" algn="l" rtl="0">
                        <a:spcBef>
                          <a:spcPts val="0"/>
                        </a:spcBef>
                        <a:spcAft>
                          <a:spcPts val="0"/>
                        </a:spcAft>
                        <a:buNone/>
                      </a:pPr>
                      <a:r>
                        <a:rPr lang="el-GR" sz="1800" b="1">
                          <a:solidFill>
                            <a:schemeClr val="dk1"/>
                          </a:solidFill>
                        </a:rPr>
                        <a:t>Δράση</a:t>
                      </a:r>
                      <a:endParaRPr/>
                    </a:p>
                  </a:txBody>
                  <a:tcPr marL="91450" marR="91450" marT="45725" marB="45725"/>
                </a:tc>
                <a:tc>
                  <a:txBody>
                    <a:bodyPr/>
                    <a:lstStyle/>
                    <a:p>
                      <a:pPr marL="0" marR="0" lvl="0" indent="0" algn="l" rtl="0">
                        <a:spcBef>
                          <a:spcPts val="0"/>
                        </a:spcBef>
                        <a:spcAft>
                          <a:spcPts val="0"/>
                        </a:spcAft>
                        <a:buNone/>
                      </a:pPr>
                      <a:r>
                        <a:rPr lang="el-GR" sz="1800" b="1">
                          <a:solidFill>
                            <a:schemeClr val="dk1"/>
                          </a:solidFill>
                        </a:rPr>
                        <a:t>Διατήρηση</a:t>
                      </a:r>
                      <a:endParaRPr/>
                    </a:p>
                  </a:txBody>
                  <a:tcPr marL="91450" marR="91450" marT="45725" marB="45725"/>
                </a:tc>
                <a:extLst>
                  <a:ext uri="{0D108BD9-81ED-4DB2-BD59-A6C34878D82A}">
                    <a16:rowId xmlns:a16="http://schemas.microsoft.com/office/drawing/2014/main" val="10002"/>
                  </a:ext>
                </a:extLst>
              </a:tr>
              <a:tr h="380050">
                <a:tc rowSpan="9">
                  <a:txBody>
                    <a:bodyPr/>
                    <a:lstStyle/>
                    <a:p>
                      <a:pPr marL="0" marR="0" lvl="0" indent="0" algn="ctr" rtl="0">
                        <a:lnSpc>
                          <a:spcPct val="100000"/>
                        </a:lnSpc>
                        <a:spcBef>
                          <a:spcPts val="0"/>
                        </a:spcBef>
                        <a:spcAft>
                          <a:spcPts val="0"/>
                        </a:spcAft>
                        <a:buClr>
                          <a:schemeClr val="dk1"/>
                        </a:buClr>
                        <a:buSzPts val="1800"/>
                        <a:buFont typeface="Candara"/>
                        <a:buNone/>
                      </a:pPr>
                      <a:r>
                        <a:rPr lang="el-GR" sz="1800" b="1"/>
                        <a:t>Διαδικασίες</a:t>
                      </a:r>
                      <a:endParaRPr/>
                    </a:p>
                  </a:txBody>
                  <a:tcPr marL="91450" marR="91450" marT="45725" marB="45725"/>
                </a:tc>
                <a:tc gridSpan="2">
                  <a:txBody>
                    <a:bodyPr/>
                    <a:lstStyle/>
                    <a:p>
                      <a:pPr marL="0" marR="0" lvl="0" indent="0" algn="l" rtl="0">
                        <a:spcBef>
                          <a:spcPts val="0"/>
                        </a:spcBef>
                        <a:spcAft>
                          <a:spcPts val="0"/>
                        </a:spcAft>
                        <a:buNone/>
                      </a:pPr>
                      <a:r>
                        <a:rPr lang="el-GR" sz="1800"/>
                        <a:t>Αφύπνιση Συναίσθησης</a:t>
                      </a:r>
                      <a:endParaRPr/>
                    </a:p>
                  </a:txBody>
                  <a:tcPr marL="91450" marR="91450" marT="45725" marB="45725"/>
                </a:tc>
                <a:tc hMerge="1">
                  <a:txBody>
                    <a:bodyPr/>
                    <a:lstStyle/>
                    <a:p>
                      <a:endParaRPr lang="en-US"/>
                    </a:p>
                  </a:txBody>
                  <a:tcPr/>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extLst>
                  <a:ext uri="{0D108BD9-81ED-4DB2-BD59-A6C34878D82A}">
                    <a16:rowId xmlns:a16="http://schemas.microsoft.com/office/drawing/2014/main" val="10003"/>
                  </a:ext>
                </a:extLst>
              </a:tr>
              <a:tr h="380050">
                <a:tc vMerge="1">
                  <a:txBody>
                    <a:bodyPr/>
                    <a:lstStyle/>
                    <a:p>
                      <a:endParaRPr lang="en-US"/>
                    </a:p>
                  </a:txBody>
                  <a:tcPr/>
                </a:tc>
                <a:tc gridSpan="2">
                  <a:txBody>
                    <a:bodyPr/>
                    <a:lstStyle/>
                    <a:p>
                      <a:pPr marL="0" marR="0" lvl="0" indent="0" algn="l" rtl="0">
                        <a:spcBef>
                          <a:spcPts val="0"/>
                        </a:spcBef>
                        <a:spcAft>
                          <a:spcPts val="0"/>
                        </a:spcAft>
                        <a:buNone/>
                      </a:pPr>
                      <a:r>
                        <a:rPr lang="el-GR" sz="1800"/>
                        <a:t>Δραματική Ανακούφιση</a:t>
                      </a:r>
                      <a:endParaRPr/>
                    </a:p>
                  </a:txBody>
                  <a:tcPr marL="91450" marR="91450" marT="45725" marB="45725"/>
                </a:tc>
                <a:tc hMerge="1">
                  <a:txBody>
                    <a:bodyPr/>
                    <a:lstStyle/>
                    <a:p>
                      <a:endParaRPr lang="en-US"/>
                    </a:p>
                  </a:txBody>
                  <a:tcPr/>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extLst>
                  <a:ext uri="{0D108BD9-81ED-4DB2-BD59-A6C34878D82A}">
                    <a16:rowId xmlns:a16="http://schemas.microsoft.com/office/drawing/2014/main" val="10004"/>
                  </a:ext>
                </a:extLst>
              </a:tr>
              <a:tr h="380050">
                <a:tc vMerge="1">
                  <a:txBody>
                    <a:bodyPr/>
                    <a:lstStyle/>
                    <a:p>
                      <a:endParaRPr lang="en-US"/>
                    </a:p>
                  </a:txBody>
                  <a:tcPr/>
                </a:tc>
                <a:tc gridSpan="3">
                  <a:txBody>
                    <a:bodyPr/>
                    <a:lstStyle/>
                    <a:p>
                      <a:pPr marL="0" marR="0" lvl="0" indent="0" algn="l" rtl="0">
                        <a:spcBef>
                          <a:spcPts val="0"/>
                        </a:spcBef>
                        <a:spcAft>
                          <a:spcPts val="0"/>
                        </a:spcAft>
                        <a:buNone/>
                      </a:pPr>
                      <a:r>
                        <a:rPr lang="el-GR" sz="1800"/>
                        <a:t>Περιβαλλοντική επαναξιολόγηση</a:t>
                      </a:r>
                      <a:endParaRPr/>
                    </a:p>
                  </a:txBody>
                  <a:tcPr marL="91450" marR="91450" marT="45725" marB="45725"/>
                </a:tc>
                <a:tc hMerge="1">
                  <a:txBody>
                    <a:bodyPr/>
                    <a:lstStyle/>
                    <a:p>
                      <a:endParaRPr lang="en-US"/>
                    </a:p>
                  </a:txBody>
                  <a:tcPr/>
                </a:tc>
                <a:tc hMerge="1">
                  <a:txBody>
                    <a:bodyPr/>
                    <a:lstStyle/>
                    <a:p>
                      <a:endParaRPr lang="en-US"/>
                    </a:p>
                  </a:txBody>
                  <a:tcPr/>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extLst>
                  <a:ext uri="{0D108BD9-81ED-4DB2-BD59-A6C34878D82A}">
                    <a16:rowId xmlns:a16="http://schemas.microsoft.com/office/drawing/2014/main" val="10005"/>
                  </a:ext>
                </a:extLst>
              </a:tr>
              <a:tr h="380050">
                <a:tc vMerge="1">
                  <a:txBody>
                    <a:bodyPr/>
                    <a:lstStyle/>
                    <a:p>
                      <a:endParaRPr lang="en-US"/>
                    </a:p>
                  </a:txBody>
                  <a:tcPr/>
                </a:tc>
                <a:tc>
                  <a:txBody>
                    <a:bodyPr/>
                    <a:lstStyle/>
                    <a:p>
                      <a:pPr marL="0" marR="0" lvl="0" indent="0" algn="l" rtl="0">
                        <a:spcBef>
                          <a:spcPts val="0"/>
                        </a:spcBef>
                        <a:spcAft>
                          <a:spcPts val="0"/>
                        </a:spcAft>
                        <a:buNone/>
                      </a:pPr>
                      <a:endParaRPr sz="1800"/>
                    </a:p>
                  </a:txBody>
                  <a:tcPr marL="91450" marR="91450" marT="45725" marB="45725"/>
                </a:tc>
                <a:tc gridSpan="2">
                  <a:txBody>
                    <a:bodyPr/>
                    <a:lstStyle/>
                    <a:p>
                      <a:pPr marL="0" marR="0" lvl="0" indent="0" algn="l" rtl="0">
                        <a:spcBef>
                          <a:spcPts val="0"/>
                        </a:spcBef>
                        <a:spcAft>
                          <a:spcPts val="0"/>
                        </a:spcAft>
                        <a:buNone/>
                      </a:pPr>
                      <a:r>
                        <a:rPr lang="el-GR" sz="1800"/>
                        <a:t>Αυτο επαναξιολόγηση</a:t>
                      </a:r>
                      <a:endParaRPr/>
                    </a:p>
                  </a:txBody>
                  <a:tcPr marL="91450" marR="91450" marT="45725" marB="45725"/>
                </a:tc>
                <a:tc hMerge="1">
                  <a:txBody>
                    <a:bodyPr/>
                    <a:lstStyle/>
                    <a:p>
                      <a:endParaRPr lang="en-US"/>
                    </a:p>
                  </a:txBody>
                  <a:tcPr/>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extLst>
                  <a:ext uri="{0D108BD9-81ED-4DB2-BD59-A6C34878D82A}">
                    <a16:rowId xmlns:a16="http://schemas.microsoft.com/office/drawing/2014/main" val="10006"/>
                  </a:ext>
                </a:extLst>
              </a:tr>
              <a:tr h="380050">
                <a:tc vMerge="1">
                  <a:txBody>
                    <a:bodyPr/>
                    <a:lstStyle/>
                    <a:p>
                      <a:endParaRPr lang="en-US"/>
                    </a:p>
                  </a:txBody>
                  <a:tcPr/>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gridSpan="2">
                  <a:txBody>
                    <a:bodyPr/>
                    <a:lstStyle/>
                    <a:p>
                      <a:pPr marL="0" marR="0" lvl="0" indent="0" algn="l" rtl="0">
                        <a:spcBef>
                          <a:spcPts val="0"/>
                        </a:spcBef>
                        <a:spcAft>
                          <a:spcPts val="0"/>
                        </a:spcAft>
                        <a:buNone/>
                      </a:pPr>
                      <a:r>
                        <a:rPr lang="el-GR" sz="1800"/>
                        <a:t>Αυτο- απελευθέρωση</a:t>
                      </a:r>
                      <a:endParaRPr/>
                    </a:p>
                  </a:txBody>
                  <a:tcPr marL="91450" marR="91450" marT="45725" marB="45725"/>
                </a:tc>
                <a:tc hMerge="1">
                  <a:txBody>
                    <a:bodyPr/>
                    <a:lstStyle/>
                    <a:p>
                      <a:endParaRPr lang="en-US"/>
                    </a:p>
                  </a:txBody>
                  <a:tcPr/>
                </a:tc>
                <a:tc>
                  <a:txBody>
                    <a:bodyPr/>
                    <a:lstStyle/>
                    <a:p>
                      <a:pPr marL="0" marR="0" lvl="0" indent="0" algn="l" rtl="0">
                        <a:spcBef>
                          <a:spcPts val="0"/>
                        </a:spcBef>
                        <a:spcAft>
                          <a:spcPts val="0"/>
                        </a:spcAft>
                        <a:buNone/>
                      </a:pPr>
                      <a:endParaRPr sz="1800"/>
                    </a:p>
                  </a:txBody>
                  <a:tcPr marL="91450" marR="91450" marT="45725" marB="45725"/>
                </a:tc>
                <a:extLst>
                  <a:ext uri="{0D108BD9-81ED-4DB2-BD59-A6C34878D82A}">
                    <a16:rowId xmlns:a16="http://schemas.microsoft.com/office/drawing/2014/main" val="10007"/>
                  </a:ext>
                </a:extLst>
              </a:tr>
              <a:tr h="380050">
                <a:tc vMerge="1">
                  <a:txBody>
                    <a:bodyPr/>
                    <a:lstStyle/>
                    <a:p>
                      <a:endParaRPr lang="en-US"/>
                    </a:p>
                  </a:txBody>
                  <a:tcPr/>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gridSpan="2">
                  <a:txBody>
                    <a:bodyPr/>
                    <a:lstStyle/>
                    <a:p>
                      <a:pPr marL="0" marR="0" lvl="0" indent="0" algn="l" rtl="0">
                        <a:spcBef>
                          <a:spcPts val="0"/>
                        </a:spcBef>
                        <a:spcAft>
                          <a:spcPts val="0"/>
                        </a:spcAft>
                        <a:buNone/>
                      </a:pPr>
                      <a:r>
                        <a:rPr lang="el-GR" sz="1800"/>
                        <a:t>Διαχείριση ενίσχυσης</a:t>
                      </a:r>
                      <a:endParaRPr sz="1800"/>
                    </a:p>
                  </a:txBody>
                  <a:tcPr marL="91450" marR="91450" marT="45725" marB="45725"/>
                </a:tc>
                <a:tc hMerge="1">
                  <a:txBody>
                    <a:bodyPr/>
                    <a:lstStyle/>
                    <a:p>
                      <a:endParaRPr lang="en-US"/>
                    </a:p>
                  </a:txBody>
                  <a:tcPr/>
                </a:tc>
                <a:extLst>
                  <a:ext uri="{0D108BD9-81ED-4DB2-BD59-A6C34878D82A}">
                    <a16:rowId xmlns:a16="http://schemas.microsoft.com/office/drawing/2014/main" val="10008"/>
                  </a:ext>
                </a:extLst>
              </a:tr>
              <a:tr h="380050">
                <a:tc vMerge="1">
                  <a:txBody>
                    <a:bodyPr/>
                    <a:lstStyle/>
                    <a:p>
                      <a:endParaRPr lang="en-US"/>
                    </a:p>
                  </a:txBody>
                  <a:tcPr/>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gridSpan="2">
                  <a:txBody>
                    <a:bodyPr/>
                    <a:lstStyle/>
                    <a:p>
                      <a:pPr marL="0" marR="0" lvl="0" indent="0" algn="l" rtl="0">
                        <a:spcBef>
                          <a:spcPts val="0"/>
                        </a:spcBef>
                        <a:spcAft>
                          <a:spcPts val="0"/>
                        </a:spcAft>
                        <a:buNone/>
                      </a:pPr>
                      <a:r>
                        <a:rPr lang="el-GR" sz="1800"/>
                        <a:t>Βοηθητικές σχέσεις</a:t>
                      </a:r>
                      <a:endParaRPr/>
                    </a:p>
                  </a:txBody>
                  <a:tcPr marL="91450" marR="91450" marT="45725" marB="45725"/>
                </a:tc>
                <a:tc hMerge="1">
                  <a:txBody>
                    <a:bodyPr/>
                    <a:lstStyle/>
                    <a:p>
                      <a:endParaRPr lang="en-US"/>
                    </a:p>
                  </a:txBody>
                  <a:tcPr/>
                </a:tc>
                <a:extLst>
                  <a:ext uri="{0D108BD9-81ED-4DB2-BD59-A6C34878D82A}">
                    <a16:rowId xmlns:a16="http://schemas.microsoft.com/office/drawing/2014/main" val="10009"/>
                  </a:ext>
                </a:extLst>
              </a:tr>
              <a:tr h="380050">
                <a:tc vMerge="1">
                  <a:txBody>
                    <a:bodyPr/>
                    <a:lstStyle/>
                    <a:p>
                      <a:endParaRPr lang="en-US"/>
                    </a:p>
                  </a:txBody>
                  <a:tcPr/>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gridSpan="2">
                  <a:txBody>
                    <a:bodyPr/>
                    <a:lstStyle/>
                    <a:p>
                      <a:pPr marL="0" marR="0" lvl="0" indent="0" algn="l" rtl="0">
                        <a:spcBef>
                          <a:spcPts val="0"/>
                        </a:spcBef>
                        <a:spcAft>
                          <a:spcPts val="0"/>
                        </a:spcAft>
                        <a:buNone/>
                      </a:pPr>
                      <a:r>
                        <a:rPr lang="el-GR" sz="1800"/>
                        <a:t>Αντιστάθμιση</a:t>
                      </a:r>
                      <a:endParaRPr/>
                    </a:p>
                  </a:txBody>
                  <a:tcPr marL="91450" marR="91450" marT="45725" marB="45725"/>
                </a:tc>
                <a:tc hMerge="1">
                  <a:txBody>
                    <a:bodyPr/>
                    <a:lstStyle/>
                    <a:p>
                      <a:endParaRPr lang="en-US"/>
                    </a:p>
                  </a:txBody>
                  <a:tcPr/>
                </a:tc>
                <a:extLst>
                  <a:ext uri="{0D108BD9-81ED-4DB2-BD59-A6C34878D82A}">
                    <a16:rowId xmlns:a16="http://schemas.microsoft.com/office/drawing/2014/main" val="10010"/>
                  </a:ext>
                </a:extLst>
              </a:tr>
              <a:tr h="656000">
                <a:tc vMerge="1">
                  <a:txBody>
                    <a:bodyPr/>
                    <a:lstStyle/>
                    <a:p>
                      <a:endParaRPr lang="en-US"/>
                    </a:p>
                  </a:txBody>
                  <a:tcPr/>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a:txBody>
                    <a:bodyPr/>
                    <a:lstStyle/>
                    <a:p>
                      <a:pPr marL="0" marR="0" lvl="0" indent="0" algn="l" rtl="0">
                        <a:spcBef>
                          <a:spcPts val="0"/>
                        </a:spcBef>
                        <a:spcAft>
                          <a:spcPts val="0"/>
                        </a:spcAft>
                        <a:buNone/>
                      </a:pPr>
                      <a:endParaRPr sz="1800"/>
                    </a:p>
                  </a:txBody>
                  <a:tcPr marL="91450" marR="91450" marT="45725" marB="45725"/>
                </a:tc>
                <a:tc gridSpan="2">
                  <a:txBody>
                    <a:bodyPr/>
                    <a:lstStyle/>
                    <a:p>
                      <a:pPr marL="0" marR="0" lvl="0" indent="0" algn="l" rtl="0">
                        <a:spcBef>
                          <a:spcPts val="0"/>
                        </a:spcBef>
                        <a:spcAft>
                          <a:spcPts val="0"/>
                        </a:spcAft>
                        <a:buNone/>
                      </a:pPr>
                      <a:r>
                        <a:rPr lang="el-GR" sz="1800"/>
                        <a:t>Έλεγχος ερεθισμάτων</a:t>
                      </a:r>
                      <a:endParaRPr/>
                    </a:p>
                  </a:txBody>
                  <a:tcPr marL="91450" marR="91450" marT="45725" marB="45725"/>
                </a:tc>
                <a:tc hMerge="1">
                  <a:txBody>
                    <a:bodyPr/>
                    <a:lstStyle/>
                    <a:p>
                      <a:endParaRPr lang="en-US"/>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p23"/>
          <p:cNvSpPr txBox="1">
            <a:spLocks noGrp="1"/>
          </p:cNvSpPr>
          <p:nvPr>
            <p:ph type="title"/>
          </p:nvPr>
        </p:nvSpPr>
        <p:spPr>
          <a:xfrm>
            <a:off x="971600" y="2934072"/>
            <a:ext cx="7024744"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C00000"/>
              </a:buClr>
              <a:buSzPct val="100000"/>
              <a:buFont typeface="Candara"/>
              <a:buNone/>
            </a:pPr>
            <a:r>
              <a:rPr lang="el-GR">
                <a:solidFill>
                  <a:srgbClr val="C00000"/>
                </a:solidFill>
              </a:rPr>
              <a:t>Διατροφική Συμβουλευτική Παρέμβαση εναρμονισμένη με το στάδιο αλλαγής</a:t>
            </a:r>
            <a:endParaRPr/>
          </a:p>
        </p:txBody>
      </p:sp>
      <p:pic>
        <p:nvPicPr>
          <p:cNvPr id="300" name="Google Shape;300;p23"/>
          <p:cNvPicPr preferRelativeResize="0"/>
          <p:nvPr/>
        </p:nvPicPr>
        <p:blipFill rotWithShape="1">
          <a:blip r:embed="rId3">
            <a:alphaModFix/>
          </a:blip>
          <a:srcRect/>
          <a:stretch/>
        </p:blipFill>
        <p:spPr>
          <a:xfrm>
            <a:off x="3131840" y="4248409"/>
            <a:ext cx="3096344" cy="2060911"/>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305" name="Google Shape;305;p24"/>
          <p:cNvSpPr txBox="1">
            <a:spLocks noGrp="1"/>
          </p:cNvSpPr>
          <p:nvPr>
            <p:ph type="body" idx="1"/>
          </p:nvPr>
        </p:nvSpPr>
        <p:spPr>
          <a:xfrm>
            <a:off x="307508" y="2060848"/>
            <a:ext cx="8512964" cy="3508977"/>
          </a:xfrm>
          <a:prstGeom prst="rect">
            <a:avLst/>
          </a:prstGeom>
          <a:noFill/>
          <a:ln>
            <a:noFill/>
          </a:ln>
        </p:spPr>
        <p:txBody>
          <a:bodyPr spcFirstLastPara="1" wrap="square" lIns="91425" tIns="45700" rIns="91425" bIns="45700" anchor="t" anchorCtr="0">
            <a:noAutofit/>
          </a:bodyPr>
          <a:lstStyle/>
          <a:p>
            <a:pPr marL="274320" lvl="0" indent="-274320" algn="l" rtl="0">
              <a:spcBef>
                <a:spcPts val="0"/>
              </a:spcBef>
              <a:spcAft>
                <a:spcPts val="0"/>
              </a:spcAft>
              <a:buSzPts val="1800"/>
              <a:buNone/>
            </a:pPr>
            <a:r>
              <a:rPr lang="el-GR" sz="1800" b="1">
                <a:solidFill>
                  <a:schemeClr val="dk1"/>
                </a:solidFill>
              </a:rPr>
              <a:t>Βασικές στρατηγικές για μετακίνηση σε επόμενο στάδιο</a:t>
            </a:r>
            <a:endParaRPr/>
          </a:p>
          <a:p>
            <a:pPr marL="274320" lvl="0" indent="-274320" algn="l" rtl="0">
              <a:spcBef>
                <a:spcPts val="360"/>
              </a:spcBef>
              <a:spcAft>
                <a:spcPts val="0"/>
              </a:spcAft>
              <a:buSzPts val="1800"/>
              <a:buChar char="*"/>
            </a:pPr>
            <a:r>
              <a:rPr lang="el-GR" sz="1800" b="1">
                <a:solidFill>
                  <a:srgbClr val="C00000"/>
                </a:solidFill>
              </a:rPr>
              <a:t>Αυξημένη πληροφόρηση &amp; συναίσθηση</a:t>
            </a:r>
            <a:r>
              <a:rPr lang="el-GR" sz="1800">
                <a:solidFill>
                  <a:schemeClr val="dk1"/>
                </a:solidFill>
              </a:rPr>
              <a:t>, </a:t>
            </a:r>
            <a:r>
              <a:rPr lang="el-GR" sz="1800" b="1">
                <a:solidFill>
                  <a:srgbClr val="C00000"/>
                </a:solidFill>
              </a:rPr>
              <a:t>συναισθηματική αποδοχή</a:t>
            </a:r>
            <a:endParaRPr/>
          </a:p>
          <a:p>
            <a:pPr marL="68580" lvl="0" indent="0" algn="l" rtl="0">
              <a:spcBef>
                <a:spcPts val="360"/>
              </a:spcBef>
              <a:spcAft>
                <a:spcPts val="0"/>
              </a:spcAft>
              <a:buSzPts val="1800"/>
              <a:buNone/>
            </a:pPr>
            <a:endParaRPr sz="1800">
              <a:solidFill>
                <a:schemeClr val="dk1"/>
              </a:solidFill>
            </a:endParaRPr>
          </a:p>
          <a:p>
            <a:pPr marL="68580" lvl="0" indent="0" algn="l" rtl="0">
              <a:spcBef>
                <a:spcPts val="360"/>
              </a:spcBef>
              <a:spcAft>
                <a:spcPts val="0"/>
              </a:spcAft>
              <a:buSzPts val="1800"/>
              <a:buNone/>
            </a:pPr>
            <a:r>
              <a:rPr lang="el-GR" sz="1800" b="1">
                <a:solidFill>
                  <a:schemeClr val="dk1"/>
                </a:solidFill>
              </a:rPr>
              <a:t>Προτιμήστε στη θεραπεία</a:t>
            </a:r>
            <a:endParaRPr/>
          </a:p>
          <a:p>
            <a:pPr marL="274320" lvl="0" indent="-274320" algn="l" rtl="0">
              <a:spcBef>
                <a:spcPts val="360"/>
              </a:spcBef>
              <a:spcAft>
                <a:spcPts val="0"/>
              </a:spcAft>
              <a:buSzPts val="1800"/>
              <a:buChar char="*"/>
            </a:pPr>
            <a:r>
              <a:rPr lang="el-GR" sz="1800">
                <a:solidFill>
                  <a:schemeClr val="dk1"/>
                </a:solidFill>
              </a:rPr>
              <a:t>Δώστε εξατομικευμένη πληροφόρηση</a:t>
            </a:r>
            <a:endParaRPr/>
          </a:p>
          <a:p>
            <a:pPr marL="274320" lvl="0" indent="-274320" algn="l" rtl="0">
              <a:spcBef>
                <a:spcPts val="360"/>
              </a:spcBef>
              <a:spcAft>
                <a:spcPts val="0"/>
              </a:spcAft>
              <a:buSzPts val="1800"/>
              <a:buChar char="*"/>
            </a:pPr>
            <a:r>
              <a:rPr lang="el-GR" sz="1800">
                <a:solidFill>
                  <a:schemeClr val="dk1"/>
                </a:solidFill>
              </a:rPr>
              <a:t>Επιτρέψτε στον ασθενή να εκφράσει συναισθήματα σχετικά με την κατάστασή του ή την ανάγκη για διατροφική αλλαγή</a:t>
            </a:r>
            <a:endParaRPr/>
          </a:p>
          <a:p>
            <a:pPr marL="68580" lvl="0" indent="0" algn="l" rtl="0">
              <a:spcBef>
                <a:spcPts val="360"/>
              </a:spcBef>
              <a:spcAft>
                <a:spcPts val="0"/>
              </a:spcAft>
              <a:buSzPts val="1800"/>
              <a:buNone/>
            </a:pPr>
            <a:endParaRPr sz="1800">
              <a:solidFill>
                <a:schemeClr val="dk1"/>
              </a:solidFill>
            </a:endParaRPr>
          </a:p>
          <a:p>
            <a:pPr marL="68580" lvl="0" indent="0" algn="l" rtl="0">
              <a:spcBef>
                <a:spcPts val="360"/>
              </a:spcBef>
              <a:spcAft>
                <a:spcPts val="0"/>
              </a:spcAft>
              <a:buSzPts val="1800"/>
              <a:buNone/>
            </a:pPr>
            <a:r>
              <a:rPr lang="el-GR" sz="1800" b="1">
                <a:solidFill>
                  <a:schemeClr val="dk1"/>
                </a:solidFill>
              </a:rPr>
              <a:t>Αποφύγετε στη θεραπεία</a:t>
            </a:r>
            <a:endParaRPr/>
          </a:p>
          <a:p>
            <a:pPr marL="274320" lvl="0" indent="-274320" algn="l" rtl="0">
              <a:spcBef>
                <a:spcPts val="360"/>
              </a:spcBef>
              <a:spcAft>
                <a:spcPts val="0"/>
              </a:spcAft>
              <a:buSzPts val="1800"/>
              <a:buChar char="*"/>
            </a:pPr>
            <a:r>
              <a:rPr lang="el-GR" sz="1800">
                <a:solidFill>
                  <a:schemeClr val="dk1"/>
                </a:solidFill>
              </a:rPr>
              <a:t>Μην θεωρείτε ότι ο πελάτης γνωρίζει ή ότι η παροχή πληροφοριών θα οδηγήσει αυτομάτως σε αλλαγή συμπεριφοράς.</a:t>
            </a:r>
            <a:endParaRPr/>
          </a:p>
          <a:p>
            <a:pPr marL="274320" lvl="0" indent="-274320" algn="l" rtl="0">
              <a:spcBef>
                <a:spcPts val="360"/>
              </a:spcBef>
              <a:spcAft>
                <a:spcPts val="0"/>
              </a:spcAft>
              <a:buSzPts val="1800"/>
              <a:buChar char="*"/>
            </a:pPr>
            <a:r>
              <a:rPr lang="el-GR" sz="1800">
                <a:solidFill>
                  <a:schemeClr val="dk1"/>
                </a:solidFill>
              </a:rPr>
              <a:t>Μην αγνοείτε τη συναισθηματική προσαρμογή του πελάτη στην ανάγκη για διατροφική αλλαγή, η οποία μπορεί να εμποδίσει την ικανότητα του πελάτη να επεξεργαστεί σχετικές πληροφορίες </a:t>
            </a:r>
            <a:endParaRPr/>
          </a:p>
        </p:txBody>
      </p:sp>
      <p:sp>
        <p:nvSpPr>
          <p:cNvPr id="306" name="Google Shape;306;p24"/>
          <p:cNvSpPr txBox="1">
            <a:spLocks noGrp="1"/>
          </p:cNvSpPr>
          <p:nvPr>
            <p:ph type="title"/>
          </p:nvPr>
        </p:nvSpPr>
        <p:spPr>
          <a:xfrm>
            <a:off x="827584" y="692696"/>
            <a:ext cx="7024744" cy="529128"/>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FFFFFF"/>
              </a:buClr>
              <a:buSzPct val="100000"/>
              <a:buFont typeface="Candara"/>
              <a:buNone/>
            </a:pPr>
            <a:r>
              <a:rPr lang="el-GR"/>
              <a:t>Προενατένιση</a:t>
            </a:r>
            <a:endParaRPr/>
          </a:p>
        </p:txBody>
      </p:sp>
      <p:sp>
        <p:nvSpPr>
          <p:cNvPr id="307" name="Google Shape;307;p24"/>
          <p:cNvSpPr txBox="1"/>
          <p:nvPr/>
        </p:nvSpPr>
        <p:spPr>
          <a:xfrm>
            <a:off x="2161416" y="6546830"/>
            <a:ext cx="6948264" cy="338554"/>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l-GR" sz="1600" i="1">
                <a:solidFill>
                  <a:schemeClr val="dk1"/>
                </a:solidFill>
                <a:latin typeface="Candara"/>
                <a:ea typeface="Candara"/>
                <a:cs typeface="Candara"/>
                <a:sym typeface="Candara"/>
              </a:rPr>
              <a:t>Kristal AR et al. JADA 1999;99(6):679 - 684</a:t>
            </a:r>
            <a:endParaRPr sz="1600" i="1">
              <a:solidFill>
                <a:schemeClr val="dk1"/>
              </a:solidFill>
              <a:latin typeface="Candara"/>
              <a:ea typeface="Candara"/>
              <a:cs typeface="Candara"/>
              <a:sym typeface="Candar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25"/>
          <p:cNvSpPr txBox="1">
            <a:spLocks noGrp="1"/>
          </p:cNvSpPr>
          <p:nvPr>
            <p:ph type="body" idx="1"/>
          </p:nvPr>
        </p:nvSpPr>
        <p:spPr>
          <a:xfrm>
            <a:off x="235500" y="1674511"/>
            <a:ext cx="8728988" cy="3508977"/>
          </a:xfrm>
          <a:prstGeom prst="rect">
            <a:avLst/>
          </a:prstGeom>
          <a:solidFill>
            <a:schemeClr val="lt1"/>
          </a:solidFill>
          <a:ln>
            <a:noFill/>
          </a:ln>
        </p:spPr>
        <p:txBody>
          <a:bodyPr spcFirstLastPara="1" wrap="square" lIns="91425" tIns="45700" rIns="91425" bIns="45700" anchor="t" anchorCtr="0">
            <a:noAutofit/>
          </a:bodyPr>
          <a:lstStyle/>
          <a:p>
            <a:pPr marL="274320" lvl="0" indent="-274320" algn="l" rtl="0">
              <a:spcBef>
                <a:spcPts val="0"/>
              </a:spcBef>
              <a:spcAft>
                <a:spcPts val="0"/>
              </a:spcAft>
              <a:buSzPts val="1800"/>
              <a:buNone/>
            </a:pPr>
            <a:r>
              <a:rPr lang="el-GR" sz="1800" b="1">
                <a:solidFill>
                  <a:schemeClr val="dk1"/>
                </a:solidFill>
              </a:rPr>
              <a:t>Βασικές στρατηγικές για μετακίνηση σε επόμενο στάδιο</a:t>
            </a:r>
            <a:endParaRPr/>
          </a:p>
          <a:p>
            <a:pPr marL="274320" lvl="0" indent="-274320" algn="l" rtl="0">
              <a:spcBef>
                <a:spcPts val="360"/>
              </a:spcBef>
              <a:spcAft>
                <a:spcPts val="0"/>
              </a:spcAft>
              <a:buSzPts val="1800"/>
              <a:buChar char="*"/>
            </a:pPr>
            <a:r>
              <a:rPr lang="el-GR" sz="1800" b="1">
                <a:solidFill>
                  <a:srgbClr val="C00000"/>
                </a:solidFill>
              </a:rPr>
              <a:t>Αυξήστε τη σιγουριά του ατόμου </a:t>
            </a:r>
            <a:r>
              <a:rPr lang="el-GR" sz="1800">
                <a:solidFill>
                  <a:schemeClr val="dk1"/>
                </a:solidFill>
              </a:rPr>
              <a:t>στην ικανότητά του να υιοθετήσει τις προτεινόμενες συμπεριφορές.</a:t>
            </a:r>
            <a:endParaRPr/>
          </a:p>
          <a:p>
            <a:pPr marL="274320" lvl="0" indent="-160020" algn="l" rtl="0">
              <a:spcBef>
                <a:spcPts val="360"/>
              </a:spcBef>
              <a:spcAft>
                <a:spcPts val="0"/>
              </a:spcAft>
              <a:buSzPts val="1800"/>
              <a:buNone/>
            </a:pPr>
            <a:endParaRPr sz="1800">
              <a:solidFill>
                <a:schemeClr val="dk1"/>
              </a:solidFill>
            </a:endParaRPr>
          </a:p>
          <a:p>
            <a:pPr marL="68580" lvl="0" indent="0" algn="l" rtl="0">
              <a:spcBef>
                <a:spcPts val="360"/>
              </a:spcBef>
              <a:spcAft>
                <a:spcPts val="0"/>
              </a:spcAft>
              <a:buSzPts val="1800"/>
              <a:buNone/>
            </a:pPr>
            <a:r>
              <a:rPr lang="el-GR" sz="1800" b="1">
                <a:solidFill>
                  <a:schemeClr val="dk1"/>
                </a:solidFill>
              </a:rPr>
              <a:t>Προτιμήστε στη θεραπεία</a:t>
            </a:r>
            <a:endParaRPr/>
          </a:p>
          <a:p>
            <a:pPr marL="274320" lvl="0" indent="-274320" algn="l" rtl="0">
              <a:spcBef>
                <a:spcPts val="360"/>
              </a:spcBef>
              <a:spcAft>
                <a:spcPts val="0"/>
              </a:spcAft>
              <a:buSzPts val="1800"/>
              <a:buChar char="*"/>
            </a:pPr>
            <a:r>
              <a:rPr lang="el-GR" sz="1800">
                <a:solidFill>
                  <a:schemeClr val="dk1"/>
                </a:solidFill>
              </a:rPr>
              <a:t>Συζητήστε &amp; λύστε τα εμπόδια για διατροφική αλλαγή</a:t>
            </a:r>
            <a:endParaRPr/>
          </a:p>
          <a:p>
            <a:pPr marL="274320" lvl="0" indent="-274320" algn="l" rtl="0">
              <a:spcBef>
                <a:spcPts val="360"/>
              </a:spcBef>
              <a:spcAft>
                <a:spcPts val="0"/>
              </a:spcAft>
              <a:buSzPts val="1800"/>
              <a:buChar char="*"/>
            </a:pPr>
            <a:r>
              <a:rPr lang="el-GR" sz="1800">
                <a:solidFill>
                  <a:schemeClr val="dk1"/>
                </a:solidFill>
              </a:rPr>
              <a:t>Ενισχύστε υποστηρικτικά δίκτυα</a:t>
            </a:r>
            <a:endParaRPr/>
          </a:p>
          <a:p>
            <a:pPr marL="274320" lvl="0" indent="-274320" algn="l" rtl="0">
              <a:spcBef>
                <a:spcPts val="360"/>
              </a:spcBef>
              <a:spcAft>
                <a:spcPts val="0"/>
              </a:spcAft>
              <a:buSzPts val="1800"/>
              <a:buChar char="*"/>
            </a:pPr>
            <a:r>
              <a:rPr lang="el-GR" sz="1800">
                <a:solidFill>
                  <a:schemeClr val="dk1"/>
                </a:solidFill>
              </a:rPr>
              <a:t>Δώστε θετική ανατροφοδότηση σχετικά με τις ικανότητες του πελάτη</a:t>
            </a:r>
            <a:endParaRPr/>
          </a:p>
          <a:p>
            <a:pPr marL="274320" lvl="0" indent="-274320" algn="l" rtl="0">
              <a:spcBef>
                <a:spcPts val="360"/>
              </a:spcBef>
              <a:spcAft>
                <a:spcPts val="0"/>
              </a:spcAft>
              <a:buSzPts val="1800"/>
              <a:buChar char="*"/>
            </a:pPr>
            <a:r>
              <a:rPr lang="el-GR" sz="1800">
                <a:solidFill>
                  <a:schemeClr val="dk1"/>
                </a:solidFill>
              </a:rPr>
              <a:t>Βοηθήστε να ξεκαθαριστεί η αμφιθυμία σχετικά με την υιοθέτηση μιας συμπεριφοράς &amp; δώστε έμφαση στα προσδοκώμενα οφέλη</a:t>
            </a:r>
            <a:endParaRPr/>
          </a:p>
          <a:p>
            <a:pPr marL="68580" lvl="0" indent="0" algn="l" rtl="0">
              <a:spcBef>
                <a:spcPts val="360"/>
              </a:spcBef>
              <a:spcAft>
                <a:spcPts val="0"/>
              </a:spcAft>
              <a:buSzPts val="1800"/>
              <a:buNone/>
            </a:pPr>
            <a:endParaRPr sz="1800" b="1">
              <a:solidFill>
                <a:schemeClr val="dk1"/>
              </a:solidFill>
            </a:endParaRPr>
          </a:p>
          <a:p>
            <a:pPr marL="68580" lvl="0" indent="0" algn="l" rtl="0">
              <a:spcBef>
                <a:spcPts val="360"/>
              </a:spcBef>
              <a:spcAft>
                <a:spcPts val="0"/>
              </a:spcAft>
              <a:buSzPts val="1800"/>
              <a:buNone/>
            </a:pPr>
            <a:r>
              <a:rPr lang="el-GR" sz="1800" b="1">
                <a:solidFill>
                  <a:schemeClr val="dk1"/>
                </a:solidFill>
              </a:rPr>
              <a:t>Αποφύγετε στη θεραπεία</a:t>
            </a:r>
            <a:endParaRPr/>
          </a:p>
          <a:p>
            <a:pPr marL="274320" lvl="0" indent="-274320" algn="l" rtl="0">
              <a:spcBef>
                <a:spcPts val="360"/>
              </a:spcBef>
              <a:spcAft>
                <a:spcPts val="0"/>
              </a:spcAft>
              <a:buSzPts val="1800"/>
              <a:buChar char="*"/>
            </a:pPr>
            <a:r>
              <a:rPr lang="el-GR" sz="1800">
                <a:solidFill>
                  <a:schemeClr val="dk1"/>
                </a:solidFill>
              </a:rPr>
              <a:t>Μην αγνοείτε την πιθανή επίδραση των μελών της οικογένειας &amp; άλλων, στην ικανότητα του ατόμου να συμμορφωθεί.</a:t>
            </a:r>
            <a:endParaRPr/>
          </a:p>
          <a:p>
            <a:pPr marL="274320" lvl="0" indent="-274320" algn="l" rtl="0">
              <a:spcBef>
                <a:spcPts val="360"/>
              </a:spcBef>
              <a:spcAft>
                <a:spcPts val="0"/>
              </a:spcAft>
              <a:buSzPts val="1800"/>
              <a:buChar char="*"/>
            </a:pPr>
            <a:r>
              <a:rPr lang="el-GR" sz="1800">
                <a:solidFill>
                  <a:schemeClr val="dk1"/>
                </a:solidFill>
              </a:rPr>
              <a:t>Μην ανησυχείτε ούτε να γίνετε επικριτικοί με την αμφιθυμία του ατόμου.</a:t>
            </a:r>
            <a:endParaRPr/>
          </a:p>
        </p:txBody>
      </p:sp>
      <p:sp>
        <p:nvSpPr>
          <p:cNvPr id="313" name="Google Shape;313;p25"/>
          <p:cNvSpPr txBox="1">
            <a:spLocks noGrp="1"/>
          </p:cNvSpPr>
          <p:nvPr>
            <p:ph type="title"/>
          </p:nvPr>
        </p:nvSpPr>
        <p:spPr>
          <a:xfrm>
            <a:off x="899592" y="728276"/>
            <a:ext cx="7024744" cy="529128"/>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FFFFFF"/>
              </a:buClr>
              <a:buSzPct val="100000"/>
              <a:buFont typeface="Candara"/>
              <a:buNone/>
            </a:pPr>
            <a:r>
              <a:rPr lang="el-GR"/>
              <a:t>Ενατένιση</a:t>
            </a:r>
            <a:endParaRPr/>
          </a:p>
        </p:txBody>
      </p:sp>
      <p:sp>
        <p:nvSpPr>
          <p:cNvPr id="314" name="Google Shape;314;p25"/>
          <p:cNvSpPr txBox="1"/>
          <p:nvPr/>
        </p:nvSpPr>
        <p:spPr>
          <a:xfrm>
            <a:off x="2161416" y="6546830"/>
            <a:ext cx="6948264" cy="338554"/>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l-GR" sz="1600" i="1">
                <a:solidFill>
                  <a:schemeClr val="dk1"/>
                </a:solidFill>
                <a:latin typeface="Candara"/>
                <a:ea typeface="Candara"/>
                <a:cs typeface="Candara"/>
                <a:sym typeface="Candara"/>
              </a:rPr>
              <a:t>Kristal AR et al. JADA 1999;99(6):679 - 684</a:t>
            </a:r>
            <a:endParaRPr sz="1600" i="1">
              <a:solidFill>
                <a:schemeClr val="dk1"/>
              </a:solidFill>
              <a:latin typeface="Candara"/>
              <a:ea typeface="Candara"/>
              <a:cs typeface="Candara"/>
              <a:sym typeface="Candara"/>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18"/>
        <p:cNvGrpSpPr/>
        <p:nvPr/>
      </p:nvGrpSpPr>
      <p:grpSpPr>
        <a:xfrm>
          <a:off x="0" y="0"/>
          <a:ext cx="0" cy="0"/>
          <a:chOff x="0" y="0"/>
          <a:chExt cx="0" cy="0"/>
        </a:xfrm>
      </p:grpSpPr>
      <p:sp>
        <p:nvSpPr>
          <p:cNvPr id="319" name="Google Shape;319;p26"/>
          <p:cNvSpPr txBox="1">
            <a:spLocks noGrp="1"/>
          </p:cNvSpPr>
          <p:nvPr>
            <p:ph type="body" idx="1"/>
          </p:nvPr>
        </p:nvSpPr>
        <p:spPr>
          <a:xfrm>
            <a:off x="179512" y="1628800"/>
            <a:ext cx="8784976" cy="4536504"/>
          </a:xfrm>
          <a:prstGeom prst="rect">
            <a:avLst/>
          </a:prstGeom>
          <a:solidFill>
            <a:schemeClr val="lt1"/>
          </a:solidFill>
          <a:ln>
            <a:noFill/>
          </a:ln>
        </p:spPr>
        <p:txBody>
          <a:bodyPr spcFirstLastPara="1" wrap="square" lIns="91425" tIns="45700" rIns="91425" bIns="45700" anchor="t" anchorCtr="0">
            <a:normAutofit fontScale="85000" lnSpcReduction="10000"/>
          </a:bodyPr>
          <a:lstStyle/>
          <a:p>
            <a:pPr marL="68580" lvl="0" indent="0" algn="l" rtl="0">
              <a:spcBef>
                <a:spcPts val="0"/>
              </a:spcBef>
              <a:spcAft>
                <a:spcPts val="0"/>
              </a:spcAft>
              <a:buSzPct val="100000"/>
              <a:buNone/>
            </a:pPr>
            <a:endParaRPr b="1">
              <a:solidFill>
                <a:schemeClr val="dk1"/>
              </a:solidFill>
            </a:endParaRPr>
          </a:p>
          <a:p>
            <a:pPr marL="68580" lvl="0" indent="0" algn="l" rtl="0">
              <a:spcBef>
                <a:spcPts val="408"/>
              </a:spcBef>
              <a:spcAft>
                <a:spcPts val="0"/>
              </a:spcAft>
              <a:buSzPct val="100000"/>
              <a:buNone/>
            </a:pPr>
            <a:r>
              <a:rPr lang="el-GR" b="1">
                <a:solidFill>
                  <a:schemeClr val="dk1"/>
                </a:solidFill>
              </a:rPr>
              <a:t>Βασικές στρατηγικές για μετακίνηση σε επόμενο στάδιο</a:t>
            </a:r>
            <a:endParaRPr/>
          </a:p>
          <a:p>
            <a:pPr marL="274320" lvl="0" indent="-274320" algn="l" rtl="0">
              <a:spcBef>
                <a:spcPts val="408"/>
              </a:spcBef>
              <a:spcAft>
                <a:spcPts val="0"/>
              </a:spcAft>
              <a:buSzPct val="100000"/>
              <a:buChar char="*"/>
            </a:pPr>
            <a:r>
              <a:rPr lang="el-GR" b="1">
                <a:solidFill>
                  <a:srgbClr val="C00000"/>
                </a:solidFill>
              </a:rPr>
              <a:t>Λύση της αμφιθυμίας, σταθερή δέσμευση, συγκεκριμένο πλάνο δράσης</a:t>
            </a:r>
            <a:endParaRPr/>
          </a:p>
          <a:p>
            <a:pPr marL="68580" lvl="0" indent="0" algn="l" rtl="0">
              <a:spcBef>
                <a:spcPts val="408"/>
              </a:spcBef>
              <a:spcAft>
                <a:spcPts val="0"/>
              </a:spcAft>
              <a:buSzPct val="100000"/>
              <a:buNone/>
            </a:pPr>
            <a:endParaRPr b="1">
              <a:solidFill>
                <a:schemeClr val="dk1"/>
              </a:solidFill>
            </a:endParaRPr>
          </a:p>
          <a:p>
            <a:pPr marL="68580" lvl="0" indent="0" algn="l" rtl="0">
              <a:spcBef>
                <a:spcPts val="408"/>
              </a:spcBef>
              <a:spcAft>
                <a:spcPts val="0"/>
              </a:spcAft>
              <a:buSzPct val="100000"/>
              <a:buNone/>
            </a:pPr>
            <a:r>
              <a:rPr lang="el-GR" b="1">
                <a:solidFill>
                  <a:schemeClr val="dk1"/>
                </a:solidFill>
              </a:rPr>
              <a:t>Προτιμήστε στη θεραπεία</a:t>
            </a:r>
            <a:endParaRPr/>
          </a:p>
          <a:p>
            <a:pPr marL="274320" lvl="0" indent="-274320" algn="l" rtl="0">
              <a:spcBef>
                <a:spcPts val="408"/>
              </a:spcBef>
              <a:spcAft>
                <a:spcPts val="0"/>
              </a:spcAft>
              <a:buSzPct val="100000"/>
              <a:buChar char="*"/>
            </a:pPr>
            <a:r>
              <a:rPr lang="el-GR">
                <a:solidFill>
                  <a:schemeClr val="dk1"/>
                </a:solidFill>
              </a:rPr>
              <a:t>Ενθαρρύνετε τον πελάτη να θέσει συγκεκριμένους  εφικτούς στόχους </a:t>
            </a:r>
            <a:endParaRPr/>
          </a:p>
          <a:p>
            <a:pPr marL="274320" lvl="0" indent="-274320" algn="l" rtl="0">
              <a:spcBef>
                <a:spcPts val="408"/>
              </a:spcBef>
              <a:spcAft>
                <a:spcPts val="0"/>
              </a:spcAft>
              <a:buSzPct val="100000"/>
              <a:buChar char="*"/>
            </a:pPr>
            <a:r>
              <a:rPr lang="el-GR">
                <a:solidFill>
                  <a:schemeClr val="dk1"/>
                </a:solidFill>
              </a:rPr>
              <a:t>Ενισχύστε μικρές αλλαγές τις οποίες ο πελάτης μπορεί να έχει ήδη πετύχει</a:t>
            </a:r>
            <a:endParaRPr/>
          </a:p>
          <a:p>
            <a:pPr marL="274320" lvl="0" indent="-144780" algn="l" rtl="0">
              <a:spcBef>
                <a:spcPts val="408"/>
              </a:spcBef>
              <a:spcAft>
                <a:spcPts val="0"/>
              </a:spcAft>
              <a:buSzPct val="100000"/>
              <a:buNone/>
            </a:pPr>
            <a:endParaRPr>
              <a:solidFill>
                <a:schemeClr val="dk1"/>
              </a:solidFill>
            </a:endParaRPr>
          </a:p>
          <a:p>
            <a:pPr marL="68580" lvl="0" indent="0" algn="l" rtl="0">
              <a:spcBef>
                <a:spcPts val="408"/>
              </a:spcBef>
              <a:spcAft>
                <a:spcPts val="0"/>
              </a:spcAft>
              <a:buSzPct val="100000"/>
              <a:buNone/>
            </a:pPr>
            <a:r>
              <a:rPr lang="el-GR" b="1">
                <a:solidFill>
                  <a:schemeClr val="dk1"/>
                </a:solidFill>
              </a:rPr>
              <a:t>Αποφύγετε στη θεραπεία</a:t>
            </a:r>
            <a:endParaRPr/>
          </a:p>
          <a:p>
            <a:pPr marL="274320" lvl="0" indent="-274320" algn="l" rtl="0">
              <a:spcBef>
                <a:spcPts val="408"/>
              </a:spcBef>
              <a:spcAft>
                <a:spcPts val="0"/>
              </a:spcAft>
              <a:buSzPct val="100000"/>
              <a:buChar char="*"/>
            </a:pPr>
            <a:r>
              <a:rPr lang="el-GR">
                <a:solidFill>
                  <a:schemeClr val="dk1"/>
                </a:solidFill>
              </a:rPr>
              <a:t>Μην συστήνετε γενικές αλλαγές συμπεριφοράς (π.χ. τρώτε περισσότερες φυτικές ίνες)</a:t>
            </a:r>
            <a:endParaRPr/>
          </a:p>
          <a:p>
            <a:pPr marL="274320" lvl="0" indent="-274320" algn="l" rtl="0">
              <a:spcBef>
                <a:spcPts val="408"/>
              </a:spcBef>
              <a:spcAft>
                <a:spcPts val="0"/>
              </a:spcAft>
              <a:buSzPct val="100000"/>
              <a:buChar char="*"/>
            </a:pPr>
            <a:r>
              <a:rPr lang="el-GR">
                <a:solidFill>
                  <a:schemeClr val="dk1"/>
                </a:solidFill>
              </a:rPr>
              <a:t>Μην αναφέρεστε στις μικρές αλλαγές υποτιμητικά (σα να μην είναι αρκετά καλές).</a:t>
            </a:r>
            <a:endParaRPr/>
          </a:p>
          <a:p>
            <a:pPr marL="68580" lvl="0" indent="0" algn="l" rtl="0">
              <a:spcBef>
                <a:spcPts val="408"/>
              </a:spcBef>
              <a:spcAft>
                <a:spcPts val="0"/>
              </a:spcAft>
              <a:buSzPct val="100000"/>
              <a:buNone/>
            </a:pPr>
            <a:endParaRPr/>
          </a:p>
        </p:txBody>
      </p:sp>
      <p:sp>
        <p:nvSpPr>
          <p:cNvPr id="320" name="Google Shape;320;p26"/>
          <p:cNvSpPr txBox="1">
            <a:spLocks noGrp="1"/>
          </p:cNvSpPr>
          <p:nvPr>
            <p:ph type="title"/>
          </p:nvPr>
        </p:nvSpPr>
        <p:spPr>
          <a:xfrm>
            <a:off x="611560" y="548680"/>
            <a:ext cx="7024744" cy="864096"/>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FFFFFF"/>
              </a:buClr>
              <a:buSzPts val="4400"/>
              <a:buFont typeface="Candara"/>
              <a:buNone/>
            </a:pPr>
            <a:r>
              <a:rPr lang="el-GR"/>
              <a:t>Προετοιμασία</a:t>
            </a:r>
            <a:endParaRPr/>
          </a:p>
        </p:txBody>
      </p:sp>
      <p:sp>
        <p:nvSpPr>
          <p:cNvPr id="321" name="Google Shape;321;p26"/>
          <p:cNvSpPr txBox="1"/>
          <p:nvPr/>
        </p:nvSpPr>
        <p:spPr>
          <a:xfrm>
            <a:off x="2161416" y="6546830"/>
            <a:ext cx="6948264" cy="338554"/>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l-GR" sz="1600" i="1">
                <a:solidFill>
                  <a:schemeClr val="dk1"/>
                </a:solidFill>
                <a:latin typeface="Candara"/>
                <a:ea typeface="Candara"/>
                <a:cs typeface="Candara"/>
                <a:sym typeface="Candara"/>
              </a:rPr>
              <a:t>Kristal AR et al. JADA 1999;99(6):679 - 684</a:t>
            </a:r>
            <a:endParaRPr sz="1600" i="1">
              <a:solidFill>
                <a:schemeClr val="dk1"/>
              </a:solidFill>
              <a:latin typeface="Candara"/>
              <a:ea typeface="Candara"/>
              <a:cs typeface="Candara"/>
              <a:sym typeface="Candara"/>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26" name="Google Shape;326;p27"/>
          <p:cNvSpPr txBox="1">
            <a:spLocks noGrp="1"/>
          </p:cNvSpPr>
          <p:nvPr>
            <p:ph type="body" idx="1"/>
          </p:nvPr>
        </p:nvSpPr>
        <p:spPr>
          <a:xfrm>
            <a:off x="179512" y="2060848"/>
            <a:ext cx="8784976" cy="3508977"/>
          </a:xfrm>
          <a:prstGeom prst="rect">
            <a:avLst/>
          </a:prstGeom>
          <a:solidFill>
            <a:schemeClr val="lt1"/>
          </a:solidFill>
          <a:ln>
            <a:noFill/>
          </a:ln>
        </p:spPr>
        <p:txBody>
          <a:bodyPr spcFirstLastPara="1" wrap="square" lIns="91425" tIns="45700" rIns="91425" bIns="45700" anchor="t" anchorCtr="0">
            <a:normAutofit fontScale="92500" lnSpcReduction="20000"/>
          </a:bodyPr>
          <a:lstStyle/>
          <a:p>
            <a:pPr marL="68580" lvl="0" indent="0" algn="l" rtl="0">
              <a:spcBef>
                <a:spcPts val="0"/>
              </a:spcBef>
              <a:spcAft>
                <a:spcPts val="0"/>
              </a:spcAft>
              <a:buSzPct val="100000"/>
              <a:buNone/>
            </a:pPr>
            <a:r>
              <a:rPr lang="el-GR" b="1">
                <a:solidFill>
                  <a:schemeClr val="dk1"/>
                </a:solidFill>
              </a:rPr>
              <a:t>Βασικές στρατηγικές για μετακίνηση σε επόμενο στάδιο</a:t>
            </a:r>
            <a:endParaRPr/>
          </a:p>
          <a:p>
            <a:pPr marL="274320" lvl="0" indent="-274320" algn="l" rtl="0">
              <a:spcBef>
                <a:spcPts val="444"/>
              </a:spcBef>
              <a:spcAft>
                <a:spcPts val="0"/>
              </a:spcAft>
              <a:buSzPct val="100000"/>
              <a:buChar char="*"/>
            </a:pPr>
            <a:r>
              <a:rPr lang="el-GR" b="1">
                <a:solidFill>
                  <a:srgbClr val="C00000"/>
                </a:solidFill>
              </a:rPr>
              <a:t>Εκπαίδευση συμπεριφορικών δεξιοτήτων &amp; κοινωνική υποστήριξη</a:t>
            </a:r>
            <a:endParaRPr/>
          </a:p>
          <a:p>
            <a:pPr marL="274320" lvl="0" indent="-133350" algn="l" rtl="0">
              <a:spcBef>
                <a:spcPts val="444"/>
              </a:spcBef>
              <a:spcAft>
                <a:spcPts val="0"/>
              </a:spcAft>
              <a:buSzPct val="100000"/>
              <a:buNone/>
            </a:pPr>
            <a:endParaRPr>
              <a:solidFill>
                <a:schemeClr val="dk1"/>
              </a:solidFill>
            </a:endParaRPr>
          </a:p>
          <a:p>
            <a:pPr marL="68580" lvl="0" indent="0" algn="l" rtl="0">
              <a:spcBef>
                <a:spcPts val="444"/>
              </a:spcBef>
              <a:spcAft>
                <a:spcPts val="0"/>
              </a:spcAft>
              <a:buSzPct val="100000"/>
              <a:buNone/>
            </a:pPr>
            <a:r>
              <a:rPr lang="el-GR" b="1">
                <a:solidFill>
                  <a:schemeClr val="dk1"/>
                </a:solidFill>
              </a:rPr>
              <a:t>Προτιμήστε στη θεραπεία</a:t>
            </a:r>
            <a:endParaRPr/>
          </a:p>
          <a:p>
            <a:pPr marL="274320" lvl="0" indent="-274320" algn="l" rtl="0">
              <a:spcBef>
                <a:spcPts val="444"/>
              </a:spcBef>
              <a:spcAft>
                <a:spcPts val="0"/>
              </a:spcAft>
              <a:buSzPct val="100000"/>
              <a:buChar char="*"/>
            </a:pPr>
            <a:r>
              <a:rPr lang="el-GR">
                <a:solidFill>
                  <a:schemeClr val="dk1"/>
                </a:solidFill>
              </a:rPr>
              <a:t>Εκπαιδεύστε το άτομο στην ανάπτυξη/ ενίσχυση δεξιοτήτων αυτο-διαχείρισης</a:t>
            </a:r>
            <a:endParaRPr/>
          </a:p>
          <a:p>
            <a:pPr marL="274320" lvl="0" indent="-274320" algn="l" rtl="0">
              <a:spcBef>
                <a:spcPts val="444"/>
              </a:spcBef>
              <a:spcAft>
                <a:spcPts val="0"/>
              </a:spcAft>
              <a:buSzPct val="100000"/>
              <a:buChar char="*"/>
            </a:pPr>
            <a:r>
              <a:rPr lang="el-GR">
                <a:solidFill>
                  <a:schemeClr val="dk1"/>
                </a:solidFill>
              </a:rPr>
              <a:t>Παρέχετε υλικό αυτο-βοήθειας</a:t>
            </a:r>
            <a:endParaRPr/>
          </a:p>
          <a:p>
            <a:pPr marL="68580" lvl="0" indent="0" algn="l" rtl="0">
              <a:spcBef>
                <a:spcPts val="444"/>
              </a:spcBef>
              <a:spcAft>
                <a:spcPts val="0"/>
              </a:spcAft>
              <a:buSzPct val="100000"/>
              <a:buNone/>
            </a:pPr>
            <a:endParaRPr b="1">
              <a:solidFill>
                <a:schemeClr val="dk1"/>
              </a:solidFill>
            </a:endParaRPr>
          </a:p>
          <a:p>
            <a:pPr marL="68580" lvl="0" indent="0" algn="l" rtl="0">
              <a:spcBef>
                <a:spcPts val="444"/>
              </a:spcBef>
              <a:spcAft>
                <a:spcPts val="0"/>
              </a:spcAft>
              <a:buSzPct val="100000"/>
              <a:buNone/>
            </a:pPr>
            <a:r>
              <a:rPr lang="el-GR" b="1">
                <a:solidFill>
                  <a:schemeClr val="dk1"/>
                </a:solidFill>
              </a:rPr>
              <a:t>Αποφύγετε στη θεραπεία</a:t>
            </a:r>
            <a:endParaRPr/>
          </a:p>
          <a:p>
            <a:pPr marL="274320" lvl="0" indent="-274320" algn="l" rtl="0">
              <a:spcBef>
                <a:spcPts val="444"/>
              </a:spcBef>
              <a:spcAft>
                <a:spcPts val="0"/>
              </a:spcAft>
              <a:buSzPct val="100000"/>
              <a:buChar char="*"/>
            </a:pPr>
            <a:r>
              <a:rPr lang="el-GR">
                <a:solidFill>
                  <a:schemeClr val="dk1"/>
                </a:solidFill>
              </a:rPr>
              <a:t>Μη μείνετε μόνο στην παροχή πληροφοριών</a:t>
            </a:r>
            <a:endParaRPr/>
          </a:p>
          <a:p>
            <a:pPr marL="68580" lvl="0" indent="0" algn="l" rtl="0">
              <a:spcBef>
                <a:spcPts val="444"/>
              </a:spcBef>
              <a:spcAft>
                <a:spcPts val="0"/>
              </a:spcAft>
              <a:buSzPct val="100000"/>
              <a:buNone/>
            </a:pPr>
            <a:endParaRPr b="1">
              <a:solidFill>
                <a:schemeClr val="dk1"/>
              </a:solidFill>
            </a:endParaRPr>
          </a:p>
          <a:p>
            <a:pPr marL="68580" lvl="0" indent="0" algn="l" rtl="0">
              <a:spcBef>
                <a:spcPts val="444"/>
              </a:spcBef>
              <a:spcAft>
                <a:spcPts val="0"/>
              </a:spcAft>
              <a:buSzPct val="100000"/>
              <a:buNone/>
            </a:pPr>
            <a:endParaRPr b="1">
              <a:solidFill>
                <a:schemeClr val="dk1"/>
              </a:solidFill>
            </a:endParaRPr>
          </a:p>
          <a:p>
            <a:pPr marL="68580" lvl="0" indent="0" algn="l" rtl="0">
              <a:spcBef>
                <a:spcPts val="444"/>
              </a:spcBef>
              <a:spcAft>
                <a:spcPts val="0"/>
              </a:spcAft>
              <a:buSzPct val="100000"/>
              <a:buNone/>
            </a:pPr>
            <a:endParaRPr b="1">
              <a:solidFill>
                <a:schemeClr val="dk1"/>
              </a:solidFill>
            </a:endParaRPr>
          </a:p>
          <a:p>
            <a:pPr marL="68580" lvl="0" indent="0" algn="l" rtl="0">
              <a:spcBef>
                <a:spcPts val="444"/>
              </a:spcBef>
              <a:spcAft>
                <a:spcPts val="0"/>
              </a:spcAft>
              <a:buSzPct val="100000"/>
              <a:buNone/>
            </a:pPr>
            <a:endParaRPr/>
          </a:p>
        </p:txBody>
      </p:sp>
      <p:sp>
        <p:nvSpPr>
          <p:cNvPr id="327" name="Google Shape;327;p27"/>
          <p:cNvSpPr txBox="1">
            <a:spLocks noGrp="1"/>
          </p:cNvSpPr>
          <p:nvPr>
            <p:ph type="title"/>
          </p:nvPr>
        </p:nvSpPr>
        <p:spPr>
          <a:xfrm>
            <a:off x="971600" y="404664"/>
            <a:ext cx="6664704" cy="1033184"/>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FFFFFF"/>
              </a:buClr>
              <a:buSzPts val="4400"/>
              <a:buFont typeface="Candara"/>
              <a:buNone/>
            </a:pPr>
            <a:r>
              <a:rPr lang="el-GR"/>
              <a:t>Δράση</a:t>
            </a:r>
            <a:endParaRPr/>
          </a:p>
        </p:txBody>
      </p:sp>
      <p:sp>
        <p:nvSpPr>
          <p:cNvPr id="328" name="Google Shape;328;p27"/>
          <p:cNvSpPr txBox="1"/>
          <p:nvPr/>
        </p:nvSpPr>
        <p:spPr>
          <a:xfrm>
            <a:off x="2161416" y="6546830"/>
            <a:ext cx="6948264" cy="338554"/>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l-GR" sz="1600" i="1">
                <a:solidFill>
                  <a:schemeClr val="dk1"/>
                </a:solidFill>
                <a:latin typeface="Candara"/>
                <a:ea typeface="Candara"/>
                <a:cs typeface="Candara"/>
                <a:sym typeface="Candara"/>
              </a:rPr>
              <a:t>Kristal AR et al. JADA 1999;99(6):679 - 684</a:t>
            </a:r>
            <a:endParaRPr sz="1600" i="1">
              <a:solidFill>
                <a:schemeClr val="dk1"/>
              </a:solidFill>
              <a:latin typeface="Candara"/>
              <a:ea typeface="Candara"/>
              <a:cs typeface="Candara"/>
              <a:sym typeface="Candara"/>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sp>
        <p:nvSpPr>
          <p:cNvPr id="333" name="Google Shape;333;p28"/>
          <p:cNvSpPr txBox="1">
            <a:spLocks noGrp="1"/>
          </p:cNvSpPr>
          <p:nvPr>
            <p:ph type="body" idx="1"/>
          </p:nvPr>
        </p:nvSpPr>
        <p:spPr>
          <a:xfrm>
            <a:off x="179512" y="1988840"/>
            <a:ext cx="8784976" cy="4289334"/>
          </a:xfrm>
          <a:prstGeom prst="rect">
            <a:avLst/>
          </a:prstGeom>
          <a:solidFill>
            <a:schemeClr val="lt1"/>
          </a:solidFill>
          <a:ln>
            <a:noFill/>
          </a:ln>
        </p:spPr>
        <p:txBody>
          <a:bodyPr spcFirstLastPara="1" wrap="square" lIns="91425" tIns="45700" rIns="91425" bIns="45700" anchor="t" anchorCtr="0">
            <a:normAutofit fontScale="70000" lnSpcReduction="20000"/>
          </a:bodyPr>
          <a:lstStyle/>
          <a:p>
            <a:pPr marL="68580" lvl="0" indent="0" algn="l" rtl="0">
              <a:spcBef>
                <a:spcPts val="0"/>
              </a:spcBef>
              <a:spcAft>
                <a:spcPts val="0"/>
              </a:spcAft>
              <a:buSzPct val="100000"/>
              <a:buNone/>
            </a:pPr>
            <a:r>
              <a:rPr lang="el-GR" sz="2700" b="1">
                <a:solidFill>
                  <a:schemeClr val="dk1"/>
                </a:solidFill>
              </a:rPr>
              <a:t>Βασικές στρατηγικές για μετακίνηση σε επόμενο στάδιο</a:t>
            </a:r>
            <a:endParaRPr/>
          </a:p>
          <a:p>
            <a:pPr marL="274320" lvl="0" indent="-274320" algn="l" rtl="0">
              <a:spcBef>
                <a:spcPts val="378"/>
              </a:spcBef>
              <a:spcAft>
                <a:spcPts val="0"/>
              </a:spcAft>
              <a:buSzPct val="100000"/>
              <a:buChar char="*"/>
            </a:pPr>
            <a:r>
              <a:rPr lang="el-GR" sz="2700" b="1">
                <a:solidFill>
                  <a:srgbClr val="C00000"/>
                </a:solidFill>
              </a:rPr>
              <a:t>Επίλυση προβλημάτων &amp; περιβαλλοντική υποστήριξη</a:t>
            </a:r>
            <a:endParaRPr/>
          </a:p>
          <a:p>
            <a:pPr marL="274320" lvl="0" indent="-154305" algn="l" rtl="0">
              <a:spcBef>
                <a:spcPts val="378"/>
              </a:spcBef>
              <a:spcAft>
                <a:spcPts val="0"/>
              </a:spcAft>
              <a:buSzPct val="100000"/>
              <a:buNone/>
            </a:pPr>
            <a:endParaRPr sz="2700" b="1">
              <a:solidFill>
                <a:srgbClr val="C00000"/>
              </a:solidFill>
            </a:endParaRPr>
          </a:p>
          <a:p>
            <a:pPr marL="68580" lvl="0" indent="0" algn="l" rtl="0">
              <a:spcBef>
                <a:spcPts val="378"/>
              </a:spcBef>
              <a:spcAft>
                <a:spcPts val="0"/>
              </a:spcAft>
              <a:buSzPct val="100000"/>
              <a:buNone/>
            </a:pPr>
            <a:r>
              <a:rPr lang="el-GR" sz="2700" b="1">
                <a:solidFill>
                  <a:schemeClr val="dk1"/>
                </a:solidFill>
              </a:rPr>
              <a:t>Προτιμήστε στη θεραπεία</a:t>
            </a:r>
            <a:endParaRPr/>
          </a:p>
          <a:p>
            <a:pPr marL="274320" lvl="0" indent="-274320" algn="l" rtl="0">
              <a:spcBef>
                <a:spcPts val="378"/>
              </a:spcBef>
              <a:spcAft>
                <a:spcPts val="0"/>
              </a:spcAft>
              <a:buSzPct val="100000"/>
              <a:buChar char="*"/>
            </a:pPr>
            <a:r>
              <a:rPr lang="el-GR" sz="2700">
                <a:solidFill>
                  <a:schemeClr val="dk1"/>
                </a:solidFill>
              </a:rPr>
              <a:t>Ενθαρρύνετε τον πελάτη να αναμένει και να σχεδιάζει τι θα κάνει σε πιθανές δυσκολίες (π.χ. φαγητό έξω με φίλους)</a:t>
            </a:r>
            <a:endParaRPr/>
          </a:p>
          <a:p>
            <a:pPr marL="274320" lvl="0" indent="-274320" algn="l" rtl="0">
              <a:spcBef>
                <a:spcPts val="378"/>
              </a:spcBef>
              <a:spcAft>
                <a:spcPts val="0"/>
              </a:spcAft>
              <a:buSzPct val="100000"/>
              <a:buChar char="*"/>
            </a:pPr>
            <a:r>
              <a:rPr lang="el-GR" sz="2700">
                <a:solidFill>
                  <a:schemeClr val="dk1"/>
                </a:solidFill>
              </a:rPr>
              <a:t>Συλλέξτε πληροφορίες σχετικά με τοπικές δομές (π.χ. χώροι άθλησης)</a:t>
            </a:r>
            <a:endParaRPr/>
          </a:p>
          <a:p>
            <a:pPr marL="274320" lvl="0" indent="-274320" algn="l" rtl="0">
              <a:spcBef>
                <a:spcPts val="378"/>
              </a:spcBef>
              <a:spcAft>
                <a:spcPts val="0"/>
              </a:spcAft>
              <a:buSzPct val="100000"/>
              <a:buChar char="*"/>
            </a:pPr>
            <a:r>
              <a:rPr lang="el-GR" sz="2700">
                <a:solidFill>
                  <a:schemeClr val="dk1"/>
                </a:solidFill>
              </a:rPr>
              <a:t>Ενθαρρύνετε τον πελάτη να επανέλθει εάν είχε ένα ολίσθημα/ υποτροπή</a:t>
            </a:r>
            <a:endParaRPr/>
          </a:p>
          <a:p>
            <a:pPr marL="274320" lvl="0" indent="-274320" algn="l" rtl="0">
              <a:spcBef>
                <a:spcPts val="378"/>
              </a:spcBef>
              <a:spcAft>
                <a:spcPts val="0"/>
              </a:spcAft>
              <a:buSzPct val="100000"/>
              <a:buChar char="*"/>
            </a:pPr>
            <a:r>
              <a:rPr lang="el-GR" sz="2700">
                <a:solidFill>
                  <a:schemeClr val="dk1"/>
                </a:solidFill>
              </a:rPr>
              <a:t>Συστήστε πιο προκλητικές διατροφικές αλλαγές εάν ο πελάτης είναι κινητοποιημένος</a:t>
            </a:r>
            <a:endParaRPr/>
          </a:p>
          <a:p>
            <a:pPr marL="68580" lvl="0" indent="0" algn="l" rtl="0">
              <a:spcBef>
                <a:spcPts val="378"/>
              </a:spcBef>
              <a:spcAft>
                <a:spcPts val="0"/>
              </a:spcAft>
              <a:buSzPct val="100000"/>
              <a:buNone/>
            </a:pPr>
            <a:endParaRPr sz="2700" b="1">
              <a:solidFill>
                <a:schemeClr val="dk1"/>
              </a:solidFill>
            </a:endParaRPr>
          </a:p>
          <a:p>
            <a:pPr marL="68580" lvl="0" indent="0" algn="l" rtl="0">
              <a:spcBef>
                <a:spcPts val="378"/>
              </a:spcBef>
              <a:spcAft>
                <a:spcPts val="0"/>
              </a:spcAft>
              <a:buSzPct val="100000"/>
              <a:buNone/>
            </a:pPr>
            <a:r>
              <a:rPr lang="el-GR" sz="2700" b="1">
                <a:solidFill>
                  <a:schemeClr val="dk1"/>
                </a:solidFill>
              </a:rPr>
              <a:t>Αποφύγετε στη θεραπεία</a:t>
            </a:r>
            <a:endParaRPr/>
          </a:p>
          <a:p>
            <a:pPr marL="274320" lvl="0" indent="-274320" algn="l" rtl="0">
              <a:spcBef>
                <a:spcPts val="378"/>
              </a:spcBef>
              <a:spcAft>
                <a:spcPts val="0"/>
              </a:spcAft>
              <a:buSzPct val="100000"/>
              <a:buChar char="*"/>
            </a:pPr>
            <a:r>
              <a:rPr lang="el-GR" sz="2700">
                <a:solidFill>
                  <a:schemeClr val="dk1"/>
                </a:solidFill>
              </a:rPr>
              <a:t>Μη θεωρήσετε ότι η αρχική δράση σημαίνει μόνιμη αλλαγή</a:t>
            </a:r>
            <a:endParaRPr/>
          </a:p>
          <a:p>
            <a:pPr marL="274320" lvl="0" indent="-274320" algn="l" rtl="0">
              <a:spcBef>
                <a:spcPts val="378"/>
              </a:spcBef>
              <a:spcAft>
                <a:spcPts val="0"/>
              </a:spcAft>
              <a:buSzPct val="100000"/>
              <a:buChar char="*"/>
            </a:pPr>
            <a:r>
              <a:rPr lang="el-GR" sz="2700">
                <a:solidFill>
                  <a:schemeClr val="dk1"/>
                </a:solidFill>
              </a:rPr>
              <a:t>Μην αποθαρρύνεστε ούτε να είστε επικριτικοί σχετικά με μια υποτροπή ή ένα ολίσθημα</a:t>
            </a:r>
            <a:endParaRPr/>
          </a:p>
          <a:p>
            <a:pPr marL="68580" lvl="0" indent="0" algn="l" rtl="0">
              <a:spcBef>
                <a:spcPts val="336"/>
              </a:spcBef>
              <a:spcAft>
                <a:spcPts val="0"/>
              </a:spcAft>
              <a:buSzPct val="100000"/>
              <a:buNone/>
            </a:pPr>
            <a:endParaRPr b="1">
              <a:solidFill>
                <a:schemeClr val="dk1"/>
              </a:solidFill>
            </a:endParaRPr>
          </a:p>
          <a:p>
            <a:pPr marL="68580" lvl="0" indent="0" algn="l" rtl="0">
              <a:spcBef>
                <a:spcPts val="336"/>
              </a:spcBef>
              <a:spcAft>
                <a:spcPts val="0"/>
              </a:spcAft>
              <a:buSzPct val="100000"/>
              <a:buNone/>
            </a:pPr>
            <a:endParaRPr b="1">
              <a:solidFill>
                <a:schemeClr val="dk1"/>
              </a:solidFill>
            </a:endParaRPr>
          </a:p>
          <a:p>
            <a:pPr marL="68580" lvl="0" indent="0" algn="l" rtl="0">
              <a:spcBef>
                <a:spcPts val="336"/>
              </a:spcBef>
              <a:spcAft>
                <a:spcPts val="0"/>
              </a:spcAft>
              <a:buSzPct val="100000"/>
              <a:buNone/>
            </a:pPr>
            <a:endParaRPr b="1">
              <a:solidFill>
                <a:schemeClr val="dk1"/>
              </a:solidFill>
            </a:endParaRPr>
          </a:p>
          <a:p>
            <a:pPr marL="68580" lvl="0" indent="0" algn="l" rtl="0">
              <a:spcBef>
                <a:spcPts val="336"/>
              </a:spcBef>
              <a:spcAft>
                <a:spcPts val="0"/>
              </a:spcAft>
              <a:buSzPct val="100000"/>
              <a:buNone/>
            </a:pPr>
            <a:endParaRPr/>
          </a:p>
        </p:txBody>
      </p:sp>
      <p:sp>
        <p:nvSpPr>
          <p:cNvPr id="334" name="Google Shape;334;p28"/>
          <p:cNvSpPr txBox="1">
            <a:spLocks noGrp="1"/>
          </p:cNvSpPr>
          <p:nvPr>
            <p:ph type="title"/>
          </p:nvPr>
        </p:nvSpPr>
        <p:spPr>
          <a:xfrm>
            <a:off x="971600" y="404664"/>
            <a:ext cx="6664704" cy="1033184"/>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FFFFFF"/>
              </a:buClr>
              <a:buSzPts val="4400"/>
              <a:buFont typeface="Candara"/>
              <a:buNone/>
            </a:pPr>
            <a:r>
              <a:rPr lang="el-GR"/>
              <a:t>Διατήρηση</a:t>
            </a:r>
            <a:endParaRPr/>
          </a:p>
        </p:txBody>
      </p:sp>
      <p:sp>
        <p:nvSpPr>
          <p:cNvPr id="335" name="Google Shape;335;p28"/>
          <p:cNvSpPr txBox="1"/>
          <p:nvPr/>
        </p:nvSpPr>
        <p:spPr>
          <a:xfrm>
            <a:off x="2161416" y="6546830"/>
            <a:ext cx="6948264" cy="338554"/>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l-GR" sz="1600" i="1">
                <a:solidFill>
                  <a:schemeClr val="dk1"/>
                </a:solidFill>
                <a:latin typeface="Candara"/>
                <a:ea typeface="Candara"/>
                <a:cs typeface="Candara"/>
                <a:sym typeface="Candara"/>
              </a:rPr>
              <a:t>Kristal AR et al. JADA 1999;99(6):679 - 684</a:t>
            </a:r>
            <a:endParaRPr sz="1600" i="1">
              <a:solidFill>
                <a:schemeClr val="dk1"/>
              </a:solidFill>
              <a:latin typeface="Candara"/>
              <a:ea typeface="Candara"/>
              <a:cs typeface="Candara"/>
              <a:sym typeface="Candara"/>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Google Shape;340;p29"/>
          <p:cNvSpPr txBox="1">
            <a:spLocks noGrp="1"/>
          </p:cNvSpPr>
          <p:nvPr>
            <p:ph type="body" idx="1"/>
          </p:nvPr>
        </p:nvSpPr>
        <p:spPr>
          <a:xfrm>
            <a:off x="539552" y="2204864"/>
            <a:ext cx="8136904" cy="3965072"/>
          </a:xfrm>
          <a:prstGeom prst="rect">
            <a:avLst/>
          </a:prstGeom>
          <a:noFill/>
          <a:ln>
            <a:noFill/>
          </a:ln>
        </p:spPr>
        <p:txBody>
          <a:bodyPr spcFirstLastPara="1" wrap="square" lIns="91425" tIns="45700" rIns="91425" bIns="45700" anchor="t" anchorCtr="0">
            <a:noAutofit/>
          </a:bodyPr>
          <a:lstStyle/>
          <a:p>
            <a:pPr marL="274320" lvl="0" indent="-274320" algn="l" rtl="0">
              <a:spcBef>
                <a:spcPts val="0"/>
              </a:spcBef>
              <a:spcAft>
                <a:spcPts val="0"/>
              </a:spcAft>
              <a:buSzPts val="1600"/>
              <a:buChar char="*"/>
            </a:pPr>
            <a:r>
              <a:rPr lang="el-GR" sz="1600"/>
              <a:t>Bandura, A. (1977). Social learning theory. Englewood Cliffs, NJ: Prentice Hall.</a:t>
            </a:r>
            <a:endParaRPr/>
          </a:p>
          <a:p>
            <a:pPr marL="274320" lvl="0" indent="-274320" algn="l" rtl="0">
              <a:spcBef>
                <a:spcPts val="0"/>
              </a:spcBef>
              <a:spcAft>
                <a:spcPts val="0"/>
              </a:spcAft>
              <a:buSzPts val="1600"/>
              <a:buChar char="*"/>
            </a:pPr>
            <a:r>
              <a:rPr lang="el-GR" sz="1600"/>
              <a:t>Bandura, A. (2004). Health promotion by social cognitive means. Health Education &amp; Behavior, 31, 143-164. Berman, E. S. (2006).</a:t>
            </a:r>
            <a:endParaRPr sz="1600"/>
          </a:p>
          <a:p>
            <a:pPr marL="274320" lvl="0" indent="-274320" algn="l" rtl="0">
              <a:spcBef>
                <a:spcPts val="0"/>
              </a:spcBef>
              <a:spcAft>
                <a:spcPts val="0"/>
              </a:spcAft>
              <a:buSzPts val="1600"/>
              <a:buChar char="*"/>
            </a:pPr>
            <a:r>
              <a:rPr lang="el-GR" sz="1600"/>
              <a:t>Childress JF. Who should decide? Paternalism in health care. New York: Oxford University Press; 1982.</a:t>
            </a:r>
            <a:endParaRPr/>
          </a:p>
          <a:p>
            <a:pPr marL="274320" lvl="0" indent="-274320" algn="l" rtl="0">
              <a:spcBef>
                <a:spcPts val="0"/>
              </a:spcBef>
              <a:spcAft>
                <a:spcPts val="0"/>
              </a:spcAft>
              <a:buSzPts val="1600"/>
              <a:buChar char="*"/>
            </a:pPr>
            <a:r>
              <a:rPr lang="el-GR" sz="1600"/>
              <a:t>Di Noia J &amp; Prochaska JO. Dietary Stages of Change and Decisional Balance: A Meta-Analytic Review. </a:t>
            </a:r>
            <a:r>
              <a:rPr lang="el-GR" sz="1600" i="1"/>
              <a:t>Am J Health Behav. 2010;34(5):618-632.</a:t>
            </a:r>
            <a:endParaRPr/>
          </a:p>
          <a:p>
            <a:pPr marL="274320" lvl="0" indent="-274320" algn="l" rtl="0">
              <a:spcBef>
                <a:spcPts val="0"/>
              </a:spcBef>
              <a:spcAft>
                <a:spcPts val="0"/>
              </a:spcAft>
              <a:buSzPts val="1600"/>
              <a:buChar char="*"/>
            </a:pPr>
            <a:r>
              <a:rPr lang="el-GR" sz="1600"/>
              <a:t>Di Noia J Et al. Validity and reliability of a dietary of stages of changes measure among economically disadvantaged African-American Women. Adolescents.  Am J Health Promot 2012;26(6):381-389</a:t>
            </a:r>
            <a:endParaRPr/>
          </a:p>
          <a:p>
            <a:pPr marL="274320" lvl="0" indent="-274320" algn="l" rtl="0">
              <a:spcBef>
                <a:spcPts val="0"/>
              </a:spcBef>
              <a:spcAft>
                <a:spcPts val="0"/>
              </a:spcAft>
              <a:buSzPts val="1600"/>
              <a:buChar char="*"/>
            </a:pPr>
            <a:r>
              <a:rPr lang="el-GR" sz="1600"/>
              <a:t>Greene GW et al. Dietary applications of the stages of change model. </a:t>
            </a:r>
            <a:r>
              <a:rPr lang="el-GR" sz="1600" i="1"/>
              <a:t>JADA 1999;99(6):673.</a:t>
            </a:r>
            <a:endParaRPr sz="1600" i="1"/>
          </a:p>
          <a:p>
            <a:pPr marL="274320" lvl="0" indent="-274320" algn="l" rtl="0">
              <a:spcBef>
                <a:spcPts val="0"/>
              </a:spcBef>
              <a:spcAft>
                <a:spcPts val="0"/>
              </a:spcAft>
              <a:buSzPts val="1600"/>
              <a:buChar char="*"/>
            </a:pPr>
            <a:r>
              <a:rPr lang="el-GR" sz="1600"/>
              <a:t>Hala – Hazam Al Otaibi. Measuring stages of change, perceived barriers and self-efficacy for physical activity in Saudi Arabia. Asian Pacific J Cancer Prev 2013;14(2):1009 -  1016.</a:t>
            </a:r>
            <a:endParaRPr/>
          </a:p>
          <a:p>
            <a:pPr marL="274320" lvl="0" indent="-274320" algn="l" rtl="0">
              <a:spcBef>
                <a:spcPts val="0"/>
              </a:spcBef>
              <a:spcAft>
                <a:spcPts val="0"/>
              </a:spcAft>
              <a:buSzPts val="1600"/>
              <a:buChar char="*"/>
            </a:pPr>
            <a:r>
              <a:rPr lang="el-GR" sz="1600"/>
              <a:t>Hall KL, Rossi JS. Meta-analytic examination of the strong and weak principles across 48 health behaviors. </a:t>
            </a:r>
            <a:r>
              <a:rPr lang="el-GR" sz="1600" i="1"/>
              <a:t>Prev Med. 2008;46:266-274.</a:t>
            </a:r>
            <a:endParaRPr/>
          </a:p>
          <a:p>
            <a:pPr marL="274320" lvl="0" indent="-274320" algn="l" rtl="0">
              <a:spcBef>
                <a:spcPts val="0"/>
              </a:spcBef>
              <a:spcAft>
                <a:spcPts val="0"/>
              </a:spcAft>
              <a:buSzPts val="1600"/>
              <a:buChar char="*"/>
            </a:pPr>
            <a:r>
              <a:rPr lang="el-GR" sz="1600"/>
              <a:t>Janis IL, Mann L. Decision Making: A Psychological Analysis of Conflict, Choice, and Commitment. London: Cassel &amp; Collier Macmillian 1977.</a:t>
            </a:r>
            <a:endParaRPr/>
          </a:p>
          <a:p>
            <a:pPr marL="274320" lvl="0" indent="-172720" algn="l" rtl="0">
              <a:spcBef>
                <a:spcPts val="0"/>
              </a:spcBef>
              <a:spcAft>
                <a:spcPts val="0"/>
              </a:spcAft>
              <a:buSzPts val="1600"/>
              <a:buNone/>
            </a:pPr>
            <a:endParaRPr sz="1600"/>
          </a:p>
          <a:p>
            <a:pPr marL="274320" lvl="0" indent="-179070" algn="l" rtl="0">
              <a:spcBef>
                <a:spcPts val="300"/>
              </a:spcBef>
              <a:spcAft>
                <a:spcPts val="0"/>
              </a:spcAft>
              <a:buSzPts val="1500"/>
              <a:buNone/>
            </a:pPr>
            <a:endParaRPr sz="1500"/>
          </a:p>
          <a:p>
            <a:pPr marL="274320" lvl="0" indent="-179070" algn="l" rtl="0">
              <a:spcBef>
                <a:spcPts val="0"/>
              </a:spcBef>
              <a:spcAft>
                <a:spcPts val="0"/>
              </a:spcAft>
              <a:buSzPts val="1500"/>
              <a:buNone/>
            </a:pPr>
            <a:endParaRPr sz="1500"/>
          </a:p>
        </p:txBody>
      </p:sp>
      <p:sp>
        <p:nvSpPr>
          <p:cNvPr id="341" name="Google Shape;341;p29"/>
          <p:cNvSpPr txBox="1">
            <a:spLocks noGrp="1"/>
          </p:cNvSpPr>
          <p:nvPr>
            <p:ph type="title"/>
          </p:nvPr>
        </p:nvSpPr>
        <p:spPr>
          <a:xfrm>
            <a:off x="817240" y="404664"/>
            <a:ext cx="8075240" cy="936104"/>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lt1"/>
              </a:buClr>
              <a:buSzPts val="3600"/>
              <a:buFont typeface="Candara"/>
              <a:buNone/>
            </a:pPr>
            <a:r>
              <a:rPr lang="el-GR" sz="3600" b="1">
                <a:solidFill>
                  <a:schemeClr val="lt1"/>
                </a:solidFill>
              </a:rPr>
              <a:t>Αναφορές</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7"/>
        <p:cNvGrpSpPr/>
        <p:nvPr/>
      </p:nvGrpSpPr>
      <p:grpSpPr>
        <a:xfrm>
          <a:off x="0" y="0"/>
          <a:ext cx="0" cy="0"/>
          <a:chOff x="0" y="0"/>
          <a:chExt cx="0" cy="0"/>
        </a:xfrm>
      </p:grpSpPr>
      <p:sp>
        <p:nvSpPr>
          <p:cNvPr id="148" name="Google Shape;148;p3"/>
          <p:cNvSpPr txBox="1">
            <a:spLocks noGrp="1"/>
          </p:cNvSpPr>
          <p:nvPr>
            <p:ph type="body" idx="1"/>
          </p:nvPr>
        </p:nvSpPr>
        <p:spPr>
          <a:xfrm>
            <a:off x="872067" y="2675467"/>
            <a:ext cx="7408333" cy="3450696"/>
          </a:xfrm>
          <a:prstGeom prst="rect">
            <a:avLst/>
          </a:prstGeom>
          <a:noFill/>
          <a:ln>
            <a:noFill/>
          </a:ln>
        </p:spPr>
        <p:txBody>
          <a:bodyPr spcFirstLastPara="1" wrap="square" lIns="91425" tIns="45700" rIns="91425" bIns="45700" anchor="t" anchorCtr="0">
            <a:normAutofit fontScale="92500" lnSpcReduction="10000"/>
          </a:bodyPr>
          <a:lstStyle/>
          <a:p>
            <a:pPr marL="274320" lvl="0" indent="-274320" algn="l" rtl="0">
              <a:spcBef>
                <a:spcPts val="0"/>
              </a:spcBef>
              <a:spcAft>
                <a:spcPts val="0"/>
              </a:spcAft>
              <a:buClr>
                <a:srgbClr val="D8D8D8"/>
              </a:buClr>
              <a:buSzPct val="80000"/>
              <a:buChar char="*"/>
            </a:pPr>
            <a:r>
              <a:rPr lang="el-GR">
                <a:solidFill>
                  <a:srgbClr val="D8D8D8"/>
                </a:solidFill>
              </a:rPr>
              <a:t>Στάδια αλλαγής</a:t>
            </a:r>
            <a:endParaRPr>
              <a:solidFill>
                <a:srgbClr val="D8D8D8"/>
              </a:solidFill>
            </a:endParaRPr>
          </a:p>
          <a:p>
            <a:pPr marL="274320" lvl="0" indent="-161544" algn="l" rtl="0">
              <a:spcBef>
                <a:spcPts val="444"/>
              </a:spcBef>
              <a:spcAft>
                <a:spcPts val="0"/>
              </a:spcAft>
              <a:buClr>
                <a:srgbClr val="D8D8D8"/>
              </a:buClr>
              <a:buSzPct val="80000"/>
              <a:buNone/>
            </a:pPr>
            <a:endParaRPr>
              <a:solidFill>
                <a:srgbClr val="D8D8D8"/>
              </a:solidFill>
            </a:endParaRPr>
          </a:p>
          <a:p>
            <a:pPr marL="274320" lvl="0" indent="-274320" algn="l" rtl="0">
              <a:spcBef>
                <a:spcPts val="444"/>
              </a:spcBef>
              <a:spcAft>
                <a:spcPts val="0"/>
              </a:spcAft>
              <a:buClr>
                <a:srgbClr val="D8D8D8"/>
              </a:buClr>
              <a:buSzPct val="80000"/>
              <a:buChar char="*"/>
            </a:pPr>
            <a:r>
              <a:rPr lang="el-GR">
                <a:solidFill>
                  <a:srgbClr val="D8D8D8"/>
                </a:solidFill>
              </a:rPr>
              <a:t>Ζυγαριά απόφασης</a:t>
            </a:r>
            <a:endParaRPr>
              <a:solidFill>
                <a:srgbClr val="D8D8D8"/>
              </a:solidFill>
            </a:endParaRPr>
          </a:p>
          <a:p>
            <a:pPr marL="274320" lvl="0" indent="-161544" algn="l" rtl="0">
              <a:spcBef>
                <a:spcPts val="444"/>
              </a:spcBef>
              <a:spcAft>
                <a:spcPts val="0"/>
              </a:spcAft>
              <a:buClr>
                <a:srgbClr val="D8D8D8"/>
              </a:buClr>
              <a:buSzPct val="80000"/>
              <a:buNone/>
            </a:pPr>
            <a:endParaRPr>
              <a:solidFill>
                <a:srgbClr val="D8D8D8"/>
              </a:solidFill>
            </a:endParaRPr>
          </a:p>
          <a:p>
            <a:pPr marL="274320" lvl="0" indent="-274320" algn="l" rtl="0">
              <a:spcBef>
                <a:spcPts val="444"/>
              </a:spcBef>
              <a:spcAft>
                <a:spcPts val="0"/>
              </a:spcAft>
              <a:buClr>
                <a:srgbClr val="D8D8D8"/>
              </a:buClr>
              <a:buSzPct val="80000"/>
              <a:buChar char="*"/>
            </a:pPr>
            <a:r>
              <a:rPr lang="el-GR">
                <a:solidFill>
                  <a:srgbClr val="D8D8D8"/>
                </a:solidFill>
              </a:rPr>
              <a:t>Αυτο-αποτελεσματικότητα</a:t>
            </a:r>
            <a:endParaRPr>
              <a:solidFill>
                <a:srgbClr val="D8D8D8"/>
              </a:solidFill>
            </a:endParaRPr>
          </a:p>
          <a:p>
            <a:pPr marL="274320" lvl="0" indent="-161544" algn="l" rtl="0">
              <a:spcBef>
                <a:spcPts val="444"/>
              </a:spcBef>
              <a:spcAft>
                <a:spcPts val="0"/>
              </a:spcAft>
              <a:buClr>
                <a:srgbClr val="D8D8D8"/>
              </a:buClr>
              <a:buSzPct val="80000"/>
              <a:buNone/>
            </a:pPr>
            <a:endParaRPr>
              <a:solidFill>
                <a:srgbClr val="D8D8D8"/>
              </a:solidFill>
            </a:endParaRPr>
          </a:p>
          <a:p>
            <a:pPr marL="274320" lvl="0" indent="-274320" algn="l" rtl="0">
              <a:spcBef>
                <a:spcPts val="444"/>
              </a:spcBef>
              <a:spcAft>
                <a:spcPts val="0"/>
              </a:spcAft>
              <a:buClr>
                <a:srgbClr val="D8D8D8"/>
              </a:buClr>
              <a:buSzPct val="80000"/>
              <a:buChar char="*"/>
            </a:pPr>
            <a:r>
              <a:rPr lang="el-GR">
                <a:solidFill>
                  <a:srgbClr val="D8D8D8"/>
                </a:solidFill>
              </a:rPr>
              <a:t>Πειρασμός</a:t>
            </a:r>
            <a:endParaRPr>
              <a:solidFill>
                <a:srgbClr val="D8D8D8"/>
              </a:solidFill>
            </a:endParaRPr>
          </a:p>
          <a:p>
            <a:pPr marL="274320" lvl="0" indent="-133350" algn="l" rtl="0">
              <a:spcBef>
                <a:spcPts val="444"/>
              </a:spcBef>
              <a:spcAft>
                <a:spcPts val="0"/>
              </a:spcAft>
              <a:buClr>
                <a:srgbClr val="D8D8D8"/>
              </a:buClr>
              <a:buSzPct val="100000"/>
              <a:buNone/>
            </a:pPr>
            <a:endParaRPr>
              <a:solidFill>
                <a:srgbClr val="D8D8D8"/>
              </a:solidFill>
            </a:endParaRPr>
          </a:p>
          <a:p>
            <a:pPr marL="274320" lvl="0" indent="-274320" algn="l" rtl="0">
              <a:spcBef>
                <a:spcPts val="444"/>
              </a:spcBef>
              <a:spcAft>
                <a:spcPts val="0"/>
              </a:spcAft>
              <a:buClr>
                <a:srgbClr val="D8D8D8"/>
              </a:buClr>
              <a:buSzPct val="100000"/>
              <a:buChar char="*"/>
            </a:pPr>
            <a:r>
              <a:rPr lang="el-GR">
                <a:solidFill>
                  <a:schemeClr val="dk1"/>
                </a:solidFill>
              </a:rPr>
              <a:t>Διαδικασίες αλλαγής</a:t>
            </a:r>
            <a:endParaRPr>
              <a:solidFill>
                <a:schemeClr val="dk1"/>
              </a:solidFill>
            </a:endParaRPr>
          </a:p>
        </p:txBody>
      </p:sp>
      <p:sp>
        <p:nvSpPr>
          <p:cNvPr id="149" name="Google Shape;149;p3"/>
          <p:cNvSpPr txBox="1">
            <a:spLocks noGrp="1"/>
          </p:cNvSpPr>
          <p:nvPr>
            <p:ph type="title"/>
          </p:nvPr>
        </p:nvSpPr>
        <p:spPr>
          <a:xfrm>
            <a:off x="755576" y="596690"/>
            <a:ext cx="7859216" cy="10668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F2F2F2"/>
              </a:buClr>
              <a:buSzPts val="3200"/>
              <a:buFont typeface="Candara"/>
              <a:buNone/>
            </a:pPr>
            <a:r>
              <a:rPr lang="el-GR" sz="3200" b="1">
                <a:solidFill>
                  <a:srgbClr val="F2F2F2"/>
                </a:solidFill>
              </a:rPr>
              <a:t>Το Διαθεωρητικό Υπόδειγμα αποτελείται από τις ακόλουθες δομές:</a:t>
            </a:r>
            <a:endParaRPr sz="3200" b="1">
              <a:solidFill>
                <a:srgbClr val="F2F2F2"/>
              </a:solidFill>
            </a:endParaRPr>
          </a:p>
        </p:txBody>
      </p:sp>
      <p:pic>
        <p:nvPicPr>
          <p:cNvPr id="150" name="Google Shape;150;p3"/>
          <p:cNvPicPr preferRelativeResize="0"/>
          <p:nvPr/>
        </p:nvPicPr>
        <p:blipFill rotWithShape="1">
          <a:blip r:embed="rId3">
            <a:alphaModFix/>
          </a:blip>
          <a:srcRect/>
          <a:stretch/>
        </p:blipFill>
        <p:spPr>
          <a:xfrm>
            <a:off x="5292080" y="2996952"/>
            <a:ext cx="2751367" cy="1824276"/>
          </a:xfrm>
          <a:prstGeom prst="ellipse">
            <a:avLst/>
          </a:prstGeom>
          <a:noFill/>
          <a:ln w="63500" cap="rnd" cmpd="sng">
            <a:solidFill>
              <a:srgbClr val="333333"/>
            </a:solidFill>
            <a:prstDash val="solid"/>
            <a:round/>
            <a:headEnd type="none" w="sm" len="sm"/>
            <a:tailEnd type="none" w="sm" len="sm"/>
          </a:ln>
          <a:effectLst>
            <a:outerShdw blurRad="381000" dist="292100" dir="5400000" sx="-80000" sy="-18000" rotWithShape="0">
              <a:srgbClr val="000000">
                <a:alpha val="21960"/>
              </a:srgbClr>
            </a:outerShdw>
          </a:effec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45"/>
        <p:cNvGrpSpPr/>
        <p:nvPr/>
      </p:nvGrpSpPr>
      <p:grpSpPr>
        <a:xfrm>
          <a:off x="0" y="0"/>
          <a:ext cx="0" cy="0"/>
          <a:chOff x="0" y="0"/>
          <a:chExt cx="0" cy="0"/>
        </a:xfrm>
      </p:grpSpPr>
      <p:sp>
        <p:nvSpPr>
          <p:cNvPr id="346" name="Google Shape;346;p30"/>
          <p:cNvSpPr txBox="1">
            <a:spLocks noGrp="1"/>
          </p:cNvSpPr>
          <p:nvPr>
            <p:ph type="body" idx="1"/>
          </p:nvPr>
        </p:nvSpPr>
        <p:spPr>
          <a:xfrm>
            <a:off x="479436" y="2636912"/>
            <a:ext cx="8229600" cy="3816424"/>
          </a:xfrm>
          <a:prstGeom prst="rect">
            <a:avLst/>
          </a:prstGeom>
          <a:noFill/>
          <a:ln>
            <a:noFill/>
          </a:ln>
        </p:spPr>
        <p:txBody>
          <a:bodyPr spcFirstLastPara="1" wrap="square" lIns="91425" tIns="45700" rIns="91425" bIns="45700" anchor="t" anchorCtr="0">
            <a:noAutofit/>
          </a:bodyPr>
          <a:lstStyle/>
          <a:p>
            <a:pPr marL="274320" lvl="0" indent="-274320" algn="l" rtl="0">
              <a:spcBef>
                <a:spcPts val="0"/>
              </a:spcBef>
              <a:spcAft>
                <a:spcPts val="0"/>
              </a:spcAft>
              <a:buSzPts val="1600"/>
              <a:buChar char="*"/>
            </a:pPr>
            <a:r>
              <a:rPr lang="el-GR" sz="1600" i="1"/>
              <a:t>Kristal AR et al. How can stages of change be best used in dietary interventions? JADA 1999;99(6):679 – 684</a:t>
            </a:r>
            <a:endParaRPr sz="1600" i="1"/>
          </a:p>
          <a:p>
            <a:pPr marL="274320" lvl="0" indent="-274320" algn="l" rtl="0">
              <a:spcBef>
                <a:spcPts val="320"/>
              </a:spcBef>
              <a:spcAft>
                <a:spcPts val="0"/>
              </a:spcAft>
              <a:buSzPts val="1600"/>
              <a:buChar char="*"/>
            </a:pPr>
            <a:r>
              <a:rPr lang="el-GR" sz="1600"/>
              <a:t>McNutt RA. Shared medical decision making. J Am Med Assoc. 2004; 292: 2516–2518.</a:t>
            </a:r>
            <a:endParaRPr sz="1600"/>
          </a:p>
          <a:p>
            <a:pPr marL="274320" lvl="0" indent="-274320" algn="l" rtl="0">
              <a:spcBef>
                <a:spcPts val="320"/>
              </a:spcBef>
              <a:spcAft>
                <a:spcPts val="0"/>
              </a:spcAft>
              <a:buSzPts val="1600"/>
              <a:buChar char="*"/>
            </a:pPr>
            <a:r>
              <a:rPr lang="el-GR" sz="1600"/>
              <a:t>Prochaska JO, Velicer WF, Rossi JS, et al. Stages of change and decisional balance for 12 problem behaviors. </a:t>
            </a:r>
            <a:r>
              <a:rPr lang="el-GR" sz="1600" i="1"/>
              <a:t>Health Psychol. 1994;13:39- </a:t>
            </a:r>
            <a:r>
              <a:rPr lang="el-GR" sz="1600"/>
              <a:t>46.</a:t>
            </a:r>
            <a:endParaRPr sz="1600"/>
          </a:p>
          <a:p>
            <a:pPr marL="274320" lvl="0" indent="-274320" algn="l" rtl="0">
              <a:spcBef>
                <a:spcPts val="320"/>
              </a:spcBef>
              <a:spcAft>
                <a:spcPts val="0"/>
              </a:spcAft>
              <a:buSzPts val="1600"/>
              <a:buChar char="*"/>
            </a:pPr>
            <a:r>
              <a:rPr lang="el-GR" sz="1600"/>
              <a:t>Prochaska JO &amp; Velicer WF. The Transtheoretical Model of Health Behavior Change. Am J Health Promot 1997;12(1):38 – 48.</a:t>
            </a:r>
            <a:endParaRPr sz="1600"/>
          </a:p>
          <a:p>
            <a:pPr marL="274320" lvl="0" indent="-274320" algn="l" rtl="0">
              <a:spcBef>
                <a:spcPts val="0"/>
              </a:spcBef>
              <a:spcAft>
                <a:spcPts val="0"/>
              </a:spcAft>
              <a:buSzPts val="1600"/>
              <a:buChar char="*"/>
            </a:pPr>
            <a:r>
              <a:rPr lang="el-GR" sz="1600"/>
              <a:t>Prochaska JO, Redding CA, Evers KE. The Transtheoretical model and stages of change. In: Health Behavior &amp; Health Education: Theory, research &amp; practice. Glanz K, Rimer BK, Viswanath K (Editors). 4</a:t>
            </a:r>
            <a:r>
              <a:rPr lang="el-GR" sz="1600" baseline="30000"/>
              <a:t>th</a:t>
            </a:r>
            <a:r>
              <a:rPr lang="el-GR" sz="1600"/>
              <a:t> ed. 2008</a:t>
            </a:r>
            <a:endParaRPr sz="1600"/>
          </a:p>
          <a:p>
            <a:pPr marL="274320" lvl="0" indent="-274320" algn="l" rtl="0">
              <a:spcBef>
                <a:spcPts val="0"/>
              </a:spcBef>
              <a:spcAft>
                <a:spcPts val="0"/>
              </a:spcAft>
              <a:buSzPts val="1600"/>
              <a:buChar char="*"/>
            </a:pPr>
            <a:r>
              <a:rPr lang="el-GR" sz="1600" i="1"/>
              <a:t>Rosal et al. Facilitating dietary change: The patient-centered counseling model. JADA 2001; 101:332 – 338, 341 </a:t>
            </a:r>
            <a:endParaRPr/>
          </a:p>
          <a:p>
            <a:pPr marL="274320" lvl="0" indent="-172720" algn="l" rtl="0">
              <a:spcBef>
                <a:spcPts val="0"/>
              </a:spcBef>
              <a:spcAft>
                <a:spcPts val="0"/>
              </a:spcAft>
              <a:buSzPts val="1600"/>
              <a:buNone/>
            </a:pPr>
            <a:endParaRPr sz="1600"/>
          </a:p>
          <a:p>
            <a:pPr marL="274320" lvl="0" indent="-172720" algn="l" rtl="0">
              <a:spcBef>
                <a:spcPts val="0"/>
              </a:spcBef>
              <a:spcAft>
                <a:spcPts val="0"/>
              </a:spcAft>
              <a:buSzPts val="1600"/>
              <a:buNone/>
            </a:pPr>
            <a:endParaRPr sz="1600"/>
          </a:p>
          <a:p>
            <a:pPr marL="274320" lvl="0" indent="-172720" algn="l" rtl="0">
              <a:spcBef>
                <a:spcPts val="0"/>
              </a:spcBef>
              <a:spcAft>
                <a:spcPts val="0"/>
              </a:spcAft>
              <a:buSzPts val="1600"/>
              <a:buNone/>
            </a:pPr>
            <a:endParaRPr sz="1600"/>
          </a:p>
          <a:p>
            <a:pPr marL="274320" lvl="0" indent="-172720" algn="l" rtl="0">
              <a:spcBef>
                <a:spcPts val="0"/>
              </a:spcBef>
              <a:spcAft>
                <a:spcPts val="0"/>
              </a:spcAft>
              <a:buSzPts val="1600"/>
              <a:buNone/>
            </a:pPr>
            <a:endParaRPr sz="1600"/>
          </a:p>
          <a:p>
            <a:pPr marL="274320" lvl="0" indent="-172720" algn="l" rtl="0">
              <a:spcBef>
                <a:spcPts val="320"/>
              </a:spcBef>
              <a:spcAft>
                <a:spcPts val="0"/>
              </a:spcAft>
              <a:buSzPts val="1600"/>
              <a:buNone/>
            </a:pPr>
            <a:endParaRPr sz="1600" i="1"/>
          </a:p>
        </p:txBody>
      </p:sp>
      <p:sp>
        <p:nvSpPr>
          <p:cNvPr id="347" name="Google Shape;347;p30"/>
          <p:cNvSpPr txBox="1">
            <a:spLocks noGrp="1"/>
          </p:cNvSpPr>
          <p:nvPr>
            <p:ph type="title"/>
          </p:nvPr>
        </p:nvSpPr>
        <p:spPr>
          <a:xfrm>
            <a:off x="457200" y="404664"/>
            <a:ext cx="8229600" cy="1066800"/>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chemeClr val="lt1"/>
              </a:buClr>
              <a:buSzPts val="4400"/>
              <a:buFont typeface="Candara"/>
              <a:buNone/>
            </a:pPr>
            <a:r>
              <a:rPr lang="el-GR">
                <a:solidFill>
                  <a:schemeClr val="lt1"/>
                </a:solidFill>
              </a:rPr>
              <a:t>Αναφορές</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sp>
        <p:nvSpPr>
          <p:cNvPr id="352" name="Google Shape;352;p31"/>
          <p:cNvSpPr txBox="1">
            <a:spLocks noGrp="1"/>
          </p:cNvSpPr>
          <p:nvPr>
            <p:ph type="body" idx="1"/>
          </p:nvPr>
        </p:nvSpPr>
        <p:spPr>
          <a:xfrm>
            <a:off x="251520" y="2636912"/>
            <a:ext cx="8640960" cy="4220344"/>
          </a:xfrm>
          <a:prstGeom prst="rect">
            <a:avLst/>
          </a:prstGeom>
          <a:noFill/>
          <a:ln>
            <a:noFill/>
          </a:ln>
        </p:spPr>
        <p:txBody>
          <a:bodyPr spcFirstLastPara="1" wrap="square" lIns="91425" tIns="45700" rIns="91425" bIns="45700" anchor="t" anchorCtr="0">
            <a:noAutofit/>
          </a:bodyPr>
          <a:lstStyle/>
          <a:p>
            <a:pPr marL="274320" lvl="0" indent="-274320" algn="l" rtl="0">
              <a:spcBef>
                <a:spcPts val="0"/>
              </a:spcBef>
              <a:spcAft>
                <a:spcPts val="0"/>
              </a:spcAft>
              <a:buSzPts val="1600"/>
              <a:buChar char="*"/>
            </a:pPr>
            <a:r>
              <a:rPr lang="el-GR" sz="1600"/>
              <a:t>Spahn Jm et al. State of the Evidence Regarding Behavior Change Theories and Strategies in Nutrition Counseling to Facilitate Health and Food Behavior Change. JADA 2010;110:879-891.</a:t>
            </a:r>
            <a:endParaRPr sz="1600"/>
          </a:p>
          <a:p>
            <a:pPr marL="274320" lvl="0" indent="-274320" algn="l" rtl="0">
              <a:spcBef>
                <a:spcPts val="0"/>
              </a:spcBef>
              <a:spcAft>
                <a:spcPts val="0"/>
              </a:spcAft>
              <a:buSzPts val="1600"/>
              <a:buChar char="*"/>
            </a:pPr>
            <a:r>
              <a:rPr lang="el-GR" sz="1600"/>
              <a:t>Spencer L et al. The transtheoretical model as applied to dietary behaviour and outcomes. Nutrition Research Reviews 2007; 20:46–73.</a:t>
            </a:r>
            <a:endParaRPr/>
          </a:p>
          <a:p>
            <a:pPr marL="274320" lvl="0" indent="-274320" algn="l" rtl="0">
              <a:spcBef>
                <a:spcPts val="0"/>
              </a:spcBef>
              <a:spcAft>
                <a:spcPts val="0"/>
              </a:spcAft>
              <a:buSzPts val="1600"/>
              <a:buChar char="*"/>
            </a:pPr>
            <a:r>
              <a:rPr lang="el-GR" sz="1600"/>
              <a:t>Stotland, S., &amp; Zuroff, D. C. (1991). Relations between multiple measures of dieting self-efficacy and weight change in a behavioral weight control program. </a:t>
            </a:r>
            <a:r>
              <a:rPr lang="el-GR" sz="1600" i="1"/>
              <a:t>Behavior Therapy, 22, 47-59.</a:t>
            </a:r>
            <a:endParaRPr sz="1600"/>
          </a:p>
          <a:p>
            <a:pPr marL="274320" lvl="0" indent="-274320" algn="l" rtl="0">
              <a:spcBef>
                <a:spcPts val="0"/>
              </a:spcBef>
              <a:spcAft>
                <a:spcPts val="0"/>
              </a:spcAft>
              <a:buSzPts val="1600"/>
              <a:buChar char="*"/>
            </a:pPr>
            <a:r>
              <a:rPr lang="el-GR" sz="1600"/>
              <a:t>Velicer WF, DiClemente CC, Prochaska JO, Brandenburg N. A decisional balance measure for predicting smoking cessation. </a:t>
            </a:r>
            <a:r>
              <a:rPr lang="el-GR" sz="1600" i="1"/>
              <a:t>J Pers Soc Psychol. 1985;48:1279-1289.</a:t>
            </a:r>
            <a:endParaRPr sz="1600" i="1"/>
          </a:p>
          <a:p>
            <a:pPr marL="274320" lvl="0" indent="-274320" algn="l" rtl="0">
              <a:spcBef>
                <a:spcPts val="0"/>
              </a:spcBef>
              <a:spcAft>
                <a:spcPts val="0"/>
              </a:spcAft>
              <a:buSzPts val="1600"/>
              <a:buChar char="*"/>
            </a:pPr>
            <a:r>
              <a:rPr lang="el-GR" sz="1600"/>
              <a:t>Wood, R., &amp; Bandura, A. (1989). Social-cognitive theory of organizational management. </a:t>
            </a:r>
            <a:r>
              <a:rPr lang="el-GR" sz="1600" i="1"/>
              <a:t>Academy of Management Review, 14, </a:t>
            </a:r>
            <a:r>
              <a:rPr lang="el-GR" sz="1600"/>
              <a:t>361-384.</a:t>
            </a:r>
            <a:endParaRPr/>
          </a:p>
          <a:p>
            <a:pPr marL="274320" lvl="0" indent="-172720" algn="l" rtl="0">
              <a:spcBef>
                <a:spcPts val="0"/>
              </a:spcBef>
              <a:spcAft>
                <a:spcPts val="0"/>
              </a:spcAft>
              <a:buSzPts val="1600"/>
              <a:buNone/>
            </a:pPr>
            <a:endParaRPr sz="1600"/>
          </a:p>
          <a:p>
            <a:pPr marL="274320" lvl="0" indent="-274320" algn="l" rtl="0">
              <a:spcBef>
                <a:spcPts val="0"/>
              </a:spcBef>
              <a:spcAft>
                <a:spcPts val="0"/>
              </a:spcAft>
              <a:buSzPts val="1600"/>
              <a:buChar char="*"/>
            </a:pPr>
            <a:r>
              <a:rPr lang="el-GR" sz="1600"/>
              <a:t>Γιαννακούλια Μ, Φάππα Ε. Διατροφική Συμβουλευτική και Συμπεριφορά. Ελληνικά Ακαδημαϊκά Ηλεκτρονικά Συγγράμματα και Βοηθήματα (</a:t>
            </a:r>
            <a:r>
              <a:rPr lang="el-GR" sz="1600" u="sng">
                <a:solidFill>
                  <a:schemeClr val="hlink"/>
                </a:solidFill>
                <a:hlinkClick r:id="rId3"/>
              </a:rPr>
              <a:t>www.kallipos.gr</a:t>
            </a:r>
            <a:r>
              <a:rPr lang="el-GR" sz="1600"/>
              <a:t>), 2016. Διαθέσιμο σε:  </a:t>
            </a:r>
            <a:r>
              <a:rPr lang="el-GR" sz="1600" u="sng">
                <a:solidFill>
                  <a:schemeClr val="hlink"/>
                </a:solidFill>
                <a:hlinkClick r:id="rId4"/>
              </a:rPr>
              <a:t>http://repository.kallipos.gr/handle/11419/577</a:t>
            </a:r>
            <a:endParaRPr sz="1600"/>
          </a:p>
          <a:p>
            <a:pPr marL="274320" lvl="0" indent="-172720" algn="l" rtl="0">
              <a:spcBef>
                <a:spcPts val="0"/>
              </a:spcBef>
              <a:spcAft>
                <a:spcPts val="0"/>
              </a:spcAft>
              <a:buSzPts val="1600"/>
              <a:buNone/>
            </a:pPr>
            <a:endParaRPr sz="1600"/>
          </a:p>
        </p:txBody>
      </p:sp>
      <p:sp>
        <p:nvSpPr>
          <p:cNvPr id="353" name="Google Shape;353;p31"/>
          <p:cNvSpPr txBox="1">
            <a:spLocks noGrp="1"/>
          </p:cNvSpPr>
          <p:nvPr>
            <p:ph type="title"/>
          </p:nvPr>
        </p:nvSpPr>
        <p:spPr>
          <a:xfrm>
            <a:off x="457200" y="404664"/>
            <a:ext cx="8229600" cy="936104"/>
          </a:xfrm>
          <a:prstGeom prst="rect">
            <a:avLst/>
          </a:prstGeom>
          <a:noFill/>
          <a:ln>
            <a:noFill/>
          </a:ln>
        </p:spPr>
        <p:txBody>
          <a:bodyPr spcFirstLastPara="1" wrap="square" lIns="91425" tIns="45700" rIns="91425" bIns="45700" anchor="ctr" anchorCtr="0">
            <a:normAutofit/>
          </a:bodyPr>
          <a:lstStyle/>
          <a:p>
            <a:pPr marL="0" lvl="0" indent="0" algn="l" rtl="0">
              <a:spcBef>
                <a:spcPts val="0"/>
              </a:spcBef>
              <a:spcAft>
                <a:spcPts val="0"/>
              </a:spcAft>
              <a:buClr>
                <a:srgbClr val="FFFFFF"/>
              </a:buClr>
              <a:buSzPts val="4400"/>
              <a:buFont typeface="Candara"/>
              <a:buNone/>
            </a:pPr>
            <a:r>
              <a:rPr lang="el-GR"/>
              <a:t>Αναφορές</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4"/>
          <p:cNvSpPr txBox="1">
            <a:spLocks noGrp="1"/>
          </p:cNvSpPr>
          <p:nvPr>
            <p:ph type="body" idx="1"/>
          </p:nvPr>
        </p:nvSpPr>
        <p:spPr>
          <a:xfrm>
            <a:off x="899592" y="2708920"/>
            <a:ext cx="7776864" cy="3600400"/>
          </a:xfrm>
          <a:prstGeom prst="rect">
            <a:avLst/>
          </a:prstGeom>
          <a:noFill/>
          <a:ln>
            <a:noFill/>
          </a:ln>
        </p:spPr>
        <p:txBody>
          <a:bodyPr spcFirstLastPara="1" wrap="square" lIns="91425" tIns="45700" rIns="91425" bIns="45700" anchor="t" anchorCtr="0">
            <a:normAutofit/>
          </a:bodyPr>
          <a:lstStyle/>
          <a:p>
            <a:pPr marL="0" lvl="0" indent="0" algn="just" rtl="0">
              <a:spcBef>
                <a:spcPts val="0"/>
              </a:spcBef>
              <a:spcAft>
                <a:spcPts val="0"/>
              </a:spcAft>
              <a:buSzPts val="2400"/>
              <a:buNone/>
            </a:pPr>
            <a:r>
              <a:rPr lang="el-GR"/>
              <a:t>Είναι </a:t>
            </a:r>
            <a:r>
              <a:rPr lang="el-GR" b="1"/>
              <a:t>10 στρατηγικές </a:t>
            </a:r>
            <a:r>
              <a:rPr lang="el-GR"/>
              <a:t>που χρησιμοποιεί το άτομο προκειμένου να διευκολυνθεί στη μετακίνηση προς τα εμπρός μέσα από το στάδια.</a:t>
            </a:r>
            <a:endParaRPr/>
          </a:p>
          <a:p>
            <a:pPr marL="274320" lvl="0" indent="-274320" algn="l" rtl="0">
              <a:spcBef>
                <a:spcPts val="480"/>
              </a:spcBef>
              <a:spcAft>
                <a:spcPts val="0"/>
              </a:spcAft>
              <a:buSzPts val="2400"/>
              <a:buNone/>
            </a:pPr>
            <a:endParaRPr/>
          </a:p>
          <a:p>
            <a:pPr marL="274320" lvl="0" indent="-274320" algn="l" rtl="0">
              <a:spcBef>
                <a:spcPts val="480"/>
              </a:spcBef>
              <a:spcAft>
                <a:spcPts val="0"/>
              </a:spcAft>
              <a:buSzPts val="2400"/>
              <a:buNone/>
            </a:pPr>
            <a:endParaRPr/>
          </a:p>
          <a:p>
            <a:pPr marL="274320" lvl="0" indent="-274320" algn="l" rtl="0">
              <a:spcBef>
                <a:spcPts val="480"/>
              </a:spcBef>
              <a:spcAft>
                <a:spcPts val="0"/>
              </a:spcAft>
              <a:buSzPts val="2400"/>
              <a:buNone/>
            </a:pPr>
            <a:endParaRPr/>
          </a:p>
          <a:p>
            <a:pPr marL="274320" lvl="0" indent="-274320" algn="l" rtl="0">
              <a:spcBef>
                <a:spcPts val="480"/>
              </a:spcBef>
              <a:spcAft>
                <a:spcPts val="0"/>
              </a:spcAft>
              <a:buSzPts val="2400"/>
              <a:buNone/>
            </a:pPr>
            <a:r>
              <a:rPr lang="el-GR"/>
              <a:t>5 Γνωσιακές				5 Συμπεριφορικές</a:t>
            </a:r>
            <a:endParaRPr/>
          </a:p>
          <a:p>
            <a:pPr marL="274320" lvl="0" indent="-274320" algn="l" rtl="0">
              <a:spcBef>
                <a:spcPts val="480"/>
              </a:spcBef>
              <a:spcAft>
                <a:spcPts val="0"/>
              </a:spcAft>
              <a:buSzPts val="2400"/>
              <a:buNone/>
            </a:pPr>
            <a:endParaRPr/>
          </a:p>
        </p:txBody>
      </p:sp>
      <p:sp>
        <p:nvSpPr>
          <p:cNvPr id="156" name="Google Shape;156;p4"/>
          <p:cNvSpPr txBox="1">
            <a:spLocks noGrp="1"/>
          </p:cNvSpPr>
          <p:nvPr>
            <p:ph type="title"/>
          </p:nvPr>
        </p:nvSpPr>
        <p:spPr>
          <a:xfrm>
            <a:off x="539552" y="692696"/>
            <a:ext cx="8229600" cy="626629"/>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chemeClr val="lt1"/>
              </a:buClr>
              <a:buSzPct val="100000"/>
              <a:buFont typeface="Candara"/>
              <a:buNone/>
            </a:pPr>
            <a:r>
              <a:rPr lang="el-GR">
                <a:solidFill>
                  <a:schemeClr val="lt1"/>
                </a:solidFill>
              </a:rPr>
              <a:t>Διαδικασίες αλλαγής</a:t>
            </a:r>
            <a:endParaRPr/>
          </a:p>
        </p:txBody>
      </p:sp>
      <p:cxnSp>
        <p:nvCxnSpPr>
          <p:cNvPr id="157" name="Google Shape;157;p4"/>
          <p:cNvCxnSpPr/>
          <p:nvPr/>
        </p:nvCxnSpPr>
        <p:spPr>
          <a:xfrm flipH="1">
            <a:off x="2699792" y="3933056"/>
            <a:ext cx="1872208" cy="1224136"/>
          </a:xfrm>
          <a:prstGeom prst="straightConnector1">
            <a:avLst/>
          </a:prstGeom>
          <a:noFill/>
          <a:ln w="38100" cap="flat" cmpd="sng">
            <a:solidFill>
              <a:srgbClr val="C00000"/>
            </a:solidFill>
            <a:prstDash val="solid"/>
            <a:round/>
            <a:headEnd type="none" w="sm" len="sm"/>
            <a:tailEnd type="stealth" w="med" len="med"/>
          </a:ln>
        </p:spPr>
      </p:cxnSp>
      <p:cxnSp>
        <p:nvCxnSpPr>
          <p:cNvPr id="158" name="Google Shape;158;p4"/>
          <p:cNvCxnSpPr/>
          <p:nvPr/>
        </p:nvCxnSpPr>
        <p:spPr>
          <a:xfrm>
            <a:off x="4554850" y="3933056"/>
            <a:ext cx="1961366" cy="1224136"/>
          </a:xfrm>
          <a:prstGeom prst="straightConnector1">
            <a:avLst/>
          </a:prstGeom>
          <a:noFill/>
          <a:ln w="38100" cap="flat" cmpd="sng">
            <a:solidFill>
              <a:srgbClr val="C00000"/>
            </a:solidFill>
            <a:prstDash val="solid"/>
            <a:round/>
            <a:headEnd type="none" w="sm" len="sm"/>
            <a:tailEnd type="stealth" w="med" len="med"/>
          </a:ln>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5"/>
          <p:cNvSpPr txBox="1">
            <a:spLocks noGrp="1"/>
          </p:cNvSpPr>
          <p:nvPr>
            <p:ph type="body" idx="1"/>
          </p:nvPr>
        </p:nvSpPr>
        <p:spPr>
          <a:xfrm>
            <a:off x="539553" y="2780928"/>
            <a:ext cx="8136904" cy="3549923"/>
          </a:xfrm>
          <a:prstGeom prst="rect">
            <a:avLst/>
          </a:prstGeom>
          <a:noFill/>
          <a:ln>
            <a:noFill/>
          </a:ln>
        </p:spPr>
        <p:txBody>
          <a:bodyPr spcFirstLastPara="1" wrap="square" lIns="91425" tIns="45700" rIns="91425" bIns="45700" anchor="t" anchorCtr="0">
            <a:normAutofit fontScale="85000" lnSpcReduction="10000"/>
          </a:bodyPr>
          <a:lstStyle/>
          <a:p>
            <a:pPr marL="274320" lvl="0" indent="-274320" algn="just" rtl="0">
              <a:spcBef>
                <a:spcPts val="0"/>
              </a:spcBef>
              <a:spcAft>
                <a:spcPts val="0"/>
              </a:spcAft>
              <a:buSzPct val="100000"/>
              <a:buChar char="*"/>
            </a:pPr>
            <a:r>
              <a:rPr lang="el-GR"/>
              <a:t>Η ιδέα είναι ότι πρέπει να χρησιμοποιήσει κανείς τις </a:t>
            </a:r>
            <a:r>
              <a:rPr lang="el-GR" b="1"/>
              <a:t>κατάλληλες, για κάθε στάδιο διαδικασίες, </a:t>
            </a:r>
            <a:r>
              <a:rPr lang="el-GR"/>
              <a:t>προκειμένου να είναι πιο αποτελεσματικός/ή στην επίτευξη μιας νέας συμπεριφοράς.</a:t>
            </a:r>
            <a:endParaRPr/>
          </a:p>
          <a:p>
            <a:pPr marL="274320" lvl="0" indent="-144780" algn="just" rtl="0">
              <a:spcBef>
                <a:spcPts val="408"/>
              </a:spcBef>
              <a:spcAft>
                <a:spcPts val="0"/>
              </a:spcAft>
              <a:buSzPct val="100000"/>
              <a:buNone/>
            </a:pPr>
            <a:endParaRPr/>
          </a:p>
          <a:p>
            <a:pPr marL="274320" lvl="0" indent="-274320" algn="just" rtl="0">
              <a:spcBef>
                <a:spcPts val="408"/>
              </a:spcBef>
              <a:spcAft>
                <a:spcPts val="0"/>
              </a:spcAft>
              <a:buSzPct val="100000"/>
              <a:buChar char="*"/>
            </a:pPr>
            <a:r>
              <a:rPr lang="el-GR"/>
              <a:t>Οι 5 </a:t>
            </a:r>
            <a:r>
              <a:rPr lang="el-GR" b="1"/>
              <a:t>γνωσιακές διαδικασίες </a:t>
            </a:r>
            <a:r>
              <a:rPr lang="el-GR"/>
              <a:t>είναι περισσότερο αποτελεσματικές στα άτομα που βρίσκονται στο στάδιο </a:t>
            </a:r>
            <a:r>
              <a:rPr lang="el-GR" b="1"/>
              <a:t>«Προενατένιση» </a:t>
            </a:r>
            <a:r>
              <a:rPr lang="el-GR"/>
              <a:t>ή </a:t>
            </a:r>
            <a:r>
              <a:rPr lang="el-GR" b="1"/>
              <a:t>«Ενατένιση».</a:t>
            </a:r>
            <a:endParaRPr/>
          </a:p>
          <a:p>
            <a:pPr marL="68580" lvl="0" indent="0" algn="just" rtl="0">
              <a:spcBef>
                <a:spcPts val="408"/>
              </a:spcBef>
              <a:spcAft>
                <a:spcPts val="0"/>
              </a:spcAft>
              <a:buSzPct val="100000"/>
              <a:buNone/>
            </a:pPr>
            <a:endParaRPr/>
          </a:p>
          <a:p>
            <a:pPr marL="274320" lvl="0" indent="-274320" algn="just" rtl="0">
              <a:spcBef>
                <a:spcPts val="408"/>
              </a:spcBef>
              <a:spcAft>
                <a:spcPts val="0"/>
              </a:spcAft>
              <a:buSzPct val="100000"/>
              <a:buChar char="*"/>
            </a:pPr>
            <a:r>
              <a:rPr lang="el-GR"/>
              <a:t>Οι 5 </a:t>
            </a:r>
            <a:r>
              <a:rPr lang="el-GR" b="1"/>
              <a:t>συμπεριφορικές διαδικασίες </a:t>
            </a:r>
            <a:r>
              <a:rPr lang="el-GR"/>
              <a:t>είναι πιο αποτελεσματικές στα άτομα που βρίσκονται στα στάδια της </a:t>
            </a:r>
            <a:r>
              <a:rPr lang="el-GR" b="1"/>
              <a:t>«Προετοιμασίας», </a:t>
            </a:r>
            <a:r>
              <a:rPr lang="el-GR"/>
              <a:t>της</a:t>
            </a:r>
            <a:r>
              <a:rPr lang="el-GR" b="1"/>
              <a:t> «Δράσης» </a:t>
            </a:r>
            <a:r>
              <a:rPr lang="el-GR"/>
              <a:t>ή της </a:t>
            </a:r>
            <a:r>
              <a:rPr lang="el-GR" b="1"/>
              <a:t>«Διατήρησης».</a:t>
            </a:r>
            <a:endParaRPr/>
          </a:p>
        </p:txBody>
      </p:sp>
      <p:sp>
        <p:nvSpPr>
          <p:cNvPr id="164" name="Google Shape;164;p5"/>
          <p:cNvSpPr txBox="1">
            <a:spLocks noGrp="1"/>
          </p:cNvSpPr>
          <p:nvPr>
            <p:ph type="title"/>
          </p:nvPr>
        </p:nvSpPr>
        <p:spPr>
          <a:xfrm>
            <a:off x="1059628" y="548680"/>
            <a:ext cx="7024744" cy="81716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andara"/>
              <a:buNone/>
            </a:pPr>
            <a:r>
              <a:rPr lang="el-GR">
                <a:solidFill>
                  <a:schemeClr val="lt1"/>
                </a:solidFill>
              </a:rPr>
              <a:t>Εφαρμογή διαδικασιών</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6"/>
          <p:cNvSpPr txBox="1">
            <a:spLocks noGrp="1"/>
          </p:cNvSpPr>
          <p:nvPr>
            <p:ph type="body" idx="1"/>
          </p:nvPr>
        </p:nvSpPr>
        <p:spPr>
          <a:xfrm>
            <a:off x="867833" y="2858624"/>
            <a:ext cx="7408333" cy="3450696"/>
          </a:xfrm>
          <a:prstGeom prst="rect">
            <a:avLst/>
          </a:prstGeom>
          <a:noFill/>
          <a:ln>
            <a:noFill/>
          </a:ln>
        </p:spPr>
        <p:txBody>
          <a:bodyPr spcFirstLastPara="1" wrap="square" lIns="91425" tIns="45700" rIns="91425" bIns="45700" anchor="t" anchorCtr="0">
            <a:normAutofit fontScale="85000" lnSpcReduction="10000"/>
          </a:bodyPr>
          <a:lstStyle/>
          <a:p>
            <a:pPr marL="274320" lvl="0" indent="-274320" algn="l" rtl="0">
              <a:spcBef>
                <a:spcPts val="0"/>
              </a:spcBef>
              <a:spcAft>
                <a:spcPts val="0"/>
              </a:spcAft>
              <a:buSzPct val="100000"/>
              <a:buChar char="*"/>
            </a:pPr>
            <a:r>
              <a:rPr lang="el-GR" b="1"/>
              <a:t>Αφύπνιση συναίσθησης </a:t>
            </a:r>
            <a:r>
              <a:rPr lang="el-GR"/>
              <a:t>(consciousness raising)</a:t>
            </a:r>
            <a:endParaRPr/>
          </a:p>
          <a:p>
            <a:pPr marL="274320" lvl="0" indent="-144780" algn="l" rtl="0">
              <a:spcBef>
                <a:spcPts val="408"/>
              </a:spcBef>
              <a:spcAft>
                <a:spcPts val="0"/>
              </a:spcAft>
              <a:buSzPct val="100000"/>
              <a:buNone/>
            </a:pPr>
            <a:endParaRPr/>
          </a:p>
          <a:p>
            <a:pPr marL="274320" lvl="0" indent="-274320" algn="l" rtl="0">
              <a:spcBef>
                <a:spcPts val="408"/>
              </a:spcBef>
              <a:spcAft>
                <a:spcPts val="0"/>
              </a:spcAft>
              <a:buSzPct val="100000"/>
              <a:buChar char="*"/>
            </a:pPr>
            <a:r>
              <a:rPr lang="el-GR" b="1"/>
              <a:t>Δραματική ανακούφιση ή Συναισθηματική εξέγερση </a:t>
            </a:r>
            <a:r>
              <a:rPr lang="el-GR"/>
              <a:t>(dramatic relief or emotional arousal) </a:t>
            </a:r>
            <a:endParaRPr/>
          </a:p>
          <a:p>
            <a:pPr marL="274320" lvl="0" indent="-144780" algn="l" rtl="0">
              <a:spcBef>
                <a:spcPts val="408"/>
              </a:spcBef>
              <a:spcAft>
                <a:spcPts val="0"/>
              </a:spcAft>
              <a:buSzPct val="100000"/>
              <a:buNone/>
            </a:pPr>
            <a:endParaRPr/>
          </a:p>
          <a:p>
            <a:pPr marL="274320" lvl="0" indent="-274320" algn="l" rtl="0">
              <a:spcBef>
                <a:spcPts val="408"/>
              </a:spcBef>
              <a:spcAft>
                <a:spcPts val="0"/>
              </a:spcAft>
              <a:buSzPct val="100000"/>
              <a:buChar char="*"/>
            </a:pPr>
            <a:r>
              <a:rPr lang="el-GR" b="1"/>
              <a:t>Περιβαλλοντική επαναξιολόγηση </a:t>
            </a:r>
            <a:r>
              <a:rPr lang="el-GR"/>
              <a:t>(environmental re-evaluation) </a:t>
            </a:r>
            <a:endParaRPr/>
          </a:p>
          <a:p>
            <a:pPr marL="274320" lvl="0" indent="-144780" algn="l" rtl="0">
              <a:spcBef>
                <a:spcPts val="408"/>
              </a:spcBef>
              <a:spcAft>
                <a:spcPts val="0"/>
              </a:spcAft>
              <a:buSzPct val="100000"/>
              <a:buNone/>
            </a:pPr>
            <a:endParaRPr/>
          </a:p>
          <a:p>
            <a:pPr marL="274320" lvl="0" indent="-274320" algn="l" rtl="0">
              <a:spcBef>
                <a:spcPts val="408"/>
              </a:spcBef>
              <a:spcAft>
                <a:spcPts val="0"/>
              </a:spcAft>
              <a:buSzPct val="100000"/>
              <a:buChar char="*"/>
            </a:pPr>
            <a:r>
              <a:rPr lang="el-GR" b="1"/>
              <a:t>Κοινωνική απελευθέρωση </a:t>
            </a:r>
            <a:r>
              <a:rPr lang="el-GR"/>
              <a:t>(social liberation) </a:t>
            </a:r>
            <a:endParaRPr/>
          </a:p>
          <a:p>
            <a:pPr marL="274320" lvl="0" indent="-144780" algn="l" rtl="0">
              <a:spcBef>
                <a:spcPts val="408"/>
              </a:spcBef>
              <a:spcAft>
                <a:spcPts val="0"/>
              </a:spcAft>
              <a:buSzPct val="100000"/>
              <a:buNone/>
            </a:pPr>
            <a:endParaRPr/>
          </a:p>
          <a:p>
            <a:pPr marL="274320" lvl="0" indent="-274320" algn="l" rtl="0">
              <a:spcBef>
                <a:spcPts val="408"/>
              </a:spcBef>
              <a:spcAft>
                <a:spcPts val="0"/>
              </a:spcAft>
              <a:buSzPct val="100000"/>
              <a:buChar char="*"/>
            </a:pPr>
            <a:r>
              <a:rPr lang="el-GR" b="1"/>
              <a:t>Αυτοεπαναξιολόγηση</a:t>
            </a:r>
            <a:r>
              <a:rPr lang="el-GR"/>
              <a:t> (self re-evaluation)</a:t>
            </a:r>
            <a:endParaRPr/>
          </a:p>
          <a:p>
            <a:pPr marL="274320" lvl="0" indent="-144780" algn="l" rtl="0">
              <a:spcBef>
                <a:spcPts val="408"/>
              </a:spcBef>
              <a:spcAft>
                <a:spcPts val="0"/>
              </a:spcAft>
              <a:buSzPct val="100000"/>
              <a:buNone/>
            </a:pPr>
            <a:endParaRPr/>
          </a:p>
          <a:p>
            <a:pPr marL="274320" lvl="0" indent="-144780" algn="l" rtl="0">
              <a:spcBef>
                <a:spcPts val="408"/>
              </a:spcBef>
              <a:spcAft>
                <a:spcPts val="0"/>
              </a:spcAft>
              <a:buSzPct val="100000"/>
              <a:buNone/>
            </a:pPr>
            <a:endParaRPr/>
          </a:p>
        </p:txBody>
      </p:sp>
      <p:sp>
        <p:nvSpPr>
          <p:cNvPr id="170" name="Google Shape;170;p6"/>
          <p:cNvSpPr txBox="1">
            <a:spLocks noGrp="1"/>
          </p:cNvSpPr>
          <p:nvPr>
            <p:ph type="title"/>
          </p:nvPr>
        </p:nvSpPr>
        <p:spPr>
          <a:xfrm>
            <a:off x="1059628" y="548680"/>
            <a:ext cx="7024744" cy="864096"/>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andara"/>
              <a:buNone/>
            </a:pPr>
            <a:r>
              <a:rPr lang="el-GR">
                <a:solidFill>
                  <a:schemeClr val="lt1"/>
                </a:solidFill>
              </a:rPr>
              <a:t>Γνωσιακές Διαδικασίες</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7"/>
          <p:cNvSpPr txBox="1">
            <a:spLocks noGrp="1"/>
          </p:cNvSpPr>
          <p:nvPr>
            <p:ph type="body" idx="1"/>
          </p:nvPr>
        </p:nvSpPr>
        <p:spPr>
          <a:xfrm>
            <a:off x="179512" y="2204864"/>
            <a:ext cx="6777317" cy="3508977"/>
          </a:xfrm>
          <a:prstGeom prst="rect">
            <a:avLst/>
          </a:prstGeom>
          <a:noFill/>
          <a:ln>
            <a:noFill/>
          </a:ln>
        </p:spPr>
        <p:txBody>
          <a:bodyPr spcFirstLastPara="1" wrap="square" lIns="91425" tIns="45700" rIns="91425" bIns="45700" anchor="t" anchorCtr="0">
            <a:normAutofit fontScale="92500" lnSpcReduction="10000"/>
          </a:bodyPr>
          <a:lstStyle/>
          <a:p>
            <a:pPr marL="274320" lvl="0" indent="-274320" algn="l" rtl="0">
              <a:spcBef>
                <a:spcPts val="0"/>
              </a:spcBef>
              <a:spcAft>
                <a:spcPts val="0"/>
              </a:spcAft>
              <a:buSzPct val="100000"/>
              <a:buChar char="*"/>
            </a:pPr>
            <a:r>
              <a:rPr lang="el-GR" sz="2200" b="1"/>
              <a:t>Αφύπνιση συναίσθησης </a:t>
            </a:r>
            <a:r>
              <a:rPr lang="el-GR" sz="2200"/>
              <a:t>(consciousness raising)</a:t>
            </a:r>
            <a:endParaRPr sz="2200"/>
          </a:p>
          <a:p>
            <a:pPr marL="274320" lvl="0" indent="-133350" algn="l" rtl="0">
              <a:spcBef>
                <a:spcPts val="444"/>
              </a:spcBef>
              <a:spcAft>
                <a:spcPts val="0"/>
              </a:spcAft>
              <a:buSzPct val="100000"/>
              <a:buNone/>
            </a:pPr>
            <a:endParaRPr/>
          </a:p>
          <a:p>
            <a:pPr marL="274320" lvl="0" indent="-133350" algn="l" rtl="0">
              <a:spcBef>
                <a:spcPts val="444"/>
              </a:spcBef>
              <a:spcAft>
                <a:spcPts val="0"/>
              </a:spcAft>
              <a:buClr>
                <a:srgbClr val="F2F2F2"/>
              </a:buClr>
              <a:buSzPct val="100000"/>
              <a:buNone/>
            </a:pPr>
            <a:endParaRPr>
              <a:solidFill>
                <a:srgbClr val="F2F2F2"/>
              </a:solidFill>
            </a:endParaRPr>
          </a:p>
          <a:p>
            <a:pPr marL="274320" lvl="0" indent="-274320" algn="l" rtl="0">
              <a:spcBef>
                <a:spcPts val="444"/>
              </a:spcBef>
              <a:spcAft>
                <a:spcPts val="0"/>
              </a:spcAft>
              <a:buClr>
                <a:srgbClr val="F2F2F2"/>
              </a:buClr>
              <a:buSzPct val="100000"/>
              <a:buChar char="*"/>
            </a:pPr>
            <a:r>
              <a:rPr lang="el-GR" b="1">
                <a:solidFill>
                  <a:srgbClr val="F2F2F2"/>
                </a:solidFill>
              </a:rPr>
              <a:t>Περιβαλλοντική επαναξιολόγηση </a:t>
            </a:r>
            <a:r>
              <a:rPr lang="el-GR">
                <a:solidFill>
                  <a:srgbClr val="F2F2F2"/>
                </a:solidFill>
              </a:rPr>
              <a:t>(environmental reevaluation) </a:t>
            </a:r>
            <a:endParaRPr/>
          </a:p>
          <a:p>
            <a:pPr marL="274320" lvl="0" indent="-133350" algn="l" rtl="0">
              <a:spcBef>
                <a:spcPts val="444"/>
              </a:spcBef>
              <a:spcAft>
                <a:spcPts val="0"/>
              </a:spcAft>
              <a:buClr>
                <a:srgbClr val="F2F2F2"/>
              </a:buClr>
              <a:buSzPct val="100000"/>
              <a:buNone/>
            </a:pPr>
            <a:endParaRPr>
              <a:solidFill>
                <a:srgbClr val="F2F2F2"/>
              </a:solidFill>
            </a:endParaRPr>
          </a:p>
          <a:p>
            <a:pPr marL="274320" lvl="0" indent="-274320" algn="l" rtl="0">
              <a:spcBef>
                <a:spcPts val="444"/>
              </a:spcBef>
              <a:spcAft>
                <a:spcPts val="0"/>
              </a:spcAft>
              <a:buClr>
                <a:srgbClr val="F2F2F2"/>
              </a:buClr>
              <a:buSzPct val="100000"/>
              <a:buChar char="*"/>
            </a:pPr>
            <a:r>
              <a:rPr lang="el-GR" b="1">
                <a:solidFill>
                  <a:srgbClr val="F2F2F2"/>
                </a:solidFill>
              </a:rPr>
              <a:t>Κοινωνική απελευθέρωση </a:t>
            </a:r>
            <a:r>
              <a:rPr lang="el-GR">
                <a:solidFill>
                  <a:srgbClr val="F2F2F2"/>
                </a:solidFill>
              </a:rPr>
              <a:t>(social liberation) </a:t>
            </a:r>
            <a:endParaRPr/>
          </a:p>
          <a:p>
            <a:pPr marL="274320" lvl="0" indent="-133350" algn="l" rtl="0">
              <a:spcBef>
                <a:spcPts val="444"/>
              </a:spcBef>
              <a:spcAft>
                <a:spcPts val="0"/>
              </a:spcAft>
              <a:buClr>
                <a:srgbClr val="F2F2F2"/>
              </a:buClr>
              <a:buSzPct val="100000"/>
              <a:buNone/>
            </a:pPr>
            <a:endParaRPr>
              <a:solidFill>
                <a:srgbClr val="F2F2F2"/>
              </a:solidFill>
            </a:endParaRPr>
          </a:p>
          <a:p>
            <a:pPr marL="274320" lvl="0" indent="-274320" algn="l" rtl="0">
              <a:spcBef>
                <a:spcPts val="444"/>
              </a:spcBef>
              <a:spcAft>
                <a:spcPts val="0"/>
              </a:spcAft>
              <a:buClr>
                <a:srgbClr val="F2F2F2"/>
              </a:buClr>
              <a:buSzPct val="100000"/>
              <a:buChar char="*"/>
            </a:pPr>
            <a:r>
              <a:rPr lang="el-GR" b="1">
                <a:solidFill>
                  <a:srgbClr val="F2F2F2"/>
                </a:solidFill>
              </a:rPr>
              <a:t>Αυτοεπαναξιολόγηση</a:t>
            </a:r>
            <a:r>
              <a:rPr lang="el-GR">
                <a:solidFill>
                  <a:srgbClr val="F2F2F2"/>
                </a:solidFill>
              </a:rPr>
              <a:t> (self re-evaluation)</a:t>
            </a:r>
            <a:endParaRPr/>
          </a:p>
          <a:p>
            <a:pPr marL="274320" lvl="0" indent="-133350" algn="l" rtl="0">
              <a:spcBef>
                <a:spcPts val="444"/>
              </a:spcBef>
              <a:spcAft>
                <a:spcPts val="0"/>
              </a:spcAft>
              <a:buSzPct val="100000"/>
              <a:buNone/>
            </a:pPr>
            <a:endParaRPr/>
          </a:p>
          <a:p>
            <a:pPr marL="274320" lvl="0" indent="-133350" algn="l" rtl="0">
              <a:spcBef>
                <a:spcPts val="444"/>
              </a:spcBef>
              <a:spcAft>
                <a:spcPts val="0"/>
              </a:spcAft>
              <a:buSzPct val="100000"/>
              <a:buNone/>
            </a:pPr>
            <a:endParaRPr/>
          </a:p>
        </p:txBody>
      </p:sp>
      <p:sp>
        <p:nvSpPr>
          <p:cNvPr id="176" name="Google Shape;176;p7"/>
          <p:cNvSpPr txBox="1">
            <a:spLocks noGrp="1"/>
          </p:cNvSpPr>
          <p:nvPr>
            <p:ph type="title"/>
          </p:nvPr>
        </p:nvSpPr>
        <p:spPr>
          <a:xfrm>
            <a:off x="1043492" y="485801"/>
            <a:ext cx="7024744" cy="854968"/>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andara"/>
              <a:buNone/>
            </a:pPr>
            <a:r>
              <a:rPr lang="el-GR">
                <a:solidFill>
                  <a:schemeClr val="lt1"/>
                </a:solidFill>
              </a:rPr>
              <a:t>Γνωσιακές Διαδικασίες</a:t>
            </a:r>
            <a:endParaRPr/>
          </a:p>
        </p:txBody>
      </p:sp>
      <p:sp>
        <p:nvSpPr>
          <p:cNvPr id="177" name="Google Shape;177;p7"/>
          <p:cNvSpPr/>
          <p:nvPr/>
        </p:nvSpPr>
        <p:spPr>
          <a:xfrm rot="10800000">
            <a:off x="363380" y="3272785"/>
            <a:ext cx="8169060" cy="3305150"/>
          </a:xfrm>
          <a:prstGeom prst="wedgeRoundRectCallout">
            <a:avLst>
              <a:gd name="adj1" fmla="val 29486"/>
              <a:gd name="adj2" fmla="val 72030"/>
              <a:gd name="adj3" fmla="val 16667"/>
            </a:avLst>
          </a:prstGeom>
          <a:solidFill>
            <a:srgbClr val="F2F2F2"/>
          </a:solidFill>
          <a:ln w="15875" cap="flat" cmpd="sng">
            <a:solidFill>
              <a:srgbClr val="EAD1B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sp>
        <p:nvSpPr>
          <p:cNvPr id="178" name="Google Shape;178;p7"/>
          <p:cNvSpPr txBox="1"/>
          <p:nvPr/>
        </p:nvSpPr>
        <p:spPr>
          <a:xfrm>
            <a:off x="703494" y="3429000"/>
            <a:ext cx="7612922" cy="3108543"/>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1800" b="1">
                <a:solidFill>
                  <a:schemeClr val="dk1"/>
                </a:solidFill>
                <a:latin typeface="Candara"/>
                <a:ea typeface="Candara"/>
                <a:cs typeface="Candara"/>
                <a:sym typeface="Candara"/>
              </a:rPr>
              <a:t>Είναι η αύξηση της κατανόησης &amp; της συνειδητοποίησης του ατόμου για τον εαυτό του και το πρόβλημα.</a:t>
            </a:r>
            <a:endParaRPr/>
          </a:p>
          <a:p>
            <a:pPr marL="0" marR="0" lvl="0" indent="0" algn="just" rtl="0">
              <a:spcBef>
                <a:spcPts val="0"/>
              </a:spcBef>
              <a:spcAft>
                <a:spcPts val="0"/>
              </a:spcAft>
              <a:buNone/>
            </a:pPr>
            <a:r>
              <a:rPr lang="el-GR" sz="1800">
                <a:solidFill>
                  <a:schemeClr val="dk1"/>
                </a:solidFill>
                <a:latin typeface="Candara"/>
                <a:ea typeface="Candara"/>
                <a:cs typeface="Candara"/>
                <a:sym typeface="Candara"/>
              </a:rPr>
              <a:t> </a:t>
            </a:r>
            <a:endParaRPr/>
          </a:p>
          <a:p>
            <a:pPr marL="0" marR="0" lvl="0" indent="0" algn="just" rtl="0">
              <a:spcBef>
                <a:spcPts val="0"/>
              </a:spcBef>
              <a:spcAft>
                <a:spcPts val="0"/>
              </a:spcAft>
              <a:buNone/>
            </a:pPr>
            <a:r>
              <a:rPr lang="el-GR" sz="1800">
                <a:solidFill>
                  <a:schemeClr val="dk1"/>
                </a:solidFill>
                <a:latin typeface="Candara"/>
                <a:ea typeface="Candara"/>
                <a:cs typeface="Candara"/>
                <a:sym typeface="Candara"/>
              </a:rPr>
              <a:t>Περιλαμβάνει την αύξηση συναίσθησης σχετικά με τις αιτίες, τις επιπτώσεις &amp; τις θεραπείες για μια συγκεκριμένη προβληματική συμπεριφορά. </a:t>
            </a:r>
            <a:endParaRPr/>
          </a:p>
          <a:p>
            <a:pPr marL="0" marR="0" lvl="0" indent="0" algn="just" rtl="0">
              <a:spcBef>
                <a:spcPts val="0"/>
              </a:spcBef>
              <a:spcAft>
                <a:spcPts val="0"/>
              </a:spcAft>
              <a:buNone/>
            </a:pPr>
            <a:endParaRPr sz="1800">
              <a:solidFill>
                <a:schemeClr val="dk1"/>
              </a:solidFill>
              <a:latin typeface="Candara"/>
              <a:ea typeface="Candara"/>
              <a:cs typeface="Candara"/>
              <a:sym typeface="Candara"/>
            </a:endParaRPr>
          </a:p>
          <a:p>
            <a:pPr marL="0" marR="0" lvl="0" indent="0" algn="just" rtl="0">
              <a:spcBef>
                <a:spcPts val="0"/>
              </a:spcBef>
              <a:spcAft>
                <a:spcPts val="0"/>
              </a:spcAft>
              <a:buNone/>
            </a:pPr>
            <a:r>
              <a:rPr lang="el-GR" sz="1800">
                <a:solidFill>
                  <a:schemeClr val="dk1"/>
                </a:solidFill>
                <a:latin typeface="Candara"/>
                <a:ea typeface="Candara"/>
                <a:cs typeface="Candara"/>
                <a:sym typeface="Candara"/>
              </a:rPr>
              <a:t>Παρεμβάσεις οι οποίες μπορούν να αυξήσουν την συναίσθηση είναι η παροχή ανατροφοδότησης, η ερμηνεία, η βιβλιοθεραπεία, καμπάνιες στην τηλεόραση. </a:t>
            </a:r>
            <a:endParaRPr/>
          </a:p>
          <a:p>
            <a:pPr marL="0" marR="0" lvl="0" indent="0" algn="just" rtl="0">
              <a:spcBef>
                <a:spcPts val="0"/>
              </a:spcBef>
              <a:spcAft>
                <a:spcPts val="0"/>
              </a:spcAft>
              <a:buNone/>
            </a:pPr>
            <a:endParaRPr sz="1600" i="1">
              <a:solidFill>
                <a:schemeClr val="dk1"/>
              </a:solidFill>
              <a:latin typeface="Candara"/>
              <a:ea typeface="Candara"/>
              <a:cs typeface="Candara"/>
              <a:sym typeface="Candar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8"/>
          <p:cNvSpPr txBox="1">
            <a:spLocks noGrp="1"/>
          </p:cNvSpPr>
          <p:nvPr>
            <p:ph type="body" idx="1"/>
          </p:nvPr>
        </p:nvSpPr>
        <p:spPr>
          <a:xfrm>
            <a:off x="251520" y="2204864"/>
            <a:ext cx="7488831" cy="3699773"/>
          </a:xfrm>
          <a:prstGeom prst="rect">
            <a:avLst/>
          </a:prstGeom>
          <a:noFill/>
          <a:ln>
            <a:noFill/>
          </a:ln>
        </p:spPr>
        <p:txBody>
          <a:bodyPr spcFirstLastPara="1" wrap="square" lIns="91425" tIns="45700" rIns="91425" bIns="45700" anchor="t" anchorCtr="0">
            <a:normAutofit lnSpcReduction="10000"/>
          </a:bodyPr>
          <a:lstStyle/>
          <a:p>
            <a:pPr marL="274320" lvl="0" indent="-274320" algn="l" rtl="0">
              <a:spcBef>
                <a:spcPts val="0"/>
              </a:spcBef>
              <a:spcAft>
                <a:spcPts val="0"/>
              </a:spcAft>
              <a:buSzPts val="2000"/>
              <a:buChar char="*"/>
            </a:pPr>
            <a:r>
              <a:rPr lang="el-GR" sz="2000" b="1"/>
              <a:t>Δραματική ανακούφιση ή Συναισθηματική εξέγερση </a:t>
            </a:r>
            <a:endParaRPr/>
          </a:p>
          <a:p>
            <a:pPr marL="0" lvl="0" indent="0" algn="l" rtl="0">
              <a:spcBef>
                <a:spcPts val="400"/>
              </a:spcBef>
              <a:spcAft>
                <a:spcPts val="0"/>
              </a:spcAft>
              <a:buSzPts val="2000"/>
              <a:buNone/>
            </a:pPr>
            <a:r>
              <a:rPr lang="el-GR" sz="2000" b="1"/>
              <a:t>     </a:t>
            </a:r>
            <a:r>
              <a:rPr lang="el-GR" sz="2000"/>
              <a:t>(dramatic relief or emotional arousal) </a:t>
            </a:r>
            <a:endParaRPr/>
          </a:p>
          <a:p>
            <a:pPr marL="274320" lvl="0" indent="-121920" algn="l" rtl="0">
              <a:spcBef>
                <a:spcPts val="480"/>
              </a:spcBef>
              <a:spcAft>
                <a:spcPts val="0"/>
              </a:spcAft>
              <a:buSzPts val="2400"/>
              <a:buNone/>
            </a:pPr>
            <a:endParaRPr/>
          </a:p>
          <a:p>
            <a:pPr marL="274320" lvl="0" indent="-274320" algn="l" rtl="0">
              <a:spcBef>
                <a:spcPts val="480"/>
              </a:spcBef>
              <a:spcAft>
                <a:spcPts val="0"/>
              </a:spcAft>
              <a:buClr>
                <a:srgbClr val="F2F2F2"/>
              </a:buClr>
              <a:buSzPts val="2400"/>
              <a:buChar char="*"/>
            </a:pPr>
            <a:r>
              <a:rPr lang="el-GR" b="1">
                <a:solidFill>
                  <a:srgbClr val="F2F2F2"/>
                </a:solidFill>
              </a:rPr>
              <a:t>Περιβαλλοντική επαναξιολόγηση </a:t>
            </a:r>
            <a:r>
              <a:rPr lang="el-GR">
                <a:solidFill>
                  <a:srgbClr val="F2F2F2"/>
                </a:solidFill>
              </a:rPr>
              <a:t>(environmental reevaluation) </a:t>
            </a:r>
            <a:endParaRPr/>
          </a:p>
          <a:p>
            <a:pPr marL="274320" lvl="0" indent="-121920" algn="l" rtl="0">
              <a:spcBef>
                <a:spcPts val="480"/>
              </a:spcBef>
              <a:spcAft>
                <a:spcPts val="0"/>
              </a:spcAft>
              <a:buClr>
                <a:srgbClr val="F2F2F2"/>
              </a:buClr>
              <a:buSzPts val="2400"/>
              <a:buNone/>
            </a:pPr>
            <a:endParaRPr>
              <a:solidFill>
                <a:srgbClr val="F2F2F2"/>
              </a:solidFill>
            </a:endParaRPr>
          </a:p>
          <a:p>
            <a:pPr marL="274320" lvl="0" indent="-274320" algn="l" rtl="0">
              <a:spcBef>
                <a:spcPts val="480"/>
              </a:spcBef>
              <a:spcAft>
                <a:spcPts val="0"/>
              </a:spcAft>
              <a:buClr>
                <a:srgbClr val="F2F2F2"/>
              </a:buClr>
              <a:buSzPts val="2400"/>
              <a:buChar char="*"/>
            </a:pPr>
            <a:r>
              <a:rPr lang="el-GR" b="1">
                <a:solidFill>
                  <a:srgbClr val="F2F2F2"/>
                </a:solidFill>
              </a:rPr>
              <a:t>Κοινωνική απελευθέρωση </a:t>
            </a:r>
            <a:r>
              <a:rPr lang="el-GR">
                <a:solidFill>
                  <a:srgbClr val="F2F2F2"/>
                </a:solidFill>
              </a:rPr>
              <a:t>(social liberation) </a:t>
            </a:r>
            <a:endParaRPr/>
          </a:p>
          <a:p>
            <a:pPr marL="274320" lvl="0" indent="-121920" algn="l" rtl="0">
              <a:spcBef>
                <a:spcPts val="480"/>
              </a:spcBef>
              <a:spcAft>
                <a:spcPts val="0"/>
              </a:spcAft>
              <a:buClr>
                <a:srgbClr val="F2F2F2"/>
              </a:buClr>
              <a:buSzPts val="2400"/>
              <a:buNone/>
            </a:pPr>
            <a:endParaRPr>
              <a:solidFill>
                <a:srgbClr val="F2F2F2"/>
              </a:solidFill>
            </a:endParaRPr>
          </a:p>
          <a:p>
            <a:pPr marL="274320" lvl="0" indent="-274320" algn="l" rtl="0">
              <a:spcBef>
                <a:spcPts val="480"/>
              </a:spcBef>
              <a:spcAft>
                <a:spcPts val="0"/>
              </a:spcAft>
              <a:buClr>
                <a:srgbClr val="F2F2F2"/>
              </a:buClr>
              <a:buSzPts val="2400"/>
              <a:buChar char="*"/>
            </a:pPr>
            <a:r>
              <a:rPr lang="el-GR" b="1">
                <a:solidFill>
                  <a:srgbClr val="F2F2F2"/>
                </a:solidFill>
              </a:rPr>
              <a:t>Αυτοεπαναξιολόγηση</a:t>
            </a:r>
            <a:r>
              <a:rPr lang="el-GR">
                <a:solidFill>
                  <a:srgbClr val="F2F2F2"/>
                </a:solidFill>
              </a:rPr>
              <a:t> (self re-evaluation)</a:t>
            </a:r>
            <a:endParaRPr/>
          </a:p>
          <a:p>
            <a:pPr marL="274320" lvl="0" indent="-121920" algn="l" rtl="0">
              <a:spcBef>
                <a:spcPts val="480"/>
              </a:spcBef>
              <a:spcAft>
                <a:spcPts val="0"/>
              </a:spcAft>
              <a:buSzPts val="2400"/>
              <a:buNone/>
            </a:pPr>
            <a:endParaRPr/>
          </a:p>
          <a:p>
            <a:pPr marL="274320" lvl="0" indent="-121920" algn="l" rtl="0">
              <a:spcBef>
                <a:spcPts val="480"/>
              </a:spcBef>
              <a:spcAft>
                <a:spcPts val="0"/>
              </a:spcAft>
              <a:buSzPts val="2400"/>
              <a:buNone/>
            </a:pPr>
            <a:endParaRPr/>
          </a:p>
        </p:txBody>
      </p:sp>
      <p:sp>
        <p:nvSpPr>
          <p:cNvPr id="184" name="Google Shape;184;p8"/>
          <p:cNvSpPr txBox="1">
            <a:spLocks noGrp="1"/>
          </p:cNvSpPr>
          <p:nvPr>
            <p:ph type="title"/>
          </p:nvPr>
        </p:nvSpPr>
        <p:spPr>
          <a:xfrm>
            <a:off x="827584" y="476672"/>
            <a:ext cx="7024744" cy="998984"/>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andara"/>
              <a:buNone/>
            </a:pPr>
            <a:r>
              <a:rPr lang="el-GR">
                <a:solidFill>
                  <a:schemeClr val="lt1"/>
                </a:solidFill>
              </a:rPr>
              <a:t>Γνωσιακές Διαδικασίες</a:t>
            </a:r>
            <a:endParaRPr/>
          </a:p>
        </p:txBody>
      </p:sp>
      <p:sp>
        <p:nvSpPr>
          <p:cNvPr id="185" name="Google Shape;185;p8"/>
          <p:cNvSpPr/>
          <p:nvPr/>
        </p:nvSpPr>
        <p:spPr>
          <a:xfrm rot="10800000">
            <a:off x="525347" y="3284984"/>
            <a:ext cx="8100568" cy="3312368"/>
          </a:xfrm>
          <a:prstGeom prst="wedgeRoundRectCallout">
            <a:avLst>
              <a:gd name="adj1" fmla="val 29189"/>
              <a:gd name="adj2" fmla="val 63410"/>
              <a:gd name="adj3" fmla="val 16667"/>
            </a:avLst>
          </a:prstGeom>
          <a:solidFill>
            <a:srgbClr val="F2F2F2"/>
          </a:solidFill>
          <a:ln w="15875" cap="flat" cmpd="sng">
            <a:solidFill>
              <a:srgbClr val="EAD1B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sp>
        <p:nvSpPr>
          <p:cNvPr id="186" name="Google Shape;186;p8"/>
          <p:cNvSpPr txBox="1"/>
          <p:nvPr/>
        </p:nvSpPr>
        <p:spPr>
          <a:xfrm>
            <a:off x="669368" y="3478356"/>
            <a:ext cx="7863072" cy="2970044"/>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1700">
                <a:solidFill>
                  <a:schemeClr val="dk1"/>
                </a:solidFill>
                <a:latin typeface="Candara"/>
                <a:ea typeface="Candara"/>
                <a:cs typeface="Candara"/>
                <a:sym typeface="Candara"/>
              </a:rPr>
              <a:t>Είναι η βίωση &amp; έκφραση </a:t>
            </a:r>
            <a:r>
              <a:rPr lang="el-GR" sz="1700" b="1">
                <a:solidFill>
                  <a:schemeClr val="dk1"/>
                </a:solidFill>
                <a:latin typeface="Candara"/>
                <a:ea typeface="Candara"/>
                <a:cs typeface="Candara"/>
                <a:sym typeface="Candara"/>
              </a:rPr>
              <a:t>συναισθηματικής αντίδρασης στα γεγονότα </a:t>
            </a:r>
            <a:r>
              <a:rPr lang="el-GR" sz="1700">
                <a:solidFill>
                  <a:schemeClr val="dk1"/>
                </a:solidFill>
                <a:latin typeface="Candara"/>
                <a:ea typeface="Candara"/>
                <a:cs typeface="Candara"/>
                <a:sym typeface="Candara"/>
              </a:rPr>
              <a:t>που συμβαίνουν στο περιβάλλον∙  η εκδήλωση των συναισθημάτων για το πρόβλημα &amp; τις λύσεις του. </a:t>
            </a:r>
            <a:endParaRPr/>
          </a:p>
          <a:p>
            <a:pPr marL="0" marR="0" lvl="0" indent="0" algn="just" rtl="0">
              <a:spcBef>
                <a:spcPts val="0"/>
              </a:spcBef>
              <a:spcAft>
                <a:spcPts val="0"/>
              </a:spcAft>
              <a:buNone/>
            </a:pPr>
            <a:endParaRPr sz="1700" i="1">
              <a:solidFill>
                <a:schemeClr val="dk1"/>
              </a:solidFill>
              <a:latin typeface="Candara"/>
              <a:ea typeface="Candara"/>
              <a:cs typeface="Candara"/>
              <a:sym typeface="Candara"/>
            </a:endParaRPr>
          </a:p>
          <a:p>
            <a:pPr marL="0" marR="0" lvl="0" indent="0" algn="just" rtl="0">
              <a:spcBef>
                <a:spcPts val="0"/>
              </a:spcBef>
              <a:spcAft>
                <a:spcPts val="0"/>
              </a:spcAft>
              <a:buNone/>
            </a:pPr>
            <a:r>
              <a:rPr lang="el-GR" sz="1700">
                <a:solidFill>
                  <a:schemeClr val="dk1"/>
                </a:solidFill>
                <a:latin typeface="Candara"/>
                <a:ea typeface="Candara"/>
                <a:cs typeface="Candara"/>
                <a:sym typeface="Candara"/>
              </a:rPr>
              <a:t>Αρχικά προάγει αυξημένες συναισθηματικές εμπειρίες, που στη συνέχεια φθίνουν &amp; αντικαθίστανται από την αναμενόμενη ανακούφιση, εάν ληφθεί η κατάλληλη δράση.</a:t>
            </a:r>
            <a:endParaRPr/>
          </a:p>
          <a:p>
            <a:pPr marL="0" marR="0" lvl="0" indent="0" algn="just" rtl="0">
              <a:spcBef>
                <a:spcPts val="0"/>
              </a:spcBef>
              <a:spcAft>
                <a:spcPts val="0"/>
              </a:spcAft>
              <a:buNone/>
            </a:pPr>
            <a:endParaRPr sz="1700">
              <a:solidFill>
                <a:schemeClr val="dk1"/>
              </a:solidFill>
              <a:latin typeface="Candara"/>
              <a:ea typeface="Candara"/>
              <a:cs typeface="Candara"/>
              <a:sym typeface="Candara"/>
            </a:endParaRPr>
          </a:p>
          <a:p>
            <a:pPr marL="0" marR="0" lvl="0" indent="0" algn="just" rtl="0">
              <a:spcBef>
                <a:spcPts val="0"/>
              </a:spcBef>
              <a:spcAft>
                <a:spcPts val="0"/>
              </a:spcAft>
              <a:buNone/>
            </a:pPr>
            <a:r>
              <a:rPr lang="el-GR" sz="1700">
                <a:solidFill>
                  <a:schemeClr val="dk1"/>
                </a:solidFill>
                <a:latin typeface="Candara"/>
                <a:ea typeface="Candara"/>
                <a:cs typeface="Candara"/>
                <a:sym typeface="Candara"/>
              </a:rPr>
              <a:t>Η δραματική ανακούφιση μπορεί να επιτευχθεί μέσα από ταινίες, διαφημιστικά σποτ, πληροφόρηση σχετικά με τον κίνδυνο στην υγεία, &amp; δυσάρεστα γεγονότα στη ζωή του ατόμου (π.χ. ο θάνατος φιλικού προσώπου από εγκεφαλικό).</a:t>
            </a:r>
            <a:endParaRPr sz="1700" i="1">
              <a:solidFill>
                <a:schemeClr val="dk1"/>
              </a:solidFill>
              <a:latin typeface="Candara"/>
              <a:ea typeface="Candara"/>
              <a:cs typeface="Candara"/>
              <a:sym typeface="Candar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9"/>
          <p:cNvSpPr txBox="1">
            <a:spLocks noGrp="1"/>
          </p:cNvSpPr>
          <p:nvPr>
            <p:ph type="body" idx="1"/>
          </p:nvPr>
        </p:nvSpPr>
        <p:spPr>
          <a:xfrm>
            <a:off x="323528" y="2708920"/>
            <a:ext cx="7488831" cy="3699773"/>
          </a:xfrm>
          <a:prstGeom prst="rect">
            <a:avLst/>
          </a:prstGeom>
          <a:noFill/>
          <a:ln>
            <a:noFill/>
          </a:ln>
        </p:spPr>
        <p:txBody>
          <a:bodyPr spcFirstLastPara="1" wrap="square" lIns="91425" tIns="45700" rIns="91425" bIns="45700" anchor="t" anchorCtr="0">
            <a:normAutofit/>
          </a:bodyPr>
          <a:lstStyle/>
          <a:p>
            <a:pPr marL="274320" lvl="0" indent="-274320" algn="l" rtl="0">
              <a:spcBef>
                <a:spcPts val="0"/>
              </a:spcBef>
              <a:spcAft>
                <a:spcPts val="0"/>
              </a:spcAft>
              <a:buSzPts val="2000"/>
              <a:buChar char="*"/>
            </a:pPr>
            <a:r>
              <a:rPr lang="el-GR" sz="2000" b="1"/>
              <a:t>Περιβαλλοντική επαναξιολόγηση </a:t>
            </a:r>
            <a:r>
              <a:rPr lang="el-GR" sz="2000"/>
              <a:t>(environmental reevaluation) </a:t>
            </a:r>
            <a:endParaRPr/>
          </a:p>
          <a:p>
            <a:pPr marL="68580" lvl="0" indent="0" algn="l" rtl="0">
              <a:spcBef>
                <a:spcPts val="480"/>
              </a:spcBef>
              <a:spcAft>
                <a:spcPts val="0"/>
              </a:spcAft>
              <a:buSzPts val="2400"/>
              <a:buNone/>
            </a:pPr>
            <a:endParaRPr/>
          </a:p>
          <a:p>
            <a:pPr marL="274320" lvl="0" indent="-274320" algn="l" rtl="0">
              <a:spcBef>
                <a:spcPts val="480"/>
              </a:spcBef>
              <a:spcAft>
                <a:spcPts val="0"/>
              </a:spcAft>
              <a:buClr>
                <a:srgbClr val="F2F2F2"/>
              </a:buClr>
              <a:buSzPts val="2400"/>
              <a:buChar char="*"/>
            </a:pPr>
            <a:r>
              <a:rPr lang="el-GR" b="1">
                <a:solidFill>
                  <a:srgbClr val="F2F2F2"/>
                </a:solidFill>
              </a:rPr>
              <a:t>Περιβαλλοντική επαναξιολόγηση </a:t>
            </a:r>
            <a:r>
              <a:rPr lang="el-GR">
                <a:solidFill>
                  <a:srgbClr val="F2F2F2"/>
                </a:solidFill>
              </a:rPr>
              <a:t>(environmental reevaluation) </a:t>
            </a:r>
            <a:endParaRPr/>
          </a:p>
          <a:p>
            <a:pPr marL="274320" lvl="0" indent="-121920" algn="l" rtl="0">
              <a:spcBef>
                <a:spcPts val="480"/>
              </a:spcBef>
              <a:spcAft>
                <a:spcPts val="0"/>
              </a:spcAft>
              <a:buClr>
                <a:srgbClr val="F2F2F2"/>
              </a:buClr>
              <a:buSzPts val="2400"/>
              <a:buNone/>
            </a:pPr>
            <a:endParaRPr>
              <a:solidFill>
                <a:srgbClr val="F2F2F2"/>
              </a:solidFill>
            </a:endParaRPr>
          </a:p>
          <a:p>
            <a:pPr marL="274320" lvl="0" indent="-274320" algn="l" rtl="0">
              <a:spcBef>
                <a:spcPts val="480"/>
              </a:spcBef>
              <a:spcAft>
                <a:spcPts val="0"/>
              </a:spcAft>
              <a:buClr>
                <a:srgbClr val="F2F2F2"/>
              </a:buClr>
              <a:buSzPts val="2400"/>
              <a:buChar char="*"/>
            </a:pPr>
            <a:r>
              <a:rPr lang="el-GR" b="1">
                <a:solidFill>
                  <a:srgbClr val="F2F2F2"/>
                </a:solidFill>
              </a:rPr>
              <a:t>Κοινωνική απελευθέρωση </a:t>
            </a:r>
            <a:r>
              <a:rPr lang="el-GR">
                <a:solidFill>
                  <a:srgbClr val="F2F2F2"/>
                </a:solidFill>
              </a:rPr>
              <a:t>(social liberation) </a:t>
            </a:r>
            <a:endParaRPr/>
          </a:p>
          <a:p>
            <a:pPr marL="274320" lvl="0" indent="-121920" algn="l" rtl="0">
              <a:spcBef>
                <a:spcPts val="480"/>
              </a:spcBef>
              <a:spcAft>
                <a:spcPts val="0"/>
              </a:spcAft>
              <a:buSzPts val="2400"/>
              <a:buNone/>
            </a:pPr>
            <a:endParaRPr/>
          </a:p>
        </p:txBody>
      </p:sp>
      <p:sp>
        <p:nvSpPr>
          <p:cNvPr id="192" name="Google Shape;192;p9"/>
          <p:cNvSpPr txBox="1">
            <a:spLocks noGrp="1"/>
          </p:cNvSpPr>
          <p:nvPr>
            <p:ph type="title"/>
          </p:nvPr>
        </p:nvSpPr>
        <p:spPr>
          <a:xfrm>
            <a:off x="931632" y="584245"/>
            <a:ext cx="7024744" cy="792088"/>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400"/>
              <a:buFont typeface="Candara"/>
              <a:buNone/>
            </a:pPr>
            <a:r>
              <a:rPr lang="el-GR">
                <a:solidFill>
                  <a:schemeClr val="lt1"/>
                </a:solidFill>
              </a:rPr>
              <a:t>Γνωσιακές Διαδικασίες</a:t>
            </a:r>
            <a:endParaRPr/>
          </a:p>
        </p:txBody>
      </p:sp>
      <p:sp>
        <p:nvSpPr>
          <p:cNvPr id="193" name="Google Shape;193;p9"/>
          <p:cNvSpPr/>
          <p:nvPr/>
        </p:nvSpPr>
        <p:spPr>
          <a:xfrm rot="10800000">
            <a:off x="683564" y="3645024"/>
            <a:ext cx="7416825" cy="2376264"/>
          </a:xfrm>
          <a:prstGeom prst="wedgeRoundRectCallout">
            <a:avLst>
              <a:gd name="adj1" fmla="val 29189"/>
              <a:gd name="adj2" fmla="val 72408"/>
              <a:gd name="adj3" fmla="val 16667"/>
            </a:avLst>
          </a:prstGeom>
          <a:solidFill>
            <a:srgbClr val="F2F2F2"/>
          </a:solidFill>
          <a:ln w="15875" cap="flat" cmpd="sng">
            <a:solidFill>
              <a:srgbClr val="EAD1B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ndara"/>
              <a:ea typeface="Candara"/>
              <a:cs typeface="Candara"/>
              <a:sym typeface="Candara"/>
            </a:endParaRPr>
          </a:p>
        </p:txBody>
      </p:sp>
      <p:sp>
        <p:nvSpPr>
          <p:cNvPr id="194" name="Google Shape;194;p9"/>
          <p:cNvSpPr txBox="1"/>
          <p:nvPr/>
        </p:nvSpPr>
        <p:spPr>
          <a:xfrm>
            <a:off x="827584" y="3933056"/>
            <a:ext cx="7128792" cy="1938992"/>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l-GR" sz="2000" i="1">
                <a:solidFill>
                  <a:schemeClr val="dk1"/>
                </a:solidFill>
                <a:latin typeface="Candara"/>
                <a:ea typeface="Candara"/>
                <a:cs typeface="Candara"/>
                <a:sym typeface="Candara"/>
              </a:rPr>
              <a:t>Αφορά στο πώς η παρουσία ή απουσία μιας </a:t>
            </a:r>
            <a:r>
              <a:rPr lang="el-GR" sz="2000" b="1" i="1">
                <a:solidFill>
                  <a:schemeClr val="dk1"/>
                </a:solidFill>
                <a:latin typeface="Candara"/>
                <a:ea typeface="Candara"/>
                <a:cs typeface="Candara"/>
                <a:sym typeface="Candara"/>
              </a:rPr>
              <a:t>ατομικής συμπεριφοράς </a:t>
            </a:r>
            <a:r>
              <a:rPr lang="el-GR" sz="2000" i="1">
                <a:solidFill>
                  <a:schemeClr val="dk1"/>
                </a:solidFill>
                <a:latin typeface="Candara"/>
                <a:ea typeface="Candara"/>
                <a:cs typeface="Candara"/>
                <a:sym typeface="Candara"/>
              </a:rPr>
              <a:t>επηρεάζει το </a:t>
            </a:r>
            <a:r>
              <a:rPr lang="el-GR" sz="2000" b="1" i="1">
                <a:solidFill>
                  <a:schemeClr val="dk1"/>
                </a:solidFill>
                <a:latin typeface="Candara"/>
                <a:ea typeface="Candara"/>
                <a:cs typeface="Candara"/>
                <a:sym typeface="Candara"/>
              </a:rPr>
              <a:t>κοινωνικό περιβάλλον </a:t>
            </a:r>
            <a:r>
              <a:rPr lang="el-GR" sz="2000" i="1">
                <a:solidFill>
                  <a:schemeClr val="dk1"/>
                </a:solidFill>
                <a:latin typeface="Candara"/>
                <a:ea typeface="Candara"/>
                <a:cs typeface="Candara"/>
                <a:sym typeface="Candara"/>
              </a:rPr>
              <a:t>του ατόμου, όπως το κάπνισμα τους άλλους. </a:t>
            </a:r>
            <a:endParaRPr sz="2000" i="1">
              <a:solidFill>
                <a:schemeClr val="dk1"/>
              </a:solidFill>
              <a:latin typeface="Candara"/>
              <a:ea typeface="Candara"/>
              <a:cs typeface="Candara"/>
              <a:sym typeface="Candara"/>
            </a:endParaRPr>
          </a:p>
          <a:p>
            <a:pPr marL="0" marR="0" lvl="0" indent="0" algn="just" rtl="0">
              <a:spcBef>
                <a:spcPts val="0"/>
              </a:spcBef>
              <a:spcAft>
                <a:spcPts val="0"/>
              </a:spcAft>
              <a:buNone/>
            </a:pPr>
            <a:endParaRPr sz="2000" i="1">
              <a:solidFill>
                <a:schemeClr val="dk1"/>
              </a:solidFill>
              <a:latin typeface="Candara"/>
              <a:ea typeface="Candara"/>
              <a:cs typeface="Candara"/>
              <a:sym typeface="Candara"/>
            </a:endParaRPr>
          </a:p>
          <a:p>
            <a:pPr marL="0" marR="0" lvl="0" indent="0" algn="just" rtl="0">
              <a:spcBef>
                <a:spcPts val="0"/>
              </a:spcBef>
              <a:spcAft>
                <a:spcPts val="0"/>
              </a:spcAft>
              <a:buNone/>
            </a:pPr>
            <a:r>
              <a:rPr lang="el-GR" sz="2000" i="1">
                <a:solidFill>
                  <a:schemeClr val="dk1"/>
                </a:solidFill>
                <a:latin typeface="Candara"/>
                <a:ea typeface="Candara"/>
                <a:cs typeface="Candara"/>
                <a:sym typeface="Candara"/>
              </a:rPr>
              <a:t>Περιλαμβάνει, επίσης, τη συναίσθηση πώς ένα άτομο μπορεί να λειτουργήσει ως </a:t>
            </a:r>
            <a:r>
              <a:rPr lang="el-GR" sz="2000" b="1" i="1">
                <a:solidFill>
                  <a:schemeClr val="dk1"/>
                </a:solidFill>
                <a:latin typeface="Candara"/>
                <a:ea typeface="Candara"/>
                <a:cs typeface="Candara"/>
                <a:sym typeface="Candara"/>
              </a:rPr>
              <a:t>θετικό ή αρνητικό πρότυπο </a:t>
            </a:r>
            <a:r>
              <a:rPr lang="el-GR" sz="2000" i="1">
                <a:solidFill>
                  <a:schemeClr val="dk1"/>
                </a:solidFill>
                <a:latin typeface="Candara"/>
                <a:ea typeface="Candara"/>
                <a:cs typeface="Candara"/>
                <a:sym typeface="Candara"/>
              </a:rPr>
              <a:t>στους άλλους.</a:t>
            </a:r>
            <a:endParaRPr/>
          </a:p>
        </p:txBody>
      </p:sp>
    </p:spTree>
  </p:cSld>
  <p:clrMapOvr>
    <a:masterClrMapping/>
  </p:clrMapOvr>
</p:sld>
</file>

<file path=ppt/theme/theme1.xml><?xml version="1.0" encoding="utf-8"?>
<a:theme xmlns:a="http://schemas.openxmlformats.org/drawingml/2006/main" name="Waveform">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2567</Words>
  <Application>Microsoft Office PowerPoint</Application>
  <PresentationFormat>On-screen Show (4:3)</PresentationFormat>
  <Paragraphs>322</Paragraphs>
  <Slides>31</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arial</vt:lpstr>
      <vt:lpstr>Noto Sans Symbols</vt:lpstr>
      <vt:lpstr>Candara</vt:lpstr>
      <vt:lpstr>Times New Roman</vt:lpstr>
      <vt:lpstr>Waveform</vt:lpstr>
      <vt:lpstr>Διαθεωρητικό Υπόδειγμα  (Υπόδειγμα σταδίων αλλαγής)  Διαδικασίες Αλλαγής</vt:lpstr>
      <vt:lpstr>Το Διαθεωρητικό Υπόδειγμα αποτελείται από τις ακόλουθες δομές:</vt:lpstr>
      <vt:lpstr>Το Διαθεωρητικό Υπόδειγμα αποτελείται από τις ακόλουθες δομές:</vt:lpstr>
      <vt:lpstr>Διαδικασίες αλλαγής</vt:lpstr>
      <vt:lpstr>Εφαρμογή διαδικασιών</vt:lpstr>
      <vt:lpstr>Γνωσιακές Διαδικασίες</vt:lpstr>
      <vt:lpstr>Γνωσιακές Διαδικασίες</vt:lpstr>
      <vt:lpstr>Γνωσιακές Διαδικασίες</vt:lpstr>
      <vt:lpstr>Γνωσιακές Διαδικασίες</vt:lpstr>
      <vt:lpstr>Γνωσιακές Διαδικασίες</vt:lpstr>
      <vt:lpstr>Γνωσιακές Διαδικασίες</vt:lpstr>
      <vt:lpstr>Γνωσιακές Διαδικασίες</vt:lpstr>
      <vt:lpstr>Βιωματικές διαδικασίες  αλλαγής διατροφικής συμπεριφοράς</vt:lpstr>
      <vt:lpstr>Συμπεριφορικές διαδικασίες</vt:lpstr>
      <vt:lpstr>Συμπεριφορικές διαδικασίες</vt:lpstr>
      <vt:lpstr>Συμπεριφορικές διαδικασίες</vt:lpstr>
      <vt:lpstr>Συμπεριφορικές διαδικασίες</vt:lpstr>
      <vt:lpstr>Συμπεριφορικές διαδικασίες</vt:lpstr>
      <vt:lpstr>Συμπεριφορικές διαδικασίες</vt:lpstr>
      <vt:lpstr>Συμπεριφορικές διαδικασίες</vt:lpstr>
      <vt:lpstr>Συμπεριφορικές διαδικασίες αλλαγής διατροφικής συμπεριφοράς</vt:lpstr>
      <vt:lpstr>PowerPoint Presentation</vt:lpstr>
      <vt:lpstr>Διατροφική Συμβουλευτική Παρέμβαση εναρμονισμένη με το στάδιο αλλαγής</vt:lpstr>
      <vt:lpstr>Προενατένιση</vt:lpstr>
      <vt:lpstr>Ενατένιση</vt:lpstr>
      <vt:lpstr>Προετοιμασία</vt:lpstr>
      <vt:lpstr>Δράση</vt:lpstr>
      <vt:lpstr>Διατήρηση</vt:lpstr>
      <vt:lpstr>Αναφορές</vt:lpstr>
      <vt:lpstr>Αναφορές</vt:lpstr>
      <vt:lpstr>Αναφορές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Evi</dc:creator>
  <cp:lastModifiedBy>Evangelia Fappa</cp:lastModifiedBy>
  <cp:revision>1</cp:revision>
  <dcterms:created xsi:type="dcterms:W3CDTF">2016-10-24T13:11:25Z</dcterms:created>
  <dcterms:modified xsi:type="dcterms:W3CDTF">2026-03-30T14:52:46Z</dcterms:modified>
</cp:coreProperties>
</file>