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9" r:id="rId4"/>
    <p:sldId id="258" r:id="rId5"/>
    <p:sldId id="260" r:id="rId6"/>
    <p:sldId id="280" r:id="rId7"/>
    <p:sldId id="257" r:id="rId8"/>
    <p:sldId id="264" r:id="rId9"/>
    <p:sldId id="266" r:id="rId10"/>
    <p:sldId id="265" r:id="rId11"/>
    <p:sldId id="274" r:id="rId12"/>
    <p:sldId id="281" r:id="rId13"/>
    <p:sldId id="283" r:id="rId14"/>
    <p:sldId id="284" r:id="rId15"/>
    <p:sldId id="273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838"/>
    <a:srgbClr val="C7E2AF"/>
    <a:srgbClr val="C8E6AF"/>
    <a:srgbClr val="3F4E33"/>
    <a:srgbClr val="6B9461"/>
    <a:srgbClr val="3A4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5E6E9-7770-4FCB-8215-AA679F1138AF}" v="880" dt="2025-01-23T07:13:48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 snapToGrid="0">
      <p:cViewPr>
        <p:scale>
          <a:sx n="60" d="100"/>
          <a:sy n="60" d="100"/>
        </p:scale>
        <p:origin x="1550" y="4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Pavlopoulou" userId="69956b101a037253" providerId="LiveId" clId="{02E5E6E9-7770-4FCB-8215-AA679F1138AF}"/>
    <pc:docChg chg="undo redo custSel addSld delSld modSld sldOrd addSection delSection">
      <pc:chgData name="Anastasia Pavlopoulou" userId="69956b101a037253" providerId="LiveId" clId="{02E5E6E9-7770-4FCB-8215-AA679F1138AF}" dt="2025-01-23T09:00:39.856" v="19892" actId="20577"/>
      <pc:docMkLst>
        <pc:docMk/>
      </pc:docMkLst>
      <pc:sldChg chg="delSp modSp mod modNotesTx">
        <pc:chgData name="Anastasia Pavlopoulou" userId="69956b101a037253" providerId="LiveId" clId="{02E5E6E9-7770-4FCB-8215-AA679F1138AF}" dt="2025-01-23T09:00:39.856" v="19892" actId="20577"/>
        <pc:sldMkLst>
          <pc:docMk/>
          <pc:sldMk cId="216615615" sldId="256"/>
        </pc:sldMkLst>
        <pc:spChg chg="mod">
          <ac:chgData name="Anastasia Pavlopoulou" userId="69956b101a037253" providerId="LiveId" clId="{02E5E6E9-7770-4FCB-8215-AA679F1138AF}" dt="2025-01-23T09:00:39.856" v="19892" actId="20577"/>
          <ac:spMkLst>
            <pc:docMk/>
            <pc:sldMk cId="216615615" sldId="256"/>
            <ac:spMk id="4" creationId="{9404159A-3F84-A5D3-F416-B12C65A13267}"/>
          </ac:spMkLst>
        </pc:spChg>
        <pc:picChg chg="del">
          <ac:chgData name="Anastasia Pavlopoulou" userId="69956b101a037253" providerId="LiveId" clId="{02E5E6E9-7770-4FCB-8215-AA679F1138AF}" dt="2025-01-22T18:33:07.910" v="19701" actId="21"/>
          <ac:picMkLst>
            <pc:docMk/>
            <pc:sldMk cId="216615615" sldId="256"/>
            <ac:picMk id="12" creationId="{17D59A31-8ECF-BB5E-8911-E5914ACF665D}"/>
          </ac:picMkLst>
        </pc:picChg>
      </pc:sldChg>
      <pc:sldChg chg="modSp mod ord modTransition modNotesTx">
        <pc:chgData name="Anastasia Pavlopoulou" userId="69956b101a037253" providerId="LiveId" clId="{02E5E6E9-7770-4FCB-8215-AA679F1138AF}" dt="2025-01-23T08:40:34.750" v="19881" actId="20577"/>
        <pc:sldMkLst>
          <pc:docMk/>
          <pc:sldMk cId="2944837166" sldId="257"/>
        </pc:sldMkLst>
        <pc:spChg chg="mod">
          <ac:chgData name="Anastasia Pavlopoulou" userId="69956b101a037253" providerId="LiveId" clId="{02E5E6E9-7770-4FCB-8215-AA679F1138AF}" dt="2024-12-11T13:14:39.118" v="10721" actId="20577"/>
          <ac:spMkLst>
            <pc:docMk/>
            <pc:sldMk cId="2944837166" sldId="257"/>
            <ac:spMk id="9" creationId="{522586CE-A25E-AEFE-9604-E528CD2FACE5}"/>
          </ac:spMkLst>
        </pc:spChg>
      </pc:sldChg>
      <pc:sldChg chg="addSp delSp modSp mod modTransition modNotesTx">
        <pc:chgData name="Anastasia Pavlopoulou" userId="69956b101a037253" providerId="LiveId" clId="{02E5E6E9-7770-4FCB-8215-AA679F1138AF}" dt="2025-01-23T08:40:27.067" v="19878" actId="20577"/>
        <pc:sldMkLst>
          <pc:docMk/>
          <pc:sldMk cId="2346233367" sldId="258"/>
        </pc:sldMkLst>
        <pc:spChg chg="mod">
          <ac:chgData name="Anastasia Pavlopoulou" userId="69956b101a037253" providerId="LiveId" clId="{02E5E6E9-7770-4FCB-8215-AA679F1138AF}" dt="2024-12-11T12:43:01.711" v="9824" actId="6549"/>
          <ac:spMkLst>
            <pc:docMk/>
            <pc:sldMk cId="2346233367" sldId="258"/>
            <ac:spMk id="2" creationId="{C61A7D36-C990-A491-F3B3-75B0DDAA0DB8}"/>
          </ac:spMkLst>
        </pc:spChg>
        <pc:spChg chg="mod">
          <ac:chgData name="Anastasia Pavlopoulou" userId="69956b101a037253" providerId="LiveId" clId="{02E5E6E9-7770-4FCB-8215-AA679F1138AF}" dt="2024-12-11T12:51:09.037" v="9896" actId="1076"/>
          <ac:spMkLst>
            <pc:docMk/>
            <pc:sldMk cId="2346233367" sldId="258"/>
            <ac:spMk id="3" creationId="{9D51C32B-DA87-2A13-25B3-02414C1B1BC3}"/>
          </ac:spMkLst>
        </pc:spChg>
        <pc:spChg chg="mod">
          <ac:chgData name="Anastasia Pavlopoulou" userId="69956b101a037253" providerId="LiveId" clId="{02E5E6E9-7770-4FCB-8215-AA679F1138AF}" dt="2024-12-11T12:51:11.453" v="9897" actId="1076"/>
          <ac:spMkLst>
            <pc:docMk/>
            <pc:sldMk cId="2346233367" sldId="258"/>
            <ac:spMk id="4" creationId="{D7790D22-03B8-A2D1-3CFC-51EDC0ED581B}"/>
          </ac:spMkLst>
        </pc:spChg>
        <pc:spChg chg="mod">
          <ac:chgData name="Anastasia Pavlopoulou" userId="69956b101a037253" providerId="LiveId" clId="{02E5E6E9-7770-4FCB-8215-AA679F1138AF}" dt="2024-12-11T12:51:09.037" v="9896" actId="1076"/>
          <ac:spMkLst>
            <pc:docMk/>
            <pc:sldMk cId="2346233367" sldId="258"/>
            <ac:spMk id="5" creationId="{E98CE36D-D05C-6E22-9C92-293D6075AE8C}"/>
          </ac:spMkLst>
        </pc:spChg>
        <pc:spChg chg="add mod">
          <ac:chgData name="Anastasia Pavlopoulou" userId="69956b101a037253" providerId="LiveId" clId="{02E5E6E9-7770-4FCB-8215-AA679F1138AF}" dt="2024-12-11T12:51:04.077" v="9895" actId="1076"/>
          <ac:spMkLst>
            <pc:docMk/>
            <pc:sldMk cId="2346233367" sldId="258"/>
            <ac:spMk id="6" creationId="{AF268B2D-5019-1CBF-1748-DDDAA66B21C8}"/>
          </ac:spMkLst>
        </pc:spChg>
        <pc:spChg chg="mod">
          <ac:chgData name="Anastasia Pavlopoulou" userId="69956b101a037253" providerId="LiveId" clId="{02E5E6E9-7770-4FCB-8215-AA679F1138AF}" dt="2024-12-11T12:51:09.037" v="9896" actId="1076"/>
          <ac:spMkLst>
            <pc:docMk/>
            <pc:sldMk cId="2346233367" sldId="258"/>
            <ac:spMk id="8" creationId="{A8F07B22-2CB4-EFB3-5C50-FB0B27AB7E5E}"/>
          </ac:spMkLst>
        </pc:spChg>
        <pc:picChg chg="add mod ord modCrop">
          <ac:chgData name="Anastasia Pavlopoulou" userId="69956b101a037253" providerId="LiveId" clId="{02E5E6E9-7770-4FCB-8215-AA679F1138AF}" dt="2024-12-11T12:51:36.487" v="9903" actId="1076"/>
          <ac:picMkLst>
            <pc:docMk/>
            <pc:sldMk cId="2346233367" sldId="258"/>
            <ac:picMk id="9" creationId="{05B4FD5F-2326-9BE8-9828-D06D9DBB53CF}"/>
          </ac:picMkLst>
        </pc:picChg>
      </pc:sldChg>
      <pc:sldChg chg="addSp delSp modSp mod modTransition setBg modAnim modNotesTx">
        <pc:chgData name="Anastasia Pavlopoulou" userId="69956b101a037253" providerId="LiveId" clId="{02E5E6E9-7770-4FCB-8215-AA679F1138AF}" dt="2025-01-23T08:40:22.298" v="19876" actId="20577"/>
        <pc:sldMkLst>
          <pc:docMk/>
          <pc:sldMk cId="3490929298" sldId="259"/>
        </pc:sldMkLst>
        <pc:spChg chg="mod">
          <ac:chgData name="Anastasia Pavlopoulou" userId="69956b101a037253" providerId="LiveId" clId="{02E5E6E9-7770-4FCB-8215-AA679F1138AF}" dt="2025-01-19T10:53:50.832" v="17707" actId="20577"/>
          <ac:spMkLst>
            <pc:docMk/>
            <pc:sldMk cId="3490929298" sldId="259"/>
            <ac:spMk id="2" creationId="{EA0C99E9-A475-836C-19C4-3823BC797A26}"/>
          </ac:spMkLst>
        </pc:spChg>
        <pc:spChg chg="add">
          <ac:chgData name="Anastasia Pavlopoulou" userId="69956b101a037253" providerId="LiveId" clId="{02E5E6E9-7770-4FCB-8215-AA679F1138AF}" dt="2024-12-09T17:48:36.739" v="7908" actId="26606"/>
          <ac:spMkLst>
            <pc:docMk/>
            <pc:sldMk cId="3490929298" sldId="259"/>
            <ac:spMk id="54" creationId="{40C8693A-B687-4F5E-B86B-B4F11D52347E}"/>
          </ac:spMkLst>
        </pc:spChg>
        <pc:spChg chg="add">
          <ac:chgData name="Anastasia Pavlopoulou" userId="69956b101a037253" providerId="LiveId" clId="{02E5E6E9-7770-4FCB-8215-AA679F1138AF}" dt="2024-12-09T17:48:36.739" v="7908" actId="26606"/>
          <ac:spMkLst>
            <pc:docMk/>
            <pc:sldMk cId="3490929298" sldId="259"/>
            <ac:spMk id="57" creationId="{E7B58214-716F-43B8-8272-85CE2B9AB0B5}"/>
          </ac:spMkLst>
        </pc:spChg>
        <pc:spChg chg="add">
          <ac:chgData name="Anastasia Pavlopoulou" userId="69956b101a037253" providerId="LiveId" clId="{02E5E6E9-7770-4FCB-8215-AA679F1138AF}" dt="2024-12-09T17:48:36.739" v="7908" actId="26606"/>
          <ac:spMkLst>
            <pc:docMk/>
            <pc:sldMk cId="3490929298" sldId="259"/>
            <ac:spMk id="58" creationId="{2A5C070E-7DB1-4147-B6A8-D14B9C40E159}"/>
          </ac:spMkLst>
        </pc:spChg>
        <pc:spChg chg="add">
          <ac:chgData name="Anastasia Pavlopoulou" userId="69956b101a037253" providerId="LiveId" clId="{02E5E6E9-7770-4FCB-8215-AA679F1138AF}" dt="2024-12-09T17:48:36.739" v="7908" actId="26606"/>
          <ac:spMkLst>
            <pc:docMk/>
            <pc:sldMk cId="3490929298" sldId="259"/>
            <ac:spMk id="59" creationId="{A31070C9-36CD-4B65-8159-324995821FB9}"/>
          </ac:spMkLst>
        </pc:spChg>
        <pc:spChg chg="add">
          <ac:chgData name="Anastasia Pavlopoulou" userId="69956b101a037253" providerId="LiveId" clId="{02E5E6E9-7770-4FCB-8215-AA679F1138AF}" dt="2024-12-09T17:48:36.739" v="7908" actId="26606"/>
          <ac:spMkLst>
            <pc:docMk/>
            <pc:sldMk cId="3490929298" sldId="259"/>
            <ac:spMk id="60" creationId="{89C35FB2-5194-4BE0-92D0-464E2B7116C7}"/>
          </ac:spMkLst>
        </pc:spChg>
        <pc:graphicFrameChg chg="mod modGraphic">
          <ac:chgData name="Anastasia Pavlopoulou" userId="69956b101a037253" providerId="LiveId" clId="{02E5E6E9-7770-4FCB-8215-AA679F1138AF}" dt="2025-01-19T10:54:16.139" v="17709" actId="20577"/>
          <ac:graphicFrameMkLst>
            <pc:docMk/>
            <pc:sldMk cId="3490929298" sldId="259"/>
            <ac:graphicFrameMk id="9" creationId="{BA1F4F63-E29F-EED3-0D83-E68B17E8E302}"/>
          </ac:graphicFrameMkLst>
        </pc:graphicFrameChg>
        <pc:picChg chg="add del">
          <ac:chgData name="Anastasia Pavlopoulou" userId="69956b101a037253" providerId="LiveId" clId="{02E5E6E9-7770-4FCB-8215-AA679F1138AF}" dt="2025-01-22T18:33:36.504" v="19704" actId="478"/>
          <ac:picMkLst>
            <pc:docMk/>
            <pc:sldMk cId="3490929298" sldId="259"/>
            <ac:picMk id="3" creationId="{1DF49107-A711-7EA6-5457-652E8FD20709}"/>
          </ac:picMkLst>
        </pc:picChg>
        <pc:picChg chg="mod ord">
          <ac:chgData name="Anastasia Pavlopoulou" userId="69956b101a037253" providerId="LiveId" clId="{02E5E6E9-7770-4FCB-8215-AA679F1138AF}" dt="2025-01-22T18:33:47.386" v="19706" actId="1076"/>
          <ac:picMkLst>
            <pc:docMk/>
            <pc:sldMk cId="3490929298" sldId="259"/>
            <ac:picMk id="7" creationId="{9582775F-ACAC-76F2-2D97-7C0C9145A002}"/>
          </ac:picMkLst>
        </pc:picChg>
        <pc:picChg chg="add">
          <ac:chgData name="Anastasia Pavlopoulou" userId="69956b101a037253" providerId="LiveId" clId="{02E5E6E9-7770-4FCB-8215-AA679F1138AF}" dt="2024-12-09T17:48:36.739" v="7908" actId="26606"/>
          <ac:picMkLst>
            <pc:docMk/>
            <pc:sldMk cId="3490929298" sldId="259"/>
            <ac:picMk id="55" creationId="{D51084F9-D042-49BE-9E1A-43E583B98FCC}"/>
          </ac:picMkLst>
        </pc:picChg>
        <pc:picChg chg="add">
          <ac:chgData name="Anastasia Pavlopoulou" userId="69956b101a037253" providerId="LiveId" clId="{02E5E6E9-7770-4FCB-8215-AA679F1138AF}" dt="2024-12-09T17:48:36.739" v="7908" actId="26606"/>
          <ac:picMkLst>
            <pc:docMk/>
            <pc:sldMk cId="3490929298" sldId="259"/>
            <ac:picMk id="56" creationId="{EE65CA45-264D-4FD3-9249-3CB04EC97E80}"/>
          </ac:picMkLst>
        </pc:picChg>
      </pc:sldChg>
      <pc:sldChg chg="addSp delSp modSp mod modTransition modAnim modNotesTx">
        <pc:chgData name="Anastasia Pavlopoulou" userId="69956b101a037253" providerId="LiveId" clId="{02E5E6E9-7770-4FCB-8215-AA679F1138AF}" dt="2025-01-23T08:40:29.349" v="19879" actId="20577"/>
        <pc:sldMkLst>
          <pc:docMk/>
          <pc:sldMk cId="1563555521" sldId="260"/>
        </pc:sldMkLst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8" creationId="{4A54DEEB-031C-8449-0BF0-30FDFBB445D1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9" creationId="{7B0BF3E0-2BD1-4D5A-26CE-444DBF14003C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0" creationId="{22A257B3-D607-05C3-D8D1-37753C3DDC31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1" creationId="{C3332B34-8EED-A267-AC97-7D256695FF44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2" creationId="{69553A6C-334B-1AED-DAFA-4786B6D7C887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3" creationId="{0E2F06DA-D378-6ED4-F941-3752F9779CC1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4" creationId="{3A9FB067-2252-1801-EDD5-7E2B07555F47}"/>
          </ac:spMkLst>
        </pc:spChg>
        <pc:spChg chg="mod topLvl">
          <ac:chgData name="Anastasia Pavlopoulou" userId="69956b101a037253" providerId="LiveId" clId="{02E5E6E9-7770-4FCB-8215-AA679F1138AF}" dt="2024-12-03T17:17:20.646" v="47" actId="164"/>
          <ac:spMkLst>
            <pc:docMk/>
            <pc:sldMk cId="1563555521" sldId="260"/>
            <ac:spMk id="15" creationId="{F5F8EFBC-177B-1D1C-A3E7-30AC51FBCAE6}"/>
          </ac:spMkLst>
        </pc:spChg>
        <pc:spChg chg="mod topLvl">
          <ac:chgData name="Anastasia Pavlopoulou" userId="69956b101a037253" providerId="LiveId" clId="{02E5E6E9-7770-4FCB-8215-AA679F1138AF}" dt="2024-12-03T17:18:04.256" v="57" actId="403"/>
          <ac:spMkLst>
            <pc:docMk/>
            <pc:sldMk cId="1563555521" sldId="260"/>
            <ac:spMk id="16" creationId="{26118550-0044-009B-E4A9-857DBFEA4B0D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17" creationId="{E1F71D95-4F0B-01D7-E7DD-C429426B5076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18" creationId="{F813CE3B-ECE3-01F0-ACC6-15C1015E051D}"/>
          </ac:spMkLst>
        </pc:spChg>
        <pc:spChg chg="mod topLvl">
          <ac:chgData name="Anastasia Pavlopoulou" userId="69956b101a037253" providerId="LiveId" clId="{02E5E6E9-7770-4FCB-8215-AA679F1138AF}" dt="2024-12-03T17:18:17.921" v="63" actId="403"/>
          <ac:spMkLst>
            <pc:docMk/>
            <pc:sldMk cId="1563555521" sldId="260"/>
            <ac:spMk id="19" creationId="{C7911384-F259-8E6F-CA78-D1002A4AF995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20" creationId="{5BD53B7C-A3F2-EC2B-D613-186372314FEB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21" creationId="{43D30F72-E66F-EFE0-0A95-1BD549321316}"/>
          </ac:spMkLst>
        </pc:spChg>
        <pc:spChg chg="mod topLvl">
          <ac:chgData name="Anastasia Pavlopoulou" userId="69956b101a037253" providerId="LiveId" clId="{02E5E6E9-7770-4FCB-8215-AA679F1138AF}" dt="2024-12-03T17:18:15.088" v="61" actId="403"/>
          <ac:spMkLst>
            <pc:docMk/>
            <pc:sldMk cId="1563555521" sldId="260"/>
            <ac:spMk id="22" creationId="{E737F620-365D-2429-2798-BC530B5E038D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23" creationId="{44E20352-A716-23F7-0FB9-5A0EF54A3B09}"/>
          </ac:spMkLst>
        </pc:spChg>
        <pc:spChg chg="mod topLvl">
          <ac:chgData name="Anastasia Pavlopoulou" userId="69956b101a037253" providerId="LiveId" clId="{02E5E6E9-7770-4FCB-8215-AA679F1138AF}" dt="2024-12-03T17:17:14.302" v="45" actId="164"/>
          <ac:spMkLst>
            <pc:docMk/>
            <pc:sldMk cId="1563555521" sldId="260"/>
            <ac:spMk id="24" creationId="{A6659A61-E9C5-8366-A303-A69A5D018AE5}"/>
          </ac:spMkLst>
        </pc:spChg>
        <pc:spChg chg="mod topLvl">
          <ac:chgData name="Anastasia Pavlopoulou" userId="69956b101a037253" providerId="LiveId" clId="{02E5E6E9-7770-4FCB-8215-AA679F1138AF}" dt="2024-12-03T17:18:21.113" v="65" actId="403"/>
          <ac:spMkLst>
            <pc:docMk/>
            <pc:sldMk cId="1563555521" sldId="260"/>
            <ac:spMk id="25" creationId="{E84C2B87-1FEB-1319-EA96-5A08CEB91ACE}"/>
          </ac:spMkLst>
        </pc:spChg>
        <pc:grpChg chg="add mod">
          <ac:chgData name="Anastasia Pavlopoulou" userId="69956b101a037253" providerId="LiveId" clId="{02E5E6E9-7770-4FCB-8215-AA679F1138AF}" dt="2024-12-03T17:20:12.235" v="71" actId="1076"/>
          <ac:grpSpMkLst>
            <pc:docMk/>
            <pc:sldMk cId="1563555521" sldId="260"/>
            <ac:grpSpMk id="28" creationId="{69401FD4-8FE9-3D41-A96A-AFD9FA27C4D9}"/>
          </ac:grpSpMkLst>
        </pc:grpChg>
        <pc:grpChg chg="add mod">
          <ac:chgData name="Anastasia Pavlopoulou" userId="69956b101a037253" providerId="LiveId" clId="{02E5E6E9-7770-4FCB-8215-AA679F1138AF}" dt="2024-12-03T17:20:17.875" v="72" actId="1076"/>
          <ac:grpSpMkLst>
            <pc:docMk/>
            <pc:sldMk cId="1563555521" sldId="260"/>
            <ac:grpSpMk id="29" creationId="{C396C407-DD39-3911-3395-1D8034DBAA59}"/>
          </ac:grpSpMkLst>
        </pc:grpChg>
      </pc:sldChg>
      <pc:sldChg chg="addSp delSp modSp new del mod">
        <pc:chgData name="Anastasia Pavlopoulou" userId="69956b101a037253" providerId="LiveId" clId="{02E5E6E9-7770-4FCB-8215-AA679F1138AF}" dt="2024-12-03T17:20:56.952" v="96" actId="2696"/>
        <pc:sldMkLst>
          <pc:docMk/>
          <pc:sldMk cId="3488166745" sldId="261"/>
        </pc:sldMkLst>
      </pc:sldChg>
      <pc:sldChg chg="addSp delSp modSp new add del mod modTransition modAnim modNotesTx">
        <pc:chgData name="Anastasia Pavlopoulou" userId="69956b101a037253" providerId="LiveId" clId="{02E5E6E9-7770-4FCB-8215-AA679F1138AF}" dt="2024-12-11T13:01:55.702" v="10022" actId="2696"/>
        <pc:sldMkLst>
          <pc:docMk/>
          <pc:sldMk cId="2405860344" sldId="262"/>
        </pc:sldMkLst>
      </pc:sldChg>
      <pc:sldChg chg="addSp delSp modSp new del mod ord modTransition setBg modAnim modNotesTx">
        <pc:chgData name="Anastasia Pavlopoulou" userId="69956b101a037253" providerId="LiveId" clId="{02E5E6E9-7770-4FCB-8215-AA679F1138AF}" dt="2024-12-11T12:38:19.707" v="9613" actId="2696"/>
        <pc:sldMkLst>
          <pc:docMk/>
          <pc:sldMk cId="287797067" sldId="263"/>
        </pc:sldMkLst>
      </pc:sldChg>
      <pc:sldChg chg="addSp delSp modSp new mod modTransition setBg modNotesTx">
        <pc:chgData name="Anastasia Pavlopoulou" userId="69956b101a037253" providerId="LiveId" clId="{02E5E6E9-7770-4FCB-8215-AA679F1138AF}" dt="2025-01-23T08:40:37.140" v="19882" actId="20577"/>
        <pc:sldMkLst>
          <pc:docMk/>
          <pc:sldMk cId="11597746" sldId="264"/>
        </pc:sldMkLst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8" creationId="{8F3CF990-ACB8-443A-BB74-D36EC8A00B02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10" creationId="{2601900C-265D-4146-A578-477541E3DF28}"/>
          </ac:spMkLst>
        </pc:spChg>
        <pc:spChg chg="add mod">
          <ac:chgData name="Anastasia Pavlopoulou" userId="69956b101a037253" providerId="LiveId" clId="{02E5E6E9-7770-4FCB-8215-AA679F1138AF}" dt="2024-12-03T17:48:47.925" v="853" actId="1076"/>
          <ac:spMkLst>
            <pc:docMk/>
            <pc:sldMk cId="11597746" sldId="264"/>
            <ac:spMk id="11" creationId="{B19DEBFE-241D-3E91-33AD-1B4068EC188B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14" creationId="{65F94F98-3A57-49AA-838E-91AAF600B6EE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18" creationId="{41F8C064-2DC5-4758-B49C-76BFF64052AF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20" creationId="{FBD68200-BC03-4015-860B-CD5C30CD76B8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22" creationId="{A0B5529D-5CAA-4BF2-B5C9-34705E7661F9}"/>
          </ac:spMkLst>
        </pc:spChg>
        <pc:spChg chg="add">
          <ac:chgData name="Anastasia Pavlopoulou" userId="69956b101a037253" providerId="LiveId" clId="{02E5E6E9-7770-4FCB-8215-AA679F1138AF}" dt="2024-12-03T17:43:36.457" v="769" actId="26606"/>
          <ac:spMkLst>
            <pc:docMk/>
            <pc:sldMk cId="11597746" sldId="264"/>
            <ac:spMk id="24" creationId="{332A6F87-AC28-4AA8-B8A6-AEBC67BD0D64}"/>
          </ac:spMkLst>
        </pc:spChg>
        <pc:graphicFrameChg chg="add mod modGraphic">
          <ac:chgData name="Anastasia Pavlopoulou" userId="69956b101a037253" providerId="LiveId" clId="{02E5E6E9-7770-4FCB-8215-AA679F1138AF}" dt="2025-01-19T09:47:00.515" v="16393" actId="20577"/>
          <ac:graphicFrameMkLst>
            <pc:docMk/>
            <pc:sldMk cId="11597746" sldId="264"/>
            <ac:graphicFrameMk id="5" creationId="{990C1E9D-EEA6-B099-8F02-78B35357E06A}"/>
          </ac:graphicFrameMkLst>
        </pc:graphicFrameChg>
        <pc:picChg chg="add">
          <ac:chgData name="Anastasia Pavlopoulou" userId="69956b101a037253" providerId="LiveId" clId="{02E5E6E9-7770-4FCB-8215-AA679F1138AF}" dt="2024-12-03T17:43:36.457" v="769" actId="26606"/>
          <ac:picMkLst>
            <pc:docMk/>
            <pc:sldMk cId="11597746" sldId="264"/>
            <ac:picMk id="12" creationId="{00B98862-BEE1-44FB-A335-A1B9106B445E}"/>
          </ac:picMkLst>
        </pc:picChg>
        <pc:picChg chg="add">
          <ac:chgData name="Anastasia Pavlopoulou" userId="69956b101a037253" providerId="LiveId" clId="{02E5E6E9-7770-4FCB-8215-AA679F1138AF}" dt="2024-12-03T17:43:36.457" v="769" actId="26606"/>
          <ac:picMkLst>
            <pc:docMk/>
            <pc:sldMk cId="11597746" sldId="264"/>
            <ac:picMk id="16" creationId="{7185CF21-0594-48C0-9F3E-254D6BCE9D9B}"/>
          </ac:picMkLst>
        </pc:picChg>
      </pc:sldChg>
      <pc:sldChg chg="addSp delSp modSp new mod modTransition setBg modAnim modNotesTx">
        <pc:chgData name="Anastasia Pavlopoulou" userId="69956b101a037253" providerId="LiveId" clId="{02E5E6E9-7770-4FCB-8215-AA679F1138AF}" dt="2025-01-23T08:40:42.259" v="19884" actId="20577"/>
        <pc:sldMkLst>
          <pc:docMk/>
          <pc:sldMk cId="2085790462" sldId="265"/>
        </pc:sldMkLst>
        <pc:spChg chg="mod">
          <ac:chgData name="Anastasia Pavlopoulou" userId="69956b101a037253" providerId="LiveId" clId="{02E5E6E9-7770-4FCB-8215-AA679F1138AF}" dt="2024-12-06T16:42:19.366" v="1624" actId="1076"/>
          <ac:spMkLst>
            <pc:docMk/>
            <pc:sldMk cId="2085790462" sldId="265"/>
            <ac:spMk id="2" creationId="{A1379FB9-15A4-9461-0024-7F0889449296}"/>
          </ac:spMkLst>
        </pc:spChg>
        <pc:spChg chg="add mod">
          <ac:chgData name="Anastasia Pavlopoulou" userId="69956b101a037253" providerId="LiveId" clId="{02E5E6E9-7770-4FCB-8215-AA679F1138AF}" dt="2024-12-06T16:42:10.795" v="1622" actId="2711"/>
          <ac:spMkLst>
            <pc:docMk/>
            <pc:sldMk cId="2085790462" sldId="265"/>
            <ac:spMk id="5" creationId="{67C05FEA-934E-07DE-1C5D-99CE84075D14}"/>
          </ac:spMkLst>
        </pc:spChg>
        <pc:spChg chg="add mod">
          <ac:chgData name="Anastasia Pavlopoulou" userId="69956b101a037253" providerId="LiveId" clId="{02E5E6E9-7770-4FCB-8215-AA679F1138AF}" dt="2024-12-06T16:42:30.823" v="1627" actId="122"/>
          <ac:spMkLst>
            <pc:docMk/>
            <pc:sldMk cId="2085790462" sldId="265"/>
            <ac:spMk id="6" creationId="{95BDE996-8551-8F04-586A-3F905A902DB1}"/>
          </ac:spMkLst>
        </pc:spChg>
        <pc:spChg chg="add mod">
          <ac:chgData name="Anastasia Pavlopoulou" userId="69956b101a037253" providerId="LiveId" clId="{02E5E6E9-7770-4FCB-8215-AA679F1138AF}" dt="2024-12-06T16:42:44.071" v="1630" actId="1076"/>
          <ac:spMkLst>
            <pc:docMk/>
            <pc:sldMk cId="2085790462" sldId="265"/>
            <ac:spMk id="7" creationId="{A5D95B8B-C401-8BE7-0181-10FC429B2206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75" creationId="{4C790028-99AE-4AE4-8269-9913E2D50625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76" creationId="{06936A2A-FE08-4EE0-A409-3EF3FA2448DE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77" creationId="{BAF0407B-48CB-4C05-B0D7-7A69A0D407F1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78" creationId="{ADC50C3D-0DA0-4914-B5B4-D1819CC69813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79" creationId="{8CF9E583-1A92-4144-B4FA-81D98317FA04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0" creationId="{847489EB-355C-4170-8C70-5CDD42EFDDBC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3" creationId="{D8887E40-5A0B-4897-80F0-0BAFAAB61CF9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4" creationId="{92E3B1B6-DAAA-408B-A99C-2A7EE0409A7D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5" creationId="{7A72B882-D016-4849-AF04-88E39D13AC52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6" creationId="{41FF9E96-6955-4599-A2D0-1FF57939CBA3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7" creationId="{A15CFF31-2A56-4E24-9263-DC4342144D06}"/>
          </ac:spMkLst>
        </pc:spChg>
        <pc:spChg chg="add">
          <ac:chgData name="Anastasia Pavlopoulou" userId="69956b101a037253" providerId="LiveId" clId="{02E5E6E9-7770-4FCB-8215-AA679F1138AF}" dt="2024-12-06T16:40:03.298" v="1499" actId="26606"/>
          <ac:spMkLst>
            <pc:docMk/>
            <pc:sldMk cId="2085790462" sldId="265"/>
            <ac:spMk id="88" creationId="{8F8907EB-52AA-4516-BC6A-7861CE0774DC}"/>
          </ac:spMkLst>
        </pc:spChg>
        <pc:picChg chg="add mod">
          <ac:chgData name="Anastasia Pavlopoulou" userId="69956b101a037253" providerId="LiveId" clId="{02E5E6E9-7770-4FCB-8215-AA679F1138AF}" dt="2024-12-06T18:10:07.792" v="3961" actId="1076"/>
          <ac:picMkLst>
            <pc:docMk/>
            <pc:sldMk cId="2085790462" sldId="265"/>
            <ac:picMk id="4" creationId="{112F8F98-42DF-09B6-0D56-D839BF86B337}"/>
          </ac:picMkLst>
        </pc:picChg>
        <pc:picChg chg="add">
          <ac:chgData name="Anastasia Pavlopoulou" userId="69956b101a037253" providerId="LiveId" clId="{02E5E6E9-7770-4FCB-8215-AA679F1138AF}" dt="2024-12-06T16:40:03.298" v="1499" actId="26606"/>
          <ac:picMkLst>
            <pc:docMk/>
            <pc:sldMk cId="2085790462" sldId="265"/>
            <ac:picMk id="73" creationId="{01AF5FBB-9FDC-4D75-9DD6-DAF01ED197A0}"/>
          </ac:picMkLst>
        </pc:picChg>
        <pc:picChg chg="add">
          <ac:chgData name="Anastasia Pavlopoulou" userId="69956b101a037253" providerId="LiveId" clId="{02E5E6E9-7770-4FCB-8215-AA679F1138AF}" dt="2024-12-06T16:40:03.298" v="1499" actId="26606"/>
          <ac:picMkLst>
            <pc:docMk/>
            <pc:sldMk cId="2085790462" sldId="265"/>
            <ac:picMk id="74" creationId="{933BBBE6-F4CF-483E-BA74-B51421B4D93F}"/>
          </ac:picMkLst>
        </pc:picChg>
        <pc:picChg chg="add">
          <ac:chgData name="Anastasia Pavlopoulou" userId="69956b101a037253" providerId="LiveId" clId="{02E5E6E9-7770-4FCB-8215-AA679F1138AF}" dt="2024-12-06T16:40:03.298" v="1499" actId="26606"/>
          <ac:picMkLst>
            <pc:docMk/>
            <pc:sldMk cId="2085790462" sldId="265"/>
            <ac:picMk id="81" creationId="{521CC0F3-7B68-4C9C-999A-74F8925C33B2}"/>
          </ac:picMkLst>
        </pc:picChg>
        <pc:picChg chg="add">
          <ac:chgData name="Anastasia Pavlopoulou" userId="69956b101a037253" providerId="LiveId" clId="{02E5E6E9-7770-4FCB-8215-AA679F1138AF}" dt="2024-12-06T16:40:03.298" v="1499" actId="26606"/>
          <ac:picMkLst>
            <pc:docMk/>
            <pc:sldMk cId="2085790462" sldId="265"/>
            <ac:picMk id="82" creationId="{3EB18ECF-1C11-48BB-8C2B-DC5532A906F4}"/>
          </ac:picMkLst>
        </pc:picChg>
      </pc:sldChg>
      <pc:sldChg chg="addSp delSp modSp new mod modTransition setBg delAnim modAnim setClrOvrMap modNotesTx">
        <pc:chgData name="Anastasia Pavlopoulou" userId="69956b101a037253" providerId="LiveId" clId="{02E5E6E9-7770-4FCB-8215-AA679F1138AF}" dt="2025-01-23T08:40:40.073" v="19883" actId="20577"/>
        <pc:sldMkLst>
          <pc:docMk/>
          <pc:sldMk cId="850764682" sldId="266"/>
        </pc:sldMkLst>
        <pc:spChg chg="add mod">
          <ac:chgData name="Anastasia Pavlopoulou" userId="69956b101a037253" providerId="LiveId" clId="{02E5E6E9-7770-4FCB-8215-AA679F1138AF}" dt="2025-01-09T11:57:38.703" v="14872" actId="1076"/>
          <ac:spMkLst>
            <pc:docMk/>
            <pc:sldMk cId="850764682" sldId="266"/>
            <ac:spMk id="5" creationId="{508E1B0C-EBB8-F98E-BAB8-50BF06B99262}"/>
          </ac:spMkLst>
        </pc:spChg>
        <pc:spChg chg="add mod">
          <ac:chgData name="Anastasia Pavlopoulou" userId="69956b101a037253" providerId="LiveId" clId="{02E5E6E9-7770-4FCB-8215-AA679F1138AF}" dt="2025-01-22T18:36:17.898" v="19712" actId="1076"/>
          <ac:spMkLst>
            <pc:docMk/>
            <pc:sldMk cId="850764682" sldId="266"/>
            <ac:spMk id="6" creationId="{2FF5E4D9-6491-E2F1-BCAA-6AC34D4ADC1D}"/>
          </ac:spMkLst>
        </pc:spChg>
        <pc:spChg chg="add mod ord">
          <ac:chgData name="Anastasia Pavlopoulou" userId="69956b101a037253" providerId="LiveId" clId="{02E5E6E9-7770-4FCB-8215-AA679F1138AF}" dt="2025-01-22T18:36:22.695" v="19713" actId="115"/>
          <ac:spMkLst>
            <pc:docMk/>
            <pc:sldMk cId="850764682" sldId="266"/>
            <ac:spMk id="7" creationId="{4D2BFE9A-316F-DED2-072B-70D797EB384A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44" creationId="{7BA5DE79-30D1-4A10-8DB9-0A6E523A9723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46" creationId="{9ABD0D63-D23F-4AE7-8270-4185EF9C1C25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48" creationId="{72168E9E-94E9-4BE3-B88C-C8A468117753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50" creationId="{12107AC1-AA0D-4097-B03D-FD3C632AB886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52" creationId="{7C8D231A-EC46-4736-B00F-76D307082204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54" creationId="{8F3CF990-ACB8-443A-BB74-D36EC8A00B02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58" creationId="{65F94F98-3A57-49AA-838E-91AAF600B6EE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62" creationId="{A0B5529D-5CAA-4BF2-B5C9-34705E7661F9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64" creationId="{FBD68200-BC03-4015-860B-CD5C30CD76B8}"/>
          </ac:spMkLst>
        </pc:spChg>
        <pc:spChg chg="add">
          <ac:chgData name="Anastasia Pavlopoulou" userId="69956b101a037253" providerId="LiveId" clId="{02E5E6E9-7770-4FCB-8215-AA679F1138AF}" dt="2024-12-03T17:51:14.881" v="866" actId="26606"/>
          <ac:spMkLst>
            <pc:docMk/>
            <pc:sldMk cId="850764682" sldId="266"/>
            <ac:spMk id="66" creationId="{332A6F87-AC28-4AA8-B8A6-AEBC67BD0D64}"/>
          </ac:spMkLst>
        </pc:spChg>
        <pc:picChg chg="add mod">
          <ac:chgData name="Anastasia Pavlopoulou" userId="69956b101a037253" providerId="LiveId" clId="{02E5E6E9-7770-4FCB-8215-AA679F1138AF}" dt="2025-01-22T18:36:30.913" v="19715" actId="1076"/>
          <ac:picMkLst>
            <pc:docMk/>
            <pc:sldMk cId="850764682" sldId="266"/>
            <ac:picMk id="4" creationId="{CE46597A-074F-76AC-854A-C393FE0FA838}"/>
          </ac:picMkLst>
        </pc:picChg>
        <pc:picChg chg="add mod">
          <ac:chgData name="Anastasia Pavlopoulou" userId="69956b101a037253" providerId="LiveId" clId="{02E5E6E9-7770-4FCB-8215-AA679F1138AF}" dt="2025-01-09T11:58:56.028" v="14880" actId="1440"/>
          <ac:picMkLst>
            <pc:docMk/>
            <pc:sldMk cId="850764682" sldId="266"/>
            <ac:picMk id="13" creationId="{0BC5E11F-1AB5-987A-811F-621C8D431750}"/>
          </ac:picMkLst>
        </pc:picChg>
        <pc:picChg chg="add">
          <ac:chgData name="Anastasia Pavlopoulou" userId="69956b101a037253" providerId="LiveId" clId="{02E5E6E9-7770-4FCB-8215-AA679F1138AF}" dt="2024-12-03T17:51:14.881" v="866" actId="26606"/>
          <ac:picMkLst>
            <pc:docMk/>
            <pc:sldMk cId="850764682" sldId="266"/>
            <ac:picMk id="40" creationId="{3DBBA26C-89C3-411F-9753-606A413F89AF}"/>
          </ac:picMkLst>
        </pc:picChg>
        <pc:picChg chg="add">
          <ac:chgData name="Anastasia Pavlopoulou" userId="69956b101a037253" providerId="LiveId" clId="{02E5E6E9-7770-4FCB-8215-AA679F1138AF}" dt="2024-12-03T17:51:14.881" v="866" actId="26606"/>
          <ac:picMkLst>
            <pc:docMk/>
            <pc:sldMk cId="850764682" sldId="266"/>
            <ac:picMk id="42" creationId="{EEAD2215-6311-4D1C-B6B5-F57CB6BFCBCA}"/>
          </ac:picMkLst>
        </pc:picChg>
        <pc:picChg chg="add">
          <ac:chgData name="Anastasia Pavlopoulou" userId="69956b101a037253" providerId="LiveId" clId="{02E5E6E9-7770-4FCB-8215-AA679F1138AF}" dt="2024-12-03T17:51:14.881" v="866" actId="26606"/>
          <ac:picMkLst>
            <pc:docMk/>
            <pc:sldMk cId="850764682" sldId="266"/>
            <ac:picMk id="56" creationId="{00B98862-BEE1-44FB-A335-A1B9106B445E}"/>
          </ac:picMkLst>
        </pc:picChg>
        <pc:picChg chg="add">
          <ac:chgData name="Anastasia Pavlopoulou" userId="69956b101a037253" providerId="LiveId" clId="{02E5E6E9-7770-4FCB-8215-AA679F1138AF}" dt="2024-12-03T17:51:14.881" v="866" actId="26606"/>
          <ac:picMkLst>
            <pc:docMk/>
            <pc:sldMk cId="850764682" sldId="266"/>
            <ac:picMk id="60" creationId="{7185CF21-0594-48C0-9F3E-254D6BCE9D9B}"/>
          </ac:picMkLst>
        </pc:picChg>
      </pc:sldChg>
      <pc:sldChg chg="delSp add del setBg delDesignElem">
        <pc:chgData name="Anastasia Pavlopoulou" userId="69956b101a037253" providerId="LiveId" clId="{02E5E6E9-7770-4FCB-8215-AA679F1138AF}" dt="2024-12-03T17:50:01.758" v="859" actId="2696"/>
        <pc:sldMkLst>
          <pc:docMk/>
          <pc:sldMk cId="3904552372" sldId="266"/>
        </pc:sldMkLst>
      </pc:sldChg>
      <pc:sldChg chg="addSp delSp modSp new del mod setBg setClrOvrMap modNotesTx">
        <pc:chgData name="Anastasia Pavlopoulou" userId="69956b101a037253" providerId="LiveId" clId="{02E5E6E9-7770-4FCB-8215-AA679F1138AF}" dt="2024-12-17T12:39:54.628" v="12637" actId="2696"/>
        <pc:sldMkLst>
          <pc:docMk/>
          <pc:sldMk cId="1302172546" sldId="267"/>
        </pc:sldMkLst>
      </pc:sldChg>
      <pc:sldChg chg="addSp delSp modSp new del mod">
        <pc:chgData name="Anastasia Pavlopoulou" userId="69956b101a037253" providerId="LiveId" clId="{02E5E6E9-7770-4FCB-8215-AA679F1138AF}" dt="2024-12-06T17:00:34.072" v="2105" actId="2696"/>
        <pc:sldMkLst>
          <pc:docMk/>
          <pc:sldMk cId="1288200262" sldId="268"/>
        </pc:sldMkLst>
      </pc:sldChg>
      <pc:sldChg chg="addSp delSp modSp new del mod">
        <pc:chgData name="Anastasia Pavlopoulou" userId="69956b101a037253" providerId="LiveId" clId="{02E5E6E9-7770-4FCB-8215-AA679F1138AF}" dt="2024-12-06T18:13:17.351" v="3994" actId="2696"/>
        <pc:sldMkLst>
          <pc:docMk/>
          <pc:sldMk cId="55499692" sldId="269"/>
        </pc:sldMkLst>
      </pc:sldChg>
      <pc:sldChg chg="addSp delSp modSp new del mod setBg setClrOvrMap modNotesTx">
        <pc:chgData name="Anastasia Pavlopoulou" userId="69956b101a037253" providerId="LiveId" clId="{02E5E6E9-7770-4FCB-8215-AA679F1138AF}" dt="2024-12-17T13:44:59.627" v="13787" actId="2696"/>
        <pc:sldMkLst>
          <pc:docMk/>
          <pc:sldMk cId="269770227" sldId="270"/>
        </pc:sldMkLst>
      </pc:sldChg>
      <pc:sldChg chg="new del">
        <pc:chgData name="Anastasia Pavlopoulou" userId="69956b101a037253" providerId="LiveId" clId="{02E5E6E9-7770-4FCB-8215-AA679F1138AF}" dt="2024-12-06T16:59:42.337" v="2096" actId="2696"/>
        <pc:sldMkLst>
          <pc:docMk/>
          <pc:sldMk cId="2447360566" sldId="270"/>
        </pc:sldMkLst>
      </pc:sldChg>
      <pc:sldChg chg="addSp delSp modSp new add del mod modTransition setBg modNotesTx">
        <pc:chgData name="Anastasia Pavlopoulou" userId="69956b101a037253" providerId="LiveId" clId="{02E5E6E9-7770-4FCB-8215-AA679F1138AF}" dt="2024-12-17T13:55:58.259" v="13908" actId="2696"/>
        <pc:sldMkLst>
          <pc:docMk/>
          <pc:sldMk cId="3760406216" sldId="271"/>
        </pc:sldMkLst>
      </pc:sldChg>
      <pc:sldChg chg="addSp delSp modSp new del mod setBg modNotesTx">
        <pc:chgData name="Anastasia Pavlopoulou" userId="69956b101a037253" providerId="LiveId" clId="{02E5E6E9-7770-4FCB-8215-AA679F1138AF}" dt="2024-12-17T13:44:32.739" v="13785" actId="2696"/>
        <pc:sldMkLst>
          <pc:docMk/>
          <pc:sldMk cId="1855476893" sldId="272"/>
        </pc:sldMkLst>
      </pc:sldChg>
      <pc:sldChg chg="addSp delSp modSp new mod modTransition setBg addAnim modNotesTx">
        <pc:chgData name="Anastasia Pavlopoulou" userId="69956b101a037253" providerId="LiveId" clId="{02E5E6E9-7770-4FCB-8215-AA679F1138AF}" dt="2025-01-23T08:40:55.285" v="19889" actId="20577"/>
        <pc:sldMkLst>
          <pc:docMk/>
          <pc:sldMk cId="84712108" sldId="273"/>
        </pc:sldMkLst>
        <pc:spChg chg="mod ord">
          <ac:chgData name="Anastasia Pavlopoulou" userId="69956b101a037253" providerId="LiveId" clId="{02E5E6E9-7770-4FCB-8215-AA679F1138AF}" dt="2024-12-06T17:45:42.711" v="3509" actId="122"/>
          <ac:spMkLst>
            <pc:docMk/>
            <pc:sldMk cId="84712108" sldId="273"/>
            <ac:spMk id="2" creationId="{D1D18428-5B46-6FFB-FB7A-7937AD087D73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14" creationId="{8DA14841-53A4-4935-BE65-C8373B8A6D06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16" creationId="{9877C2CF-B2DD-41C8-8B5E-152673376B41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18" creationId="{D377EE36-E59D-4778-8F99-4B470DA4A306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20" creationId="{2586C6C5-47AF-450A-932D-880EF823E596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22" creationId="{A587901A-AA64-4940-9803-F67677851150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24" creationId="{147E635D-C3B4-465B-AF24-991B6BF63C49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30" creationId="{14E56C4B-C9E0-4F01-AF43-E69279A06A1C}"/>
          </ac:spMkLst>
        </pc:spChg>
        <pc:spChg chg="add">
          <ac:chgData name="Anastasia Pavlopoulou" userId="69956b101a037253" providerId="LiveId" clId="{02E5E6E9-7770-4FCB-8215-AA679F1138AF}" dt="2024-12-06T17:45:15.092" v="3505" actId="26606"/>
          <ac:spMkLst>
            <pc:docMk/>
            <pc:sldMk cId="84712108" sldId="273"/>
            <ac:spMk id="32" creationId="{8C654A17-56DA-4921-A42B-DE255FA66365}"/>
          </ac:spMkLst>
        </pc:spChg>
        <pc:picChg chg="add mod">
          <ac:chgData name="Anastasia Pavlopoulou" userId="69956b101a037253" providerId="LiveId" clId="{02E5E6E9-7770-4FCB-8215-AA679F1138AF}" dt="2024-12-06T17:45:15.092" v="3505" actId="26606"/>
          <ac:picMkLst>
            <pc:docMk/>
            <pc:sldMk cId="84712108" sldId="273"/>
            <ac:picMk id="5" creationId="{DC5BFFEA-6DAD-70A2-5F79-B3411E601CA3}"/>
          </ac:picMkLst>
        </pc:picChg>
        <pc:picChg chg="add">
          <ac:chgData name="Anastasia Pavlopoulou" userId="69956b101a037253" providerId="LiveId" clId="{02E5E6E9-7770-4FCB-8215-AA679F1138AF}" dt="2024-12-06T17:45:15.092" v="3505" actId="26606"/>
          <ac:picMkLst>
            <pc:docMk/>
            <pc:sldMk cId="84712108" sldId="273"/>
            <ac:picMk id="10" creationId="{2FA3880A-8D8F-466C-A4A1-F07BCDD3719C}"/>
          </ac:picMkLst>
        </pc:picChg>
        <pc:picChg chg="add">
          <ac:chgData name="Anastasia Pavlopoulou" userId="69956b101a037253" providerId="LiveId" clId="{02E5E6E9-7770-4FCB-8215-AA679F1138AF}" dt="2024-12-06T17:45:15.092" v="3505" actId="26606"/>
          <ac:picMkLst>
            <pc:docMk/>
            <pc:sldMk cId="84712108" sldId="273"/>
            <ac:picMk id="12" creationId="{3C0A64CB-20A1-4508-B568-284EB04F78EE}"/>
          </ac:picMkLst>
        </pc:picChg>
        <pc:picChg chg="add">
          <ac:chgData name="Anastasia Pavlopoulou" userId="69956b101a037253" providerId="LiveId" clId="{02E5E6E9-7770-4FCB-8215-AA679F1138AF}" dt="2024-12-06T17:45:15.092" v="3505" actId="26606"/>
          <ac:picMkLst>
            <pc:docMk/>
            <pc:sldMk cId="84712108" sldId="273"/>
            <ac:picMk id="26" creationId="{4A0623D0-396B-499E-BBFB-C17F1BB0F2DF}"/>
          </ac:picMkLst>
        </pc:picChg>
        <pc:picChg chg="add">
          <ac:chgData name="Anastasia Pavlopoulou" userId="69956b101a037253" providerId="LiveId" clId="{02E5E6E9-7770-4FCB-8215-AA679F1138AF}" dt="2024-12-06T17:45:15.092" v="3505" actId="26606"/>
          <ac:picMkLst>
            <pc:docMk/>
            <pc:sldMk cId="84712108" sldId="273"/>
            <ac:picMk id="28" creationId="{21AF192C-698D-4635-9C9F-F9769A56A96C}"/>
          </ac:picMkLst>
        </pc:picChg>
      </pc:sldChg>
      <pc:sldChg chg="addSp delSp modSp new mod modTransition setBg setClrOvrMap modNotesTx">
        <pc:chgData name="Anastasia Pavlopoulou" userId="69956b101a037253" providerId="LiveId" clId="{02E5E6E9-7770-4FCB-8215-AA679F1138AF}" dt="2025-01-23T08:40:45.299" v="19885" actId="20577"/>
        <pc:sldMkLst>
          <pc:docMk/>
          <pc:sldMk cId="4157452978" sldId="274"/>
        </pc:sldMkLst>
        <pc:spChg chg="add mod">
          <ac:chgData name="Anastasia Pavlopoulou" userId="69956b101a037253" providerId="LiveId" clId="{02E5E6E9-7770-4FCB-8215-AA679F1138AF}" dt="2024-12-17T13:18:40.346" v="13489" actId="6549"/>
          <ac:spMkLst>
            <pc:docMk/>
            <pc:sldMk cId="4157452978" sldId="274"/>
            <ac:spMk id="6" creationId="{19803097-EC6E-9484-E033-029BE86467C6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79" creationId="{355E0F90-3FFF-4E04-B3C8-3C969A415D9C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0" creationId="{EC63A4EF-A033-4ED0-9EB6-6E1A8D264FE7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1" creationId="{964965EE-80F2-417F-9652-5BFF14DA7CDD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2" creationId="{AA3C9611-CFD7-4C23-A8F2-00E7865A5D02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3" creationId="{9A926BDB-98EF-43B0-A66B-1A6EF8FB2835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5" creationId="{90FADDEF-2C10-4B0B-868E-6A655B671DAC}"/>
          </ac:spMkLst>
        </pc:spChg>
        <pc:spChg chg="add">
          <ac:chgData name="Anastasia Pavlopoulou" userId="69956b101a037253" providerId="LiveId" clId="{02E5E6E9-7770-4FCB-8215-AA679F1138AF}" dt="2024-12-17T13:02:25.076" v="13406" actId="26606"/>
          <ac:spMkLst>
            <pc:docMk/>
            <pc:sldMk cId="4157452978" sldId="274"/>
            <ac:spMk id="186" creationId="{38C3F280-4F7A-4FCF-9DC8-DDA3B6A05F70}"/>
          </ac:spMkLst>
        </pc:spChg>
        <pc:picChg chg="add mod">
          <ac:chgData name="Anastasia Pavlopoulou" userId="69956b101a037253" providerId="LiveId" clId="{02E5E6E9-7770-4FCB-8215-AA679F1138AF}" dt="2024-12-17T13:02:34.121" v="13407" actId="27614"/>
          <ac:picMkLst>
            <pc:docMk/>
            <pc:sldMk cId="4157452978" sldId="274"/>
            <ac:picMk id="5" creationId="{3EFB9FCF-5F49-9099-7C3D-DA17D47278F4}"/>
          </ac:picMkLst>
        </pc:picChg>
        <pc:picChg chg="add mod ord modCrop">
          <ac:chgData name="Anastasia Pavlopoulou" userId="69956b101a037253" providerId="LiveId" clId="{02E5E6E9-7770-4FCB-8215-AA679F1138AF}" dt="2024-12-17T13:17:53.258" v="13476" actId="1076"/>
          <ac:picMkLst>
            <pc:docMk/>
            <pc:sldMk cId="4157452978" sldId="274"/>
            <ac:picMk id="9" creationId="{1A3EAB0C-70CF-B076-77D9-7EC0FA9C0998}"/>
          </ac:picMkLst>
        </pc:picChg>
        <pc:picChg chg="add">
          <ac:chgData name="Anastasia Pavlopoulou" userId="69956b101a037253" providerId="LiveId" clId="{02E5E6E9-7770-4FCB-8215-AA679F1138AF}" dt="2024-12-17T13:02:25.076" v="13406" actId="26606"/>
          <ac:picMkLst>
            <pc:docMk/>
            <pc:sldMk cId="4157452978" sldId="274"/>
            <ac:picMk id="177" creationId="{722F0272-3878-4604-AA91-01CA8F08DEF5}"/>
          </ac:picMkLst>
        </pc:picChg>
        <pc:picChg chg="add">
          <ac:chgData name="Anastasia Pavlopoulou" userId="69956b101a037253" providerId="LiveId" clId="{02E5E6E9-7770-4FCB-8215-AA679F1138AF}" dt="2024-12-17T13:02:25.076" v="13406" actId="26606"/>
          <ac:picMkLst>
            <pc:docMk/>
            <pc:sldMk cId="4157452978" sldId="274"/>
            <ac:picMk id="178" creationId="{1F60EAEC-22E3-4448-8F0A-9ADAA793A95E}"/>
          </ac:picMkLst>
        </pc:picChg>
        <pc:picChg chg="add">
          <ac:chgData name="Anastasia Pavlopoulou" userId="69956b101a037253" providerId="LiveId" clId="{02E5E6E9-7770-4FCB-8215-AA679F1138AF}" dt="2024-12-17T13:02:25.076" v="13406" actId="26606"/>
          <ac:picMkLst>
            <pc:docMk/>
            <pc:sldMk cId="4157452978" sldId="274"/>
            <ac:picMk id="184" creationId="{A722A754-56A5-43DA-ADE3-C2704FABA2DC}"/>
          </ac:picMkLst>
        </pc:picChg>
      </pc:sldChg>
      <pc:sldChg chg="addSp delSp modSp new mod modTransition setBg setClrOvrMap modNotesTx">
        <pc:chgData name="Anastasia Pavlopoulou" userId="69956b101a037253" providerId="LiveId" clId="{02E5E6E9-7770-4FCB-8215-AA679F1138AF}" dt="2025-01-23T08:40:57.622" v="19890" actId="20577"/>
        <pc:sldMkLst>
          <pc:docMk/>
          <pc:sldMk cId="2114994559" sldId="275"/>
        </pc:sldMkLst>
        <pc:spChg chg="add">
          <ac:chgData name="Anastasia Pavlopoulou" userId="69956b101a037253" providerId="LiveId" clId="{02E5E6E9-7770-4FCB-8215-AA679F1138AF}" dt="2024-12-06T17:47:17.202" v="3524" actId="26606"/>
          <ac:spMkLst>
            <pc:docMk/>
            <pc:sldMk cId="2114994559" sldId="275"/>
            <ac:spMk id="36" creationId="{355E0F90-3FFF-4E04-B3C8-3C969A415D9C}"/>
          </ac:spMkLst>
        </pc:spChg>
        <pc:spChg chg="add">
          <ac:chgData name="Anastasia Pavlopoulou" userId="69956b101a037253" providerId="LiveId" clId="{02E5E6E9-7770-4FCB-8215-AA679F1138AF}" dt="2024-12-06T17:47:17.202" v="3524" actId="26606"/>
          <ac:spMkLst>
            <pc:docMk/>
            <pc:sldMk cId="2114994559" sldId="275"/>
            <ac:spMk id="37" creationId="{EC63A4EF-A033-4ED0-9EB6-6E1A8D264FE7}"/>
          </ac:spMkLst>
        </pc:spChg>
        <pc:spChg chg="add">
          <ac:chgData name="Anastasia Pavlopoulou" userId="69956b101a037253" providerId="LiveId" clId="{02E5E6E9-7770-4FCB-8215-AA679F1138AF}" dt="2024-12-06T17:47:17.202" v="3524" actId="26606"/>
          <ac:spMkLst>
            <pc:docMk/>
            <pc:sldMk cId="2114994559" sldId="275"/>
            <ac:spMk id="38" creationId="{964965EE-80F2-417F-9652-5BFF14DA7CDD}"/>
          </ac:spMkLst>
        </pc:spChg>
        <pc:spChg chg="add">
          <ac:chgData name="Anastasia Pavlopoulou" userId="69956b101a037253" providerId="LiveId" clId="{02E5E6E9-7770-4FCB-8215-AA679F1138AF}" dt="2024-12-06T17:47:17.202" v="3524" actId="26606"/>
          <ac:spMkLst>
            <pc:docMk/>
            <pc:sldMk cId="2114994559" sldId="275"/>
            <ac:spMk id="39" creationId="{AA3C9611-CFD7-4C23-A8F2-00E7865A5D02}"/>
          </ac:spMkLst>
        </pc:spChg>
        <pc:graphicFrameChg chg="add mod modGraphic">
          <ac:chgData name="Anastasia Pavlopoulou" userId="69956b101a037253" providerId="LiveId" clId="{02E5E6E9-7770-4FCB-8215-AA679F1138AF}" dt="2025-01-22T18:16:51.917" v="18875" actId="1076"/>
          <ac:graphicFrameMkLst>
            <pc:docMk/>
            <pc:sldMk cId="2114994559" sldId="275"/>
            <ac:graphicFrameMk id="40" creationId="{63F42901-5C3B-0AF9-2BA0-1AB076F0F779}"/>
          </ac:graphicFrameMkLst>
        </pc:graphicFrameChg>
        <pc:picChg chg="add">
          <ac:chgData name="Anastasia Pavlopoulou" userId="69956b101a037253" providerId="LiveId" clId="{02E5E6E9-7770-4FCB-8215-AA679F1138AF}" dt="2024-12-06T17:47:17.202" v="3524" actId="26606"/>
          <ac:picMkLst>
            <pc:docMk/>
            <pc:sldMk cId="2114994559" sldId="275"/>
            <ac:picMk id="34" creationId="{722F0272-3878-4604-AA91-01CA8F08DEF5}"/>
          </ac:picMkLst>
        </pc:picChg>
        <pc:picChg chg="add">
          <ac:chgData name="Anastasia Pavlopoulou" userId="69956b101a037253" providerId="LiveId" clId="{02E5E6E9-7770-4FCB-8215-AA679F1138AF}" dt="2024-12-06T17:47:17.202" v="3524" actId="26606"/>
          <ac:picMkLst>
            <pc:docMk/>
            <pc:sldMk cId="2114994559" sldId="275"/>
            <ac:picMk id="35" creationId="{1F60EAEC-22E3-4448-8F0A-9ADAA793A95E}"/>
          </ac:picMkLst>
        </pc:picChg>
      </pc:sldChg>
      <pc:sldChg chg="addSp delSp modSp new del mod setBg addAnim delAnim setClrOvrMap">
        <pc:chgData name="Anastasia Pavlopoulou" userId="69956b101a037253" providerId="LiveId" clId="{02E5E6E9-7770-4FCB-8215-AA679F1138AF}" dt="2024-12-06T17:53:45.256" v="3733" actId="2696"/>
        <pc:sldMkLst>
          <pc:docMk/>
          <pc:sldMk cId="4186090518" sldId="276"/>
        </pc:sldMkLst>
      </pc:sldChg>
      <pc:sldChg chg="addSp delSp modSp new mod modTransition setBg">
        <pc:chgData name="Anastasia Pavlopoulou" userId="69956b101a037253" providerId="LiveId" clId="{02E5E6E9-7770-4FCB-8215-AA679F1138AF}" dt="2024-12-17T13:46:33.911" v="13802"/>
        <pc:sldMkLst>
          <pc:docMk/>
          <pc:sldMk cId="1240523613" sldId="277"/>
        </pc:sldMkLst>
        <pc:spChg chg="add mod">
          <ac:chgData name="Anastasia Pavlopoulou" userId="69956b101a037253" providerId="LiveId" clId="{02E5E6E9-7770-4FCB-8215-AA679F1138AF}" dt="2024-12-06T17:52:57.219" v="3726" actId="20577"/>
          <ac:spMkLst>
            <pc:docMk/>
            <pc:sldMk cId="1240523613" sldId="277"/>
            <ac:spMk id="6" creationId="{BE752A97-32DD-3FF8-3BAC-47D329BB7561}"/>
          </ac:spMkLst>
        </pc:spChg>
        <pc:spChg chg="add mod">
          <ac:chgData name="Anastasia Pavlopoulou" userId="69956b101a037253" providerId="LiveId" clId="{02E5E6E9-7770-4FCB-8215-AA679F1138AF}" dt="2024-12-06T17:53:30.655" v="3732" actId="1076"/>
          <ac:spMkLst>
            <pc:docMk/>
            <pc:sldMk cId="1240523613" sldId="277"/>
            <ac:spMk id="7" creationId="{1F27865D-047C-71A0-AFAE-0A16CF5F5359}"/>
          </ac:spMkLst>
        </pc:spChg>
        <pc:spChg chg="add">
          <ac:chgData name="Anastasia Pavlopoulou" userId="69956b101a037253" providerId="LiveId" clId="{02E5E6E9-7770-4FCB-8215-AA679F1138AF}" dt="2024-12-06T17:51:12.482" v="3643" actId="26606"/>
          <ac:spMkLst>
            <pc:docMk/>
            <pc:sldMk cId="1240523613" sldId="277"/>
            <ac:spMk id="12" creationId="{C303A22E-F930-44CD-9A4F-6BF2ABEF41B5}"/>
          </ac:spMkLst>
        </pc:spChg>
        <pc:spChg chg="add">
          <ac:chgData name="Anastasia Pavlopoulou" userId="69956b101a037253" providerId="LiveId" clId="{02E5E6E9-7770-4FCB-8215-AA679F1138AF}" dt="2024-12-06T17:51:12.482" v="3643" actId="26606"/>
          <ac:spMkLst>
            <pc:docMk/>
            <pc:sldMk cId="1240523613" sldId="277"/>
            <ac:spMk id="18" creationId="{3153B03D-1E46-4D03-8CA2-71D1B5893412}"/>
          </ac:spMkLst>
        </pc:spChg>
        <pc:spChg chg="add">
          <ac:chgData name="Anastasia Pavlopoulou" userId="69956b101a037253" providerId="LiveId" clId="{02E5E6E9-7770-4FCB-8215-AA679F1138AF}" dt="2024-12-06T17:51:12.482" v="3643" actId="26606"/>
          <ac:spMkLst>
            <pc:docMk/>
            <pc:sldMk cId="1240523613" sldId="277"/>
            <ac:spMk id="20" creationId="{B4585AC5-0D45-4463-AAF9-0D469B7310B8}"/>
          </ac:spMkLst>
        </pc:spChg>
        <pc:spChg chg="add">
          <ac:chgData name="Anastasia Pavlopoulou" userId="69956b101a037253" providerId="LiveId" clId="{02E5E6E9-7770-4FCB-8215-AA679F1138AF}" dt="2024-12-06T17:51:12.482" v="3643" actId="26606"/>
          <ac:spMkLst>
            <pc:docMk/>
            <pc:sldMk cId="1240523613" sldId="277"/>
            <ac:spMk id="22" creationId="{E22815DD-D329-4BFE-9671-180AE80C6F8F}"/>
          </ac:spMkLst>
        </pc:spChg>
        <pc:spChg chg="add">
          <ac:chgData name="Anastasia Pavlopoulou" userId="69956b101a037253" providerId="LiveId" clId="{02E5E6E9-7770-4FCB-8215-AA679F1138AF}" dt="2024-12-06T17:51:12.482" v="3643" actId="26606"/>
          <ac:spMkLst>
            <pc:docMk/>
            <pc:sldMk cId="1240523613" sldId="277"/>
            <ac:spMk id="24" creationId="{C41B5798-0EBE-4885-9072-BCC9DCCAAB30}"/>
          </ac:spMkLst>
        </pc:spChg>
        <pc:picChg chg="add mod">
          <ac:chgData name="Anastasia Pavlopoulou" userId="69956b101a037253" providerId="LiveId" clId="{02E5E6E9-7770-4FCB-8215-AA679F1138AF}" dt="2024-12-06T17:53:22.206" v="3731" actId="1076"/>
          <ac:picMkLst>
            <pc:docMk/>
            <pc:sldMk cId="1240523613" sldId="277"/>
            <ac:picMk id="5" creationId="{C45622FE-54AC-25AD-3E46-FE36185B63BB}"/>
          </ac:picMkLst>
        </pc:picChg>
        <pc:picChg chg="add">
          <ac:chgData name="Anastasia Pavlopoulou" userId="69956b101a037253" providerId="LiveId" clId="{02E5E6E9-7770-4FCB-8215-AA679F1138AF}" dt="2024-12-06T17:51:12.482" v="3643" actId="26606"/>
          <ac:picMkLst>
            <pc:docMk/>
            <pc:sldMk cId="1240523613" sldId="277"/>
            <ac:picMk id="14" creationId="{F3561FF1-1A02-4FF3-A197-1463B195BB62}"/>
          </ac:picMkLst>
        </pc:picChg>
        <pc:picChg chg="add">
          <ac:chgData name="Anastasia Pavlopoulou" userId="69956b101a037253" providerId="LiveId" clId="{02E5E6E9-7770-4FCB-8215-AA679F1138AF}" dt="2024-12-06T17:51:12.482" v="3643" actId="26606"/>
          <ac:picMkLst>
            <pc:docMk/>
            <pc:sldMk cId="1240523613" sldId="277"/>
            <ac:picMk id="16" creationId="{B72EA451-8822-4463-857F-FBEB27C27E0D}"/>
          </ac:picMkLst>
        </pc:picChg>
      </pc:sldChg>
      <pc:sldChg chg="addSp delSp modSp new del mod setBg setClrOvrMap modNotesTx">
        <pc:chgData name="Anastasia Pavlopoulou" userId="69956b101a037253" providerId="LiveId" clId="{02E5E6E9-7770-4FCB-8215-AA679F1138AF}" dt="2024-12-17T13:18:59.060" v="13492" actId="2696"/>
        <pc:sldMkLst>
          <pc:docMk/>
          <pc:sldMk cId="4094816043" sldId="278"/>
        </pc:sldMkLst>
      </pc:sldChg>
      <pc:sldChg chg="addSp delSp modSp new del mod ord modTransition">
        <pc:chgData name="Anastasia Pavlopoulou" userId="69956b101a037253" providerId="LiveId" clId="{02E5E6E9-7770-4FCB-8215-AA679F1138AF}" dt="2024-12-09T17:51:39.974" v="7926" actId="2696"/>
        <pc:sldMkLst>
          <pc:docMk/>
          <pc:sldMk cId="1343326372" sldId="279"/>
        </pc:sldMkLst>
      </pc:sldChg>
      <pc:sldChg chg="addSp delSp modSp new del mod ord setBg">
        <pc:chgData name="Anastasia Pavlopoulou" userId="69956b101a037253" providerId="LiveId" clId="{02E5E6E9-7770-4FCB-8215-AA679F1138AF}" dt="2024-12-06T18:21:00.506" v="4058" actId="2696"/>
        <pc:sldMkLst>
          <pc:docMk/>
          <pc:sldMk cId="1601439562" sldId="279"/>
        </pc:sldMkLst>
      </pc:sldChg>
      <pc:sldChg chg="addSp delSp modSp new mod modTransition modAnim modNotesTx">
        <pc:chgData name="Anastasia Pavlopoulou" userId="69956b101a037253" providerId="LiveId" clId="{02E5E6E9-7770-4FCB-8215-AA679F1138AF}" dt="2025-01-23T08:40:24.872" v="19877" actId="20577"/>
        <pc:sldMkLst>
          <pc:docMk/>
          <pc:sldMk cId="3969608947" sldId="279"/>
        </pc:sldMkLst>
        <pc:spChg chg="add mod">
          <ac:chgData name="Anastasia Pavlopoulou" userId="69956b101a037253" providerId="LiveId" clId="{02E5E6E9-7770-4FCB-8215-AA679F1138AF}" dt="2024-12-11T12:35:26.434" v="9267" actId="1076"/>
          <ac:spMkLst>
            <pc:docMk/>
            <pc:sldMk cId="3969608947" sldId="279"/>
            <ac:spMk id="3" creationId="{EC8DA3DE-A94F-959A-64C2-9B60A780E959}"/>
          </ac:spMkLst>
        </pc:spChg>
        <pc:spChg chg="add mod">
          <ac:chgData name="Anastasia Pavlopoulou" userId="69956b101a037253" providerId="LiveId" clId="{02E5E6E9-7770-4FCB-8215-AA679F1138AF}" dt="2024-12-11T12:35:15.570" v="9265" actId="1076"/>
          <ac:spMkLst>
            <pc:docMk/>
            <pc:sldMk cId="3969608947" sldId="279"/>
            <ac:spMk id="6" creationId="{8D1033D9-DAFC-5AB8-F2B6-5DF7767C1091}"/>
          </ac:spMkLst>
        </pc:spChg>
        <pc:spChg chg="add mod">
          <ac:chgData name="Anastasia Pavlopoulou" userId="69956b101a037253" providerId="LiveId" clId="{02E5E6E9-7770-4FCB-8215-AA679F1138AF}" dt="2024-12-11T12:33:53.824" v="9254" actId="14100"/>
          <ac:spMkLst>
            <pc:docMk/>
            <pc:sldMk cId="3969608947" sldId="279"/>
            <ac:spMk id="10" creationId="{B9806BAA-741B-3770-1632-BA1441E85F35}"/>
          </ac:spMkLst>
        </pc:spChg>
        <pc:spChg chg="add mod">
          <ac:chgData name="Anastasia Pavlopoulou" userId="69956b101a037253" providerId="LiveId" clId="{02E5E6E9-7770-4FCB-8215-AA679F1138AF}" dt="2024-12-11T12:35:01.926" v="9264" actId="208"/>
          <ac:spMkLst>
            <pc:docMk/>
            <pc:sldMk cId="3969608947" sldId="279"/>
            <ac:spMk id="12" creationId="{4E629B60-7F1F-33FD-8A60-2B074D236FCD}"/>
          </ac:spMkLst>
        </pc:spChg>
        <pc:spChg chg="add mod">
          <ac:chgData name="Anastasia Pavlopoulou" userId="69956b101a037253" providerId="LiveId" clId="{02E5E6E9-7770-4FCB-8215-AA679F1138AF}" dt="2024-12-11T12:35:01.926" v="9264" actId="208"/>
          <ac:spMkLst>
            <pc:docMk/>
            <pc:sldMk cId="3969608947" sldId="279"/>
            <ac:spMk id="13" creationId="{67975265-3BF5-9258-ED8A-DD2B53985DBA}"/>
          </ac:spMkLst>
        </pc:spChg>
        <pc:spChg chg="add mod">
          <ac:chgData name="Anastasia Pavlopoulou" userId="69956b101a037253" providerId="LiveId" clId="{02E5E6E9-7770-4FCB-8215-AA679F1138AF}" dt="2024-12-11T12:28:06.377" v="9184"/>
          <ac:spMkLst>
            <pc:docMk/>
            <pc:sldMk cId="3969608947" sldId="279"/>
            <ac:spMk id="15" creationId="{FEC6858B-0D8F-E5A1-63C8-C285061ACDED}"/>
          </ac:spMkLst>
        </pc:spChg>
        <pc:spChg chg="add mod">
          <ac:chgData name="Anastasia Pavlopoulou" userId="69956b101a037253" providerId="LiveId" clId="{02E5E6E9-7770-4FCB-8215-AA679F1138AF}" dt="2024-12-11T12:31:57.629" v="9237" actId="404"/>
          <ac:spMkLst>
            <pc:docMk/>
            <pc:sldMk cId="3969608947" sldId="279"/>
            <ac:spMk id="16" creationId="{9A69F15E-7D4F-373A-16DC-53393A2A7A2F}"/>
          </ac:spMkLst>
        </pc:spChg>
        <pc:grpChg chg="add mod">
          <ac:chgData name="Anastasia Pavlopoulou" userId="69956b101a037253" providerId="LiveId" clId="{02E5E6E9-7770-4FCB-8215-AA679F1138AF}" dt="2024-12-11T12:34:56.050" v="9263" actId="14100"/>
          <ac:grpSpMkLst>
            <pc:docMk/>
            <pc:sldMk cId="3969608947" sldId="279"/>
            <ac:grpSpMk id="11" creationId="{B158CE86-7FAC-1A88-59F9-C8A7DB12D327}"/>
          </ac:grpSpMkLst>
        </pc:grpChg>
        <pc:grpChg chg="add mod">
          <ac:chgData name="Anastasia Pavlopoulou" userId="69956b101a037253" providerId="LiveId" clId="{02E5E6E9-7770-4FCB-8215-AA679F1138AF}" dt="2024-12-11T12:35:18.586" v="9266" actId="14100"/>
          <ac:grpSpMkLst>
            <pc:docMk/>
            <pc:sldMk cId="3969608947" sldId="279"/>
            <ac:grpSpMk id="14" creationId="{29B3F968-11E7-32D4-3E4E-D2EAB7E2E2C3}"/>
          </ac:grpSpMkLst>
        </pc:grpChg>
      </pc:sldChg>
      <pc:sldChg chg="addSp delSp modSp new del mod setBg modClrScheme chgLayout">
        <pc:chgData name="Anastasia Pavlopoulou" userId="69956b101a037253" providerId="LiveId" clId="{02E5E6E9-7770-4FCB-8215-AA679F1138AF}" dt="2024-12-11T12:52:08.302" v="9904" actId="2696"/>
        <pc:sldMkLst>
          <pc:docMk/>
          <pc:sldMk cId="2458858295" sldId="280"/>
        </pc:sldMkLst>
      </pc:sldChg>
      <pc:sldChg chg="addSp delSp modSp new mod modTransition setBg modAnim modNotesTx">
        <pc:chgData name="Anastasia Pavlopoulou" userId="69956b101a037253" providerId="LiveId" clId="{02E5E6E9-7770-4FCB-8215-AA679F1138AF}" dt="2025-01-23T08:40:32.605" v="19880" actId="20577"/>
        <pc:sldMkLst>
          <pc:docMk/>
          <pc:sldMk cId="2840283092" sldId="280"/>
        </pc:sldMkLst>
        <pc:spChg chg="add mod ord">
          <ac:chgData name="Anastasia Pavlopoulou" userId="69956b101a037253" providerId="LiveId" clId="{02E5E6E9-7770-4FCB-8215-AA679F1138AF}" dt="2024-12-11T12:55:14.269" v="9957" actId="1076"/>
          <ac:spMkLst>
            <pc:docMk/>
            <pc:sldMk cId="2840283092" sldId="280"/>
            <ac:spMk id="4" creationId="{B359AE63-FCF8-A1E9-CAEA-B6F7281CEE31}"/>
          </ac:spMkLst>
        </pc:spChg>
        <pc:spChg chg="add mod">
          <ac:chgData name="Anastasia Pavlopoulou" userId="69956b101a037253" providerId="LiveId" clId="{02E5E6E9-7770-4FCB-8215-AA679F1138AF}" dt="2024-12-11T13:01:37.562" v="10011" actId="1076"/>
          <ac:spMkLst>
            <pc:docMk/>
            <pc:sldMk cId="2840283092" sldId="280"/>
            <ac:spMk id="6" creationId="{7EC83661-3CCB-93E7-15E8-E4C0123C04C1}"/>
          </ac:spMkLst>
        </pc:spChg>
        <pc:spChg chg="add mod ord">
          <ac:chgData name="Anastasia Pavlopoulou" userId="69956b101a037253" providerId="LiveId" clId="{02E5E6E9-7770-4FCB-8215-AA679F1138AF}" dt="2024-12-11T12:58:51.860" v="9995" actId="207"/>
          <ac:spMkLst>
            <pc:docMk/>
            <pc:sldMk cId="2840283092" sldId="280"/>
            <ac:spMk id="7" creationId="{900B5670-4F3D-B281-D7DE-4921C9DAE3D4}"/>
          </ac:spMkLst>
        </pc:spChg>
        <pc:spChg chg="add mod ord">
          <ac:chgData name="Anastasia Pavlopoulou" userId="69956b101a037253" providerId="LiveId" clId="{02E5E6E9-7770-4FCB-8215-AA679F1138AF}" dt="2024-12-11T12:58:16.925" v="9991" actId="1076"/>
          <ac:spMkLst>
            <pc:docMk/>
            <pc:sldMk cId="2840283092" sldId="280"/>
            <ac:spMk id="8" creationId="{33A388FC-1F39-E427-BA28-76D4CC0A783D}"/>
          </ac:spMkLst>
        </pc:spChg>
        <pc:spChg chg="add mod">
          <ac:chgData name="Anastasia Pavlopoulou" userId="69956b101a037253" providerId="LiveId" clId="{02E5E6E9-7770-4FCB-8215-AA679F1138AF}" dt="2024-12-11T12:58:35.639" v="9992" actId="208"/>
          <ac:spMkLst>
            <pc:docMk/>
            <pc:sldMk cId="2840283092" sldId="280"/>
            <ac:spMk id="9" creationId="{E1A58317-E42B-C1A8-B507-419F7DDB55C5}"/>
          </ac:spMkLst>
        </pc:spChg>
        <pc:spChg chg="add mod">
          <ac:chgData name="Anastasia Pavlopoulou" userId="69956b101a037253" providerId="LiveId" clId="{02E5E6E9-7770-4FCB-8215-AA679F1138AF}" dt="2024-12-11T12:58:10.032" v="9988" actId="14100"/>
          <ac:spMkLst>
            <pc:docMk/>
            <pc:sldMk cId="2840283092" sldId="280"/>
            <ac:spMk id="10" creationId="{577089FC-B571-5268-BE93-EF5B8E01BA8F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15" creationId="{7BA5DE79-30D1-4A10-8DB9-0A6E523A9723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17" creationId="{9ABD0D63-D23F-4AE7-8270-4185EF9C1C25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19" creationId="{D5B0B43F-2CE7-4C6C-BABC-EE342B32827C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21" creationId="{85459F07-63F9-48CF-B725-A873C4BC3650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23" creationId="{14B83E1E-DAC1-4851-84FF-D6FE1649DE0B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25" creationId="{8F3CF990-ACB8-443A-BB74-D36EC8A00B02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27" creationId="{2601900C-265D-4146-A578-477541E3DF28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31" creationId="{65F94F98-3A57-49AA-838E-91AAF600B6EE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35" creationId="{41F8C064-2DC5-4758-B49C-76BFF64052AF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37" creationId="{FBD68200-BC03-4015-860B-CD5C30CD76B8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39" creationId="{A0B5529D-5CAA-4BF2-B5C9-34705E7661F9}"/>
          </ac:spMkLst>
        </pc:spChg>
        <pc:spChg chg="add">
          <ac:chgData name="Anastasia Pavlopoulou" userId="69956b101a037253" providerId="LiveId" clId="{02E5E6E9-7770-4FCB-8215-AA679F1138AF}" dt="2024-12-11T12:54:18.299" v="9939" actId="26606"/>
          <ac:spMkLst>
            <pc:docMk/>
            <pc:sldMk cId="2840283092" sldId="280"/>
            <ac:spMk id="41" creationId="{332A6F87-AC28-4AA8-B8A6-AEBC67BD0D64}"/>
          </ac:spMkLst>
        </pc:spChg>
        <pc:picChg chg="add">
          <ac:chgData name="Anastasia Pavlopoulou" userId="69956b101a037253" providerId="LiveId" clId="{02E5E6E9-7770-4FCB-8215-AA679F1138AF}" dt="2024-12-11T12:54:18.299" v="9939" actId="26606"/>
          <ac:picMkLst>
            <pc:docMk/>
            <pc:sldMk cId="2840283092" sldId="280"/>
            <ac:picMk id="11" creationId="{3DBBA26C-89C3-411F-9753-606A413F89AF}"/>
          </ac:picMkLst>
        </pc:picChg>
        <pc:picChg chg="add">
          <ac:chgData name="Anastasia Pavlopoulou" userId="69956b101a037253" providerId="LiveId" clId="{02E5E6E9-7770-4FCB-8215-AA679F1138AF}" dt="2024-12-11T12:54:18.299" v="9939" actId="26606"/>
          <ac:picMkLst>
            <pc:docMk/>
            <pc:sldMk cId="2840283092" sldId="280"/>
            <ac:picMk id="13" creationId="{EEAD2215-6311-4D1C-B6B5-F57CB6BFCBCA}"/>
          </ac:picMkLst>
        </pc:picChg>
        <pc:picChg chg="add">
          <ac:chgData name="Anastasia Pavlopoulou" userId="69956b101a037253" providerId="LiveId" clId="{02E5E6E9-7770-4FCB-8215-AA679F1138AF}" dt="2024-12-11T12:54:18.299" v="9939" actId="26606"/>
          <ac:picMkLst>
            <pc:docMk/>
            <pc:sldMk cId="2840283092" sldId="280"/>
            <ac:picMk id="29" creationId="{00B98862-BEE1-44FB-A335-A1B9106B445E}"/>
          </ac:picMkLst>
        </pc:picChg>
        <pc:picChg chg="add">
          <ac:chgData name="Anastasia Pavlopoulou" userId="69956b101a037253" providerId="LiveId" clId="{02E5E6E9-7770-4FCB-8215-AA679F1138AF}" dt="2024-12-11T12:54:18.299" v="9939" actId="26606"/>
          <ac:picMkLst>
            <pc:docMk/>
            <pc:sldMk cId="2840283092" sldId="280"/>
            <ac:picMk id="33" creationId="{7185CF21-0594-48C0-9F3E-254D6BCE9D9B}"/>
          </ac:picMkLst>
        </pc:picChg>
      </pc:sldChg>
      <pc:sldChg chg="addSp delSp modSp new mod modTransition setBg setClrOvrMap modNotesTx">
        <pc:chgData name="Anastasia Pavlopoulou" userId="69956b101a037253" providerId="LiveId" clId="{02E5E6E9-7770-4FCB-8215-AA679F1138AF}" dt="2025-01-23T08:40:47.497" v="19886" actId="20577"/>
        <pc:sldMkLst>
          <pc:docMk/>
          <pc:sldMk cId="2445306355" sldId="281"/>
        </pc:sldMkLst>
        <pc:spChg chg="add mod">
          <ac:chgData name="Anastasia Pavlopoulou" userId="69956b101a037253" providerId="LiveId" clId="{02E5E6E9-7770-4FCB-8215-AA679F1138AF}" dt="2024-12-17T13:31:27.290" v="13670" actId="1076"/>
          <ac:spMkLst>
            <pc:docMk/>
            <pc:sldMk cId="2445306355" sldId="281"/>
            <ac:spMk id="7" creationId="{84B3BEC9-3C0D-9840-CEDC-65BE6BAA99D8}"/>
          </ac:spMkLst>
        </pc:spChg>
        <pc:spChg chg="add del">
          <ac:chgData name="Anastasia Pavlopoulou" userId="69956b101a037253" providerId="LiveId" clId="{02E5E6E9-7770-4FCB-8215-AA679F1138AF}" dt="2024-12-17T13:25:29.483" v="13561" actId="26606"/>
          <ac:spMkLst>
            <pc:docMk/>
            <pc:sldMk cId="2445306355" sldId="281"/>
            <ac:spMk id="25" creationId="{71A1F3A1-EAF5-4058-B9A2-1B78DE4CCED5}"/>
          </ac:spMkLst>
        </pc:spChg>
        <pc:spChg chg="add del">
          <ac:chgData name="Anastasia Pavlopoulou" userId="69956b101a037253" providerId="LiveId" clId="{02E5E6E9-7770-4FCB-8215-AA679F1138AF}" dt="2024-12-17T13:25:29.483" v="13561" actId="26606"/>
          <ac:spMkLst>
            <pc:docMk/>
            <pc:sldMk cId="2445306355" sldId="281"/>
            <ac:spMk id="28" creationId="{EAA8CEB9-6D18-41E0-9CE0-D2722018C0E6}"/>
          </ac:spMkLst>
        </pc:spChg>
        <pc:spChg chg="add del">
          <ac:chgData name="Anastasia Pavlopoulou" userId="69956b101a037253" providerId="LiveId" clId="{02E5E6E9-7770-4FCB-8215-AA679F1138AF}" dt="2024-12-17T13:25:29.483" v="13561" actId="26606"/>
          <ac:spMkLst>
            <pc:docMk/>
            <pc:sldMk cId="2445306355" sldId="281"/>
            <ac:spMk id="29" creationId="{FF2C037B-519A-49BF-BA66-4C2737E51D1F}"/>
          </ac:spMkLst>
        </pc:spChg>
        <pc:spChg chg="add del">
          <ac:chgData name="Anastasia Pavlopoulou" userId="69956b101a037253" providerId="LiveId" clId="{02E5E6E9-7770-4FCB-8215-AA679F1138AF}" dt="2024-12-17T13:25:29.483" v="13561" actId="26606"/>
          <ac:spMkLst>
            <pc:docMk/>
            <pc:sldMk cId="2445306355" sldId="281"/>
            <ac:spMk id="30" creationId="{80C0F2CE-E0D7-479F-B6F5-53D255D4243F}"/>
          </ac:spMkLst>
        </pc:spChg>
        <pc:spChg chg="add del">
          <ac:chgData name="Anastasia Pavlopoulou" userId="69956b101a037253" providerId="LiveId" clId="{02E5E6E9-7770-4FCB-8215-AA679F1138AF}" dt="2024-12-17T13:25:29.483" v="13561" actId="26606"/>
          <ac:spMkLst>
            <pc:docMk/>
            <pc:sldMk cId="2445306355" sldId="281"/>
            <ac:spMk id="31" creationId="{1C079F6C-9D07-44C3-A4CF-2171FAE3A455}"/>
          </ac:spMkLst>
        </pc:spChg>
        <pc:graphicFrameChg chg="add mod modGraphic">
          <ac:chgData name="Anastasia Pavlopoulou" userId="69956b101a037253" providerId="LiveId" clId="{02E5E6E9-7770-4FCB-8215-AA679F1138AF}" dt="2025-01-19T10:10:20.071" v="16806" actId="313"/>
          <ac:graphicFrameMkLst>
            <pc:docMk/>
            <pc:sldMk cId="2445306355" sldId="281"/>
            <ac:graphicFrameMk id="43" creationId="{AEEE30EE-4DD5-7923-0CA3-483F5D03C567}"/>
          </ac:graphicFrameMkLst>
        </pc:graphicFrameChg>
        <pc:picChg chg="add mod ord">
          <ac:chgData name="Anastasia Pavlopoulou" userId="69956b101a037253" providerId="LiveId" clId="{02E5E6E9-7770-4FCB-8215-AA679F1138AF}" dt="2024-12-17T13:28:28.977" v="13604" actId="1076"/>
          <ac:picMkLst>
            <pc:docMk/>
            <pc:sldMk cId="2445306355" sldId="281"/>
            <ac:picMk id="5" creationId="{A0925BA5-CD89-21BF-A04F-27455BD6B1C8}"/>
          </ac:picMkLst>
        </pc:picChg>
        <pc:picChg chg="add del">
          <ac:chgData name="Anastasia Pavlopoulou" userId="69956b101a037253" providerId="LiveId" clId="{02E5E6E9-7770-4FCB-8215-AA679F1138AF}" dt="2024-12-17T13:25:29.483" v="13561" actId="26606"/>
          <ac:picMkLst>
            <pc:docMk/>
            <pc:sldMk cId="2445306355" sldId="281"/>
            <ac:picMk id="26" creationId="{ED68409D-FE91-4743-8ED2-B120D7E3A3A7}"/>
          </ac:picMkLst>
        </pc:picChg>
        <pc:picChg chg="add del">
          <ac:chgData name="Anastasia Pavlopoulou" userId="69956b101a037253" providerId="LiveId" clId="{02E5E6E9-7770-4FCB-8215-AA679F1138AF}" dt="2024-12-17T13:25:29.483" v="13561" actId="26606"/>
          <ac:picMkLst>
            <pc:docMk/>
            <pc:sldMk cId="2445306355" sldId="281"/>
            <ac:picMk id="27" creationId="{A9A83AE1-B0BF-44D9-80C8-3289540CA94D}"/>
          </ac:picMkLst>
        </pc:picChg>
      </pc:sldChg>
      <pc:sldChg chg="addSp delSp modSp new del mod ord modClrScheme chgLayout">
        <pc:chgData name="Anastasia Pavlopoulou" userId="69956b101a037253" providerId="LiveId" clId="{02E5E6E9-7770-4FCB-8215-AA679F1138AF}" dt="2024-12-17T12:56:30.265" v="13335" actId="2696"/>
        <pc:sldMkLst>
          <pc:docMk/>
          <pc:sldMk cId="3412071515" sldId="281"/>
        </pc:sldMkLst>
      </pc:sldChg>
      <pc:sldChg chg="addSp delSp modSp new del mod">
        <pc:chgData name="Anastasia Pavlopoulou" userId="69956b101a037253" providerId="LiveId" clId="{02E5E6E9-7770-4FCB-8215-AA679F1138AF}" dt="2024-12-17T13:44:35.216" v="13786" actId="2696"/>
        <pc:sldMkLst>
          <pc:docMk/>
          <pc:sldMk cId="1018165138" sldId="282"/>
        </pc:sldMkLst>
      </pc:sldChg>
      <pc:sldChg chg="addSp delSp modSp new del mod modClrScheme chgLayout">
        <pc:chgData name="Anastasia Pavlopoulou" userId="69956b101a037253" providerId="LiveId" clId="{02E5E6E9-7770-4FCB-8215-AA679F1138AF}" dt="2024-12-17T13:06:30.268" v="13408" actId="2696"/>
        <pc:sldMkLst>
          <pc:docMk/>
          <pc:sldMk cId="2919524838" sldId="282"/>
        </pc:sldMkLst>
      </pc:sldChg>
      <pc:sldChg chg="addSp delSp modSp new mod ord modTransition setBg modNotesTx">
        <pc:chgData name="Anastasia Pavlopoulou" userId="69956b101a037253" providerId="LiveId" clId="{02E5E6E9-7770-4FCB-8215-AA679F1138AF}" dt="2025-01-23T08:40:49.779" v="19887" actId="20577"/>
        <pc:sldMkLst>
          <pc:docMk/>
          <pc:sldMk cId="2247497137" sldId="283"/>
        </pc:sldMkLst>
        <pc:spChg chg="add mod">
          <ac:chgData name="Anastasia Pavlopoulou" userId="69956b101a037253" providerId="LiveId" clId="{02E5E6E9-7770-4FCB-8215-AA679F1138AF}" dt="2025-01-22T18:31:26.493" v="19700" actId="1076"/>
          <ac:spMkLst>
            <pc:docMk/>
            <pc:sldMk cId="2247497137" sldId="283"/>
            <ac:spMk id="2" creationId="{8F929EB9-B4DF-79C2-6F6F-169782F9DF03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25" creationId="{77F8B8CC-7724-4CAB-8FE0-CCE118D6A67A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26" creationId="{21CC51B9-1291-40C4-AFC4-32D9B7DE712A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27" creationId="{6E0C8771-56E7-4E93-876A-E71A61563D75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30" creationId="{2CD80601-D569-411D-8C22-12BBD53962BC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31" creationId="{D6EBE3AA-BC9D-4AEF-9AE1-968BC2E31E80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32" creationId="{E4A1D804-BE3B-45BE-88AD-5689554B7F04}"/>
          </ac:spMkLst>
        </pc:spChg>
        <pc:spChg chg="add">
          <ac:chgData name="Anastasia Pavlopoulou" userId="69956b101a037253" providerId="LiveId" clId="{02E5E6E9-7770-4FCB-8215-AA679F1138AF}" dt="2024-12-17T13:43:28.683" v="13761" actId="26606"/>
          <ac:spMkLst>
            <pc:docMk/>
            <pc:sldMk cId="2247497137" sldId="283"/>
            <ac:spMk id="33" creationId="{2D836358-6A99-4319-ABCD-DE63725C7B43}"/>
          </ac:spMkLst>
        </pc:spChg>
        <pc:graphicFrameChg chg="add mod modGraphic">
          <ac:chgData name="Anastasia Pavlopoulou" userId="69956b101a037253" providerId="LiveId" clId="{02E5E6E9-7770-4FCB-8215-AA679F1138AF}" dt="2024-12-17T13:48:30.574" v="13806" actId="403"/>
          <ac:graphicFrameMkLst>
            <pc:docMk/>
            <pc:sldMk cId="2247497137" sldId="283"/>
            <ac:graphicFrameMk id="35" creationId="{99721567-867F-3D73-9B13-3A8B836DCDFC}"/>
          </ac:graphicFrameMkLst>
        </pc:graphicFrameChg>
        <pc:picChg chg="add mod ord">
          <ac:chgData name="Anastasia Pavlopoulou" userId="69956b101a037253" providerId="LiveId" clId="{02E5E6E9-7770-4FCB-8215-AA679F1138AF}" dt="2024-12-17T13:43:28.683" v="13761" actId="26606"/>
          <ac:picMkLst>
            <pc:docMk/>
            <pc:sldMk cId="2247497137" sldId="283"/>
            <ac:picMk id="5" creationId="{CA906B24-1914-171F-2981-BBDC2272755C}"/>
          </ac:picMkLst>
        </pc:picChg>
        <pc:picChg chg="add">
          <ac:chgData name="Anastasia Pavlopoulou" userId="69956b101a037253" providerId="LiveId" clId="{02E5E6E9-7770-4FCB-8215-AA679F1138AF}" dt="2024-12-17T13:43:28.683" v="13761" actId="26606"/>
          <ac:picMkLst>
            <pc:docMk/>
            <pc:sldMk cId="2247497137" sldId="283"/>
            <ac:picMk id="28" creationId="{5A4A23CB-0C38-4787-824C-CBED7D2E8F25}"/>
          </ac:picMkLst>
        </pc:picChg>
        <pc:picChg chg="add">
          <ac:chgData name="Anastasia Pavlopoulou" userId="69956b101a037253" providerId="LiveId" clId="{02E5E6E9-7770-4FCB-8215-AA679F1138AF}" dt="2024-12-17T13:43:28.683" v="13761" actId="26606"/>
          <ac:picMkLst>
            <pc:docMk/>
            <pc:sldMk cId="2247497137" sldId="283"/>
            <ac:picMk id="29" creationId="{4FFB9EE0-9248-45F8-AD60-667A6565CA03}"/>
          </ac:picMkLst>
        </pc:picChg>
      </pc:sldChg>
      <pc:sldChg chg="addSp delSp modSp new mod modTransition setBg modNotesTx">
        <pc:chgData name="Anastasia Pavlopoulou" userId="69956b101a037253" providerId="LiveId" clId="{02E5E6E9-7770-4FCB-8215-AA679F1138AF}" dt="2025-01-23T08:40:52.530" v="19888" actId="20577"/>
        <pc:sldMkLst>
          <pc:docMk/>
          <pc:sldMk cId="708380423" sldId="284"/>
        </pc:sldMkLst>
        <pc:spChg chg="mod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2" creationId="{3A48852E-D9C8-953A-BF88-E1FA59695239}"/>
          </ac:spMkLst>
        </pc:spChg>
        <pc:spChg chg="add del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11" creationId="{8CD557CE-2AB8-44E1-AABA-A21D2274F34E}"/>
          </ac:spMkLst>
        </pc:spChg>
        <pc:spChg chg="add del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17" creationId="{3CCA9FB2-FFC7-4B6D-8E30-9D2CC14E7D24}"/>
          </ac:spMkLst>
        </pc:spChg>
        <pc:spChg chg="add del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19" creationId="{3CF6D6F6-E7F9-4521-BD22-74A61D8ED84D}"/>
          </ac:spMkLst>
        </pc:spChg>
        <pc:spChg chg="add del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21" creationId="{1B566E74-1425-46AC-885D-D2DAEE365F60}"/>
          </ac:spMkLst>
        </pc:spChg>
        <pc:spChg chg="add del">
          <ac:chgData name="Anastasia Pavlopoulou" userId="69956b101a037253" providerId="LiveId" clId="{02E5E6E9-7770-4FCB-8215-AA679F1138AF}" dt="2024-12-17T13:54:49.754" v="13886" actId="26606"/>
          <ac:spMkLst>
            <pc:docMk/>
            <pc:sldMk cId="708380423" sldId="284"/>
            <ac:spMk id="23" creationId="{06858379-D070-40E4-8A3D-F29E90C5C7C3}"/>
          </ac:spMkLst>
        </pc:spChg>
        <pc:picChg chg="add mod">
          <ac:chgData name="Anastasia Pavlopoulou" userId="69956b101a037253" providerId="LiveId" clId="{02E5E6E9-7770-4FCB-8215-AA679F1138AF}" dt="2024-12-17T13:55:38.883" v="13904" actId="1076"/>
          <ac:picMkLst>
            <pc:docMk/>
            <pc:sldMk cId="708380423" sldId="284"/>
            <ac:picMk id="4" creationId="{57592750-D178-4649-5D59-C73AC71D0C2C}"/>
          </ac:picMkLst>
        </pc:picChg>
        <pc:picChg chg="add del">
          <ac:chgData name="Anastasia Pavlopoulou" userId="69956b101a037253" providerId="LiveId" clId="{02E5E6E9-7770-4FCB-8215-AA679F1138AF}" dt="2024-12-17T13:54:49.754" v="13886" actId="26606"/>
          <ac:picMkLst>
            <pc:docMk/>
            <pc:sldMk cId="708380423" sldId="284"/>
            <ac:picMk id="13" creationId="{58DCB6E5-A344-4A17-A353-EC4D71E6C46B}"/>
          </ac:picMkLst>
        </pc:picChg>
        <pc:picChg chg="add del">
          <ac:chgData name="Anastasia Pavlopoulou" userId="69956b101a037253" providerId="LiveId" clId="{02E5E6E9-7770-4FCB-8215-AA679F1138AF}" dt="2024-12-17T13:54:49.754" v="13886" actId="26606"/>
          <ac:picMkLst>
            <pc:docMk/>
            <pc:sldMk cId="708380423" sldId="284"/>
            <ac:picMk id="15" creationId="{4D82F4F2-6117-4CCD-94A7-4AFD603EC3C6}"/>
          </ac:picMkLst>
        </pc:picChg>
      </pc:sldChg>
      <pc:sldChg chg="addSp delSp modSp new del mod">
        <pc:chgData name="Anastasia Pavlopoulou" userId="69956b101a037253" providerId="LiveId" clId="{02E5E6E9-7770-4FCB-8215-AA679F1138AF}" dt="2025-01-09T11:59:38.921" v="14884" actId="2696"/>
        <pc:sldMkLst>
          <pc:docMk/>
          <pc:sldMk cId="2736366657" sldId="285"/>
        </pc:sldMkLst>
      </pc:sldChg>
      <pc:sldChg chg="delSp add del mod ord setBg delAnim delDesignElem">
        <pc:chgData name="Anastasia Pavlopoulou" userId="69956b101a037253" providerId="LiveId" clId="{02E5E6E9-7770-4FCB-8215-AA679F1138AF}" dt="2025-01-09T11:51:24.079" v="14655" actId="2696"/>
        <pc:sldMkLst>
          <pc:docMk/>
          <pc:sldMk cId="448912895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16684-BA35-44AA-AA92-2297F9404A35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656D18-CD87-4CD4-B9F2-9C23CDD86FA5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Να παρουσιαστούν οι βασικές αρχές και οι θεμελιώδεις αλλαγές της ΚΑΠ.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BD12B-E358-481E-9789-B74FA850465A}" type="parTrans" cxnId="{7D3783FA-302A-439D-BBB7-6287C716FB08}">
      <dgm:prSet/>
      <dgm:spPr/>
      <dgm:t>
        <a:bodyPr/>
        <a:lstStyle/>
        <a:p>
          <a:endParaRPr lang="en-US"/>
        </a:p>
      </dgm:t>
    </dgm:pt>
    <dgm:pt modelId="{03ADF78F-541A-4E86-863C-833AAD61B314}" type="sibTrans" cxnId="{7D3783FA-302A-439D-BBB7-6287C716FB08}">
      <dgm:prSet/>
      <dgm:spPr/>
      <dgm:t>
        <a:bodyPr/>
        <a:lstStyle/>
        <a:p>
          <a:endParaRPr lang="en-US"/>
        </a:p>
      </dgm:t>
    </dgm:pt>
    <dgm:pt modelId="{C789E065-622B-4445-9FBF-C41D97FCE4E0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Να εξεταστεί η συμβολή της ΚΑΠ στην επίτευξη περιβαλλοντικών στόχων.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DEE35-A554-48CA-9EE0-29F72BE08D05}" type="parTrans" cxnId="{3BC25595-18FB-410C-AD20-B365B5B7678B}">
      <dgm:prSet/>
      <dgm:spPr/>
      <dgm:t>
        <a:bodyPr/>
        <a:lstStyle/>
        <a:p>
          <a:endParaRPr lang="en-US"/>
        </a:p>
      </dgm:t>
    </dgm:pt>
    <dgm:pt modelId="{B37F4D1F-8808-47E7-90F8-EABBA0CB1A3D}" type="sibTrans" cxnId="{3BC25595-18FB-410C-AD20-B365B5B7678B}">
      <dgm:prSet/>
      <dgm:spPr/>
      <dgm:t>
        <a:bodyPr/>
        <a:lstStyle/>
        <a:p>
          <a:endParaRPr lang="en-US"/>
        </a:p>
      </dgm:t>
    </dgm:pt>
    <dgm:pt modelId="{3F0BB63C-B741-4960-B494-9E4697E5B696}">
      <dgm:prSet/>
      <dgm:spPr/>
      <dgm:t>
        <a:bodyPr/>
        <a:lstStyle/>
        <a:p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Να συγκριθεί η αποτελεσματικότητα της ΚΑΠ 2014-2020 με την ΚΑΠ 2023-2027.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6FB82-132E-426A-A19F-7C151B240AFE}" type="parTrans" cxnId="{AAB27C40-EEF5-4943-A177-50556D8ADE4A}">
      <dgm:prSet/>
      <dgm:spPr/>
      <dgm:t>
        <a:bodyPr/>
        <a:lstStyle/>
        <a:p>
          <a:endParaRPr lang="en-US"/>
        </a:p>
      </dgm:t>
    </dgm:pt>
    <dgm:pt modelId="{839347E7-46B2-459E-94D1-BA164021BBAC}" type="sibTrans" cxnId="{AAB27C40-EEF5-4943-A177-50556D8ADE4A}">
      <dgm:prSet/>
      <dgm:spPr/>
      <dgm:t>
        <a:bodyPr/>
        <a:lstStyle/>
        <a:p>
          <a:endParaRPr lang="en-US"/>
        </a:p>
      </dgm:t>
    </dgm:pt>
    <dgm:pt modelId="{2A84B38F-3FBD-4C41-BC2C-0F21DF6CB0DE}" type="pres">
      <dgm:prSet presAssocID="{D6C16684-BA35-44AA-AA92-2297F9404A35}" presName="vert0" presStyleCnt="0">
        <dgm:presLayoutVars>
          <dgm:dir/>
          <dgm:animOne val="branch"/>
          <dgm:animLvl val="lvl"/>
        </dgm:presLayoutVars>
      </dgm:prSet>
      <dgm:spPr/>
    </dgm:pt>
    <dgm:pt modelId="{76B7496C-F549-4019-8516-584B5CE6B73E}" type="pres">
      <dgm:prSet presAssocID="{2B656D18-CD87-4CD4-B9F2-9C23CDD86FA5}" presName="thickLine" presStyleLbl="alignNode1" presStyleIdx="0" presStyleCnt="3"/>
      <dgm:spPr/>
    </dgm:pt>
    <dgm:pt modelId="{6A6AF9CA-7D42-4DD2-B30B-C9DF944F25B4}" type="pres">
      <dgm:prSet presAssocID="{2B656D18-CD87-4CD4-B9F2-9C23CDD86FA5}" presName="horz1" presStyleCnt="0"/>
      <dgm:spPr/>
    </dgm:pt>
    <dgm:pt modelId="{A5D88D53-0081-413C-88E1-795778DECA11}" type="pres">
      <dgm:prSet presAssocID="{2B656D18-CD87-4CD4-B9F2-9C23CDD86FA5}" presName="tx1" presStyleLbl="revTx" presStyleIdx="0" presStyleCnt="3"/>
      <dgm:spPr/>
    </dgm:pt>
    <dgm:pt modelId="{73383C1D-D2C8-4B9D-A34F-F8E34F621691}" type="pres">
      <dgm:prSet presAssocID="{2B656D18-CD87-4CD4-B9F2-9C23CDD86FA5}" presName="vert1" presStyleCnt="0"/>
      <dgm:spPr/>
    </dgm:pt>
    <dgm:pt modelId="{A29A5403-067E-4301-87BC-E2ADFDDF95BB}" type="pres">
      <dgm:prSet presAssocID="{C789E065-622B-4445-9FBF-C41D97FCE4E0}" presName="thickLine" presStyleLbl="alignNode1" presStyleIdx="1" presStyleCnt="3"/>
      <dgm:spPr/>
    </dgm:pt>
    <dgm:pt modelId="{F1E5E142-7367-4DD9-A073-27B4C849CDB2}" type="pres">
      <dgm:prSet presAssocID="{C789E065-622B-4445-9FBF-C41D97FCE4E0}" presName="horz1" presStyleCnt="0"/>
      <dgm:spPr/>
    </dgm:pt>
    <dgm:pt modelId="{ADD55E1C-6676-46F9-A1A1-B6D56B95D62D}" type="pres">
      <dgm:prSet presAssocID="{C789E065-622B-4445-9FBF-C41D97FCE4E0}" presName="tx1" presStyleLbl="revTx" presStyleIdx="1" presStyleCnt="3"/>
      <dgm:spPr/>
    </dgm:pt>
    <dgm:pt modelId="{924F561B-5B78-479F-8B5C-A51B720E8C13}" type="pres">
      <dgm:prSet presAssocID="{C789E065-622B-4445-9FBF-C41D97FCE4E0}" presName="vert1" presStyleCnt="0"/>
      <dgm:spPr/>
    </dgm:pt>
    <dgm:pt modelId="{2DB24F59-F81C-45F6-9D95-D30433115170}" type="pres">
      <dgm:prSet presAssocID="{3F0BB63C-B741-4960-B494-9E4697E5B696}" presName="thickLine" presStyleLbl="alignNode1" presStyleIdx="2" presStyleCnt="3"/>
      <dgm:spPr/>
    </dgm:pt>
    <dgm:pt modelId="{EEAD6809-60DA-4053-8033-469FB170DD73}" type="pres">
      <dgm:prSet presAssocID="{3F0BB63C-B741-4960-B494-9E4697E5B696}" presName="horz1" presStyleCnt="0"/>
      <dgm:spPr/>
    </dgm:pt>
    <dgm:pt modelId="{2718B71E-F3DC-490B-94BC-C6B7CB0AC3F8}" type="pres">
      <dgm:prSet presAssocID="{3F0BB63C-B741-4960-B494-9E4697E5B696}" presName="tx1" presStyleLbl="revTx" presStyleIdx="2" presStyleCnt="3"/>
      <dgm:spPr/>
    </dgm:pt>
    <dgm:pt modelId="{A922833A-394D-44A7-8925-0D0D4EF6EE56}" type="pres">
      <dgm:prSet presAssocID="{3F0BB63C-B741-4960-B494-9E4697E5B696}" presName="vert1" presStyleCnt="0"/>
      <dgm:spPr/>
    </dgm:pt>
  </dgm:ptLst>
  <dgm:cxnLst>
    <dgm:cxn modelId="{64B3F623-9742-45A6-87CE-F42EBD1F9D51}" type="presOf" srcId="{2B656D18-CD87-4CD4-B9F2-9C23CDD86FA5}" destId="{A5D88D53-0081-413C-88E1-795778DECA11}" srcOrd="0" destOrd="0" presId="urn:microsoft.com/office/officeart/2008/layout/LinedList"/>
    <dgm:cxn modelId="{5CF82532-5B55-4DDE-A073-97F511EC11BD}" type="presOf" srcId="{C789E065-622B-4445-9FBF-C41D97FCE4E0}" destId="{ADD55E1C-6676-46F9-A1A1-B6D56B95D62D}" srcOrd="0" destOrd="0" presId="urn:microsoft.com/office/officeart/2008/layout/LinedList"/>
    <dgm:cxn modelId="{AAB27C40-EEF5-4943-A177-50556D8ADE4A}" srcId="{D6C16684-BA35-44AA-AA92-2297F9404A35}" destId="{3F0BB63C-B741-4960-B494-9E4697E5B696}" srcOrd="2" destOrd="0" parTransId="{6906FB82-132E-426A-A19F-7C151B240AFE}" sibTransId="{839347E7-46B2-459E-94D1-BA164021BBAC}"/>
    <dgm:cxn modelId="{0E58376C-F4D4-4AE5-8D98-5C2305E5583D}" type="presOf" srcId="{3F0BB63C-B741-4960-B494-9E4697E5B696}" destId="{2718B71E-F3DC-490B-94BC-C6B7CB0AC3F8}" srcOrd="0" destOrd="0" presId="urn:microsoft.com/office/officeart/2008/layout/LinedList"/>
    <dgm:cxn modelId="{3BC25595-18FB-410C-AD20-B365B5B7678B}" srcId="{D6C16684-BA35-44AA-AA92-2297F9404A35}" destId="{C789E065-622B-4445-9FBF-C41D97FCE4E0}" srcOrd="1" destOrd="0" parTransId="{A8CDEE35-A554-48CA-9EE0-29F72BE08D05}" sibTransId="{B37F4D1F-8808-47E7-90F8-EABBA0CB1A3D}"/>
    <dgm:cxn modelId="{D11923B3-A8FB-4B9A-811F-69F8C1ADF54D}" type="presOf" srcId="{D6C16684-BA35-44AA-AA92-2297F9404A35}" destId="{2A84B38F-3FBD-4C41-BC2C-0F21DF6CB0DE}" srcOrd="0" destOrd="0" presId="urn:microsoft.com/office/officeart/2008/layout/LinedList"/>
    <dgm:cxn modelId="{7D3783FA-302A-439D-BBB7-6287C716FB08}" srcId="{D6C16684-BA35-44AA-AA92-2297F9404A35}" destId="{2B656D18-CD87-4CD4-B9F2-9C23CDD86FA5}" srcOrd="0" destOrd="0" parTransId="{579BD12B-E358-481E-9789-B74FA850465A}" sibTransId="{03ADF78F-541A-4E86-863C-833AAD61B314}"/>
    <dgm:cxn modelId="{F4269261-0AD4-42C3-92A9-F25BB4CBA3FF}" type="presParOf" srcId="{2A84B38F-3FBD-4C41-BC2C-0F21DF6CB0DE}" destId="{76B7496C-F549-4019-8516-584B5CE6B73E}" srcOrd="0" destOrd="0" presId="urn:microsoft.com/office/officeart/2008/layout/LinedList"/>
    <dgm:cxn modelId="{7C691776-DF79-485C-97E0-A7123703046C}" type="presParOf" srcId="{2A84B38F-3FBD-4C41-BC2C-0F21DF6CB0DE}" destId="{6A6AF9CA-7D42-4DD2-B30B-C9DF944F25B4}" srcOrd="1" destOrd="0" presId="urn:microsoft.com/office/officeart/2008/layout/LinedList"/>
    <dgm:cxn modelId="{127F3D46-AA92-4B18-B3A3-3E49C689EEF6}" type="presParOf" srcId="{6A6AF9CA-7D42-4DD2-B30B-C9DF944F25B4}" destId="{A5D88D53-0081-413C-88E1-795778DECA11}" srcOrd="0" destOrd="0" presId="urn:microsoft.com/office/officeart/2008/layout/LinedList"/>
    <dgm:cxn modelId="{7FC72260-5D4C-477C-AFB0-C714B701E260}" type="presParOf" srcId="{6A6AF9CA-7D42-4DD2-B30B-C9DF944F25B4}" destId="{73383C1D-D2C8-4B9D-A34F-F8E34F621691}" srcOrd="1" destOrd="0" presId="urn:microsoft.com/office/officeart/2008/layout/LinedList"/>
    <dgm:cxn modelId="{8FF55167-F1A0-49FB-900E-17F112F3E4B8}" type="presParOf" srcId="{2A84B38F-3FBD-4C41-BC2C-0F21DF6CB0DE}" destId="{A29A5403-067E-4301-87BC-E2ADFDDF95BB}" srcOrd="2" destOrd="0" presId="urn:microsoft.com/office/officeart/2008/layout/LinedList"/>
    <dgm:cxn modelId="{1F1B5E00-E087-4071-A863-A103CA86F47E}" type="presParOf" srcId="{2A84B38F-3FBD-4C41-BC2C-0F21DF6CB0DE}" destId="{F1E5E142-7367-4DD9-A073-27B4C849CDB2}" srcOrd="3" destOrd="0" presId="urn:microsoft.com/office/officeart/2008/layout/LinedList"/>
    <dgm:cxn modelId="{FF79258D-B8FE-42E2-8166-8B1D79C38D3E}" type="presParOf" srcId="{F1E5E142-7367-4DD9-A073-27B4C849CDB2}" destId="{ADD55E1C-6676-46F9-A1A1-B6D56B95D62D}" srcOrd="0" destOrd="0" presId="urn:microsoft.com/office/officeart/2008/layout/LinedList"/>
    <dgm:cxn modelId="{1CEAC530-D6D4-4044-9EC3-E0D04592BAC9}" type="presParOf" srcId="{F1E5E142-7367-4DD9-A073-27B4C849CDB2}" destId="{924F561B-5B78-479F-8B5C-A51B720E8C13}" srcOrd="1" destOrd="0" presId="urn:microsoft.com/office/officeart/2008/layout/LinedList"/>
    <dgm:cxn modelId="{3F852BBA-D5A6-4448-91A5-A0CE8DB5989B}" type="presParOf" srcId="{2A84B38F-3FBD-4C41-BC2C-0F21DF6CB0DE}" destId="{2DB24F59-F81C-45F6-9D95-D30433115170}" srcOrd="4" destOrd="0" presId="urn:microsoft.com/office/officeart/2008/layout/LinedList"/>
    <dgm:cxn modelId="{9D5902A9-95F6-4FD5-9AF0-061F3509E393}" type="presParOf" srcId="{2A84B38F-3FBD-4C41-BC2C-0F21DF6CB0DE}" destId="{EEAD6809-60DA-4053-8033-469FB170DD73}" srcOrd="5" destOrd="0" presId="urn:microsoft.com/office/officeart/2008/layout/LinedList"/>
    <dgm:cxn modelId="{EE43576E-A7BA-4ADA-9082-EAEAF66ED9EB}" type="presParOf" srcId="{EEAD6809-60DA-4053-8033-469FB170DD73}" destId="{2718B71E-F3DC-490B-94BC-C6B7CB0AC3F8}" srcOrd="0" destOrd="0" presId="urn:microsoft.com/office/officeart/2008/layout/LinedList"/>
    <dgm:cxn modelId="{60878876-079F-497C-81D8-7A0C58C50AF8}" type="presParOf" srcId="{EEAD6809-60DA-4053-8033-469FB170DD73}" destId="{A922833A-394D-44A7-8925-0D0D4EF6EE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10CC9-D9B8-4BD7-80B8-EBD91438D3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97E7E64-2F95-4A1B-80B4-A5FF2BCB69D7}">
      <dgm:prSet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Περιβαλλοντική Βιωσιμότητα</a:t>
          </a:r>
        </a:p>
      </dgm:t>
    </dgm:pt>
    <dgm:pt modelId="{5165D2FC-D035-4F1C-84C3-41B17D7EB826}" type="parTrans" cxnId="{7ECDAE11-D7AF-46A1-B935-BC9AFD400EA6}">
      <dgm:prSet/>
      <dgm:spPr/>
      <dgm:t>
        <a:bodyPr/>
        <a:lstStyle/>
        <a:p>
          <a:endParaRPr lang="el-GR"/>
        </a:p>
      </dgm:t>
    </dgm:pt>
    <dgm:pt modelId="{AF10CD08-7801-4E29-A101-443CE4A38AA2}" type="sibTrans" cxnId="{7ECDAE11-D7AF-46A1-B935-BC9AFD400EA6}">
      <dgm:prSet/>
      <dgm:spPr/>
      <dgm:t>
        <a:bodyPr/>
        <a:lstStyle/>
        <a:p>
          <a:endParaRPr lang="el-GR"/>
        </a:p>
      </dgm:t>
    </dgm:pt>
    <dgm:pt modelId="{588B9C10-3CA9-4824-90D2-917BBFF1AB43}">
      <dgm:prSet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Ανάπτυξη αγροτικών περιοχών </a:t>
          </a:r>
        </a:p>
      </dgm:t>
    </dgm:pt>
    <dgm:pt modelId="{D4A0B638-0568-402B-B588-0AD848480FCB}" type="parTrans" cxnId="{32AF1EB4-469C-42F6-8D48-575D1BEA72FB}">
      <dgm:prSet/>
      <dgm:spPr/>
      <dgm:t>
        <a:bodyPr/>
        <a:lstStyle/>
        <a:p>
          <a:endParaRPr lang="el-GR"/>
        </a:p>
      </dgm:t>
    </dgm:pt>
    <dgm:pt modelId="{A44357FC-5AA3-47F7-8044-0F2C9294D49D}" type="sibTrans" cxnId="{32AF1EB4-469C-42F6-8D48-575D1BEA72FB}">
      <dgm:prSet/>
      <dgm:spPr/>
      <dgm:t>
        <a:bodyPr/>
        <a:lstStyle/>
        <a:p>
          <a:endParaRPr lang="el-GR"/>
        </a:p>
      </dgm:t>
    </dgm:pt>
    <dgm:pt modelId="{C60D587A-9FC0-453A-8E4C-8A225604C616}">
      <dgm:prSet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Δικαιότερη Κατανομή Πόρων </a:t>
          </a:r>
        </a:p>
      </dgm:t>
    </dgm:pt>
    <dgm:pt modelId="{E7F89749-3458-42E2-BC06-276BA8B0C5B8}" type="parTrans" cxnId="{17888F62-2065-45AA-AD4E-1AEDA653C0A8}">
      <dgm:prSet/>
      <dgm:spPr/>
      <dgm:t>
        <a:bodyPr/>
        <a:lstStyle/>
        <a:p>
          <a:endParaRPr lang="el-GR"/>
        </a:p>
      </dgm:t>
    </dgm:pt>
    <dgm:pt modelId="{FE97885C-368D-4C81-9C70-CFF4F40334CD}" type="sibTrans" cxnId="{17888F62-2065-45AA-AD4E-1AEDA653C0A8}">
      <dgm:prSet/>
      <dgm:spPr/>
      <dgm:t>
        <a:bodyPr/>
        <a:lstStyle/>
        <a:p>
          <a:endParaRPr lang="el-GR"/>
        </a:p>
      </dgm:t>
    </dgm:pt>
    <dgm:pt modelId="{B7E41691-18F0-4BD5-8566-82222C36088D}">
      <dgm:prSet phldrT="[Κείμενο]"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Στήριξη γεωργών </a:t>
          </a:r>
        </a:p>
      </dgm:t>
    </dgm:pt>
    <dgm:pt modelId="{AE2B8930-9CAD-46ED-9462-619E333F1B1E}" type="parTrans" cxnId="{8B2CBBFC-318E-441B-88BC-874B1745E1CC}">
      <dgm:prSet/>
      <dgm:spPr/>
      <dgm:t>
        <a:bodyPr/>
        <a:lstStyle/>
        <a:p>
          <a:endParaRPr lang="el-GR"/>
        </a:p>
      </dgm:t>
    </dgm:pt>
    <dgm:pt modelId="{C5DB76BA-B784-4D5D-96B3-D9F7017D82B0}" type="sibTrans" cxnId="{8B2CBBFC-318E-441B-88BC-874B1745E1CC}">
      <dgm:prSet/>
      <dgm:spPr/>
      <dgm:t>
        <a:bodyPr/>
        <a:lstStyle/>
        <a:p>
          <a:endParaRPr lang="el-GR"/>
        </a:p>
      </dgm:t>
    </dgm:pt>
    <dgm:pt modelId="{1E5FFF3A-693F-48A6-8EA9-A4B366DEDBDA}">
      <dgm:prSet phldrT="[Κείμενο]"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Ενίσχυση ανταγωνιστικότητας </a:t>
          </a:r>
        </a:p>
      </dgm:t>
    </dgm:pt>
    <dgm:pt modelId="{7966E143-02BC-4390-A06A-419DC2BE7D6D}" type="parTrans" cxnId="{78B2ACEC-7E3D-4A48-81AE-C81DEB28B56F}">
      <dgm:prSet/>
      <dgm:spPr/>
      <dgm:t>
        <a:bodyPr/>
        <a:lstStyle/>
        <a:p>
          <a:endParaRPr lang="el-GR"/>
        </a:p>
      </dgm:t>
    </dgm:pt>
    <dgm:pt modelId="{6BDFD6E8-9888-447E-AA9B-94D11349E4E1}" type="sibTrans" cxnId="{78B2ACEC-7E3D-4A48-81AE-C81DEB28B56F}">
      <dgm:prSet/>
      <dgm:spPr/>
      <dgm:t>
        <a:bodyPr/>
        <a:lstStyle/>
        <a:p>
          <a:endParaRPr lang="el-GR"/>
        </a:p>
      </dgm:t>
    </dgm:pt>
    <dgm:pt modelId="{4903F8BE-8B5B-4916-86BC-0EEF2701D8AE}" type="pres">
      <dgm:prSet presAssocID="{56210CC9-D9B8-4BD7-80B8-EBD91438D363}" presName="Name0" presStyleCnt="0">
        <dgm:presLayoutVars>
          <dgm:chMax val="7"/>
          <dgm:chPref val="7"/>
          <dgm:dir/>
        </dgm:presLayoutVars>
      </dgm:prSet>
      <dgm:spPr/>
    </dgm:pt>
    <dgm:pt modelId="{78E04A98-F72B-4C59-8E4F-725B5405C2CC}" type="pres">
      <dgm:prSet presAssocID="{56210CC9-D9B8-4BD7-80B8-EBD91438D363}" presName="Name1" presStyleCnt="0"/>
      <dgm:spPr/>
    </dgm:pt>
    <dgm:pt modelId="{128A8B33-F8A1-4EAE-9EE7-8A8D0061A9EA}" type="pres">
      <dgm:prSet presAssocID="{56210CC9-D9B8-4BD7-80B8-EBD91438D363}" presName="cycle" presStyleCnt="0"/>
      <dgm:spPr/>
    </dgm:pt>
    <dgm:pt modelId="{A017AF37-16BE-49B5-9676-F7855D35FACB}" type="pres">
      <dgm:prSet presAssocID="{56210CC9-D9B8-4BD7-80B8-EBD91438D363}" presName="srcNode" presStyleLbl="node1" presStyleIdx="0" presStyleCnt="5"/>
      <dgm:spPr/>
    </dgm:pt>
    <dgm:pt modelId="{9D2E2BEB-8180-4F35-907D-CB7168A7BC3D}" type="pres">
      <dgm:prSet presAssocID="{56210CC9-D9B8-4BD7-80B8-EBD91438D363}" presName="conn" presStyleLbl="parChTrans1D2" presStyleIdx="0" presStyleCnt="1"/>
      <dgm:spPr/>
    </dgm:pt>
    <dgm:pt modelId="{B22F28B3-9A08-4C27-A1E1-197096E3F44D}" type="pres">
      <dgm:prSet presAssocID="{56210CC9-D9B8-4BD7-80B8-EBD91438D363}" presName="extraNode" presStyleLbl="node1" presStyleIdx="0" presStyleCnt="5"/>
      <dgm:spPr/>
    </dgm:pt>
    <dgm:pt modelId="{6F856519-3BC1-4010-B22E-87FC668F487C}" type="pres">
      <dgm:prSet presAssocID="{56210CC9-D9B8-4BD7-80B8-EBD91438D363}" presName="dstNode" presStyleLbl="node1" presStyleIdx="0" presStyleCnt="5"/>
      <dgm:spPr/>
    </dgm:pt>
    <dgm:pt modelId="{ED39E536-8B9F-4358-AD86-A93281238A61}" type="pres">
      <dgm:prSet presAssocID="{B7E41691-18F0-4BD5-8566-82222C36088D}" presName="text_1" presStyleLbl="node1" presStyleIdx="0" presStyleCnt="5">
        <dgm:presLayoutVars>
          <dgm:bulletEnabled val="1"/>
        </dgm:presLayoutVars>
      </dgm:prSet>
      <dgm:spPr/>
    </dgm:pt>
    <dgm:pt modelId="{84947091-0050-4A01-8D1D-A0100074782A}" type="pres">
      <dgm:prSet presAssocID="{B7E41691-18F0-4BD5-8566-82222C36088D}" presName="accent_1" presStyleCnt="0"/>
      <dgm:spPr/>
    </dgm:pt>
    <dgm:pt modelId="{0822D18A-67A0-458B-A56D-47702D5438F6}" type="pres">
      <dgm:prSet presAssocID="{B7E41691-18F0-4BD5-8566-82222C36088D}" presName="accentRepeatNode" presStyleLbl="solidFgAcc1" presStyleIdx="0" presStyleCnt="5"/>
      <dgm:spPr/>
    </dgm:pt>
    <dgm:pt modelId="{9C5BB202-12DB-4DE5-9185-A6BC613CEF00}" type="pres">
      <dgm:prSet presAssocID="{1E5FFF3A-693F-48A6-8EA9-A4B366DEDBDA}" presName="text_2" presStyleLbl="node1" presStyleIdx="1" presStyleCnt="5">
        <dgm:presLayoutVars>
          <dgm:bulletEnabled val="1"/>
        </dgm:presLayoutVars>
      </dgm:prSet>
      <dgm:spPr/>
    </dgm:pt>
    <dgm:pt modelId="{E245D587-2BC4-47E1-A282-3E143E1422E5}" type="pres">
      <dgm:prSet presAssocID="{1E5FFF3A-693F-48A6-8EA9-A4B366DEDBDA}" presName="accent_2" presStyleCnt="0"/>
      <dgm:spPr/>
    </dgm:pt>
    <dgm:pt modelId="{A978ABD3-C54D-490D-8821-71A2DEF9C937}" type="pres">
      <dgm:prSet presAssocID="{1E5FFF3A-693F-48A6-8EA9-A4B366DEDBDA}" presName="accentRepeatNode" presStyleLbl="solidFgAcc1" presStyleIdx="1" presStyleCnt="5"/>
      <dgm:spPr/>
    </dgm:pt>
    <dgm:pt modelId="{ED558535-A226-45D6-95F5-A05B2C08A6BB}" type="pres">
      <dgm:prSet presAssocID="{597E7E64-2F95-4A1B-80B4-A5FF2BCB69D7}" presName="text_3" presStyleLbl="node1" presStyleIdx="2" presStyleCnt="5">
        <dgm:presLayoutVars>
          <dgm:bulletEnabled val="1"/>
        </dgm:presLayoutVars>
      </dgm:prSet>
      <dgm:spPr/>
    </dgm:pt>
    <dgm:pt modelId="{E53CE5E9-41B9-459B-8230-8ECB30FAFD8B}" type="pres">
      <dgm:prSet presAssocID="{597E7E64-2F95-4A1B-80B4-A5FF2BCB69D7}" presName="accent_3" presStyleCnt="0"/>
      <dgm:spPr/>
    </dgm:pt>
    <dgm:pt modelId="{2D3FEA7F-2132-4F2A-B6C1-8925AFD8B74E}" type="pres">
      <dgm:prSet presAssocID="{597E7E64-2F95-4A1B-80B4-A5FF2BCB69D7}" presName="accentRepeatNode" presStyleLbl="solidFgAcc1" presStyleIdx="2" presStyleCnt="5"/>
      <dgm:spPr/>
    </dgm:pt>
    <dgm:pt modelId="{0569D397-5724-4521-8ED1-E1D8102F15E6}" type="pres">
      <dgm:prSet presAssocID="{588B9C10-3CA9-4824-90D2-917BBFF1AB43}" presName="text_4" presStyleLbl="node1" presStyleIdx="3" presStyleCnt="5">
        <dgm:presLayoutVars>
          <dgm:bulletEnabled val="1"/>
        </dgm:presLayoutVars>
      </dgm:prSet>
      <dgm:spPr/>
    </dgm:pt>
    <dgm:pt modelId="{E954E8E6-35EE-4110-A109-4E8A4D01F47A}" type="pres">
      <dgm:prSet presAssocID="{588B9C10-3CA9-4824-90D2-917BBFF1AB43}" presName="accent_4" presStyleCnt="0"/>
      <dgm:spPr/>
    </dgm:pt>
    <dgm:pt modelId="{ABA7E20B-BCC6-45D8-ABB2-5A4824EC8820}" type="pres">
      <dgm:prSet presAssocID="{588B9C10-3CA9-4824-90D2-917BBFF1AB43}" presName="accentRepeatNode" presStyleLbl="solidFgAcc1" presStyleIdx="3" presStyleCnt="5"/>
      <dgm:spPr/>
    </dgm:pt>
    <dgm:pt modelId="{99CC9DDB-BD0F-40A8-97F5-2831376897A2}" type="pres">
      <dgm:prSet presAssocID="{C60D587A-9FC0-453A-8E4C-8A225604C616}" presName="text_5" presStyleLbl="node1" presStyleIdx="4" presStyleCnt="5">
        <dgm:presLayoutVars>
          <dgm:bulletEnabled val="1"/>
        </dgm:presLayoutVars>
      </dgm:prSet>
      <dgm:spPr/>
    </dgm:pt>
    <dgm:pt modelId="{9577A945-4FDD-4122-9547-0F6C8FE3E383}" type="pres">
      <dgm:prSet presAssocID="{C60D587A-9FC0-453A-8E4C-8A225604C616}" presName="accent_5" presStyleCnt="0"/>
      <dgm:spPr/>
    </dgm:pt>
    <dgm:pt modelId="{783E00E8-F7AD-4126-A179-D943D61ED400}" type="pres">
      <dgm:prSet presAssocID="{C60D587A-9FC0-453A-8E4C-8A225604C616}" presName="accentRepeatNode" presStyleLbl="solidFgAcc1" presStyleIdx="4" presStyleCnt="5"/>
      <dgm:spPr/>
    </dgm:pt>
  </dgm:ptLst>
  <dgm:cxnLst>
    <dgm:cxn modelId="{5C349E10-0D8F-457B-A81C-C2E971E44C88}" type="presOf" srcId="{597E7E64-2F95-4A1B-80B4-A5FF2BCB69D7}" destId="{ED558535-A226-45D6-95F5-A05B2C08A6BB}" srcOrd="0" destOrd="0" presId="urn:microsoft.com/office/officeart/2008/layout/VerticalCurvedList"/>
    <dgm:cxn modelId="{7ECDAE11-D7AF-46A1-B935-BC9AFD400EA6}" srcId="{56210CC9-D9B8-4BD7-80B8-EBD91438D363}" destId="{597E7E64-2F95-4A1B-80B4-A5FF2BCB69D7}" srcOrd="2" destOrd="0" parTransId="{5165D2FC-D035-4F1C-84C3-41B17D7EB826}" sibTransId="{AF10CD08-7801-4E29-A101-443CE4A38AA2}"/>
    <dgm:cxn modelId="{3A55A219-162E-4002-AA3B-47E06CBED9F0}" type="presOf" srcId="{C5DB76BA-B784-4D5D-96B3-D9F7017D82B0}" destId="{9D2E2BEB-8180-4F35-907D-CB7168A7BC3D}" srcOrd="0" destOrd="0" presId="urn:microsoft.com/office/officeart/2008/layout/VerticalCurvedList"/>
    <dgm:cxn modelId="{17888F62-2065-45AA-AD4E-1AEDA653C0A8}" srcId="{56210CC9-D9B8-4BD7-80B8-EBD91438D363}" destId="{C60D587A-9FC0-453A-8E4C-8A225604C616}" srcOrd="4" destOrd="0" parTransId="{E7F89749-3458-42E2-BC06-276BA8B0C5B8}" sibTransId="{FE97885C-368D-4C81-9C70-CFF4F40334CD}"/>
    <dgm:cxn modelId="{1B059946-3C9E-460F-86A6-B4F36600D681}" type="presOf" srcId="{1E5FFF3A-693F-48A6-8EA9-A4B366DEDBDA}" destId="{9C5BB202-12DB-4DE5-9185-A6BC613CEF00}" srcOrd="0" destOrd="0" presId="urn:microsoft.com/office/officeart/2008/layout/VerticalCurvedList"/>
    <dgm:cxn modelId="{16A6F84A-C78A-48FC-808D-C9EA2580BEF1}" type="presOf" srcId="{588B9C10-3CA9-4824-90D2-917BBFF1AB43}" destId="{0569D397-5724-4521-8ED1-E1D8102F15E6}" srcOrd="0" destOrd="0" presId="urn:microsoft.com/office/officeart/2008/layout/VerticalCurvedList"/>
    <dgm:cxn modelId="{7AC80883-0351-4FBE-8F01-3B4963B84A60}" type="presOf" srcId="{56210CC9-D9B8-4BD7-80B8-EBD91438D363}" destId="{4903F8BE-8B5B-4916-86BC-0EEF2701D8AE}" srcOrd="0" destOrd="0" presId="urn:microsoft.com/office/officeart/2008/layout/VerticalCurvedList"/>
    <dgm:cxn modelId="{32AF1EB4-469C-42F6-8D48-575D1BEA72FB}" srcId="{56210CC9-D9B8-4BD7-80B8-EBD91438D363}" destId="{588B9C10-3CA9-4824-90D2-917BBFF1AB43}" srcOrd="3" destOrd="0" parTransId="{D4A0B638-0568-402B-B588-0AD848480FCB}" sibTransId="{A44357FC-5AA3-47F7-8044-0F2C9294D49D}"/>
    <dgm:cxn modelId="{4D2812BB-27B1-48DB-A69B-C36406E61C4B}" type="presOf" srcId="{B7E41691-18F0-4BD5-8566-82222C36088D}" destId="{ED39E536-8B9F-4358-AD86-A93281238A61}" srcOrd="0" destOrd="0" presId="urn:microsoft.com/office/officeart/2008/layout/VerticalCurvedList"/>
    <dgm:cxn modelId="{08367ED1-7507-49E6-ADE5-8C16213376CF}" type="presOf" srcId="{C60D587A-9FC0-453A-8E4C-8A225604C616}" destId="{99CC9DDB-BD0F-40A8-97F5-2831376897A2}" srcOrd="0" destOrd="0" presId="urn:microsoft.com/office/officeart/2008/layout/VerticalCurvedList"/>
    <dgm:cxn modelId="{78B2ACEC-7E3D-4A48-81AE-C81DEB28B56F}" srcId="{56210CC9-D9B8-4BD7-80B8-EBD91438D363}" destId="{1E5FFF3A-693F-48A6-8EA9-A4B366DEDBDA}" srcOrd="1" destOrd="0" parTransId="{7966E143-02BC-4390-A06A-419DC2BE7D6D}" sibTransId="{6BDFD6E8-9888-447E-AA9B-94D11349E4E1}"/>
    <dgm:cxn modelId="{8B2CBBFC-318E-441B-88BC-874B1745E1CC}" srcId="{56210CC9-D9B8-4BD7-80B8-EBD91438D363}" destId="{B7E41691-18F0-4BD5-8566-82222C36088D}" srcOrd="0" destOrd="0" parTransId="{AE2B8930-9CAD-46ED-9462-619E333F1B1E}" sibTransId="{C5DB76BA-B784-4D5D-96B3-D9F7017D82B0}"/>
    <dgm:cxn modelId="{B552D141-6AE0-44CD-BA00-B4AFC70492CD}" type="presParOf" srcId="{4903F8BE-8B5B-4916-86BC-0EEF2701D8AE}" destId="{78E04A98-F72B-4C59-8E4F-725B5405C2CC}" srcOrd="0" destOrd="0" presId="urn:microsoft.com/office/officeart/2008/layout/VerticalCurvedList"/>
    <dgm:cxn modelId="{7372A7CF-7105-477E-93DE-EBB224E82DA3}" type="presParOf" srcId="{78E04A98-F72B-4C59-8E4F-725B5405C2CC}" destId="{128A8B33-F8A1-4EAE-9EE7-8A8D0061A9EA}" srcOrd="0" destOrd="0" presId="urn:microsoft.com/office/officeart/2008/layout/VerticalCurvedList"/>
    <dgm:cxn modelId="{ABE05803-491D-4449-A460-6E80E2771B7C}" type="presParOf" srcId="{128A8B33-F8A1-4EAE-9EE7-8A8D0061A9EA}" destId="{A017AF37-16BE-49B5-9676-F7855D35FACB}" srcOrd="0" destOrd="0" presId="urn:microsoft.com/office/officeart/2008/layout/VerticalCurvedList"/>
    <dgm:cxn modelId="{3FAF894C-F2B1-427B-AA2A-88ED7D5294F7}" type="presParOf" srcId="{128A8B33-F8A1-4EAE-9EE7-8A8D0061A9EA}" destId="{9D2E2BEB-8180-4F35-907D-CB7168A7BC3D}" srcOrd="1" destOrd="0" presId="urn:microsoft.com/office/officeart/2008/layout/VerticalCurvedList"/>
    <dgm:cxn modelId="{2BD4334F-3675-4DA1-98D8-C7332714BC44}" type="presParOf" srcId="{128A8B33-F8A1-4EAE-9EE7-8A8D0061A9EA}" destId="{B22F28B3-9A08-4C27-A1E1-197096E3F44D}" srcOrd="2" destOrd="0" presId="urn:microsoft.com/office/officeart/2008/layout/VerticalCurvedList"/>
    <dgm:cxn modelId="{364BEEB7-9B58-499E-AEF0-97D5CAF5961C}" type="presParOf" srcId="{128A8B33-F8A1-4EAE-9EE7-8A8D0061A9EA}" destId="{6F856519-3BC1-4010-B22E-87FC668F487C}" srcOrd="3" destOrd="0" presId="urn:microsoft.com/office/officeart/2008/layout/VerticalCurvedList"/>
    <dgm:cxn modelId="{1326D2F0-5FE6-4937-B1A5-90F5D3AE2CC5}" type="presParOf" srcId="{78E04A98-F72B-4C59-8E4F-725B5405C2CC}" destId="{ED39E536-8B9F-4358-AD86-A93281238A61}" srcOrd="1" destOrd="0" presId="urn:microsoft.com/office/officeart/2008/layout/VerticalCurvedList"/>
    <dgm:cxn modelId="{EB434B5C-8613-41DB-9842-83292C6A0E02}" type="presParOf" srcId="{78E04A98-F72B-4C59-8E4F-725B5405C2CC}" destId="{84947091-0050-4A01-8D1D-A0100074782A}" srcOrd="2" destOrd="0" presId="urn:microsoft.com/office/officeart/2008/layout/VerticalCurvedList"/>
    <dgm:cxn modelId="{7EDD7EA5-20EE-44D1-83F5-9B9EDADF61C6}" type="presParOf" srcId="{84947091-0050-4A01-8D1D-A0100074782A}" destId="{0822D18A-67A0-458B-A56D-47702D5438F6}" srcOrd="0" destOrd="0" presId="urn:microsoft.com/office/officeart/2008/layout/VerticalCurvedList"/>
    <dgm:cxn modelId="{EFD37B11-B822-4F45-827A-136D013FAE4D}" type="presParOf" srcId="{78E04A98-F72B-4C59-8E4F-725B5405C2CC}" destId="{9C5BB202-12DB-4DE5-9185-A6BC613CEF00}" srcOrd="3" destOrd="0" presId="urn:microsoft.com/office/officeart/2008/layout/VerticalCurvedList"/>
    <dgm:cxn modelId="{EFF79D94-3AA7-4413-880D-9D665C103D92}" type="presParOf" srcId="{78E04A98-F72B-4C59-8E4F-725B5405C2CC}" destId="{E245D587-2BC4-47E1-A282-3E143E1422E5}" srcOrd="4" destOrd="0" presId="urn:microsoft.com/office/officeart/2008/layout/VerticalCurvedList"/>
    <dgm:cxn modelId="{FEC1DB77-7C6C-48D9-B135-63768B2D269D}" type="presParOf" srcId="{E245D587-2BC4-47E1-A282-3E143E1422E5}" destId="{A978ABD3-C54D-490D-8821-71A2DEF9C937}" srcOrd="0" destOrd="0" presId="urn:microsoft.com/office/officeart/2008/layout/VerticalCurvedList"/>
    <dgm:cxn modelId="{915C17B3-75DB-42D4-9BD2-8FA744E68C95}" type="presParOf" srcId="{78E04A98-F72B-4C59-8E4F-725B5405C2CC}" destId="{ED558535-A226-45D6-95F5-A05B2C08A6BB}" srcOrd="5" destOrd="0" presId="urn:microsoft.com/office/officeart/2008/layout/VerticalCurvedList"/>
    <dgm:cxn modelId="{CC8B7E7D-F9F8-4363-A97A-7E8D6CEFE876}" type="presParOf" srcId="{78E04A98-F72B-4C59-8E4F-725B5405C2CC}" destId="{E53CE5E9-41B9-459B-8230-8ECB30FAFD8B}" srcOrd="6" destOrd="0" presId="urn:microsoft.com/office/officeart/2008/layout/VerticalCurvedList"/>
    <dgm:cxn modelId="{05898251-8DBC-4EFA-B268-1461664F0F36}" type="presParOf" srcId="{E53CE5E9-41B9-459B-8230-8ECB30FAFD8B}" destId="{2D3FEA7F-2132-4F2A-B6C1-8925AFD8B74E}" srcOrd="0" destOrd="0" presId="urn:microsoft.com/office/officeart/2008/layout/VerticalCurvedList"/>
    <dgm:cxn modelId="{AC873101-366C-4674-A89B-C8A9A3EEF84F}" type="presParOf" srcId="{78E04A98-F72B-4C59-8E4F-725B5405C2CC}" destId="{0569D397-5724-4521-8ED1-E1D8102F15E6}" srcOrd="7" destOrd="0" presId="urn:microsoft.com/office/officeart/2008/layout/VerticalCurvedList"/>
    <dgm:cxn modelId="{FC33C05C-913A-4891-A6C4-C0B8A1C97835}" type="presParOf" srcId="{78E04A98-F72B-4C59-8E4F-725B5405C2CC}" destId="{E954E8E6-35EE-4110-A109-4E8A4D01F47A}" srcOrd="8" destOrd="0" presId="urn:microsoft.com/office/officeart/2008/layout/VerticalCurvedList"/>
    <dgm:cxn modelId="{67878AE8-C1E9-4ACA-A393-946175C6E6EA}" type="presParOf" srcId="{E954E8E6-35EE-4110-A109-4E8A4D01F47A}" destId="{ABA7E20B-BCC6-45D8-ABB2-5A4824EC8820}" srcOrd="0" destOrd="0" presId="urn:microsoft.com/office/officeart/2008/layout/VerticalCurvedList"/>
    <dgm:cxn modelId="{F18B53A4-B77E-4266-A5B6-37B9C79CB5E3}" type="presParOf" srcId="{78E04A98-F72B-4C59-8E4F-725B5405C2CC}" destId="{99CC9DDB-BD0F-40A8-97F5-2831376897A2}" srcOrd="9" destOrd="0" presId="urn:microsoft.com/office/officeart/2008/layout/VerticalCurvedList"/>
    <dgm:cxn modelId="{ABFAA007-C422-43C5-8513-EA8347E0E9A4}" type="presParOf" srcId="{78E04A98-F72B-4C59-8E4F-725B5405C2CC}" destId="{9577A945-4FDD-4122-9547-0F6C8FE3E383}" srcOrd="10" destOrd="0" presId="urn:microsoft.com/office/officeart/2008/layout/VerticalCurvedList"/>
    <dgm:cxn modelId="{3DC0A2B4-D87F-45DD-817C-987CA900CFF0}" type="presParOf" srcId="{9577A945-4FDD-4122-9547-0F6C8FE3E383}" destId="{783E00E8-F7AD-4126-A179-D943D61ED4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33D2D-DF65-4927-A062-79A28DE1DF6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8B62367-0174-4503-B03A-87CF2F8928F8}">
      <dgm:prSet/>
      <dgm:spPr/>
      <dgm:t>
        <a:bodyPr/>
        <a:lstStyle/>
        <a:p>
          <a:endParaRPr lang="el-GR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l-G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ΠΥΛΩΝΑΣ Ι: ΑΜΕΣΕΣ ΕΝΙΣΧΥΣΕΙΣ</a:t>
          </a:r>
          <a:endParaRPr lang="en-US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BCEAD-3B6C-42ED-905C-E8A707962ECC}" type="parTrans" cxnId="{769D456B-89F6-4B79-8969-7734E7AA160F}">
      <dgm:prSet/>
      <dgm:spPr/>
      <dgm:t>
        <a:bodyPr/>
        <a:lstStyle/>
        <a:p>
          <a:endParaRPr lang="en-US"/>
        </a:p>
      </dgm:t>
    </dgm:pt>
    <dgm:pt modelId="{BADE4DF4-B751-4F2D-80A4-B07F523BA3EC}" type="sibTrans" cxnId="{769D456B-89F6-4B79-8969-7734E7AA160F}">
      <dgm:prSet/>
      <dgm:spPr/>
      <dgm:t>
        <a:bodyPr/>
        <a:lstStyle/>
        <a:p>
          <a:endParaRPr lang="en-US"/>
        </a:p>
      </dgm:t>
    </dgm:pt>
    <dgm:pt modelId="{5A53350C-49E4-4089-89D9-1277A7395D2E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ΒΕΕ</a:t>
          </a:r>
        </a:p>
      </dgm:t>
    </dgm:pt>
    <dgm:pt modelId="{0F729AD3-1BAC-4C6E-AEDB-BECCEA2E3D6F}" type="parTrans" cxnId="{69D39265-4F8C-434A-8435-77674AEBDB85}">
      <dgm:prSet/>
      <dgm:spPr/>
      <dgm:t>
        <a:bodyPr/>
        <a:lstStyle/>
        <a:p>
          <a:endParaRPr lang="en-US"/>
        </a:p>
      </dgm:t>
    </dgm:pt>
    <dgm:pt modelId="{1299057F-CCBD-4088-8D41-EB9DE14004AF}" type="sibTrans" cxnId="{69D39265-4F8C-434A-8435-77674AEBDB85}">
      <dgm:prSet/>
      <dgm:spPr/>
      <dgm:t>
        <a:bodyPr/>
        <a:lstStyle/>
        <a:p>
          <a:endParaRPr lang="en-US"/>
        </a:p>
      </dgm:t>
    </dgm:pt>
    <dgm:pt modelId="{36723145-E3B3-4116-BEB1-5F50DB29CA77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Δικ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αιώματα Ενίσχυσης: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Αξία &amp; Σύγκλιση</a:t>
          </a:r>
        </a:p>
      </dgm:t>
    </dgm:pt>
    <dgm:pt modelId="{E71798CD-9E48-49EB-9E50-DE2018DF28C9}" type="parTrans" cxnId="{A9ACFCB4-1434-4F11-BA01-8296862D0ED2}">
      <dgm:prSet/>
      <dgm:spPr/>
      <dgm:t>
        <a:bodyPr/>
        <a:lstStyle/>
        <a:p>
          <a:endParaRPr lang="en-US"/>
        </a:p>
      </dgm:t>
    </dgm:pt>
    <dgm:pt modelId="{3A2FE0B1-D70B-4D82-AD00-5B6489F6B2FE}" type="sibTrans" cxnId="{A9ACFCB4-1434-4F11-BA01-8296862D0ED2}">
      <dgm:prSet/>
      <dgm:spPr/>
      <dgm:t>
        <a:bodyPr/>
        <a:lstStyle/>
        <a:p>
          <a:endParaRPr lang="en-US"/>
        </a:p>
      </dgm:t>
    </dgm:pt>
    <dgm:pt modelId="{72393FF8-4778-47C0-915B-ADA5B8B29B02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Αν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αδιανεμητική Ενίσχυση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3A4E5-A495-45C4-88D6-855253E0B1E3}" type="parTrans" cxnId="{ECE70848-89A0-4376-B972-6B7C91DDB7F7}">
      <dgm:prSet/>
      <dgm:spPr/>
      <dgm:t>
        <a:bodyPr/>
        <a:lstStyle/>
        <a:p>
          <a:endParaRPr lang="en-US"/>
        </a:p>
      </dgm:t>
    </dgm:pt>
    <dgm:pt modelId="{1DD90546-4623-472C-875A-CA3683378847}" type="sibTrans" cxnId="{ECE70848-89A0-4376-B972-6B7C91DDB7F7}">
      <dgm:prSet/>
      <dgm:spPr/>
      <dgm:t>
        <a:bodyPr/>
        <a:lstStyle/>
        <a:p>
          <a:endParaRPr lang="en-US"/>
        </a:p>
      </dgm:t>
    </dgm:pt>
    <dgm:pt modelId="{30044D87-C872-4166-A007-35D1EBC5244F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Εθνικό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Απ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όθεμ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α: Ενεργούς Γεωργούς</a:t>
          </a:r>
        </a:p>
      </dgm:t>
    </dgm:pt>
    <dgm:pt modelId="{909453B4-9F76-41FC-AC23-76F6D9DD315F}" type="parTrans" cxnId="{55114F52-A374-4B78-A5F8-80612E0FD69C}">
      <dgm:prSet/>
      <dgm:spPr/>
      <dgm:t>
        <a:bodyPr/>
        <a:lstStyle/>
        <a:p>
          <a:endParaRPr lang="en-US"/>
        </a:p>
      </dgm:t>
    </dgm:pt>
    <dgm:pt modelId="{75958AD3-E543-4FC2-8658-37625F82186F}" type="sibTrans" cxnId="{55114F52-A374-4B78-A5F8-80612E0FD69C}">
      <dgm:prSet/>
      <dgm:spPr/>
      <dgm:t>
        <a:bodyPr/>
        <a:lstStyle/>
        <a:p>
          <a:endParaRPr lang="en-US"/>
        </a:p>
      </dgm:t>
    </dgm:pt>
    <dgm:pt modelId="{4BF4745F-3F55-45B5-A287-8F20BB1613D5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Συμ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πληρωματική Εισοδηματική Στήριξη για Νέους Γεωργούς: Νεαρής Ηλικίας </a:t>
          </a:r>
        </a:p>
      </dgm:t>
    </dgm:pt>
    <dgm:pt modelId="{FB8C209A-92A5-46F9-9094-D6DE3FF20A33}" type="parTrans" cxnId="{B34C977B-AFE5-4265-8C1E-D3C005FFD090}">
      <dgm:prSet/>
      <dgm:spPr/>
      <dgm:t>
        <a:bodyPr/>
        <a:lstStyle/>
        <a:p>
          <a:endParaRPr lang="en-US"/>
        </a:p>
      </dgm:t>
    </dgm:pt>
    <dgm:pt modelId="{C7DE655D-CAE7-4BC4-8451-4D02A95C4D0F}" type="sibTrans" cxnId="{B34C977B-AFE5-4265-8C1E-D3C005FFD090}">
      <dgm:prSet/>
      <dgm:spPr/>
      <dgm:t>
        <a:bodyPr/>
        <a:lstStyle/>
        <a:p>
          <a:endParaRPr lang="en-US"/>
        </a:p>
      </dgm:t>
    </dgm:pt>
    <dgm:pt modelId="{7C821004-3CF9-4E1C-A681-1FD41EDA9A63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Συνδεδεμένη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Εισοδημ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ατική Στήριξη </a:t>
          </a:r>
        </a:p>
      </dgm:t>
    </dgm:pt>
    <dgm:pt modelId="{B4B07209-F5A8-44DE-ACE0-91BC5825EFFC}" type="parTrans" cxnId="{ECA245F5-CB94-419B-86C8-3FA5DDC9492B}">
      <dgm:prSet/>
      <dgm:spPr/>
      <dgm:t>
        <a:bodyPr/>
        <a:lstStyle/>
        <a:p>
          <a:endParaRPr lang="en-US"/>
        </a:p>
      </dgm:t>
    </dgm:pt>
    <dgm:pt modelId="{1C32492B-21A5-40A0-BBEB-A6E76084AABC}" type="sibTrans" cxnId="{ECA245F5-CB94-419B-86C8-3FA5DDC9492B}">
      <dgm:prSet/>
      <dgm:spPr/>
      <dgm:t>
        <a:bodyPr/>
        <a:lstStyle/>
        <a:p>
          <a:endParaRPr lang="en-US"/>
        </a:p>
      </dgm:t>
    </dgm:pt>
    <dgm:pt modelId="{3151F16A-B111-4AF5-B1C2-404EF2A77FB0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Οικολογικά Προγράμματα [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Eco-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Scheems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</a:p>
      </dgm:t>
    </dgm:pt>
    <dgm:pt modelId="{6EE95968-20F2-4BDC-B709-9FF89048250B}" type="parTrans" cxnId="{F3FBBE9B-8541-42FE-934B-2EFB99302FD5}">
      <dgm:prSet/>
      <dgm:spPr/>
      <dgm:t>
        <a:bodyPr/>
        <a:lstStyle/>
        <a:p>
          <a:endParaRPr lang="el-GR"/>
        </a:p>
      </dgm:t>
    </dgm:pt>
    <dgm:pt modelId="{D3152A97-65A9-4613-B43E-05313461E405}" type="sibTrans" cxnId="{F3FBBE9B-8541-42FE-934B-2EFB99302FD5}">
      <dgm:prSet/>
      <dgm:spPr/>
      <dgm:t>
        <a:bodyPr/>
        <a:lstStyle/>
        <a:p>
          <a:endParaRPr lang="el-GR"/>
        </a:p>
      </dgm:t>
    </dgm:pt>
    <dgm:pt modelId="{595E1CD1-10C8-4D09-9D07-A5C600FF82E9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Ø"/>
          </a:pPr>
          <a:r>
            <a:rPr lang="el-G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Μειονεκτική – Ορεινή/Εξισωτική Ενίσχυση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2E8F6-1842-4827-95AD-3C371D01803F}" type="parTrans" cxnId="{04FDF5A3-0F8F-447C-BB75-3366E70D5A93}">
      <dgm:prSet/>
      <dgm:spPr/>
      <dgm:t>
        <a:bodyPr/>
        <a:lstStyle/>
        <a:p>
          <a:endParaRPr lang="el-GR"/>
        </a:p>
      </dgm:t>
    </dgm:pt>
    <dgm:pt modelId="{A85FD380-C998-47EC-AC3D-90A6B57741A8}" type="sibTrans" cxnId="{04FDF5A3-0F8F-447C-BB75-3366E70D5A93}">
      <dgm:prSet/>
      <dgm:spPr/>
      <dgm:t>
        <a:bodyPr/>
        <a:lstStyle/>
        <a:p>
          <a:endParaRPr lang="el-GR"/>
        </a:p>
      </dgm:t>
    </dgm:pt>
    <dgm:pt modelId="{1773212C-D4E0-4865-99A8-75769C5CA228}" type="pres">
      <dgm:prSet presAssocID="{F0133D2D-DF65-4927-A062-79A28DE1DF6A}" presName="linear" presStyleCnt="0">
        <dgm:presLayoutVars>
          <dgm:dir/>
          <dgm:animLvl val="lvl"/>
          <dgm:resizeHandles val="exact"/>
        </dgm:presLayoutVars>
      </dgm:prSet>
      <dgm:spPr/>
    </dgm:pt>
    <dgm:pt modelId="{63F28E0E-C061-4A96-A786-C0F02B4572CC}" type="pres">
      <dgm:prSet presAssocID="{98B62367-0174-4503-B03A-87CF2F8928F8}" presName="parentLin" presStyleCnt="0"/>
      <dgm:spPr/>
    </dgm:pt>
    <dgm:pt modelId="{DAEE6D16-4655-49FA-BAD3-8F7FA768FDF7}" type="pres">
      <dgm:prSet presAssocID="{98B62367-0174-4503-B03A-87CF2F8928F8}" presName="parentLeftMargin" presStyleLbl="node1" presStyleIdx="0" presStyleCnt="1"/>
      <dgm:spPr/>
    </dgm:pt>
    <dgm:pt modelId="{F5B6674A-C17B-49FF-B0CC-77D8263C4C7C}" type="pres">
      <dgm:prSet presAssocID="{98B62367-0174-4503-B03A-87CF2F8928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C47F8FD-9D07-4449-ACA5-712A31230F0A}" type="pres">
      <dgm:prSet presAssocID="{98B62367-0174-4503-B03A-87CF2F8928F8}" presName="negativeSpace" presStyleCnt="0"/>
      <dgm:spPr/>
    </dgm:pt>
    <dgm:pt modelId="{2C47FF43-852A-49C3-8F85-78C5230EEAB9}" type="pres">
      <dgm:prSet presAssocID="{98B62367-0174-4503-B03A-87CF2F8928F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82F9202-5A9A-477B-81F2-B657C0432D13}" type="presOf" srcId="{4BF4745F-3F55-45B5-A287-8F20BB1613D5}" destId="{2C47FF43-852A-49C3-8F85-78C5230EEAB9}" srcOrd="0" destOrd="4" presId="urn:microsoft.com/office/officeart/2005/8/layout/list1"/>
    <dgm:cxn modelId="{615BAB08-8B2D-472F-82A4-B70625343392}" type="presOf" srcId="{F0133D2D-DF65-4927-A062-79A28DE1DF6A}" destId="{1773212C-D4E0-4865-99A8-75769C5CA228}" srcOrd="0" destOrd="0" presId="urn:microsoft.com/office/officeart/2005/8/layout/list1"/>
    <dgm:cxn modelId="{165A8741-7859-4236-A7CE-477E405846C4}" type="presOf" srcId="{595E1CD1-10C8-4D09-9D07-A5C600FF82E9}" destId="{2C47FF43-852A-49C3-8F85-78C5230EEAB9}" srcOrd="0" destOrd="6" presId="urn:microsoft.com/office/officeart/2005/8/layout/list1"/>
    <dgm:cxn modelId="{69D39265-4F8C-434A-8435-77674AEBDB85}" srcId="{98B62367-0174-4503-B03A-87CF2F8928F8}" destId="{5A53350C-49E4-4089-89D9-1277A7395D2E}" srcOrd="0" destOrd="0" parTransId="{0F729AD3-1BAC-4C6E-AEDB-BECCEA2E3D6F}" sibTransId="{1299057F-CCBD-4088-8D41-EB9DE14004AF}"/>
    <dgm:cxn modelId="{ECE70848-89A0-4376-B972-6B7C91DDB7F7}" srcId="{98B62367-0174-4503-B03A-87CF2F8928F8}" destId="{72393FF8-4778-47C0-915B-ADA5B8B29B02}" srcOrd="2" destOrd="0" parTransId="{7153A4E5-A495-45C4-88D6-855253E0B1E3}" sibTransId="{1DD90546-4623-472C-875A-CA3683378847}"/>
    <dgm:cxn modelId="{769D456B-89F6-4B79-8969-7734E7AA160F}" srcId="{F0133D2D-DF65-4927-A062-79A28DE1DF6A}" destId="{98B62367-0174-4503-B03A-87CF2F8928F8}" srcOrd="0" destOrd="0" parTransId="{6DEBCEAD-3B6C-42ED-905C-E8A707962ECC}" sibTransId="{BADE4DF4-B751-4F2D-80A4-B07F523BA3EC}"/>
    <dgm:cxn modelId="{55114F52-A374-4B78-A5F8-80612E0FD69C}" srcId="{98B62367-0174-4503-B03A-87CF2F8928F8}" destId="{30044D87-C872-4166-A007-35D1EBC5244F}" srcOrd="3" destOrd="0" parTransId="{909453B4-9F76-41FC-AC23-76F6D9DD315F}" sibTransId="{75958AD3-E543-4FC2-8658-37625F82186F}"/>
    <dgm:cxn modelId="{B34C977B-AFE5-4265-8C1E-D3C005FFD090}" srcId="{98B62367-0174-4503-B03A-87CF2F8928F8}" destId="{4BF4745F-3F55-45B5-A287-8F20BB1613D5}" srcOrd="4" destOrd="0" parTransId="{FB8C209A-92A5-46F9-9094-D6DE3FF20A33}" sibTransId="{C7DE655D-CAE7-4BC4-8451-4D02A95C4D0F}"/>
    <dgm:cxn modelId="{6FA9A388-745B-4991-B3E6-A9F48D2C2039}" type="presOf" srcId="{3151F16A-B111-4AF5-B1C2-404EF2A77FB0}" destId="{2C47FF43-852A-49C3-8F85-78C5230EEAB9}" srcOrd="0" destOrd="7" presId="urn:microsoft.com/office/officeart/2005/8/layout/list1"/>
    <dgm:cxn modelId="{F3FBBE9B-8541-42FE-934B-2EFB99302FD5}" srcId="{98B62367-0174-4503-B03A-87CF2F8928F8}" destId="{3151F16A-B111-4AF5-B1C2-404EF2A77FB0}" srcOrd="7" destOrd="0" parTransId="{6EE95968-20F2-4BDC-B709-9FF89048250B}" sibTransId="{D3152A97-65A9-4613-B43E-05313461E405}"/>
    <dgm:cxn modelId="{1E55FFA2-A4A5-431C-9B3A-D1C9B6FEC2F0}" type="presOf" srcId="{72393FF8-4778-47C0-915B-ADA5B8B29B02}" destId="{2C47FF43-852A-49C3-8F85-78C5230EEAB9}" srcOrd="0" destOrd="2" presId="urn:microsoft.com/office/officeart/2005/8/layout/list1"/>
    <dgm:cxn modelId="{04FDF5A3-0F8F-447C-BB75-3366E70D5A93}" srcId="{98B62367-0174-4503-B03A-87CF2F8928F8}" destId="{595E1CD1-10C8-4D09-9D07-A5C600FF82E9}" srcOrd="6" destOrd="0" parTransId="{6DC2E8F6-1842-4827-95AD-3C371D01803F}" sibTransId="{A85FD380-C998-47EC-AC3D-90A6B57741A8}"/>
    <dgm:cxn modelId="{6ADD53A8-ABEA-4361-BD71-84D65BDABAD2}" type="presOf" srcId="{98B62367-0174-4503-B03A-87CF2F8928F8}" destId="{F5B6674A-C17B-49FF-B0CC-77D8263C4C7C}" srcOrd="1" destOrd="0" presId="urn:microsoft.com/office/officeart/2005/8/layout/list1"/>
    <dgm:cxn modelId="{A9ACFCB4-1434-4F11-BA01-8296862D0ED2}" srcId="{98B62367-0174-4503-B03A-87CF2F8928F8}" destId="{36723145-E3B3-4116-BEB1-5F50DB29CA77}" srcOrd="1" destOrd="0" parTransId="{E71798CD-9E48-49EB-9E50-DE2018DF28C9}" sibTransId="{3A2FE0B1-D70B-4D82-AD00-5B6489F6B2FE}"/>
    <dgm:cxn modelId="{4FEAE3BB-0416-47C7-8AB3-9746758AE429}" type="presOf" srcId="{30044D87-C872-4166-A007-35D1EBC5244F}" destId="{2C47FF43-852A-49C3-8F85-78C5230EEAB9}" srcOrd="0" destOrd="3" presId="urn:microsoft.com/office/officeart/2005/8/layout/list1"/>
    <dgm:cxn modelId="{F71E67BE-DB41-4992-A1FC-B4066E563948}" type="presOf" srcId="{36723145-E3B3-4116-BEB1-5F50DB29CA77}" destId="{2C47FF43-852A-49C3-8F85-78C5230EEAB9}" srcOrd="0" destOrd="1" presId="urn:microsoft.com/office/officeart/2005/8/layout/list1"/>
    <dgm:cxn modelId="{6C4D23E0-6D6E-493C-B64F-1B80A8CE71D3}" type="presOf" srcId="{7C821004-3CF9-4E1C-A681-1FD41EDA9A63}" destId="{2C47FF43-852A-49C3-8F85-78C5230EEAB9}" srcOrd="0" destOrd="5" presId="urn:microsoft.com/office/officeart/2005/8/layout/list1"/>
    <dgm:cxn modelId="{8DF39EEC-08A0-4214-BF10-93D4C5537A5F}" type="presOf" srcId="{98B62367-0174-4503-B03A-87CF2F8928F8}" destId="{DAEE6D16-4655-49FA-BAD3-8F7FA768FDF7}" srcOrd="0" destOrd="0" presId="urn:microsoft.com/office/officeart/2005/8/layout/list1"/>
    <dgm:cxn modelId="{6C92C0F0-FF09-4F06-AF97-4C85D51E735A}" type="presOf" srcId="{5A53350C-49E4-4089-89D9-1277A7395D2E}" destId="{2C47FF43-852A-49C3-8F85-78C5230EEAB9}" srcOrd="0" destOrd="0" presId="urn:microsoft.com/office/officeart/2005/8/layout/list1"/>
    <dgm:cxn modelId="{ECA245F5-CB94-419B-86C8-3FA5DDC9492B}" srcId="{98B62367-0174-4503-B03A-87CF2F8928F8}" destId="{7C821004-3CF9-4E1C-A681-1FD41EDA9A63}" srcOrd="5" destOrd="0" parTransId="{B4B07209-F5A8-44DE-ACE0-91BC5825EFFC}" sibTransId="{1C32492B-21A5-40A0-BBEB-A6E76084AABC}"/>
    <dgm:cxn modelId="{B891DD3F-84AF-49B1-89ED-0B9F971D205F}" type="presParOf" srcId="{1773212C-D4E0-4865-99A8-75769C5CA228}" destId="{63F28E0E-C061-4A96-A786-C0F02B4572CC}" srcOrd="0" destOrd="0" presId="urn:microsoft.com/office/officeart/2005/8/layout/list1"/>
    <dgm:cxn modelId="{689FBF87-ACDC-44A9-8D8D-CED877932278}" type="presParOf" srcId="{63F28E0E-C061-4A96-A786-C0F02B4572CC}" destId="{DAEE6D16-4655-49FA-BAD3-8F7FA768FDF7}" srcOrd="0" destOrd="0" presId="urn:microsoft.com/office/officeart/2005/8/layout/list1"/>
    <dgm:cxn modelId="{365F468F-FA16-464E-B42C-8B7FD59D4297}" type="presParOf" srcId="{63F28E0E-C061-4A96-A786-C0F02B4572CC}" destId="{F5B6674A-C17B-49FF-B0CC-77D8263C4C7C}" srcOrd="1" destOrd="0" presId="urn:microsoft.com/office/officeart/2005/8/layout/list1"/>
    <dgm:cxn modelId="{E425A137-5BED-4510-B8E4-0C6C6326B58D}" type="presParOf" srcId="{1773212C-D4E0-4865-99A8-75769C5CA228}" destId="{1C47F8FD-9D07-4449-ACA5-712A31230F0A}" srcOrd="1" destOrd="0" presId="urn:microsoft.com/office/officeart/2005/8/layout/list1"/>
    <dgm:cxn modelId="{E747AF9E-A672-4402-8B05-4EF20AC9581E}" type="presParOf" srcId="{1773212C-D4E0-4865-99A8-75769C5CA228}" destId="{2C47FF43-852A-49C3-8F85-78C5230EEAB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13747-378F-4409-9B27-DE6104E8E2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09C5CD-EA0F-4EE1-8AF8-75732189FFD9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Χρήση Ανθεκτικών και Προσαρμοσμένων Ειδών &amp; Ποικιλιών </a:t>
          </a:r>
        </a:p>
      </dgm:t>
    </dgm:pt>
    <dgm:pt modelId="{049097C3-ED9F-4F59-8DA2-71FF007521E3}" type="parTrans" cxnId="{1024CF25-F3FF-4B97-9997-B06ACA7000F1}">
      <dgm:prSet/>
      <dgm:spPr/>
      <dgm:t>
        <a:bodyPr/>
        <a:lstStyle/>
        <a:p>
          <a:endParaRPr lang="en-US"/>
        </a:p>
      </dgm:t>
    </dgm:pt>
    <dgm:pt modelId="{5747C853-EC7B-49C5-B43B-4F114C75E763}" type="sibTrans" cxnId="{1024CF25-F3FF-4B97-9997-B06ACA7000F1}">
      <dgm:prSet/>
      <dgm:spPr/>
      <dgm:t>
        <a:bodyPr/>
        <a:lstStyle/>
        <a:p>
          <a:endParaRPr lang="en-US"/>
        </a:p>
      </dgm:t>
    </dgm:pt>
    <dgm:pt modelId="{5B782E3F-CC14-4BF0-842E-9BB8D5953041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Επέκταση της εφαρμογής Περιοχών Οικολογικής Εστίασης </a:t>
          </a:r>
        </a:p>
      </dgm:t>
    </dgm:pt>
    <dgm:pt modelId="{1E6A2461-D69D-43B6-B5BA-D0DF4147A130}" type="parTrans" cxnId="{CB634F2A-7DC4-4A14-A858-729E1B48B4DC}">
      <dgm:prSet/>
      <dgm:spPr/>
      <dgm:t>
        <a:bodyPr/>
        <a:lstStyle/>
        <a:p>
          <a:endParaRPr lang="en-US"/>
        </a:p>
      </dgm:t>
    </dgm:pt>
    <dgm:pt modelId="{BC357615-6C9B-4511-94A4-6CC618399161}" type="sibTrans" cxnId="{CB634F2A-7DC4-4A14-A858-729E1B48B4DC}">
      <dgm:prSet/>
      <dgm:spPr/>
      <dgm:t>
        <a:bodyPr/>
        <a:lstStyle/>
        <a:p>
          <a:endParaRPr lang="en-US"/>
        </a:p>
      </dgm:t>
    </dgm:pt>
    <dgm:pt modelId="{4BDC8759-4480-4BDA-B59A-5995AAF304D9}">
      <dgm:prSet custT="1"/>
      <dgm:spPr/>
      <dgm:t>
        <a:bodyPr/>
        <a:lstStyle/>
        <a:p>
          <a:r>
            <a:rPr lang="en-US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Εφ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αρογή Βελτιωμένων Πρακτικών Φυτοκάλυψης με παράλληλη Ενίσχυση Βιοποικιλότητας </a:t>
          </a:r>
        </a:p>
      </dgm:t>
    </dgm:pt>
    <dgm:pt modelId="{81913DD3-DEF1-4FAF-9402-41A79B429171}" type="parTrans" cxnId="{353632CF-95AB-4DF6-9C48-CE14719A2E9D}">
      <dgm:prSet/>
      <dgm:spPr/>
      <dgm:t>
        <a:bodyPr/>
        <a:lstStyle/>
        <a:p>
          <a:endParaRPr lang="en-US"/>
        </a:p>
      </dgm:t>
    </dgm:pt>
    <dgm:pt modelId="{6736B6FB-0B2E-4FA4-A6B2-6DB78833FCA5}" type="sibTrans" cxnId="{353632CF-95AB-4DF6-9C48-CE14719A2E9D}">
      <dgm:prSet/>
      <dgm:spPr/>
      <dgm:t>
        <a:bodyPr/>
        <a:lstStyle/>
        <a:p>
          <a:endParaRPr lang="en-US"/>
        </a:p>
      </dgm:t>
    </dgm:pt>
    <dgm:pt modelId="{B6B54101-9F53-4FD9-924D-35296D56DC20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Εφαρμογές Κυκλικής Οικονομίας στη Γεωργία</a:t>
          </a:r>
        </a:p>
      </dgm:t>
    </dgm:pt>
    <dgm:pt modelId="{20F9D2CD-2FE4-4AC9-9C5D-B386BB6FF94F}" type="parTrans" cxnId="{12EDAFDB-766C-48BC-A140-60B3F1012A96}">
      <dgm:prSet/>
      <dgm:spPr/>
      <dgm:t>
        <a:bodyPr/>
        <a:lstStyle/>
        <a:p>
          <a:endParaRPr lang="en-US"/>
        </a:p>
      </dgm:t>
    </dgm:pt>
    <dgm:pt modelId="{5E7192EA-93B3-410C-8A3E-712D411B82E2}" type="sibTrans" cxnId="{12EDAFDB-766C-48BC-A140-60B3F1012A96}">
      <dgm:prSet/>
      <dgm:spPr/>
      <dgm:t>
        <a:bodyPr/>
        <a:lstStyle/>
        <a:p>
          <a:endParaRPr lang="en-US"/>
        </a:p>
      </dgm:t>
    </dgm:pt>
    <dgm:pt modelId="{A4590CD8-3A13-479D-9BFD-57A9CA7A05EE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Βελτίωση Αγροδασικών Οικοσυστημάτων Πλούσιων σε Στοιχεία του Τοπίου </a:t>
          </a:r>
        </a:p>
      </dgm:t>
    </dgm:pt>
    <dgm:pt modelId="{C885DCCB-2229-4ADA-B454-9A26A24292FE}" type="parTrans" cxnId="{D5AC77D8-901B-491B-B5B7-64B3748BE42E}">
      <dgm:prSet/>
      <dgm:spPr/>
      <dgm:t>
        <a:bodyPr/>
        <a:lstStyle/>
        <a:p>
          <a:endParaRPr lang="en-US"/>
        </a:p>
      </dgm:t>
    </dgm:pt>
    <dgm:pt modelId="{5C279E19-081A-4D9D-BC2C-7F65C8F72F4D}" type="sibTrans" cxnId="{D5AC77D8-901B-491B-B5B7-64B3748BE42E}">
      <dgm:prSet/>
      <dgm:spPr/>
      <dgm:t>
        <a:bodyPr/>
        <a:lstStyle/>
        <a:p>
          <a:endParaRPr lang="en-US"/>
        </a:p>
      </dgm:t>
    </dgm:pt>
    <dgm:pt modelId="{8BB74A1D-627B-4D34-ACC3-D36C2995892A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Ενίσχυση Παραγωγών για τη Χρήση Ψηφιακής Εφαρμογής Διαχείρισης Εισροών και Περιβαλλοντικών Παραμέτρων </a:t>
          </a:r>
        </a:p>
      </dgm:t>
    </dgm:pt>
    <dgm:pt modelId="{40664B5B-3790-4D87-BAC1-82391989C947}" type="parTrans" cxnId="{FF1EC9D3-8831-47CF-A20F-45523286EA5C}">
      <dgm:prSet/>
      <dgm:spPr/>
      <dgm:t>
        <a:bodyPr/>
        <a:lstStyle/>
        <a:p>
          <a:endParaRPr lang="en-US"/>
        </a:p>
      </dgm:t>
    </dgm:pt>
    <dgm:pt modelId="{74667730-38B3-43DA-9810-0F17B90A5288}" type="sibTrans" cxnId="{FF1EC9D3-8831-47CF-A20F-45523286EA5C}">
      <dgm:prSet/>
      <dgm:spPr/>
      <dgm:t>
        <a:bodyPr/>
        <a:lstStyle/>
        <a:p>
          <a:endParaRPr lang="en-US"/>
        </a:p>
      </dgm:t>
    </dgm:pt>
    <dgm:pt modelId="{309D0F96-5341-438C-B041-8E41C4195E4E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Περιβαλλοντική Διαχείριση Κτηνοτροφικών Συστημάτων </a:t>
          </a:r>
        </a:p>
      </dgm:t>
    </dgm:pt>
    <dgm:pt modelId="{9CD466CC-8135-46D9-B077-421D31726F7B}" type="parTrans" cxnId="{72812305-BA1E-4BC3-9EA8-22D9A05CB8C2}">
      <dgm:prSet/>
      <dgm:spPr/>
      <dgm:t>
        <a:bodyPr/>
        <a:lstStyle/>
        <a:p>
          <a:endParaRPr lang="en-US"/>
        </a:p>
      </dgm:t>
    </dgm:pt>
    <dgm:pt modelId="{4AB67359-5A5E-4A10-8059-C2B609B16E83}" type="sibTrans" cxnId="{72812305-BA1E-4BC3-9EA8-22D9A05CB8C2}">
      <dgm:prSet/>
      <dgm:spPr/>
      <dgm:t>
        <a:bodyPr/>
        <a:lstStyle/>
        <a:p>
          <a:endParaRPr lang="en-US"/>
        </a:p>
      </dgm:t>
    </dgm:pt>
    <dgm:pt modelId="{4391EE3A-2914-49F0-8EA7-BD3442787B43}">
      <dgm:prSet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Διατήρηση Μεθόδων Βιολογικής Γεωργίας και Κτηνοτροφίας </a:t>
          </a:r>
        </a:p>
      </dgm:t>
    </dgm:pt>
    <dgm:pt modelId="{700F5C78-13EE-400A-A156-E92774B39865}" type="parTrans" cxnId="{3538DDD7-B088-45FD-A44F-95A68017C848}">
      <dgm:prSet/>
      <dgm:spPr/>
      <dgm:t>
        <a:bodyPr/>
        <a:lstStyle/>
        <a:p>
          <a:endParaRPr lang="en-US"/>
        </a:p>
      </dgm:t>
    </dgm:pt>
    <dgm:pt modelId="{0C4AE5F2-AB79-436F-8873-A9EFAB2E304D}" type="sibTrans" cxnId="{3538DDD7-B088-45FD-A44F-95A68017C848}">
      <dgm:prSet/>
      <dgm:spPr/>
      <dgm:t>
        <a:bodyPr/>
        <a:lstStyle/>
        <a:p>
          <a:endParaRPr lang="en-US"/>
        </a:p>
      </dgm:t>
    </dgm:pt>
    <dgm:pt modelId="{01DB0D23-8D47-4311-AB05-495910B8BBB7}">
      <dgm:prSet custT="1"/>
      <dgm:spPr/>
      <dgm:t>
        <a:bodyPr/>
        <a:lstStyle/>
        <a:p>
          <a:r>
            <a:rPr lang="en-US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Προστ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ασία Τοπίων και Γεωργικών Συστημάτων Υψηλής Περιβαλλοντικής Σημασίας </a:t>
          </a:r>
        </a:p>
      </dgm:t>
    </dgm:pt>
    <dgm:pt modelId="{7A4B9ADB-99CD-4823-BC60-DB7920D9B57B}" type="parTrans" cxnId="{8EA9D3D9-138D-4404-8154-7AD206980B90}">
      <dgm:prSet/>
      <dgm:spPr/>
      <dgm:t>
        <a:bodyPr/>
        <a:lstStyle/>
        <a:p>
          <a:endParaRPr lang="en-US"/>
        </a:p>
      </dgm:t>
    </dgm:pt>
    <dgm:pt modelId="{F7409986-CB05-4A55-ABE5-90C9FDB1C8FC}" type="sibTrans" cxnId="{8EA9D3D9-138D-4404-8154-7AD206980B90}">
      <dgm:prSet/>
      <dgm:spPr/>
      <dgm:t>
        <a:bodyPr/>
        <a:lstStyle/>
        <a:p>
          <a:endParaRPr lang="en-US"/>
        </a:p>
      </dgm:t>
    </dgm:pt>
    <dgm:pt modelId="{07B77810-E94D-49FE-991F-D5E7A1A04A94}" type="pres">
      <dgm:prSet presAssocID="{ACF13747-378F-4409-9B27-DE6104E8E241}" presName="diagram" presStyleCnt="0">
        <dgm:presLayoutVars>
          <dgm:dir/>
          <dgm:resizeHandles val="exact"/>
        </dgm:presLayoutVars>
      </dgm:prSet>
      <dgm:spPr/>
    </dgm:pt>
    <dgm:pt modelId="{03EFB025-E496-49C9-9527-64B32166240D}" type="pres">
      <dgm:prSet presAssocID="{7309C5CD-EA0F-4EE1-8AF8-75732189FFD9}" presName="node" presStyleLbl="node1" presStyleIdx="0" presStyleCnt="9">
        <dgm:presLayoutVars>
          <dgm:bulletEnabled val="1"/>
        </dgm:presLayoutVars>
      </dgm:prSet>
      <dgm:spPr/>
    </dgm:pt>
    <dgm:pt modelId="{B4E6F86D-BF32-4249-9FFB-4ABEED1729DD}" type="pres">
      <dgm:prSet presAssocID="{5747C853-EC7B-49C5-B43B-4F114C75E763}" presName="sibTrans" presStyleCnt="0"/>
      <dgm:spPr/>
    </dgm:pt>
    <dgm:pt modelId="{A7AB0985-D79C-4870-A1BC-C1BAB59E1B1B}" type="pres">
      <dgm:prSet presAssocID="{5B782E3F-CC14-4BF0-842E-9BB8D5953041}" presName="node" presStyleLbl="node1" presStyleIdx="1" presStyleCnt="9">
        <dgm:presLayoutVars>
          <dgm:bulletEnabled val="1"/>
        </dgm:presLayoutVars>
      </dgm:prSet>
      <dgm:spPr/>
    </dgm:pt>
    <dgm:pt modelId="{259539CD-165E-4892-BE1A-91239B3A0D7F}" type="pres">
      <dgm:prSet presAssocID="{BC357615-6C9B-4511-94A4-6CC618399161}" presName="sibTrans" presStyleCnt="0"/>
      <dgm:spPr/>
    </dgm:pt>
    <dgm:pt modelId="{B635E563-06DB-4B6F-AF53-3BF1EEF81FF2}" type="pres">
      <dgm:prSet presAssocID="{4BDC8759-4480-4BDA-B59A-5995AAF304D9}" presName="node" presStyleLbl="node1" presStyleIdx="2" presStyleCnt="9">
        <dgm:presLayoutVars>
          <dgm:bulletEnabled val="1"/>
        </dgm:presLayoutVars>
      </dgm:prSet>
      <dgm:spPr/>
    </dgm:pt>
    <dgm:pt modelId="{0B187091-35E5-488E-9EAE-9A181666581E}" type="pres">
      <dgm:prSet presAssocID="{6736B6FB-0B2E-4FA4-A6B2-6DB78833FCA5}" presName="sibTrans" presStyleCnt="0"/>
      <dgm:spPr/>
    </dgm:pt>
    <dgm:pt modelId="{102DAD98-9B7B-4CC2-B946-8F316790D027}" type="pres">
      <dgm:prSet presAssocID="{B6B54101-9F53-4FD9-924D-35296D56DC20}" presName="node" presStyleLbl="node1" presStyleIdx="3" presStyleCnt="9">
        <dgm:presLayoutVars>
          <dgm:bulletEnabled val="1"/>
        </dgm:presLayoutVars>
      </dgm:prSet>
      <dgm:spPr/>
    </dgm:pt>
    <dgm:pt modelId="{4241C65D-0EEA-40B5-BDCE-0074CA4CCC72}" type="pres">
      <dgm:prSet presAssocID="{5E7192EA-93B3-410C-8A3E-712D411B82E2}" presName="sibTrans" presStyleCnt="0"/>
      <dgm:spPr/>
    </dgm:pt>
    <dgm:pt modelId="{2621AB50-7F93-4456-96BA-4E2F56E7DB9C}" type="pres">
      <dgm:prSet presAssocID="{A4590CD8-3A13-479D-9BFD-57A9CA7A05EE}" presName="node" presStyleLbl="node1" presStyleIdx="4" presStyleCnt="9">
        <dgm:presLayoutVars>
          <dgm:bulletEnabled val="1"/>
        </dgm:presLayoutVars>
      </dgm:prSet>
      <dgm:spPr/>
    </dgm:pt>
    <dgm:pt modelId="{116924C4-E85F-4979-9BC4-761B0675995A}" type="pres">
      <dgm:prSet presAssocID="{5C279E19-081A-4D9D-BC2C-7F65C8F72F4D}" presName="sibTrans" presStyleCnt="0"/>
      <dgm:spPr/>
    </dgm:pt>
    <dgm:pt modelId="{CC863FB4-D0C5-4C59-A292-49F710DE5079}" type="pres">
      <dgm:prSet presAssocID="{8BB74A1D-627B-4D34-ACC3-D36C2995892A}" presName="node" presStyleLbl="node1" presStyleIdx="5" presStyleCnt="9">
        <dgm:presLayoutVars>
          <dgm:bulletEnabled val="1"/>
        </dgm:presLayoutVars>
      </dgm:prSet>
      <dgm:spPr/>
    </dgm:pt>
    <dgm:pt modelId="{93229724-09C0-481A-86DC-90EA6D7361F6}" type="pres">
      <dgm:prSet presAssocID="{74667730-38B3-43DA-9810-0F17B90A5288}" presName="sibTrans" presStyleCnt="0"/>
      <dgm:spPr/>
    </dgm:pt>
    <dgm:pt modelId="{D42CE379-594B-4FEF-81EF-C531070EBB9D}" type="pres">
      <dgm:prSet presAssocID="{309D0F96-5341-438C-B041-8E41C4195E4E}" presName="node" presStyleLbl="node1" presStyleIdx="6" presStyleCnt="9">
        <dgm:presLayoutVars>
          <dgm:bulletEnabled val="1"/>
        </dgm:presLayoutVars>
      </dgm:prSet>
      <dgm:spPr/>
    </dgm:pt>
    <dgm:pt modelId="{93F14059-DEE8-476D-BB97-7A7E7BE648F7}" type="pres">
      <dgm:prSet presAssocID="{4AB67359-5A5E-4A10-8059-C2B609B16E83}" presName="sibTrans" presStyleCnt="0"/>
      <dgm:spPr/>
    </dgm:pt>
    <dgm:pt modelId="{BA9DCE01-338C-4779-94CD-03E6C781763E}" type="pres">
      <dgm:prSet presAssocID="{4391EE3A-2914-49F0-8EA7-BD3442787B43}" presName="node" presStyleLbl="node1" presStyleIdx="7" presStyleCnt="9">
        <dgm:presLayoutVars>
          <dgm:bulletEnabled val="1"/>
        </dgm:presLayoutVars>
      </dgm:prSet>
      <dgm:spPr/>
    </dgm:pt>
    <dgm:pt modelId="{97ED082F-28E8-426D-874F-321DA09F4AD8}" type="pres">
      <dgm:prSet presAssocID="{0C4AE5F2-AB79-436F-8873-A9EFAB2E304D}" presName="sibTrans" presStyleCnt="0"/>
      <dgm:spPr/>
    </dgm:pt>
    <dgm:pt modelId="{95317215-AAA5-4919-B06B-BE0082DA8589}" type="pres">
      <dgm:prSet presAssocID="{01DB0D23-8D47-4311-AB05-495910B8BBB7}" presName="node" presStyleLbl="node1" presStyleIdx="8" presStyleCnt="9">
        <dgm:presLayoutVars>
          <dgm:bulletEnabled val="1"/>
        </dgm:presLayoutVars>
      </dgm:prSet>
      <dgm:spPr/>
    </dgm:pt>
  </dgm:ptLst>
  <dgm:cxnLst>
    <dgm:cxn modelId="{72812305-BA1E-4BC3-9EA8-22D9A05CB8C2}" srcId="{ACF13747-378F-4409-9B27-DE6104E8E241}" destId="{309D0F96-5341-438C-B041-8E41C4195E4E}" srcOrd="6" destOrd="0" parTransId="{9CD466CC-8135-46D9-B077-421D31726F7B}" sibTransId="{4AB67359-5A5E-4A10-8059-C2B609B16E83}"/>
    <dgm:cxn modelId="{1024CF25-F3FF-4B97-9997-B06ACA7000F1}" srcId="{ACF13747-378F-4409-9B27-DE6104E8E241}" destId="{7309C5CD-EA0F-4EE1-8AF8-75732189FFD9}" srcOrd="0" destOrd="0" parTransId="{049097C3-ED9F-4F59-8DA2-71FF007521E3}" sibTransId="{5747C853-EC7B-49C5-B43B-4F114C75E763}"/>
    <dgm:cxn modelId="{CB634F2A-7DC4-4A14-A858-729E1B48B4DC}" srcId="{ACF13747-378F-4409-9B27-DE6104E8E241}" destId="{5B782E3F-CC14-4BF0-842E-9BB8D5953041}" srcOrd="1" destOrd="0" parTransId="{1E6A2461-D69D-43B6-B5BA-D0DF4147A130}" sibTransId="{BC357615-6C9B-4511-94A4-6CC618399161}"/>
    <dgm:cxn modelId="{9874FE40-7EB6-4AFA-B612-4CD78CB1BA3E}" type="presOf" srcId="{B6B54101-9F53-4FD9-924D-35296D56DC20}" destId="{102DAD98-9B7B-4CC2-B946-8F316790D027}" srcOrd="0" destOrd="0" presId="urn:microsoft.com/office/officeart/2005/8/layout/default"/>
    <dgm:cxn modelId="{7E2B7C5C-3B54-4E50-BF21-CDB722D3C91B}" type="presOf" srcId="{ACF13747-378F-4409-9B27-DE6104E8E241}" destId="{07B77810-E94D-49FE-991F-D5E7A1A04A94}" srcOrd="0" destOrd="0" presId="urn:microsoft.com/office/officeart/2005/8/layout/default"/>
    <dgm:cxn modelId="{4433D842-7A23-46D8-AD26-836676780562}" type="presOf" srcId="{A4590CD8-3A13-479D-9BFD-57A9CA7A05EE}" destId="{2621AB50-7F93-4456-96BA-4E2F56E7DB9C}" srcOrd="0" destOrd="0" presId="urn:microsoft.com/office/officeart/2005/8/layout/default"/>
    <dgm:cxn modelId="{B702E863-A040-4F1B-9E60-4E5B6F212D99}" type="presOf" srcId="{7309C5CD-EA0F-4EE1-8AF8-75732189FFD9}" destId="{03EFB025-E496-49C9-9527-64B32166240D}" srcOrd="0" destOrd="0" presId="urn:microsoft.com/office/officeart/2005/8/layout/default"/>
    <dgm:cxn modelId="{43643D79-1D40-441D-8FB6-770C36940177}" type="presOf" srcId="{4BDC8759-4480-4BDA-B59A-5995AAF304D9}" destId="{B635E563-06DB-4B6F-AF53-3BF1EEF81FF2}" srcOrd="0" destOrd="0" presId="urn:microsoft.com/office/officeart/2005/8/layout/default"/>
    <dgm:cxn modelId="{C41CD59C-E765-430E-9B17-3D4D6D4FD551}" type="presOf" srcId="{01DB0D23-8D47-4311-AB05-495910B8BBB7}" destId="{95317215-AAA5-4919-B06B-BE0082DA8589}" srcOrd="0" destOrd="0" presId="urn:microsoft.com/office/officeart/2005/8/layout/default"/>
    <dgm:cxn modelId="{9CB3F0AB-67F6-4DA6-A275-E5B0064EAA36}" type="presOf" srcId="{309D0F96-5341-438C-B041-8E41C4195E4E}" destId="{D42CE379-594B-4FEF-81EF-C531070EBB9D}" srcOrd="0" destOrd="0" presId="urn:microsoft.com/office/officeart/2005/8/layout/default"/>
    <dgm:cxn modelId="{E7809DB4-99F6-4911-A920-85957BAF5899}" type="presOf" srcId="{5B782E3F-CC14-4BF0-842E-9BB8D5953041}" destId="{A7AB0985-D79C-4870-A1BC-C1BAB59E1B1B}" srcOrd="0" destOrd="0" presId="urn:microsoft.com/office/officeart/2005/8/layout/default"/>
    <dgm:cxn modelId="{353632CF-95AB-4DF6-9C48-CE14719A2E9D}" srcId="{ACF13747-378F-4409-9B27-DE6104E8E241}" destId="{4BDC8759-4480-4BDA-B59A-5995AAF304D9}" srcOrd="2" destOrd="0" parTransId="{81913DD3-DEF1-4FAF-9402-41A79B429171}" sibTransId="{6736B6FB-0B2E-4FA4-A6B2-6DB78833FCA5}"/>
    <dgm:cxn modelId="{FF1EC9D3-8831-47CF-A20F-45523286EA5C}" srcId="{ACF13747-378F-4409-9B27-DE6104E8E241}" destId="{8BB74A1D-627B-4D34-ACC3-D36C2995892A}" srcOrd="5" destOrd="0" parTransId="{40664B5B-3790-4D87-BAC1-82391989C947}" sibTransId="{74667730-38B3-43DA-9810-0F17B90A5288}"/>
    <dgm:cxn modelId="{3538DDD7-B088-45FD-A44F-95A68017C848}" srcId="{ACF13747-378F-4409-9B27-DE6104E8E241}" destId="{4391EE3A-2914-49F0-8EA7-BD3442787B43}" srcOrd="7" destOrd="0" parTransId="{700F5C78-13EE-400A-A156-E92774B39865}" sibTransId="{0C4AE5F2-AB79-436F-8873-A9EFAB2E304D}"/>
    <dgm:cxn modelId="{D5AC77D8-901B-491B-B5B7-64B3748BE42E}" srcId="{ACF13747-378F-4409-9B27-DE6104E8E241}" destId="{A4590CD8-3A13-479D-9BFD-57A9CA7A05EE}" srcOrd="4" destOrd="0" parTransId="{C885DCCB-2229-4ADA-B454-9A26A24292FE}" sibTransId="{5C279E19-081A-4D9D-BC2C-7F65C8F72F4D}"/>
    <dgm:cxn modelId="{8EA9D3D9-138D-4404-8154-7AD206980B90}" srcId="{ACF13747-378F-4409-9B27-DE6104E8E241}" destId="{01DB0D23-8D47-4311-AB05-495910B8BBB7}" srcOrd="8" destOrd="0" parTransId="{7A4B9ADB-99CD-4823-BC60-DB7920D9B57B}" sibTransId="{F7409986-CB05-4A55-ABE5-90C9FDB1C8FC}"/>
    <dgm:cxn modelId="{12EDAFDB-766C-48BC-A140-60B3F1012A96}" srcId="{ACF13747-378F-4409-9B27-DE6104E8E241}" destId="{B6B54101-9F53-4FD9-924D-35296D56DC20}" srcOrd="3" destOrd="0" parTransId="{20F9D2CD-2FE4-4AC9-9C5D-B386BB6FF94F}" sibTransId="{5E7192EA-93B3-410C-8A3E-712D411B82E2}"/>
    <dgm:cxn modelId="{6E1CF2DB-AEE0-471A-8C82-11DC1985053C}" type="presOf" srcId="{8BB74A1D-627B-4D34-ACC3-D36C2995892A}" destId="{CC863FB4-D0C5-4C59-A292-49F710DE5079}" srcOrd="0" destOrd="0" presId="urn:microsoft.com/office/officeart/2005/8/layout/default"/>
    <dgm:cxn modelId="{5A95A6DF-EA6E-4FDB-B266-04F43CC52F2D}" type="presOf" srcId="{4391EE3A-2914-49F0-8EA7-BD3442787B43}" destId="{BA9DCE01-338C-4779-94CD-03E6C781763E}" srcOrd="0" destOrd="0" presId="urn:microsoft.com/office/officeart/2005/8/layout/default"/>
    <dgm:cxn modelId="{E7E80B46-C983-49A2-8F77-5F0CE09CC85B}" type="presParOf" srcId="{07B77810-E94D-49FE-991F-D5E7A1A04A94}" destId="{03EFB025-E496-49C9-9527-64B32166240D}" srcOrd="0" destOrd="0" presId="urn:microsoft.com/office/officeart/2005/8/layout/default"/>
    <dgm:cxn modelId="{2AB8E183-0FC1-419E-972B-EAC5CE5AD290}" type="presParOf" srcId="{07B77810-E94D-49FE-991F-D5E7A1A04A94}" destId="{B4E6F86D-BF32-4249-9FFB-4ABEED1729DD}" srcOrd="1" destOrd="0" presId="urn:microsoft.com/office/officeart/2005/8/layout/default"/>
    <dgm:cxn modelId="{F112A4DD-CE55-40AD-A651-68E5AC082486}" type="presParOf" srcId="{07B77810-E94D-49FE-991F-D5E7A1A04A94}" destId="{A7AB0985-D79C-4870-A1BC-C1BAB59E1B1B}" srcOrd="2" destOrd="0" presId="urn:microsoft.com/office/officeart/2005/8/layout/default"/>
    <dgm:cxn modelId="{976ED90A-5ECD-4F14-BF1C-A34C68406012}" type="presParOf" srcId="{07B77810-E94D-49FE-991F-D5E7A1A04A94}" destId="{259539CD-165E-4892-BE1A-91239B3A0D7F}" srcOrd="3" destOrd="0" presId="urn:microsoft.com/office/officeart/2005/8/layout/default"/>
    <dgm:cxn modelId="{1D3F176A-7EA1-4867-8E8B-77A60A493674}" type="presParOf" srcId="{07B77810-E94D-49FE-991F-D5E7A1A04A94}" destId="{B635E563-06DB-4B6F-AF53-3BF1EEF81FF2}" srcOrd="4" destOrd="0" presId="urn:microsoft.com/office/officeart/2005/8/layout/default"/>
    <dgm:cxn modelId="{C7358D94-46CE-4509-AE57-E534618BF6DD}" type="presParOf" srcId="{07B77810-E94D-49FE-991F-D5E7A1A04A94}" destId="{0B187091-35E5-488E-9EAE-9A181666581E}" srcOrd="5" destOrd="0" presId="urn:microsoft.com/office/officeart/2005/8/layout/default"/>
    <dgm:cxn modelId="{8224EEE0-945C-4ADE-BBE8-FBA8E1FE7FA1}" type="presParOf" srcId="{07B77810-E94D-49FE-991F-D5E7A1A04A94}" destId="{102DAD98-9B7B-4CC2-B946-8F316790D027}" srcOrd="6" destOrd="0" presId="urn:microsoft.com/office/officeart/2005/8/layout/default"/>
    <dgm:cxn modelId="{623E1C2E-52DE-4951-93C0-C8F8776AF44D}" type="presParOf" srcId="{07B77810-E94D-49FE-991F-D5E7A1A04A94}" destId="{4241C65D-0EEA-40B5-BDCE-0074CA4CCC72}" srcOrd="7" destOrd="0" presId="urn:microsoft.com/office/officeart/2005/8/layout/default"/>
    <dgm:cxn modelId="{D75CBFAF-624C-49A7-BC9A-99C729AE9888}" type="presParOf" srcId="{07B77810-E94D-49FE-991F-D5E7A1A04A94}" destId="{2621AB50-7F93-4456-96BA-4E2F56E7DB9C}" srcOrd="8" destOrd="0" presId="urn:microsoft.com/office/officeart/2005/8/layout/default"/>
    <dgm:cxn modelId="{8BFFAB0F-C847-4BCD-8B6F-E8F8583EBD4F}" type="presParOf" srcId="{07B77810-E94D-49FE-991F-D5E7A1A04A94}" destId="{116924C4-E85F-4979-9BC4-761B0675995A}" srcOrd="9" destOrd="0" presId="urn:microsoft.com/office/officeart/2005/8/layout/default"/>
    <dgm:cxn modelId="{E11DC16B-7C82-4D96-B997-F3A6390C1018}" type="presParOf" srcId="{07B77810-E94D-49FE-991F-D5E7A1A04A94}" destId="{CC863FB4-D0C5-4C59-A292-49F710DE5079}" srcOrd="10" destOrd="0" presId="urn:microsoft.com/office/officeart/2005/8/layout/default"/>
    <dgm:cxn modelId="{47DFE798-885D-4133-882F-F1F09695469E}" type="presParOf" srcId="{07B77810-E94D-49FE-991F-D5E7A1A04A94}" destId="{93229724-09C0-481A-86DC-90EA6D7361F6}" srcOrd="11" destOrd="0" presId="urn:microsoft.com/office/officeart/2005/8/layout/default"/>
    <dgm:cxn modelId="{CF402DB2-6761-4D5C-9509-3BD36C87A2B9}" type="presParOf" srcId="{07B77810-E94D-49FE-991F-D5E7A1A04A94}" destId="{D42CE379-594B-4FEF-81EF-C531070EBB9D}" srcOrd="12" destOrd="0" presId="urn:microsoft.com/office/officeart/2005/8/layout/default"/>
    <dgm:cxn modelId="{25ED7DB6-0BB7-4A47-90CB-E606C04E9DA5}" type="presParOf" srcId="{07B77810-E94D-49FE-991F-D5E7A1A04A94}" destId="{93F14059-DEE8-476D-BB97-7A7E7BE648F7}" srcOrd="13" destOrd="0" presId="urn:microsoft.com/office/officeart/2005/8/layout/default"/>
    <dgm:cxn modelId="{9E1B63A4-E92A-4FF2-82B6-EBC809449B58}" type="presParOf" srcId="{07B77810-E94D-49FE-991F-D5E7A1A04A94}" destId="{BA9DCE01-338C-4779-94CD-03E6C781763E}" srcOrd="14" destOrd="0" presId="urn:microsoft.com/office/officeart/2005/8/layout/default"/>
    <dgm:cxn modelId="{647B230A-C1F1-4A9C-8795-F67C51478E13}" type="presParOf" srcId="{07B77810-E94D-49FE-991F-D5E7A1A04A94}" destId="{97ED082F-28E8-426D-874F-321DA09F4AD8}" srcOrd="15" destOrd="0" presId="urn:microsoft.com/office/officeart/2005/8/layout/default"/>
    <dgm:cxn modelId="{56504DB4-56BF-4306-B877-1AD91C49B50E}" type="presParOf" srcId="{07B77810-E94D-49FE-991F-D5E7A1A04A94}" destId="{95317215-AAA5-4919-B06B-BE0082DA85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496C-F549-4019-8516-584B5CE6B73E}">
      <dsp:nvSpPr>
        <dsp:cNvPr id="0" name=""/>
        <dsp:cNvSpPr/>
      </dsp:nvSpPr>
      <dsp:spPr>
        <a:xfrm>
          <a:off x="0" y="2033"/>
          <a:ext cx="35306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D88D53-0081-413C-88E1-795778DECA11}">
      <dsp:nvSpPr>
        <dsp:cNvPr id="0" name=""/>
        <dsp:cNvSpPr/>
      </dsp:nvSpPr>
      <dsp:spPr>
        <a:xfrm>
          <a:off x="0" y="2033"/>
          <a:ext cx="3530660" cy="138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Να παρουσιαστούν οι βασικές αρχές και οι θεμελιώδεις αλλαγές της ΚΑΠ.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33"/>
        <a:ext cx="3530660" cy="1386863"/>
      </dsp:txXfrm>
    </dsp:sp>
    <dsp:sp modelId="{A29A5403-067E-4301-87BC-E2ADFDDF95BB}">
      <dsp:nvSpPr>
        <dsp:cNvPr id="0" name=""/>
        <dsp:cNvSpPr/>
      </dsp:nvSpPr>
      <dsp:spPr>
        <a:xfrm>
          <a:off x="0" y="1388897"/>
          <a:ext cx="35306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D55E1C-6676-46F9-A1A1-B6D56B95D62D}">
      <dsp:nvSpPr>
        <dsp:cNvPr id="0" name=""/>
        <dsp:cNvSpPr/>
      </dsp:nvSpPr>
      <dsp:spPr>
        <a:xfrm>
          <a:off x="0" y="1388897"/>
          <a:ext cx="3530660" cy="138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Να εξεταστεί η συμβολή της ΚΑΠ στην επίτευξη περιβαλλοντικών στόχων.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88897"/>
        <a:ext cx="3530660" cy="1386863"/>
      </dsp:txXfrm>
    </dsp:sp>
    <dsp:sp modelId="{2DB24F59-F81C-45F6-9D95-D30433115170}">
      <dsp:nvSpPr>
        <dsp:cNvPr id="0" name=""/>
        <dsp:cNvSpPr/>
      </dsp:nvSpPr>
      <dsp:spPr>
        <a:xfrm>
          <a:off x="0" y="2775761"/>
          <a:ext cx="35306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8B71E-F3DC-490B-94BC-C6B7CB0AC3F8}">
      <dsp:nvSpPr>
        <dsp:cNvPr id="0" name=""/>
        <dsp:cNvSpPr/>
      </dsp:nvSpPr>
      <dsp:spPr>
        <a:xfrm>
          <a:off x="0" y="2775761"/>
          <a:ext cx="3530660" cy="138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Να συγκριθεί η αποτελεσματικότητα της ΚΑΠ 2014-2020 με την ΚΑΠ 2023-2027.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5761"/>
        <a:ext cx="3530660" cy="1386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2BEB-8180-4F35-907D-CB7168A7BC3D}">
      <dsp:nvSpPr>
        <dsp:cNvPr id="0" name=""/>
        <dsp:cNvSpPr/>
      </dsp:nvSpPr>
      <dsp:spPr>
        <a:xfrm>
          <a:off x="-3439940" y="-528909"/>
          <a:ext cx="4101477" cy="4101477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E536-8B9F-4358-AD86-A93281238A61}">
      <dsp:nvSpPr>
        <dsp:cNvPr id="0" name=""/>
        <dsp:cNvSpPr/>
      </dsp:nvSpPr>
      <dsp:spPr>
        <a:xfrm>
          <a:off x="290252" y="190167"/>
          <a:ext cx="4973444" cy="3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Στήριξη γεωργών </a:t>
          </a:r>
        </a:p>
      </dsp:txBody>
      <dsp:txXfrm>
        <a:off x="290252" y="190167"/>
        <a:ext cx="4973444" cy="380579"/>
      </dsp:txXfrm>
    </dsp:sp>
    <dsp:sp modelId="{0822D18A-67A0-458B-A56D-47702D5438F6}">
      <dsp:nvSpPr>
        <dsp:cNvPr id="0" name=""/>
        <dsp:cNvSpPr/>
      </dsp:nvSpPr>
      <dsp:spPr>
        <a:xfrm>
          <a:off x="52390" y="142595"/>
          <a:ext cx="475723" cy="47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BB202-12DB-4DE5-9185-A6BC613CEF00}">
      <dsp:nvSpPr>
        <dsp:cNvPr id="0" name=""/>
        <dsp:cNvSpPr/>
      </dsp:nvSpPr>
      <dsp:spPr>
        <a:xfrm>
          <a:off x="562964" y="760853"/>
          <a:ext cx="4700732" cy="3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Ενίσχυση ανταγωνιστικότητας </a:t>
          </a:r>
        </a:p>
      </dsp:txBody>
      <dsp:txXfrm>
        <a:off x="562964" y="760853"/>
        <a:ext cx="4700732" cy="380579"/>
      </dsp:txXfrm>
    </dsp:sp>
    <dsp:sp modelId="{A978ABD3-C54D-490D-8821-71A2DEF9C937}">
      <dsp:nvSpPr>
        <dsp:cNvPr id="0" name=""/>
        <dsp:cNvSpPr/>
      </dsp:nvSpPr>
      <dsp:spPr>
        <a:xfrm>
          <a:off x="325102" y="713281"/>
          <a:ext cx="475723" cy="47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58535-A226-45D6-95F5-A05B2C08A6BB}">
      <dsp:nvSpPr>
        <dsp:cNvPr id="0" name=""/>
        <dsp:cNvSpPr/>
      </dsp:nvSpPr>
      <dsp:spPr>
        <a:xfrm>
          <a:off x="646665" y="1331539"/>
          <a:ext cx="4617031" cy="3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Περιβαλλοντική Βιωσιμότητα</a:t>
          </a:r>
        </a:p>
      </dsp:txBody>
      <dsp:txXfrm>
        <a:off x="646665" y="1331539"/>
        <a:ext cx="4617031" cy="380579"/>
      </dsp:txXfrm>
    </dsp:sp>
    <dsp:sp modelId="{2D3FEA7F-2132-4F2A-B6C1-8925AFD8B74E}">
      <dsp:nvSpPr>
        <dsp:cNvPr id="0" name=""/>
        <dsp:cNvSpPr/>
      </dsp:nvSpPr>
      <dsp:spPr>
        <a:xfrm>
          <a:off x="408803" y="1283967"/>
          <a:ext cx="475723" cy="47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9D397-5724-4521-8ED1-E1D8102F15E6}">
      <dsp:nvSpPr>
        <dsp:cNvPr id="0" name=""/>
        <dsp:cNvSpPr/>
      </dsp:nvSpPr>
      <dsp:spPr>
        <a:xfrm>
          <a:off x="562964" y="1902226"/>
          <a:ext cx="4700732" cy="3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Ανάπτυξη αγροτικών περιοχών </a:t>
          </a:r>
        </a:p>
      </dsp:txBody>
      <dsp:txXfrm>
        <a:off x="562964" y="1902226"/>
        <a:ext cx="4700732" cy="380579"/>
      </dsp:txXfrm>
    </dsp:sp>
    <dsp:sp modelId="{ABA7E20B-BCC6-45D8-ABB2-5A4824EC8820}">
      <dsp:nvSpPr>
        <dsp:cNvPr id="0" name=""/>
        <dsp:cNvSpPr/>
      </dsp:nvSpPr>
      <dsp:spPr>
        <a:xfrm>
          <a:off x="325102" y="1854653"/>
          <a:ext cx="475723" cy="47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C9DDB-BD0F-40A8-97F5-2831376897A2}">
      <dsp:nvSpPr>
        <dsp:cNvPr id="0" name=""/>
        <dsp:cNvSpPr/>
      </dsp:nvSpPr>
      <dsp:spPr>
        <a:xfrm>
          <a:off x="290252" y="2472912"/>
          <a:ext cx="4973444" cy="3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0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Δικαιότερη Κατανομή Πόρων </a:t>
          </a:r>
        </a:p>
      </dsp:txBody>
      <dsp:txXfrm>
        <a:off x="290252" y="2472912"/>
        <a:ext cx="4973444" cy="380579"/>
      </dsp:txXfrm>
    </dsp:sp>
    <dsp:sp modelId="{783E00E8-F7AD-4126-A179-D943D61ED400}">
      <dsp:nvSpPr>
        <dsp:cNvPr id="0" name=""/>
        <dsp:cNvSpPr/>
      </dsp:nvSpPr>
      <dsp:spPr>
        <a:xfrm>
          <a:off x="52390" y="2425339"/>
          <a:ext cx="475723" cy="47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7FF43-852A-49C3-8F85-78C5230EEAB9}">
      <dsp:nvSpPr>
        <dsp:cNvPr id="0" name=""/>
        <dsp:cNvSpPr/>
      </dsp:nvSpPr>
      <dsp:spPr>
        <a:xfrm>
          <a:off x="0" y="182685"/>
          <a:ext cx="6576188" cy="4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385" tIns="249936" rIns="510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ΒΕΕ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Δικ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αιώματα Ενίσχυσης: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Αξία &amp; Σύγκλιση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Αν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αδιανεμητική Ενίσχυση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Εθνικό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Απ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όθεμ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α: Ενεργούς Γεωργούς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Συμ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πληρωματική Εισοδηματική Στήριξη για Νέους Γεωργούς: Νεαρής Ηλικίας 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Συνδεδεμένη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Εισοδημ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ατική Στήριξη 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Μειονεκτική – Ορεινή/Εξισωτική Ενίσχυση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Οικολογικά Προγράμματα [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Eco-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Scheems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</a:p>
      </dsp:txBody>
      <dsp:txXfrm>
        <a:off x="0" y="182685"/>
        <a:ext cx="6576188" cy="4158000"/>
      </dsp:txXfrm>
    </dsp:sp>
    <dsp:sp modelId="{F5B6674A-C17B-49FF-B0CC-77D8263C4C7C}">
      <dsp:nvSpPr>
        <dsp:cNvPr id="0" name=""/>
        <dsp:cNvSpPr/>
      </dsp:nvSpPr>
      <dsp:spPr>
        <a:xfrm>
          <a:off x="328809" y="5565"/>
          <a:ext cx="4603331" cy="3542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995" tIns="0" rIns="17399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ΠΥΛΩΝΑΣ Ι: ΑΜΕΣΕΣ ΕΝΙΣΧΥΣΕΙΣ</a:t>
          </a:r>
          <a:endParaRPr lang="en-US" sz="12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102" y="22858"/>
        <a:ext cx="4568745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FB025-E496-49C9-9527-64B32166240D}">
      <dsp:nvSpPr>
        <dsp:cNvPr id="0" name=""/>
        <dsp:cNvSpPr/>
      </dsp:nvSpPr>
      <dsp:spPr>
        <a:xfrm>
          <a:off x="603836" y="3102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Χρήση Ανθεκτικών και Προσαρμοσμένων Ειδών &amp; Ποικιλιών </a:t>
          </a:r>
        </a:p>
      </dsp:txBody>
      <dsp:txXfrm>
        <a:off x="603836" y="3102"/>
        <a:ext cx="1711846" cy="1027107"/>
      </dsp:txXfrm>
    </dsp:sp>
    <dsp:sp modelId="{A7AB0985-D79C-4870-A1BC-C1BAB59E1B1B}">
      <dsp:nvSpPr>
        <dsp:cNvPr id="0" name=""/>
        <dsp:cNvSpPr/>
      </dsp:nvSpPr>
      <dsp:spPr>
        <a:xfrm>
          <a:off x="2486866" y="3102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Επέκταση της εφαρμογής Περιοχών Οικολογικής Εστίασης </a:t>
          </a:r>
        </a:p>
      </dsp:txBody>
      <dsp:txXfrm>
        <a:off x="2486866" y="3102"/>
        <a:ext cx="1711846" cy="1027107"/>
      </dsp:txXfrm>
    </dsp:sp>
    <dsp:sp modelId="{B635E563-06DB-4B6F-AF53-3BF1EEF81FF2}">
      <dsp:nvSpPr>
        <dsp:cNvPr id="0" name=""/>
        <dsp:cNvSpPr/>
      </dsp:nvSpPr>
      <dsp:spPr>
        <a:xfrm>
          <a:off x="603836" y="1201394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Εφ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αρογή Βελτιωμένων Πρακτικών Φυτοκάλυψης με παράλληλη Ενίσχυση Βιοποικιλότητας </a:t>
          </a:r>
        </a:p>
      </dsp:txBody>
      <dsp:txXfrm>
        <a:off x="603836" y="1201394"/>
        <a:ext cx="1711846" cy="1027107"/>
      </dsp:txXfrm>
    </dsp:sp>
    <dsp:sp modelId="{102DAD98-9B7B-4CC2-B946-8F316790D027}">
      <dsp:nvSpPr>
        <dsp:cNvPr id="0" name=""/>
        <dsp:cNvSpPr/>
      </dsp:nvSpPr>
      <dsp:spPr>
        <a:xfrm>
          <a:off x="2486866" y="1201394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Εφαρμογές Κυκλικής Οικονομίας στη Γεωργία</a:t>
          </a:r>
        </a:p>
      </dsp:txBody>
      <dsp:txXfrm>
        <a:off x="2486866" y="1201394"/>
        <a:ext cx="1711846" cy="1027107"/>
      </dsp:txXfrm>
    </dsp:sp>
    <dsp:sp modelId="{2621AB50-7F93-4456-96BA-4E2F56E7DB9C}">
      <dsp:nvSpPr>
        <dsp:cNvPr id="0" name=""/>
        <dsp:cNvSpPr/>
      </dsp:nvSpPr>
      <dsp:spPr>
        <a:xfrm>
          <a:off x="603836" y="2399687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Βελτίωση Αγροδασικών Οικοσυστημάτων Πλούσιων σε Στοιχεία του Τοπίου </a:t>
          </a:r>
        </a:p>
      </dsp:txBody>
      <dsp:txXfrm>
        <a:off x="603836" y="2399687"/>
        <a:ext cx="1711846" cy="1027107"/>
      </dsp:txXfrm>
    </dsp:sp>
    <dsp:sp modelId="{CC863FB4-D0C5-4C59-A292-49F710DE5079}">
      <dsp:nvSpPr>
        <dsp:cNvPr id="0" name=""/>
        <dsp:cNvSpPr/>
      </dsp:nvSpPr>
      <dsp:spPr>
        <a:xfrm>
          <a:off x="2486866" y="2399687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Ενίσχυση Παραγωγών για τη Χρήση Ψηφιακής Εφαρμογής Διαχείρισης Εισροών και Περιβαλλοντικών Παραμέτρων </a:t>
          </a:r>
        </a:p>
      </dsp:txBody>
      <dsp:txXfrm>
        <a:off x="2486866" y="2399687"/>
        <a:ext cx="1711846" cy="1027107"/>
      </dsp:txXfrm>
    </dsp:sp>
    <dsp:sp modelId="{D42CE379-594B-4FEF-81EF-C531070EBB9D}">
      <dsp:nvSpPr>
        <dsp:cNvPr id="0" name=""/>
        <dsp:cNvSpPr/>
      </dsp:nvSpPr>
      <dsp:spPr>
        <a:xfrm>
          <a:off x="603836" y="3597979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Περιβαλλοντική Διαχείριση Κτηνοτροφικών Συστημάτων </a:t>
          </a:r>
        </a:p>
      </dsp:txBody>
      <dsp:txXfrm>
        <a:off x="603836" y="3597979"/>
        <a:ext cx="1711846" cy="1027107"/>
      </dsp:txXfrm>
    </dsp:sp>
    <dsp:sp modelId="{BA9DCE01-338C-4779-94CD-03E6C781763E}">
      <dsp:nvSpPr>
        <dsp:cNvPr id="0" name=""/>
        <dsp:cNvSpPr/>
      </dsp:nvSpPr>
      <dsp:spPr>
        <a:xfrm>
          <a:off x="2486866" y="3597979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Διατήρηση Μεθόδων Βιολογικής Γεωργίας και Κτηνοτροφίας </a:t>
          </a:r>
        </a:p>
      </dsp:txBody>
      <dsp:txXfrm>
        <a:off x="2486866" y="3597979"/>
        <a:ext cx="1711846" cy="1027107"/>
      </dsp:txXfrm>
    </dsp:sp>
    <dsp:sp modelId="{95317215-AAA5-4919-B06B-BE0082DA8589}">
      <dsp:nvSpPr>
        <dsp:cNvPr id="0" name=""/>
        <dsp:cNvSpPr/>
      </dsp:nvSpPr>
      <dsp:spPr>
        <a:xfrm>
          <a:off x="1545351" y="4796271"/>
          <a:ext cx="1711846" cy="102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Προστ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ασία Τοπίων και Γεωργικών Συστημάτων Υψηλής Περιβαλλοντικής Σημασίας </a:t>
          </a:r>
        </a:p>
      </dsp:txBody>
      <dsp:txXfrm>
        <a:off x="1545351" y="4796271"/>
        <a:ext cx="1711846" cy="102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BE946-EFCF-42FA-80CC-0DBC9687E9F3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1F2F-7A66-4252-9512-2A0775225D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83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304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93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048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53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285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651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44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88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81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93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21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u="none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91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8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47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11F2F-7A66-4252-9512-2A0775225D43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2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2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16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74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76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7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7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325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7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6E4957-EE51-4DBB-8750-2EA683033D7B}" type="datetimeFigureOut">
              <a:rPr lang="el-GR" smtClean="0"/>
              <a:t>20/1/2025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0179-853B-4BE1-B69A-0C8F0AA797B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75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404159A-3F84-A5D3-F416-B12C65A13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2806041"/>
            <a:ext cx="10184228" cy="215194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ΜΕΤΑΡΡΥΘΜΙΣΗ ΤΗΣ ΚΟΙΝΗΣ ΑΓΡΟΤΙΚΗΣ ΠΟΛΙΤΙΚΗΣ </a:t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2014-2027»</a:t>
            </a:r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 descr="Εικόνα που περιέχει σκίτσο/σχέδιο, ζωγραφιά, clipart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76345D5-A747-6932-CDDF-08B12A84F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36" y="814833"/>
            <a:ext cx="2712302" cy="2712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802D0-2DDA-D35F-6BAA-1392E1064FEF}"/>
              </a:ext>
            </a:extLst>
          </p:cNvPr>
          <p:cNvSpPr txBox="1"/>
          <p:nvPr/>
        </p:nvSpPr>
        <p:spPr>
          <a:xfrm>
            <a:off x="4159404" y="974009"/>
            <a:ext cx="452739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ΣΧΟΛΗ ΓΕΩΠΟΝΙΑΣ &amp; ΤΡΟΦΙΜΩΝ </a:t>
            </a:r>
          </a:p>
          <a:p>
            <a:pPr algn="ctr"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ΤΜΗΜΑ ΓΕΩΠΟΝΙΑΣ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14553-505E-306A-6BB2-F48172DD3722}"/>
              </a:ext>
            </a:extLst>
          </p:cNvPr>
          <p:cNvSpPr txBox="1"/>
          <p:nvPr/>
        </p:nvSpPr>
        <p:spPr>
          <a:xfrm>
            <a:off x="6871432" y="6027756"/>
            <a:ext cx="574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ΑΝΑΣΤΑΣΙΑ-ΧΑΡΑΛΑΜΠΙΑ ΠΑΥΛΟΠΟΥΛΟΥ </a:t>
            </a:r>
          </a:p>
          <a:p>
            <a:pPr algn="ctr"/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ΑΜ. 2018148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78DCB-6CE0-AE9F-6FBB-1D3EB78F48EC}"/>
              </a:ext>
            </a:extLst>
          </p:cNvPr>
          <p:cNvSpPr txBox="1"/>
          <p:nvPr/>
        </p:nvSpPr>
        <p:spPr>
          <a:xfrm>
            <a:off x="4348738" y="3177630"/>
            <a:ext cx="475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ΔΙΠΛΩΜΑΤΙΚΗ ΕΡΓΑΣΙΑ ΜΕ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ΘΕΜΑ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D69C1-2F5F-74F4-EA31-A787882ACD29}"/>
              </a:ext>
            </a:extLst>
          </p:cNvPr>
          <p:cNvSpPr txBox="1"/>
          <p:nvPr/>
        </p:nvSpPr>
        <p:spPr>
          <a:xfrm>
            <a:off x="1028700" y="5451419"/>
            <a:ext cx="7259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Τριμελής Επιτροπή: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Πετρόπουλος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Αναστάσιος Δάρρας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Επαμεινώνδας Κάρτσωνας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1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0" name="Rectangle 22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4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2" name="Picture 26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3" name="Rectangle 28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32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1379FB9-15A4-9461-0024-7F08894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6" y="4441029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ΕΠΙΠΤΩΣΕΙΣ ΤΗΣ ΚΑΠ 2014-2020</a:t>
            </a:r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112F8F98-42DF-09B6-0D56-D839BF86B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175" y="891570"/>
            <a:ext cx="4457491" cy="2808477"/>
          </a:xfrm>
          <a:prstGeom prst="rect">
            <a:avLst/>
          </a:prstGeom>
          <a:ln>
            <a:noFill/>
          </a:ln>
        </p:spPr>
      </p:pic>
      <p:sp>
        <p:nvSpPr>
          <p:cNvPr id="87" name="Rectangle 36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38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05FEA-934E-07DE-1C5D-99CE84075D14}"/>
              </a:ext>
            </a:extLst>
          </p:cNvPr>
          <p:cNvSpPr txBox="1"/>
          <p:nvPr/>
        </p:nvSpPr>
        <p:spPr>
          <a:xfrm>
            <a:off x="1450706" y="5884779"/>
            <a:ext cx="28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Οικονομικές Επιπτώσεις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DE996-8551-8F04-586A-3F905A902DB1}"/>
              </a:ext>
            </a:extLst>
          </p:cNvPr>
          <p:cNvSpPr txBox="1"/>
          <p:nvPr/>
        </p:nvSpPr>
        <p:spPr>
          <a:xfrm>
            <a:off x="4681945" y="5223765"/>
            <a:ext cx="327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&amp;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Περιβαλλοντικές Επιπτώσεις 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95B8B-C401-8BE7-0181-10FC429B2206}"/>
              </a:ext>
            </a:extLst>
          </p:cNvPr>
          <p:cNvSpPr txBox="1"/>
          <p:nvPr/>
        </p:nvSpPr>
        <p:spPr>
          <a:xfrm>
            <a:off x="8522075" y="5865399"/>
            <a:ext cx="2525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Πολιτικές &amp; Διοικητικές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Επιπτώσεις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90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46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8" name="Picture 148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9" name="Rectangle 150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0" name="Rectangle 152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1" name="Rectangle 154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2" name="Rectangle 156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3" name="Rectangle 158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" name="Picture 160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355633"/>
          </a:solidFill>
        </p:spPr>
      </p:pic>
      <p:sp>
        <p:nvSpPr>
          <p:cNvPr id="185" name="Rectangle 162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417728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37D13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Θέση περιεχομένου 8" descr="Εικόνα που περιέχει κείμενο, στιγμιότυπο οθόνης, λογότυπο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A3EAB0C-70CF-B076-77D9-7EC0FA9C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t="1252" r="14216" b="21620"/>
          <a:stretch/>
        </p:blipFill>
        <p:spPr>
          <a:xfrm>
            <a:off x="717160" y="672700"/>
            <a:ext cx="3527322" cy="252878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6" name="Rectangle 164">
            <a:extLst>
              <a:ext uri="{FF2B5EF4-FFF2-40B4-BE49-F238E27FC236}">
                <a16:creationId xmlns:a16="http://schemas.microsoft.com/office/drawing/2014/main" id="{38C3F280-4F7A-4FCF-9DC8-DDA3B6A05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418" y="480060"/>
            <a:ext cx="6798571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37D13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στιγμιότυπο οθόνης, κύκλο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3EFB9FCF-5F49-9099-7C3D-DA17D4727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7" y="1358439"/>
            <a:ext cx="6190491" cy="4132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03097-EC6E-9484-E033-029BE86467C6}"/>
              </a:ext>
            </a:extLst>
          </p:cNvPr>
          <p:cNvSpPr txBox="1"/>
          <p:nvPr/>
        </p:nvSpPr>
        <p:spPr>
          <a:xfrm>
            <a:off x="668137" y="4026404"/>
            <a:ext cx="36253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ΑΠΟΘΕΜΑΤΙΚΟ ΚΡΙΣΗΣ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ΝΈΟ ΜΟΝΤΕΛΟ ΥΛΟΠΟΙΗΣΗΣ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ΟΙΚΟΛΟΓΙΚΑ ΣΧΗΜΑΤΑ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5297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71A1F3A1-EAF5-4058-B9A2-1B78DE4CC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ED68409D-FE91-4743-8ED2-B120D7E3A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A9A83AE1-B0BF-44D9-80C8-3289540C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EAA8CEB9-6D18-41E0-9CE0-D2722018C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FF2C037B-519A-49BF-BA66-4C2737E5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80C0F2CE-E0D7-479F-B6F5-53D255D4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ζωγραφιά, παιδική τέχνη, καρτούν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A0925BA5-CD89-21BF-A04F-27455BD6B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3" r="32778"/>
          <a:stretch/>
        </p:blipFill>
        <p:spPr>
          <a:xfrm>
            <a:off x="1275839" y="756691"/>
            <a:ext cx="3448693" cy="50751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id="{1C079F6C-9D07-44C3-A4CF-2171FAE3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3BEC9-3C0D-9840-CEDC-65BE6BAA99D8}"/>
              </a:ext>
            </a:extLst>
          </p:cNvPr>
          <p:cNvSpPr txBox="1"/>
          <p:nvPr/>
        </p:nvSpPr>
        <p:spPr>
          <a:xfrm>
            <a:off x="5430956" y="392897"/>
            <a:ext cx="478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ΝΕΑ ΚΑΠ 2023-2027</a:t>
            </a:r>
          </a:p>
        </p:txBody>
      </p:sp>
      <p:graphicFrame>
        <p:nvGraphicFramePr>
          <p:cNvPr id="43" name="TextBox 5">
            <a:extLst>
              <a:ext uri="{FF2B5EF4-FFF2-40B4-BE49-F238E27FC236}">
                <a16:creationId xmlns:a16="http://schemas.microsoft.com/office/drawing/2014/main" id="{AEEE30EE-4DD5-7923-0CA3-483F5D03C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43824"/>
              </p:ext>
            </p:extLst>
          </p:nvPr>
        </p:nvGraphicFramePr>
        <p:xfrm>
          <a:off x="4767891" y="1051658"/>
          <a:ext cx="6576188" cy="434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530635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21CC51B9-1291-40C4-AFC4-32D9B7DE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5A4A23CB-0C38-4787-824C-CBED7D2E8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4FFB9EE0-9248-45F8-AD60-667A6565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2CD80601-D569-411D-8C22-12BBD5396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D6EBE3AA-BC9D-4AEF-9AE1-968BC2E3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E4A1D804-BE3B-45BE-88AD-5689554B7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2D836358-6A99-4319-ABCD-DE63725C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226" y="641225"/>
            <a:ext cx="4603034" cy="557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λογότυπο, πράσινο, γραφικά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CA906B24-1914-171F-2981-BBDC22727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9" y="1839722"/>
            <a:ext cx="3954213" cy="3173256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F8B8CC-7724-4CAB-8FE0-CCE118D6A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0671" y="885929"/>
            <a:ext cx="4128391" cy="508084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0C8771-56E7-4E93-876A-E71A6156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extBox 5">
            <a:extLst>
              <a:ext uri="{FF2B5EF4-FFF2-40B4-BE49-F238E27FC236}">
                <a16:creationId xmlns:a16="http://schemas.microsoft.com/office/drawing/2014/main" id="{99721567-867F-3D73-9B13-3A8B836DC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992489"/>
              </p:ext>
            </p:extLst>
          </p:nvPr>
        </p:nvGraphicFramePr>
        <p:xfrm>
          <a:off x="6541529" y="641225"/>
          <a:ext cx="4802549" cy="582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929EB9-B4DF-79C2-6F6F-169782F9DF03}"/>
              </a:ext>
            </a:extLst>
          </p:cNvPr>
          <p:cNvSpPr txBox="1"/>
          <p:nvPr/>
        </p:nvSpPr>
        <p:spPr>
          <a:xfrm>
            <a:off x="6357541" y="19605"/>
            <a:ext cx="507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ΟΝΟΜΑΣΤΙΚΗ ΠΑΡΟΥΣΙΑΣΗ ΟΙΚΟΛΟΓΙΚΩΝ ΣΧΗΜΑΤΩΝ</a:t>
            </a:r>
          </a:p>
        </p:txBody>
      </p:sp>
    </p:spTree>
    <p:extLst>
      <p:ext uri="{BB962C8B-B14F-4D97-AF65-F5344CB8AC3E}">
        <p14:creationId xmlns:p14="http://schemas.microsoft.com/office/powerpoint/2010/main" val="22474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48852E-D9C8-953A-BF88-E1FA5969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805354" cy="1153091"/>
          </a:xfrm>
        </p:spPr>
        <p:txBody>
          <a:bodyPr>
            <a:normAutofit/>
          </a:bodyPr>
          <a:lstStyle/>
          <a:p>
            <a:pPr algn="l"/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ΠΥΛΩΝΑΣ ΙΙ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100">
                <a:latin typeface="Times New Roman" panose="02020603050405020304" pitchFamily="18" charset="0"/>
                <a:cs typeface="Times New Roman" panose="02020603050405020304" pitchFamily="18" charset="0"/>
              </a:rPr>
              <a:t>ΝΕΑ ΚΑΠ 2023-2027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επαγγελματική κάρτα&#10;&#10;Περιγραφή που δημιουργήθηκε αυτόματα">
            <a:extLst>
              <a:ext uri="{FF2B5EF4-FFF2-40B4-BE49-F238E27FC236}">
                <a16:creationId xmlns:a16="http://schemas.microsoft.com/office/drawing/2014/main" id="{57592750-D178-4649-5D59-C73AC71D0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015" y="1384601"/>
            <a:ext cx="5682351" cy="511411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04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" name="Εικόνα 4" descr="Εικόνα που περιέχει εξωτερικός χώρος/ύπαιθρος, δρόμος, όχημα, χερσαίο όχ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DC5BFFEA-6DAD-70A2-5F79-B3411E601C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160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1D18428-5B46-6FFB-FB7A-7937AD08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ΣΥΓΚΡΙΣΗ ΤΩΝ ΔΥΟ ΚΑΠ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40" name="Θέση περιεχομένου 4">
            <a:extLst>
              <a:ext uri="{FF2B5EF4-FFF2-40B4-BE49-F238E27FC236}">
                <a16:creationId xmlns:a16="http://schemas.microsoft.com/office/drawing/2014/main" id="{63F42901-5C3B-0AF9-2BA0-1AB076F0F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90388"/>
              </p:ext>
            </p:extLst>
          </p:nvPr>
        </p:nvGraphicFramePr>
        <p:xfrm>
          <a:off x="984901" y="38100"/>
          <a:ext cx="1044271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85">
                  <a:extLst>
                    <a:ext uri="{9D8B030D-6E8A-4147-A177-3AD203B41FA5}">
                      <a16:colId xmlns:a16="http://schemas.microsoft.com/office/drawing/2014/main" val="678011749"/>
                    </a:ext>
                  </a:extLst>
                </a:gridCol>
                <a:gridCol w="3977545">
                  <a:extLst>
                    <a:ext uri="{9D8B030D-6E8A-4147-A177-3AD203B41FA5}">
                      <a16:colId xmlns:a16="http://schemas.microsoft.com/office/drawing/2014/main" val="3560256539"/>
                    </a:ext>
                  </a:extLst>
                </a:gridCol>
                <a:gridCol w="4096488">
                  <a:extLst>
                    <a:ext uri="{9D8B030D-6E8A-4147-A177-3AD203B41FA5}">
                      <a16:colId xmlns:a16="http://schemas.microsoft.com/office/drawing/2014/main" val="3837844254"/>
                    </a:ext>
                  </a:extLst>
                </a:gridCol>
              </a:tblGrid>
              <a:tr h="423237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Κριτήριο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ΚΑΠ 2014-2020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ΚΑΠ 2023-2027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11499"/>
                  </a:ext>
                </a:extLst>
              </a:tr>
              <a:tr h="763330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Βασικές Ενισχύσεις</a:t>
                      </a:r>
                      <a:endParaRPr lang="el-G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Βασική ενίσχυση, Συνδεδεμένες ενισχύσεις, Εξισωτική και Νεαρής ηλικίας. 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Αναδιανεμητική ενίσχυση, Σύγκλιση των Δικαιωμάτων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445571"/>
                  </a:ext>
                </a:extLst>
              </a:tr>
              <a:tr h="865107"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Πράσινη Πολιτική</a:t>
                      </a:r>
                      <a:endParaRPr lang="el-GR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Εισαγωγή του πράσινου στοιχείου (</a:t>
                      </a:r>
                      <a:r>
                        <a:rPr lang="el-GR" sz="16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Πρασίνισμα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Οικολογικά Σχήματα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Αυξημένες περιβαλλοντικές δράσεις και στόχοι.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736240"/>
                  </a:ext>
                </a:extLst>
              </a:tr>
              <a:tr h="118193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Υποστήριξη Νέων Αγροτών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Περιορισμένη υποστήριξη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Ενίσχυση για νέους αγρότες με 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έμφαση στην εκπαίδευση και κατάρτιση γεωργών.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620283"/>
                  </a:ext>
                </a:extLst>
              </a:tr>
              <a:tr h="99180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Καινοτομία &amp; Συνεργασία</a:t>
                      </a:r>
                      <a:endParaRPr lang="el-G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Περιορισμένες δυνατότητες συνεργασίας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Ενθάρρυνση συνεργασιών και καινοτομίας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Π.χ. Οργανώσεις Παραγωγών, Συνεταιρισμοί κλπ.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99302"/>
                  </a:ext>
                </a:extLst>
              </a:tr>
              <a:tr h="263258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Δυσκολίες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Πολυπλοκότητα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Κίνδυνοι</a:t>
                      </a:r>
                    </a:p>
                    <a:p>
                      <a:pPr algn="ctr"/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Γραφειοκρατία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Δυσκολίες στην παρακολούθηση και επιβολή κανονισμών.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Απλούστεροι κανόνες συγκριτικά, αλλά έλλειψη προσαρμοσμένων μέτρων για διαφορετικές περιοχές.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el-G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Περιορισμένοι πόροι για αντιμετώπιση κρίσεων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Μειωμένη απλοποίηση στις διαδικασίες, αλλά με χρονοβόρα υποβολή αιτήσεων. 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Εύκολη εφαρμογής παρακολούθησης των νέων διαδικασιών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Πιο αυστηρά μέτρα &amp; κανονισμοί.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Περισσότερες απαιτήσεις λόγω της Ευρωπαϊκής Πράσινης Συμφωνίας και της εφαρμογής στρατηγικών σχεδίων.</a:t>
                      </a:r>
                    </a:p>
                  </a:txBody>
                  <a:tcPr marL="103926" marR="103926" marT="51963" marB="51963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9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03A22E-F930-44CD-9A4F-6BF2ABEF4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C45622FE-54AC-25AD-3E46-FE36185B63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>
          <a:xfrm>
            <a:off x="5301788" y="1065551"/>
            <a:ext cx="6922256" cy="3893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61FF1-1A02-4FF3-A197-1463B195B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2EA451-8822-4463-857F-FBEB27C27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153B03D-1E46-4D03-8CA2-71D1B5893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585AC5-0D45-4463-AAF9-0D469B73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2815DD-D329-4BFE-9671-180AE80C6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B5798-0EBE-4885-9072-BCC9DCCAA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52A97-32DD-3FF8-3BAC-47D329BB7561}"/>
              </a:ext>
            </a:extLst>
          </p:cNvPr>
          <p:cNvSpPr txBox="1"/>
          <p:nvPr/>
        </p:nvSpPr>
        <p:spPr>
          <a:xfrm>
            <a:off x="984901" y="2602445"/>
            <a:ext cx="438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ΤΕΛΟΣ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ΠΑΡΟΥΣΙΑΣΗΣ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7865D-047C-71A0-AFAE-0A16CF5F5359}"/>
              </a:ext>
            </a:extLst>
          </p:cNvPr>
          <p:cNvSpPr txBox="1"/>
          <p:nvPr/>
        </p:nvSpPr>
        <p:spPr>
          <a:xfrm>
            <a:off x="208871" y="3896287"/>
            <a:ext cx="6028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πολύ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124052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9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1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6" name="Picture 43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7" name="Rectangle 45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7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A0C99E9-A475-836C-19C4-3823BC79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ΣΚΟΠΟΣ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82775F-ACAC-76F2-2D97-7C0C9145A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r="2384"/>
          <a:stretch/>
        </p:blipFill>
        <p:spPr>
          <a:xfrm>
            <a:off x="5656676" y="2105202"/>
            <a:ext cx="4818974" cy="3373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0" name="Rectangle 51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BA1F4F63-E29F-EED3-0D83-E68B17E8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266197"/>
              </p:ext>
            </p:extLst>
          </p:nvPr>
        </p:nvGraphicFramePr>
        <p:xfrm>
          <a:off x="1353313" y="1885285"/>
          <a:ext cx="3530660" cy="416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0929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id="{EC8DA3DE-A94F-959A-64C2-9B60A780E959}"/>
              </a:ext>
            </a:extLst>
          </p:cNvPr>
          <p:cNvSpPr txBox="1">
            <a:spLocks/>
          </p:cNvSpPr>
          <p:nvPr/>
        </p:nvSpPr>
        <p:spPr>
          <a:xfrm>
            <a:off x="1186384" y="2981783"/>
            <a:ext cx="3473753" cy="1770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ΠΥΛΩΝΕΣ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033D9-DAFC-5AB8-F2B6-5DF7767C1091}"/>
              </a:ext>
            </a:extLst>
          </p:cNvPr>
          <p:cNvSpPr txBox="1"/>
          <p:nvPr/>
        </p:nvSpPr>
        <p:spPr>
          <a:xfrm>
            <a:off x="6473951" y="1224386"/>
            <a:ext cx="4779266" cy="212365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Άμεσες ενισχύσεις που αφορούν την ετήσια παραγωγή &amp; σταθεροποίηση του εισοδήματος αγροτών</a:t>
            </a:r>
          </a:p>
          <a:p>
            <a:pPr lvl="0"/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Πρασίνισμα της ΚΑΠ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06BAA-741B-3770-1632-BA1441E85F35}"/>
              </a:ext>
            </a:extLst>
          </p:cNvPr>
          <p:cNvSpPr txBox="1"/>
          <p:nvPr/>
        </p:nvSpPr>
        <p:spPr>
          <a:xfrm>
            <a:off x="6473951" y="3579167"/>
            <a:ext cx="4779266" cy="23453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Αφορά τη χρηματοδότηση για την ανάπτυξη των αγροτικών περιοχών, την ενίσχυση των υποδομών και την προώθηση καινοτομιών για τη βελτίωση της παραγωγικότητας και της βιωσιμότητας.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B158CE86-7FAC-1A88-59F9-C8A7DB12D327}"/>
              </a:ext>
            </a:extLst>
          </p:cNvPr>
          <p:cNvGrpSpPr/>
          <p:nvPr/>
        </p:nvGrpSpPr>
        <p:grpSpPr>
          <a:xfrm>
            <a:off x="5124426" y="3249177"/>
            <a:ext cx="1195650" cy="2645656"/>
            <a:chOff x="-8250" y="2969935"/>
            <a:chExt cx="1190054" cy="2800868"/>
          </a:xfrm>
        </p:grpSpPr>
        <p:sp>
          <p:nvSpPr>
            <p:cNvPr id="12" name="Ορθογώνιο 11">
              <a:extLst>
                <a:ext uri="{FF2B5EF4-FFF2-40B4-BE49-F238E27FC236}">
                  <a16:creationId xmlns:a16="http://schemas.microsoft.com/office/drawing/2014/main" id="{4E629B60-7F1F-33FD-8A60-2B074D236FCD}"/>
                </a:ext>
              </a:extLst>
            </p:cNvPr>
            <p:cNvSpPr/>
            <p:nvPr/>
          </p:nvSpPr>
          <p:spPr>
            <a:xfrm>
              <a:off x="0" y="2969935"/>
              <a:ext cx="1181804" cy="2800868"/>
            </a:xfrm>
            <a:prstGeom prst="rect">
              <a:avLst/>
            </a:prstGeom>
            <a:ln>
              <a:solidFill>
                <a:srgbClr val="C7E2AF"/>
              </a:solidFill>
            </a:ln>
          </p:spPr>
          <p:style>
            <a:lnRef idx="2">
              <a:schemeClr val="accent5">
                <a:hueOff val="8735693"/>
                <a:satOff val="-45639"/>
                <a:lumOff val="10784"/>
                <a:alphaOff val="0"/>
              </a:schemeClr>
            </a:lnRef>
            <a:fillRef idx="1">
              <a:schemeClr val="accent5">
                <a:hueOff val="8735693"/>
                <a:satOff val="-45639"/>
                <a:lumOff val="10784"/>
                <a:alphaOff val="0"/>
              </a:schemeClr>
            </a:fillRef>
            <a:effectRef idx="0">
              <a:schemeClr val="accent5">
                <a:hueOff val="8735693"/>
                <a:satOff val="-45639"/>
                <a:lumOff val="10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975265-3BF5-9258-ED8A-DD2B53985DBA}"/>
                </a:ext>
              </a:extLst>
            </p:cNvPr>
            <p:cNvSpPr txBox="1"/>
            <p:nvPr/>
          </p:nvSpPr>
          <p:spPr>
            <a:xfrm>
              <a:off x="-8250" y="2969935"/>
              <a:ext cx="1181804" cy="2800868"/>
            </a:xfrm>
            <a:prstGeom prst="rect">
              <a:avLst/>
            </a:prstGeom>
            <a:solidFill>
              <a:srgbClr val="C8E6AF"/>
            </a:solidFill>
            <a:ln>
              <a:solidFill>
                <a:srgbClr val="C7E2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537" tIns="276664" rIns="62537" bIns="27666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ΠΥΛΩΝΑΣ</a:t>
              </a:r>
              <a:r>
                <a:rPr lang="el-GR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ΙΙ: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29B3F968-11E7-32D4-3E4E-D2EAB7E2E2C3}"/>
              </a:ext>
            </a:extLst>
          </p:cNvPr>
          <p:cNvGrpSpPr/>
          <p:nvPr/>
        </p:nvGrpSpPr>
        <p:grpSpPr>
          <a:xfrm>
            <a:off x="5116021" y="1224386"/>
            <a:ext cx="1204055" cy="2294746"/>
            <a:chOff x="0" y="507"/>
            <a:chExt cx="1181804" cy="2800868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FEC6858B-0D8F-E5A1-63C8-C285061ACDED}"/>
                </a:ext>
              </a:extLst>
            </p:cNvPr>
            <p:cNvSpPr/>
            <p:nvPr/>
          </p:nvSpPr>
          <p:spPr>
            <a:xfrm>
              <a:off x="0" y="507"/>
              <a:ext cx="1181804" cy="2800868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69F15E-7D4F-373A-16DC-53393A2A7A2F}"/>
                </a:ext>
              </a:extLst>
            </p:cNvPr>
            <p:cNvSpPr txBox="1"/>
            <p:nvPr/>
          </p:nvSpPr>
          <p:spPr>
            <a:xfrm>
              <a:off x="0" y="507"/>
              <a:ext cx="1181804" cy="2800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537" tIns="276664" rIns="62537" bIns="27666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ΠΥΛΩΝΑΣ</a:t>
              </a:r>
              <a:r>
                <a:rPr lang="el-GR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Ι: 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6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άτομο, χέρια που κρατούν, φυτό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5B4FD5F-2326-9BE8-9828-D06D9DBB5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7"/>
          <a:stretch/>
        </p:blipFill>
        <p:spPr>
          <a:xfrm>
            <a:off x="1" y="0"/>
            <a:ext cx="12192000" cy="7310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CE36D-D05C-6E22-9C92-293D6075AE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99372" y="4054611"/>
            <a:ext cx="5756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Ευρωπαϊκό Γεωργικό Ταμείο Εγγυήσεων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(ΕΓΤΕ)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Ευρωπαϊκό Γεωργικό Ταμείο Αγροτικής Ανάπτυξης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(ΕΓΤΑΑ)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8F07B22-2CB4-EFB3-5C50-FB0B27AB7E5E}"/>
              </a:ext>
            </a:extLst>
          </p:cNvPr>
          <p:cNvSpPr/>
          <p:nvPr/>
        </p:nvSpPr>
        <p:spPr>
          <a:xfrm>
            <a:off x="3941862" y="5046451"/>
            <a:ext cx="1111595" cy="380467"/>
          </a:xfrm>
          <a:prstGeom prst="rightArrow">
            <a:avLst/>
          </a:prstGeom>
          <a:solidFill>
            <a:srgbClr val="3F4E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90D22-03B8-A2D1-3CFC-51EDC0ED581B}"/>
              </a:ext>
            </a:extLst>
          </p:cNvPr>
          <p:cNvSpPr txBox="1"/>
          <p:nvPr/>
        </p:nvSpPr>
        <p:spPr>
          <a:xfrm>
            <a:off x="1821953" y="1758659"/>
            <a:ext cx="91339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Ευρωπαϊκού Γεωργικού Ταμείου Προσανατολισμού &amp; Εγγυήσεων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/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(ΕΓΤΠΕ)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51C32B-DA87-2A13-25B3-02414C1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19" y="3959167"/>
            <a:ext cx="3613706" cy="2135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Προσανατολισμού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Τμήμα Εγγυήσεων </a:t>
            </a: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1A7D36-C990-A491-F3B3-75B0DDAA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22" y="676229"/>
            <a:ext cx="8150359" cy="722324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ΧΡΗΜΑΤΟΔΟΤΗΣΗ ΤΗΣ ΚΑΠ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68B2D-5019-1CBF-1748-DDDAA66B21C8}"/>
              </a:ext>
            </a:extLst>
          </p:cNvPr>
          <p:cNvSpPr txBox="1"/>
          <p:nvPr/>
        </p:nvSpPr>
        <p:spPr>
          <a:xfrm>
            <a:off x="373308" y="2521124"/>
            <a:ext cx="482606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 2015-2020: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408 δισ. εκ. ευρώ </a:t>
            </a:r>
          </a:p>
          <a:p>
            <a:pPr algn="ctr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 2021-2027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387 δισ. εκ. ευρώ </a:t>
            </a:r>
          </a:p>
        </p:txBody>
      </p:sp>
    </p:spTree>
    <p:extLst>
      <p:ext uri="{BB962C8B-B14F-4D97-AF65-F5344CB8AC3E}">
        <p14:creationId xmlns:p14="http://schemas.microsoft.com/office/powerpoint/2010/main" val="2346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FABCF-7A12-3486-0366-F17BF16908C2}"/>
              </a:ext>
            </a:extLst>
          </p:cNvPr>
          <p:cNvSpPr txBox="1"/>
          <p:nvPr/>
        </p:nvSpPr>
        <p:spPr>
          <a:xfrm>
            <a:off x="2389908" y="758537"/>
            <a:ext cx="911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ΣΥΣΤΗΜΑΤΑ ΔΙΑΧΕΙΡΙΣΗΣ ΚΑΙ ΕΛΕΓΧΟΥ</a:t>
            </a:r>
          </a:p>
        </p:txBody>
      </p: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C396C407-DD39-3911-3395-1D8034DBAA59}"/>
              </a:ext>
            </a:extLst>
          </p:cNvPr>
          <p:cNvGrpSpPr/>
          <p:nvPr/>
        </p:nvGrpSpPr>
        <p:grpSpPr>
          <a:xfrm>
            <a:off x="2258053" y="2094418"/>
            <a:ext cx="8080902" cy="946152"/>
            <a:chOff x="145473" y="1657543"/>
            <a:chExt cx="5975076" cy="618066"/>
          </a:xfrm>
        </p:grpSpPr>
        <p:sp>
          <p:nvSpPr>
            <p:cNvPr id="8" name="Οβάλ 7">
              <a:extLst>
                <a:ext uri="{FF2B5EF4-FFF2-40B4-BE49-F238E27FC236}">
                  <a16:creationId xmlns:a16="http://schemas.microsoft.com/office/drawing/2014/main" id="{4A54DEEB-031C-8449-0BF0-30FDFBB445D1}"/>
                </a:ext>
              </a:extLst>
            </p:cNvPr>
            <p:cNvSpPr/>
            <p:nvPr/>
          </p:nvSpPr>
          <p:spPr>
            <a:xfrm>
              <a:off x="145473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" name="Χορδή 8">
              <a:extLst>
                <a:ext uri="{FF2B5EF4-FFF2-40B4-BE49-F238E27FC236}">
                  <a16:creationId xmlns:a16="http://schemas.microsoft.com/office/drawing/2014/main" id="{7B0BF3E0-2BD1-4D5A-26CE-444DBF14003C}"/>
                </a:ext>
              </a:extLst>
            </p:cNvPr>
            <p:cNvSpPr/>
            <p:nvPr/>
          </p:nvSpPr>
          <p:spPr>
            <a:xfrm>
              <a:off x="191731" y="1719349"/>
              <a:ext cx="370069" cy="494453"/>
            </a:xfrm>
            <a:prstGeom prst="chord">
              <a:avLst>
                <a:gd name="adj1" fmla="val 2508618"/>
                <a:gd name="adj2" fmla="val 8291382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Ελεύθερη σχεδίαση: Σχήμα 9">
              <a:extLst>
                <a:ext uri="{FF2B5EF4-FFF2-40B4-BE49-F238E27FC236}">
                  <a16:creationId xmlns:a16="http://schemas.microsoft.com/office/drawing/2014/main" id="{22A257B3-D607-05C3-D8D1-37753C3DDC31}"/>
                </a:ext>
              </a:extLst>
            </p:cNvPr>
            <p:cNvSpPr/>
            <p:nvPr/>
          </p:nvSpPr>
          <p:spPr>
            <a:xfrm>
              <a:off x="704432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Ηλεκτρονική Βάση Δεδομένων</a:t>
              </a:r>
              <a:endParaRPr lang="el-GR" sz="1400" kern="1200" dirty="0"/>
            </a:p>
          </p:txBody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C3332B34-8EED-A267-AC97-7D256695FF44}"/>
                </a:ext>
              </a:extLst>
            </p:cNvPr>
            <p:cNvSpPr/>
            <p:nvPr/>
          </p:nvSpPr>
          <p:spPr>
            <a:xfrm>
              <a:off x="2169290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Χορδή 11">
              <a:extLst>
                <a:ext uri="{FF2B5EF4-FFF2-40B4-BE49-F238E27FC236}">
                  <a16:creationId xmlns:a16="http://schemas.microsoft.com/office/drawing/2014/main" id="{69553A6C-334B-1AED-DAFA-4786B6D7C887}"/>
                </a:ext>
              </a:extLst>
            </p:cNvPr>
            <p:cNvSpPr/>
            <p:nvPr/>
          </p:nvSpPr>
          <p:spPr>
            <a:xfrm>
              <a:off x="2215548" y="1719349"/>
              <a:ext cx="370069" cy="494453"/>
            </a:xfrm>
            <a:prstGeom prst="chord">
              <a:avLst>
                <a:gd name="adj1" fmla="val 1168272"/>
                <a:gd name="adj2" fmla="val 9631728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Ελεύθερη σχεδίαση: Σχήμα 12">
              <a:extLst>
                <a:ext uri="{FF2B5EF4-FFF2-40B4-BE49-F238E27FC236}">
                  <a16:creationId xmlns:a16="http://schemas.microsoft.com/office/drawing/2014/main" id="{0E2F06DA-D378-6ED4-F941-3752F9779CC1}"/>
                </a:ext>
              </a:extLst>
            </p:cNvPr>
            <p:cNvSpPr/>
            <p:nvPr/>
          </p:nvSpPr>
          <p:spPr>
            <a:xfrm>
              <a:off x="2728249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Σύστημα Αναγνώρισης Αγροτεμαχίων</a:t>
              </a:r>
              <a:endParaRPr lang="en-US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Οβάλ 13">
              <a:extLst>
                <a:ext uri="{FF2B5EF4-FFF2-40B4-BE49-F238E27FC236}">
                  <a16:creationId xmlns:a16="http://schemas.microsoft.com/office/drawing/2014/main" id="{3A9FB067-2252-1801-EDD5-7E2B07555F47}"/>
                </a:ext>
              </a:extLst>
            </p:cNvPr>
            <p:cNvSpPr/>
            <p:nvPr/>
          </p:nvSpPr>
          <p:spPr>
            <a:xfrm>
              <a:off x="4193106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Χορδή 14">
              <a:extLst>
                <a:ext uri="{FF2B5EF4-FFF2-40B4-BE49-F238E27FC236}">
                  <a16:creationId xmlns:a16="http://schemas.microsoft.com/office/drawing/2014/main" id="{F5F8EFBC-177B-1D1C-A3E7-30AC51FBCAE6}"/>
                </a:ext>
              </a:extLst>
            </p:cNvPr>
            <p:cNvSpPr/>
            <p:nvPr/>
          </p:nvSpPr>
          <p:spPr>
            <a:xfrm>
              <a:off x="4239365" y="1719349"/>
              <a:ext cx="370069" cy="494453"/>
            </a:xfrm>
            <a:prstGeom prst="chord">
              <a:avLst>
                <a:gd name="adj1" fmla="val 0"/>
                <a:gd name="adj2" fmla="val 108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26118550-0044-009B-E4A9-857DBFEA4B0D}"/>
                </a:ext>
              </a:extLst>
            </p:cNvPr>
            <p:cNvSpPr/>
            <p:nvPr/>
          </p:nvSpPr>
          <p:spPr>
            <a:xfrm>
              <a:off x="4752064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Σύστημα Προσδιορισμού Δικαιωμάτων Ενίσχυσης</a:t>
              </a:r>
              <a:endParaRPr lang="en-US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69401FD4-8FE9-3D41-A96A-AFD9FA27C4D9}"/>
              </a:ext>
            </a:extLst>
          </p:cNvPr>
          <p:cNvGrpSpPr/>
          <p:nvPr/>
        </p:nvGrpSpPr>
        <p:grpSpPr>
          <a:xfrm>
            <a:off x="2258053" y="4290506"/>
            <a:ext cx="8008165" cy="946152"/>
            <a:chOff x="6216922" y="1657543"/>
            <a:chExt cx="5975078" cy="618066"/>
          </a:xfrm>
        </p:grpSpPr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E1F71D95-4F0B-01D7-E7DD-C429426B5076}"/>
                </a:ext>
              </a:extLst>
            </p:cNvPr>
            <p:cNvSpPr/>
            <p:nvPr/>
          </p:nvSpPr>
          <p:spPr>
            <a:xfrm>
              <a:off x="6216922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Χορδή 17">
              <a:extLst>
                <a:ext uri="{FF2B5EF4-FFF2-40B4-BE49-F238E27FC236}">
                  <a16:creationId xmlns:a16="http://schemas.microsoft.com/office/drawing/2014/main" id="{F813CE3B-ECE3-01F0-ACC6-15C1015E051D}"/>
                </a:ext>
              </a:extLst>
            </p:cNvPr>
            <p:cNvSpPr/>
            <p:nvPr/>
          </p:nvSpPr>
          <p:spPr>
            <a:xfrm>
              <a:off x="6263181" y="1719349"/>
              <a:ext cx="370069" cy="494453"/>
            </a:xfrm>
            <a:prstGeom prst="chord">
              <a:avLst>
                <a:gd name="adj1" fmla="val 20431728"/>
                <a:gd name="adj2" fmla="val 11968272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Ελεύθερη σχεδίαση: Σχήμα 18">
              <a:extLst>
                <a:ext uri="{FF2B5EF4-FFF2-40B4-BE49-F238E27FC236}">
                  <a16:creationId xmlns:a16="http://schemas.microsoft.com/office/drawing/2014/main" id="{C7911384-F259-8E6F-CA78-D1002A4AF995}"/>
                </a:ext>
              </a:extLst>
            </p:cNvPr>
            <p:cNvSpPr/>
            <p:nvPr/>
          </p:nvSpPr>
          <p:spPr>
            <a:xfrm>
              <a:off x="6775881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Αιτήσεις Παροχής Ενίσχυσης</a:t>
              </a:r>
              <a:endParaRPr lang="en-US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Οβάλ 19">
              <a:extLst>
                <a:ext uri="{FF2B5EF4-FFF2-40B4-BE49-F238E27FC236}">
                  <a16:creationId xmlns:a16="http://schemas.microsoft.com/office/drawing/2014/main" id="{5BD53B7C-A3F2-EC2B-D613-186372314FEB}"/>
                </a:ext>
              </a:extLst>
            </p:cNvPr>
            <p:cNvSpPr/>
            <p:nvPr/>
          </p:nvSpPr>
          <p:spPr>
            <a:xfrm>
              <a:off x="8240739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Χορδή 20">
              <a:extLst>
                <a:ext uri="{FF2B5EF4-FFF2-40B4-BE49-F238E27FC236}">
                  <a16:creationId xmlns:a16="http://schemas.microsoft.com/office/drawing/2014/main" id="{43D30F72-E66F-EFE0-0A95-1BD549321316}"/>
                </a:ext>
              </a:extLst>
            </p:cNvPr>
            <p:cNvSpPr/>
            <p:nvPr/>
          </p:nvSpPr>
          <p:spPr>
            <a:xfrm>
              <a:off x="8286998" y="1719349"/>
              <a:ext cx="370069" cy="494453"/>
            </a:xfrm>
            <a:prstGeom prst="chord">
              <a:avLst>
                <a:gd name="adj1" fmla="val 19091382"/>
                <a:gd name="adj2" fmla="val 13308618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2" name="Ελεύθερη σχεδίαση: Σχήμα 21">
              <a:extLst>
                <a:ext uri="{FF2B5EF4-FFF2-40B4-BE49-F238E27FC236}">
                  <a16:creationId xmlns:a16="http://schemas.microsoft.com/office/drawing/2014/main" id="{E737F620-365D-2429-2798-BC530B5E038D}"/>
                </a:ext>
              </a:extLst>
            </p:cNvPr>
            <p:cNvSpPr/>
            <p:nvPr/>
          </p:nvSpPr>
          <p:spPr>
            <a:xfrm>
              <a:off x="8799698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Ολοκληρωμένο Σύστημα Διαχείρισης και Ελέγχου (ΟΣΔΕ)</a:t>
              </a:r>
              <a:endParaRPr lang="en-US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Οβάλ 22">
              <a:extLst>
                <a:ext uri="{FF2B5EF4-FFF2-40B4-BE49-F238E27FC236}">
                  <a16:creationId xmlns:a16="http://schemas.microsoft.com/office/drawing/2014/main" id="{44E20352-A716-23F7-0FB9-5A0EF54A3B09}"/>
                </a:ext>
              </a:extLst>
            </p:cNvPr>
            <p:cNvSpPr/>
            <p:nvPr/>
          </p:nvSpPr>
          <p:spPr>
            <a:xfrm>
              <a:off x="10264556" y="1657543"/>
              <a:ext cx="462586" cy="618066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Χορδή 23">
              <a:extLst>
                <a:ext uri="{FF2B5EF4-FFF2-40B4-BE49-F238E27FC236}">
                  <a16:creationId xmlns:a16="http://schemas.microsoft.com/office/drawing/2014/main" id="{A6659A61-E9C5-8366-A303-A69A5D018AE5}"/>
                </a:ext>
              </a:extLst>
            </p:cNvPr>
            <p:cNvSpPr/>
            <p:nvPr/>
          </p:nvSpPr>
          <p:spPr>
            <a:xfrm>
              <a:off x="10310815" y="1719349"/>
              <a:ext cx="370069" cy="494453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Ελεύθερη σχεδίαση: Σχήμα 24">
              <a:extLst>
                <a:ext uri="{FF2B5EF4-FFF2-40B4-BE49-F238E27FC236}">
                  <a16:creationId xmlns:a16="http://schemas.microsoft.com/office/drawing/2014/main" id="{E84C2B87-1FEB-1319-EA96-5A08CEB91ACE}"/>
                </a:ext>
              </a:extLst>
            </p:cNvPr>
            <p:cNvSpPr/>
            <p:nvPr/>
          </p:nvSpPr>
          <p:spPr>
            <a:xfrm>
              <a:off x="10823515" y="1657543"/>
              <a:ext cx="1368485" cy="618066"/>
            </a:xfrm>
            <a:custGeom>
              <a:avLst/>
              <a:gdLst>
                <a:gd name="connsiteX0" fmla="*/ 0 w 1210628"/>
                <a:gd name="connsiteY0" fmla="*/ 0 h 409226"/>
                <a:gd name="connsiteX1" fmla="*/ 1210628 w 1210628"/>
                <a:gd name="connsiteY1" fmla="*/ 0 h 409226"/>
                <a:gd name="connsiteX2" fmla="*/ 1210628 w 1210628"/>
                <a:gd name="connsiteY2" fmla="*/ 409226 h 409226"/>
                <a:gd name="connsiteX3" fmla="*/ 0 w 1210628"/>
                <a:gd name="connsiteY3" fmla="*/ 409226 h 409226"/>
                <a:gd name="connsiteX4" fmla="*/ 0 w 1210628"/>
                <a:gd name="connsiteY4" fmla="*/ 0 h 40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28" h="409226">
                  <a:moveTo>
                    <a:pt x="0" y="0"/>
                  </a:moveTo>
                  <a:lnTo>
                    <a:pt x="1210628" y="0"/>
                  </a:lnTo>
                  <a:lnTo>
                    <a:pt x="1210628" y="409226"/>
                  </a:lnTo>
                  <a:lnTo>
                    <a:pt x="0" y="409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b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Μοναδικό Σύστημα Ταυτότητας Γεωργών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55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7EC83661-3CCB-93E7-15E8-E4C0123C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521" y="530996"/>
            <a:ext cx="6864445" cy="1103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 &amp; ΠΕΡΙΒΑΛΛΟΝ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9AE63-FCF8-A1E9-CAEA-B6F7281CEE31}"/>
              </a:ext>
            </a:extLst>
          </p:cNvPr>
          <p:cNvSpPr txBox="1"/>
          <p:nvPr/>
        </p:nvSpPr>
        <p:spPr>
          <a:xfrm>
            <a:off x="1742155" y="1278403"/>
            <a:ext cx="9445366" cy="1894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ΣΤΟΧΟΙ:</a:t>
            </a:r>
          </a:p>
          <a:p>
            <a:pPr marL="342900" indent="-342900"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των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πομπών αερίων θερμοκηπίου από τη γεωργία </a:t>
            </a:r>
          </a:p>
          <a:p>
            <a:pPr marL="342900" indent="-342900"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ποικιλότητας σε αγροτικές περιοχές </a:t>
            </a:r>
          </a:p>
          <a:p>
            <a:pPr marL="342900" indent="-342900"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Αειφόρος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αχείριση των φυσικών πόρων, όπως το δέντρο και το νερό 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A58317-E42B-C1A8-B507-419F7DDB55C5}"/>
              </a:ext>
            </a:extLst>
          </p:cNvPr>
          <p:cNvSpPr/>
          <p:nvPr/>
        </p:nvSpPr>
        <p:spPr>
          <a:xfrm>
            <a:off x="984901" y="3834381"/>
            <a:ext cx="5136910" cy="24926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ΠΡΑΣΙΝΕΣ ΠΛΗΡΩΜΕΣ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ΠΡΟΓΡΑΜΜΑΤΑ ΑΝΑΔΑΣΩΣΗΣ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ΣΤΡΑΤΗΓΙΚΕΣ ΓΙΑ ΤΗ ΒΙΟΠΟΙΚΙΛΟΤΗΤΑ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77089FC-B571-5268-BE93-EF5B8E01BA8F}"/>
              </a:ext>
            </a:extLst>
          </p:cNvPr>
          <p:cNvSpPr/>
          <p:nvPr/>
        </p:nvSpPr>
        <p:spPr>
          <a:xfrm>
            <a:off x="7396223" y="3834381"/>
            <a:ext cx="4469893" cy="24926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ΟΙΚΟΛΟΓΙΚΑ ΣΧΗΜΑΤΑ</a:t>
            </a:r>
          </a:p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 SCHEMES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3A388FC-1F39-E427-BA28-76D4CC0A783D}"/>
              </a:ext>
            </a:extLst>
          </p:cNvPr>
          <p:cNvSpPr/>
          <p:nvPr/>
        </p:nvSpPr>
        <p:spPr>
          <a:xfrm>
            <a:off x="8447152" y="3094507"/>
            <a:ext cx="2206335" cy="996462"/>
          </a:xfrm>
          <a:prstGeom prst="roundRect">
            <a:avLst/>
          </a:prstGeom>
          <a:solidFill>
            <a:srgbClr val="3348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2023-2027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00B5670-4F3D-B281-D7DE-4921C9DAE3D4}"/>
              </a:ext>
            </a:extLst>
          </p:cNvPr>
          <p:cNvSpPr/>
          <p:nvPr/>
        </p:nvSpPr>
        <p:spPr>
          <a:xfrm>
            <a:off x="2520759" y="3159253"/>
            <a:ext cx="2065193" cy="940506"/>
          </a:xfrm>
          <a:prstGeom prst="roundRect">
            <a:avLst/>
          </a:prstGeom>
          <a:solidFill>
            <a:srgbClr val="3348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1957-2023</a:t>
            </a:r>
          </a:p>
        </p:txBody>
      </p:sp>
    </p:spTree>
    <p:extLst>
      <p:ext uri="{BB962C8B-B14F-4D97-AF65-F5344CB8AC3E}">
        <p14:creationId xmlns:p14="http://schemas.microsoft.com/office/powerpoint/2010/main" val="284028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91CA9CB-CF16-9023-C1CA-794F7069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ΙΣΤΟΡΙΚΗ ΑΝΑΔΡΟΜΗ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22586CE-A25E-AEFE-9604-E528CD2F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69" y="647750"/>
            <a:ext cx="5850936" cy="55710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1957: Θέσπιση της ΚΑΠ , Συνθήκη της Ρώμης</a:t>
            </a:r>
          </a:p>
          <a:p>
            <a:pPr marL="0" indent="0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Η ΚΑΠ τέθηκε σε εφαρμογή </a:t>
            </a:r>
          </a:p>
          <a:p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Μεταρρυθμίσεις: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Μεταρρύθμιση:  Σχέδιο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Mansholt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Μεταρρύθμιση: «Πράσινο Βιβλίο»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Μεταρρύθμιση: Η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Αντζέντα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Μεταρρύθμιση: 1257/1999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14-2020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Μεταρρύθμιση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2023-2027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94483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990C1E9D-EEA6-B099-8F02-78B35357E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529199"/>
              </p:ext>
            </p:extLst>
          </p:nvPr>
        </p:nvGraphicFramePr>
        <p:xfrm>
          <a:off x="6096000" y="1798506"/>
          <a:ext cx="5302768" cy="304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19DEBFE-241D-3E91-33AD-1B4068EC188B}"/>
              </a:ext>
            </a:extLst>
          </p:cNvPr>
          <p:cNvSpPr txBox="1"/>
          <p:nvPr/>
        </p:nvSpPr>
        <p:spPr>
          <a:xfrm>
            <a:off x="479954" y="1882579"/>
            <a:ext cx="4977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 </a:t>
            </a:r>
            <a:b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5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E1B0C-EBB8-F98E-BAB8-50BF06B99262}"/>
              </a:ext>
            </a:extLst>
          </p:cNvPr>
          <p:cNvSpPr txBox="1"/>
          <p:nvPr/>
        </p:nvSpPr>
        <p:spPr>
          <a:xfrm>
            <a:off x="-415690" y="2369216"/>
            <a:ext cx="4977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ΚΑΠ </a:t>
            </a:r>
            <a:b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</a:t>
            </a:r>
          </a:p>
          <a:p>
            <a:endParaRPr lang="el-GR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5E4D9-6491-E2F1-BCAA-6AC34D4ADC1D}"/>
              </a:ext>
            </a:extLst>
          </p:cNvPr>
          <p:cNvSpPr txBox="1"/>
          <p:nvPr/>
        </p:nvSpPr>
        <p:spPr>
          <a:xfrm>
            <a:off x="3006667" y="259840"/>
            <a:ext cx="6852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ΠΥΛΩΝΑΣ Ι: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l-G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46597A-074F-76AC-854A-C393FE0FA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431" y="328333"/>
            <a:ext cx="7210020" cy="277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BFE9A-316F-DED2-072B-70D797EB384A}"/>
              </a:ext>
            </a:extLst>
          </p:cNvPr>
          <p:cNvSpPr txBox="1"/>
          <p:nvPr/>
        </p:nvSpPr>
        <p:spPr>
          <a:xfrm>
            <a:off x="4139421" y="3635693"/>
            <a:ext cx="7135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ΠΥΛΩΝΑΣ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Ι:</a:t>
            </a:r>
          </a:p>
          <a:p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l-G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BC5E11F-1AB5-987A-811F-621C8D431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309" y="3646488"/>
            <a:ext cx="5809992" cy="300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7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Μάντισο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Μάντισο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Μάντισο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Μάντισον">
    <a:dk1>
      <a:sysClr val="windowText" lastClr="000000"/>
    </a:dk1>
    <a:lt1>
      <a:sysClr val="window" lastClr="FFFFFF"/>
    </a:lt1>
    <a:dk2>
      <a:srgbClr val="1F2D29"/>
    </a:dk2>
    <a:lt2>
      <a:srgbClr val="C5FAEB"/>
    </a:lt2>
    <a:accent1>
      <a:srgbClr val="A1D68B"/>
    </a:accent1>
    <a:accent2>
      <a:srgbClr val="5EC795"/>
    </a:accent2>
    <a:accent3>
      <a:srgbClr val="4DADCF"/>
    </a:accent3>
    <a:accent4>
      <a:srgbClr val="CDB756"/>
    </a:accent4>
    <a:accent5>
      <a:srgbClr val="E29C36"/>
    </a:accent5>
    <a:accent6>
      <a:srgbClr val="8EC0C1"/>
    </a:accent6>
    <a:hlink>
      <a:srgbClr val="6D9D9B"/>
    </a:hlink>
    <a:folHlink>
      <a:srgbClr val="6D85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9109</TotalTime>
  <Words>667</Words>
  <Application>Microsoft Office PowerPoint</Application>
  <PresentationFormat>Ευρεία οθόνη</PresentationFormat>
  <Paragraphs>162</Paragraphs>
  <Slides>17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Aptos</vt:lpstr>
      <vt:lpstr>Arial</vt:lpstr>
      <vt:lpstr>MS Shell Dlg 2</vt:lpstr>
      <vt:lpstr>Times New Roman</vt:lpstr>
      <vt:lpstr>Wingdings</vt:lpstr>
      <vt:lpstr>Wingdings 3</vt:lpstr>
      <vt:lpstr>Μάντισον</vt:lpstr>
      <vt:lpstr>  «Η ΜΕΤΑΡΡΥΘΜΙΣΗ ΤΗΣ ΚΟΙΝΗΣ ΑΓΡΟΤΙΚΗΣ ΠΟΛΙΤΙΚΗΣ  2014-2027»</vt:lpstr>
      <vt:lpstr>ΣΚΟΠΟΣ</vt:lpstr>
      <vt:lpstr>Παρουσίαση του PowerPoint</vt:lpstr>
      <vt:lpstr>Η ΧΡΗΜΑΤΟΔΟΤΗΣΗ ΤΗΣ ΚΑΠ</vt:lpstr>
      <vt:lpstr>Παρουσίαση του PowerPoint</vt:lpstr>
      <vt:lpstr>ΚΑΠ &amp; ΠΕΡΙΒΑΛΛΟΝ</vt:lpstr>
      <vt:lpstr>ΙΣΤΟΡΙΚΗ ΑΝΑΔΡΟΜΗ</vt:lpstr>
      <vt:lpstr>Παρουσίαση του PowerPoint</vt:lpstr>
      <vt:lpstr>Παρουσίαση του PowerPoint</vt:lpstr>
      <vt:lpstr>ΕΠΙΠΤΩΣΕΙΣ ΤΗΣ ΚΑΠ 2014-2020</vt:lpstr>
      <vt:lpstr>Παρουσίαση του PowerPoint</vt:lpstr>
      <vt:lpstr>Παρουσίαση του PowerPoint</vt:lpstr>
      <vt:lpstr>Παρουσίαση του PowerPoint</vt:lpstr>
      <vt:lpstr>ΠΥΛΩΝΑΣ ΙΙ ΝΕΑ ΚΑΠ 2023-2027</vt:lpstr>
      <vt:lpstr>ΣΥΓΚΡΙΣΗ ΤΩΝ ΔΥΟ ΚΑΠ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Pavlopoulou</dc:creator>
  <cp:lastModifiedBy>Anastasia Pavlopoulou</cp:lastModifiedBy>
  <cp:revision>1</cp:revision>
  <dcterms:created xsi:type="dcterms:W3CDTF">2024-12-03T15:58:54Z</dcterms:created>
  <dcterms:modified xsi:type="dcterms:W3CDTF">2025-01-23T09:00:41Z</dcterms:modified>
</cp:coreProperties>
</file>