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85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1985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029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943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379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9045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929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4907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328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793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2747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947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1BB77-81AA-445B-A5F2-840DC616DCD9}" type="datetimeFigureOut">
              <a:rPr lang="el-GR" smtClean="0"/>
              <a:pPr/>
              <a:t>24/4/2025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6C07B-8A53-4497-B71E-6A46D81B2D0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366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Η προφορική παρουσίαση</a:t>
            </a:r>
            <a:br>
              <a:rPr lang="el-GR" b="1" dirty="0"/>
            </a:br>
            <a:endParaRPr lang="el-GR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081822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Η πρόβα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Αφού ετοιμάσετε την παρουσίασή σας και δημιουργήσετε διαφάνειες, παρουσιάστε τη δοκιμαστικά. </a:t>
            </a:r>
          </a:p>
          <a:p>
            <a:r>
              <a:rPr lang="el-GR" dirty="0"/>
              <a:t>Φροντίστε να βελτιώσετε την παρουσίαση προκειμένου να σας φτάσει το χρονικό διάστημα που θα σας επιτραπεί να μιλήσετε (συνήθως είκοσι λεπτά). </a:t>
            </a:r>
          </a:p>
          <a:p>
            <a:r>
              <a:rPr lang="el-GR" dirty="0"/>
              <a:t>Ζητήστε από τον σας να σας περιγράψει τι κατάλαβε και να σας διορθώσει, δηλαδή να σας υποδείξει ποια σημεία χρειάζονται επεξήγηση και σε ποια πρέπει να συντομεύσετε την παρουσίασή σας. </a:t>
            </a:r>
          </a:p>
          <a:p>
            <a:r>
              <a:rPr lang="el-GR" dirty="0"/>
              <a:t>Ξανακάντε </a:t>
            </a:r>
            <a:r>
              <a:rPr lang="el-GR"/>
              <a:t>πρόβα.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2526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Περιεχόμενα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Το κοινό	</a:t>
            </a:r>
          </a:p>
          <a:p>
            <a:r>
              <a:rPr lang="el-GR" dirty="0"/>
              <a:t>Οι διαφάνειες	</a:t>
            </a:r>
          </a:p>
          <a:p>
            <a:r>
              <a:rPr lang="el-GR" dirty="0"/>
              <a:t>O διαθέσιμος χρόνος	</a:t>
            </a:r>
          </a:p>
          <a:p>
            <a:r>
              <a:rPr lang="el-GR" dirty="0"/>
              <a:t>Σημειώσεις κατά την παρουσίαση</a:t>
            </a:r>
          </a:p>
          <a:p>
            <a:r>
              <a:rPr lang="el-GR" dirty="0"/>
              <a:t>Οι ερωτήσεις	</a:t>
            </a:r>
          </a:p>
          <a:p>
            <a:r>
              <a:rPr lang="el-GR"/>
              <a:t>Η πρόβα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6290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H προφορική παρουσίαση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Να περιγράψει</a:t>
            </a:r>
          </a:p>
          <a:p>
            <a:r>
              <a:rPr lang="el-GR" dirty="0"/>
              <a:t>Να εξηγήσει</a:t>
            </a:r>
          </a:p>
          <a:p>
            <a:r>
              <a:rPr lang="el-GR" dirty="0"/>
              <a:t>Να διδάξει</a:t>
            </a:r>
          </a:p>
          <a:p>
            <a:r>
              <a:rPr lang="el-GR" dirty="0"/>
              <a:t>Να διασαφηνίσει</a:t>
            </a:r>
          </a:p>
          <a:p>
            <a:r>
              <a:rPr lang="el-GR" dirty="0"/>
              <a:t>Να αξιολογήσει</a:t>
            </a:r>
          </a:p>
          <a:p>
            <a:r>
              <a:rPr lang="el-GR" dirty="0"/>
              <a:t>Να προκαλέσει συζήτηση</a:t>
            </a:r>
          </a:p>
          <a:p>
            <a:r>
              <a:rPr lang="el-GR" dirty="0"/>
              <a:t>Να πείσει</a:t>
            </a:r>
          </a:p>
          <a:p>
            <a:r>
              <a:rPr lang="el-GR" dirty="0"/>
              <a:t>Να δικαιολογήσει</a:t>
            </a:r>
          </a:p>
          <a:p>
            <a:r>
              <a:rPr lang="el-GR" dirty="0"/>
              <a:t>Να διαμαρτυρηθεί</a:t>
            </a:r>
          </a:p>
          <a:p>
            <a:r>
              <a:rPr lang="el-GR" dirty="0"/>
              <a:t>Να απορρίψει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Θα πρέπει ο ερευνητής να αναρωτηθεί ποιος είναι ο σκοπός του ακροατηρίου του.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426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Το κοινό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παρουσίαση οργανώνεται ανάλογα με το κοινό</a:t>
            </a:r>
            <a:endParaRPr lang="en-US" dirty="0"/>
          </a:p>
          <a:p>
            <a:r>
              <a:rPr lang="el-GR" dirty="0"/>
              <a:t>Για ένα κοινό με γενική μόρφωση, μη εξειδικευμένο, η παρουσίαση θα πρέπει να είναι περισσότερο περιγραφική, χωρίς τεχνικούς όρους και σύνθετα νοήματα. </a:t>
            </a:r>
            <a:endParaRPr lang="en-US" dirty="0"/>
          </a:p>
          <a:p>
            <a:r>
              <a:rPr lang="el-GR" dirty="0"/>
              <a:t>Για κοινό ειδικών επιστημόνων, πέρα από ένα μικρό εισαγωγικό κομμάτι, μπορεί να είναι περισσότερο τεχνική</a:t>
            </a:r>
          </a:p>
        </p:txBody>
      </p:sp>
    </p:spTree>
    <p:extLst>
      <p:ext uri="{BB962C8B-B14F-4D97-AF65-F5344CB8AC3E}">
        <p14:creationId xmlns:p14="http://schemas.microsoft.com/office/powerpoint/2010/main" val="3981514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Οι διαφάνειες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err="1"/>
              <a:t>Αραιογραμμένες</a:t>
            </a:r>
            <a:r>
              <a:rPr lang="el-GR" dirty="0"/>
              <a:t>  </a:t>
            </a:r>
          </a:p>
          <a:p>
            <a:r>
              <a:rPr lang="el-GR" dirty="0"/>
              <a:t>Περιέχουν  μόνο τα σημαντικά σημεία</a:t>
            </a:r>
          </a:p>
          <a:p>
            <a:r>
              <a:rPr lang="el-GR" dirty="0"/>
              <a:t>Δεν  τοποθετούνται στην ίδια διαφάνεια δύο διαφορετικές ενότητες</a:t>
            </a:r>
          </a:p>
          <a:p>
            <a:r>
              <a:rPr lang="el-GR" dirty="0"/>
              <a:t>Επιγραμματικά τίτλους και επικεφαλίδες</a:t>
            </a:r>
          </a:p>
          <a:p>
            <a:r>
              <a:rPr lang="el-GR" dirty="0"/>
              <a:t>PowerPoint ή κάποιου συναφούς λογισμικού, </a:t>
            </a:r>
            <a:r>
              <a:rPr lang="en-US" dirty="0"/>
              <a:t>pdf </a:t>
            </a:r>
            <a:r>
              <a:rPr lang="el-GR" dirty="0"/>
              <a:t>αρχείων ή </a:t>
            </a:r>
            <a:r>
              <a:rPr lang="en-US" dirty="0" err="1"/>
              <a:t>prezi</a:t>
            </a:r>
            <a:r>
              <a:rPr lang="el-GR" dirty="0"/>
              <a:t>, και η προβολή τους μέσω </a:t>
            </a:r>
            <a:r>
              <a:rPr lang="el-GR" dirty="0" err="1"/>
              <a:t>βιντεοπροτζέκτορα</a:t>
            </a:r>
            <a:r>
              <a:rPr lang="el-GR" dirty="0"/>
              <a:t> (</a:t>
            </a:r>
            <a:r>
              <a:rPr lang="el-GR" dirty="0" err="1"/>
              <a:t>data</a:t>
            </a:r>
            <a:r>
              <a:rPr lang="el-GR" dirty="0"/>
              <a:t> </a:t>
            </a:r>
            <a:r>
              <a:rPr lang="el-GR" dirty="0" err="1"/>
              <a:t>show</a:t>
            </a:r>
            <a:r>
              <a:rPr lang="el-GR" dirty="0"/>
              <a:t>) και ηλεκτρονικού υπολογιστή. </a:t>
            </a:r>
          </a:p>
        </p:txBody>
      </p:sp>
    </p:spTree>
    <p:extLst>
      <p:ext uri="{BB962C8B-B14F-4D97-AF65-F5344CB8AC3E}">
        <p14:creationId xmlns:p14="http://schemas.microsoft.com/office/powerpoint/2010/main" val="982015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Οργάνωση  του υλικού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Συνήθως η πρώτη διαφάνεια αναφέρει τον τίτλο της εργασίας και τα ονόματα των συγγραφέων. </a:t>
            </a:r>
          </a:p>
          <a:p>
            <a:r>
              <a:rPr lang="el-GR" dirty="0"/>
              <a:t>Η δεύτερη την προβληματική και τον τομέα της έρευνας, στη συνέχεια δίνονται γενικά στοιχεία για τις προηγούμενες έρευνες που έχουν γίνει στο θέμα, σε μία ή δύο διαφάνειες, χωρίς να δίνονται βιβλιογραφικές παραπομπές. </a:t>
            </a:r>
          </a:p>
          <a:p>
            <a:r>
              <a:rPr lang="el-GR" dirty="0"/>
              <a:t>Ελάχιστες εξαιρέσεις επιτρέπονται. Ακολουθεί η μεθοδολογία και τα αποτελέσματα, που μπορούν να καταλάβουν αρκετές διαφάνειες. </a:t>
            </a:r>
          </a:p>
          <a:p>
            <a:r>
              <a:rPr lang="el-GR" dirty="0"/>
              <a:t>Τα συμπεράσματα σε μία ή δύο διαφάνειες. Τα συμπεράσματα θα πρέπει να εξάγονται από το περιεχόμενο της παρουσίασης και να μην προϋποθέτουν από το ακροατήριο άλλη ή περισσότερη γνώση του θέματος που αναπτύσσεται. Συνοψίζουν και να συμπεραίνουν σχετικά με αυτά που παρουσιάστηκαν και τεκμηριώθηκαν.</a:t>
            </a:r>
          </a:p>
          <a:p>
            <a:r>
              <a:rPr lang="el-GR" dirty="0"/>
              <a:t>Το εμπειρικό υλικό που θα πρέπει να παρουσιάζεται σε διαφάνειες οργανώνεται ώστε να δώσει τόση πληροφορία, που ο ακροατής να οδηγηθεί μέσω δομημένης παρουσίασης στην κατανόησή τους. </a:t>
            </a:r>
          </a:p>
        </p:txBody>
      </p:sp>
    </p:spTree>
    <p:extLst>
      <p:ext uri="{BB962C8B-B14F-4D97-AF65-F5344CB8AC3E}">
        <p14:creationId xmlns:p14="http://schemas.microsoft.com/office/powerpoint/2010/main" val="1336699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O διαθέσιμος χρόνος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Φροντίστε να τηρήσετε τα χρονικά περιθώρια για την παρουσίαση της εργασίας σας. </a:t>
            </a:r>
          </a:p>
          <a:p>
            <a:r>
              <a:rPr lang="el-GR" dirty="0"/>
              <a:t>Αν δεν προσδιορίζονται διαφορετικά, τότε καλό είναι να ολοκληρώσετε την ομιλία σας σε ένα τέταρτο ή εικοσάλεπτο, όσο μεγάλη κι αν είναι η εργασία την οποία περιγράφετε. </a:t>
            </a:r>
          </a:p>
          <a:p>
            <a:r>
              <a:rPr lang="el-GR" dirty="0"/>
              <a:t>Να θυμάστε ότι μέρος της διαδικασίας αξιολόγησης της ίδιας της μελέτης καθώς και της κριτικής ικανότητας του ομιλητή πραγματοποιείται από τη σωστή και εντός των χρονικών ορίων παρουσίαση της μελέτης.</a:t>
            </a:r>
          </a:p>
        </p:txBody>
      </p:sp>
    </p:spTree>
    <p:extLst>
      <p:ext uri="{BB962C8B-B14F-4D97-AF65-F5344CB8AC3E}">
        <p14:creationId xmlns:p14="http://schemas.microsoft.com/office/powerpoint/2010/main" val="1521892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Σημεία προσοχής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Ποιο είναι το αντικείμενο της έρευνας</a:t>
            </a:r>
          </a:p>
          <a:p>
            <a:r>
              <a:rPr lang="el-GR" dirty="0"/>
              <a:t>Γιατί έχει σημασία να ερευνηθεί</a:t>
            </a:r>
          </a:p>
          <a:p>
            <a:r>
              <a:rPr lang="el-GR" dirty="0"/>
              <a:t>Ποιες άλλες προσπάθειες έγιναν και πώς το αντιμετώπισαν</a:t>
            </a:r>
          </a:p>
          <a:p>
            <a:r>
              <a:rPr lang="el-GR" dirty="0"/>
              <a:t>Πώς το αντιμετωπίζετε εσείς</a:t>
            </a:r>
          </a:p>
          <a:p>
            <a:r>
              <a:rPr lang="el-GR" dirty="0"/>
              <a:t>Πώς δομήσατε την έρευνά σας και ποια μεθοδολογία ακολουθήθηκε</a:t>
            </a:r>
          </a:p>
          <a:p>
            <a:r>
              <a:rPr lang="el-GR" dirty="0"/>
              <a:t>Ποια είναι τα συμπεράσματα</a:t>
            </a:r>
          </a:p>
          <a:p>
            <a:r>
              <a:rPr lang="el-GR" dirty="0"/>
              <a:t>Ποιοι οι περιορισμοί της έρευνας</a:t>
            </a:r>
          </a:p>
          <a:p>
            <a:r>
              <a:rPr lang="el-GR" dirty="0"/>
              <a:t>Ποιες προτάσεις έχετε να κάνετε για να συνεχιστεί η έρευνα στο μέλλον.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7774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Οι ερωτήσεις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Ποια είναι η πρωτοτυπία της έρευνας και πώς συμβάλλει στην κατανόηση του φαινομένου ή την ερμηνεία του ή πώς προάγει την επιστήμη.</a:t>
            </a:r>
          </a:p>
          <a:p>
            <a:r>
              <a:rPr lang="el-GR" dirty="0"/>
              <a:t>Ποια βιβλιογραφία και ποια μεθοδολογία χρησιμοποιήσατε.</a:t>
            </a:r>
          </a:p>
          <a:p>
            <a:r>
              <a:rPr lang="el-GR" dirty="0" err="1"/>
              <a:t>Mήπως</a:t>
            </a:r>
            <a:r>
              <a:rPr lang="el-GR" dirty="0"/>
              <a:t> θα μπορούσατε να κάνετε μια διαφορετική προσέγγιση ή να χρησιμοποιήσετε μια άλλη κλίμακα μέτρησης ή ένα άλλο σύνολο δεδομένων στην έρευνά σας;</a:t>
            </a:r>
          </a:p>
          <a:p>
            <a:r>
              <a:rPr lang="el-GR" dirty="0"/>
              <a:t>Πώς μπορούν να γενικευτούν τα συμπεράσματά σας και ποιες είναι οι προβλέψεις για εφαρμογές τους στο μέλλον ή σε κάποιο άλλο πλαίσιο;</a:t>
            </a:r>
          </a:p>
          <a:p>
            <a:r>
              <a:rPr lang="el-GR" dirty="0"/>
              <a:t>Συχνά οι αξιολογητές ανοίγουν δειγματοληπτικά το κείμενο της εργασίας σε κάποια σελίδα και ζητούν από τον ερωτώμενο να εξηγήσει τι σημαίνει κάποια έννοια ή να ερμηνεύσει κάποιο συμπέρασμά του ή να ενημερώσει τους αξιολογητές για την προέλευση μιας συγκεκριμένης βιβλιογραφικής πηγής.</a:t>
            </a:r>
          </a:p>
        </p:txBody>
      </p:sp>
    </p:spTree>
    <p:extLst>
      <p:ext uri="{BB962C8B-B14F-4D97-AF65-F5344CB8AC3E}">
        <p14:creationId xmlns:p14="http://schemas.microsoft.com/office/powerpoint/2010/main" val="225855690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636</Words>
  <Application>Microsoft Office PowerPoint</Application>
  <PresentationFormat>Προβολή στην οθόνη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3" baseType="lpstr">
      <vt:lpstr>Arial</vt:lpstr>
      <vt:lpstr>Calibri</vt:lpstr>
      <vt:lpstr>Θέμα του Office</vt:lpstr>
      <vt:lpstr>Η προφορική παρουσίαση </vt:lpstr>
      <vt:lpstr>Περιεχόμενα</vt:lpstr>
      <vt:lpstr>H προφορική παρουσίαση</vt:lpstr>
      <vt:lpstr>Το κοινό</vt:lpstr>
      <vt:lpstr>Οι διαφάνειες</vt:lpstr>
      <vt:lpstr>Οργάνωση  του υλικού</vt:lpstr>
      <vt:lpstr>O διαθέσιμος χρόνος</vt:lpstr>
      <vt:lpstr>Σημεία προσοχής</vt:lpstr>
      <vt:lpstr>Οι ερωτήσεις</vt:lpstr>
      <vt:lpstr>Η πρόβα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k</dc:creator>
  <cp:lastModifiedBy>Χρήστης των Windows</cp:lastModifiedBy>
  <cp:revision>24</cp:revision>
  <dcterms:created xsi:type="dcterms:W3CDTF">2015-09-23T14:55:20Z</dcterms:created>
  <dcterms:modified xsi:type="dcterms:W3CDTF">2025-04-24T15:49:32Z</dcterms:modified>
</cp:coreProperties>
</file>