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713" r:id="rId4"/>
    <p:sldMasterId id="2147483726" r:id="rId5"/>
    <p:sldMasterId id="2147483739" r:id="rId6"/>
    <p:sldMasterId id="2147483752" r:id="rId7"/>
    <p:sldMasterId id="2147483765" r:id="rId8"/>
    <p:sldMasterId id="2147483778" r:id="rId9"/>
    <p:sldMasterId id="2147483791" r:id="rId10"/>
  </p:sldMasterIdLst>
  <p:sldIdLst>
    <p:sldId id="256" r:id="rId11"/>
    <p:sldId id="258" r:id="rId12"/>
    <p:sldId id="260"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10080625" cy="5670550"/>
  <p:notesSz cx="7559675" cy="106918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2" d="100"/>
          <a:sy n="132" d="100"/>
        </p:scale>
        <p:origin x="63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roundedCorners val="0"/>
  <c:style val="2"/>
  <c:chart>
    <c:autoTitleDeleted val="1"/>
    <c:view3D>
      <c:rotX val="50"/>
      <c:rotY val="0"/>
      <c:rAngAx val="0"/>
    </c:view3D>
    <c:floor>
      <c:thickness val="0"/>
      <c:spPr>
        <a:solidFill>
          <a:srgbClr val="D9D9D9"/>
        </a:solidFill>
        <a:ln w="0">
          <a:noFill/>
        </a:ln>
      </c:spPr>
    </c:floor>
    <c:sideWall>
      <c:thickness val="0"/>
      <c:spPr>
        <a:solidFill>
          <a:srgbClr val="D9D9D9"/>
        </a:solidFill>
        <a:ln w="0">
          <a:noFill/>
        </a:ln>
      </c:spPr>
    </c:sideWall>
    <c:backWall>
      <c:thickness val="0"/>
      <c:spPr>
        <a:solidFill>
          <a:srgbClr val="D9D9D9"/>
        </a:solidFill>
        <a:ln w="0">
          <a:noFill/>
        </a:ln>
      </c:spPr>
    </c:backWall>
    <c:plotArea>
      <c:layout>
        <c:manualLayout>
          <c:layoutTarget val="inner"/>
          <c:xMode val="edge"/>
          <c:yMode val="edge"/>
          <c:x val="0"/>
          <c:y val="6.3542346035591196E-2"/>
          <c:w val="0.68937404246005696"/>
          <c:h val="0.93636448336904898"/>
        </c:manualLayout>
      </c:layout>
      <c:pie3DChart>
        <c:varyColors val="1"/>
        <c:ser>
          <c:idx val="0"/>
          <c:order val="0"/>
          <c:tx>
            <c:strRef>
              <c:f>label 0</c:f>
              <c:strCache>
                <c:ptCount val="1"/>
                <c:pt idx="0">
                  <c:v>1 Σειράς</c:v>
                </c:pt>
              </c:strCache>
            </c:strRef>
          </c:tx>
          <c:spPr>
            <a:solidFill>
              <a:srgbClr val="4472C4"/>
            </a:solidFill>
            <a:ln w="0">
              <a:noFill/>
            </a:ln>
          </c:spPr>
          <c:dPt>
            <c:idx val="0"/>
            <c:bubble3D val="0"/>
            <c:extLst xmlns:c16r2="http://schemas.microsoft.com/office/drawing/2015/06/chart">
              <c:ext xmlns:c16="http://schemas.microsoft.com/office/drawing/2014/chart" uri="{C3380CC4-5D6E-409C-BE32-E72D297353CC}">
                <c16:uniqueId val="{00000001-7F5D-4552-BA85-B3ADDCB2CF6D}"/>
              </c:ext>
            </c:extLst>
          </c:dPt>
          <c:dPt>
            <c:idx val="1"/>
            <c:bubble3D val="0"/>
            <c:spPr>
              <a:solidFill>
                <a:srgbClr val="ED7D31"/>
              </a:solidFill>
              <a:ln w="0">
                <a:noFill/>
              </a:ln>
            </c:spPr>
            <c:extLst xmlns:c16r2="http://schemas.microsoft.com/office/drawing/2015/06/chart">
              <c:ext xmlns:c16="http://schemas.microsoft.com/office/drawing/2014/chart" uri="{C3380CC4-5D6E-409C-BE32-E72D297353CC}">
                <c16:uniqueId val="{00000003-7F5D-4552-BA85-B3ADDCB2CF6D}"/>
              </c:ext>
            </c:extLst>
          </c:dPt>
          <c:dPt>
            <c:idx val="2"/>
            <c:bubble3D val="0"/>
            <c:spPr>
              <a:solidFill>
                <a:srgbClr val="A5A5A5"/>
              </a:solidFill>
              <a:ln w="0">
                <a:noFill/>
              </a:ln>
            </c:spPr>
            <c:extLst xmlns:c16r2="http://schemas.microsoft.com/office/drawing/2015/06/chart">
              <c:ext xmlns:c16="http://schemas.microsoft.com/office/drawing/2014/chart" uri="{C3380CC4-5D6E-409C-BE32-E72D297353CC}">
                <c16:uniqueId val="{00000005-7F5D-4552-BA85-B3ADDCB2CF6D}"/>
              </c:ext>
            </c:extLst>
          </c:dPt>
          <c:dPt>
            <c:idx val="3"/>
            <c:bubble3D val="0"/>
            <c:spPr>
              <a:solidFill>
                <a:srgbClr val="FFC000"/>
              </a:solidFill>
              <a:ln w="0">
                <a:noFill/>
              </a:ln>
            </c:spPr>
            <c:extLst xmlns:c16r2="http://schemas.microsoft.com/office/drawing/2015/06/chart">
              <c:ext xmlns:c16="http://schemas.microsoft.com/office/drawing/2014/chart" uri="{C3380CC4-5D6E-409C-BE32-E72D297353CC}">
                <c16:uniqueId val="{00000007-7F5D-4552-BA85-B3ADDCB2CF6D}"/>
              </c:ext>
            </c:extLst>
          </c:dPt>
          <c:dPt>
            <c:idx val="4"/>
            <c:bubble3D val="0"/>
            <c:spPr>
              <a:solidFill>
                <a:srgbClr val="5B9BD5"/>
              </a:solidFill>
              <a:ln w="0">
                <a:noFill/>
              </a:ln>
            </c:spPr>
            <c:extLst xmlns:c16r2="http://schemas.microsoft.com/office/drawing/2015/06/chart">
              <c:ext xmlns:c16="http://schemas.microsoft.com/office/drawing/2014/chart" uri="{C3380CC4-5D6E-409C-BE32-E72D297353CC}">
                <c16:uniqueId val="{00000009-7F5D-4552-BA85-B3ADDCB2CF6D}"/>
              </c:ext>
            </c:extLst>
          </c:dPt>
          <c:dPt>
            <c:idx val="5"/>
            <c:bubble3D val="0"/>
            <c:spPr>
              <a:solidFill>
                <a:srgbClr val="70AD47"/>
              </a:solidFill>
              <a:ln w="0">
                <a:noFill/>
              </a:ln>
            </c:spPr>
            <c:extLst xmlns:c16r2="http://schemas.microsoft.com/office/drawing/2015/06/chart">
              <c:ext xmlns:c16="http://schemas.microsoft.com/office/drawing/2014/chart" uri="{C3380CC4-5D6E-409C-BE32-E72D297353CC}">
                <c16:uniqueId val="{0000000B-7F5D-4552-BA85-B3ADDCB2CF6D}"/>
              </c:ext>
            </c:extLst>
          </c:dPt>
          <c:dPt>
            <c:idx val="6"/>
            <c:bubble3D val="0"/>
            <c:spPr>
              <a:solidFill>
                <a:srgbClr val="264478"/>
              </a:solidFill>
              <a:ln w="0">
                <a:noFill/>
              </a:ln>
            </c:spPr>
            <c:extLst xmlns:c16r2="http://schemas.microsoft.com/office/drawing/2015/06/chart">
              <c:ext xmlns:c16="http://schemas.microsoft.com/office/drawing/2014/chart" uri="{C3380CC4-5D6E-409C-BE32-E72D297353CC}">
                <c16:uniqueId val="{0000000D-7F5D-4552-BA85-B3ADDCB2CF6D}"/>
              </c:ext>
            </c:extLst>
          </c:dPt>
          <c:dPt>
            <c:idx val="7"/>
            <c:bubble3D val="0"/>
            <c:spPr>
              <a:solidFill>
                <a:srgbClr val="9E480E"/>
              </a:solidFill>
              <a:ln w="0">
                <a:noFill/>
              </a:ln>
            </c:spPr>
            <c:extLst xmlns:c16r2="http://schemas.microsoft.com/office/drawing/2015/06/chart">
              <c:ext xmlns:c16="http://schemas.microsoft.com/office/drawing/2014/chart" uri="{C3380CC4-5D6E-409C-BE32-E72D297353CC}">
                <c16:uniqueId val="{0000000F-7F5D-4552-BA85-B3ADDCB2CF6D}"/>
              </c:ext>
            </c:extLst>
          </c:dPt>
          <c:dPt>
            <c:idx val="8"/>
            <c:bubble3D val="0"/>
            <c:spPr>
              <a:solidFill>
                <a:srgbClr val="636363"/>
              </a:solidFill>
              <a:ln w="0">
                <a:noFill/>
              </a:ln>
            </c:spPr>
            <c:extLst xmlns:c16r2="http://schemas.microsoft.com/office/drawing/2015/06/chart">
              <c:ext xmlns:c16="http://schemas.microsoft.com/office/drawing/2014/chart" uri="{C3380CC4-5D6E-409C-BE32-E72D297353CC}">
                <c16:uniqueId val="{00000011-7F5D-4552-BA85-B3ADDCB2CF6D}"/>
              </c:ext>
            </c:extLst>
          </c:dPt>
          <c:dPt>
            <c:idx val="9"/>
            <c:bubble3D val="0"/>
            <c:spPr>
              <a:solidFill>
                <a:srgbClr val="997300"/>
              </a:solidFill>
              <a:ln w="0">
                <a:noFill/>
              </a:ln>
            </c:spPr>
            <c:extLst xmlns:c16r2="http://schemas.microsoft.com/office/drawing/2015/06/chart">
              <c:ext xmlns:c16="http://schemas.microsoft.com/office/drawing/2014/chart" uri="{C3380CC4-5D6E-409C-BE32-E72D297353CC}">
                <c16:uniqueId val="{00000013-7F5D-4552-BA85-B3ADDCB2CF6D}"/>
              </c:ext>
            </c:extLst>
          </c:dPt>
          <c:dPt>
            <c:idx val="10"/>
            <c:bubble3D val="0"/>
            <c:spPr>
              <a:solidFill>
                <a:srgbClr val="255E91"/>
              </a:solidFill>
              <a:ln w="0">
                <a:noFill/>
              </a:ln>
            </c:spPr>
            <c:extLst xmlns:c16r2="http://schemas.microsoft.com/office/drawing/2015/06/chart">
              <c:ext xmlns:c16="http://schemas.microsoft.com/office/drawing/2014/chart" uri="{C3380CC4-5D6E-409C-BE32-E72D297353CC}">
                <c16:uniqueId val="{00000015-7F5D-4552-BA85-B3ADDCB2CF6D}"/>
              </c:ext>
            </c:extLst>
          </c:dPt>
          <c:dPt>
            <c:idx val="11"/>
            <c:bubble3D val="0"/>
            <c:spPr>
              <a:solidFill>
                <a:srgbClr val="43682B"/>
              </a:solidFill>
              <a:ln w="0">
                <a:noFill/>
              </a:ln>
            </c:spPr>
            <c:extLst xmlns:c16r2="http://schemas.microsoft.com/office/drawing/2015/06/chart">
              <c:ext xmlns:c16="http://schemas.microsoft.com/office/drawing/2014/chart" uri="{C3380CC4-5D6E-409C-BE32-E72D297353CC}">
                <c16:uniqueId val="{00000017-7F5D-4552-BA85-B3ADDCB2CF6D}"/>
              </c:ext>
            </c:extLst>
          </c:dPt>
          <c:dPt>
            <c:idx val="12"/>
            <c:bubble3D val="0"/>
            <c:spPr>
              <a:solidFill>
                <a:srgbClr val="698ED0"/>
              </a:solidFill>
              <a:ln w="0">
                <a:noFill/>
              </a:ln>
            </c:spPr>
            <c:extLst xmlns:c16r2="http://schemas.microsoft.com/office/drawing/2015/06/chart">
              <c:ext xmlns:c16="http://schemas.microsoft.com/office/drawing/2014/chart" uri="{C3380CC4-5D6E-409C-BE32-E72D297353CC}">
                <c16:uniqueId val="{00000019-7F5D-4552-BA85-B3ADDCB2CF6D}"/>
              </c:ext>
            </c:extLst>
          </c:dPt>
          <c:dPt>
            <c:idx val="13"/>
            <c:bubble3D val="0"/>
            <c:spPr>
              <a:solidFill>
                <a:srgbClr val="F1975A"/>
              </a:solidFill>
              <a:ln w="0">
                <a:noFill/>
              </a:ln>
            </c:spPr>
            <c:extLst xmlns:c16r2="http://schemas.microsoft.com/office/drawing/2015/06/chart">
              <c:ext xmlns:c16="http://schemas.microsoft.com/office/drawing/2014/chart" uri="{C3380CC4-5D6E-409C-BE32-E72D297353CC}">
                <c16:uniqueId val="{0000001B-7F5D-4552-BA85-B3ADDCB2CF6D}"/>
              </c:ext>
            </c:extLst>
          </c:dPt>
          <c:dPt>
            <c:idx val="14"/>
            <c:bubble3D val="0"/>
            <c:spPr>
              <a:solidFill>
                <a:srgbClr val="B7B7B7"/>
              </a:solidFill>
              <a:ln w="0">
                <a:noFill/>
              </a:ln>
            </c:spPr>
            <c:extLst xmlns:c16r2="http://schemas.microsoft.com/office/drawing/2015/06/chart">
              <c:ext xmlns:c16="http://schemas.microsoft.com/office/drawing/2014/chart" uri="{C3380CC4-5D6E-409C-BE32-E72D297353CC}">
                <c16:uniqueId val="{0000001D-7F5D-4552-BA85-B3ADDCB2CF6D}"/>
              </c:ext>
            </c:extLst>
          </c:dPt>
          <c:dPt>
            <c:idx val="15"/>
            <c:bubble3D val="0"/>
            <c:spPr>
              <a:solidFill>
                <a:srgbClr val="FFCD33"/>
              </a:solidFill>
              <a:ln w="0">
                <a:noFill/>
              </a:ln>
            </c:spPr>
            <c:extLst xmlns:c16r2="http://schemas.microsoft.com/office/drawing/2015/06/chart">
              <c:ext xmlns:c16="http://schemas.microsoft.com/office/drawing/2014/chart" uri="{C3380CC4-5D6E-409C-BE32-E72D297353CC}">
                <c16:uniqueId val="{0000001F-7F5D-4552-BA85-B3ADDCB2CF6D}"/>
              </c:ext>
            </c:extLst>
          </c:dPt>
          <c:dPt>
            <c:idx val="16"/>
            <c:bubble3D val="0"/>
            <c:spPr>
              <a:solidFill>
                <a:srgbClr val="7CAFDD"/>
              </a:solidFill>
              <a:ln w="0">
                <a:noFill/>
              </a:ln>
            </c:spPr>
            <c:extLst xmlns:c16r2="http://schemas.microsoft.com/office/drawing/2015/06/chart">
              <c:ext xmlns:c16="http://schemas.microsoft.com/office/drawing/2014/chart" uri="{C3380CC4-5D6E-409C-BE32-E72D297353CC}">
                <c16:uniqueId val="{00000021-7F5D-4552-BA85-B3ADDCB2CF6D}"/>
              </c:ext>
            </c:extLst>
          </c:dPt>
          <c:dPt>
            <c:idx val="17"/>
            <c:bubble3D val="0"/>
            <c:spPr>
              <a:solidFill>
                <a:srgbClr val="8CC168"/>
              </a:solidFill>
              <a:ln w="0">
                <a:noFill/>
              </a:ln>
            </c:spPr>
            <c:extLst xmlns:c16r2="http://schemas.microsoft.com/office/drawing/2015/06/chart">
              <c:ext xmlns:c16="http://schemas.microsoft.com/office/drawing/2014/chart" uri="{C3380CC4-5D6E-409C-BE32-E72D297353CC}">
                <c16:uniqueId val="{00000023-7F5D-4552-BA85-B3ADDCB2CF6D}"/>
              </c:ext>
            </c:extLst>
          </c:dPt>
          <c:dPt>
            <c:idx val="18"/>
            <c:bubble3D val="0"/>
            <c:spPr>
              <a:solidFill>
                <a:srgbClr val="335AA1"/>
              </a:solidFill>
              <a:ln w="0">
                <a:noFill/>
              </a:ln>
            </c:spPr>
            <c:extLst xmlns:c16r2="http://schemas.microsoft.com/office/drawing/2015/06/chart">
              <c:ext xmlns:c16="http://schemas.microsoft.com/office/drawing/2014/chart" uri="{C3380CC4-5D6E-409C-BE32-E72D297353CC}">
                <c16:uniqueId val="{00000025-7F5D-4552-BA85-B3ADDCB2CF6D}"/>
              </c:ext>
            </c:extLst>
          </c:dPt>
          <c:dPt>
            <c:idx val="19"/>
            <c:bubble3D val="0"/>
            <c:spPr>
              <a:solidFill>
                <a:srgbClr val="D26012"/>
              </a:solidFill>
              <a:ln w="0">
                <a:noFill/>
              </a:ln>
            </c:spPr>
            <c:extLst xmlns:c16r2="http://schemas.microsoft.com/office/drawing/2015/06/chart">
              <c:ext xmlns:c16="http://schemas.microsoft.com/office/drawing/2014/chart" uri="{C3380CC4-5D6E-409C-BE32-E72D297353CC}">
                <c16:uniqueId val="{00000027-7F5D-4552-BA85-B3ADDCB2CF6D}"/>
              </c:ext>
            </c:extLst>
          </c:dPt>
          <c:dPt>
            <c:idx val="20"/>
            <c:bubble3D val="0"/>
            <c:spPr>
              <a:solidFill>
                <a:srgbClr val="848484"/>
              </a:solidFill>
              <a:ln w="0">
                <a:noFill/>
              </a:ln>
            </c:spPr>
            <c:extLst xmlns:c16r2="http://schemas.microsoft.com/office/drawing/2015/06/chart">
              <c:ext xmlns:c16="http://schemas.microsoft.com/office/drawing/2014/chart" uri="{C3380CC4-5D6E-409C-BE32-E72D297353CC}">
                <c16:uniqueId val="{00000029-7F5D-4552-BA85-B3ADDCB2CF6D}"/>
              </c:ext>
            </c:extLst>
          </c:dPt>
          <c:dPt>
            <c:idx val="21"/>
            <c:bubble3D val="0"/>
            <c:spPr>
              <a:solidFill>
                <a:srgbClr val="CC9A00"/>
              </a:solidFill>
              <a:ln w="0">
                <a:noFill/>
              </a:ln>
            </c:spPr>
            <c:extLst xmlns:c16r2="http://schemas.microsoft.com/office/drawing/2015/06/chart">
              <c:ext xmlns:c16="http://schemas.microsoft.com/office/drawing/2014/chart" uri="{C3380CC4-5D6E-409C-BE32-E72D297353CC}">
                <c16:uniqueId val="{0000002B-7F5D-4552-BA85-B3ADDCB2CF6D}"/>
              </c:ext>
            </c:extLst>
          </c:dPt>
          <c:dPt>
            <c:idx val="22"/>
            <c:bubble3D val="0"/>
            <c:spPr>
              <a:solidFill>
                <a:srgbClr val="327DC2"/>
              </a:solidFill>
              <a:ln w="0">
                <a:noFill/>
              </a:ln>
            </c:spPr>
            <c:extLst xmlns:c16r2="http://schemas.microsoft.com/office/drawing/2015/06/chart">
              <c:ext xmlns:c16="http://schemas.microsoft.com/office/drawing/2014/chart" uri="{C3380CC4-5D6E-409C-BE32-E72D297353CC}">
                <c16:uniqueId val="{0000002D-7F5D-4552-BA85-B3ADDCB2CF6D}"/>
              </c:ext>
            </c:extLst>
          </c:dPt>
          <c:dPt>
            <c:idx val="23"/>
            <c:bubble3D val="0"/>
            <c:spPr>
              <a:solidFill>
                <a:srgbClr val="5A8A39"/>
              </a:solidFill>
              <a:ln w="0">
                <a:noFill/>
              </a:ln>
            </c:spPr>
            <c:extLst xmlns:c16r2="http://schemas.microsoft.com/office/drawing/2015/06/chart">
              <c:ext xmlns:c16="http://schemas.microsoft.com/office/drawing/2014/chart" uri="{C3380CC4-5D6E-409C-BE32-E72D297353CC}">
                <c16:uniqueId val="{0000002F-7F5D-4552-BA85-B3ADDCB2CF6D}"/>
              </c:ext>
            </c:extLst>
          </c:dPt>
          <c:dPt>
            <c:idx val="24"/>
            <c:bubble3D val="0"/>
            <c:spPr>
              <a:solidFill>
                <a:srgbClr val="8FAADC"/>
              </a:solidFill>
              <a:ln w="0">
                <a:noFill/>
              </a:ln>
            </c:spPr>
            <c:extLst xmlns:c16r2="http://schemas.microsoft.com/office/drawing/2015/06/chart">
              <c:ext xmlns:c16="http://schemas.microsoft.com/office/drawing/2014/chart" uri="{C3380CC4-5D6E-409C-BE32-E72D297353CC}">
                <c16:uniqueId val="{00000031-7F5D-4552-BA85-B3ADDCB2CF6D}"/>
              </c:ext>
            </c:extLst>
          </c:dPt>
          <c:dPt>
            <c:idx val="25"/>
            <c:bubble3D val="0"/>
            <c:spPr>
              <a:solidFill>
                <a:srgbClr val="F4B183"/>
              </a:solidFill>
              <a:ln w="0">
                <a:noFill/>
              </a:ln>
            </c:spPr>
            <c:extLst xmlns:c16r2="http://schemas.microsoft.com/office/drawing/2015/06/chart">
              <c:ext xmlns:c16="http://schemas.microsoft.com/office/drawing/2014/chart" uri="{C3380CC4-5D6E-409C-BE32-E72D297353CC}">
                <c16:uniqueId val="{00000033-7F5D-4552-BA85-B3ADDCB2CF6D}"/>
              </c:ext>
            </c:extLst>
          </c:dPt>
          <c:dPt>
            <c:idx val="26"/>
            <c:bubble3D val="0"/>
            <c:spPr>
              <a:solidFill>
                <a:srgbClr val="C9C9C9"/>
              </a:solidFill>
              <a:ln w="0">
                <a:noFill/>
              </a:ln>
            </c:spPr>
            <c:extLst xmlns:c16r2="http://schemas.microsoft.com/office/drawing/2015/06/chart">
              <c:ext xmlns:c16="http://schemas.microsoft.com/office/drawing/2014/chart" uri="{C3380CC4-5D6E-409C-BE32-E72D297353CC}">
                <c16:uniqueId val="{00000035-7F5D-4552-BA85-B3ADDCB2CF6D}"/>
              </c:ext>
            </c:extLst>
          </c:dPt>
          <c:dPt>
            <c:idx val="27"/>
            <c:bubble3D val="0"/>
            <c:spPr>
              <a:solidFill>
                <a:srgbClr val="FFD966"/>
              </a:solidFill>
              <a:ln w="0">
                <a:noFill/>
              </a:ln>
            </c:spPr>
            <c:extLst xmlns:c16r2="http://schemas.microsoft.com/office/drawing/2015/06/chart">
              <c:ext xmlns:c16="http://schemas.microsoft.com/office/drawing/2014/chart" uri="{C3380CC4-5D6E-409C-BE32-E72D297353CC}">
                <c16:uniqueId val="{00000037-7F5D-4552-BA85-B3ADDCB2CF6D}"/>
              </c:ext>
            </c:extLst>
          </c:dPt>
          <c:dPt>
            <c:idx val="28"/>
            <c:bubble3D val="0"/>
            <c:spPr>
              <a:solidFill>
                <a:srgbClr val="9DC3E6"/>
              </a:solidFill>
              <a:ln w="0">
                <a:noFill/>
              </a:ln>
            </c:spPr>
            <c:extLst xmlns:c16r2="http://schemas.microsoft.com/office/drawing/2015/06/chart">
              <c:ext xmlns:c16="http://schemas.microsoft.com/office/drawing/2014/chart" uri="{C3380CC4-5D6E-409C-BE32-E72D297353CC}">
                <c16:uniqueId val="{00000039-7F5D-4552-BA85-B3ADDCB2CF6D}"/>
              </c:ext>
            </c:extLst>
          </c:dPt>
          <c:dPt>
            <c:idx val="29"/>
            <c:bubble3D val="0"/>
            <c:spPr>
              <a:solidFill>
                <a:srgbClr val="A9D18E"/>
              </a:solidFill>
              <a:ln w="0">
                <a:noFill/>
              </a:ln>
            </c:spPr>
            <c:extLst xmlns:c16r2="http://schemas.microsoft.com/office/drawing/2015/06/chart">
              <c:ext xmlns:c16="http://schemas.microsoft.com/office/drawing/2014/chart" uri="{C3380CC4-5D6E-409C-BE32-E72D297353CC}">
                <c16:uniqueId val="{0000003B-7F5D-4552-BA85-B3ADDCB2CF6D}"/>
              </c:ext>
            </c:extLst>
          </c:dPt>
          <c:dPt>
            <c:idx val="30"/>
            <c:bubble3D val="0"/>
            <c:spPr>
              <a:solidFill>
                <a:srgbClr val="203864"/>
              </a:solidFill>
              <a:ln w="0">
                <a:noFill/>
              </a:ln>
            </c:spPr>
            <c:extLst xmlns:c16r2="http://schemas.microsoft.com/office/drawing/2015/06/chart">
              <c:ext xmlns:c16="http://schemas.microsoft.com/office/drawing/2014/chart" uri="{C3380CC4-5D6E-409C-BE32-E72D297353CC}">
                <c16:uniqueId val="{0000003D-7F5D-4552-BA85-B3ADDCB2CF6D}"/>
              </c:ext>
            </c:extLst>
          </c:dPt>
          <c:dPt>
            <c:idx val="31"/>
            <c:bubble3D val="0"/>
            <c:spPr>
              <a:solidFill>
                <a:srgbClr val="843C0B"/>
              </a:solidFill>
              <a:ln w="0">
                <a:noFill/>
              </a:ln>
            </c:spPr>
            <c:extLst xmlns:c16r2="http://schemas.microsoft.com/office/drawing/2015/06/chart">
              <c:ext xmlns:c16="http://schemas.microsoft.com/office/drawing/2014/chart" uri="{C3380CC4-5D6E-409C-BE32-E72D297353CC}">
                <c16:uniqueId val="{0000003F-7F5D-4552-BA85-B3ADDCB2CF6D}"/>
              </c:ext>
            </c:extLst>
          </c:dPt>
          <c:dPt>
            <c:idx val="32"/>
            <c:bubble3D val="0"/>
            <c:spPr>
              <a:solidFill>
                <a:srgbClr val="535353"/>
              </a:solidFill>
              <a:ln w="0">
                <a:noFill/>
              </a:ln>
            </c:spPr>
            <c:extLst xmlns:c16r2="http://schemas.microsoft.com/office/drawing/2015/06/chart">
              <c:ext xmlns:c16="http://schemas.microsoft.com/office/drawing/2014/chart" uri="{C3380CC4-5D6E-409C-BE32-E72D297353CC}">
                <c16:uniqueId val="{00000041-7F5D-4552-BA85-B3ADDCB2CF6D}"/>
              </c:ext>
            </c:extLst>
          </c:dPt>
          <c:dPt>
            <c:idx val="33"/>
            <c:bubble3D val="0"/>
            <c:spPr>
              <a:solidFill>
                <a:srgbClr val="806000"/>
              </a:solidFill>
              <a:ln w="0">
                <a:noFill/>
              </a:ln>
            </c:spPr>
            <c:extLst xmlns:c16r2="http://schemas.microsoft.com/office/drawing/2015/06/chart">
              <c:ext xmlns:c16="http://schemas.microsoft.com/office/drawing/2014/chart" uri="{C3380CC4-5D6E-409C-BE32-E72D297353CC}">
                <c16:uniqueId val="{00000043-7F5D-4552-BA85-B3ADDCB2CF6D}"/>
              </c:ext>
            </c:extLst>
          </c:dPt>
          <c:dPt>
            <c:idx val="34"/>
            <c:bubble3D val="0"/>
            <c:spPr>
              <a:solidFill>
                <a:srgbClr val="1F4E79"/>
              </a:solidFill>
              <a:ln w="0">
                <a:noFill/>
              </a:ln>
            </c:spPr>
            <c:extLst xmlns:c16r2="http://schemas.microsoft.com/office/drawing/2015/06/chart">
              <c:ext xmlns:c16="http://schemas.microsoft.com/office/drawing/2014/chart" uri="{C3380CC4-5D6E-409C-BE32-E72D297353CC}">
                <c16:uniqueId val="{00000045-7F5D-4552-BA85-B3ADDCB2CF6D}"/>
              </c:ext>
            </c:extLst>
          </c:dPt>
          <c:dPt>
            <c:idx val="35"/>
            <c:bubble3D val="0"/>
            <c:spPr>
              <a:solidFill>
                <a:srgbClr val="385623"/>
              </a:solidFill>
              <a:ln w="0">
                <a:noFill/>
              </a:ln>
            </c:spPr>
            <c:extLst xmlns:c16r2="http://schemas.microsoft.com/office/drawing/2015/06/chart">
              <c:ext xmlns:c16="http://schemas.microsoft.com/office/drawing/2014/chart" uri="{C3380CC4-5D6E-409C-BE32-E72D297353CC}">
                <c16:uniqueId val="{00000047-7F5D-4552-BA85-B3ADDCB2CF6D}"/>
              </c:ext>
            </c:extLst>
          </c:dPt>
          <c:dPt>
            <c:idx val="36"/>
            <c:bubble3D val="0"/>
            <c:spPr>
              <a:solidFill>
                <a:srgbClr val="7C9CD6"/>
              </a:solidFill>
              <a:ln w="0">
                <a:noFill/>
              </a:ln>
            </c:spPr>
            <c:extLst xmlns:c16r2="http://schemas.microsoft.com/office/drawing/2015/06/chart">
              <c:ext xmlns:c16="http://schemas.microsoft.com/office/drawing/2014/chart" uri="{C3380CC4-5D6E-409C-BE32-E72D297353CC}">
                <c16:uniqueId val="{00000049-7F5D-4552-BA85-B3ADDCB2CF6D}"/>
              </c:ext>
            </c:extLst>
          </c:dPt>
          <c:dPt>
            <c:idx val="37"/>
            <c:bubble3D val="0"/>
            <c:spPr>
              <a:solidFill>
                <a:srgbClr val="F2A46F"/>
              </a:solidFill>
              <a:ln w="0">
                <a:noFill/>
              </a:ln>
            </c:spPr>
            <c:extLst xmlns:c16r2="http://schemas.microsoft.com/office/drawing/2015/06/chart">
              <c:ext xmlns:c16="http://schemas.microsoft.com/office/drawing/2014/chart" uri="{C3380CC4-5D6E-409C-BE32-E72D297353CC}">
                <c16:uniqueId val="{0000004B-7F5D-4552-BA85-B3ADDCB2CF6D}"/>
              </c:ext>
            </c:extLst>
          </c:dPt>
          <c:dPt>
            <c:idx val="38"/>
            <c:bubble3D val="0"/>
            <c:spPr>
              <a:solidFill>
                <a:srgbClr val="C0C0C0"/>
              </a:solidFill>
              <a:ln w="0">
                <a:noFill/>
              </a:ln>
            </c:spPr>
            <c:extLst xmlns:c16r2="http://schemas.microsoft.com/office/drawing/2015/06/chart">
              <c:ext xmlns:c16="http://schemas.microsoft.com/office/drawing/2014/chart" uri="{C3380CC4-5D6E-409C-BE32-E72D297353CC}">
                <c16:uniqueId val="{0000004D-7F5D-4552-BA85-B3ADDCB2CF6D}"/>
              </c:ext>
            </c:extLst>
          </c:dPt>
          <c:dPt>
            <c:idx val="39"/>
            <c:bubble3D val="0"/>
            <c:spPr>
              <a:solidFill>
                <a:srgbClr val="FFD34D"/>
              </a:solidFill>
              <a:ln w="0">
                <a:noFill/>
              </a:ln>
            </c:spPr>
            <c:extLst xmlns:c16r2="http://schemas.microsoft.com/office/drawing/2015/06/chart">
              <c:ext xmlns:c16="http://schemas.microsoft.com/office/drawing/2014/chart" uri="{C3380CC4-5D6E-409C-BE32-E72D297353CC}">
                <c16:uniqueId val="{0000004F-7F5D-4552-BA85-B3ADDCB2CF6D}"/>
              </c:ext>
            </c:extLst>
          </c:dPt>
          <c:dPt>
            <c:idx val="40"/>
            <c:bubble3D val="0"/>
            <c:spPr>
              <a:solidFill>
                <a:srgbClr val="8CB9E2"/>
              </a:solidFill>
              <a:ln w="0">
                <a:noFill/>
              </a:ln>
            </c:spPr>
            <c:extLst xmlns:c16r2="http://schemas.microsoft.com/office/drawing/2015/06/chart">
              <c:ext xmlns:c16="http://schemas.microsoft.com/office/drawing/2014/chart" uri="{C3380CC4-5D6E-409C-BE32-E72D297353CC}">
                <c16:uniqueId val="{00000051-7F5D-4552-BA85-B3ADDCB2CF6D}"/>
              </c:ext>
            </c:extLst>
          </c:dPt>
          <c:dPt>
            <c:idx val="41"/>
            <c:bubble3D val="0"/>
            <c:spPr>
              <a:solidFill>
                <a:srgbClr val="9AC97B"/>
              </a:solidFill>
              <a:ln w="0">
                <a:noFill/>
              </a:ln>
            </c:spPr>
            <c:extLst xmlns:c16r2="http://schemas.microsoft.com/office/drawing/2015/06/chart">
              <c:ext xmlns:c16="http://schemas.microsoft.com/office/drawing/2014/chart" uri="{C3380CC4-5D6E-409C-BE32-E72D297353CC}">
                <c16:uniqueId val="{00000053-7F5D-4552-BA85-B3ADDCB2CF6D}"/>
              </c:ext>
            </c:extLst>
          </c:dPt>
          <c:dPt>
            <c:idx val="42"/>
            <c:bubble3D val="0"/>
            <c:spPr>
              <a:solidFill>
                <a:srgbClr val="2C4F8C"/>
              </a:solidFill>
              <a:ln w="0">
                <a:noFill/>
              </a:ln>
            </c:spPr>
            <c:extLst xmlns:c16r2="http://schemas.microsoft.com/office/drawing/2015/06/chart">
              <c:ext xmlns:c16="http://schemas.microsoft.com/office/drawing/2014/chart" uri="{C3380CC4-5D6E-409C-BE32-E72D297353CC}">
                <c16:uniqueId val="{00000055-7F5D-4552-BA85-B3ADDCB2CF6D}"/>
              </c:ext>
            </c:extLst>
          </c:dPt>
          <c:dPt>
            <c:idx val="43"/>
            <c:bubble3D val="0"/>
            <c:spPr>
              <a:solidFill>
                <a:srgbClr val="B85410"/>
              </a:solidFill>
              <a:ln w="0">
                <a:noFill/>
              </a:ln>
            </c:spPr>
            <c:extLst xmlns:c16r2="http://schemas.microsoft.com/office/drawing/2015/06/chart">
              <c:ext xmlns:c16="http://schemas.microsoft.com/office/drawing/2014/chart" uri="{C3380CC4-5D6E-409C-BE32-E72D297353CC}">
                <c16:uniqueId val="{00000057-7F5D-4552-BA85-B3ADDCB2CF6D}"/>
              </c:ext>
            </c:extLst>
          </c:dPt>
          <c:dPt>
            <c:idx val="44"/>
            <c:bubble3D val="0"/>
            <c:spPr>
              <a:solidFill>
                <a:srgbClr val="737373"/>
              </a:solidFill>
              <a:ln w="0">
                <a:noFill/>
              </a:ln>
            </c:spPr>
            <c:extLst xmlns:c16r2="http://schemas.microsoft.com/office/drawing/2015/06/chart">
              <c:ext xmlns:c16="http://schemas.microsoft.com/office/drawing/2014/chart" uri="{C3380CC4-5D6E-409C-BE32-E72D297353CC}">
                <c16:uniqueId val="{00000059-7F5D-4552-BA85-B3ADDCB2CF6D}"/>
              </c:ext>
            </c:extLst>
          </c:dPt>
          <c:dPt>
            <c:idx val="45"/>
            <c:bubble3D val="0"/>
            <c:spPr>
              <a:solidFill>
                <a:srgbClr val="B38600"/>
              </a:solidFill>
              <a:ln w="0">
                <a:noFill/>
              </a:ln>
            </c:spPr>
            <c:extLst xmlns:c16r2="http://schemas.microsoft.com/office/drawing/2015/06/chart">
              <c:ext xmlns:c16="http://schemas.microsoft.com/office/drawing/2014/chart" uri="{C3380CC4-5D6E-409C-BE32-E72D297353CC}">
                <c16:uniqueId val="{0000005B-7F5D-4552-BA85-B3ADDCB2CF6D}"/>
              </c:ext>
            </c:extLst>
          </c:dPt>
          <c:dPt>
            <c:idx val="46"/>
            <c:bubble3D val="0"/>
            <c:spPr>
              <a:solidFill>
                <a:srgbClr val="2B6DA9"/>
              </a:solidFill>
              <a:ln w="0">
                <a:noFill/>
              </a:ln>
            </c:spPr>
            <c:extLst xmlns:c16r2="http://schemas.microsoft.com/office/drawing/2015/06/chart">
              <c:ext xmlns:c16="http://schemas.microsoft.com/office/drawing/2014/chart" uri="{C3380CC4-5D6E-409C-BE32-E72D297353CC}">
                <c16:uniqueId val="{0000005D-7F5D-4552-BA85-B3ADDCB2CF6D}"/>
              </c:ext>
            </c:extLst>
          </c:dPt>
          <c:dPt>
            <c:idx val="47"/>
            <c:bubble3D val="0"/>
            <c:spPr>
              <a:solidFill>
                <a:srgbClr val="4E7932"/>
              </a:solidFill>
              <a:ln w="0">
                <a:noFill/>
              </a:ln>
            </c:spPr>
            <c:extLst xmlns:c16r2="http://schemas.microsoft.com/office/drawing/2015/06/chart">
              <c:ext xmlns:c16="http://schemas.microsoft.com/office/drawing/2014/chart" uri="{C3380CC4-5D6E-409C-BE32-E72D297353CC}">
                <c16:uniqueId val="{0000005F-7F5D-4552-BA85-B3ADDCB2CF6D}"/>
              </c:ext>
            </c:extLst>
          </c:dPt>
          <c:dPt>
            <c:idx val="48"/>
            <c:bubble3D val="0"/>
            <c:spPr>
              <a:solidFill>
                <a:srgbClr val="A1B8E1"/>
              </a:solidFill>
              <a:ln w="0">
                <a:noFill/>
              </a:ln>
            </c:spPr>
            <c:extLst xmlns:c16r2="http://schemas.microsoft.com/office/drawing/2015/06/chart">
              <c:ext xmlns:c16="http://schemas.microsoft.com/office/drawing/2014/chart" uri="{C3380CC4-5D6E-409C-BE32-E72D297353CC}">
                <c16:uniqueId val="{00000061-7F5D-4552-BA85-B3ADDCB2CF6D}"/>
              </c:ext>
            </c:extLst>
          </c:dPt>
          <c:dLbls>
            <c:dLbl>
              <c:idx val="0"/>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1-7F5D-4552-BA85-B3ADDCB2CF6D}"/>
                </c:ext>
                <c:ext xmlns:c15="http://schemas.microsoft.com/office/drawing/2012/chart" uri="{CE6537A1-D6FC-4f65-9D91-7224C49458BB}"/>
              </c:extLst>
            </c:dLbl>
            <c:dLbl>
              <c:idx val="1"/>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3-7F5D-4552-BA85-B3ADDCB2CF6D}"/>
                </c:ext>
                <c:ext xmlns:c15="http://schemas.microsoft.com/office/drawing/2012/chart" uri="{CE6537A1-D6FC-4f65-9D91-7224C49458BB}"/>
              </c:extLst>
            </c:dLbl>
            <c:dLbl>
              <c:idx val="2"/>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5-7F5D-4552-BA85-B3ADDCB2CF6D}"/>
                </c:ext>
                <c:ext xmlns:c15="http://schemas.microsoft.com/office/drawing/2012/chart" uri="{CE6537A1-D6FC-4f65-9D91-7224C49458BB}"/>
              </c:extLst>
            </c:dLbl>
            <c:dLbl>
              <c:idx val="3"/>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7-7F5D-4552-BA85-B3ADDCB2CF6D}"/>
                </c:ext>
                <c:ext xmlns:c15="http://schemas.microsoft.com/office/drawing/2012/chart" uri="{CE6537A1-D6FC-4f65-9D91-7224C49458BB}"/>
              </c:extLst>
            </c:dLbl>
            <c:dLbl>
              <c:idx val="4"/>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9-7F5D-4552-BA85-B3ADDCB2CF6D}"/>
                </c:ext>
                <c:ext xmlns:c15="http://schemas.microsoft.com/office/drawing/2012/chart" uri="{CE6537A1-D6FC-4f65-9D91-7224C49458BB}"/>
              </c:extLst>
            </c:dLbl>
            <c:dLbl>
              <c:idx val="5"/>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B-7F5D-4552-BA85-B3ADDCB2CF6D}"/>
                </c:ext>
                <c:ext xmlns:c15="http://schemas.microsoft.com/office/drawing/2012/chart" uri="{CE6537A1-D6FC-4f65-9D91-7224C49458BB}"/>
              </c:extLst>
            </c:dLbl>
            <c:dLbl>
              <c:idx val="6"/>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D-7F5D-4552-BA85-B3ADDCB2CF6D}"/>
                </c:ext>
                <c:ext xmlns:c15="http://schemas.microsoft.com/office/drawing/2012/chart" uri="{CE6537A1-D6FC-4f65-9D91-7224C49458BB}"/>
              </c:extLst>
            </c:dLbl>
            <c:dLbl>
              <c:idx val="7"/>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0F-7F5D-4552-BA85-B3ADDCB2CF6D}"/>
                </c:ext>
                <c:ext xmlns:c15="http://schemas.microsoft.com/office/drawing/2012/chart" uri="{CE6537A1-D6FC-4f65-9D91-7224C49458BB}"/>
              </c:extLst>
            </c:dLbl>
            <c:dLbl>
              <c:idx val="8"/>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1-7F5D-4552-BA85-B3ADDCB2CF6D}"/>
                </c:ext>
                <c:ext xmlns:c15="http://schemas.microsoft.com/office/drawing/2012/chart" uri="{CE6537A1-D6FC-4f65-9D91-7224C49458BB}"/>
              </c:extLst>
            </c:dLbl>
            <c:dLbl>
              <c:idx val="9"/>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3-7F5D-4552-BA85-B3ADDCB2CF6D}"/>
                </c:ext>
                <c:ext xmlns:c15="http://schemas.microsoft.com/office/drawing/2012/chart" uri="{CE6537A1-D6FC-4f65-9D91-7224C49458BB}"/>
              </c:extLst>
            </c:dLbl>
            <c:dLbl>
              <c:idx val="10"/>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5-7F5D-4552-BA85-B3ADDCB2CF6D}"/>
                </c:ext>
                <c:ext xmlns:c15="http://schemas.microsoft.com/office/drawing/2012/chart" uri="{CE6537A1-D6FC-4f65-9D91-7224C49458BB}"/>
              </c:extLst>
            </c:dLbl>
            <c:dLbl>
              <c:idx val="11"/>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7-7F5D-4552-BA85-B3ADDCB2CF6D}"/>
                </c:ext>
                <c:ext xmlns:c15="http://schemas.microsoft.com/office/drawing/2012/chart" uri="{CE6537A1-D6FC-4f65-9D91-7224C49458BB}"/>
              </c:extLst>
            </c:dLbl>
            <c:dLbl>
              <c:idx val="12"/>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9-7F5D-4552-BA85-B3ADDCB2CF6D}"/>
                </c:ext>
                <c:ext xmlns:c15="http://schemas.microsoft.com/office/drawing/2012/chart" uri="{CE6537A1-D6FC-4f65-9D91-7224C49458BB}"/>
              </c:extLst>
            </c:dLbl>
            <c:dLbl>
              <c:idx val="13"/>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B-7F5D-4552-BA85-B3ADDCB2CF6D}"/>
                </c:ext>
                <c:ext xmlns:c15="http://schemas.microsoft.com/office/drawing/2012/chart" uri="{CE6537A1-D6FC-4f65-9D91-7224C49458BB}"/>
              </c:extLst>
            </c:dLbl>
            <c:dLbl>
              <c:idx val="14"/>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D-7F5D-4552-BA85-B3ADDCB2CF6D}"/>
                </c:ext>
                <c:ext xmlns:c15="http://schemas.microsoft.com/office/drawing/2012/chart" uri="{CE6537A1-D6FC-4f65-9D91-7224C49458BB}"/>
              </c:extLst>
            </c:dLbl>
            <c:dLbl>
              <c:idx val="15"/>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1F-7F5D-4552-BA85-B3ADDCB2CF6D}"/>
                </c:ext>
                <c:ext xmlns:c15="http://schemas.microsoft.com/office/drawing/2012/chart" uri="{CE6537A1-D6FC-4f65-9D91-7224C49458BB}"/>
              </c:extLst>
            </c:dLbl>
            <c:dLbl>
              <c:idx val="16"/>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1-7F5D-4552-BA85-B3ADDCB2CF6D}"/>
                </c:ext>
                <c:ext xmlns:c15="http://schemas.microsoft.com/office/drawing/2012/chart" uri="{CE6537A1-D6FC-4f65-9D91-7224C49458BB}"/>
              </c:extLst>
            </c:dLbl>
            <c:dLbl>
              <c:idx val="17"/>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3-7F5D-4552-BA85-B3ADDCB2CF6D}"/>
                </c:ext>
                <c:ext xmlns:c15="http://schemas.microsoft.com/office/drawing/2012/chart" uri="{CE6537A1-D6FC-4f65-9D91-7224C49458BB}"/>
              </c:extLst>
            </c:dLbl>
            <c:dLbl>
              <c:idx val="18"/>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5-7F5D-4552-BA85-B3ADDCB2CF6D}"/>
                </c:ext>
                <c:ext xmlns:c15="http://schemas.microsoft.com/office/drawing/2012/chart" uri="{CE6537A1-D6FC-4f65-9D91-7224C49458BB}"/>
              </c:extLst>
            </c:dLbl>
            <c:dLbl>
              <c:idx val="19"/>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7-7F5D-4552-BA85-B3ADDCB2CF6D}"/>
                </c:ext>
                <c:ext xmlns:c15="http://schemas.microsoft.com/office/drawing/2012/chart" uri="{CE6537A1-D6FC-4f65-9D91-7224C49458BB}"/>
              </c:extLst>
            </c:dLbl>
            <c:dLbl>
              <c:idx val="20"/>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9-7F5D-4552-BA85-B3ADDCB2CF6D}"/>
                </c:ext>
                <c:ext xmlns:c15="http://schemas.microsoft.com/office/drawing/2012/chart" uri="{CE6537A1-D6FC-4f65-9D91-7224C49458BB}"/>
              </c:extLst>
            </c:dLbl>
            <c:dLbl>
              <c:idx val="21"/>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B-7F5D-4552-BA85-B3ADDCB2CF6D}"/>
                </c:ext>
                <c:ext xmlns:c15="http://schemas.microsoft.com/office/drawing/2012/chart" uri="{CE6537A1-D6FC-4f65-9D91-7224C49458BB}"/>
              </c:extLst>
            </c:dLbl>
            <c:dLbl>
              <c:idx val="22"/>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D-7F5D-4552-BA85-B3ADDCB2CF6D}"/>
                </c:ext>
                <c:ext xmlns:c15="http://schemas.microsoft.com/office/drawing/2012/chart" uri="{CE6537A1-D6FC-4f65-9D91-7224C49458BB}"/>
              </c:extLst>
            </c:dLbl>
            <c:dLbl>
              <c:idx val="23"/>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2F-7F5D-4552-BA85-B3ADDCB2CF6D}"/>
                </c:ext>
                <c:ext xmlns:c15="http://schemas.microsoft.com/office/drawing/2012/chart" uri="{CE6537A1-D6FC-4f65-9D91-7224C49458BB}"/>
              </c:extLst>
            </c:dLbl>
            <c:dLbl>
              <c:idx val="24"/>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1-7F5D-4552-BA85-B3ADDCB2CF6D}"/>
                </c:ext>
                <c:ext xmlns:c15="http://schemas.microsoft.com/office/drawing/2012/chart" uri="{CE6537A1-D6FC-4f65-9D91-7224C49458BB}"/>
              </c:extLst>
            </c:dLbl>
            <c:dLbl>
              <c:idx val="25"/>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3-7F5D-4552-BA85-B3ADDCB2CF6D}"/>
                </c:ext>
                <c:ext xmlns:c15="http://schemas.microsoft.com/office/drawing/2012/chart" uri="{CE6537A1-D6FC-4f65-9D91-7224C49458BB}"/>
              </c:extLst>
            </c:dLbl>
            <c:dLbl>
              <c:idx val="26"/>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5-7F5D-4552-BA85-B3ADDCB2CF6D}"/>
                </c:ext>
                <c:ext xmlns:c15="http://schemas.microsoft.com/office/drawing/2012/chart" uri="{CE6537A1-D6FC-4f65-9D91-7224C49458BB}"/>
              </c:extLst>
            </c:dLbl>
            <c:dLbl>
              <c:idx val="27"/>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7-7F5D-4552-BA85-B3ADDCB2CF6D}"/>
                </c:ext>
                <c:ext xmlns:c15="http://schemas.microsoft.com/office/drawing/2012/chart" uri="{CE6537A1-D6FC-4f65-9D91-7224C49458BB}"/>
              </c:extLst>
            </c:dLbl>
            <c:dLbl>
              <c:idx val="28"/>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9-7F5D-4552-BA85-B3ADDCB2CF6D}"/>
                </c:ext>
                <c:ext xmlns:c15="http://schemas.microsoft.com/office/drawing/2012/chart" uri="{CE6537A1-D6FC-4f65-9D91-7224C49458BB}"/>
              </c:extLst>
            </c:dLbl>
            <c:dLbl>
              <c:idx val="29"/>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B-7F5D-4552-BA85-B3ADDCB2CF6D}"/>
                </c:ext>
                <c:ext xmlns:c15="http://schemas.microsoft.com/office/drawing/2012/chart" uri="{CE6537A1-D6FC-4f65-9D91-7224C49458BB}"/>
              </c:extLst>
            </c:dLbl>
            <c:dLbl>
              <c:idx val="30"/>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D-7F5D-4552-BA85-B3ADDCB2CF6D}"/>
                </c:ext>
                <c:ext xmlns:c15="http://schemas.microsoft.com/office/drawing/2012/chart" uri="{CE6537A1-D6FC-4f65-9D91-7224C49458BB}"/>
              </c:extLst>
            </c:dLbl>
            <c:dLbl>
              <c:idx val="31"/>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3F-7F5D-4552-BA85-B3ADDCB2CF6D}"/>
                </c:ext>
                <c:ext xmlns:c15="http://schemas.microsoft.com/office/drawing/2012/chart" uri="{CE6537A1-D6FC-4f65-9D91-7224C49458BB}"/>
              </c:extLst>
            </c:dLbl>
            <c:dLbl>
              <c:idx val="32"/>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1-7F5D-4552-BA85-B3ADDCB2CF6D}"/>
                </c:ext>
                <c:ext xmlns:c15="http://schemas.microsoft.com/office/drawing/2012/chart" uri="{CE6537A1-D6FC-4f65-9D91-7224C49458BB}"/>
              </c:extLst>
            </c:dLbl>
            <c:dLbl>
              <c:idx val="33"/>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3-7F5D-4552-BA85-B3ADDCB2CF6D}"/>
                </c:ext>
                <c:ext xmlns:c15="http://schemas.microsoft.com/office/drawing/2012/chart" uri="{CE6537A1-D6FC-4f65-9D91-7224C49458BB}"/>
              </c:extLst>
            </c:dLbl>
            <c:dLbl>
              <c:idx val="34"/>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5-7F5D-4552-BA85-B3ADDCB2CF6D}"/>
                </c:ext>
                <c:ext xmlns:c15="http://schemas.microsoft.com/office/drawing/2012/chart" uri="{CE6537A1-D6FC-4f65-9D91-7224C49458BB}"/>
              </c:extLst>
            </c:dLbl>
            <c:dLbl>
              <c:idx val="35"/>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7-7F5D-4552-BA85-B3ADDCB2CF6D}"/>
                </c:ext>
                <c:ext xmlns:c15="http://schemas.microsoft.com/office/drawing/2012/chart" uri="{CE6537A1-D6FC-4f65-9D91-7224C49458BB}"/>
              </c:extLst>
            </c:dLbl>
            <c:dLbl>
              <c:idx val="36"/>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9-7F5D-4552-BA85-B3ADDCB2CF6D}"/>
                </c:ext>
                <c:ext xmlns:c15="http://schemas.microsoft.com/office/drawing/2012/chart" uri="{CE6537A1-D6FC-4f65-9D91-7224C49458BB}"/>
              </c:extLst>
            </c:dLbl>
            <c:dLbl>
              <c:idx val="37"/>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B-7F5D-4552-BA85-B3ADDCB2CF6D}"/>
                </c:ext>
                <c:ext xmlns:c15="http://schemas.microsoft.com/office/drawing/2012/chart" uri="{CE6537A1-D6FC-4f65-9D91-7224C49458BB}"/>
              </c:extLst>
            </c:dLbl>
            <c:dLbl>
              <c:idx val="38"/>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D-7F5D-4552-BA85-B3ADDCB2CF6D}"/>
                </c:ext>
                <c:ext xmlns:c15="http://schemas.microsoft.com/office/drawing/2012/chart" uri="{CE6537A1-D6FC-4f65-9D91-7224C49458BB}"/>
              </c:extLst>
            </c:dLbl>
            <c:dLbl>
              <c:idx val="39"/>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4F-7F5D-4552-BA85-B3ADDCB2CF6D}"/>
                </c:ext>
                <c:ext xmlns:c15="http://schemas.microsoft.com/office/drawing/2012/chart" uri="{CE6537A1-D6FC-4f65-9D91-7224C49458BB}"/>
              </c:extLst>
            </c:dLbl>
            <c:dLbl>
              <c:idx val="40"/>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1-7F5D-4552-BA85-B3ADDCB2CF6D}"/>
                </c:ext>
                <c:ext xmlns:c15="http://schemas.microsoft.com/office/drawing/2012/chart" uri="{CE6537A1-D6FC-4f65-9D91-7224C49458BB}"/>
              </c:extLst>
            </c:dLbl>
            <c:dLbl>
              <c:idx val="41"/>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3-7F5D-4552-BA85-B3ADDCB2CF6D}"/>
                </c:ext>
                <c:ext xmlns:c15="http://schemas.microsoft.com/office/drawing/2012/chart" uri="{CE6537A1-D6FC-4f65-9D91-7224C49458BB}"/>
              </c:extLst>
            </c:dLbl>
            <c:dLbl>
              <c:idx val="42"/>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5-7F5D-4552-BA85-B3ADDCB2CF6D}"/>
                </c:ext>
                <c:ext xmlns:c15="http://schemas.microsoft.com/office/drawing/2012/chart" uri="{CE6537A1-D6FC-4f65-9D91-7224C49458BB}"/>
              </c:extLst>
            </c:dLbl>
            <c:dLbl>
              <c:idx val="43"/>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7-7F5D-4552-BA85-B3ADDCB2CF6D}"/>
                </c:ext>
                <c:ext xmlns:c15="http://schemas.microsoft.com/office/drawing/2012/chart" uri="{CE6537A1-D6FC-4f65-9D91-7224C49458BB}"/>
              </c:extLst>
            </c:dLbl>
            <c:dLbl>
              <c:idx val="44"/>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9-7F5D-4552-BA85-B3ADDCB2CF6D}"/>
                </c:ext>
                <c:ext xmlns:c15="http://schemas.microsoft.com/office/drawing/2012/chart" uri="{CE6537A1-D6FC-4f65-9D91-7224C49458BB}"/>
              </c:extLst>
            </c:dLbl>
            <c:dLbl>
              <c:idx val="45"/>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B-7F5D-4552-BA85-B3ADDCB2CF6D}"/>
                </c:ext>
                <c:ext xmlns:c15="http://schemas.microsoft.com/office/drawing/2012/chart" uri="{CE6537A1-D6FC-4f65-9D91-7224C49458BB}"/>
              </c:extLst>
            </c:dLbl>
            <c:dLbl>
              <c:idx val="46"/>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D-7F5D-4552-BA85-B3ADDCB2CF6D}"/>
                </c:ext>
                <c:ext xmlns:c15="http://schemas.microsoft.com/office/drawing/2012/chart" uri="{CE6537A1-D6FC-4f65-9D91-7224C49458BB}"/>
              </c:extLst>
            </c:dLbl>
            <c:dLbl>
              <c:idx val="47"/>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5F-7F5D-4552-BA85-B3ADDCB2CF6D}"/>
                </c:ext>
                <c:ext xmlns:c15="http://schemas.microsoft.com/office/drawing/2012/chart" uri="{CE6537A1-D6FC-4f65-9D91-7224C49458BB}"/>
              </c:extLst>
            </c:dLbl>
            <c:dLbl>
              <c:idx val="48"/>
              <c:spPr>
                <a:solidFill>
                  <a:srgbClr val="595959"/>
                </a:solidFill>
              </c:spPr>
              <c:txPr>
                <a:bodyPr wrap="square"/>
                <a:lstStyle/>
                <a:p>
                  <a:pPr>
                    <a:defRPr sz="1000" b="1" strike="noStrike" spc="-1">
                      <a:solidFill>
                        <a:srgbClr val="FFFFFF"/>
                      </a:solidFill>
                      <a:latin typeface="Calibri"/>
                    </a:defRPr>
                  </a:pPr>
                  <a:endParaRPr lang="el-GR"/>
                </a:p>
              </c:txPr>
              <c:dLblPos val="ctr"/>
              <c:showLegendKey val="0"/>
              <c:showVal val="0"/>
              <c:showCatName val="0"/>
              <c:showSerName val="0"/>
              <c:showPercent val="1"/>
              <c:showBubbleSize val="1"/>
              <c:extLst xmlns:c16r2="http://schemas.microsoft.com/office/drawing/2015/06/chart">
                <c:ext xmlns:c16="http://schemas.microsoft.com/office/drawing/2014/chart" uri="{C3380CC4-5D6E-409C-BE32-E72D297353CC}">
                  <c16:uniqueId val="{00000061-7F5D-4552-BA85-B3ADDCB2CF6D}"/>
                </c:ext>
                <c:ext xmlns:c15="http://schemas.microsoft.com/office/drawing/2012/chart" uri="{CE6537A1-D6FC-4f65-9D91-7224C49458BB}"/>
              </c:extLst>
            </c:dLbl>
            <c:spPr>
              <a:solidFill>
                <a:srgbClr val="595959"/>
              </a:solidFill>
            </c:spPr>
            <c:txPr>
              <a:bodyPr wrap="square"/>
              <a:lstStyle/>
              <a:p>
                <a:pPr>
                  <a:defRPr sz="1000" b="1" strike="noStrike" spc="-1">
                    <a:solidFill>
                      <a:srgbClr val="FFFFFF"/>
                    </a:solidFill>
                    <a:latin typeface="Calibri"/>
                    <a:ea typeface="DejaVu Sans"/>
                  </a:defRPr>
                </a:pPr>
                <a:endParaRPr lang="el-GR"/>
              </a:p>
            </c:txPr>
            <c:dLblPos val="ctr"/>
            <c:showLegendKey val="0"/>
            <c:showVal val="0"/>
            <c:showCatName val="0"/>
            <c:showSerName val="0"/>
            <c:showPercent val="1"/>
            <c:showBubbleSize val="1"/>
            <c:separator>
</c:separator>
            <c:showLeaderLines val="1"/>
            <c:extLst xmlns:c16r2="http://schemas.microsoft.com/office/drawing/2015/06/chart">
              <c:ext xmlns:c15="http://schemas.microsoft.com/office/drawing/2012/chart" uri="{CE6537A1-D6FC-4f65-9D91-7224C49458BB}"/>
            </c:extLst>
          </c:dLbls>
          <c:cat>
            <c:strRef>
              <c:f>categories</c:f>
              <c:strCache>
                <c:ptCount val="49"/>
                <c:pt idx="0">
                  <c:v>ψηφιακή επικοινωνία</c:v>
                </c:pt>
                <c:pt idx="1">
                  <c:v>μεταναστευτικό - προσφυγικό</c:v>
                </c:pt>
                <c:pt idx="2">
                  <c:v>μνημονικά έργα</c:v>
                </c:pt>
                <c:pt idx="3">
                  <c:v>αρχιτεκτονική</c:v>
                </c:pt>
                <c:pt idx="4">
                  <c:v>πολιτιστική διπλωματία</c:v>
                </c:pt>
                <c:pt idx="5">
                  <c:v>πολιτιστική κληρονομιά</c:v>
                </c:pt>
                <c:pt idx="6">
                  <c:v>βιομηχανική κληρονομιά</c:v>
                </c:pt>
                <c:pt idx="7">
                  <c:v>τουρισμός - πολιτιστικός τουρισμός -αστικός τουρισμός</c:v>
                </c:pt>
                <c:pt idx="8">
                  <c:v>Νέες τεχνολογίες</c:v>
                </c:pt>
                <c:pt idx="9">
                  <c:v>κυκλική οικονομία</c:v>
                </c:pt>
                <c:pt idx="10">
                  <c:v>οικονομίες διαμοιρασμού</c:v>
                </c:pt>
                <c:pt idx="11">
                  <c:v>αστικός χώρος</c:v>
                </c:pt>
                <c:pt idx="12">
                  <c:v>Εθνική και Ενωσιακή ταυτότητα</c:v>
                </c:pt>
                <c:pt idx="13">
                  <c:v>Κοινωνική ανισότητα - κοινωνική ένταξη -κοινωνική συνοχή</c:v>
                </c:pt>
                <c:pt idx="14">
                  <c:v>βιώσιμη ανάπτυξη</c:v>
                </c:pt>
                <c:pt idx="15">
                  <c:v>υποδομές χρήσης ποδηλάτου</c:v>
                </c:pt>
                <c:pt idx="16">
                  <c:v>επιχειρηματικότητα</c:v>
                </c:pt>
                <c:pt idx="17">
                  <c:v>ενεργειακή φτώχεια</c:v>
                </c:pt>
                <c:pt idx="18">
                  <c:v>πολιτισμική ποικιλομορφία</c:v>
                </c:pt>
                <c:pt idx="19">
                  <c:v>στρατηγικές επωνυμίας πόλεων/στρατηγικές μάρκετινγκ</c:v>
                </c:pt>
                <c:pt idx="20">
                  <c:v>φεστιβάλ</c:v>
                </c:pt>
                <c:pt idx="21">
                  <c:v>πολιτιστική ταυτότητα</c:v>
                </c:pt>
                <c:pt idx="22">
                  <c:v>τέχνες</c:v>
                </c:pt>
                <c:pt idx="23">
                  <c:v>πολιτιστικοί θεσμοί</c:v>
                </c:pt>
                <c:pt idx="24">
                  <c:v>πόλεις - λιμάνια, προκυμαίες</c:v>
                </c:pt>
                <c:pt idx="25">
                  <c:v>διατροφική κουλτούρα</c:v>
                </c:pt>
                <c:pt idx="26">
                  <c:v>κοινωνική οικονομία</c:v>
                </c:pt>
                <c:pt idx="27">
                  <c:v>οικοτουρισμός</c:v>
                </c:pt>
                <c:pt idx="28">
                  <c:v>οικολογική πόλη-οικολογική γνώση</c:v>
                </c:pt>
                <c:pt idx="29">
                  <c:v>πολιτιστικές δημιουργικές βιομηχανίες</c:v>
                </c:pt>
                <c:pt idx="30">
                  <c:v>μοντέλο πολιπολιτισμικής πόλης</c:v>
                </c:pt>
                <c:pt idx="31">
                  <c:v>πολιτιστικός γραμματισμός</c:v>
                </c:pt>
                <c:pt idx="32">
                  <c:v>κοινότητα μάθησης</c:v>
                </c:pt>
                <c:pt idx="33">
                  <c:v>Μουσεία - στρατηγικές</c:v>
                </c:pt>
                <c:pt idx="34">
                  <c:v>πολιτικές θεσμών</c:v>
                </c:pt>
                <c:pt idx="35">
                  <c:v>αστική γεωργία-αγροτική αναγέννηση</c:v>
                </c:pt>
                <c:pt idx="36">
                  <c:v>ευρωπαικά προγράμματα</c:v>
                </c:pt>
                <c:pt idx="37">
                  <c:v>πολιτιστική βιωσιμότητα</c:v>
                </c:pt>
                <c:pt idx="38">
                  <c:v>πολιτιστική συνοικία</c:v>
                </c:pt>
                <c:pt idx="39">
                  <c:v>κλιματική αλλαγή</c:v>
                </c:pt>
                <c:pt idx="40">
                  <c:v>πολιτιστικό τοπίο</c:v>
                </c:pt>
                <c:pt idx="41">
                  <c:v>κοινωνικοπολιτιστική ανάπτυξη</c:v>
                </c:pt>
                <c:pt idx="42">
                  <c:v>Συλλογική μνήμη</c:v>
                </c:pt>
                <c:pt idx="43">
                  <c:v>τοπικά δίκτυα-τοπικές οικονομίες</c:v>
                </c:pt>
                <c:pt idx="44">
                  <c:v>ψυχική υγεία</c:v>
                </c:pt>
                <c:pt idx="45">
                  <c:v>Διαχείριση γνώσης- ανταλλαγή γνώσης -ατομική ανάπτυξη</c:v>
                </c:pt>
                <c:pt idx="46">
                  <c:v>αγροτουρισμός - γαστρονομία</c:v>
                </c:pt>
                <c:pt idx="47">
                  <c:v>Δωρεάν ξεναγήσεις, ιστορία τόπου</c:v>
                </c:pt>
                <c:pt idx="48">
                  <c:v>παγκόσμιες πόλεις</c:v>
                </c:pt>
              </c:strCache>
            </c:strRef>
          </c:cat>
          <c:val>
            <c:numRef>
              <c:f>0</c:f>
              <c:numCache>
                <c:formatCode>General</c:formatCode>
                <c:ptCount val="49"/>
                <c:pt idx="0">
                  <c:v>0.7</c:v>
                </c:pt>
                <c:pt idx="1">
                  <c:v>2.1</c:v>
                </c:pt>
                <c:pt idx="2">
                  <c:v>0.7</c:v>
                </c:pt>
                <c:pt idx="3">
                  <c:v>1.4</c:v>
                </c:pt>
                <c:pt idx="4">
                  <c:v>0.7</c:v>
                </c:pt>
                <c:pt idx="5">
                  <c:v>9.1</c:v>
                </c:pt>
                <c:pt idx="6">
                  <c:v>2.1</c:v>
                </c:pt>
                <c:pt idx="7">
                  <c:v>10.5</c:v>
                </c:pt>
                <c:pt idx="8">
                  <c:v>4.2</c:v>
                </c:pt>
                <c:pt idx="9">
                  <c:v>1.4</c:v>
                </c:pt>
                <c:pt idx="10">
                  <c:v>0.7</c:v>
                </c:pt>
                <c:pt idx="11">
                  <c:v>7</c:v>
                </c:pt>
                <c:pt idx="12">
                  <c:v>0.7</c:v>
                </c:pt>
                <c:pt idx="13">
                  <c:v>2.8</c:v>
                </c:pt>
                <c:pt idx="14">
                  <c:v>4.2</c:v>
                </c:pt>
                <c:pt idx="15">
                  <c:v>0.7</c:v>
                </c:pt>
                <c:pt idx="16">
                  <c:v>2.8</c:v>
                </c:pt>
                <c:pt idx="17">
                  <c:v>0.7</c:v>
                </c:pt>
                <c:pt idx="18">
                  <c:v>0.7</c:v>
                </c:pt>
                <c:pt idx="19">
                  <c:v>7</c:v>
                </c:pt>
                <c:pt idx="20">
                  <c:v>3.5</c:v>
                </c:pt>
                <c:pt idx="21">
                  <c:v>4.9000000000000004</c:v>
                </c:pt>
                <c:pt idx="22">
                  <c:v>0.7</c:v>
                </c:pt>
                <c:pt idx="23">
                  <c:v>0.7</c:v>
                </c:pt>
                <c:pt idx="24">
                  <c:v>2.1</c:v>
                </c:pt>
                <c:pt idx="25">
                  <c:v>1.4</c:v>
                </c:pt>
                <c:pt idx="26">
                  <c:v>0.7</c:v>
                </c:pt>
                <c:pt idx="27">
                  <c:v>0.7</c:v>
                </c:pt>
                <c:pt idx="28">
                  <c:v>1.4</c:v>
                </c:pt>
                <c:pt idx="29">
                  <c:v>4.2</c:v>
                </c:pt>
                <c:pt idx="30">
                  <c:v>0.7</c:v>
                </c:pt>
                <c:pt idx="31">
                  <c:v>0.7</c:v>
                </c:pt>
                <c:pt idx="32">
                  <c:v>0.7</c:v>
                </c:pt>
                <c:pt idx="33">
                  <c:v>2.1</c:v>
                </c:pt>
                <c:pt idx="34">
                  <c:v>3.5</c:v>
                </c:pt>
                <c:pt idx="35">
                  <c:v>2.1</c:v>
                </c:pt>
                <c:pt idx="36">
                  <c:v>0.7</c:v>
                </c:pt>
                <c:pt idx="37">
                  <c:v>0.7</c:v>
                </c:pt>
                <c:pt idx="38">
                  <c:v>0.7</c:v>
                </c:pt>
                <c:pt idx="39">
                  <c:v>0.7</c:v>
                </c:pt>
                <c:pt idx="40">
                  <c:v>0.7</c:v>
                </c:pt>
                <c:pt idx="41">
                  <c:v>0.7</c:v>
                </c:pt>
                <c:pt idx="42">
                  <c:v>1.4</c:v>
                </c:pt>
                <c:pt idx="43">
                  <c:v>0.7</c:v>
                </c:pt>
                <c:pt idx="44">
                  <c:v>0.7</c:v>
                </c:pt>
                <c:pt idx="45">
                  <c:v>0.7</c:v>
                </c:pt>
                <c:pt idx="46">
                  <c:v>0.7</c:v>
                </c:pt>
                <c:pt idx="47">
                  <c:v>0.7</c:v>
                </c:pt>
                <c:pt idx="48">
                  <c:v>0.7</c:v>
                </c:pt>
              </c:numCache>
            </c:numRef>
          </c:val>
          <c:extLst xmlns:c16r2="http://schemas.microsoft.com/office/drawing/2015/06/chart">
            <c:ext xmlns:c16="http://schemas.microsoft.com/office/drawing/2014/chart" uri="{C3380CC4-5D6E-409C-BE32-E72D297353CC}">
              <c16:uniqueId val="{00000062-7F5D-4552-BA85-B3ADDCB2CF6D}"/>
            </c:ext>
          </c:extLst>
        </c:ser>
        <c:dLbls>
          <c:showLegendKey val="0"/>
          <c:showVal val="0"/>
          <c:showCatName val="0"/>
          <c:showSerName val="0"/>
          <c:showPercent val="0"/>
          <c:showBubbleSize val="0"/>
          <c:showLeaderLines val="1"/>
        </c:dLbls>
      </c:pie3DChart>
    </c:plotArea>
    <c:legend>
      <c:legendPos val="r"/>
      <c:layout>
        <c:manualLayout>
          <c:xMode val="edge"/>
          <c:yMode val="edge"/>
          <c:x val="0.80143750000000002"/>
          <c:y val="1.0999999999999999E-2"/>
          <c:w val="0.191261953872117"/>
          <c:h val="0.98577619735526201"/>
        </c:manualLayout>
      </c:layout>
      <c:overlay val="0"/>
      <c:spPr>
        <a:solidFill>
          <a:srgbClr val="F2F2F2">
            <a:alpha val="39000"/>
          </a:srgbClr>
        </a:solidFill>
        <a:ln w="0">
          <a:noFill/>
        </a:ln>
      </c:spPr>
      <c:txPr>
        <a:bodyPr/>
        <a:lstStyle/>
        <a:p>
          <a:pPr>
            <a:defRPr sz="500" b="0" strike="noStrike" spc="-1">
              <a:solidFill>
                <a:srgbClr val="404040"/>
              </a:solidFill>
              <a:latin typeface="Calibri"/>
              <a:ea typeface="DejaVu Sans"/>
            </a:defRPr>
          </a:pPr>
          <a:endParaRPr lang="el-GR"/>
        </a:p>
      </c:txPr>
    </c:legend>
    <c:plotVisOnly val="1"/>
    <c:dispBlanksAs val="gap"/>
    <c:showDLblsOverMax val="1"/>
  </c:chart>
  <c:spPr>
    <a:gradFill>
      <a:gsLst>
        <a:gs pos="0">
          <a:srgbClr val="FFFFFF"/>
        </a:gs>
        <a:gs pos="100000">
          <a:srgbClr val="BFBFBF"/>
        </a:gs>
      </a:gsLst>
      <a:path path="circle">
        <a:fillToRect l="50000" r="50000" b="100000"/>
      </a:path>
    </a:gradFill>
    <a:ln w="9360">
      <a:solidFill>
        <a:srgbClr val="BFBFBF"/>
      </a:solidFill>
      <a:round/>
    </a:ln>
  </c:spPr>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dt" idx="2"/>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9"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dt" idx="2"/>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1"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dt" idx="2"/>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3"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4"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dt" idx="2"/>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dt" idx="2"/>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dt" idx="2"/>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8"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9"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0"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dt" idx="2"/>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2"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3"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4"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dt" idx="2"/>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6"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7"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8"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dt" idx="2"/>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0"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1"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dt" idx="2"/>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3"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4"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5"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6"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1"/>
          </p:nvPr>
        </p:nvSpPr>
        <p:spPr/>
        <p:txBody>
          <a:bodyPr/>
          <a:lstStyle/>
          <a:p>
            <a:r>
              <a:t>Footer</a:t>
            </a:r>
          </a:p>
        </p:txBody>
      </p:sp>
      <p:sp>
        <p:nvSpPr>
          <p:cNvPr id="8" name="PlaceHolder 7"/>
          <p:cNvSpPr>
            <a:spLocks noGrp="1"/>
          </p:cNvSpPr>
          <p:nvPr>
            <p:ph type="dt" idx="2"/>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8"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9"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0"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1"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2"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1"/>
          </p:nvPr>
        </p:nvSpPr>
        <p:spPr/>
        <p:txBody>
          <a:bodyPr/>
          <a:lstStyle/>
          <a:p>
            <a:r>
              <a:t>Footer</a:t>
            </a:r>
          </a:p>
        </p:txBody>
      </p:sp>
      <p:sp>
        <p:nvSpPr>
          <p:cNvPr id="10" name="PlaceHolder 9"/>
          <p:cNvSpPr>
            <a:spLocks noGrp="1"/>
          </p:cNvSpPr>
          <p:nvPr>
            <p:ph type="dt" idx="2"/>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3"/>
          </p:nvPr>
        </p:nvSpPr>
        <p:spPr/>
        <p:txBody>
          <a:bodyPr/>
          <a:lstStyle/>
          <a:p>
            <a:r>
              <a:t>Footer</a:t>
            </a:r>
          </a:p>
        </p:txBody>
      </p:sp>
      <p:sp>
        <p:nvSpPr>
          <p:cNvPr id="3" name="PlaceHolder 2"/>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3"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3"/>
          </p:nvPr>
        </p:nvSpPr>
        <p:spPr/>
        <p:txBody>
          <a:bodyPr/>
          <a:lstStyle/>
          <a:p>
            <a:r>
              <a:t>Footer</a:t>
            </a: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5"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3"/>
          </p:nvPr>
        </p:nvSpPr>
        <p:spPr/>
        <p:txBody>
          <a:bodyPr/>
          <a:lstStyle/>
          <a:p>
            <a:r>
              <a:t>Footer</a:t>
            </a: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7"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8"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3"/>
          </p:nvPr>
        </p:nvSpPr>
        <p:spPr/>
        <p:txBody>
          <a:bodyPr/>
          <a:lstStyle/>
          <a:p>
            <a:r>
              <a:t>Footer</a:t>
            </a: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3"/>
          </p:nvPr>
        </p:nvSpPr>
        <p:spPr/>
        <p:txBody>
          <a:bodyPr/>
          <a:lstStyle/>
          <a:p>
            <a:r>
              <a:t>Footer</a:t>
            </a: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3"/>
          </p:nvPr>
        </p:nvSpPr>
        <p:spPr/>
        <p:txBody>
          <a:bodyPr/>
          <a:lstStyle/>
          <a:p>
            <a:r>
              <a:t>Footer</a:t>
            </a: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62"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3"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4"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3"/>
          </p:nvPr>
        </p:nvSpPr>
        <p:spPr/>
        <p:txBody>
          <a:bodyPr/>
          <a:lstStyle/>
          <a:p>
            <a:r>
              <a:t>Footer</a:t>
            </a: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66"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7"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8"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3"/>
          </p:nvPr>
        </p:nvSpPr>
        <p:spPr/>
        <p:txBody>
          <a:bodyPr/>
          <a:lstStyle/>
          <a:p>
            <a:r>
              <a:t>Footer</a:t>
            </a: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70"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1"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2"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3"/>
          </p:nvPr>
        </p:nvSpPr>
        <p:spPr/>
        <p:txBody>
          <a:bodyPr/>
          <a:lstStyle/>
          <a:p>
            <a:r>
              <a:t>Footer</a:t>
            </a: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74"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5"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3"/>
          </p:nvPr>
        </p:nvSpPr>
        <p:spPr/>
        <p:txBody>
          <a:bodyPr/>
          <a:lstStyle/>
          <a:p>
            <a:r>
              <a:t>Footer</a:t>
            </a: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77"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8"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9"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80"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3"/>
          </p:nvPr>
        </p:nvSpPr>
        <p:spPr/>
        <p:txBody>
          <a:bodyPr/>
          <a:lstStyle/>
          <a:p>
            <a:r>
              <a:t>Footer</a:t>
            </a: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82"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83"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84"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85"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86"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87"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3"/>
          </p:nvPr>
        </p:nvSpPr>
        <p:spPr/>
        <p:txBody>
          <a:bodyPr/>
          <a:lstStyle/>
          <a:p>
            <a:r>
              <a:t>Footer</a:t>
            </a:r>
          </a:p>
        </p:txBody>
      </p:sp>
      <p:sp>
        <p:nvSpPr>
          <p:cNvPr id="10" name="PlaceHolder 9"/>
          <p:cNvSpPr>
            <a:spLocks noGrp="1"/>
          </p:cNvSpPr>
          <p:nvPr>
            <p:ph type="dt" idx="4"/>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3B379CCB-B2EC-421F-9831-02C97FDC7680}" type="slidenum">
              <a:t>‹#›</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97"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A3528D32-687F-4238-869F-CA8F4A853B28}" type="slidenum">
              <a:t>‹#›</a:t>
            </a:fld>
            <a:endParaRPr/>
          </a:p>
        </p:txBody>
      </p:sp>
      <p:sp>
        <p:nvSpPr>
          <p:cNvPr id="6" name="PlaceHolder 5"/>
          <p:cNvSpPr>
            <a:spLocks noGrp="1"/>
          </p:cNvSpPr>
          <p:nvPr>
            <p:ph type="dt" idx="7"/>
          </p:nvPr>
        </p:nvSpPr>
        <p:spPr/>
        <p:txBody>
          <a:body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99"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37167AEF-EBE2-41F4-AD82-0B3F7D1CA1C4}" type="slidenum">
              <a:t>‹#›</a:t>
            </a:fld>
            <a:endParaRPr/>
          </a:p>
        </p:txBody>
      </p:sp>
      <p:sp>
        <p:nvSpPr>
          <p:cNvPr id="6" name="PlaceHolder 5"/>
          <p:cNvSpPr>
            <a:spLocks noGrp="1"/>
          </p:cNvSpPr>
          <p:nvPr>
            <p:ph type="dt" idx="7"/>
          </p:nvPr>
        </p:nvSpPr>
        <p:spPr/>
        <p:txBody>
          <a:body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01"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02"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6D36F956-1C2C-4210-8991-D1FB003CD47E}" type="slidenum">
              <a:t>‹#›</a:t>
            </a:fld>
            <a:endParaRPr/>
          </a:p>
        </p:txBody>
      </p:sp>
      <p:sp>
        <p:nvSpPr>
          <p:cNvPr id="7" name="PlaceHolder 6"/>
          <p:cNvSpPr>
            <a:spLocks noGrp="1"/>
          </p:cNvSpPr>
          <p:nvPr>
            <p:ph type="dt" idx="7"/>
          </p:nvPr>
        </p:nvSpPr>
        <p:spPr/>
        <p:txBody>
          <a:body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687D3AC1-6AA5-4936-BA39-6DDF875C2BAB}" type="slidenum">
              <a:t>‹#›</a:t>
            </a:fld>
            <a:endParaRPr/>
          </a:p>
        </p:txBody>
      </p:sp>
      <p:sp>
        <p:nvSpPr>
          <p:cNvPr id="5" name="PlaceHolder 4"/>
          <p:cNvSpPr>
            <a:spLocks noGrp="1"/>
          </p:cNvSpPr>
          <p:nvPr>
            <p:ph type="dt" idx="7"/>
          </p:nvPr>
        </p:nvSpPr>
        <p:spPr/>
        <p:txBody>
          <a:body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4"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3EC1AC7C-7545-41B1-BD03-FA0F54B2CDBC}" type="slidenum">
              <a:t>‹#›</a:t>
            </a:fld>
            <a:endParaRPr/>
          </a:p>
        </p:txBody>
      </p:sp>
      <p:sp>
        <p:nvSpPr>
          <p:cNvPr id="5" name="PlaceHolder 4"/>
          <p:cNvSpPr>
            <a:spLocks noGrp="1"/>
          </p:cNvSpPr>
          <p:nvPr>
            <p:ph type="dt" idx="7"/>
          </p:nvPr>
        </p:nvSpPr>
        <p:spPr/>
        <p:txBody>
          <a:body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06"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07"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08"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922D48B0-2C64-45E1-BD91-D9BDF0FD3E01}" type="slidenum">
              <a:t>‹#›</a:t>
            </a:fld>
            <a:endParaRPr/>
          </a:p>
        </p:txBody>
      </p:sp>
      <p:sp>
        <p:nvSpPr>
          <p:cNvPr id="8" name="PlaceHolder 7"/>
          <p:cNvSpPr>
            <a:spLocks noGrp="1"/>
          </p:cNvSpPr>
          <p:nvPr>
            <p:ph type="dt" idx="7"/>
          </p:nvPr>
        </p:nvSpPr>
        <p:spPr/>
        <p:txBody>
          <a:body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10"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11"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12"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7C5B4F10-D550-4E3B-A269-80A3D47FB131}" type="slidenum">
              <a:t>‹#›</a:t>
            </a:fld>
            <a:endParaRPr/>
          </a:p>
        </p:txBody>
      </p:sp>
      <p:sp>
        <p:nvSpPr>
          <p:cNvPr id="8" name="PlaceHolder 7"/>
          <p:cNvSpPr>
            <a:spLocks noGrp="1"/>
          </p:cNvSpPr>
          <p:nvPr>
            <p:ph type="dt" idx="7"/>
          </p:nvPr>
        </p:nvSpPr>
        <p:spPr/>
        <p:txBody>
          <a:body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14"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15"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16"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A8A1A781-C898-4C5A-99AD-E33F2D22E546}" type="slidenum">
              <a:t>‹#›</a:t>
            </a:fld>
            <a:endParaRPr/>
          </a:p>
        </p:txBody>
      </p:sp>
      <p:sp>
        <p:nvSpPr>
          <p:cNvPr id="8" name="PlaceHolder 7"/>
          <p:cNvSpPr>
            <a:spLocks noGrp="1"/>
          </p:cNvSpPr>
          <p:nvPr>
            <p:ph type="dt" idx="7"/>
          </p:nvPr>
        </p:nvSpPr>
        <p:spPr/>
        <p:txBody>
          <a:body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18"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19"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05846F77-1052-4ACE-9179-E189CB6ACD7D}" type="slidenum">
              <a:t>‹#›</a:t>
            </a:fld>
            <a:endParaRPr/>
          </a:p>
        </p:txBody>
      </p:sp>
      <p:sp>
        <p:nvSpPr>
          <p:cNvPr id="7" name="PlaceHolder 6"/>
          <p:cNvSpPr>
            <a:spLocks noGrp="1"/>
          </p:cNvSpPr>
          <p:nvPr>
            <p:ph type="dt" idx="7"/>
          </p:nvPr>
        </p:nvSpPr>
        <p:spPr/>
        <p:txBody>
          <a:body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21"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22"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23"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24"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D012A192-B310-45E7-8DA9-8A3D52629FA4}" type="slidenum">
              <a:t>‹#›</a:t>
            </a:fld>
            <a:endParaRPr/>
          </a:p>
        </p:txBody>
      </p:sp>
      <p:sp>
        <p:nvSpPr>
          <p:cNvPr id="9" name="PlaceHolder 8"/>
          <p:cNvSpPr>
            <a:spLocks noGrp="1"/>
          </p:cNvSpPr>
          <p:nvPr>
            <p:ph type="dt" idx="7"/>
          </p:nvPr>
        </p:nvSpPr>
        <p:spPr/>
        <p:txBody>
          <a:body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126"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27"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28"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29"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30"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131"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51B0CCC4-BC4A-403B-B623-897088648A90}" type="slidenum">
              <a:t>‹#›</a:t>
            </a:fld>
            <a:endParaRPr/>
          </a:p>
        </p:txBody>
      </p:sp>
      <p:sp>
        <p:nvSpPr>
          <p:cNvPr id="11" name="PlaceHolder 10"/>
          <p:cNvSpPr>
            <a:spLocks noGrp="1"/>
          </p:cNvSpPr>
          <p:nvPr>
            <p:ph type="dt" idx="7"/>
          </p:nvPr>
        </p:nvSpPr>
        <p:spPr/>
        <p:txBody>
          <a:body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t>Footer</a:t>
            </a:r>
          </a:p>
        </p:txBody>
      </p:sp>
      <p:sp>
        <p:nvSpPr>
          <p:cNvPr id="3" name="PlaceHolder 2"/>
          <p:cNvSpPr>
            <a:spLocks noGrp="1"/>
          </p:cNvSpPr>
          <p:nvPr>
            <p:ph type="sldNum" idx="15"/>
          </p:nvPr>
        </p:nvSpPr>
        <p:spPr/>
        <p:txBody>
          <a:bodyPr/>
          <a:lstStyle/>
          <a:p>
            <a:fld id="{E5465F16-94C3-4445-B392-59401F3B936C}" type="slidenum">
              <a:t>‹#›</a:t>
            </a:fld>
            <a:endParaRPr/>
          </a:p>
        </p:txBody>
      </p:sp>
      <p:sp>
        <p:nvSpPr>
          <p:cNvPr id="4" name="PlaceHolder 3"/>
          <p:cNvSpPr>
            <a:spLocks noGrp="1"/>
          </p:cNvSpPr>
          <p:nvPr>
            <p:ph type="dt" idx="16"/>
          </p:nvPr>
        </p:nvSpPr>
        <p:spPr/>
        <p:txBody>
          <a:body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2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30"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14"/>
          </p:nvPr>
        </p:nvSpPr>
        <p:spPr/>
        <p:txBody>
          <a:bodyPr/>
          <a:lstStyle/>
          <a:p>
            <a:r>
              <a:t>Footer</a:t>
            </a:r>
          </a:p>
        </p:txBody>
      </p:sp>
      <p:sp>
        <p:nvSpPr>
          <p:cNvPr id="5" name="PlaceHolder 4"/>
          <p:cNvSpPr>
            <a:spLocks noGrp="1"/>
          </p:cNvSpPr>
          <p:nvPr>
            <p:ph type="sldNum" idx="15"/>
          </p:nvPr>
        </p:nvSpPr>
        <p:spPr/>
        <p:txBody>
          <a:bodyPr/>
          <a:lstStyle/>
          <a:p>
            <a:fld id="{26B2320E-57C9-4D55-95B4-F0007278FA35}" type="slidenum">
              <a:t>‹#›</a:t>
            </a:fld>
            <a:endParaRPr/>
          </a:p>
        </p:txBody>
      </p:sp>
      <p:sp>
        <p:nvSpPr>
          <p:cNvPr id="6" name="PlaceHolder 5"/>
          <p:cNvSpPr>
            <a:spLocks noGrp="1"/>
          </p:cNvSpPr>
          <p:nvPr>
            <p:ph type="dt" idx="16"/>
          </p:nvPr>
        </p:nvSpPr>
        <p:spPr/>
        <p:txBody>
          <a:body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32"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14"/>
          </p:nvPr>
        </p:nvSpPr>
        <p:spPr/>
        <p:txBody>
          <a:bodyPr/>
          <a:lstStyle/>
          <a:p>
            <a:r>
              <a:t>Footer</a:t>
            </a:r>
          </a:p>
        </p:txBody>
      </p:sp>
      <p:sp>
        <p:nvSpPr>
          <p:cNvPr id="5" name="PlaceHolder 4"/>
          <p:cNvSpPr>
            <a:spLocks noGrp="1"/>
          </p:cNvSpPr>
          <p:nvPr>
            <p:ph type="sldNum" idx="15"/>
          </p:nvPr>
        </p:nvSpPr>
        <p:spPr/>
        <p:txBody>
          <a:bodyPr/>
          <a:lstStyle/>
          <a:p>
            <a:fld id="{3F81C0E6-6EA3-4CF6-AE0F-7B4A3FFC1EAD}" type="slidenum">
              <a:t>‹#›</a:t>
            </a:fld>
            <a:endParaRPr/>
          </a:p>
        </p:txBody>
      </p:sp>
      <p:sp>
        <p:nvSpPr>
          <p:cNvPr id="6" name="PlaceHolder 5"/>
          <p:cNvSpPr>
            <a:spLocks noGrp="1"/>
          </p:cNvSpPr>
          <p:nvPr>
            <p:ph type="dt" idx="16"/>
          </p:nvPr>
        </p:nvSpPr>
        <p:spPr/>
        <p:txBody>
          <a:body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34"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35"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14"/>
          </p:nvPr>
        </p:nvSpPr>
        <p:spPr/>
        <p:txBody>
          <a:bodyPr/>
          <a:lstStyle/>
          <a:p>
            <a:r>
              <a:t>Footer</a:t>
            </a:r>
          </a:p>
        </p:txBody>
      </p:sp>
      <p:sp>
        <p:nvSpPr>
          <p:cNvPr id="6" name="PlaceHolder 5"/>
          <p:cNvSpPr>
            <a:spLocks noGrp="1"/>
          </p:cNvSpPr>
          <p:nvPr>
            <p:ph type="sldNum" idx="15"/>
          </p:nvPr>
        </p:nvSpPr>
        <p:spPr/>
        <p:txBody>
          <a:bodyPr/>
          <a:lstStyle/>
          <a:p>
            <a:fld id="{B8248E77-C050-48D7-85E6-AF72AB99B179}" type="slidenum">
              <a:t>‹#›</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3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14"/>
          </p:nvPr>
        </p:nvSpPr>
        <p:spPr/>
        <p:txBody>
          <a:bodyPr/>
          <a:lstStyle/>
          <a:p>
            <a:r>
              <a:t>Footer</a:t>
            </a:r>
          </a:p>
        </p:txBody>
      </p:sp>
      <p:sp>
        <p:nvSpPr>
          <p:cNvPr id="4" name="PlaceHolder 3"/>
          <p:cNvSpPr>
            <a:spLocks noGrp="1"/>
          </p:cNvSpPr>
          <p:nvPr>
            <p:ph type="sldNum" idx="15"/>
          </p:nvPr>
        </p:nvSpPr>
        <p:spPr/>
        <p:txBody>
          <a:bodyPr/>
          <a:lstStyle/>
          <a:p>
            <a:fld id="{BDDCF58C-7E44-44E4-90F9-CC6F3E0BCB0C}" type="slidenum">
              <a:t>‹#›</a:t>
            </a:fld>
            <a:endParaRPr/>
          </a:p>
        </p:txBody>
      </p:sp>
      <p:sp>
        <p:nvSpPr>
          <p:cNvPr id="5" name="PlaceHolder 4"/>
          <p:cNvSpPr>
            <a:spLocks noGrp="1"/>
          </p:cNvSpPr>
          <p:nvPr>
            <p:ph type="dt" idx="16"/>
          </p:nvPr>
        </p:nvSpPr>
        <p:spPr/>
        <p:txBody>
          <a:body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37"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14"/>
          </p:nvPr>
        </p:nvSpPr>
        <p:spPr/>
        <p:txBody>
          <a:bodyPr/>
          <a:lstStyle/>
          <a:p>
            <a:r>
              <a:t>Footer</a:t>
            </a:r>
          </a:p>
        </p:txBody>
      </p:sp>
      <p:sp>
        <p:nvSpPr>
          <p:cNvPr id="4" name="PlaceHolder 3"/>
          <p:cNvSpPr>
            <a:spLocks noGrp="1"/>
          </p:cNvSpPr>
          <p:nvPr>
            <p:ph type="sldNum" idx="15"/>
          </p:nvPr>
        </p:nvSpPr>
        <p:spPr/>
        <p:txBody>
          <a:bodyPr/>
          <a:lstStyle/>
          <a:p>
            <a:fld id="{13426B71-CFCC-4819-BA83-90804DE5841B}" type="slidenum">
              <a:t>‹#›</a:t>
            </a:fld>
            <a:endParaRPr/>
          </a:p>
        </p:txBody>
      </p:sp>
      <p:sp>
        <p:nvSpPr>
          <p:cNvPr id="5" name="PlaceHolder 4"/>
          <p:cNvSpPr>
            <a:spLocks noGrp="1"/>
          </p:cNvSpPr>
          <p:nvPr>
            <p:ph type="dt" idx="16"/>
          </p:nvPr>
        </p:nvSpPr>
        <p:spPr/>
        <p:txBody>
          <a:body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39"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40"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41"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4"/>
          </p:nvPr>
        </p:nvSpPr>
        <p:spPr/>
        <p:txBody>
          <a:bodyPr/>
          <a:lstStyle/>
          <a:p>
            <a:r>
              <a:t>Footer</a:t>
            </a:r>
          </a:p>
        </p:txBody>
      </p:sp>
      <p:sp>
        <p:nvSpPr>
          <p:cNvPr id="7" name="PlaceHolder 6"/>
          <p:cNvSpPr>
            <a:spLocks noGrp="1"/>
          </p:cNvSpPr>
          <p:nvPr>
            <p:ph type="sldNum" idx="15"/>
          </p:nvPr>
        </p:nvSpPr>
        <p:spPr/>
        <p:txBody>
          <a:bodyPr/>
          <a:lstStyle/>
          <a:p>
            <a:fld id="{1606FBA1-8A1A-49DA-85A2-B98A9EEA81E9}" type="slidenum">
              <a:t>‹#›</a:t>
            </a:fld>
            <a:endParaRPr/>
          </a:p>
        </p:txBody>
      </p:sp>
      <p:sp>
        <p:nvSpPr>
          <p:cNvPr id="8" name="PlaceHolder 7"/>
          <p:cNvSpPr>
            <a:spLocks noGrp="1"/>
          </p:cNvSpPr>
          <p:nvPr>
            <p:ph type="dt" idx="16"/>
          </p:nvPr>
        </p:nvSpPr>
        <p:spPr/>
        <p:txBody>
          <a:body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43"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44"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45"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4"/>
          </p:nvPr>
        </p:nvSpPr>
        <p:spPr/>
        <p:txBody>
          <a:bodyPr/>
          <a:lstStyle/>
          <a:p>
            <a:r>
              <a:t>Footer</a:t>
            </a:r>
          </a:p>
        </p:txBody>
      </p:sp>
      <p:sp>
        <p:nvSpPr>
          <p:cNvPr id="7" name="PlaceHolder 6"/>
          <p:cNvSpPr>
            <a:spLocks noGrp="1"/>
          </p:cNvSpPr>
          <p:nvPr>
            <p:ph type="sldNum" idx="15"/>
          </p:nvPr>
        </p:nvSpPr>
        <p:spPr/>
        <p:txBody>
          <a:bodyPr/>
          <a:lstStyle/>
          <a:p>
            <a:fld id="{1FE11131-8857-4C51-9095-7F74AABA4F8C}" type="slidenum">
              <a:t>‹#›</a:t>
            </a:fld>
            <a:endParaRPr/>
          </a:p>
        </p:txBody>
      </p:sp>
      <p:sp>
        <p:nvSpPr>
          <p:cNvPr id="8" name="PlaceHolder 7"/>
          <p:cNvSpPr>
            <a:spLocks noGrp="1"/>
          </p:cNvSpPr>
          <p:nvPr>
            <p:ph type="dt" idx="16"/>
          </p:nvPr>
        </p:nvSpPr>
        <p:spPr/>
        <p:txBody>
          <a:body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47"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48"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49"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4"/>
          </p:nvPr>
        </p:nvSpPr>
        <p:spPr/>
        <p:txBody>
          <a:bodyPr/>
          <a:lstStyle/>
          <a:p>
            <a:r>
              <a:t>Footer</a:t>
            </a:r>
          </a:p>
        </p:txBody>
      </p:sp>
      <p:sp>
        <p:nvSpPr>
          <p:cNvPr id="7" name="PlaceHolder 6"/>
          <p:cNvSpPr>
            <a:spLocks noGrp="1"/>
          </p:cNvSpPr>
          <p:nvPr>
            <p:ph type="sldNum" idx="15"/>
          </p:nvPr>
        </p:nvSpPr>
        <p:spPr/>
        <p:txBody>
          <a:bodyPr/>
          <a:lstStyle/>
          <a:p>
            <a:fld id="{77279FFE-EE19-4488-B35C-B18A5198A12A}" type="slidenum">
              <a:t>‹#›</a:t>
            </a:fld>
            <a:endParaRPr/>
          </a:p>
        </p:txBody>
      </p:sp>
      <p:sp>
        <p:nvSpPr>
          <p:cNvPr id="8" name="PlaceHolder 7"/>
          <p:cNvSpPr>
            <a:spLocks noGrp="1"/>
          </p:cNvSpPr>
          <p:nvPr>
            <p:ph type="dt" idx="16"/>
          </p:nvPr>
        </p:nvSpPr>
        <p:spPr/>
        <p:txBody>
          <a:body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51"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52"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14"/>
          </p:nvPr>
        </p:nvSpPr>
        <p:spPr/>
        <p:txBody>
          <a:bodyPr/>
          <a:lstStyle/>
          <a:p>
            <a:r>
              <a:t>Footer</a:t>
            </a:r>
          </a:p>
        </p:txBody>
      </p:sp>
      <p:sp>
        <p:nvSpPr>
          <p:cNvPr id="6" name="PlaceHolder 5"/>
          <p:cNvSpPr>
            <a:spLocks noGrp="1"/>
          </p:cNvSpPr>
          <p:nvPr>
            <p:ph type="sldNum" idx="15"/>
          </p:nvPr>
        </p:nvSpPr>
        <p:spPr/>
        <p:txBody>
          <a:bodyPr/>
          <a:lstStyle/>
          <a:p>
            <a:fld id="{F332F9C2-41B9-444E-8C58-A75BFFF38B46}" type="slidenum">
              <a:t>‹#›</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54"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55"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56"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57"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14"/>
          </p:nvPr>
        </p:nvSpPr>
        <p:spPr/>
        <p:txBody>
          <a:bodyPr/>
          <a:lstStyle/>
          <a:p>
            <a:r>
              <a:t>Footer</a:t>
            </a:r>
          </a:p>
        </p:txBody>
      </p:sp>
      <p:sp>
        <p:nvSpPr>
          <p:cNvPr id="8" name="PlaceHolder 7"/>
          <p:cNvSpPr>
            <a:spLocks noGrp="1"/>
          </p:cNvSpPr>
          <p:nvPr>
            <p:ph type="sldNum" idx="15"/>
          </p:nvPr>
        </p:nvSpPr>
        <p:spPr/>
        <p:txBody>
          <a:bodyPr/>
          <a:lstStyle/>
          <a:p>
            <a:fld id="{76E3D9FA-492F-4ECE-AD0B-E3DAC1C1F93B}" type="slidenum">
              <a:t>‹#›</a:t>
            </a:fld>
            <a:endParaRPr/>
          </a:p>
        </p:txBody>
      </p:sp>
      <p:sp>
        <p:nvSpPr>
          <p:cNvPr id="9" name="PlaceHolder 8"/>
          <p:cNvSpPr>
            <a:spLocks noGrp="1"/>
          </p:cNvSpPr>
          <p:nvPr>
            <p:ph type="dt" idx="16"/>
          </p:nvPr>
        </p:nvSpPr>
        <p:spPr/>
        <p:txBody>
          <a:body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59"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60"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61"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62"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63"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64"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14"/>
          </p:nvPr>
        </p:nvSpPr>
        <p:spPr/>
        <p:txBody>
          <a:bodyPr/>
          <a:lstStyle/>
          <a:p>
            <a:r>
              <a:t>Footer</a:t>
            </a:r>
          </a:p>
        </p:txBody>
      </p:sp>
      <p:sp>
        <p:nvSpPr>
          <p:cNvPr id="10" name="PlaceHolder 9"/>
          <p:cNvSpPr>
            <a:spLocks noGrp="1"/>
          </p:cNvSpPr>
          <p:nvPr>
            <p:ph type="sldNum" idx="15"/>
          </p:nvPr>
        </p:nvSpPr>
        <p:spPr/>
        <p:txBody>
          <a:bodyPr/>
          <a:lstStyle/>
          <a:p>
            <a:fld id="{7E42D5A3-E8F4-4846-9D2C-90BFA1405805}" type="slidenum">
              <a:t>‹#›</a:t>
            </a:fld>
            <a:endParaRPr/>
          </a:p>
        </p:txBody>
      </p:sp>
      <p:sp>
        <p:nvSpPr>
          <p:cNvPr id="11" name="PlaceHolder 10"/>
          <p:cNvSpPr>
            <a:spLocks noGrp="1"/>
          </p:cNvSpPr>
          <p:nvPr>
            <p:ph type="dt" idx="16"/>
          </p:nvPr>
        </p:nvSpPr>
        <p:spPr/>
        <p:txBody>
          <a:body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lstStyle/>
          <a:p>
            <a:r>
              <a:t>Footer</a:t>
            </a:r>
          </a:p>
        </p:txBody>
      </p:sp>
      <p:sp>
        <p:nvSpPr>
          <p:cNvPr id="3" name="PlaceHolder 2"/>
          <p:cNvSpPr>
            <a:spLocks noGrp="1"/>
          </p:cNvSpPr>
          <p:nvPr>
            <p:ph type="sldNum" idx="18"/>
          </p:nvPr>
        </p:nvSpPr>
        <p:spPr/>
        <p:txBody>
          <a:bodyPr/>
          <a:lstStyle/>
          <a:p>
            <a:fld id="{519A550C-AE28-4487-BBC1-A1B442E4629B}" type="slidenum">
              <a:t>‹#›</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7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74"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17"/>
          </p:nvPr>
        </p:nvSpPr>
        <p:spPr/>
        <p:txBody>
          <a:bodyPr/>
          <a:lstStyle/>
          <a:p>
            <a:r>
              <a:t>Footer</a:t>
            </a:r>
          </a:p>
        </p:txBody>
      </p:sp>
      <p:sp>
        <p:nvSpPr>
          <p:cNvPr id="5" name="PlaceHolder 4"/>
          <p:cNvSpPr>
            <a:spLocks noGrp="1"/>
          </p:cNvSpPr>
          <p:nvPr>
            <p:ph type="sldNum" idx="18"/>
          </p:nvPr>
        </p:nvSpPr>
        <p:spPr/>
        <p:txBody>
          <a:bodyPr/>
          <a:lstStyle/>
          <a:p>
            <a:fld id="{688515A1-B502-449D-96FF-6B4DE16E7AA1}" type="slidenum">
              <a:t>‹#›</a:t>
            </a:fld>
            <a:endParaRPr/>
          </a:p>
        </p:txBody>
      </p:sp>
      <p:sp>
        <p:nvSpPr>
          <p:cNvPr id="6" name="PlaceHolder 5"/>
          <p:cNvSpPr>
            <a:spLocks noGrp="1"/>
          </p:cNvSpPr>
          <p:nvPr>
            <p:ph type="dt" idx="19"/>
          </p:nvPr>
        </p:nvSpPr>
        <p:spPr/>
        <p:txBody>
          <a:body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7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76"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17"/>
          </p:nvPr>
        </p:nvSpPr>
        <p:spPr/>
        <p:txBody>
          <a:bodyPr/>
          <a:lstStyle/>
          <a:p>
            <a:r>
              <a:t>Footer</a:t>
            </a:r>
          </a:p>
        </p:txBody>
      </p:sp>
      <p:sp>
        <p:nvSpPr>
          <p:cNvPr id="5" name="PlaceHolder 4"/>
          <p:cNvSpPr>
            <a:spLocks noGrp="1"/>
          </p:cNvSpPr>
          <p:nvPr>
            <p:ph type="sldNum" idx="18"/>
          </p:nvPr>
        </p:nvSpPr>
        <p:spPr/>
        <p:txBody>
          <a:bodyPr/>
          <a:lstStyle/>
          <a:p>
            <a:fld id="{E4980129-D870-4AAF-BC08-E0EBE6D8750B}" type="slidenum">
              <a:t>‹#›</a:t>
            </a:fld>
            <a:endParaRPr/>
          </a:p>
        </p:txBody>
      </p:sp>
      <p:sp>
        <p:nvSpPr>
          <p:cNvPr id="6" name="PlaceHolder 5"/>
          <p:cNvSpPr>
            <a:spLocks noGrp="1"/>
          </p:cNvSpPr>
          <p:nvPr>
            <p:ph type="dt" idx="19"/>
          </p:nvPr>
        </p:nvSpPr>
        <p:spPr/>
        <p:txBody>
          <a:body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7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78"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79"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17"/>
          </p:nvPr>
        </p:nvSpPr>
        <p:spPr/>
        <p:txBody>
          <a:bodyPr/>
          <a:lstStyle/>
          <a:p>
            <a:r>
              <a:t>Footer</a:t>
            </a:r>
          </a:p>
        </p:txBody>
      </p:sp>
      <p:sp>
        <p:nvSpPr>
          <p:cNvPr id="6" name="PlaceHolder 5"/>
          <p:cNvSpPr>
            <a:spLocks noGrp="1"/>
          </p:cNvSpPr>
          <p:nvPr>
            <p:ph type="sldNum" idx="18"/>
          </p:nvPr>
        </p:nvSpPr>
        <p:spPr/>
        <p:txBody>
          <a:bodyPr/>
          <a:lstStyle/>
          <a:p>
            <a:fld id="{590FCDC8-9337-49ED-8057-C073EAAAD81B}" type="slidenum">
              <a:t>‹#›</a:t>
            </a:fld>
            <a:endParaRPr/>
          </a:p>
        </p:txBody>
      </p:sp>
      <p:sp>
        <p:nvSpPr>
          <p:cNvPr id="7" name="PlaceHolder 6"/>
          <p:cNvSpPr>
            <a:spLocks noGrp="1"/>
          </p:cNvSpPr>
          <p:nvPr>
            <p:ph type="dt" idx="19"/>
          </p:nvPr>
        </p:nvSpPr>
        <p:spPr/>
        <p:txBody>
          <a:body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8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17"/>
          </p:nvPr>
        </p:nvSpPr>
        <p:spPr/>
        <p:txBody>
          <a:bodyPr/>
          <a:lstStyle/>
          <a:p>
            <a:r>
              <a:t>Footer</a:t>
            </a:r>
          </a:p>
        </p:txBody>
      </p:sp>
      <p:sp>
        <p:nvSpPr>
          <p:cNvPr id="4" name="PlaceHolder 3"/>
          <p:cNvSpPr>
            <a:spLocks noGrp="1"/>
          </p:cNvSpPr>
          <p:nvPr>
            <p:ph type="sldNum" idx="18"/>
          </p:nvPr>
        </p:nvSpPr>
        <p:spPr/>
        <p:txBody>
          <a:bodyPr/>
          <a:lstStyle/>
          <a:p>
            <a:fld id="{27373277-1A02-49B8-ACFC-B279EB1EDDBE}" type="slidenum">
              <a:t>‹#›</a:t>
            </a:fld>
            <a:endParaRPr/>
          </a:p>
        </p:txBody>
      </p:sp>
      <p:sp>
        <p:nvSpPr>
          <p:cNvPr id="5" name="PlaceHolder 4"/>
          <p:cNvSpPr>
            <a:spLocks noGrp="1"/>
          </p:cNvSpPr>
          <p:nvPr>
            <p:ph type="dt" idx="19"/>
          </p:nvPr>
        </p:nvSpPr>
        <p:spPr/>
        <p:txBody>
          <a:body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81"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17"/>
          </p:nvPr>
        </p:nvSpPr>
        <p:spPr/>
        <p:txBody>
          <a:bodyPr/>
          <a:lstStyle/>
          <a:p>
            <a:r>
              <a:t>Footer</a:t>
            </a:r>
          </a:p>
        </p:txBody>
      </p:sp>
      <p:sp>
        <p:nvSpPr>
          <p:cNvPr id="4" name="PlaceHolder 3"/>
          <p:cNvSpPr>
            <a:spLocks noGrp="1"/>
          </p:cNvSpPr>
          <p:nvPr>
            <p:ph type="sldNum" idx="18"/>
          </p:nvPr>
        </p:nvSpPr>
        <p:spPr/>
        <p:txBody>
          <a:bodyPr/>
          <a:lstStyle/>
          <a:p>
            <a:fld id="{912A199C-E6DF-4CF9-BC9B-A582AC134DBD}" type="slidenum">
              <a:t>‹#›</a:t>
            </a:fld>
            <a:endParaRPr/>
          </a:p>
        </p:txBody>
      </p:sp>
      <p:sp>
        <p:nvSpPr>
          <p:cNvPr id="5" name="PlaceHolder 4"/>
          <p:cNvSpPr>
            <a:spLocks noGrp="1"/>
          </p:cNvSpPr>
          <p:nvPr>
            <p:ph type="dt" idx="19"/>
          </p:nvPr>
        </p:nvSpPr>
        <p:spPr/>
        <p:txBody>
          <a:body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83"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84"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85"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7"/>
          </p:nvPr>
        </p:nvSpPr>
        <p:spPr/>
        <p:txBody>
          <a:bodyPr/>
          <a:lstStyle/>
          <a:p>
            <a:r>
              <a:t>Footer</a:t>
            </a:r>
          </a:p>
        </p:txBody>
      </p:sp>
      <p:sp>
        <p:nvSpPr>
          <p:cNvPr id="7" name="PlaceHolder 6"/>
          <p:cNvSpPr>
            <a:spLocks noGrp="1"/>
          </p:cNvSpPr>
          <p:nvPr>
            <p:ph type="sldNum" idx="18"/>
          </p:nvPr>
        </p:nvSpPr>
        <p:spPr/>
        <p:txBody>
          <a:bodyPr/>
          <a:lstStyle/>
          <a:p>
            <a:fld id="{70DF4F17-9E9F-41B5-A9E9-C1F2FA84EBCE}" type="slidenum">
              <a:t>‹#›</a:t>
            </a:fld>
            <a:endParaRPr/>
          </a:p>
        </p:txBody>
      </p:sp>
      <p:sp>
        <p:nvSpPr>
          <p:cNvPr id="8" name="PlaceHolder 7"/>
          <p:cNvSpPr>
            <a:spLocks noGrp="1"/>
          </p:cNvSpPr>
          <p:nvPr>
            <p:ph type="dt" idx="19"/>
          </p:nvPr>
        </p:nvSpPr>
        <p:spPr/>
        <p:txBody>
          <a:body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87"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88"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89"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7"/>
          </p:nvPr>
        </p:nvSpPr>
        <p:spPr/>
        <p:txBody>
          <a:bodyPr/>
          <a:lstStyle/>
          <a:p>
            <a:r>
              <a:t>Footer</a:t>
            </a:r>
          </a:p>
        </p:txBody>
      </p:sp>
      <p:sp>
        <p:nvSpPr>
          <p:cNvPr id="7" name="PlaceHolder 6"/>
          <p:cNvSpPr>
            <a:spLocks noGrp="1"/>
          </p:cNvSpPr>
          <p:nvPr>
            <p:ph type="sldNum" idx="18"/>
          </p:nvPr>
        </p:nvSpPr>
        <p:spPr/>
        <p:txBody>
          <a:bodyPr/>
          <a:lstStyle/>
          <a:p>
            <a:fld id="{BC8EFFC2-0DD3-48C7-A6BF-48B2D71914D1}" type="slidenum">
              <a:t>‹#›</a:t>
            </a:fld>
            <a:endParaRPr/>
          </a:p>
        </p:txBody>
      </p:sp>
      <p:sp>
        <p:nvSpPr>
          <p:cNvPr id="8" name="PlaceHolder 7"/>
          <p:cNvSpPr>
            <a:spLocks noGrp="1"/>
          </p:cNvSpPr>
          <p:nvPr>
            <p:ph type="dt" idx="19"/>
          </p:nvPr>
        </p:nvSpPr>
        <p:spPr/>
        <p:txBody>
          <a:body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9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91"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92"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93"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17"/>
          </p:nvPr>
        </p:nvSpPr>
        <p:spPr/>
        <p:txBody>
          <a:bodyPr/>
          <a:lstStyle/>
          <a:p>
            <a:r>
              <a:t>Footer</a:t>
            </a:r>
          </a:p>
        </p:txBody>
      </p:sp>
      <p:sp>
        <p:nvSpPr>
          <p:cNvPr id="7" name="PlaceHolder 6"/>
          <p:cNvSpPr>
            <a:spLocks noGrp="1"/>
          </p:cNvSpPr>
          <p:nvPr>
            <p:ph type="sldNum" idx="18"/>
          </p:nvPr>
        </p:nvSpPr>
        <p:spPr/>
        <p:txBody>
          <a:bodyPr/>
          <a:lstStyle/>
          <a:p>
            <a:fld id="{327701C0-2345-4A57-8A22-1F651B1A9A42}" type="slidenum">
              <a:t>‹#›</a:t>
            </a:fld>
            <a:endParaRPr/>
          </a:p>
        </p:txBody>
      </p:sp>
      <p:sp>
        <p:nvSpPr>
          <p:cNvPr id="8" name="PlaceHolder 7"/>
          <p:cNvSpPr>
            <a:spLocks noGrp="1"/>
          </p:cNvSpPr>
          <p:nvPr>
            <p:ph type="dt" idx="19"/>
          </p:nvPr>
        </p:nvSpPr>
        <p:spPr/>
        <p:txBody>
          <a:body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95"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96"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17"/>
          </p:nvPr>
        </p:nvSpPr>
        <p:spPr/>
        <p:txBody>
          <a:bodyPr/>
          <a:lstStyle/>
          <a:p>
            <a:r>
              <a:t>Footer</a:t>
            </a:r>
          </a:p>
        </p:txBody>
      </p:sp>
      <p:sp>
        <p:nvSpPr>
          <p:cNvPr id="6" name="PlaceHolder 5"/>
          <p:cNvSpPr>
            <a:spLocks noGrp="1"/>
          </p:cNvSpPr>
          <p:nvPr>
            <p:ph type="sldNum" idx="18"/>
          </p:nvPr>
        </p:nvSpPr>
        <p:spPr/>
        <p:txBody>
          <a:bodyPr/>
          <a:lstStyle/>
          <a:p>
            <a:fld id="{39421BE0-DFEF-485D-9028-399B156DDD0E}" type="slidenum">
              <a:t>‹#›</a:t>
            </a:fld>
            <a:endParaRPr/>
          </a:p>
        </p:txBody>
      </p:sp>
      <p:sp>
        <p:nvSpPr>
          <p:cNvPr id="7" name="PlaceHolder 6"/>
          <p:cNvSpPr>
            <a:spLocks noGrp="1"/>
          </p:cNvSpPr>
          <p:nvPr>
            <p:ph type="dt" idx="19"/>
          </p:nvPr>
        </p:nvSpPr>
        <p:spPr/>
        <p:txBody>
          <a:body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298"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299"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00"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01"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17"/>
          </p:nvPr>
        </p:nvSpPr>
        <p:spPr/>
        <p:txBody>
          <a:bodyPr/>
          <a:lstStyle/>
          <a:p>
            <a:r>
              <a:t>Footer</a:t>
            </a:r>
          </a:p>
        </p:txBody>
      </p:sp>
      <p:sp>
        <p:nvSpPr>
          <p:cNvPr id="8" name="PlaceHolder 7"/>
          <p:cNvSpPr>
            <a:spLocks noGrp="1"/>
          </p:cNvSpPr>
          <p:nvPr>
            <p:ph type="sldNum" idx="18"/>
          </p:nvPr>
        </p:nvSpPr>
        <p:spPr/>
        <p:txBody>
          <a:bodyPr/>
          <a:lstStyle/>
          <a:p>
            <a:fld id="{6ACAFFC6-31A8-40A8-A3C7-26BE6D0760D5}" type="slidenum">
              <a:t>‹#›</a:t>
            </a:fld>
            <a:endParaRPr/>
          </a:p>
        </p:txBody>
      </p:sp>
      <p:sp>
        <p:nvSpPr>
          <p:cNvPr id="9" name="PlaceHolder 8"/>
          <p:cNvSpPr>
            <a:spLocks noGrp="1"/>
          </p:cNvSpPr>
          <p:nvPr>
            <p:ph type="dt" idx="19"/>
          </p:nvPr>
        </p:nvSpPr>
        <p:spPr/>
        <p:txBody>
          <a:body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0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03"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04"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05"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06"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07"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08"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17"/>
          </p:nvPr>
        </p:nvSpPr>
        <p:spPr/>
        <p:txBody>
          <a:bodyPr/>
          <a:lstStyle/>
          <a:p>
            <a:r>
              <a:t>Footer</a:t>
            </a:r>
          </a:p>
        </p:txBody>
      </p:sp>
      <p:sp>
        <p:nvSpPr>
          <p:cNvPr id="10" name="PlaceHolder 9"/>
          <p:cNvSpPr>
            <a:spLocks noGrp="1"/>
          </p:cNvSpPr>
          <p:nvPr>
            <p:ph type="sldNum" idx="18"/>
          </p:nvPr>
        </p:nvSpPr>
        <p:spPr/>
        <p:txBody>
          <a:bodyPr/>
          <a:lstStyle/>
          <a:p>
            <a:fld id="{9CE11A46-8F2A-4155-B6C0-AAB9F4141774}" type="slidenum">
              <a:t>‹#›</a:t>
            </a:fld>
            <a:endParaRPr/>
          </a:p>
        </p:txBody>
      </p:sp>
      <p:sp>
        <p:nvSpPr>
          <p:cNvPr id="11" name="PlaceHolder 10"/>
          <p:cNvSpPr>
            <a:spLocks noGrp="1"/>
          </p:cNvSpPr>
          <p:nvPr>
            <p:ph type="dt" idx="19"/>
          </p:nvPr>
        </p:nvSpPr>
        <p:spPr/>
        <p:txBody>
          <a:body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dt" idx="21"/>
          </p:nvPr>
        </p:nvSpPr>
        <p:spPr/>
        <p:txBody>
          <a:body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1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18"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20"/>
          </p:nvPr>
        </p:nvSpPr>
        <p:spPr/>
        <p:txBody>
          <a:bodyPr/>
          <a:lstStyle/>
          <a:p>
            <a:r>
              <a:t>Footer</a:t>
            </a:r>
          </a:p>
        </p:txBody>
      </p:sp>
      <p:sp>
        <p:nvSpPr>
          <p:cNvPr id="5" name="PlaceHolder 4"/>
          <p:cNvSpPr>
            <a:spLocks noGrp="1"/>
          </p:cNvSpPr>
          <p:nvPr>
            <p:ph type="dt" idx="21"/>
          </p:nvPr>
        </p:nvSpPr>
        <p:spPr/>
        <p:txBody>
          <a:body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1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20"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20"/>
          </p:nvPr>
        </p:nvSpPr>
        <p:spPr/>
        <p:txBody>
          <a:bodyPr/>
          <a:lstStyle/>
          <a:p>
            <a:r>
              <a:t>Footer</a:t>
            </a:r>
          </a:p>
        </p:txBody>
      </p:sp>
      <p:sp>
        <p:nvSpPr>
          <p:cNvPr id="5" name="PlaceHolder 4"/>
          <p:cNvSpPr>
            <a:spLocks noGrp="1"/>
          </p:cNvSpPr>
          <p:nvPr>
            <p:ph type="dt" idx="21"/>
          </p:nvPr>
        </p:nvSpPr>
        <p:spPr/>
        <p:txBody>
          <a:body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2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22"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23"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0"/>
          </p:nvPr>
        </p:nvSpPr>
        <p:spPr/>
        <p:txBody>
          <a:bodyPr/>
          <a:lstStyle/>
          <a:p>
            <a:r>
              <a:t>Footer</a:t>
            </a:r>
          </a:p>
        </p:txBody>
      </p:sp>
      <p:sp>
        <p:nvSpPr>
          <p:cNvPr id="6" name="PlaceHolder 5"/>
          <p:cNvSpPr>
            <a:spLocks noGrp="1"/>
          </p:cNvSpPr>
          <p:nvPr>
            <p:ph type="dt" idx="21"/>
          </p:nvPr>
        </p:nvSpPr>
        <p:spPr/>
        <p:txBody>
          <a:body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24"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20"/>
          </p:nvPr>
        </p:nvSpPr>
        <p:spPr/>
        <p:txBody>
          <a:bodyPr/>
          <a:lstStyle/>
          <a:p>
            <a:r>
              <a:t>Footer</a:t>
            </a:r>
          </a:p>
        </p:txBody>
      </p:sp>
      <p:sp>
        <p:nvSpPr>
          <p:cNvPr id="4" name="PlaceHolder 3"/>
          <p:cNvSpPr>
            <a:spLocks noGrp="1"/>
          </p:cNvSpPr>
          <p:nvPr>
            <p:ph type="dt" idx="21"/>
          </p:nvPr>
        </p:nvSpPr>
        <p:spPr/>
        <p:txBody>
          <a:body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25"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20"/>
          </p:nvPr>
        </p:nvSpPr>
        <p:spPr/>
        <p:txBody>
          <a:bodyPr/>
          <a:lstStyle/>
          <a:p>
            <a:r>
              <a:t>Footer</a:t>
            </a:r>
          </a:p>
        </p:txBody>
      </p:sp>
      <p:sp>
        <p:nvSpPr>
          <p:cNvPr id="4" name="PlaceHolder 3"/>
          <p:cNvSpPr>
            <a:spLocks noGrp="1"/>
          </p:cNvSpPr>
          <p:nvPr>
            <p:ph type="dt" idx="21"/>
          </p:nvPr>
        </p:nvSpPr>
        <p:spPr/>
        <p:txBody>
          <a:body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2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27"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28"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29"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0"/>
          </p:nvPr>
        </p:nvSpPr>
        <p:spPr/>
        <p:txBody>
          <a:bodyPr/>
          <a:lstStyle/>
          <a:p>
            <a:r>
              <a:t>Footer</a:t>
            </a:r>
          </a:p>
        </p:txBody>
      </p:sp>
      <p:sp>
        <p:nvSpPr>
          <p:cNvPr id="7" name="PlaceHolder 6"/>
          <p:cNvSpPr>
            <a:spLocks noGrp="1"/>
          </p:cNvSpPr>
          <p:nvPr>
            <p:ph type="dt" idx="21"/>
          </p:nvPr>
        </p:nvSpPr>
        <p:spPr/>
        <p:txBody>
          <a:body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3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31"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32"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33"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0"/>
          </p:nvPr>
        </p:nvSpPr>
        <p:spPr/>
        <p:txBody>
          <a:bodyPr/>
          <a:lstStyle/>
          <a:p>
            <a:r>
              <a:t>Footer</a:t>
            </a:r>
          </a:p>
        </p:txBody>
      </p:sp>
      <p:sp>
        <p:nvSpPr>
          <p:cNvPr id="7" name="PlaceHolder 6"/>
          <p:cNvSpPr>
            <a:spLocks noGrp="1"/>
          </p:cNvSpPr>
          <p:nvPr>
            <p:ph type="dt" idx="21"/>
          </p:nvPr>
        </p:nvSpPr>
        <p:spPr/>
        <p:txBody>
          <a:body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34"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35"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36"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37"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0"/>
          </p:nvPr>
        </p:nvSpPr>
        <p:spPr/>
        <p:txBody>
          <a:bodyPr/>
          <a:lstStyle/>
          <a:p>
            <a:r>
              <a:t>Footer</a:t>
            </a:r>
          </a:p>
        </p:txBody>
      </p:sp>
      <p:sp>
        <p:nvSpPr>
          <p:cNvPr id="7" name="PlaceHolder 6"/>
          <p:cNvSpPr>
            <a:spLocks noGrp="1"/>
          </p:cNvSpPr>
          <p:nvPr>
            <p:ph type="dt" idx="21"/>
          </p:nvPr>
        </p:nvSpPr>
        <p:spPr/>
        <p:txBody>
          <a:body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3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39"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40"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0"/>
          </p:nvPr>
        </p:nvSpPr>
        <p:spPr/>
        <p:txBody>
          <a:bodyPr/>
          <a:lstStyle/>
          <a:p>
            <a:r>
              <a:t>Footer</a:t>
            </a:r>
          </a:p>
        </p:txBody>
      </p:sp>
      <p:sp>
        <p:nvSpPr>
          <p:cNvPr id="6" name="PlaceHolder 5"/>
          <p:cNvSpPr>
            <a:spLocks noGrp="1"/>
          </p:cNvSpPr>
          <p:nvPr>
            <p:ph type="dt" idx="21"/>
          </p:nvPr>
        </p:nvSpPr>
        <p:spPr/>
        <p:txBody>
          <a:body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42"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43"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44"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45"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20"/>
          </p:nvPr>
        </p:nvSpPr>
        <p:spPr/>
        <p:txBody>
          <a:bodyPr/>
          <a:lstStyle/>
          <a:p>
            <a:r>
              <a:t>Footer</a:t>
            </a:r>
          </a:p>
        </p:txBody>
      </p:sp>
      <p:sp>
        <p:nvSpPr>
          <p:cNvPr id="8" name="PlaceHolder 7"/>
          <p:cNvSpPr>
            <a:spLocks noGrp="1"/>
          </p:cNvSpPr>
          <p:nvPr>
            <p:ph type="dt" idx="21"/>
          </p:nvPr>
        </p:nvSpPr>
        <p:spPr/>
        <p:txBody>
          <a:body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47"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48"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49"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50"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51"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52"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20"/>
          </p:nvPr>
        </p:nvSpPr>
        <p:spPr/>
        <p:txBody>
          <a:bodyPr/>
          <a:lstStyle/>
          <a:p>
            <a:r>
              <a:t>Footer</a:t>
            </a:r>
          </a:p>
        </p:txBody>
      </p:sp>
      <p:sp>
        <p:nvSpPr>
          <p:cNvPr id="10" name="PlaceHolder 9"/>
          <p:cNvSpPr>
            <a:spLocks noGrp="1"/>
          </p:cNvSpPr>
          <p:nvPr>
            <p:ph type="dt" idx="21"/>
          </p:nvPr>
        </p:nvSpPr>
        <p:spPr/>
        <p:txBody>
          <a:body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2"/>
          </p:nvPr>
        </p:nvSpPr>
        <p:spPr/>
        <p:txBody>
          <a:bodyPr/>
          <a:lstStyle/>
          <a:p>
            <a:r>
              <a:t>Footer</a:t>
            </a:r>
          </a:p>
        </p:txBody>
      </p:sp>
      <p:sp>
        <p:nvSpPr>
          <p:cNvPr id="3" name="PlaceHolder 2"/>
          <p:cNvSpPr>
            <a:spLocks noGrp="1"/>
          </p:cNvSpPr>
          <p:nvPr>
            <p:ph type="sldNum" idx="23"/>
          </p:nvPr>
        </p:nvSpPr>
        <p:spPr/>
        <p:txBody>
          <a:bodyPr/>
          <a:lstStyle/>
          <a:p>
            <a:fld id="{8A8CE174-DFAD-4C04-9015-1B31BDA15779}" type="slidenum">
              <a:t>‹#›</a:t>
            </a:fld>
            <a:endParaRPr/>
          </a:p>
        </p:txBody>
      </p:sp>
      <p:sp>
        <p:nvSpPr>
          <p:cNvPr id="4" name="PlaceHolder 3"/>
          <p:cNvSpPr>
            <a:spLocks noGrp="1"/>
          </p:cNvSpPr>
          <p:nvPr>
            <p:ph type="dt" idx="24"/>
          </p:nvPr>
        </p:nvSpPr>
        <p:spPr/>
        <p:txBody>
          <a:body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6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62"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22"/>
          </p:nvPr>
        </p:nvSpPr>
        <p:spPr/>
        <p:txBody>
          <a:bodyPr/>
          <a:lstStyle/>
          <a:p>
            <a:r>
              <a:t>Footer</a:t>
            </a:r>
          </a:p>
        </p:txBody>
      </p:sp>
      <p:sp>
        <p:nvSpPr>
          <p:cNvPr id="5" name="PlaceHolder 4"/>
          <p:cNvSpPr>
            <a:spLocks noGrp="1"/>
          </p:cNvSpPr>
          <p:nvPr>
            <p:ph type="sldNum" idx="23"/>
          </p:nvPr>
        </p:nvSpPr>
        <p:spPr/>
        <p:txBody>
          <a:bodyPr/>
          <a:lstStyle/>
          <a:p>
            <a:fld id="{4033D80B-6780-48A2-8050-4397A1027FBB}" type="slidenum">
              <a:t>‹#›</a:t>
            </a:fld>
            <a:endParaRPr/>
          </a:p>
        </p:txBody>
      </p:sp>
      <p:sp>
        <p:nvSpPr>
          <p:cNvPr id="6" name="PlaceHolder 5"/>
          <p:cNvSpPr>
            <a:spLocks noGrp="1"/>
          </p:cNvSpPr>
          <p:nvPr>
            <p:ph type="dt" idx="24"/>
          </p:nvPr>
        </p:nvSpPr>
        <p:spPr/>
        <p:txBody>
          <a:body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6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64"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22"/>
          </p:nvPr>
        </p:nvSpPr>
        <p:spPr/>
        <p:txBody>
          <a:bodyPr/>
          <a:lstStyle/>
          <a:p>
            <a:r>
              <a:t>Footer</a:t>
            </a:r>
          </a:p>
        </p:txBody>
      </p:sp>
      <p:sp>
        <p:nvSpPr>
          <p:cNvPr id="5" name="PlaceHolder 4"/>
          <p:cNvSpPr>
            <a:spLocks noGrp="1"/>
          </p:cNvSpPr>
          <p:nvPr>
            <p:ph type="sldNum" idx="23"/>
          </p:nvPr>
        </p:nvSpPr>
        <p:spPr/>
        <p:txBody>
          <a:bodyPr/>
          <a:lstStyle/>
          <a:p>
            <a:fld id="{ABDBF4A0-8F7B-4BE9-8CEB-79D3B33962D8}" type="slidenum">
              <a:t>‹#›</a:t>
            </a:fld>
            <a:endParaRPr/>
          </a:p>
        </p:txBody>
      </p:sp>
      <p:sp>
        <p:nvSpPr>
          <p:cNvPr id="6" name="PlaceHolder 5"/>
          <p:cNvSpPr>
            <a:spLocks noGrp="1"/>
          </p:cNvSpPr>
          <p:nvPr>
            <p:ph type="dt" idx="24"/>
          </p:nvPr>
        </p:nvSpPr>
        <p:spPr/>
        <p:txBody>
          <a:body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66"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67"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2"/>
          </p:nvPr>
        </p:nvSpPr>
        <p:spPr/>
        <p:txBody>
          <a:bodyPr/>
          <a:lstStyle/>
          <a:p>
            <a:r>
              <a:t>Footer</a:t>
            </a:r>
          </a:p>
        </p:txBody>
      </p:sp>
      <p:sp>
        <p:nvSpPr>
          <p:cNvPr id="6" name="PlaceHolder 5"/>
          <p:cNvSpPr>
            <a:spLocks noGrp="1"/>
          </p:cNvSpPr>
          <p:nvPr>
            <p:ph type="sldNum" idx="23"/>
          </p:nvPr>
        </p:nvSpPr>
        <p:spPr/>
        <p:txBody>
          <a:bodyPr/>
          <a:lstStyle/>
          <a:p>
            <a:fld id="{31BBB3EB-4FA3-4CC1-9EB3-378F801B99E6}" type="slidenum">
              <a:t>‹#›</a:t>
            </a:fld>
            <a:endParaRPr/>
          </a:p>
        </p:txBody>
      </p:sp>
      <p:sp>
        <p:nvSpPr>
          <p:cNvPr id="7" name="PlaceHolder 6"/>
          <p:cNvSpPr>
            <a:spLocks noGrp="1"/>
          </p:cNvSpPr>
          <p:nvPr>
            <p:ph type="dt" idx="24"/>
          </p:nvPr>
        </p:nvSpPr>
        <p:spPr/>
        <p:txBody>
          <a:body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6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22"/>
          </p:nvPr>
        </p:nvSpPr>
        <p:spPr/>
        <p:txBody>
          <a:bodyPr/>
          <a:lstStyle/>
          <a:p>
            <a:r>
              <a:t>Footer</a:t>
            </a:r>
          </a:p>
        </p:txBody>
      </p:sp>
      <p:sp>
        <p:nvSpPr>
          <p:cNvPr id="4" name="PlaceHolder 3"/>
          <p:cNvSpPr>
            <a:spLocks noGrp="1"/>
          </p:cNvSpPr>
          <p:nvPr>
            <p:ph type="sldNum" idx="23"/>
          </p:nvPr>
        </p:nvSpPr>
        <p:spPr/>
        <p:txBody>
          <a:bodyPr/>
          <a:lstStyle/>
          <a:p>
            <a:fld id="{49EA8977-1FE5-4C83-BFA4-2F13BEE2C566}" type="slidenum">
              <a:t>‹#›</a:t>
            </a:fld>
            <a:endParaRPr/>
          </a:p>
        </p:txBody>
      </p:sp>
      <p:sp>
        <p:nvSpPr>
          <p:cNvPr id="5" name="PlaceHolder 4"/>
          <p:cNvSpPr>
            <a:spLocks noGrp="1"/>
          </p:cNvSpPr>
          <p:nvPr>
            <p:ph type="dt" idx="24"/>
          </p:nvPr>
        </p:nvSpPr>
        <p:spPr/>
        <p:txBody>
          <a:body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69"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22"/>
          </p:nvPr>
        </p:nvSpPr>
        <p:spPr/>
        <p:txBody>
          <a:bodyPr/>
          <a:lstStyle/>
          <a:p>
            <a:r>
              <a:t>Footer</a:t>
            </a:r>
          </a:p>
        </p:txBody>
      </p:sp>
      <p:sp>
        <p:nvSpPr>
          <p:cNvPr id="4" name="PlaceHolder 3"/>
          <p:cNvSpPr>
            <a:spLocks noGrp="1"/>
          </p:cNvSpPr>
          <p:nvPr>
            <p:ph type="sldNum" idx="23"/>
          </p:nvPr>
        </p:nvSpPr>
        <p:spPr/>
        <p:txBody>
          <a:bodyPr/>
          <a:lstStyle/>
          <a:p>
            <a:fld id="{62FDD748-3DA4-4BB3-8E0A-3E3C3E06F9E1}" type="slidenum">
              <a:t>‹#›</a:t>
            </a:fld>
            <a:endParaRPr/>
          </a:p>
        </p:txBody>
      </p:sp>
      <p:sp>
        <p:nvSpPr>
          <p:cNvPr id="5" name="PlaceHolder 4"/>
          <p:cNvSpPr>
            <a:spLocks noGrp="1"/>
          </p:cNvSpPr>
          <p:nvPr>
            <p:ph type="dt" idx="24"/>
          </p:nvPr>
        </p:nvSpPr>
        <p:spPr/>
        <p:txBody>
          <a:body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7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71"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72"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73"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2"/>
          </p:nvPr>
        </p:nvSpPr>
        <p:spPr/>
        <p:txBody>
          <a:bodyPr/>
          <a:lstStyle/>
          <a:p>
            <a:r>
              <a:t>Footer</a:t>
            </a:r>
          </a:p>
        </p:txBody>
      </p:sp>
      <p:sp>
        <p:nvSpPr>
          <p:cNvPr id="7" name="PlaceHolder 6"/>
          <p:cNvSpPr>
            <a:spLocks noGrp="1"/>
          </p:cNvSpPr>
          <p:nvPr>
            <p:ph type="sldNum" idx="23"/>
          </p:nvPr>
        </p:nvSpPr>
        <p:spPr/>
        <p:txBody>
          <a:bodyPr/>
          <a:lstStyle/>
          <a:p>
            <a:fld id="{E2D3C7BE-074A-49F7-8278-54391B13D28F}" type="slidenum">
              <a:t>‹#›</a:t>
            </a:fld>
            <a:endParaRPr/>
          </a:p>
        </p:txBody>
      </p:sp>
      <p:sp>
        <p:nvSpPr>
          <p:cNvPr id="8" name="PlaceHolder 7"/>
          <p:cNvSpPr>
            <a:spLocks noGrp="1"/>
          </p:cNvSpPr>
          <p:nvPr>
            <p:ph type="dt" idx="24"/>
          </p:nvPr>
        </p:nvSpPr>
        <p:spPr/>
        <p:txBody>
          <a:body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74"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75"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76"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77"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2"/>
          </p:nvPr>
        </p:nvSpPr>
        <p:spPr/>
        <p:txBody>
          <a:bodyPr/>
          <a:lstStyle/>
          <a:p>
            <a:r>
              <a:t>Footer</a:t>
            </a:r>
          </a:p>
        </p:txBody>
      </p:sp>
      <p:sp>
        <p:nvSpPr>
          <p:cNvPr id="7" name="PlaceHolder 6"/>
          <p:cNvSpPr>
            <a:spLocks noGrp="1"/>
          </p:cNvSpPr>
          <p:nvPr>
            <p:ph type="sldNum" idx="23"/>
          </p:nvPr>
        </p:nvSpPr>
        <p:spPr/>
        <p:txBody>
          <a:bodyPr/>
          <a:lstStyle/>
          <a:p>
            <a:fld id="{BDC8AD74-8A5E-46FD-8BDC-8FDF9294A8A1}" type="slidenum">
              <a:t>‹#›</a:t>
            </a:fld>
            <a:endParaRPr/>
          </a:p>
        </p:txBody>
      </p:sp>
      <p:sp>
        <p:nvSpPr>
          <p:cNvPr id="8" name="PlaceHolder 7"/>
          <p:cNvSpPr>
            <a:spLocks noGrp="1"/>
          </p:cNvSpPr>
          <p:nvPr>
            <p:ph type="dt" idx="24"/>
          </p:nvPr>
        </p:nvSpPr>
        <p:spPr/>
        <p:txBody>
          <a:body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7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79"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80"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81"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2"/>
          </p:nvPr>
        </p:nvSpPr>
        <p:spPr/>
        <p:txBody>
          <a:bodyPr/>
          <a:lstStyle/>
          <a:p>
            <a:r>
              <a:t>Footer</a:t>
            </a:r>
          </a:p>
        </p:txBody>
      </p:sp>
      <p:sp>
        <p:nvSpPr>
          <p:cNvPr id="7" name="PlaceHolder 6"/>
          <p:cNvSpPr>
            <a:spLocks noGrp="1"/>
          </p:cNvSpPr>
          <p:nvPr>
            <p:ph type="sldNum" idx="23"/>
          </p:nvPr>
        </p:nvSpPr>
        <p:spPr/>
        <p:txBody>
          <a:bodyPr/>
          <a:lstStyle/>
          <a:p>
            <a:fld id="{11185E80-8566-4B94-9C79-F5B254F6CA20}" type="slidenum">
              <a:t>‹#›</a:t>
            </a:fld>
            <a:endParaRPr/>
          </a:p>
        </p:txBody>
      </p:sp>
      <p:sp>
        <p:nvSpPr>
          <p:cNvPr id="8" name="PlaceHolder 7"/>
          <p:cNvSpPr>
            <a:spLocks noGrp="1"/>
          </p:cNvSpPr>
          <p:nvPr>
            <p:ph type="dt" idx="24"/>
          </p:nvPr>
        </p:nvSpPr>
        <p:spPr/>
        <p:txBody>
          <a:body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8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83"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84"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2"/>
          </p:nvPr>
        </p:nvSpPr>
        <p:spPr/>
        <p:txBody>
          <a:bodyPr/>
          <a:lstStyle/>
          <a:p>
            <a:r>
              <a:t>Footer</a:t>
            </a:r>
          </a:p>
        </p:txBody>
      </p:sp>
      <p:sp>
        <p:nvSpPr>
          <p:cNvPr id="6" name="PlaceHolder 5"/>
          <p:cNvSpPr>
            <a:spLocks noGrp="1"/>
          </p:cNvSpPr>
          <p:nvPr>
            <p:ph type="sldNum" idx="23"/>
          </p:nvPr>
        </p:nvSpPr>
        <p:spPr/>
        <p:txBody>
          <a:bodyPr/>
          <a:lstStyle/>
          <a:p>
            <a:fld id="{67549FDC-3009-4215-A471-D3DC1577E543}" type="slidenum">
              <a:t>‹#›</a:t>
            </a:fld>
            <a:endParaRPr/>
          </a:p>
        </p:txBody>
      </p:sp>
      <p:sp>
        <p:nvSpPr>
          <p:cNvPr id="7" name="PlaceHolder 6"/>
          <p:cNvSpPr>
            <a:spLocks noGrp="1"/>
          </p:cNvSpPr>
          <p:nvPr>
            <p:ph type="dt" idx="24"/>
          </p:nvPr>
        </p:nvSpPr>
        <p:spPr/>
        <p:txBody>
          <a:body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8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86"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87"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88"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89"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22"/>
          </p:nvPr>
        </p:nvSpPr>
        <p:spPr/>
        <p:txBody>
          <a:bodyPr/>
          <a:lstStyle/>
          <a:p>
            <a:r>
              <a:t>Footer</a:t>
            </a:r>
          </a:p>
        </p:txBody>
      </p:sp>
      <p:sp>
        <p:nvSpPr>
          <p:cNvPr id="8" name="PlaceHolder 7"/>
          <p:cNvSpPr>
            <a:spLocks noGrp="1"/>
          </p:cNvSpPr>
          <p:nvPr>
            <p:ph type="sldNum" idx="23"/>
          </p:nvPr>
        </p:nvSpPr>
        <p:spPr/>
        <p:txBody>
          <a:bodyPr/>
          <a:lstStyle/>
          <a:p>
            <a:fld id="{C2267444-342F-4A39-A5F3-4BEB30F1937C}" type="slidenum">
              <a:t>‹#›</a:t>
            </a:fld>
            <a:endParaRPr/>
          </a:p>
        </p:txBody>
      </p:sp>
      <p:sp>
        <p:nvSpPr>
          <p:cNvPr id="9" name="PlaceHolder 8"/>
          <p:cNvSpPr>
            <a:spLocks noGrp="1"/>
          </p:cNvSpPr>
          <p:nvPr>
            <p:ph type="dt" idx="24"/>
          </p:nvPr>
        </p:nvSpPr>
        <p:spPr/>
        <p:txBody>
          <a:body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91"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92"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93"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94"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95"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396"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22"/>
          </p:nvPr>
        </p:nvSpPr>
        <p:spPr/>
        <p:txBody>
          <a:bodyPr/>
          <a:lstStyle/>
          <a:p>
            <a:r>
              <a:t>Footer</a:t>
            </a:r>
          </a:p>
        </p:txBody>
      </p:sp>
      <p:sp>
        <p:nvSpPr>
          <p:cNvPr id="10" name="PlaceHolder 9"/>
          <p:cNvSpPr>
            <a:spLocks noGrp="1"/>
          </p:cNvSpPr>
          <p:nvPr>
            <p:ph type="sldNum" idx="23"/>
          </p:nvPr>
        </p:nvSpPr>
        <p:spPr/>
        <p:txBody>
          <a:bodyPr/>
          <a:lstStyle/>
          <a:p>
            <a:fld id="{E9A8CD7E-7D2F-4D72-BF74-AB462532972D}" type="slidenum">
              <a:t>‹#›</a:t>
            </a:fld>
            <a:endParaRPr/>
          </a:p>
        </p:txBody>
      </p:sp>
      <p:sp>
        <p:nvSpPr>
          <p:cNvPr id="11" name="PlaceHolder 10"/>
          <p:cNvSpPr>
            <a:spLocks noGrp="1"/>
          </p:cNvSpPr>
          <p:nvPr>
            <p:ph type="dt" idx="24"/>
          </p:nvPr>
        </p:nvSpPr>
        <p:spPr/>
        <p:txBody>
          <a:body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lstStyle/>
          <a:p>
            <a:r>
              <a:t>Footer</a:t>
            </a:r>
          </a:p>
        </p:txBody>
      </p:sp>
      <p:sp>
        <p:nvSpPr>
          <p:cNvPr id="3" name="PlaceHolder 2"/>
          <p:cNvSpPr>
            <a:spLocks noGrp="1"/>
          </p:cNvSpPr>
          <p:nvPr>
            <p:ph type="sldNum" idx="26"/>
          </p:nvPr>
        </p:nvSpPr>
        <p:spPr/>
        <p:txBody>
          <a:bodyPr/>
          <a:lstStyle/>
          <a:p>
            <a:fld id="{8B0B7E41-EC0B-4D27-98FF-2674C22CB314}" type="slidenum">
              <a:t>‹#›</a:t>
            </a:fld>
            <a:endParaRPr/>
          </a:p>
        </p:txBody>
      </p:sp>
      <p:sp>
        <p:nvSpPr>
          <p:cNvPr id="4" name="PlaceHolder 3"/>
          <p:cNvSpPr>
            <a:spLocks noGrp="1"/>
          </p:cNvSpPr>
          <p:nvPr>
            <p:ph type="dt" idx="27"/>
          </p:nvPr>
        </p:nvSpPr>
        <p:spPr/>
        <p:txBody>
          <a:body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06"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25"/>
          </p:nvPr>
        </p:nvSpPr>
        <p:spPr/>
        <p:txBody>
          <a:bodyPr/>
          <a:lstStyle/>
          <a:p>
            <a:r>
              <a:t>Footer</a:t>
            </a:r>
          </a:p>
        </p:txBody>
      </p:sp>
      <p:sp>
        <p:nvSpPr>
          <p:cNvPr id="5" name="PlaceHolder 4"/>
          <p:cNvSpPr>
            <a:spLocks noGrp="1"/>
          </p:cNvSpPr>
          <p:nvPr>
            <p:ph type="sldNum" idx="26"/>
          </p:nvPr>
        </p:nvSpPr>
        <p:spPr/>
        <p:txBody>
          <a:bodyPr/>
          <a:lstStyle/>
          <a:p>
            <a:fld id="{763540F5-BF00-4610-AE2C-2EDA33A86A05}" type="slidenum">
              <a:t>‹#›</a:t>
            </a:fld>
            <a:endParaRPr/>
          </a:p>
        </p:txBody>
      </p:sp>
      <p:sp>
        <p:nvSpPr>
          <p:cNvPr id="6" name="PlaceHolder 5"/>
          <p:cNvSpPr>
            <a:spLocks noGrp="1"/>
          </p:cNvSpPr>
          <p:nvPr>
            <p:ph type="dt" idx="27"/>
          </p:nvPr>
        </p:nvSpPr>
        <p:spPr/>
        <p:txBody>
          <a:body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0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08"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25"/>
          </p:nvPr>
        </p:nvSpPr>
        <p:spPr/>
        <p:txBody>
          <a:bodyPr/>
          <a:lstStyle/>
          <a:p>
            <a:r>
              <a:t>Footer</a:t>
            </a:r>
          </a:p>
        </p:txBody>
      </p:sp>
      <p:sp>
        <p:nvSpPr>
          <p:cNvPr id="5" name="PlaceHolder 4"/>
          <p:cNvSpPr>
            <a:spLocks noGrp="1"/>
          </p:cNvSpPr>
          <p:nvPr>
            <p:ph type="sldNum" idx="26"/>
          </p:nvPr>
        </p:nvSpPr>
        <p:spPr/>
        <p:txBody>
          <a:bodyPr/>
          <a:lstStyle/>
          <a:p>
            <a:fld id="{B04C2F0D-7AA4-45A9-B258-00D550CE2EF4}" type="slidenum">
              <a:t>‹#›</a:t>
            </a:fld>
            <a:endParaRPr/>
          </a:p>
        </p:txBody>
      </p:sp>
      <p:sp>
        <p:nvSpPr>
          <p:cNvPr id="6" name="PlaceHolder 5"/>
          <p:cNvSpPr>
            <a:spLocks noGrp="1"/>
          </p:cNvSpPr>
          <p:nvPr>
            <p:ph type="dt" idx="27"/>
          </p:nvPr>
        </p:nvSpPr>
        <p:spPr/>
        <p:txBody>
          <a:body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0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10"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11"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5"/>
          </p:nvPr>
        </p:nvSpPr>
        <p:spPr/>
        <p:txBody>
          <a:bodyPr/>
          <a:lstStyle/>
          <a:p>
            <a:r>
              <a:t>Footer</a:t>
            </a:r>
          </a:p>
        </p:txBody>
      </p:sp>
      <p:sp>
        <p:nvSpPr>
          <p:cNvPr id="6" name="PlaceHolder 5"/>
          <p:cNvSpPr>
            <a:spLocks noGrp="1"/>
          </p:cNvSpPr>
          <p:nvPr>
            <p:ph type="sldNum" idx="26"/>
          </p:nvPr>
        </p:nvSpPr>
        <p:spPr/>
        <p:txBody>
          <a:bodyPr/>
          <a:lstStyle/>
          <a:p>
            <a:fld id="{1ABDDD46-056F-4E5A-8714-218C734C730E}" type="slidenum">
              <a:t>‹#›</a:t>
            </a:fld>
            <a:endParaRPr/>
          </a:p>
        </p:txBody>
      </p:sp>
      <p:sp>
        <p:nvSpPr>
          <p:cNvPr id="7" name="PlaceHolder 6"/>
          <p:cNvSpPr>
            <a:spLocks noGrp="1"/>
          </p:cNvSpPr>
          <p:nvPr>
            <p:ph type="dt" idx="27"/>
          </p:nvPr>
        </p:nvSpPr>
        <p:spPr/>
        <p:txBody>
          <a:body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1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25"/>
          </p:nvPr>
        </p:nvSpPr>
        <p:spPr/>
        <p:txBody>
          <a:bodyPr/>
          <a:lstStyle/>
          <a:p>
            <a:r>
              <a:t>Footer</a:t>
            </a:r>
          </a:p>
        </p:txBody>
      </p:sp>
      <p:sp>
        <p:nvSpPr>
          <p:cNvPr id="4" name="PlaceHolder 3"/>
          <p:cNvSpPr>
            <a:spLocks noGrp="1"/>
          </p:cNvSpPr>
          <p:nvPr>
            <p:ph type="sldNum" idx="26"/>
          </p:nvPr>
        </p:nvSpPr>
        <p:spPr/>
        <p:txBody>
          <a:bodyPr/>
          <a:lstStyle/>
          <a:p>
            <a:fld id="{BE48BA04-44E1-4F5F-A270-E054F7086271}" type="slidenum">
              <a:t>‹#›</a:t>
            </a:fld>
            <a:endParaRPr/>
          </a:p>
        </p:txBody>
      </p:sp>
      <p:sp>
        <p:nvSpPr>
          <p:cNvPr id="5" name="PlaceHolder 4"/>
          <p:cNvSpPr>
            <a:spLocks noGrp="1"/>
          </p:cNvSpPr>
          <p:nvPr>
            <p:ph type="dt" idx="27"/>
          </p:nvPr>
        </p:nvSpPr>
        <p:spPr/>
        <p:txBody>
          <a:body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13"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25"/>
          </p:nvPr>
        </p:nvSpPr>
        <p:spPr/>
        <p:txBody>
          <a:bodyPr/>
          <a:lstStyle/>
          <a:p>
            <a:r>
              <a:t>Footer</a:t>
            </a:r>
          </a:p>
        </p:txBody>
      </p:sp>
      <p:sp>
        <p:nvSpPr>
          <p:cNvPr id="4" name="PlaceHolder 3"/>
          <p:cNvSpPr>
            <a:spLocks noGrp="1"/>
          </p:cNvSpPr>
          <p:nvPr>
            <p:ph type="sldNum" idx="26"/>
          </p:nvPr>
        </p:nvSpPr>
        <p:spPr/>
        <p:txBody>
          <a:bodyPr/>
          <a:lstStyle/>
          <a:p>
            <a:fld id="{CC9FDD95-A2D2-42EC-B81E-0DFCB49F6349}" type="slidenum">
              <a:t>‹#›</a:t>
            </a:fld>
            <a:endParaRPr/>
          </a:p>
        </p:txBody>
      </p:sp>
      <p:sp>
        <p:nvSpPr>
          <p:cNvPr id="5" name="PlaceHolder 4"/>
          <p:cNvSpPr>
            <a:spLocks noGrp="1"/>
          </p:cNvSpPr>
          <p:nvPr>
            <p:ph type="dt" idx="27"/>
          </p:nvPr>
        </p:nvSpPr>
        <p:spPr/>
        <p:txBody>
          <a:body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14"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15"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16"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17"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5"/>
          </p:nvPr>
        </p:nvSpPr>
        <p:spPr/>
        <p:txBody>
          <a:bodyPr/>
          <a:lstStyle/>
          <a:p>
            <a:r>
              <a:t>Footer</a:t>
            </a:r>
          </a:p>
        </p:txBody>
      </p:sp>
      <p:sp>
        <p:nvSpPr>
          <p:cNvPr id="7" name="PlaceHolder 6"/>
          <p:cNvSpPr>
            <a:spLocks noGrp="1"/>
          </p:cNvSpPr>
          <p:nvPr>
            <p:ph type="sldNum" idx="26"/>
          </p:nvPr>
        </p:nvSpPr>
        <p:spPr/>
        <p:txBody>
          <a:bodyPr/>
          <a:lstStyle/>
          <a:p>
            <a:fld id="{93C8E661-7ADD-4354-80D8-BE9B9DCF4D51}" type="slidenum">
              <a:t>‹#›</a:t>
            </a:fld>
            <a:endParaRPr/>
          </a:p>
        </p:txBody>
      </p:sp>
      <p:sp>
        <p:nvSpPr>
          <p:cNvPr id="8" name="PlaceHolder 7"/>
          <p:cNvSpPr>
            <a:spLocks noGrp="1"/>
          </p:cNvSpPr>
          <p:nvPr>
            <p:ph type="dt" idx="27"/>
          </p:nvPr>
        </p:nvSpPr>
        <p:spPr/>
        <p:txBody>
          <a:body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1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19"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20"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21"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5"/>
          </p:nvPr>
        </p:nvSpPr>
        <p:spPr/>
        <p:txBody>
          <a:bodyPr/>
          <a:lstStyle/>
          <a:p>
            <a:r>
              <a:t>Footer</a:t>
            </a:r>
          </a:p>
        </p:txBody>
      </p:sp>
      <p:sp>
        <p:nvSpPr>
          <p:cNvPr id="7" name="PlaceHolder 6"/>
          <p:cNvSpPr>
            <a:spLocks noGrp="1"/>
          </p:cNvSpPr>
          <p:nvPr>
            <p:ph type="sldNum" idx="26"/>
          </p:nvPr>
        </p:nvSpPr>
        <p:spPr/>
        <p:txBody>
          <a:bodyPr/>
          <a:lstStyle/>
          <a:p>
            <a:fld id="{D1159E19-FD88-4A15-AE43-7C40B4C0890C}" type="slidenum">
              <a:t>‹#›</a:t>
            </a:fld>
            <a:endParaRPr/>
          </a:p>
        </p:txBody>
      </p:sp>
      <p:sp>
        <p:nvSpPr>
          <p:cNvPr id="8" name="PlaceHolder 7"/>
          <p:cNvSpPr>
            <a:spLocks noGrp="1"/>
          </p:cNvSpPr>
          <p:nvPr>
            <p:ph type="dt" idx="27"/>
          </p:nvPr>
        </p:nvSpPr>
        <p:spPr/>
        <p:txBody>
          <a:body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2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23"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24"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25"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5"/>
          </p:nvPr>
        </p:nvSpPr>
        <p:spPr/>
        <p:txBody>
          <a:bodyPr/>
          <a:lstStyle/>
          <a:p>
            <a:r>
              <a:t>Footer</a:t>
            </a:r>
          </a:p>
        </p:txBody>
      </p:sp>
      <p:sp>
        <p:nvSpPr>
          <p:cNvPr id="7" name="PlaceHolder 6"/>
          <p:cNvSpPr>
            <a:spLocks noGrp="1"/>
          </p:cNvSpPr>
          <p:nvPr>
            <p:ph type="sldNum" idx="26"/>
          </p:nvPr>
        </p:nvSpPr>
        <p:spPr/>
        <p:txBody>
          <a:bodyPr/>
          <a:lstStyle/>
          <a:p>
            <a:fld id="{AE8ECFE9-CB81-4F07-A006-9D6A6A085A0E}" type="slidenum">
              <a:t>‹#›</a:t>
            </a:fld>
            <a:endParaRPr/>
          </a:p>
        </p:txBody>
      </p:sp>
      <p:sp>
        <p:nvSpPr>
          <p:cNvPr id="8" name="PlaceHolder 7"/>
          <p:cNvSpPr>
            <a:spLocks noGrp="1"/>
          </p:cNvSpPr>
          <p:nvPr>
            <p:ph type="dt" idx="27"/>
          </p:nvPr>
        </p:nvSpPr>
        <p:spPr/>
        <p:txBody>
          <a:body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2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27"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28"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5"/>
          </p:nvPr>
        </p:nvSpPr>
        <p:spPr/>
        <p:txBody>
          <a:bodyPr/>
          <a:lstStyle/>
          <a:p>
            <a:r>
              <a:t>Footer</a:t>
            </a:r>
          </a:p>
        </p:txBody>
      </p:sp>
      <p:sp>
        <p:nvSpPr>
          <p:cNvPr id="6" name="PlaceHolder 5"/>
          <p:cNvSpPr>
            <a:spLocks noGrp="1"/>
          </p:cNvSpPr>
          <p:nvPr>
            <p:ph type="sldNum" idx="26"/>
          </p:nvPr>
        </p:nvSpPr>
        <p:spPr/>
        <p:txBody>
          <a:bodyPr/>
          <a:lstStyle/>
          <a:p>
            <a:fld id="{3F8C0C00-3503-41A5-9212-F4EDBC2CF871}" type="slidenum">
              <a:t>‹#›</a:t>
            </a:fld>
            <a:endParaRPr/>
          </a:p>
        </p:txBody>
      </p:sp>
      <p:sp>
        <p:nvSpPr>
          <p:cNvPr id="7" name="PlaceHolder 6"/>
          <p:cNvSpPr>
            <a:spLocks noGrp="1"/>
          </p:cNvSpPr>
          <p:nvPr>
            <p:ph type="dt" idx="27"/>
          </p:nvPr>
        </p:nvSpPr>
        <p:spPr/>
        <p:txBody>
          <a:body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2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30"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1"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2"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3"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25"/>
          </p:nvPr>
        </p:nvSpPr>
        <p:spPr/>
        <p:txBody>
          <a:bodyPr/>
          <a:lstStyle/>
          <a:p>
            <a:r>
              <a:t>Footer</a:t>
            </a:r>
          </a:p>
        </p:txBody>
      </p:sp>
      <p:sp>
        <p:nvSpPr>
          <p:cNvPr id="8" name="PlaceHolder 7"/>
          <p:cNvSpPr>
            <a:spLocks noGrp="1"/>
          </p:cNvSpPr>
          <p:nvPr>
            <p:ph type="sldNum" idx="26"/>
          </p:nvPr>
        </p:nvSpPr>
        <p:spPr/>
        <p:txBody>
          <a:bodyPr/>
          <a:lstStyle/>
          <a:p>
            <a:fld id="{1E4F6B52-9D80-4D51-B42D-874E9193A1E2}" type="slidenum">
              <a:t>‹#›</a:t>
            </a:fld>
            <a:endParaRPr/>
          </a:p>
        </p:txBody>
      </p:sp>
      <p:sp>
        <p:nvSpPr>
          <p:cNvPr id="9" name="PlaceHolder 8"/>
          <p:cNvSpPr>
            <a:spLocks noGrp="1"/>
          </p:cNvSpPr>
          <p:nvPr>
            <p:ph type="dt" idx="27"/>
          </p:nvPr>
        </p:nvSpPr>
        <p:spPr/>
        <p:txBody>
          <a:body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34"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35"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6"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7"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8"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39"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40"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25"/>
          </p:nvPr>
        </p:nvSpPr>
        <p:spPr/>
        <p:txBody>
          <a:bodyPr/>
          <a:lstStyle/>
          <a:p>
            <a:r>
              <a:t>Footer</a:t>
            </a:r>
          </a:p>
        </p:txBody>
      </p:sp>
      <p:sp>
        <p:nvSpPr>
          <p:cNvPr id="10" name="PlaceHolder 9"/>
          <p:cNvSpPr>
            <a:spLocks noGrp="1"/>
          </p:cNvSpPr>
          <p:nvPr>
            <p:ph type="sldNum" idx="26"/>
          </p:nvPr>
        </p:nvSpPr>
        <p:spPr/>
        <p:txBody>
          <a:bodyPr/>
          <a:lstStyle/>
          <a:p>
            <a:fld id="{659D53B7-C90C-4DDB-B158-D96DE765783A}" type="slidenum">
              <a:t>‹#›</a:t>
            </a:fld>
            <a:endParaRPr/>
          </a:p>
        </p:txBody>
      </p:sp>
      <p:sp>
        <p:nvSpPr>
          <p:cNvPr id="11" name="PlaceHolder 10"/>
          <p:cNvSpPr>
            <a:spLocks noGrp="1"/>
          </p:cNvSpPr>
          <p:nvPr>
            <p:ph type="dt" idx="27"/>
          </p:nvPr>
        </p:nvSpPr>
        <p:spPr/>
        <p:txBody>
          <a:body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lstStyle/>
          <a:p>
            <a:r>
              <a:t>Footer</a:t>
            </a:r>
          </a:p>
        </p:txBody>
      </p:sp>
      <p:sp>
        <p:nvSpPr>
          <p:cNvPr id="3" name="PlaceHolder 2"/>
          <p:cNvSpPr>
            <a:spLocks noGrp="1"/>
          </p:cNvSpPr>
          <p:nvPr>
            <p:ph type="sldNum" idx="29"/>
          </p:nvPr>
        </p:nvSpPr>
        <p:spPr/>
        <p:txBody>
          <a:bodyPr/>
          <a:lstStyle/>
          <a:p>
            <a:fld id="{80E3451A-E0A7-47AC-8374-405BF3A5D7E7}" type="slidenum">
              <a:t>‹#›</a:t>
            </a:fld>
            <a:endParaRPr/>
          </a:p>
        </p:txBody>
      </p:sp>
      <p:sp>
        <p:nvSpPr>
          <p:cNvPr id="4" name="PlaceHolder 3"/>
          <p:cNvSpPr>
            <a:spLocks noGrp="1"/>
          </p:cNvSpPr>
          <p:nvPr>
            <p:ph type="dt" idx="30"/>
          </p:nvPr>
        </p:nvSpPr>
        <p:spPr/>
        <p:txBody>
          <a:body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4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50"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28"/>
          </p:nvPr>
        </p:nvSpPr>
        <p:spPr/>
        <p:txBody>
          <a:bodyPr/>
          <a:lstStyle/>
          <a:p>
            <a:r>
              <a:t>Footer</a:t>
            </a:r>
          </a:p>
        </p:txBody>
      </p:sp>
      <p:sp>
        <p:nvSpPr>
          <p:cNvPr id="5" name="PlaceHolder 4"/>
          <p:cNvSpPr>
            <a:spLocks noGrp="1"/>
          </p:cNvSpPr>
          <p:nvPr>
            <p:ph type="sldNum" idx="29"/>
          </p:nvPr>
        </p:nvSpPr>
        <p:spPr/>
        <p:txBody>
          <a:bodyPr/>
          <a:lstStyle/>
          <a:p>
            <a:fld id="{A1BF1DA0-34DE-44D4-9BA9-57128A7073F8}" type="slidenum">
              <a:t>‹#›</a:t>
            </a:fld>
            <a:endParaRPr/>
          </a:p>
        </p:txBody>
      </p:sp>
      <p:sp>
        <p:nvSpPr>
          <p:cNvPr id="6" name="PlaceHolder 5"/>
          <p:cNvSpPr>
            <a:spLocks noGrp="1"/>
          </p:cNvSpPr>
          <p:nvPr>
            <p:ph type="dt" idx="30"/>
          </p:nvPr>
        </p:nvSpPr>
        <p:spPr/>
        <p:txBody>
          <a:body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5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52"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28"/>
          </p:nvPr>
        </p:nvSpPr>
        <p:spPr/>
        <p:txBody>
          <a:bodyPr/>
          <a:lstStyle/>
          <a:p>
            <a:r>
              <a:t>Footer</a:t>
            </a:r>
          </a:p>
        </p:txBody>
      </p:sp>
      <p:sp>
        <p:nvSpPr>
          <p:cNvPr id="5" name="PlaceHolder 4"/>
          <p:cNvSpPr>
            <a:spLocks noGrp="1"/>
          </p:cNvSpPr>
          <p:nvPr>
            <p:ph type="sldNum" idx="29"/>
          </p:nvPr>
        </p:nvSpPr>
        <p:spPr/>
        <p:txBody>
          <a:bodyPr/>
          <a:lstStyle/>
          <a:p>
            <a:fld id="{4A3954D0-B72D-4B64-9196-5F7D0FB9F050}" type="slidenum">
              <a:t>‹#›</a:t>
            </a:fld>
            <a:endParaRPr/>
          </a:p>
        </p:txBody>
      </p:sp>
      <p:sp>
        <p:nvSpPr>
          <p:cNvPr id="6" name="PlaceHolder 5"/>
          <p:cNvSpPr>
            <a:spLocks noGrp="1"/>
          </p:cNvSpPr>
          <p:nvPr>
            <p:ph type="dt" idx="30"/>
          </p:nvPr>
        </p:nvSpPr>
        <p:spPr/>
        <p:txBody>
          <a:body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54"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55"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8"/>
          </p:nvPr>
        </p:nvSpPr>
        <p:spPr/>
        <p:txBody>
          <a:bodyPr/>
          <a:lstStyle/>
          <a:p>
            <a:r>
              <a:t>Footer</a:t>
            </a:r>
          </a:p>
        </p:txBody>
      </p:sp>
      <p:sp>
        <p:nvSpPr>
          <p:cNvPr id="6" name="PlaceHolder 5"/>
          <p:cNvSpPr>
            <a:spLocks noGrp="1"/>
          </p:cNvSpPr>
          <p:nvPr>
            <p:ph type="sldNum" idx="29"/>
          </p:nvPr>
        </p:nvSpPr>
        <p:spPr/>
        <p:txBody>
          <a:bodyPr/>
          <a:lstStyle/>
          <a:p>
            <a:fld id="{47F0AD5D-BCAA-482C-AF32-E6554773A659}" type="slidenum">
              <a:t>‹#›</a:t>
            </a:fld>
            <a:endParaRPr/>
          </a:p>
        </p:txBody>
      </p:sp>
      <p:sp>
        <p:nvSpPr>
          <p:cNvPr id="7" name="PlaceHolder 6"/>
          <p:cNvSpPr>
            <a:spLocks noGrp="1"/>
          </p:cNvSpPr>
          <p:nvPr>
            <p:ph type="dt" idx="30"/>
          </p:nvPr>
        </p:nvSpPr>
        <p:spPr/>
        <p:txBody>
          <a:body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5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28"/>
          </p:nvPr>
        </p:nvSpPr>
        <p:spPr/>
        <p:txBody>
          <a:bodyPr/>
          <a:lstStyle/>
          <a:p>
            <a:r>
              <a:t>Footer</a:t>
            </a:r>
          </a:p>
        </p:txBody>
      </p:sp>
      <p:sp>
        <p:nvSpPr>
          <p:cNvPr id="4" name="PlaceHolder 3"/>
          <p:cNvSpPr>
            <a:spLocks noGrp="1"/>
          </p:cNvSpPr>
          <p:nvPr>
            <p:ph type="sldNum" idx="29"/>
          </p:nvPr>
        </p:nvSpPr>
        <p:spPr/>
        <p:txBody>
          <a:bodyPr/>
          <a:lstStyle/>
          <a:p>
            <a:fld id="{A1BE27B2-4C76-41D4-8F89-697252BE80F6}" type="slidenum">
              <a:t>‹#›</a:t>
            </a:fld>
            <a:endParaRPr/>
          </a:p>
        </p:txBody>
      </p:sp>
      <p:sp>
        <p:nvSpPr>
          <p:cNvPr id="5" name="PlaceHolder 4"/>
          <p:cNvSpPr>
            <a:spLocks noGrp="1"/>
          </p:cNvSpPr>
          <p:nvPr>
            <p:ph type="dt" idx="30"/>
          </p:nvPr>
        </p:nvSpPr>
        <p:spPr/>
        <p:txBody>
          <a:body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57"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28"/>
          </p:nvPr>
        </p:nvSpPr>
        <p:spPr/>
        <p:txBody>
          <a:bodyPr/>
          <a:lstStyle/>
          <a:p>
            <a:r>
              <a:t>Footer</a:t>
            </a:r>
          </a:p>
        </p:txBody>
      </p:sp>
      <p:sp>
        <p:nvSpPr>
          <p:cNvPr id="4" name="PlaceHolder 3"/>
          <p:cNvSpPr>
            <a:spLocks noGrp="1"/>
          </p:cNvSpPr>
          <p:nvPr>
            <p:ph type="sldNum" idx="29"/>
          </p:nvPr>
        </p:nvSpPr>
        <p:spPr/>
        <p:txBody>
          <a:bodyPr/>
          <a:lstStyle/>
          <a:p>
            <a:fld id="{DB4ACA8D-D952-4CE0-A77A-9B41F43A5EEE}" type="slidenum">
              <a:t>‹#›</a:t>
            </a:fld>
            <a:endParaRPr/>
          </a:p>
        </p:txBody>
      </p:sp>
      <p:sp>
        <p:nvSpPr>
          <p:cNvPr id="5" name="PlaceHolder 4"/>
          <p:cNvSpPr>
            <a:spLocks noGrp="1"/>
          </p:cNvSpPr>
          <p:nvPr>
            <p:ph type="dt" idx="30"/>
          </p:nvPr>
        </p:nvSpPr>
        <p:spPr/>
        <p:txBody>
          <a:body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5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59"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60"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61"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8"/>
          </p:nvPr>
        </p:nvSpPr>
        <p:spPr/>
        <p:txBody>
          <a:bodyPr/>
          <a:lstStyle/>
          <a:p>
            <a:r>
              <a:t>Footer</a:t>
            </a:r>
          </a:p>
        </p:txBody>
      </p:sp>
      <p:sp>
        <p:nvSpPr>
          <p:cNvPr id="7" name="PlaceHolder 6"/>
          <p:cNvSpPr>
            <a:spLocks noGrp="1"/>
          </p:cNvSpPr>
          <p:nvPr>
            <p:ph type="sldNum" idx="29"/>
          </p:nvPr>
        </p:nvSpPr>
        <p:spPr/>
        <p:txBody>
          <a:bodyPr/>
          <a:lstStyle/>
          <a:p>
            <a:fld id="{6E991B8A-735A-43FF-9C36-463F56666F7F}" type="slidenum">
              <a:t>‹#›</a:t>
            </a:fld>
            <a:endParaRPr/>
          </a:p>
        </p:txBody>
      </p:sp>
      <p:sp>
        <p:nvSpPr>
          <p:cNvPr id="8" name="PlaceHolder 7"/>
          <p:cNvSpPr>
            <a:spLocks noGrp="1"/>
          </p:cNvSpPr>
          <p:nvPr>
            <p:ph type="dt" idx="30"/>
          </p:nvPr>
        </p:nvSpPr>
        <p:spPr/>
        <p:txBody>
          <a:body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6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63"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64"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65"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8"/>
          </p:nvPr>
        </p:nvSpPr>
        <p:spPr/>
        <p:txBody>
          <a:bodyPr/>
          <a:lstStyle/>
          <a:p>
            <a:r>
              <a:t>Footer</a:t>
            </a:r>
          </a:p>
        </p:txBody>
      </p:sp>
      <p:sp>
        <p:nvSpPr>
          <p:cNvPr id="7" name="PlaceHolder 6"/>
          <p:cNvSpPr>
            <a:spLocks noGrp="1"/>
          </p:cNvSpPr>
          <p:nvPr>
            <p:ph type="sldNum" idx="29"/>
          </p:nvPr>
        </p:nvSpPr>
        <p:spPr/>
        <p:txBody>
          <a:bodyPr/>
          <a:lstStyle/>
          <a:p>
            <a:fld id="{8D272535-7DD9-418E-8B24-CBE60B67909B}" type="slidenum">
              <a:t>‹#›</a:t>
            </a:fld>
            <a:endParaRPr/>
          </a:p>
        </p:txBody>
      </p:sp>
      <p:sp>
        <p:nvSpPr>
          <p:cNvPr id="8" name="PlaceHolder 7"/>
          <p:cNvSpPr>
            <a:spLocks noGrp="1"/>
          </p:cNvSpPr>
          <p:nvPr>
            <p:ph type="dt" idx="30"/>
          </p:nvPr>
        </p:nvSpPr>
        <p:spPr/>
        <p:txBody>
          <a:body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66"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67"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68"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69"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28"/>
          </p:nvPr>
        </p:nvSpPr>
        <p:spPr/>
        <p:txBody>
          <a:bodyPr/>
          <a:lstStyle/>
          <a:p>
            <a:r>
              <a:t>Footer</a:t>
            </a:r>
          </a:p>
        </p:txBody>
      </p:sp>
      <p:sp>
        <p:nvSpPr>
          <p:cNvPr id="7" name="PlaceHolder 6"/>
          <p:cNvSpPr>
            <a:spLocks noGrp="1"/>
          </p:cNvSpPr>
          <p:nvPr>
            <p:ph type="sldNum" idx="29"/>
          </p:nvPr>
        </p:nvSpPr>
        <p:spPr/>
        <p:txBody>
          <a:bodyPr/>
          <a:lstStyle/>
          <a:p>
            <a:fld id="{E35CC51C-B7C7-4459-8E01-E5A1F9AE1B0D}" type="slidenum">
              <a:t>‹#›</a:t>
            </a:fld>
            <a:endParaRPr/>
          </a:p>
        </p:txBody>
      </p:sp>
      <p:sp>
        <p:nvSpPr>
          <p:cNvPr id="8" name="PlaceHolder 7"/>
          <p:cNvSpPr>
            <a:spLocks noGrp="1"/>
          </p:cNvSpPr>
          <p:nvPr>
            <p:ph type="dt" idx="30"/>
          </p:nvPr>
        </p:nvSpPr>
        <p:spPr/>
        <p:txBody>
          <a:body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7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71"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72"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28"/>
          </p:nvPr>
        </p:nvSpPr>
        <p:spPr/>
        <p:txBody>
          <a:bodyPr/>
          <a:lstStyle/>
          <a:p>
            <a:r>
              <a:t>Footer</a:t>
            </a:r>
          </a:p>
        </p:txBody>
      </p:sp>
      <p:sp>
        <p:nvSpPr>
          <p:cNvPr id="6" name="PlaceHolder 5"/>
          <p:cNvSpPr>
            <a:spLocks noGrp="1"/>
          </p:cNvSpPr>
          <p:nvPr>
            <p:ph type="sldNum" idx="29"/>
          </p:nvPr>
        </p:nvSpPr>
        <p:spPr/>
        <p:txBody>
          <a:bodyPr/>
          <a:lstStyle/>
          <a:p>
            <a:fld id="{CE76F72F-49E9-418D-994A-5857EA0C579B}" type="slidenum">
              <a:t>‹#›</a:t>
            </a:fld>
            <a:endParaRPr/>
          </a:p>
        </p:txBody>
      </p:sp>
      <p:sp>
        <p:nvSpPr>
          <p:cNvPr id="7" name="PlaceHolder 6"/>
          <p:cNvSpPr>
            <a:spLocks noGrp="1"/>
          </p:cNvSpPr>
          <p:nvPr>
            <p:ph type="dt" idx="30"/>
          </p:nvPr>
        </p:nvSpPr>
        <p:spPr/>
        <p:txBody>
          <a:body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73"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74"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75"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76"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77"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28"/>
          </p:nvPr>
        </p:nvSpPr>
        <p:spPr/>
        <p:txBody>
          <a:bodyPr/>
          <a:lstStyle/>
          <a:p>
            <a:r>
              <a:t>Footer</a:t>
            </a:r>
          </a:p>
        </p:txBody>
      </p:sp>
      <p:sp>
        <p:nvSpPr>
          <p:cNvPr id="8" name="PlaceHolder 7"/>
          <p:cNvSpPr>
            <a:spLocks noGrp="1"/>
          </p:cNvSpPr>
          <p:nvPr>
            <p:ph type="sldNum" idx="29"/>
          </p:nvPr>
        </p:nvSpPr>
        <p:spPr/>
        <p:txBody>
          <a:bodyPr/>
          <a:lstStyle/>
          <a:p>
            <a:fld id="{545A3FD1-A936-40C3-80D0-014610BFFDA6}" type="slidenum">
              <a:t>‹#›</a:t>
            </a:fld>
            <a:endParaRPr/>
          </a:p>
        </p:txBody>
      </p:sp>
      <p:sp>
        <p:nvSpPr>
          <p:cNvPr id="9" name="PlaceHolder 8"/>
          <p:cNvSpPr>
            <a:spLocks noGrp="1"/>
          </p:cNvSpPr>
          <p:nvPr>
            <p:ph type="dt" idx="30"/>
          </p:nvPr>
        </p:nvSpPr>
        <p:spPr/>
        <p:txBody>
          <a:body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7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479"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80"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81"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82"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83"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84"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28"/>
          </p:nvPr>
        </p:nvSpPr>
        <p:spPr/>
        <p:txBody>
          <a:bodyPr/>
          <a:lstStyle/>
          <a:p>
            <a:r>
              <a:t>Footer</a:t>
            </a:r>
          </a:p>
        </p:txBody>
      </p:sp>
      <p:sp>
        <p:nvSpPr>
          <p:cNvPr id="10" name="PlaceHolder 9"/>
          <p:cNvSpPr>
            <a:spLocks noGrp="1"/>
          </p:cNvSpPr>
          <p:nvPr>
            <p:ph type="sldNum" idx="29"/>
          </p:nvPr>
        </p:nvSpPr>
        <p:spPr/>
        <p:txBody>
          <a:bodyPr/>
          <a:lstStyle/>
          <a:p>
            <a:fld id="{282C1175-F4BF-4E28-A417-E208FB3D3DA8}" type="slidenum">
              <a:t>‹#›</a:t>
            </a:fld>
            <a:endParaRPr/>
          </a:p>
        </p:txBody>
      </p:sp>
      <p:sp>
        <p:nvSpPr>
          <p:cNvPr id="11" name="PlaceHolder 10"/>
          <p:cNvSpPr>
            <a:spLocks noGrp="1"/>
          </p:cNvSpPr>
          <p:nvPr>
            <p:ph type="dt" idx="30"/>
          </p:nvPr>
        </p:nvSpPr>
        <p:spPr/>
        <p:txBody>
          <a:body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31"/>
          </p:nvPr>
        </p:nvSpPr>
        <p:spPr/>
        <p:txBody>
          <a:bodyPr/>
          <a:lstStyle/>
          <a:p>
            <a:r>
              <a:t>Footer</a:t>
            </a:r>
          </a:p>
        </p:txBody>
      </p:sp>
      <p:sp>
        <p:nvSpPr>
          <p:cNvPr id="3" name="PlaceHolder 2"/>
          <p:cNvSpPr>
            <a:spLocks noGrp="1"/>
          </p:cNvSpPr>
          <p:nvPr>
            <p:ph type="sldNum" idx="32"/>
          </p:nvPr>
        </p:nvSpPr>
        <p:spPr/>
        <p:txBody>
          <a:bodyPr/>
          <a:lstStyle/>
          <a:p>
            <a:fld id="{43C9A283-42D5-4DF4-85C5-52E54946638E}" type="slidenum">
              <a:t>‹#›</a:t>
            </a:fld>
            <a:endParaRPr/>
          </a:p>
        </p:txBody>
      </p:sp>
      <p:sp>
        <p:nvSpPr>
          <p:cNvPr id="4" name="PlaceHolder 3"/>
          <p:cNvSpPr>
            <a:spLocks noGrp="1"/>
          </p:cNvSpPr>
          <p:nvPr>
            <p:ph type="dt" idx="33"/>
          </p:nvPr>
        </p:nvSpPr>
        <p:spPr/>
        <p:txBody>
          <a:bodyPr/>
          <a:lstStyle/>
          <a:p>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28"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29" name="PlaceHolder 2"/>
          <p:cNvSpPr>
            <a:spLocks noGrp="1"/>
          </p:cNvSpPr>
          <p:nvPr>
            <p:ph type="subTitle"/>
          </p:nvPr>
        </p:nvSpPr>
        <p:spPr>
          <a:xfrm>
            <a:off x="504000" y="1326600"/>
            <a:ext cx="9072000" cy="3288600"/>
          </a:xfrm>
          <a:prstGeom prst="rect">
            <a:avLst/>
          </a:prstGeom>
          <a:noFill/>
          <a:ln w="0">
            <a:noFill/>
          </a:ln>
        </p:spPr>
        <p:txBody>
          <a:bodyPr lIns="0" tIns="0" rIns="0" bIns="0" anchor="ctr">
            <a:noAutofit/>
          </a:bodyPr>
          <a:lstStyle/>
          <a:p>
            <a:pPr indent="0" algn="ctr">
              <a:buNone/>
            </a:pPr>
            <a:endParaRPr lang="el-GR" sz="3200" b="0" strike="noStrike" spc="-1">
              <a:latin typeface="Arial"/>
            </a:endParaRPr>
          </a:p>
        </p:txBody>
      </p:sp>
      <p:sp>
        <p:nvSpPr>
          <p:cNvPr id="4" name="PlaceHolder 3"/>
          <p:cNvSpPr>
            <a:spLocks noGrp="1"/>
          </p:cNvSpPr>
          <p:nvPr>
            <p:ph type="ftr" idx="31"/>
          </p:nvPr>
        </p:nvSpPr>
        <p:spPr/>
        <p:txBody>
          <a:bodyPr/>
          <a:lstStyle/>
          <a:p>
            <a:r>
              <a:t>Footer</a:t>
            </a:r>
          </a:p>
        </p:txBody>
      </p:sp>
      <p:sp>
        <p:nvSpPr>
          <p:cNvPr id="5" name="PlaceHolder 4"/>
          <p:cNvSpPr>
            <a:spLocks noGrp="1"/>
          </p:cNvSpPr>
          <p:nvPr>
            <p:ph type="sldNum" idx="32"/>
          </p:nvPr>
        </p:nvSpPr>
        <p:spPr/>
        <p:txBody>
          <a:bodyPr/>
          <a:lstStyle/>
          <a:p>
            <a:fld id="{018E8BFF-1EE8-43EE-A484-718C96E3A1F3}" type="slidenum">
              <a:t>‹#›</a:t>
            </a:fld>
            <a:endParaRPr/>
          </a:p>
        </p:txBody>
      </p:sp>
      <p:sp>
        <p:nvSpPr>
          <p:cNvPr id="6" name="PlaceHolder 5"/>
          <p:cNvSpPr>
            <a:spLocks noGrp="1"/>
          </p:cNvSpPr>
          <p:nvPr>
            <p:ph type="dt" idx="33"/>
          </p:nvPr>
        </p:nvSpPr>
        <p:spPr/>
        <p:txBody>
          <a:body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0"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31" name="PlaceHolder 2"/>
          <p:cNvSpPr>
            <a:spLocks noGrp="1"/>
          </p:cNvSpPr>
          <p:nvPr>
            <p:ph/>
          </p:nvPr>
        </p:nvSpPr>
        <p:spPr>
          <a:xfrm>
            <a:off x="504000" y="1326600"/>
            <a:ext cx="907200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4" name="PlaceHolder 3"/>
          <p:cNvSpPr>
            <a:spLocks noGrp="1"/>
          </p:cNvSpPr>
          <p:nvPr>
            <p:ph type="ftr" idx="31"/>
          </p:nvPr>
        </p:nvSpPr>
        <p:spPr/>
        <p:txBody>
          <a:bodyPr/>
          <a:lstStyle/>
          <a:p>
            <a:r>
              <a:t>Footer</a:t>
            </a:r>
          </a:p>
        </p:txBody>
      </p:sp>
      <p:sp>
        <p:nvSpPr>
          <p:cNvPr id="5" name="PlaceHolder 4"/>
          <p:cNvSpPr>
            <a:spLocks noGrp="1"/>
          </p:cNvSpPr>
          <p:nvPr>
            <p:ph type="sldNum" idx="32"/>
          </p:nvPr>
        </p:nvSpPr>
        <p:spPr/>
        <p:txBody>
          <a:bodyPr/>
          <a:lstStyle/>
          <a:p>
            <a:fld id="{84445D4B-FEB2-4B8B-B80D-48347DD17F0B}" type="slidenum">
              <a:t>‹#›</a:t>
            </a:fld>
            <a:endParaRPr/>
          </a:p>
        </p:txBody>
      </p:sp>
      <p:sp>
        <p:nvSpPr>
          <p:cNvPr id="6" name="PlaceHolder 5"/>
          <p:cNvSpPr>
            <a:spLocks noGrp="1"/>
          </p:cNvSpPr>
          <p:nvPr>
            <p:ph type="dt" idx="33"/>
          </p:nvPr>
        </p:nvSpPr>
        <p:spPr/>
        <p:txBody>
          <a:body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3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33"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34"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31"/>
          </p:nvPr>
        </p:nvSpPr>
        <p:spPr/>
        <p:txBody>
          <a:bodyPr/>
          <a:lstStyle/>
          <a:p>
            <a:r>
              <a:t>Footer</a:t>
            </a:r>
          </a:p>
        </p:txBody>
      </p:sp>
      <p:sp>
        <p:nvSpPr>
          <p:cNvPr id="6" name="PlaceHolder 5"/>
          <p:cNvSpPr>
            <a:spLocks noGrp="1"/>
          </p:cNvSpPr>
          <p:nvPr>
            <p:ph type="sldNum" idx="32"/>
          </p:nvPr>
        </p:nvSpPr>
        <p:spPr/>
        <p:txBody>
          <a:bodyPr/>
          <a:lstStyle/>
          <a:p>
            <a:fld id="{7608B08C-8B11-43DA-AE47-C218278FCAE4}" type="slidenum">
              <a:t>‹#›</a:t>
            </a:fld>
            <a:endParaRPr/>
          </a:p>
        </p:txBody>
      </p:sp>
      <p:sp>
        <p:nvSpPr>
          <p:cNvPr id="7" name="PlaceHolder 6"/>
          <p:cNvSpPr>
            <a:spLocks noGrp="1"/>
          </p:cNvSpPr>
          <p:nvPr>
            <p:ph type="dt" idx="33"/>
          </p:nvPr>
        </p:nvSpPr>
        <p:spPr/>
        <p:txBody>
          <a:body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3" name="PlaceHolder 2"/>
          <p:cNvSpPr>
            <a:spLocks noGrp="1"/>
          </p:cNvSpPr>
          <p:nvPr>
            <p:ph type="ftr" idx="31"/>
          </p:nvPr>
        </p:nvSpPr>
        <p:spPr/>
        <p:txBody>
          <a:bodyPr/>
          <a:lstStyle/>
          <a:p>
            <a:r>
              <a:t>Footer</a:t>
            </a:r>
          </a:p>
        </p:txBody>
      </p:sp>
      <p:sp>
        <p:nvSpPr>
          <p:cNvPr id="4" name="PlaceHolder 3"/>
          <p:cNvSpPr>
            <a:spLocks noGrp="1"/>
          </p:cNvSpPr>
          <p:nvPr>
            <p:ph type="sldNum" idx="32"/>
          </p:nvPr>
        </p:nvSpPr>
        <p:spPr/>
        <p:txBody>
          <a:bodyPr/>
          <a:lstStyle/>
          <a:p>
            <a:fld id="{70765B84-1EE1-4E35-9580-60E68BF80089}" type="slidenum">
              <a:t>‹#›</a:t>
            </a:fld>
            <a:endParaRPr/>
          </a:p>
        </p:txBody>
      </p:sp>
      <p:sp>
        <p:nvSpPr>
          <p:cNvPr id="5" name="PlaceHolder 4"/>
          <p:cNvSpPr>
            <a:spLocks noGrp="1"/>
          </p:cNvSpPr>
          <p:nvPr>
            <p:ph type="dt" idx="33"/>
          </p:nvPr>
        </p:nvSpPr>
        <p:spPr/>
        <p:txBody>
          <a:body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36" name="PlaceHolder 1"/>
          <p:cNvSpPr>
            <a:spLocks noGrp="1"/>
          </p:cNvSpPr>
          <p:nvPr>
            <p:ph type="subTitle"/>
          </p:nvPr>
        </p:nvSpPr>
        <p:spPr>
          <a:xfrm>
            <a:off x="504000" y="226080"/>
            <a:ext cx="9072000" cy="4388400"/>
          </a:xfrm>
          <a:prstGeom prst="rect">
            <a:avLst/>
          </a:prstGeom>
          <a:noFill/>
          <a:ln w="0">
            <a:noFill/>
          </a:ln>
        </p:spPr>
        <p:txBody>
          <a:bodyPr lIns="0" tIns="0" rIns="0" bIns="0" anchor="ctr">
            <a:noAutofit/>
          </a:bodyPr>
          <a:lstStyle/>
          <a:p>
            <a:pPr algn="ctr"/>
            <a:endParaRPr lang="el-GR" sz="3200" b="0" strike="noStrike" spc="-1">
              <a:latin typeface="Arial"/>
            </a:endParaRPr>
          </a:p>
        </p:txBody>
      </p:sp>
      <p:sp>
        <p:nvSpPr>
          <p:cNvPr id="3" name="PlaceHolder 2"/>
          <p:cNvSpPr>
            <a:spLocks noGrp="1"/>
          </p:cNvSpPr>
          <p:nvPr>
            <p:ph type="ftr" idx="31"/>
          </p:nvPr>
        </p:nvSpPr>
        <p:spPr/>
        <p:txBody>
          <a:bodyPr/>
          <a:lstStyle/>
          <a:p>
            <a:r>
              <a:t>Footer</a:t>
            </a:r>
          </a:p>
        </p:txBody>
      </p:sp>
      <p:sp>
        <p:nvSpPr>
          <p:cNvPr id="4" name="PlaceHolder 3"/>
          <p:cNvSpPr>
            <a:spLocks noGrp="1"/>
          </p:cNvSpPr>
          <p:nvPr>
            <p:ph type="sldNum" idx="32"/>
          </p:nvPr>
        </p:nvSpPr>
        <p:spPr/>
        <p:txBody>
          <a:bodyPr/>
          <a:lstStyle/>
          <a:p>
            <a:fld id="{EB104A60-C81F-4C74-9EB7-D9D50F8B9373}" type="slidenum">
              <a:t>‹#›</a:t>
            </a:fld>
            <a:endParaRPr/>
          </a:p>
        </p:txBody>
      </p:sp>
      <p:sp>
        <p:nvSpPr>
          <p:cNvPr id="5" name="PlaceHolder 4"/>
          <p:cNvSpPr>
            <a:spLocks noGrp="1"/>
          </p:cNvSpPr>
          <p:nvPr>
            <p:ph type="dt" idx="33"/>
          </p:nvPr>
        </p:nvSpPr>
        <p:spPr/>
        <p:txBody>
          <a:body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3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38"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39" name="PlaceHolder 3"/>
          <p:cNvSpPr>
            <a:spLocks noGrp="1"/>
          </p:cNvSpPr>
          <p:nvPr>
            <p:ph/>
          </p:nvPr>
        </p:nvSpPr>
        <p:spPr>
          <a:xfrm>
            <a:off x="515268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40"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31"/>
          </p:nvPr>
        </p:nvSpPr>
        <p:spPr/>
        <p:txBody>
          <a:bodyPr/>
          <a:lstStyle/>
          <a:p>
            <a:r>
              <a:t>Footer</a:t>
            </a:r>
          </a:p>
        </p:txBody>
      </p:sp>
      <p:sp>
        <p:nvSpPr>
          <p:cNvPr id="7" name="PlaceHolder 6"/>
          <p:cNvSpPr>
            <a:spLocks noGrp="1"/>
          </p:cNvSpPr>
          <p:nvPr>
            <p:ph type="sldNum" idx="32"/>
          </p:nvPr>
        </p:nvSpPr>
        <p:spPr/>
        <p:txBody>
          <a:bodyPr/>
          <a:lstStyle/>
          <a:p>
            <a:fld id="{053AA3DF-F748-46B8-B461-C563A496C552}" type="slidenum">
              <a:t>‹#›</a:t>
            </a:fld>
            <a:endParaRPr/>
          </a:p>
        </p:txBody>
      </p:sp>
      <p:sp>
        <p:nvSpPr>
          <p:cNvPr id="8" name="PlaceHolder 7"/>
          <p:cNvSpPr>
            <a:spLocks noGrp="1"/>
          </p:cNvSpPr>
          <p:nvPr>
            <p:ph type="dt" idx="33"/>
          </p:nvPr>
        </p:nvSpPr>
        <p:spPr/>
        <p:txBody>
          <a:body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41"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42" name="PlaceHolder 2"/>
          <p:cNvSpPr>
            <a:spLocks noGrp="1"/>
          </p:cNvSpPr>
          <p:nvPr>
            <p:ph/>
          </p:nvPr>
        </p:nvSpPr>
        <p:spPr>
          <a:xfrm>
            <a:off x="504000" y="1326600"/>
            <a:ext cx="4426920" cy="328860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43"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44" name="PlaceHolder 4"/>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31"/>
          </p:nvPr>
        </p:nvSpPr>
        <p:spPr/>
        <p:txBody>
          <a:bodyPr/>
          <a:lstStyle/>
          <a:p>
            <a:r>
              <a:t>Footer</a:t>
            </a:r>
          </a:p>
        </p:txBody>
      </p:sp>
      <p:sp>
        <p:nvSpPr>
          <p:cNvPr id="7" name="PlaceHolder 6"/>
          <p:cNvSpPr>
            <a:spLocks noGrp="1"/>
          </p:cNvSpPr>
          <p:nvPr>
            <p:ph type="sldNum" idx="32"/>
          </p:nvPr>
        </p:nvSpPr>
        <p:spPr/>
        <p:txBody>
          <a:bodyPr/>
          <a:lstStyle/>
          <a:p>
            <a:fld id="{3017E904-EEEF-4D69-88D9-843982DE2B0E}" type="slidenum">
              <a:t>‹#›</a:t>
            </a:fld>
            <a:endParaRPr/>
          </a:p>
        </p:txBody>
      </p:sp>
      <p:sp>
        <p:nvSpPr>
          <p:cNvPr id="8" name="PlaceHolder 7"/>
          <p:cNvSpPr>
            <a:spLocks noGrp="1"/>
          </p:cNvSpPr>
          <p:nvPr>
            <p:ph type="dt" idx="33"/>
          </p:nvPr>
        </p:nvSpPr>
        <p:spPr/>
        <p:txBody>
          <a:body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45"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46"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47"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48"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6" name="PlaceHolder 5"/>
          <p:cNvSpPr>
            <a:spLocks noGrp="1"/>
          </p:cNvSpPr>
          <p:nvPr>
            <p:ph type="ftr" idx="31"/>
          </p:nvPr>
        </p:nvSpPr>
        <p:spPr/>
        <p:txBody>
          <a:bodyPr/>
          <a:lstStyle/>
          <a:p>
            <a:r>
              <a:t>Footer</a:t>
            </a:r>
          </a:p>
        </p:txBody>
      </p:sp>
      <p:sp>
        <p:nvSpPr>
          <p:cNvPr id="7" name="PlaceHolder 6"/>
          <p:cNvSpPr>
            <a:spLocks noGrp="1"/>
          </p:cNvSpPr>
          <p:nvPr>
            <p:ph type="sldNum" idx="32"/>
          </p:nvPr>
        </p:nvSpPr>
        <p:spPr/>
        <p:txBody>
          <a:bodyPr/>
          <a:lstStyle/>
          <a:p>
            <a:fld id="{B2A75811-6A3C-40B1-BE9E-5D58D493AFA1}" type="slidenum">
              <a:t>‹#›</a:t>
            </a:fld>
            <a:endParaRPr/>
          </a:p>
        </p:txBody>
      </p:sp>
      <p:sp>
        <p:nvSpPr>
          <p:cNvPr id="8" name="PlaceHolder 7"/>
          <p:cNvSpPr>
            <a:spLocks noGrp="1"/>
          </p:cNvSpPr>
          <p:nvPr>
            <p:ph type="dt" idx="33"/>
          </p:nvPr>
        </p:nvSpPr>
        <p:spPr/>
        <p:txBody>
          <a:body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49"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50" name="PlaceHolder 2"/>
          <p:cNvSpPr>
            <a:spLocks noGrp="1"/>
          </p:cNvSpPr>
          <p:nvPr>
            <p:ph/>
          </p:nvPr>
        </p:nvSpPr>
        <p:spPr>
          <a:xfrm>
            <a:off x="504000" y="132660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51" name="PlaceHolder 3"/>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 name="PlaceHolder 4"/>
          <p:cNvSpPr>
            <a:spLocks noGrp="1"/>
          </p:cNvSpPr>
          <p:nvPr>
            <p:ph type="ftr" idx="31"/>
          </p:nvPr>
        </p:nvSpPr>
        <p:spPr/>
        <p:txBody>
          <a:bodyPr/>
          <a:lstStyle/>
          <a:p>
            <a:r>
              <a:t>Footer</a:t>
            </a:r>
          </a:p>
        </p:txBody>
      </p:sp>
      <p:sp>
        <p:nvSpPr>
          <p:cNvPr id="6" name="PlaceHolder 5"/>
          <p:cNvSpPr>
            <a:spLocks noGrp="1"/>
          </p:cNvSpPr>
          <p:nvPr>
            <p:ph type="sldNum" idx="32"/>
          </p:nvPr>
        </p:nvSpPr>
        <p:spPr/>
        <p:txBody>
          <a:bodyPr/>
          <a:lstStyle/>
          <a:p>
            <a:fld id="{5558245A-CC50-4F07-9C20-EADC940663CE}" type="slidenum">
              <a:t>‹#›</a:t>
            </a:fld>
            <a:endParaRPr/>
          </a:p>
        </p:txBody>
      </p:sp>
      <p:sp>
        <p:nvSpPr>
          <p:cNvPr id="7" name="PlaceHolder 6"/>
          <p:cNvSpPr>
            <a:spLocks noGrp="1"/>
          </p:cNvSpPr>
          <p:nvPr>
            <p:ph type="dt" idx="33"/>
          </p:nvPr>
        </p:nvSpPr>
        <p:spPr/>
        <p:txBody>
          <a:body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52"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53"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54"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55" name="PlaceHolder 4"/>
          <p:cNvSpPr>
            <a:spLocks noGrp="1"/>
          </p:cNvSpPr>
          <p:nvPr>
            <p:ph/>
          </p:nvPr>
        </p:nvSpPr>
        <p:spPr>
          <a:xfrm>
            <a:off x="50400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56" name="PlaceHolder 5"/>
          <p:cNvSpPr>
            <a:spLocks noGrp="1"/>
          </p:cNvSpPr>
          <p:nvPr>
            <p:ph/>
          </p:nvPr>
        </p:nvSpPr>
        <p:spPr>
          <a:xfrm>
            <a:off x="5152680" y="3044520"/>
            <a:ext cx="442692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7" name="PlaceHolder 6"/>
          <p:cNvSpPr>
            <a:spLocks noGrp="1"/>
          </p:cNvSpPr>
          <p:nvPr>
            <p:ph type="ftr" idx="31"/>
          </p:nvPr>
        </p:nvSpPr>
        <p:spPr/>
        <p:txBody>
          <a:bodyPr/>
          <a:lstStyle/>
          <a:p>
            <a:r>
              <a:t>Footer</a:t>
            </a:r>
          </a:p>
        </p:txBody>
      </p:sp>
      <p:sp>
        <p:nvSpPr>
          <p:cNvPr id="8" name="PlaceHolder 7"/>
          <p:cNvSpPr>
            <a:spLocks noGrp="1"/>
          </p:cNvSpPr>
          <p:nvPr>
            <p:ph type="sldNum" idx="32"/>
          </p:nvPr>
        </p:nvSpPr>
        <p:spPr/>
        <p:txBody>
          <a:bodyPr/>
          <a:lstStyle/>
          <a:p>
            <a:fld id="{435D9629-EE81-455D-9C12-B8F9A485187B}" type="slidenum">
              <a:t>‹#›</a:t>
            </a:fld>
            <a:endParaRPr/>
          </a:p>
        </p:txBody>
      </p:sp>
      <p:sp>
        <p:nvSpPr>
          <p:cNvPr id="9" name="PlaceHolder 8"/>
          <p:cNvSpPr>
            <a:spLocks noGrp="1"/>
          </p:cNvSpPr>
          <p:nvPr>
            <p:ph type="dt" idx="33"/>
          </p:nvPr>
        </p:nvSpPr>
        <p:spPr/>
        <p:txBody>
          <a:body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5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endParaRPr lang="el-GR" sz="1800" b="0" strike="noStrike" spc="-1">
              <a:solidFill>
                <a:srgbClr val="000000"/>
              </a:solidFill>
              <a:latin typeface="Arial"/>
            </a:endParaRPr>
          </a:p>
        </p:txBody>
      </p:sp>
      <p:sp>
        <p:nvSpPr>
          <p:cNvPr id="558" name="PlaceHolder 2"/>
          <p:cNvSpPr>
            <a:spLocks noGrp="1"/>
          </p:cNvSpPr>
          <p:nvPr>
            <p:ph/>
          </p:nvPr>
        </p:nvSpPr>
        <p:spPr>
          <a:xfrm>
            <a:off x="50400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59" name="PlaceHolder 3"/>
          <p:cNvSpPr>
            <a:spLocks noGrp="1"/>
          </p:cNvSpPr>
          <p:nvPr>
            <p:ph/>
          </p:nvPr>
        </p:nvSpPr>
        <p:spPr>
          <a:xfrm>
            <a:off x="357156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60" name="PlaceHolder 4"/>
          <p:cNvSpPr>
            <a:spLocks noGrp="1"/>
          </p:cNvSpPr>
          <p:nvPr>
            <p:ph/>
          </p:nvPr>
        </p:nvSpPr>
        <p:spPr>
          <a:xfrm>
            <a:off x="6639120" y="132660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61" name="PlaceHolder 5"/>
          <p:cNvSpPr>
            <a:spLocks noGrp="1"/>
          </p:cNvSpPr>
          <p:nvPr>
            <p:ph/>
          </p:nvPr>
        </p:nvSpPr>
        <p:spPr>
          <a:xfrm>
            <a:off x="50400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62" name="PlaceHolder 6"/>
          <p:cNvSpPr>
            <a:spLocks noGrp="1"/>
          </p:cNvSpPr>
          <p:nvPr>
            <p:ph/>
          </p:nvPr>
        </p:nvSpPr>
        <p:spPr>
          <a:xfrm>
            <a:off x="357156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563" name="PlaceHolder 7"/>
          <p:cNvSpPr>
            <a:spLocks noGrp="1"/>
          </p:cNvSpPr>
          <p:nvPr>
            <p:ph/>
          </p:nvPr>
        </p:nvSpPr>
        <p:spPr>
          <a:xfrm>
            <a:off x="6639120" y="3044520"/>
            <a:ext cx="2921040" cy="1568520"/>
          </a:xfrm>
          <a:prstGeom prst="rect">
            <a:avLst/>
          </a:prstGeom>
          <a:noFill/>
          <a:ln w="0">
            <a:noFill/>
          </a:ln>
        </p:spPr>
        <p:txBody>
          <a:bodyPr lIns="0" tIns="0" rIns="0" bIns="0" anchor="t">
            <a:normAutofit/>
          </a:bodyPr>
          <a:lstStyle/>
          <a:p>
            <a:pPr indent="0">
              <a:lnSpc>
                <a:spcPct val="90000"/>
              </a:lnSpc>
              <a:spcBef>
                <a:spcPts val="1417"/>
              </a:spcBef>
              <a:buNone/>
            </a:pPr>
            <a:endParaRPr lang="el-GR" sz="2800" b="0" strike="noStrike" spc="-1">
              <a:solidFill>
                <a:srgbClr val="000000"/>
              </a:solidFill>
              <a:latin typeface="Arial"/>
            </a:endParaRPr>
          </a:p>
        </p:txBody>
      </p:sp>
      <p:sp>
        <p:nvSpPr>
          <p:cNvPr id="9" name="PlaceHolder 8"/>
          <p:cNvSpPr>
            <a:spLocks noGrp="1"/>
          </p:cNvSpPr>
          <p:nvPr>
            <p:ph type="ftr" idx="31"/>
          </p:nvPr>
        </p:nvSpPr>
        <p:spPr/>
        <p:txBody>
          <a:bodyPr/>
          <a:lstStyle/>
          <a:p>
            <a:r>
              <a:t>Footer</a:t>
            </a:r>
          </a:p>
        </p:txBody>
      </p:sp>
      <p:sp>
        <p:nvSpPr>
          <p:cNvPr id="10" name="PlaceHolder 9"/>
          <p:cNvSpPr>
            <a:spLocks noGrp="1"/>
          </p:cNvSpPr>
          <p:nvPr>
            <p:ph type="sldNum" idx="32"/>
          </p:nvPr>
        </p:nvSpPr>
        <p:spPr/>
        <p:txBody>
          <a:bodyPr/>
          <a:lstStyle/>
          <a:p>
            <a:fld id="{FBED8A56-8C79-46F0-8051-E5A70E88F4B4}" type="slidenum">
              <a:t>‹#›</a:t>
            </a:fld>
            <a:endParaRPr/>
          </a:p>
        </p:txBody>
      </p:sp>
      <p:sp>
        <p:nvSpPr>
          <p:cNvPr id="11" name="PlaceHolder 10"/>
          <p:cNvSpPr>
            <a:spLocks noGrp="1"/>
          </p:cNvSpPr>
          <p:nvPr>
            <p:ph type="dt" idx="33"/>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image" Target="../media/image2.png"/><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Ορθογώνιο 523"/>
          <p:cNvSpPr/>
          <p:nvPr/>
        </p:nvSpPr>
        <p:spPr>
          <a:xfrm>
            <a:off x="0" y="5400360"/>
            <a:ext cx="10080360" cy="26964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sp>
      <p:sp>
        <p:nvSpPr>
          <p:cNvPr id="9" name="Ορθογώνιο 524"/>
          <p:cNvSpPr/>
          <p:nvPr/>
        </p:nvSpPr>
        <p:spPr>
          <a:xfrm>
            <a:off x="0" y="0"/>
            <a:ext cx="10080360" cy="121464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sp>
      <p:sp>
        <p:nvSpPr>
          <p:cNvPr id="2" name="Έλλειψη 529"/>
          <p:cNvSpPr/>
          <p:nvPr/>
        </p:nvSpPr>
        <p:spPr>
          <a:xfrm>
            <a:off x="9315360" y="5175360"/>
            <a:ext cx="449640" cy="449640"/>
          </a:xfrm>
          <a:prstGeom prst="ellipse">
            <a:avLst/>
          </a:prstGeom>
          <a:solidFill>
            <a:srgbClr val="1ABC9C"/>
          </a:solidFill>
          <a:ln w="0">
            <a:solidFill>
              <a:srgbClr val="3465A4"/>
            </a:solidFill>
          </a:ln>
        </p:spPr>
        <p:style>
          <a:lnRef idx="0">
            <a:scrgbClr r="0" g="0" b="0"/>
          </a:lnRef>
          <a:fillRef idx="0">
            <a:scrgbClr r="0" g="0" b="0"/>
          </a:fillRef>
          <a:effectRef idx="0">
            <a:scrgbClr r="0" g="0" b="0"/>
          </a:effectRef>
          <a:fontRef idx="minor"/>
        </p:style>
      </p:sp>
      <p:sp>
        <p:nvSpPr>
          <p:cNvPr id="3" name="TextBox 530"/>
          <p:cNvSpPr/>
          <p:nvPr/>
        </p:nvSpPr>
        <p:spPr>
          <a:xfrm>
            <a:off x="9180360" y="5130360"/>
            <a:ext cx="719640" cy="53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fld id="{97F6CE55-7E88-44A9-80A6-2EA7318CA364}" type="slidenum">
              <a:rPr lang="el-GR" sz="2400" b="1" strike="noStrike" spc="-1">
                <a:solidFill>
                  <a:srgbClr val="FFFFFF"/>
                </a:solidFill>
                <a:latin typeface="Source Sans Pro Black"/>
                <a:ea typeface="DejaVu Sans"/>
              </a:rPr>
              <a:t>‹#›</a:t>
            </a:fld>
            <a:endParaRPr lang="el-GR" sz="2400" b="0" strike="noStrike" spc="-1">
              <a:latin typeface="Arial"/>
            </a:endParaRPr>
          </a:p>
        </p:txBody>
      </p:sp>
      <p:sp>
        <p:nvSpPr>
          <p:cNvPr id="4" name="PlaceHolder 1"/>
          <p:cNvSpPr>
            <a:spLocks noGrp="1"/>
          </p:cNvSpPr>
          <p:nvPr>
            <p:ph type="title"/>
          </p:nvPr>
        </p:nvSpPr>
        <p:spPr>
          <a:xfrm>
            <a:off x="504000" y="226080"/>
            <a:ext cx="9072000" cy="946080"/>
          </a:xfrm>
          <a:prstGeom prst="rect">
            <a:avLst/>
          </a:prstGeom>
          <a:noFill/>
          <a:ln w="0">
            <a:noFill/>
          </a:ln>
        </p:spPr>
        <p:txBody>
          <a:bodyPr lIns="0" tIns="0" rIns="0" bIns="0" anchor="ctr">
            <a:noAutofit/>
          </a:bodyPr>
          <a:lstStyle/>
          <a:p>
            <a:pPr indent="0">
              <a:buNone/>
            </a:pPr>
            <a:r>
              <a:rPr lang="el-GR" sz="4400" b="0" strike="noStrike" spc="-1">
                <a:solidFill>
                  <a:srgbClr val="000000"/>
                </a:solidFill>
                <a:latin typeface="Arial"/>
              </a:rPr>
              <a:t>Πατήστε για επεξεργασία της μορφής κειμένου του τίτλου</a:t>
            </a:r>
          </a:p>
        </p:txBody>
      </p:sp>
      <p:sp>
        <p:nvSpPr>
          <p:cNvPr id="5" name="PlaceHolder 2"/>
          <p:cNvSpPr>
            <a:spLocks noGrp="1"/>
          </p:cNvSpPr>
          <p:nvPr>
            <p:ph type="ftr" idx="1"/>
          </p:nvPr>
        </p:nvSpPr>
        <p:spPr>
          <a:xfrm>
            <a:off x="3420000" y="5400360"/>
            <a:ext cx="3240000" cy="269640"/>
          </a:xfrm>
          <a:prstGeom prst="rect">
            <a:avLst/>
          </a:prstGeom>
          <a:noFill/>
          <a:ln w="72000">
            <a:noFill/>
          </a:ln>
        </p:spPr>
        <p:txBody>
          <a:bodyPr lIns="0" tIns="0" rIns="0" bIns="0" anchor="t">
            <a:noAutofit/>
          </a:bodyPr>
          <a:lstStyle>
            <a:lvl1pPr indent="0" algn="ctr">
              <a:lnSpc>
                <a:spcPct val="100000"/>
              </a:lnSpc>
              <a:buNone/>
              <a:tabLst>
                <a:tab pos="0" algn="l"/>
              </a:tabLst>
              <a:defRPr lang="el-GR" sz="1800" b="1" strike="noStrike" spc="-1">
                <a:solidFill>
                  <a:srgbClr val="FFFFFF"/>
                </a:solidFill>
                <a:latin typeface="Source Sans Pro Black"/>
                <a:ea typeface="DejaVu Sans"/>
              </a:defRPr>
            </a:lvl1pPr>
          </a:lstStyle>
          <a:p>
            <a:pPr indent="0" algn="ctr">
              <a:lnSpc>
                <a:spcPct val="100000"/>
              </a:lnSpc>
              <a:buNone/>
              <a:tabLst>
                <a:tab pos="0" algn="l"/>
              </a:tabLst>
            </a:pPr>
            <a:r>
              <a:rPr lang="el-GR" sz="1800" b="1" strike="noStrike" spc="-1">
                <a:solidFill>
                  <a:srgbClr val="FFFFFF"/>
                </a:solidFill>
                <a:latin typeface="Source Sans Pro Black"/>
                <a:ea typeface="DejaVu Sans"/>
              </a:rPr>
              <a:t>&lt;υποσέλιδο&gt;</a:t>
            </a:r>
            <a:endParaRPr lang="el-GR" sz="1800" b="0" strike="noStrike" spc="-1">
              <a:latin typeface="Times New Roman"/>
            </a:endParaRPr>
          </a:p>
        </p:txBody>
      </p:sp>
      <p:sp>
        <p:nvSpPr>
          <p:cNvPr id="6" name="PlaceHolder 3"/>
          <p:cNvSpPr>
            <a:spLocks noGrp="1"/>
          </p:cNvSpPr>
          <p:nvPr>
            <p:ph type="dt" idx="2"/>
          </p:nvPr>
        </p:nvSpPr>
        <p:spPr>
          <a:xfrm>
            <a:off x="360000" y="5400360"/>
            <a:ext cx="2880000" cy="269640"/>
          </a:xfrm>
          <a:prstGeom prst="rect">
            <a:avLst/>
          </a:prstGeom>
          <a:noFill/>
          <a:ln w="7200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7" name="PlaceHolder 4"/>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 name="Ορθογώνιο 523"/>
          <p:cNvSpPr/>
          <p:nvPr/>
        </p:nvSpPr>
        <p:spPr>
          <a:xfrm>
            <a:off x="0" y="5400360"/>
            <a:ext cx="10080360" cy="26964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sp>
      <p:sp>
        <p:nvSpPr>
          <p:cNvPr id="45" name="Ορθογώνιο 524"/>
          <p:cNvSpPr/>
          <p:nvPr/>
        </p:nvSpPr>
        <p:spPr>
          <a:xfrm>
            <a:off x="0" y="0"/>
            <a:ext cx="10080360" cy="121464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sp>
      <p:sp>
        <p:nvSpPr>
          <p:cNvPr id="46" name="Έλλειψη 529"/>
          <p:cNvSpPr/>
          <p:nvPr/>
        </p:nvSpPr>
        <p:spPr>
          <a:xfrm>
            <a:off x="9315360" y="5175360"/>
            <a:ext cx="449640" cy="449640"/>
          </a:xfrm>
          <a:prstGeom prst="ellipse">
            <a:avLst/>
          </a:prstGeom>
          <a:solidFill>
            <a:srgbClr val="1ABC9C"/>
          </a:solidFill>
          <a:ln w="0">
            <a:solidFill>
              <a:srgbClr val="3465A4"/>
            </a:solidFill>
          </a:ln>
        </p:spPr>
        <p:style>
          <a:lnRef idx="0">
            <a:scrgbClr r="0" g="0" b="0"/>
          </a:lnRef>
          <a:fillRef idx="0">
            <a:scrgbClr r="0" g="0" b="0"/>
          </a:fillRef>
          <a:effectRef idx="0">
            <a:scrgbClr r="0" g="0" b="0"/>
          </a:effectRef>
          <a:fontRef idx="minor"/>
        </p:style>
      </p:sp>
      <p:sp>
        <p:nvSpPr>
          <p:cNvPr id="47" name="TextBox 530"/>
          <p:cNvSpPr/>
          <p:nvPr/>
        </p:nvSpPr>
        <p:spPr>
          <a:xfrm>
            <a:off x="9180360" y="5130360"/>
            <a:ext cx="719640" cy="53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fld id="{E18F686A-E9F4-486B-B542-FEFD32915341}" type="slidenum">
              <a:rPr lang="el-GR" sz="2400" b="1" strike="noStrike" spc="-1">
                <a:solidFill>
                  <a:srgbClr val="FFFFFF"/>
                </a:solidFill>
                <a:latin typeface="Source Sans Pro Black"/>
                <a:ea typeface="DejaVu Sans"/>
              </a:rPr>
              <a:t>‹#›</a:t>
            </a:fld>
            <a:endParaRPr lang="el-GR" sz="2400" b="0" strike="noStrike" spc="-1">
              <a:latin typeface="Arial"/>
            </a:endParaRPr>
          </a:p>
        </p:txBody>
      </p:sp>
      <p:sp>
        <p:nvSpPr>
          <p:cNvPr id="48" name="PlaceHolder 1"/>
          <p:cNvSpPr>
            <a:spLocks noGrp="1"/>
          </p:cNvSpPr>
          <p:nvPr>
            <p:ph type="ftr" idx="3"/>
          </p:nvPr>
        </p:nvSpPr>
        <p:spPr>
          <a:xfrm>
            <a:off x="3420000" y="5400360"/>
            <a:ext cx="3240000" cy="269640"/>
          </a:xfrm>
          <a:prstGeom prst="rect">
            <a:avLst/>
          </a:prstGeom>
          <a:noFill/>
          <a:ln w="72000">
            <a:noFill/>
          </a:ln>
        </p:spPr>
        <p:txBody>
          <a:bodyPr lIns="0" tIns="0" rIns="0" bIns="0" anchor="t">
            <a:noAutofit/>
          </a:bodyPr>
          <a:lstStyle>
            <a:lvl1pPr indent="0" algn="ctr">
              <a:lnSpc>
                <a:spcPct val="100000"/>
              </a:lnSpc>
              <a:buNone/>
              <a:tabLst>
                <a:tab pos="0" algn="l"/>
              </a:tabLst>
              <a:defRPr lang="el-GR" sz="1800" b="1" strike="noStrike" spc="-1">
                <a:solidFill>
                  <a:srgbClr val="FFFFFF"/>
                </a:solidFill>
                <a:latin typeface="Source Sans Pro Black"/>
                <a:ea typeface="DejaVu Sans"/>
              </a:defRPr>
            </a:lvl1pPr>
          </a:lstStyle>
          <a:p>
            <a:pPr indent="0" algn="ctr">
              <a:lnSpc>
                <a:spcPct val="100000"/>
              </a:lnSpc>
              <a:buNone/>
              <a:tabLst>
                <a:tab pos="0" algn="l"/>
              </a:tabLst>
            </a:pPr>
            <a:r>
              <a:rPr lang="el-GR" sz="1800" b="1" strike="noStrike" spc="-1">
                <a:solidFill>
                  <a:srgbClr val="FFFFFF"/>
                </a:solidFill>
                <a:latin typeface="Source Sans Pro Black"/>
                <a:ea typeface="DejaVu Sans"/>
              </a:rPr>
              <a:t>&lt;υποσέλιδο&gt;</a:t>
            </a:r>
            <a:endParaRPr lang="el-GR" sz="1800" b="0" strike="noStrike" spc="-1">
              <a:latin typeface="Times New Roman"/>
            </a:endParaRPr>
          </a:p>
        </p:txBody>
      </p:sp>
      <p:sp>
        <p:nvSpPr>
          <p:cNvPr id="49" name="PlaceHolder 2"/>
          <p:cNvSpPr>
            <a:spLocks noGrp="1"/>
          </p:cNvSpPr>
          <p:nvPr>
            <p:ph type="dt" idx="4"/>
          </p:nvPr>
        </p:nvSpPr>
        <p:spPr>
          <a:xfrm>
            <a:off x="360000" y="5400360"/>
            <a:ext cx="2880000" cy="269640"/>
          </a:xfrm>
          <a:prstGeom prst="rect">
            <a:avLst/>
          </a:prstGeom>
          <a:noFill/>
          <a:ln w="7200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50" name="PlaceHolder 3"/>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r>
              <a:rPr lang="el-GR" sz="1800" b="0" strike="noStrike" spc="-1">
                <a:solidFill>
                  <a:srgbClr val="000000"/>
                </a:solidFill>
                <a:latin typeface="Arial"/>
              </a:rPr>
              <a:t>Πατήστε για επεξεργασία της μορφής κειμένου του τίτλου</a:t>
            </a:r>
          </a:p>
        </p:txBody>
      </p:sp>
      <p:sp>
        <p:nvSpPr>
          <p:cNvPr id="51" name="PlaceHolder 4"/>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 name="Ορθογώνιο 38"/>
          <p:cNvSpPr/>
          <p:nvPr/>
        </p:nvSpPr>
        <p:spPr>
          <a:xfrm>
            <a:off x="0" y="-8640"/>
            <a:ext cx="10074960" cy="901800"/>
          </a:xfrm>
          <a:prstGeom prst="rect">
            <a:avLst/>
          </a:prstGeom>
          <a:noFill/>
          <a:ln w="0">
            <a:noFill/>
          </a:ln>
        </p:spPr>
        <p:style>
          <a:lnRef idx="0">
            <a:scrgbClr r="0" g="0" b="0"/>
          </a:lnRef>
          <a:fillRef idx="0">
            <a:scrgbClr r="0" g="0" b="0"/>
          </a:fillRef>
          <a:effectRef idx="0">
            <a:scrgbClr r="0" g="0" b="0"/>
          </a:effectRef>
          <a:fontRef idx="minor"/>
        </p:style>
      </p:sp>
      <p:pic>
        <p:nvPicPr>
          <p:cNvPr id="89" name="Εικόνα 39"/>
          <p:cNvPicPr/>
          <p:nvPr/>
        </p:nvPicPr>
        <p:blipFill>
          <a:blip r:embed="rId14"/>
          <a:stretch/>
        </p:blipFill>
        <p:spPr>
          <a:xfrm>
            <a:off x="8820000" y="90000"/>
            <a:ext cx="750960" cy="714960"/>
          </a:xfrm>
          <a:prstGeom prst="rect">
            <a:avLst/>
          </a:prstGeom>
          <a:ln w="25200">
            <a:noFill/>
          </a:ln>
        </p:spPr>
      </p:pic>
      <p:pic>
        <p:nvPicPr>
          <p:cNvPr id="90" name="Εικόνα 40"/>
          <p:cNvPicPr/>
          <p:nvPr/>
        </p:nvPicPr>
        <p:blipFill>
          <a:blip r:embed="rId15"/>
          <a:stretch/>
        </p:blipFill>
        <p:spPr>
          <a:xfrm>
            <a:off x="180000" y="5220000"/>
            <a:ext cx="9714960" cy="174960"/>
          </a:xfrm>
          <a:prstGeom prst="rect">
            <a:avLst/>
          </a:prstGeom>
          <a:ln w="25200">
            <a:noFill/>
          </a:ln>
        </p:spPr>
      </p:pic>
      <p:sp>
        <p:nvSpPr>
          <p:cNvPr id="91" name="PlaceHolder 1"/>
          <p:cNvSpPr>
            <a:spLocks noGrp="1"/>
          </p:cNvSpPr>
          <p:nvPr>
            <p:ph type="ftr" idx="5"/>
          </p:nvPr>
        </p:nvSpPr>
        <p:spPr>
          <a:xfrm>
            <a:off x="3420000" y="5400000"/>
            <a:ext cx="3234960" cy="264960"/>
          </a:xfrm>
          <a:prstGeom prst="rect">
            <a:avLst/>
          </a:prstGeom>
          <a:noFill/>
          <a:ln w="0">
            <a:noFill/>
          </a:ln>
        </p:spPr>
        <p:txBody>
          <a:bodyPr lIns="0" tIns="0" rIns="0" bIns="0" anchor="t">
            <a:noAutofit/>
          </a:bodyPr>
          <a:lstStyle>
            <a:lvl1pPr indent="0" algn="ctr">
              <a:lnSpc>
                <a:spcPct val="100000"/>
              </a:lnSpc>
              <a:buNone/>
              <a:tabLst>
                <a:tab pos="0" algn="l"/>
              </a:tabLst>
              <a:defRPr lang="el-GR" sz="1400" b="0" strike="noStrike" spc="-1">
                <a:solidFill>
                  <a:srgbClr val="000000"/>
                </a:solidFill>
                <a:latin typeface="Arial"/>
                <a:ea typeface="DejaVu Sans"/>
              </a:defRPr>
            </a:lvl1pPr>
          </a:lstStyle>
          <a:p>
            <a:pPr indent="0" algn="ctr">
              <a:lnSpc>
                <a:spcPct val="100000"/>
              </a:lnSpc>
              <a:buNone/>
              <a:tabLst>
                <a:tab pos="0" algn="l"/>
              </a:tabLst>
            </a:pPr>
            <a:r>
              <a:rPr lang="el-GR" sz="1400" b="0" strike="noStrike" spc="-1">
                <a:solidFill>
                  <a:srgbClr val="000000"/>
                </a:solidFill>
                <a:latin typeface="Arial"/>
                <a:ea typeface="DejaVu Sans"/>
              </a:rPr>
              <a:t>&lt;υποσέλιδο&gt;</a:t>
            </a:r>
            <a:endParaRPr lang="el-GR" sz="1400" b="0" strike="noStrike" spc="-1">
              <a:latin typeface="Times New Roman"/>
            </a:endParaRPr>
          </a:p>
        </p:txBody>
      </p:sp>
      <p:sp>
        <p:nvSpPr>
          <p:cNvPr id="92" name="PlaceHolder 2"/>
          <p:cNvSpPr>
            <a:spLocks noGrp="1"/>
          </p:cNvSpPr>
          <p:nvPr>
            <p:ph type="sldNum" idx="6"/>
          </p:nvPr>
        </p:nvSpPr>
        <p:spPr>
          <a:xfrm>
            <a:off x="7200000" y="5400000"/>
            <a:ext cx="2334960" cy="264960"/>
          </a:xfrm>
          <a:prstGeom prst="rect">
            <a:avLst/>
          </a:prstGeom>
          <a:noFill/>
          <a:ln w="0">
            <a:noFill/>
          </a:ln>
        </p:spPr>
        <p:txBody>
          <a:bodyPr lIns="0" tIns="0" rIns="0" bIns="0" anchor="t">
            <a:noAutofit/>
          </a:bodyPr>
          <a:lstStyle>
            <a:lvl1pPr indent="0" algn="r">
              <a:lnSpc>
                <a:spcPct val="100000"/>
              </a:lnSpc>
              <a:buNone/>
              <a:tabLst>
                <a:tab pos="0" algn="l"/>
              </a:tabLst>
              <a:defRPr lang="el-GR" sz="1400" b="0" strike="noStrike" spc="-1">
                <a:solidFill>
                  <a:srgbClr val="000000"/>
                </a:solidFill>
                <a:latin typeface="Arial"/>
                <a:ea typeface="DejaVu Sans"/>
              </a:defRPr>
            </a:lvl1pPr>
          </a:lstStyle>
          <a:p>
            <a:pPr indent="0" algn="r">
              <a:lnSpc>
                <a:spcPct val="100000"/>
              </a:lnSpc>
              <a:buNone/>
              <a:tabLst>
                <a:tab pos="0" algn="l"/>
              </a:tabLst>
            </a:pPr>
            <a:fld id="{357699B4-12F5-42E3-BE92-385A8C12B45E}" type="slidenum">
              <a:rPr lang="el-GR" sz="1400" b="0" strike="noStrike" spc="-1">
                <a:solidFill>
                  <a:srgbClr val="000000"/>
                </a:solidFill>
                <a:latin typeface="Arial"/>
                <a:ea typeface="DejaVu Sans"/>
              </a:rPr>
              <a:t>‹#›</a:t>
            </a:fld>
            <a:endParaRPr lang="el-GR" sz="1400" b="0" strike="noStrike" spc="-1">
              <a:latin typeface="Times New Roman"/>
            </a:endParaRPr>
          </a:p>
        </p:txBody>
      </p:sp>
      <p:sp>
        <p:nvSpPr>
          <p:cNvPr id="93" name="PlaceHolder 3"/>
          <p:cNvSpPr>
            <a:spLocks noGrp="1"/>
          </p:cNvSpPr>
          <p:nvPr>
            <p:ph type="dt" idx="7"/>
          </p:nvPr>
        </p:nvSpPr>
        <p:spPr>
          <a:xfrm>
            <a:off x="540000" y="5400000"/>
            <a:ext cx="2334960" cy="264960"/>
          </a:xfrm>
          <a:prstGeom prst="rect">
            <a:avLst/>
          </a:prstGeom>
          <a:noFill/>
          <a:ln w="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94"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r>
              <a:rPr lang="el-GR" sz="1800" b="0" strike="noStrike" spc="-1">
                <a:solidFill>
                  <a:srgbClr val="000000"/>
                </a:solidFill>
                <a:latin typeface="Arial"/>
              </a:rPr>
              <a:t>Πατήστε για επεξεργασία της μορφής κειμένου του τίτλου</a:t>
            </a:r>
          </a:p>
        </p:txBody>
      </p:sp>
      <p:sp>
        <p:nvSpPr>
          <p:cNvPr id="95"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0" name="Ορθογώνιο 38"/>
          <p:cNvSpPr/>
          <p:nvPr/>
        </p:nvSpPr>
        <p:spPr>
          <a:xfrm>
            <a:off x="0" y="-8640"/>
            <a:ext cx="10074960" cy="901800"/>
          </a:xfrm>
          <a:prstGeom prst="rect">
            <a:avLst/>
          </a:prstGeom>
          <a:noFill/>
          <a:ln w="0">
            <a:noFill/>
          </a:ln>
        </p:spPr>
        <p:style>
          <a:lnRef idx="0">
            <a:scrgbClr r="0" g="0" b="0"/>
          </a:lnRef>
          <a:fillRef idx="0">
            <a:scrgbClr r="0" g="0" b="0"/>
          </a:fillRef>
          <a:effectRef idx="0">
            <a:scrgbClr r="0" g="0" b="0"/>
          </a:effectRef>
          <a:fontRef idx="minor"/>
        </p:style>
      </p:sp>
      <p:pic>
        <p:nvPicPr>
          <p:cNvPr id="221" name="Εικόνα 39"/>
          <p:cNvPicPr/>
          <p:nvPr/>
        </p:nvPicPr>
        <p:blipFill>
          <a:blip r:embed="rId14"/>
          <a:stretch/>
        </p:blipFill>
        <p:spPr>
          <a:xfrm>
            <a:off x="8820000" y="90000"/>
            <a:ext cx="750960" cy="714960"/>
          </a:xfrm>
          <a:prstGeom prst="rect">
            <a:avLst/>
          </a:prstGeom>
          <a:ln w="25200">
            <a:noFill/>
          </a:ln>
        </p:spPr>
      </p:pic>
      <p:pic>
        <p:nvPicPr>
          <p:cNvPr id="222" name="Εικόνα 40"/>
          <p:cNvPicPr/>
          <p:nvPr/>
        </p:nvPicPr>
        <p:blipFill>
          <a:blip r:embed="rId15"/>
          <a:stretch/>
        </p:blipFill>
        <p:spPr>
          <a:xfrm>
            <a:off x="180000" y="5220000"/>
            <a:ext cx="9714960" cy="174960"/>
          </a:xfrm>
          <a:prstGeom prst="rect">
            <a:avLst/>
          </a:prstGeom>
          <a:ln w="25200">
            <a:noFill/>
          </a:ln>
        </p:spPr>
      </p:pic>
      <p:sp>
        <p:nvSpPr>
          <p:cNvPr id="223" name="PlaceHolder 1"/>
          <p:cNvSpPr>
            <a:spLocks noGrp="1"/>
          </p:cNvSpPr>
          <p:nvPr>
            <p:ph type="title"/>
          </p:nvPr>
        </p:nvSpPr>
        <p:spPr>
          <a:xfrm>
            <a:off x="504000" y="226080"/>
            <a:ext cx="9072000" cy="946080"/>
          </a:xfrm>
          <a:prstGeom prst="rect">
            <a:avLst/>
          </a:prstGeom>
          <a:noFill/>
          <a:ln w="0">
            <a:noFill/>
          </a:ln>
        </p:spPr>
        <p:txBody>
          <a:bodyPr lIns="0" tIns="0" rIns="0" bIns="0" anchor="ctr">
            <a:noAutofit/>
          </a:bodyPr>
          <a:lstStyle/>
          <a:p>
            <a:pPr indent="0">
              <a:buNone/>
            </a:pPr>
            <a:r>
              <a:rPr lang="el-GR" sz="4400" b="0" strike="noStrike" spc="-1">
                <a:solidFill>
                  <a:srgbClr val="000000"/>
                </a:solidFill>
                <a:latin typeface="Arial"/>
              </a:rPr>
              <a:t>Πατήστε για επεξεργασία της μορφής κειμένου του τίτλου</a:t>
            </a:r>
          </a:p>
        </p:txBody>
      </p:sp>
      <p:sp>
        <p:nvSpPr>
          <p:cNvPr id="224" name="PlaceHolder 2"/>
          <p:cNvSpPr>
            <a:spLocks noGrp="1"/>
          </p:cNvSpPr>
          <p:nvPr>
            <p:ph type="body"/>
          </p:nvPr>
        </p:nvSpPr>
        <p:spPr>
          <a:xfrm>
            <a:off x="504000" y="1326600"/>
            <a:ext cx="4426920" cy="3288240"/>
          </a:xfrm>
          <a:prstGeom prst="rect">
            <a:avLst/>
          </a:prstGeom>
          <a:noFill/>
          <a:ln w="0">
            <a:noFill/>
          </a:ln>
        </p:spPr>
        <p:txBody>
          <a:bodyPr lIns="0" tIns="0" rIns="0" bIns="0" anchor="t">
            <a:normAutofit fontScale="69000"/>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8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2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2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8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8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800" b="0" strike="noStrike" spc="-1">
                <a:solidFill>
                  <a:srgbClr val="000000"/>
                </a:solidFill>
                <a:latin typeface="Arial"/>
              </a:rPr>
              <a:t>Έβδομο επίπεδο διάρθρωσης</a:t>
            </a:r>
          </a:p>
        </p:txBody>
      </p:sp>
      <p:sp>
        <p:nvSpPr>
          <p:cNvPr id="225" name="PlaceHolder 3"/>
          <p:cNvSpPr>
            <a:spLocks noGrp="1"/>
          </p:cNvSpPr>
          <p:nvPr>
            <p:ph type="body"/>
          </p:nvPr>
        </p:nvSpPr>
        <p:spPr>
          <a:xfrm>
            <a:off x="5153040" y="1326600"/>
            <a:ext cx="4426920" cy="3288240"/>
          </a:xfrm>
          <a:prstGeom prst="rect">
            <a:avLst/>
          </a:prstGeom>
          <a:noFill/>
          <a:ln w="0">
            <a:noFill/>
          </a:ln>
        </p:spPr>
        <p:txBody>
          <a:bodyPr lIns="0" tIns="0" rIns="0" bIns="0" anchor="t">
            <a:normAutofit fontScale="69000"/>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8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2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2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8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8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800" b="0" strike="noStrike" spc="-1">
                <a:solidFill>
                  <a:srgbClr val="000000"/>
                </a:solidFill>
                <a:latin typeface="Arial"/>
              </a:rPr>
              <a:t>Έβδομο επίπεδο διάρθρωσης</a:t>
            </a:r>
          </a:p>
        </p:txBody>
      </p:sp>
      <p:sp>
        <p:nvSpPr>
          <p:cNvPr id="226" name="PlaceHolder 4"/>
          <p:cNvSpPr>
            <a:spLocks noGrp="1"/>
          </p:cNvSpPr>
          <p:nvPr>
            <p:ph type="ftr" idx="14"/>
          </p:nvPr>
        </p:nvSpPr>
        <p:spPr>
          <a:xfrm>
            <a:off x="3420000" y="5400000"/>
            <a:ext cx="3234960" cy="264960"/>
          </a:xfrm>
          <a:prstGeom prst="rect">
            <a:avLst/>
          </a:prstGeom>
          <a:noFill/>
          <a:ln w="0">
            <a:noFill/>
          </a:ln>
        </p:spPr>
        <p:txBody>
          <a:bodyPr lIns="0" tIns="0" rIns="0" bIns="0" anchor="t">
            <a:noAutofit/>
          </a:bodyPr>
          <a:lstStyle>
            <a:lvl1pPr indent="0" algn="ctr">
              <a:lnSpc>
                <a:spcPct val="100000"/>
              </a:lnSpc>
              <a:buNone/>
              <a:tabLst>
                <a:tab pos="0" algn="l"/>
              </a:tabLst>
              <a:defRPr lang="el-GR" sz="1400" b="0" strike="noStrike" spc="-1">
                <a:solidFill>
                  <a:srgbClr val="000000"/>
                </a:solidFill>
                <a:latin typeface="Arial"/>
                <a:ea typeface="DejaVu Sans"/>
              </a:defRPr>
            </a:lvl1pPr>
          </a:lstStyle>
          <a:p>
            <a:pPr indent="0" algn="ctr">
              <a:lnSpc>
                <a:spcPct val="100000"/>
              </a:lnSpc>
              <a:buNone/>
              <a:tabLst>
                <a:tab pos="0" algn="l"/>
              </a:tabLst>
            </a:pPr>
            <a:r>
              <a:rPr lang="el-GR" sz="1400" b="0" strike="noStrike" spc="-1">
                <a:solidFill>
                  <a:srgbClr val="000000"/>
                </a:solidFill>
                <a:latin typeface="Arial"/>
                <a:ea typeface="DejaVu Sans"/>
              </a:rPr>
              <a:t>&lt;υποσέλιδο&gt;</a:t>
            </a:r>
            <a:endParaRPr lang="el-GR" sz="1400" b="0" strike="noStrike" spc="-1">
              <a:latin typeface="Times New Roman"/>
            </a:endParaRPr>
          </a:p>
        </p:txBody>
      </p:sp>
      <p:sp>
        <p:nvSpPr>
          <p:cNvPr id="227" name="PlaceHolder 5"/>
          <p:cNvSpPr>
            <a:spLocks noGrp="1"/>
          </p:cNvSpPr>
          <p:nvPr>
            <p:ph type="sldNum" idx="15"/>
          </p:nvPr>
        </p:nvSpPr>
        <p:spPr>
          <a:xfrm>
            <a:off x="7200000" y="5400000"/>
            <a:ext cx="2334960" cy="264960"/>
          </a:xfrm>
          <a:prstGeom prst="rect">
            <a:avLst/>
          </a:prstGeom>
          <a:noFill/>
          <a:ln w="0">
            <a:noFill/>
          </a:ln>
        </p:spPr>
        <p:txBody>
          <a:bodyPr lIns="0" tIns="0" rIns="0" bIns="0" anchor="t">
            <a:noAutofit/>
          </a:bodyPr>
          <a:lstStyle>
            <a:lvl1pPr indent="0" algn="r">
              <a:lnSpc>
                <a:spcPct val="100000"/>
              </a:lnSpc>
              <a:buNone/>
              <a:tabLst>
                <a:tab pos="0" algn="l"/>
              </a:tabLst>
              <a:defRPr lang="el-GR" sz="1400" b="0" strike="noStrike" spc="-1">
                <a:solidFill>
                  <a:srgbClr val="000000"/>
                </a:solidFill>
                <a:latin typeface="Arial"/>
                <a:ea typeface="DejaVu Sans"/>
              </a:defRPr>
            </a:lvl1pPr>
          </a:lstStyle>
          <a:p>
            <a:pPr indent="0" algn="r">
              <a:lnSpc>
                <a:spcPct val="100000"/>
              </a:lnSpc>
              <a:buNone/>
              <a:tabLst>
                <a:tab pos="0" algn="l"/>
              </a:tabLst>
            </a:pPr>
            <a:fld id="{E4CFDD34-64D6-4CE5-8A82-44C70F8E4562}" type="slidenum">
              <a:rPr lang="el-GR" sz="1400" b="0" strike="noStrike" spc="-1">
                <a:solidFill>
                  <a:srgbClr val="000000"/>
                </a:solidFill>
                <a:latin typeface="Arial"/>
                <a:ea typeface="DejaVu Sans"/>
              </a:rPr>
              <a:t>‹#›</a:t>
            </a:fld>
            <a:endParaRPr lang="el-GR" sz="1400" b="0" strike="noStrike" spc="-1">
              <a:latin typeface="Times New Roman"/>
            </a:endParaRPr>
          </a:p>
        </p:txBody>
      </p:sp>
      <p:sp>
        <p:nvSpPr>
          <p:cNvPr id="228" name="PlaceHolder 6"/>
          <p:cNvSpPr>
            <a:spLocks noGrp="1"/>
          </p:cNvSpPr>
          <p:nvPr>
            <p:ph type="dt" idx="16"/>
          </p:nvPr>
        </p:nvSpPr>
        <p:spPr>
          <a:xfrm>
            <a:off x="540000" y="5400000"/>
            <a:ext cx="2334960" cy="264960"/>
          </a:xfrm>
          <a:prstGeom prst="rect">
            <a:avLst/>
          </a:prstGeom>
          <a:noFill/>
          <a:ln w="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5" name="Ορθογώνιο 38"/>
          <p:cNvSpPr/>
          <p:nvPr/>
        </p:nvSpPr>
        <p:spPr>
          <a:xfrm>
            <a:off x="0" y="-8640"/>
            <a:ext cx="10074960" cy="901800"/>
          </a:xfrm>
          <a:prstGeom prst="rect">
            <a:avLst/>
          </a:prstGeom>
          <a:noFill/>
          <a:ln w="0">
            <a:noFill/>
          </a:ln>
        </p:spPr>
        <p:style>
          <a:lnRef idx="0">
            <a:scrgbClr r="0" g="0" b="0"/>
          </a:lnRef>
          <a:fillRef idx="0">
            <a:scrgbClr r="0" g="0" b="0"/>
          </a:fillRef>
          <a:effectRef idx="0">
            <a:scrgbClr r="0" g="0" b="0"/>
          </a:effectRef>
          <a:fontRef idx="minor"/>
        </p:style>
      </p:sp>
      <p:pic>
        <p:nvPicPr>
          <p:cNvPr id="266" name="Εικόνα 39"/>
          <p:cNvPicPr/>
          <p:nvPr/>
        </p:nvPicPr>
        <p:blipFill>
          <a:blip r:embed="rId14"/>
          <a:stretch/>
        </p:blipFill>
        <p:spPr>
          <a:xfrm>
            <a:off x="8820000" y="90000"/>
            <a:ext cx="750960" cy="714960"/>
          </a:xfrm>
          <a:prstGeom prst="rect">
            <a:avLst/>
          </a:prstGeom>
          <a:ln w="25200">
            <a:noFill/>
          </a:ln>
        </p:spPr>
      </p:pic>
      <p:pic>
        <p:nvPicPr>
          <p:cNvPr id="267" name="Εικόνα 40"/>
          <p:cNvPicPr/>
          <p:nvPr/>
        </p:nvPicPr>
        <p:blipFill>
          <a:blip r:embed="rId15"/>
          <a:stretch/>
        </p:blipFill>
        <p:spPr>
          <a:xfrm>
            <a:off x="180000" y="5220000"/>
            <a:ext cx="9714960" cy="174960"/>
          </a:xfrm>
          <a:prstGeom prst="rect">
            <a:avLst/>
          </a:prstGeom>
          <a:ln w="25200">
            <a:noFill/>
          </a:ln>
        </p:spPr>
      </p:pic>
      <p:sp>
        <p:nvSpPr>
          <p:cNvPr id="268" name="PlaceHolder 1"/>
          <p:cNvSpPr>
            <a:spLocks noGrp="1"/>
          </p:cNvSpPr>
          <p:nvPr>
            <p:ph type="ftr" idx="17"/>
          </p:nvPr>
        </p:nvSpPr>
        <p:spPr>
          <a:xfrm>
            <a:off x="3420000" y="5400000"/>
            <a:ext cx="3234960" cy="264960"/>
          </a:xfrm>
          <a:prstGeom prst="rect">
            <a:avLst/>
          </a:prstGeom>
          <a:noFill/>
          <a:ln w="0">
            <a:noFill/>
          </a:ln>
        </p:spPr>
        <p:txBody>
          <a:bodyPr lIns="0" tIns="0" rIns="0" bIns="0" anchor="t">
            <a:noAutofit/>
          </a:bodyPr>
          <a:lstStyle>
            <a:lvl1pPr indent="0" algn="ctr">
              <a:lnSpc>
                <a:spcPct val="100000"/>
              </a:lnSpc>
              <a:buNone/>
              <a:tabLst>
                <a:tab pos="0" algn="l"/>
              </a:tabLst>
              <a:defRPr lang="el-GR" sz="1400" b="0" strike="noStrike" spc="-1">
                <a:solidFill>
                  <a:srgbClr val="000000"/>
                </a:solidFill>
                <a:latin typeface="Arial"/>
                <a:ea typeface="DejaVu Sans"/>
              </a:defRPr>
            </a:lvl1pPr>
          </a:lstStyle>
          <a:p>
            <a:pPr indent="0" algn="ctr">
              <a:lnSpc>
                <a:spcPct val="100000"/>
              </a:lnSpc>
              <a:buNone/>
              <a:tabLst>
                <a:tab pos="0" algn="l"/>
              </a:tabLst>
            </a:pPr>
            <a:r>
              <a:rPr lang="el-GR" sz="1400" b="0" strike="noStrike" spc="-1">
                <a:solidFill>
                  <a:srgbClr val="000000"/>
                </a:solidFill>
                <a:latin typeface="Arial"/>
                <a:ea typeface="DejaVu Sans"/>
              </a:rPr>
              <a:t>&lt;υποσέλιδο&gt;</a:t>
            </a:r>
            <a:endParaRPr lang="el-GR" sz="1400" b="0" strike="noStrike" spc="-1">
              <a:latin typeface="Times New Roman"/>
            </a:endParaRPr>
          </a:p>
        </p:txBody>
      </p:sp>
      <p:sp>
        <p:nvSpPr>
          <p:cNvPr id="269" name="PlaceHolder 2"/>
          <p:cNvSpPr>
            <a:spLocks noGrp="1"/>
          </p:cNvSpPr>
          <p:nvPr>
            <p:ph type="sldNum" idx="18"/>
          </p:nvPr>
        </p:nvSpPr>
        <p:spPr>
          <a:xfrm>
            <a:off x="7200000" y="5400000"/>
            <a:ext cx="2334960" cy="264960"/>
          </a:xfrm>
          <a:prstGeom prst="rect">
            <a:avLst/>
          </a:prstGeom>
          <a:noFill/>
          <a:ln w="0">
            <a:noFill/>
          </a:ln>
        </p:spPr>
        <p:txBody>
          <a:bodyPr lIns="0" tIns="0" rIns="0" bIns="0" anchor="t">
            <a:noAutofit/>
          </a:bodyPr>
          <a:lstStyle>
            <a:lvl1pPr indent="0" algn="r">
              <a:lnSpc>
                <a:spcPct val="100000"/>
              </a:lnSpc>
              <a:buNone/>
              <a:tabLst>
                <a:tab pos="0" algn="l"/>
              </a:tabLst>
              <a:defRPr lang="el-GR" sz="1400" b="0" strike="noStrike" spc="-1">
                <a:solidFill>
                  <a:srgbClr val="000000"/>
                </a:solidFill>
                <a:latin typeface="Arial"/>
                <a:ea typeface="DejaVu Sans"/>
              </a:defRPr>
            </a:lvl1pPr>
          </a:lstStyle>
          <a:p>
            <a:pPr indent="0" algn="r">
              <a:lnSpc>
                <a:spcPct val="100000"/>
              </a:lnSpc>
              <a:buNone/>
              <a:tabLst>
                <a:tab pos="0" algn="l"/>
              </a:tabLst>
            </a:pPr>
            <a:fld id="{7CD3DC81-37D6-404C-805A-B7E98B59E92D}" type="slidenum">
              <a:rPr lang="el-GR" sz="1400" b="0" strike="noStrike" spc="-1">
                <a:solidFill>
                  <a:srgbClr val="000000"/>
                </a:solidFill>
                <a:latin typeface="Arial"/>
                <a:ea typeface="DejaVu Sans"/>
              </a:rPr>
              <a:t>‹#›</a:t>
            </a:fld>
            <a:endParaRPr lang="el-GR" sz="1400" b="0" strike="noStrike" spc="-1">
              <a:latin typeface="Times New Roman"/>
            </a:endParaRPr>
          </a:p>
        </p:txBody>
      </p:sp>
      <p:sp>
        <p:nvSpPr>
          <p:cNvPr id="270" name="PlaceHolder 3"/>
          <p:cNvSpPr>
            <a:spLocks noGrp="1"/>
          </p:cNvSpPr>
          <p:nvPr>
            <p:ph type="dt" idx="19"/>
          </p:nvPr>
        </p:nvSpPr>
        <p:spPr>
          <a:xfrm>
            <a:off x="540000" y="5400000"/>
            <a:ext cx="2334960" cy="264960"/>
          </a:xfrm>
          <a:prstGeom prst="rect">
            <a:avLst/>
          </a:prstGeom>
          <a:noFill/>
          <a:ln w="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271"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r>
              <a:rPr lang="el-GR" sz="1800" b="0" strike="noStrike" spc="-1">
                <a:solidFill>
                  <a:srgbClr val="000000"/>
                </a:solidFill>
                <a:latin typeface="Arial"/>
              </a:rPr>
              <a:t>Πατήστε για επεξεργασία της μορφής κειμένου του τίτλου</a:t>
            </a:r>
          </a:p>
        </p:txBody>
      </p:sp>
      <p:sp>
        <p:nvSpPr>
          <p:cNvPr id="272"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 name="Ορθογώνιο 523"/>
          <p:cNvSpPr/>
          <p:nvPr/>
        </p:nvSpPr>
        <p:spPr>
          <a:xfrm>
            <a:off x="0" y="5400360"/>
            <a:ext cx="10080360" cy="26964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sp>
      <p:sp>
        <p:nvSpPr>
          <p:cNvPr id="310" name="Ορθογώνιο 524"/>
          <p:cNvSpPr/>
          <p:nvPr/>
        </p:nvSpPr>
        <p:spPr>
          <a:xfrm>
            <a:off x="0" y="0"/>
            <a:ext cx="10080360" cy="121464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sp>
      <p:sp>
        <p:nvSpPr>
          <p:cNvPr id="311" name="Έλλειψη 529"/>
          <p:cNvSpPr/>
          <p:nvPr/>
        </p:nvSpPr>
        <p:spPr>
          <a:xfrm>
            <a:off x="9315360" y="5175360"/>
            <a:ext cx="449640" cy="449640"/>
          </a:xfrm>
          <a:prstGeom prst="ellipse">
            <a:avLst/>
          </a:prstGeom>
          <a:solidFill>
            <a:srgbClr val="1ABC9C"/>
          </a:solidFill>
          <a:ln w="0">
            <a:solidFill>
              <a:srgbClr val="3465A4"/>
            </a:solidFill>
          </a:ln>
        </p:spPr>
        <p:style>
          <a:lnRef idx="0">
            <a:scrgbClr r="0" g="0" b="0"/>
          </a:lnRef>
          <a:fillRef idx="0">
            <a:scrgbClr r="0" g="0" b="0"/>
          </a:fillRef>
          <a:effectRef idx="0">
            <a:scrgbClr r="0" g="0" b="0"/>
          </a:effectRef>
          <a:fontRef idx="minor"/>
        </p:style>
      </p:sp>
      <p:sp>
        <p:nvSpPr>
          <p:cNvPr id="312" name="TextBox 530"/>
          <p:cNvSpPr/>
          <p:nvPr/>
        </p:nvSpPr>
        <p:spPr>
          <a:xfrm>
            <a:off x="9180360" y="5130360"/>
            <a:ext cx="719640" cy="539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fld id="{C0DDB665-D431-4C3A-A05A-333CBF934A3A}" type="slidenum">
              <a:rPr lang="el-GR" sz="2400" b="1" strike="noStrike" spc="-1">
                <a:solidFill>
                  <a:srgbClr val="FFFFFF"/>
                </a:solidFill>
                <a:latin typeface="Source Sans Pro Black"/>
                <a:ea typeface="DejaVu Sans"/>
              </a:rPr>
              <a:t>‹#›</a:t>
            </a:fld>
            <a:endParaRPr lang="el-GR" sz="2400" b="0" strike="noStrike" spc="-1">
              <a:latin typeface="Arial"/>
            </a:endParaRPr>
          </a:p>
        </p:txBody>
      </p:sp>
      <p:sp>
        <p:nvSpPr>
          <p:cNvPr id="313" name="PlaceHolder 1"/>
          <p:cNvSpPr>
            <a:spLocks noGrp="1"/>
          </p:cNvSpPr>
          <p:nvPr>
            <p:ph type="title"/>
          </p:nvPr>
        </p:nvSpPr>
        <p:spPr>
          <a:xfrm>
            <a:off x="504000" y="226080"/>
            <a:ext cx="9072000" cy="946080"/>
          </a:xfrm>
          <a:prstGeom prst="rect">
            <a:avLst/>
          </a:prstGeom>
          <a:noFill/>
          <a:ln w="0">
            <a:noFill/>
          </a:ln>
        </p:spPr>
        <p:txBody>
          <a:bodyPr lIns="0" tIns="0" rIns="0" bIns="0" anchor="ctr">
            <a:noAutofit/>
          </a:bodyPr>
          <a:lstStyle/>
          <a:p>
            <a:pPr indent="0">
              <a:buNone/>
            </a:pPr>
            <a:r>
              <a:rPr lang="el-GR" sz="4400" b="0" strike="noStrike" spc="-1">
                <a:solidFill>
                  <a:srgbClr val="000000"/>
                </a:solidFill>
                <a:latin typeface="Arial"/>
              </a:rPr>
              <a:t>Πατήστε για επεξεργασία της μορφής κειμένου του τίτλου</a:t>
            </a:r>
          </a:p>
        </p:txBody>
      </p:sp>
      <p:sp>
        <p:nvSpPr>
          <p:cNvPr id="314" name="PlaceHolder 2"/>
          <p:cNvSpPr>
            <a:spLocks noGrp="1"/>
          </p:cNvSpPr>
          <p:nvPr>
            <p:ph type="ftr" idx="20"/>
          </p:nvPr>
        </p:nvSpPr>
        <p:spPr>
          <a:xfrm>
            <a:off x="3420000" y="5400360"/>
            <a:ext cx="3240000" cy="269640"/>
          </a:xfrm>
          <a:prstGeom prst="rect">
            <a:avLst/>
          </a:prstGeom>
          <a:noFill/>
          <a:ln w="72000">
            <a:noFill/>
          </a:ln>
        </p:spPr>
        <p:txBody>
          <a:bodyPr lIns="0" tIns="0" rIns="0" bIns="0" anchor="t">
            <a:noAutofit/>
          </a:bodyPr>
          <a:lstStyle>
            <a:lvl1pPr indent="0" algn="ctr">
              <a:lnSpc>
                <a:spcPct val="100000"/>
              </a:lnSpc>
              <a:buNone/>
              <a:tabLst>
                <a:tab pos="0" algn="l"/>
              </a:tabLst>
              <a:defRPr lang="el-GR" sz="1800" b="1" strike="noStrike" spc="-1">
                <a:solidFill>
                  <a:srgbClr val="FFFFFF"/>
                </a:solidFill>
                <a:latin typeface="Source Sans Pro Black"/>
                <a:ea typeface="DejaVu Sans"/>
              </a:defRPr>
            </a:lvl1pPr>
          </a:lstStyle>
          <a:p>
            <a:pPr indent="0" algn="ctr">
              <a:lnSpc>
                <a:spcPct val="100000"/>
              </a:lnSpc>
              <a:buNone/>
              <a:tabLst>
                <a:tab pos="0" algn="l"/>
              </a:tabLst>
            </a:pPr>
            <a:r>
              <a:rPr lang="el-GR" sz="1800" b="1" strike="noStrike" spc="-1">
                <a:solidFill>
                  <a:srgbClr val="FFFFFF"/>
                </a:solidFill>
                <a:latin typeface="Source Sans Pro Black"/>
                <a:ea typeface="DejaVu Sans"/>
              </a:rPr>
              <a:t>&lt;υποσέλιδο&gt;</a:t>
            </a:r>
            <a:endParaRPr lang="el-GR" sz="1800" b="0" strike="noStrike" spc="-1">
              <a:latin typeface="Times New Roman"/>
            </a:endParaRPr>
          </a:p>
        </p:txBody>
      </p:sp>
      <p:sp>
        <p:nvSpPr>
          <p:cNvPr id="315" name="PlaceHolder 3"/>
          <p:cNvSpPr>
            <a:spLocks noGrp="1"/>
          </p:cNvSpPr>
          <p:nvPr>
            <p:ph type="dt" idx="21"/>
          </p:nvPr>
        </p:nvSpPr>
        <p:spPr>
          <a:xfrm>
            <a:off x="360000" y="5400360"/>
            <a:ext cx="2880000" cy="269640"/>
          </a:xfrm>
          <a:prstGeom prst="rect">
            <a:avLst/>
          </a:prstGeom>
          <a:noFill/>
          <a:ln w="7200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316" name="PlaceHolder 4"/>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3" name="Ορθογώνιο 214"/>
          <p:cNvSpPr/>
          <p:nvPr/>
        </p:nvSpPr>
        <p:spPr>
          <a:xfrm>
            <a:off x="0" y="-8640"/>
            <a:ext cx="10074960" cy="901800"/>
          </a:xfrm>
          <a:prstGeom prst="rect">
            <a:avLst/>
          </a:prstGeom>
          <a:noFill/>
          <a:ln w="0">
            <a:noFill/>
          </a:ln>
        </p:spPr>
        <p:style>
          <a:lnRef idx="0">
            <a:scrgbClr r="0" g="0" b="0"/>
          </a:lnRef>
          <a:fillRef idx="0">
            <a:scrgbClr r="0" g="0" b="0"/>
          </a:fillRef>
          <a:effectRef idx="0">
            <a:scrgbClr r="0" g="0" b="0"/>
          </a:effectRef>
          <a:fontRef idx="minor"/>
        </p:style>
      </p:sp>
      <p:pic>
        <p:nvPicPr>
          <p:cNvPr id="354" name="Εικόνα 215"/>
          <p:cNvPicPr/>
          <p:nvPr/>
        </p:nvPicPr>
        <p:blipFill>
          <a:blip r:embed="rId14"/>
          <a:stretch/>
        </p:blipFill>
        <p:spPr>
          <a:xfrm>
            <a:off x="8820000" y="90000"/>
            <a:ext cx="750960" cy="714960"/>
          </a:xfrm>
          <a:prstGeom prst="rect">
            <a:avLst/>
          </a:prstGeom>
          <a:ln w="25200">
            <a:noFill/>
          </a:ln>
        </p:spPr>
      </p:pic>
      <p:pic>
        <p:nvPicPr>
          <p:cNvPr id="355" name="Εικόνα 216"/>
          <p:cNvPicPr/>
          <p:nvPr/>
        </p:nvPicPr>
        <p:blipFill>
          <a:blip r:embed="rId15"/>
          <a:stretch/>
        </p:blipFill>
        <p:spPr>
          <a:xfrm>
            <a:off x="180000" y="5220000"/>
            <a:ext cx="9714960" cy="174960"/>
          </a:xfrm>
          <a:prstGeom prst="rect">
            <a:avLst/>
          </a:prstGeom>
          <a:ln w="25200">
            <a:noFill/>
          </a:ln>
        </p:spPr>
      </p:pic>
      <p:sp>
        <p:nvSpPr>
          <p:cNvPr id="356" name="PlaceHolder 1"/>
          <p:cNvSpPr>
            <a:spLocks noGrp="1"/>
          </p:cNvSpPr>
          <p:nvPr>
            <p:ph type="ftr" idx="22"/>
          </p:nvPr>
        </p:nvSpPr>
        <p:spPr>
          <a:xfrm>
            <a:off x="3420000" y="5400000"/>
            <a:ext cx="3234960" cy="264960"/>
          </a:xfrm>
          <a:prstGeom prst="rect">
            <a:avLst/>
          </a:prstGeom>
          <a:noFill/>
          <a:ln w="0">
            <a:noFill/>
          </a:ln>
        </p:spPr>
        <p:txBody>
          <a:bodyPr lIns="0" tIns="0" rIns="0" bIns="0" anchor="t">
            <a:noAutofit/>
          </a:bodyPr>
          <a:lstStyle>
            <a:lvl1pPr indent="0" algn="ctr">
              <a:lnSpc>
                <a:spcPct val="100000"/>
              </a:lnSpc>
              <a:buNone/>
              <a:tabLst>
                <a:tab pos="0" algn="l"/>
              </a:tabLst>
              <a:defRPr lang="el-GR" sz="1400" b="0" strike="noStrike" spc="-1">
                <a:solidFill>
                  <a:srgbClr val="000000"/>
                </a:solidFill>
                <a:latin typeface="Arial"/>
                <a:ea typeface="DejaVu Sans"/>
              </a:defRPr>
            </a:lvl1pPr>
          </a:lstStyle>
          <a:p>
            <a:pPr indent="0" algn="ctr">
              <a:lnSpc>
                <a:spcPct val="100000"/>
              </a:lnSpc>
              <a:buNone/>
              <a:tabLst>
                <a:tab pos="0" algn="l"/>
              </a:tabLst>
            </a:pPr>
            <a:r>
              <a:rPr lang="el-GR" sz="1400" b="0" strike="noStrike" spc="-1">
                <a:solidFill>
                  <a:srgbClr val="000000"/>
                </a:solidFill>
                <a:latin typeface="Arial"/>
                <a:ea typeface="DejaVu Sans"/>
              </a:rPr>
              <a:t>&lt;υποσέλιδο&gt;</a:t>
            </a:r>
            <a:endParaRPr lang="el-GR" sz="1400" b="0" strike="noStrike" spc="-1">
              <a:latin typeface="Times New Roman"/>
            </a:endParaRPr>
          </a:p>
        </p:txBody>
      </p:sp>
      <p:sp>
        <p:nvSpPr>
          <p:cNvPr id="357" name="PlaceHolder 2"/>
          <p:cNvSpPr>
            <a:spLocks noGrp="1"/>
          </p:cNvSpPr>
          <p:nvPr>
            <p:ph type="sldNum" idx="23"/>
          </p:nvPr>
        </p:nvSpPr>
        <p:spPr>
          <a:xfrm>
            <a:off x="7200000" y="5400000"/>
            <a:ext cx="2334960" cy="264960"/>
          </a:xfrm>
          <a:prstGeom prst="rect">
            <a:avLst/>
          </a:prstGeom>
          <a:noFill/>
          <a:ln w="0">
            <a:noFill/>
          </a:ln>
        </p:spPr>
        <p:txBody>
          <a:bodyPr lIns="0" tIns="0" rIns="0" bIns="0" anchor="t">
            <a:noAutofit/>
          </a:bodyPr>
          <a:lstStyle>
            <a:lvl1pPr indent="0" algn="r">
              <a:lnSpc>
                <a:spcPct val="100000"/>
              </a:lnSpc>
              <a:buNone/>
              <a:tabLst>
                <a:tab pos="0" algn="l"/>
              </a:tabLst>
              <a:defRPr lang="el-GR" sz="1400" b="0" strike="noStrike" spc="-1">
                <a:solidFill>
                  <a:srgbClr val="000000"/>
                </a:solidFill>
                <a:latin typeface="Arial"/>
                <a:ea typeface="DejaVu Sans"/>
              </a:defRPr>
            </a:lvl1pPr>
          </a:lstStyle>
          <a:p>
            <a:pPr indent="0" algn="r">
              <a:lnSpc>
                <a:spcPct val="100000"/>
              </a:lnSpc>
              <a:buNone/>
              <a:tabLst>
                <a:tab pos="0" algn="l"/>
              </a:tabLst>
            </a:pPr>
            <a:fld id="{C27F2D27-E344-410C-8CCF-9BCE8ECA589B}" type="slidenum">
              <a:rPr lang="el-GR" sz="1400" b="0" strike="noStrike" spc="-1">
                <a:solidFill>
                  <a:srgbClr val="000000"/>
                </a:solidFill>
                <a:latin typeface="Arial"/>
                <a:ea typeface="DejaVu Sans"/>
              </a:rPr>
              <a:t>‹#›</a:t>
            </a:fld>
            <a:endParaRPr lang="el-GR" sz="1400" b="0" strike="noStrike" spc="-1">
              <a:latin typeface="Times New Roman"/>
            </a:endParaRPr>
          </a:p>
        </p:txBody>
      </p:sp>
      <p:sp>
        <p:nvSpPr>
          <p:cNvPr id="358" name="PlaceHolder 3"/>
          <p:cNvSpPr>
            <a:spLocks noGrp="1"/>
          </p:cNvSpPr>
          <p:nvPr>
            <p:ph type="dt" idx="24"/>
          </p:nvPr>
        </p:nvSpPr>
        <p:spPr>
          <a:xfrm>
            <a:off x="540000" y="5400000"/>
            <a:ext cx="2334960" cy="264960"/>
          </a:xfrm>
          <a:prstGeom prst="rect">
            <a:avLst/>
          </a:prstGeom>
          <a:noFill/>
          <a:ln w="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359"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r>
              <a:rPr lang="el-GR" sz="1800" b="0" strike="noStrike" spc="-1">
                <a:solidFill>
                  <a:srgbClr val="000000"/>
                </a:solidFill>
                <a:latin typeface="Arial"/>
              </a:rPr>
              <a:t>Πατήστε για επεξεργασία της μορφής κειμένου του τίτλου</a:t>
            </a:r>
          </a:p>
        </p:txBody>
      </p:sp>
      <p:sp>
        <p:nvSpPr>
          <p:cNvPr id="360"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7" name="Ορθογώνιο 258"/>
          <p:cNvSpPr/>
          <p:nvPr/>
        </p:nvSpPr>
        <p:spPr>
          <a:xfrm>
            <a:off x="0" y="-8640"/>
            <a:ext cx="10074960" cy="901800"/>
          </a:xfrm>
          <a:prstGeom prst="rect">
            <a:avLst/>
          </a:prstGeom>
          <a:noFill/>
          <a:ln w="0">
            <a:noFill/>
          </a:ln>
        </p:spPr>
        <p:style>
          <a:lnRef idx="0">
            <a:scrgbClr r="0" g="0" b="0"/>
          </a:lnRef>
          <a:fillRef idx="0">
            <a:scrgbClr r="0" g="0" b="0"/>
          </a:fillRef>
          <a:effectRef idx="0">
            <a:scrgbClr r="0" g="0" b="0"/>
          </a:effectRef>
          <a:fontRef idx="minor"/>
        </p:style>
      </p:sp>
      <p:pic>
        <p:nvPicPr>
          <p:cNvPr id="398" name="Εικόνα 259"/>
          <p:cNvPicPr/>
          <p:nvPr/>
        </p:nvPicPr>
        <p:blipFill>
          <a:blip r:embed="rId14"/>
          <a:stretch/>
        </p:blipFill>
        <p:spPr>
          <a:xfrm>
            <a:off x="8820000" y="90000"/>
            <a:ext cx="750960" cy="714960"/>
          </a:xfrm>
          <a:prstGeom prst="rect">
            <a:avLst/>
          </a:prstGeom>
          <a:ln w="25200">
            <a:noFill/>
          </a:ln>
        </p:spPr>
      </p:pic>
      <p:pic>
        <p:nvPicPr>
          <p:cNvPr id="399" name="Εικόνα 260"/>
          <p:cNvPicPr/>
          <p:nvPr/>
        </p:nvPicPr>
        <p:blipFill>
          <a:blip r:embed="rId15"/>
          <a:stretch/>
        </p:blipFill>
        <p:spPr>
          <a:xfrm>
            <a:off x="180000" y="5220000"/>
            <a:ext cx="9714960" cy="174960"/>
          </a:xfrm>
          <a:prstGeom prst="rect">
            <a:avLst/>
          </a:prstGeom>
          <a:ln w="25200">
            <a:noFill/>
          </a:ln>
        </p:spPr>
      </p:pic>
      <p:sp>
        <p:nvSpPr>
          <p:cNvPr id="400" name="PlaceHolder 1"/>
          <p:cNvSpPr>
            <a:spLocks noGrp="1"/>
          </p:cNvSpPr>
          <p:nvPr>
            <p:ph type="ftr" idx="25"/>
          </p:nvPr>
        </p:nvSpPr>
        <p:spPr>
          <a:xfrm>
            <a:off x="3420000" y="5400000"/>
            <a:ext cx="3234960" cy="264960"/>
          </a:xfrm>
          <a:prstGeom prst="rect">
            <a:avLst/>
          </a:prstGeom>
          <a:noFill/>
          <a:ln w="0">
            <a:noFill/>
          </a:ln>
        </p:spPr>
        <p:txBody>
          <a:bodyPr lIns="0" tIns="0" rIns="0" bIns="0" anchor="t">
            <a:noAutofit/>
          </a:bodyPr>
          <a:lstStyle>
            <a:lvl1pPr indent="0" algn="ctr">
              <a:lnSpc>
                <a:spcPct val="100000"/>
              </a:lnSpc>
              <a:buNone/>
              <a:tabLst>
                <a:tab pos="0" algn="l"/>
              </a:tabLst>
              <a:defRPr lang="el-GR" sz="1400" b="0" strike="noStrike" spc="-1">
                <a:solidFill>
                  <a:srgbClr val="000000"/>
                </a:solidFill>
                <a:latin typeface="Arial"/>
                <a:ea typeface="DejaVu Sans"/>
              </a:defRPr>
            </a:lvl1pPr>
          </a:lstStyle>
          <a:p>
            <a:pPr indent="0" algn="ctr">
              <a:lnSpc>
                <a:spcPct val="100000"/>
              </a:lnSpc>
              <a:buNone/>
              <a:tabLst>
                <a:tab pos="0" algn="l"/>
              </a:tabLst>
            </a:pPr>
            <a:r>
              <a:rPr lang="el-GR" sz="1400" b="0" strike="noStrike" spc="-1">
                <a:solidFill>
                  <a:srgbClr val="000000"/>
                </a:solidFill>
                <a:latin typeface="Arial"/>
                <a:ea typeface="DejaVu Sans"/>
              </a:rPr>
              <a:t>&lt;υποσέλιδο&gt;</a:t>
            </a:r>
            <a:endParaRPr lang="el-GR" sz="1400" b="0" strike="noStrike" spc="-1">
              <a:latin typeface="Times New Roman"/>
            </a:endParaRPr>
          </a:p>
        </p:txBody>
      </p:sp>
      <p:sp>
        <p:nvSpPr>
          <p:cNvPr id="401" name="PlaceHolder 2"/>
          <p:cNvSpPr>
            <a:spLocks noGrp="1"/>
          </p:cNvSpPr>
          <p:nvPr>
            <p:ph type="sldNum" idx="26"/>
          </p:nvPr>
        </p:nvSpPr>
        <p:spPr>
          <a:xfrm>
            <a:off x="7200000" y="5400000"/>
            <a:ext cx="2334960" cy="264960"/>
          </a:xfrm>
          <a:prstGeom prst="rect">
            <a:avLst/>
          </a:prstGeom>
          <a:noFill/>
          <a:ln w="0">
            <a:noFill/>
          </a:ln>
        </p:spPr>
        <p:txBody>
          <a:bodyPr lIns="0" tIns="0" rIns="0" bIns="0" anchor="t">
            <a:noAutofit/>
          </a:bodyPr>
          <a:lstStyle>
            <a:lvl1pPr indent="0" algn="r">
              <a:lnSpc>
                <a:spcPct val="100000"/>
              </a:lnSpc>
              <a:buNone/>
              <a:tabLst>
                <a:tab pos="0" algn="l"/>
              </a:tabLst>
              <a:defRPr lang="el-GR" sz="1400" b="0" strike="noStrike" spc="-1">
                <a:solidFill>
                  <a:srgbClr val="000000"/>
                </a:solidFill>
                <a:latin typeface="Arial"/>
                <a:ea typeface="DejaVu Sans"/>
              </a:defRPr>
            </a:lvl1pPr>
          </a:lstStyle>
          <a:p>
            <a:pPr indent="0" algn="r">
              <a:lnSpc>
                <a:spcPct val="100000"/>
              </a:lnSpc>
              <a:buNone/>
              <a:tabLst>
                <a:tab pos="0" algn="l"/>
              </a:tabLst>
            </a:pPr>
            <a:fld id="{4135EDED-DBD5-405F-976C-9D375D27E05C}" type="slidenum">
              <a:rPr lang="el-GR" sz="1400" b="0" strike="noStrike" spc="-1">
                <a:solidFill>
                  <a:srgbClr val="000000"/>
                </a:solidFill>
                <a:latin typeface="Arial"/>
                <a:ea typeface="DejaVu Sans"/>
              </a:rPr>
              <a:t>‹#›</a:t>
            </a:fld>
            <a:endParaRPr lang="el-GR" sz="1400" b="0" strike="noStrike" spc="-1">
              <a:latin typeface="Times New Roman"/>
            </a:endParaRPr>
          </a:p>
        </p:txBody>
      </p:sp>
      <p:sp>
        <p:nvSpPr>
          <p:cNvPr id="402" name="PlaceHolder 3"/>
          <p:cNvSpPr>
            <a:spLocks noGrp="1"/>
          </p:cNvSpPr>
          <p:nvPr>
            <p:ph type="dt" idx="27"/>
          </p:nvPr>
        </p:nvSpPr>
        <p:spPr>
          <a:xfrm>
            <a:off x="540000" y="5400000"/>
            <a:ext cx="2334960" cy="264960"/>
          </a:xfrm>
          <a:prstGeom prst="rect">
            <a:avLst/>
          </a:prstGeom>
          <a:noFill/>
          <a:ln w="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403"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r>
              <a:rPr lang="el-GR" sz="1800" b="0" strike="noStrike" spc="-1">
                <a:solidFill>
                  <a:srgbClr val="000000"/>
                </a:solidFill>
                <a:latin typeface="Arial"/>
              </a:rPr>
              <a:t>Πατήστε για επεξεργασία της μορφής κειμένου του τίτλου</a:t>
            </a:r>
          </a:p>
        </p:txBody>
      </p:sp>
      <p:sp>
        <p:nvSpPr>
          <p:cNvPr id="404"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1" name="Ορθογώνιο 302"/>
          <p:cNvSpPr/>
          <p:nvPr/>
        </p:nvSpPr>
        <p:spPr>
          <a:xfrm>
            <a:off x="0" y="-8640"/>
            <a:ext cx="10074960" cy="901800"/>
          </a:xfrm>
          <a:prstGeom prst="rect">
            <a:avLst/>
          </a:prstGeom>
          <a:noFill/>
          <a:ln w="0">
            <a:noFill/>
          </a:ln>
        </p:spPr>
        <p:style>
          <a:lnRef idx="0">
            <a:scrgbClr r="0" g="0" b="0"/>
          </a:lnRef>
          <a:fillRef idx="0">
            <a:scrgbClr r="0" g="0" b="0"/>
          </a:fillRef>
          <a:effectRef idx="0">
            <a:scrgbClr r="0" g="0" b="0"/>
          </a:effectRef>
          <a:fontRef idx="minor"/>
        </p:style>
      </p:sp>
      <p:pic>
        <p:nvPicPr>
          <p:cNvPr id="442" name="Εικόνα 303"/>
          <p:cNvPicPr/>
          <p:nvPr/>
        </p:nvPicPr>
        <p:blipFill>
          <a:blip r:embed="rId14"/>
          <a:stretch/>
        </p:blipFill>
        <p:spPr>
          <a:xfrm>
            <a:off x="8820000" y="90000"/>
            <a:ext cx="750960" cy="714960"/>
          </a:xfrm>
          <a:prstGeom prst="rect">
            <a:avLst/>
          </a:prstGeom>
          <a:ln w="25200">
            <a:noFill/>
          </a:ln>
        </p:spPr>
      </p:pic>
      <p:pic>
        <p:nvPicPr>
          <p:cNvPr id="443" name="Εικόνα 304"/>
          <p:cNvPicPr/>
          <p:nvPr/>
        </p:nvPicPr>
        <p:blipFill>
          <a:blip r:embed="rId15"/>
          <a:stretch/>
        </p:blipFill>
        <p:spPr>
          <a:xfrm>
            <a:off x="180000" y="5220000"/>
            <a:ext cx="9714960" cy="174960"/>
          </a:xfrm>
          <a:prstGeom prst="rect">
            <a:avLst/>
          </a:prstGeom>
          <a:ln w="25200">
            <a:noFill/>
          </a:ln>
        </p:spPr>
      </p:pic>
      <p:sp>
        <p:nvSpPr>
          <p:cNvPr id="444" name="PlaceHolder 1"/>
          <p:cNvSpPr>
            <a:spLocks noGrp="1"/>
          </p:cNvSpPr>
          <p:nvPr>
            <p:ph type="ftr" idx="28"/>
          </p:nvPr>
        </p:nvSpPr>
        <p:spPr>
          <a:xfrm>
            <a:off x="3420000" y="5400000"/>
            <a:ext cx="3234960" cy="264960"/>
          </a:xfrm>
          <a:prstGeom prst="rect">
            <a:avLst/>
          </a:prstGeom>
          <a:noFill/>
          <a:ln w="0">
            <a:noFill/>
          </a:ln>
        </p:spPr>
        <p:txBody>
          <a:bodyPr lIns="0" tIns="0" rIns="0" bIns="0" anchor="t">
            <a:noAutofit/>
          </a:bodyPr>
          <a:lstStyle>
            <a:lvl1pPr indent="0" algn="ctr">
              <a:lnSpc>
                <a:spcPct val="100000"/>
              </a:lnSpc>
              <a:buNone/>
              <a:tabLst>
                <a:tab pos="0" algn="l"/>
              </a:tabLst>
              <a:defRPr lang="el-GR" sz="1400" b="0" strike="noStrike" spc="-1">
                <a:solidFill>
                  <a:srgbClr val="000000"/>
                </a:solidFill>
                <a:latin typeface="Arial"/>
                <a:ea typeface="DejaVu Sans"/>
              </a:defRPr>
            </a:lvl1pPr>
          </a:lstStyle>
          <a:p>
            <a:pPr indent="0" algn="ctr">
              <a:lnSpc>
                <a:spcPct val="100000"/>
              </a:lnSpc>
              <a:buNone/>
              <a:tabLst>
                <a:tab pos="0" algn="l"/>
              </a:tabLst>
            </a:pPr>
            <a:r>
              <a:rPr lang="el-GR" sz="1400" b="0" strike="noStrike" spc="-1">
                <a:solidFill>
                  <a:srgbClr val="000000"/>
                </a:solidFill>
                <a:latin typeface="Arial"/>
                <a:ea typeface="DejaVu Sans"/>
              </a:rPr>
              <a:t>&lt;υποσέλιδο&gt;</a:t>
            </a:r>
            <a:endParaRPr lang="el-GR" sz="1400" b="0" strike="noStrike" spc="-1">
              <a:latin typeface="Times New Roman"/>
            </a:endParaRPr>
          </a:p>
        </p:txBody>
      </p:sp>
      <p:sp>
        <p:nvSpPr>
          <p:cNvPr id="445" name="PlaceHolder 2"/>
          <p:cNvSpPr>
            <a:spLocks noGrp="1"/>
          </p:cNvSpPr>
          <p:nvPr>
            <p:ph type="sldNum" idx="29"/>
          </p:nvPr>
        </p:nvSpPr>
        <p:spPr>
          <a:xfrm>
            <a:off x="7200000" y="5400000"/>
            <a:ext cx="2334960" cy="264960"/>
          </a:xfrm>
          <a:prstGeom prst="rect">
            <a:avLst/>
          </a:prstGeom>
          <a:noFill/>
          <a:ln w="0">
            <a:noFill/>
          </a:ln>
        </p:spPr>
        <p:txBody>
          <a:bodyPr lIns="0" tIns="0" rIns="0" bIns="0" anchor="t">
            <a:noAutofit/>
          </a:bodyPr>
          <a:lstStyle>
            <a:lvl1pPr indent="0" algn="r">
              <a:lnSpc>
                <a:spcPct val="100000"/>
              </a:lnSpc>
              <a:buNone/>
              <a:tabLst>
                <a:tab pos="0" algn="l"/>
              </a:tabLst>
              <a:defRPr lang="el-GR" sz="1400" b="0" strike="noStrike" spc="-1">
                <a:solidFill>
                  <a:srgbClr val="000000"/>
                </a:solidFill>
                <a:latin typeface="Arial"/>
                <a:ea typeface="DejaVu Sans"/>
              </a:defRPr>
            </a:lvl1pPr>
          </a:lstStyle>
          <a:p>
            <a:pPr indent="0" algn="r">
              <a:lnSpc>
                <a:spcPct val="100000"/>
              </a:lnSpc>
              <a:buNone/>
              <a:tabLst>
                <a:tab pos="0" algn="l"/>
              </a:tabLst>
            </a:pPr>
            <a:fld id="{FA320A98-7F2D-49AF-B869-02C5D6AAFF99}" type="slidenum">
              <a:rPr lang="el-GR" sz="1400" b="0" strike="noStrike" spc="-1">
                <a:solidFill>
                  <a:srgbClr val="000000"/>
                </a:solidFill>
                <a:latin typeface="Arial"/>
                <a:ea typeface="DejaVu Sans"/>
              </a:rPr>
              <a:t>‹#›</a:t>
            </a:fld>
            <a:endParaRPr lang="el-GR" sz="1400" b="0" strike="noStrike" spc="-1">
              <a:latin typeface="Times New Roman"/>
            </a:endParaRPr>
          </a:p>
        </p:txBody>
      </p:sp>
      <p:sp>
        <p:nvSpPr>
          <p:cNvPr id="446" name="PlaceHolder 3"/>
          <p:cNvSpPr>
            <a:spLocks noGrp="1"/>
          </p:cNvSpPr>
          <p:nvPr>
            <p:ph type="dt" idx="30"/>
          </p:nvPr>
        </p:nvSpPr>
        <p:spPr>
          <a:xfrm>
            <a:off x="540000" y="5400000"/>
            <a:ext cx="2334960" cy="264960"/>
          </a:xfrm>
          <a:prstGeom prst="rect">
            <a:avLst/>
          </a:prstGeom>
          <a:noFill/>
          <a:ln w="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447"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r>
              <a:rPr lang="el-GR" sz="1800" b="0" strike="noStrike" spc="-1">
                <a:solidFill>
                  <a:srgbClr val="000000"/>
                </a:solidFill>
                <a:latin typeface="Arial"/>
              </a:rPr>
              <a:t>Πατήστε για επεξεργασία της μορφής κειμένου του τίτλου</a:t>
            </a:r>
          </a:p>
        </p:txBody>
      </p:sp>
      <p:sp>
        <p:nvSpPr>
          <p:cNvPr id="448"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2C02C"/>
        </a:solidFill>
        <a:effectLst/>
      </p:bgPr>
    </p:bg>
    <p:spTree>
      <p:nvGrpSpPr>
        <p:cNvPr id="1" name=""/>
        <p:cNvGrpSpPr/>
        <p:nvPr/>
      </p:nvGrpSpPr>
      <p:grpSpPr>
        <a:xfrm>
          <a:off x="0" y="0"/>
          <a:ext cx="0" cy="0"/>
          <a:chOff x="0" y="0"/>
          <a:chExt cx="0" cy="0"/>
        </a:xfrm>
      </p:grpSpPr>
      <p:sp>
        <p:nvSpPr>
          <p:cNvPr id="485" name="Ελεύθερη σχεδίαση 572"/>
          <p:cNvSpPr/>
          <p:nvPr/>
        </p:nvSpPr>
        <p:spPr>
          <a:xfrm>
            <a:off x="1668240" y="2219040"/>
            <a:ext cx="1556640" cy="1874520"/>
          </a:xfrm>
          <a:custGeom>
            <a:avLst/>
            <a:gdLst>
              <a:gd name="textAreaLeft" fmla="*/ 0 w 1556640"/>
              <a:gd name="textAreaRight" fmla="*/ 1557000 w 1556640"/>
              <a:gd name="textAreaTop" fmla="*/ 0 h 1874520"/>
              <a:gd name="textAreaBottom" fmla="*/ 1874880 h 1874520"/>
            </a:gdLst>
            <a:ahLst/>
            <a:cxnLst/>
            <a:rect l="textAreaLeft" t="textAreaTop" r="textAreaRight" b="textAreaBottom"/>
            <a:pathLst>
              <a:path w="4325" h="5208">
                <a:moveTo>
                  <a:pt x="2162" y="0"/>
                </a:moveTo>
                <a:lnTo>
                  <a:pt x="2162" y="0"/>
                </a:lnTo>
                <a:lnTo>
                  <a:pt x="2162" y="0"/>
                </a:lnTo>
                <a:lnTo>
                  <a:pt x="2015" y="4"/>
                </a:lnTo>
                <a:lnTo>
                  <a:pt x="1874" y="17"/>
                </a:lnTo>
                <a:lnTo>
                  <a:pt x="1736" y="39"/>
                </a:lnTo>
                <a:lnTo>
                  <a:pt x="1602" y="70"/>
                </a:lnTo>
                <a:lnTo>
                  <a:pt x="1470" y="111"/>
                </a:lnTo>
                <a:lnTo>
                  <a:pt x="1339" y="161"/>
                </a:lnTo>
                <a:lnTo>
                  <a:pt x="1210" y="220"/>
                </a:lnTo>
                <a:lnTo>
                  <a:pt x="1081" y="290"/>
                </a:lnTo>
                <a:lnTo>
                  <a:pt x="956" y="367"/>
                </a:lnTo>
                <a:lnTo>
                  <a:pt x="840" y="449"/>
                </a:lnTo>
                <a:lnTo>
                  <a:pt x="731" y="537"/>
                </a:lnTo>
                <a:lnTo>
                  <a:pt x="630" y="631"/>
                </a:lnTo>
                <a:lnTo>
                  <a:pt x="536" y="732"/>
                </a:lnTo>
                <a:lnTo>
                  <a:pt x="448" y="840"/>
                </a:lnTo>
                <a:lnTo>
                  <a:pt x="366" y="956"/>
                </a:lnTo>
                <a:lnTo>
                  <a:pt x="289" y="1081"/>
                </a:lnTo>
                <a:lnTo>
                  <a:pt x="219" y="1210"/>
                </a:lnTo>
                <a:lnTo>
                  <a:pt x="160" y="1339"/>
                </a:lnTo>
                <a:lnTo>
                  <a:pt x="110" y="1470"/>
                </a:lnTo>
                <a:lnTo>
                  <a:pt x="70" y="1602"/>
                </a:lnTo>
                <a:lnTo>
                  <a:pt x="39" y="1736"/>
                </a:lnTo>
                <a:lnTo>
                  <a:pt x="17" y="1874"/>
                </a:lnTo>
                <a:lnTo>
                  <a:pt x="4" y="2015"/>
                </a:lnTo>
                <a:lnTo>
                  <a:pt x="0" y="2162"/>
                </a:lnTo>
                <a:lnTo>
                  <a:pt x="0" y="2162"/>
                </a:lnTo>
                <a:lnTo>
                  <a:pt x="0" y="2162"/>
                </a:lnTo>
                <a:lnTo>
                  <a:pt x="4" y="2308"/>
                </a:lnTo>
                <a:lnTo>
                  <a:pt x="17" y="2450"/>
                </a:lnTo>
                <a:lnTo>
                  <a:pt x="39" y="2587"/>
                </a:lnTo>
                <a:lnTo>
                  <a:pt x="70" y="2721"/>
                </a:lnTo>
                <a:lnTo>
                  <a:pt x="110" y="2853"/>
                </a:lnTo>
                <a:lnTo>
                  <a:pt x="160" y="2983"/>
                </a:lnTo>
                <a:lnTo>
                  <a:pt x="220" y="3112"/>
                </a:lnTo>
                <a:lnTo>
                  <a:pt x="289" y="3241"/>
                </a:lnTo>
                <a:lnTo>
                  <a:pt x="366" y="3366"/>
                </a:lnTo>
                <a:lnTo>
                  <a:pt x="448" y="3482"/>
                </a:lnTo>
                <a:lnTo>
                  <a:pt x="536" y="3590"/>
                </a:lnTo>
                <a:lnTo>
                  <a:pt x="630" y="3691"/>
                </a:lnTo>
                <a:lnTo>
                  <a:pt x="731" y="3785"/>
                </a:lnTo>
                <a:lnTo>
                  <a:pt x="840" y="3874"/>
                </a:lnTo>
                <a:lnTo>
                  <a:pt x="956" y="3956"/>
                </a:lnTo>
                <a:lnTo>
                  <a:pt x="1081" y="4033"/>
                </a:lnTo>
                <a:lnTo>
                  <a:pt x="1171" y="4082"/>
                </a:lnTo>
                <a:lnTo>
                  <a:pt x="1260" y="4126"/>
                </a:lnTo>
                <a:lnTo>
                  <a:pt x="1351" y="4165"/>
                </a:lnTo>
                <a:lnTo>
                  <a:pt x="1448" y="4202"/>
                </a:lnTo>
                <a:lnTo>
                  <a:pt x="1448" y="4204"/>
                </a:lnTo>
                <a:lnTo>
                  <a:pt x="1448" y="4955"/>
                </a:lnTo>
                <a:lnTo>
                  <a:pt x="1449" y="4981"/>
                </a:lnTo>
                <a:lnTo>
                  <a:pt x="1453" y="5006"/>
                </a:lnTo>
                <a:lnTo>
                  <a:pt x="1459" y="5030"/>
                </a:lnTo>
                <a:lnTo>
                  <a:pt x="1468" y="5053"/>
                </a:lnTo>
                <a:lnTo>
                  <a:pt x="1478" y="5075"/>
                </a:lnTo>
                <a:lnTo>
                  <a:pt x="1491" y="5096"/>
                </a:lnTo>
                <a:lnTo>
                  <a:pt x="1506" y="5116"/>
                </a:lnTo>
                <a:lnTo>
                  <a:pt x="1522" y="5134"/>
                </a:lnTo>
                <a:lnTo>
                  <a:pt x="1540" y="5150"/>
                </a:lnTo>
                <a:lnTo>
                  <a:pt x="1560" y="5165"/>
                </a:lnTo>
                <a:lnTo>
                  <a:pt x="1581" y="5177"/>
                </a:lnTo>
                <a:lnTo>
                  <a:pt x="1603" y="5188"/>
                </a:lnTo>
                <a:lnTo>
                  <a:pt x="1626" y="5196"/>
                </a:lnTo>
                <a:lnTo>
                  <a:pt x="1651" y="5203"/>
                </a:lnTo>
                <a:lnTo>
                  <a:pt x="1676" y="5206"/>
                </a:lnTo>
                <a:lnTo>
                  <a:pt x="1702" y="5208"/>
                </a:lnTo>
                <a:lnTo>
                  <a:pt x="2622" y="5208"/>
                </a:lnTo>
                <a:lnTo>
                  <a:pt x="2648" y="5206"/>
                </a:lnTo>
                <a:lnTo>
                  <a:pt x="2673" y="5203"/>
                </a:lnTo>
                <a:lnTo>
                  <a:pt x="2698" y="5196"/>
                </a:lnTo>
                <a:lnTo>
                  <a:pt x="2721" y="5188"/>
                </a:lnTo>
                <a:lnTo>
                  <a:pt x="2743" y="5177"/>
                </a:lnTo>
                <a:lnTo>
                  <a:pt x="2764" y="5165"/>
                </a:lnTo>
                <a:lnTo>
                  <a:pt x="2784" y="5150"/>
                </a:lnTo>
                <a:lnTo>
                  <a:pt x="2802" y="5134"/>
                </a:lnTo>
                <a:lnTo>
                  <a:pt x="2818" y="5116"/>
                </a:lnTo>
                <a:lnTo>
                  <a:pt x="2833" y="5096"/>
                </a:lnTo>
                <a:lnTo>
                  <a:pt x="2845" y="5075"/>
                </a:lnTo>
                <a:lnTo>
                  <a:pt x="2856" y="5053"/>
                </a:lnTo>
                <a:lnTo>
                  <a:pt x="2865" y="5030"/>
                </a:lnTo>
                <a:lnTo>
                  <a:pt x="2871" y="5006"/>
                </a:lnTo>
                <a:lnTo>
                  <a:pt x="2875" y="4981"/>
                </a:lnTo>
                <a:lnTo>
                  <a:pt x="2876" y="4955"/>
                </a:lnTo>
                <a:lnTo>
                  <a:pt x="2876" y="4204"/>
                </a:lnTo>
                <a:lnTo>
                  <a:pt x="2876" y="4202"/>
                </a:lnTo>
                <a:lnTo>
                  <a:pt x="2876" y="4202"/>
                </a:lnTo>
                <a:lnTo>
                  <a:pt x="2972" y="4166"/>
                </a:lnTo>
                <a:lnTo>
                  <a:pt x="3063" y="4126"/>
                </a:lnTo>
                <a:lnTo>
                  <a:pt x="3152" y="4083"/>
                </a:lnTo>
                <a:lnTo>
                  <a:pt x="3243" y="4033"/>
                </a:lnTo>
                <a:lnTo>
                  <a:pt x="3368" y="3956"/>
                </a:lnTo>
                <a:lnTo>
                  <a:pt x="3484" y="3873"/>
                </a:lnTo>
                <a:lnTo>
                  <a:pt x="3593" y="3785"/>
                </a:lnTo>
                <a:lnTo>
                  <a:pt x="3694" y="3691"/>
                </a:lnTo>
                <a:lnTo>
                  <a:pt x="3788" y="3590"/>
                </a:lnTo>
                <a:lnTo>
                  <a:pt x="3876" y="3482"/>
                </a:lnTo>
                <a:lnTo>
                  <a:pt x="3958" y="3366"/>
                </a:lnTo>
                <a:lnTo>
                  <a:pt x="4035" y="3241"/>
                </a:lnTo>
                <a:lnTo>
                  <a:pt x="4104" y="3112"/>
                </a:lnTo>
                <a:lnTo>
                  <a:pt x="4164" y="2983"/>
                </a:lnTo>
                <a:lnTo>
                  <a:pt x="4213" y="2853"/>
                </a:lnTo>
                <a:lnTo>
                  <a:pt x="4254" y="2721"/>
                </a:lnTo>
                <a:lnTo>
                  <a:pt x="4285" y="2587"/>
                </a:lnTo>
                <a:lnTo>
                  <a:pt x="4307" y="2450"/>
                </a:lnTo>
                <a:lnTo>
                  <a:pt x="4320" y="2308"/>
                </a:lnTo>
                <a:lnTo>
                  <a:pt x="4325" y="2162"/>
                </a:lnTo>
                <a:lnTo>
                  <a:pt x="4325" y="2162"/>
                </a:lnTo>
                <a:lnTo>
                  <a:pt x="4325" y="2162"/>
                </a:lnTo>
                <a:lnTo>
                  <a:pt x="4321" y="2015"/>
                </a:lnTo>
                <a:lnTo>
                  <a:pt x="4308" y="1874"/>
                </a:lnTo>
                <a:lnTo>
                  <a:pt x="4286" y="1736"/>
                </a:lnTo>
                <a:lnTo>
                  <a:pt x="4254" y="1602"/>
                </a:lnTo>
                <a:lnTo>
                  <a:pt x="4214" y="1470"/>
                </a:lnTo>
                <a:lnTo>
                  <a:pt x="4164" y="1339"/>
                </a:lnTo>
                <a:lnTo>
                  <a:pt x="4104" y="1210"/>
                </a:lnTo>
                <a:lnTo>
                  <a:pt x="4035" y="1081"/>
                </a:lnTo>
                <a:lnTo>
                  <a:pt x="3958" y="956"/>
                </a:lnTo>
                <a:lnTo>
                  <a:pt x="3876" y="840"/>
                </a:lnTo>
                <a:lnTo>
                  <a:pt x="3788" y="732"/>
                </a:lnTo>
                <a:lnTo>
                  <a:pt x="3693" y="631"/>
                </a:lnTo>
                <a:lnTo>
                  <a:pt x="3592" y="537"/>
                </a:lnTo>
                <a:lnTo>
                  <a:pt x="3484" y="449"/>
                </a:lnTo>
                <a:lnTo>
                  <a:pt x="3368" y="367"/>
                </a:lnTo>
                <a:lnTo>
                  <a:pt x="3243" y="290"/>
                </a:lnTo>
                <a:lnTo>
                  <a:pt x="3114" y="220"/>
                </a:lnTo>
                <a:lnTo>
                  <a:pt x="2985" y="161"/>
                </a:lnTo>
                <a:lnTo>
                  <a:pt x="2854" y="111"/>
                </a:lnTo>
                <a:lnTo>
                  <a:pt x="2722" y="70"/>
                </a:lnTo>
                <a:lnTo>
                  <a:pt x="2588" y="39"/>
                </a:lnTo>
                <a:lnTo>
                  <a:pt x="2450" y="17"/>
                </a:lnTo>
                <a:lnTo>
                  <a:pt x="2309" y="4"/>
                </a:lnTo>
                <a:lnTo>
                  <a:pt x="2162" y="0"/>
                </a:lnTo>
                <a:close/>
              </a:path>
            </a:pathLst>
          </a:custGeom>
          <a:noFill/>
          <a:ln w="78120" cap="sq">
            <a:solidFill>
              <a:srgbClr val="FFFFFF"/>
            </a:solidFill>
            <a:miter/>
          </a:ln>
        </p:spPr>
        <p:style>
          <a:lnRef idx="0">
            <a:scrgbClr r="0" g="0" b="0"/>
          </a:lnRef>
          <a:fillRef idx="0">
            <a:scrgbClr r="0" g="0" b="0"/>
          </a:fillRef>
          <a:effectRef idx="0">
            <a:scrgbClr r="0" g="0" b="0"/>
          </a:effectRef>
          <a:fontRef idx="minor"/>
        </p:style>
      </p:sp>
      <p:sp>
        <p:nvSpPr>
          <p:cNvPr id="486" name="Ελεύθερη σχεδίαση 573"/>
          <p:cNvSpPr/>
          <p:nvPr/>
        </p:nvSpPr>
        <p:spPr>
          <a:xfrm>
            <a:off x="2081160" y="4093560"/>
            <a:ext cx="730440" cy="182520"/>
          </a:xfrm>
          <a:custGeom>
            <a:avLst/>
            <a:gdLst>
              <a:gd name="textAreaLeft" fmla="*/ 0 w 730440"/>
              <a:gd name="textAreaRight" fmla="*/ 730800 w 730440"/>
              <a:gd name="textAreaTop" fmla="*/ 0 h 182520"/>
              <a:gd name="textAreaBottom" fmla="*/ 182880 h 182520"/>
            </a:gdLst>
            <a:ahLst/>
            <a:cxnLst/>
            <a:rect l="textAreaLeft" t="textAreaTop" r="textAreaRight" b="textAreaBottom"/>
            <a:pathLst>
              <a:path w="2030" h="508">
                <a:moveTo>
                  <a:pt x="1015" y="508"/>
                </a:moveTo>
                <a:lnTo>
                  <a:pt x="1776" y="508"/>
                </a:lnTo>
                <a:lnTo>
                  <a:pt x="1802" y="507"/>
                </a:lnTo>
                <a:lnTo>
                  <a:pt x="1827" y="503"/>
                </a:lnTo>
                <a:lnTo>
                  <a:pt x="1852" y="497"/>
                </a:lnTo>
                <a:lnTo>
                  <a:pt x="1875" y="488"/>
                </a:lnTo>
                <a:lnTo>
                  <a:pt x="1897" y="477"/>
                </a:lnTo>
                <a:lnTo>
                  <a:pt x="1918" y="465"/>
                </a:lnTo>
                <a:lnTo>
                  <a:pt x="1938" y="450"/>
                </a:lnTo>
                <a:lnTo>
                  <a:pt x="1956" y="433"/>
                </a:lnTo>
                <a:lnTo>
                  <a:pt x="1972" y="415"/>
                </a:lnTo>
                <a:lnTo>
                  <a:pt x="1987" y="396"/>
                </a:lnTo>
                <a:lnTo>
                  <a:pt x="1999" y="375"/>
                </a:lnTo>
                <a:lnTo>
                  <a:pt x="2010" y="353"/>
                </a:lnTo>
                <a:lnTo>
                  <a:pt x="2019" y="329"/>
                </a:lnTo>
                <a:lnTo>
                  <a:pt x="2025" y="305"/>
                </a:lnTo>
                <a:lnTo>
                  <a:pt x="2029" y="280"/>
                </a:lnTo>
                <a:lnTo>
                  <a:pt x="2030" y="254"/>
                </a:lnTo>
                <a:lnTo>
                  <a:pt x="2029" y="228"/>
                </a:lnTo>
                <a:lnTo>
                  <a:pt x="2025" y="203"/>
                </a:lnTo>
                <a:lnTo>
                  <a:pt x="2019" y="179"/>
                </a:lnTo>
                <a:lnTo>
                  <a:pt x="2010" y="155"/>
                </a:lnTo>
                <a:lnTo>
                  <a:pt x="1999" y="133"/>
                </a:lnTo>
                <a:lnTo>
                  <a:pt x="1987" y="112"/>
                </a:lnTo>
                <a:lnTo>
                  <a:pt x="1972" y="93"/>
                </a:lnTo>
                <a:lnTo>
                  <a:pt x="1956" y="74"/>
                </a:lnTo>
                <a:lnTo>
                  <a:pt x="1938" y="58"/>
                </a:lnTo>
                <a:lnTo>
                  <a:pt x="1918" y="43"/>
                </a:lnTo>
                <a:lnTo>
                  <a:pt x="1897" y="31"/>
                </a:lnTo>
                <a:lnTo>
                  <a:pt x="1875" y="20"/>
                </a:lnTo>
                <a:lnTo>
                  <a:pt x="1852" y="11"/>
                </a:lnTo>
                <a:lnTo>
                  <a:pt x="1827" y="5"/>
                </a:lnTo>
                <a:lnTo>
                  <a:pt x="1802" y="1"/>
                </a:lnTo>
                <a:lnTo>
                  <a:pt x="1776" y="0"/>
                </a:lnTo>
                <a:lnTo>
                  <a:pt x="254" y="0"/>
                </a:lnTo>
                <a:lnTo>
                  <a:pt x="228" y="1"/>
                </a:lnTo>
                <a:lnTo>
                  <a:pt x="203" y="5"/>
                </a:lnTo>
                <a:lnTo>
                  <a:pt x="179" y="11"/>
                </a:lnTo>
                <a:lnTo>
                  <a:pt x="155" y="20"/>
                </a:lnTo>
                <a:lnTo>
                  <a:pt x="133" y="31"/>
                </a:lnTo>
                <a:lnTo>
                  <a:pt x="112" y="43"/>
                </a:lnTo>
                <a:lnTo>
                  <a:pt x="93" y="58"/>
                </a:lnTo>
                <a:lnTo>
                  <a:pt x="74" y="74"/>
                </a:lnTo>
                <a:lnTo>
                  <a:pt x="58" y="93"/>
                </a:lnTo>
                <a:lnTo>
                  <a:pt x="43" y="112"/>
                </a:lnTo>
                <a:lnTo>
                  <a:pt x="31" y="133"/>
                </a:lnTo>
                <a:lnTo>
                  <a:pt x="20" y="155"/>
                </a:lnTo>
                <a:lnTo>
                  <a:pt x="11" y="179"/>
                </a:lnTo>
                <a:lnTo>
                  <a:pt x="5" y="203"/>
                </a:lnTo>
                <a:lnTo>
                  <a:pt x="1" y="228"/>
                </a:lnTo>
                <a:lnTo>
                  <a:pt x="0" y="254"/>
                </a:lnTo>
                <a:lnTo>
                  <a:pt x="1" y="280"/>
                </a:lnTo>
                <a:lnTo>
                  <a:pt x="5" y="305"/>
                </a:lnTo>
                <a:lnTo>
                  <a:pt x="11" y="329"/>
                </a:lnTo>
                <a:lnTo>
                  <a:pt x="20" y="353"/>
                </a:lnTo>
                <a:lnTo>
                  <a:pt x="31" y="375"/>
                </a:lnTo>
                <a:lnTo>
                  <a:pt x="43" y="396"/>
                </a:lnTo>
                <a:lnTo>
                  <a:pt x="58" y="415"/>
                </a:lnTo>
                <a:lnTo>
                  <a:pt x="74" y="433"/>
                </a:lnTo>
                <a:lnTo>
                  <a:pt x="93" y="450"/>
                </a:lnTo>
                <a:lnTo>
                  <a:pt x="112" y="465"/>
                </a:lnTo>
                <a:lnTo>
                  <a:pt x="133" y="477"/>
                </a:lnTo>
                <a:lnTo>
                  <a:pt x="155" y="488"/>
                </a:lnTo>
                <a:lnTo>
                  <a:pt x="179" y="497"/>
                </a:lnTo>
                <a:lnTo>
                  <a:pt x="203" y="503"/>
                </a:lnTo>
                <a:lnTo>
                  <a:pt x="228" y="507"/>
                </a:lnTo>
                <a:lnTo>
                  <a:pt x="254" y="508"/>
                </a:lnTo>
                <a:lnTo>
                  <a:pt x="1015" y="508"/>
                </a:lnTo>
                <a:close/>
              </a:path>
            </a:pathLst>
          </a:custGeom>
          <a:noFill/>
          <a:ln w="78120" cap="rnd">
            <a:solidFill>
              <a:srgbClr val="FFFFFF"/>
            </a:solidFill>
            <a:round/>
          </a:ln>
        </p:spPr>
        <p:style>
          <a:lnRef idx="0">
            <a:scrgbClr r="0" g="0" b="0"/>
          </a:lnRef>
          <a:fillRef idx="0">
            <a:scrgbClr r="0" g="0" b="0"/>
          </a:fillRef>
          <a:effectRef idx="0">
            <a:scrgbClr r="0" g="0" b="0"/>
          </a:effectRef>
          <a:fontRef idx="minor"/>
        </p:style>
      </p:sp>
      <p:sp>
        <p:nvSpPr>
          <p:cNvPr id="487" name="Ελεύθερη σχεδίαση 574"/>
          <p:cNvSpPr/>
          <p:nvPr/>
        </p:nvSpPr>
        <p:spPr>
          <a:xfrm>
            <a:off x="2151720" y="4273920"/>
            <a:ext cx="589320" cy="182520"/>
          </a:xfrm>
          <a:custGeom>
            <a:avLst/>
            <a:gdLst>
              <a:gd name="textAreaLeft" fmla="*/ 0 w 589320"/>
              <a:gd name="textAreaRight" fmla="*/ 589680 w 589320"/>
              <a:gd name="textAreaTop" fmla="*/ 0 h 182520"/>
              <a:gd name="textAreaBottom" fmla="*/ 182880 h 182520"/>
            </a:gdLst>
            <a:ahLst/>
            <a:cxnLst/>
            <a:rect l="textAreaLeft" t="textAreaTop" r="textAreaRight" b="textAreaBottom"/>
            <a:pathLst>
              <a:path w="1638" h="508">
                <a:moveTo>
                  <a:pt x="819" y="508"/>
                </a:moveTo>
                <a:lnTo>
                  <a:pt x="1385" y="508"/>
                </a:lnTo>
                <a:lnTo>
                  <a:pt x="1411" y="507"/>
                </a:lnTo>
                <a:lnTo>
                  <a:pt x="1436" y="503"/>
                </a:lnTo>
                <a:lnTo>
                  <a:pt x="1460" y="497"/>
                </a:lnTo>
                <a:lnTo>
                  <a:pt x="1484" y="488"/>
                </a:lnTo>
                <a:lnTo>
                  <a:pt x="1506" y="477"/>
                </a:lnTo>
                <a:lnTo>
                  <a:pt x="1527" y="465"/>
                </a:lnTo>
                <a:lnTo>
                  <a:pt x="1546" y="450"/>
                </a:lnTo>
                <a:lnTo>
                  <a:pt x="1564" y="433"/>
                </a:lnTo>
                <a:lnTo>
                  <a:pt x="1580" y="415"/>
                </a:lnTo>
                <a:lnTo>
                  <a:pt x="1595" y="396"/>
                </a:lnTo>
                <a:lnTo>
                  <a:pt x="1607" y="375"/>
                </a:lnTo>
                <a:lnTo>
                  <a:pt x="1618" y="353"/>
                </a:lnTo>
                <a:lnTo>
                  <a:pt x="1627" y="329"/>
                </a:lnTo>
                <a:lnTo>
                  <a:pt x="1633" y="305"/>
                </a:lnTo>
                <a:lnTo>
                  <a:pt x="1637" y="280"/>
                </a:lnTo>
                <a:lnTo>
                  <a:pt x="1638" y="254"/>
                </a:lnTo>
                <a:lnTo>
                  <a:pt x="1638" y="254"/>
                </a:lnTo>
                <a:lnTo>
                  <a:pt x="1637" y="228"/>
                </a:lnTo>
                <a:lnTo>
                  <a:pt x="1633" y="203"/>
                </a:lnTo>
                <a:lnTo>
                  <a:pt x="1627" y="179"/>
                </a:lnTo>
                <a:lnTo>
                  <a:pt x="1618" y="155"/>
                </a:lnTo>
                <a:lnTo>
                  <a:pt x="1607" y="133"/>
                </a:lnTo>
                <a:lnTo>
                  <a:pt x="1595" y="112"/>
                </a:lnTo>
                <a:lnTo>
                  <a:pt x="1580" y="93"/>
                </a:lnTo>
                <a:lnTo>
                  <a:pt x="1564" y="74"/>
                </a:lnTo>
                <a:lnTo>
                  <a:pt x="1546" y="58"/>
                </a:lnTo>
                <a:lnTo>
                  <a:pt x="1527" y="43"/>
                </a:lnTo>
                <a:lnTo>
                  <a:pt x="1506" y="31"/>
                </a:lnTo>
                <a:lnTo>
                  <a:pt x="1484" y="20"/>
                </a:lnTo>
                <a:lnTo>
                  <a:pt x="1460" y="11"/>
                </a:lnTo>
                <a:lnTo>
                  <a:pt x="1436" y="5"/>
                </a:lnTo>
                <a:lnTo>
                  <a:pt x="1411" y="1"/>
                </a:lnTo>
                <a:lnTo>
                  <a:pt x="1385" y="0"/>
                </a:lnTo>
                <a:lnTo>
                  <a:pt x="254" y="0"/>
                </a:lnTo>
                <a:lnTo>
                  <a:pt x="228" y="1"/>
                </a:lnTo>
                <a:lnTo>
                  <a:pt x="203" y="5"/>
                </a:lnTo>
                <a:lnTo>
                  <a:pt x="179" y="11"/>
                </a:lnTo>
                <a:lnTo>
                  <a:pt x="155" y="20"/>
                </a:lnTo>
                <a:lnTo>
                  <a:pt x="133" y="31"/>
                </a:lnTo>
                <a:lnTo>
                  <a:pt x="112" y="43"/>
                </a:lnTo>
                <a:lnTo>
                  <a:pt x="93" y="58"/>
                </a:lnTo>
                <a:lnTo>
                  <a:pt x="74" y="74"/>
                </a:lnTo>
                <a:lnTo>
                  <a:pt x="58" y="93"/>
                </a:lnTo>
                <a:lnTo>
                  <a:pt x="43" y="112"/>
                </a:lnTo>
                <a:lnTo>
                  <a:pt x="31" y="133"/>
                </a:lnTo>
                <a:lnTo>
                  <a:pt x="20" y="155"/>
                </a:lnTo>
                <a:lnTo>
                  <a:pt x="11" y="179"/>
                </a:lnTo>
                <a:lnTo>
                  <a:pt x="5" y="203"/>
                </a:lnTo>
                <a:lnTo>
                  <a:pt x="1" y="228"/>
                </a:lnTo>
                <a:lnTo>
                  <a:pt x="0" y="254"/>
                </a:lnTo>
                <a:lnTo>
                  <a:pt x="0" y="254"/>
                </a:lnTo>
                <a:lnTo>
                  <a:pt x="1" y="280"/>
                </a:lnTo>
                <a:lnTo>
                  <a:pt x="5" y="305"/>
                </a:lnTo>
                <a:lnTo>
                  <a:pt x="11" y="329"/>
                </a:lnTo>
                <a:lnTo>
                  <a:pt x="20" y="353"/>
                </a:lnTo>
                <a:lnTo>
                  <a:pt x="31" y="375"/>
                </a:lnTo>
                <a:lnTo>
                  <a:pt x="43" y="396"/>
                </a:lnTo>
                <a:lnTo>
                  <a:pt x="58" y="415"/>
                </a:lnTo>
                <a:lnTo>
                  <a:pt x="74" y="433"/>
                </a:lnTo>
                <a:lnTo>
                  <a:pt x="93" y="450"/>
                </a:lnTo>
                <a:lnTo>
                  <a:pt x="112" y="465"/>
                </a:lnTo>
                <a:lnTo>
                  <a:pt x="133" y="477"/>
                </a:lnTo>
                <a:lnTo>
                  <a:pt x="155" y="488"/>
                </a:lnTo>
                <a:lnTo>
                  <a:pt x="179" y="497"/>
                </a:lnTo>
                <a:lnTo>
                  <a:pt x="203" y="503"/>
                </a:lnTo>
                <a:lnTo>
                  <a:pt x="228" y="507"/>
                </a:lnTo>
                <a:lnTo>
                  <a:pt x="254" y="508"/>
                </a:lnTo>
                <a:lnTo>
                  <a:pt x="819" y="508"/>
                </a:lnTo>
                <a:close/>
              </a:path>
            </a:pathLst>
          </a:custGeom>
          <a:noFill/>
          <a:ln w="78120" cap="rnd">
            <a:solidFill>
              <a:srgbClr val="FFFFFF"/>
            </a:solidFill>
            <a:round/>
          </a:ln>
        </p:spPr>
        <p:style>
          <a:lnRef idx="0">
            <a:scrgbClr r="0" g="0" b="0"/>
          </a:lnRef>
          <a:fillRef idx="0">
            <a:scrgbClr r="0" g="0" b="0"/>
          </a:fillRef>
          <a:effectRef idx="0">
            <a:scrgbClr r="0" g="0" b="0"/>
          </a:effectRef>
          <a:fontRef idx="minor"/>
        </p:style>
      </p:sp>
      <p:sp>
        <p:nvSpPr>
          <p:cNvPr id="488" name="Ελεύθερη σχεδίαση 575"/>
          <p:cNvSpPr/>
          <p:nvPr/>
        </p:nvSpPr>
        <p:spPr>
          <a:xfrm>
            <a:off x="2094120" y="2736360"/>
            <a:ext cx="712800" cy="1356480"/>
          </a:xfrm>
          <a:custGeom>
            <a:avLst/>
            <a:gdLst>
              <a:gd name="textAreaLeft" fmla="*/ 0 w 712800"/>
              <a:gd name="textAreaRight" fmla="*/ 713160 w 712800"/>
              <a:gd name="textAreaTop" fmla="*/ 0 h 1356480"/>
              <a:gd name="textAreaBottom" fmla="*/ 1356840 h 1356480"/>
            </a:gdLst>
            <a:ahLst/>
            <a:cxnLst/>
            <a:rect l="textAreaLeft" t="textAreaTop" r="textAreaRight" b="textAreaBottom"/>
            <a:pathLst>
              <a:path w="1981" h="3769">
                <a:moveTo>
                  <a:pt x="719" y="3769"/>
                </a:moveTo>
                <a:lnTo>
                  <a:pt x="735" y="2818"/>
                </a:lnTo>
                <a:lnTo>
                  <a:pt x="744" y="2317"/>
                </a:lnTo>
                <a:lnTo>
                  <a:pt x="754" y="1992"/>
                </a:lnTo>
                <a:lnTo>
                  <a:pt x="761" y="1935"/>
                </a:lnTo>
                <a:lnTo>
                  <a:pt x="775" y="1880"/>
                </a:lnTo>
                <a:lnTo>
                  <a:pt x="795" y="1828"/>
                </a:lnTo>
                <a:lnTo>
                  <a:pt x="821" y="1779"/>
                </a:lnTo>
                <a:lnTo>
                  <a:pt x="852" y="1733"/>
                </a:lnTo>
                <a:lnTo>
                  <a:pt x="888" y="1689"/>
                </a:lnTo>
                <a:lnTo>
                  <a:pt x="973" y="1606"/>
                </a:lnTo>
                <a:lnTo>
                  <a:pt x="1072" y="1529"/>
                </a:lnTo>
                <a:lnTo>
                  <a:pt x="1181" y="1457"/>
                </a:lnTo>
                <a:lnTo>
                  <a:pt x="1413" y="1319"/>
                </a:lnTo>
                <a:lnTo>
                  <a:pt x="1639" y="1176"/>
                </a:lnTo>
                <a:lnTo>
                  <a:pt x="1740" y="1099"/>
                </a:lnTo>
                <a:lnTo>
                  <a:pt x="1829" y="1014"/>
                </a:lnTo>
                <a:lnTo>
                  <a:pt x="1867" y="969"/>
                </a:lnTo>
                <a:lnTo>
                  <a:pt x="1900" y="922"/>
                </a:lnTo>
                <a:lnTo>
                  <a:pt x="1929" y="872"/>
                </a:lnTo>
                <a:lnTo>
                  <a:pt x="1952" y="819"/>
                </a:lnTo>
                <a:lnTo>
                  <a:pt x="1968" y="763"/>
                </a:lnTo>
                <a:lnTo>
                  <a:pt x="1978" y="704"/>
                </a:lnTo>
                <a:lnTo>
                  <a:pt x="1981" y="641"/>
                </a:lnTo>
                <a:lnTo>
                  <a:pt x="1977" y="574"/>
                </a:lnTo>
                <a:lnTo>
                  <a:pt x="1967" y="521"/>
                </a:lnTo>
                <a:lnTo>
                  <a:pt x="1950" y="475"/>
                </a:lnTo>
                <a:lnTo>
                  <a:pt x="1928" y="434"/>
                </a:lnTo>
                <a:lnTo>
                  <a:pt x="1901" y="400"/>
                </a:lnTo>
                <a:lnTo>
                  <a:pt x="1869" y="371"/>
                </a:lnTo>
                <a:lnTo>
                  <a:pt x="1832" y="347"/>
                </a:lnTo>
                <a:lnTo>
                  <a:pt x="1792" y="329"/>
                </a:lnTo>
                <a:lnTo>
                  <a:pt x="1749" y="315"/>
                </a:lnTo>
                <a:lnTo>
                  <a:pt x="1702" y="307"/>
                </a:lnTo>
                <a:lnTo>
                  <a:pt x="1654" y="302"/>
                </a:lnTo>
                <a:lnTo>
                  <a:pt x="1551" y="306"/>
                </a:lnTo>
                <a:lnTo>
                  <a:pt x="1446" y="325"/>
                </a:lnTo>
                <a:lnTo>
                  <a:pt x="1340" y="356"/>
                </a:lnTo>
                <a:lnTo>
                  <a:pt x="1239" y="398"/>
                </a:lnTo>
                <a:lnTo>
                  <a:pt x="1145" y="449"/>
                </a:lnTo>
                <a:lnTo>
                  <a:pt x="1064" y="506"/>
                </a:lnTo>
                <a:lnTo>
                  <a:pt x="1028" y="537"/>
                </a:lnTo>
                <a:lnTo>
                  <a:pt x="998" y="569"/>
                </a:lnTo>
                <a:lnTo>
                  <a:pt x="972" y="601"/>
                </a:lnTo>
                <a:lnTo>
                  <a:pt x="951" y="634"/>
                </a:lnTo>
                <a:lnTo>
                  <a:pt x="937" y="668"/>
                </a:lnTo>
                <a:lnTo>
                  <a:pt x="929" y="701"/>
                </a:lnTo>
                <a:lnTo>
                  <a:pt x="927" y="734"/>
                </a:lnTo>
                <a:lnTo>
                  <a:pt x="933" y="766"/>
                </a:lnTo>
                <a:lnTo>
                  <a:pt x="947" y="798"/>
                </a:lnTo>
                <a:lnTo>
                  <a:pt x="969" y="828"/>
                </a:lnTo>
                <a:lnTo>
                  <a:pt x="989" y="849"/>
                </a:lnTo>
                <a:lnTo>
                  <a:pt x="1009" y="865"/>
                </a:lnTo>
                <a:lnTo>
                  <a:pt x="1028" y="876"/>
                </a:lnTo>
                <a:lnTo>
                  <a:pt x="1048" y="883"/>
                </a:lnTo>
                <a:lnTo>
                  <a:pt x="1067" y="886"/>
                </a:lnTo>
                <a:lnTo>
                  <a:pt x="1085" y="884"/>
                </a:lnTo>
                <a:lnTo>
                  <a:pt x="1103" y="880"/>
                </a:lnTo>
                <a:lnTo>
                  <a:pt x="1120" y="871"/>
                </a:lnTo>
                <a:lnTo>
                  <a:pt x="1137" y="860"/>
                </a:lnTo>
                <a:lnTo>
                  <a:pt x="1152" y="846"/>
                </a:lnTo>
                <a:lnTo>
                  <a:pt x="1167" y="828"/>
                </a:lnTo>
                <a:lnTo>
                  <a:pt x="1180" y="809"/>
                </a:lnTo>
                <a:lnTo>
                  <a:pt x="1204" y="762"/>
                </a:lnTo>
                <a:lnTo>
                  <a:pt x="1222" y="709"/>
                </a:lnTo>
                <a:lnTo>
                  <a:pt x="1235" y="649"/>
                </a:lnTo>
                <a:lnTo>
                  <a:pt x="1240" y="585"/>
                </a:lnTo>
                <a:lnTo>
                  <a:pt x="1238" y="520"/>
                </a:lnTo>
                <a:lnTo>
                  <a:pt x="1228" y="453"/>
                </a:lnTo>
                <a:lnTo>
                  <a:pt x="1209" y="388"/>
                </a:lnTo>
                <a:lnTo>
                  <a:pt x="1180" y="326"/>
                </a:lnTo>
                <a:lnTo>
                  <a:pt x="1161" y="297"/>
                </a:lnTo>
                <a:lnTo>
                  <a:pt x="1140" y="269"/>
                </a:lnTo>
                <a:lnTo>
                  <a:pt x="1117" y="243"/>
                </a:lnTo>
                <a:lnTo>
                  <a:pt x="1090" y="218"/>
                </a:lnTo>
                <a:lnTo>
                  <a:pt x="1054" y="192"/>
                </a:lnTo>
                <a:lnTo>
                  <a:pt x="1007" y="162"/>
                </a:lnTo>
                <a:lnTo>
                  <a:pt x="951" y="131"/>
                </a:lnTo>
                <a:lnTo>
                  <a:pt x="886" y="100"/>
                </a:lnTo>
                <a:lnTo>
                  <a:pt x="815" y="70"/>
                </a:lnTo>
                <a:lnTo>
                  <a:pt x="739" y="44"/>
                </a:lnTo>
                <a:lnTo>
                  <a:pt x="659" y="22"/>
                </a:lnTo>
                <a:lnTo>
                  <a:pt x="577" y="7"/>
                </a:lnTo>
                <a:lnTo>
                  <a:pt x="494" y="0"/>
                </a:lnTo>
                <a:lnTo>
                  <a:pt x="412" y="3"/>
                </a:lnTo>
                <a:lnTo>
                  <a:pt x="332" y="16"/>
                </a:lnTo>
                <a:lnTo>
                  <a:pt x="294" y="28"/>
                </a:lnTo>
                <a:lnTo>
                  <a:pt x="256" y="43"/>
                </a:lnTo>
                <a:lnTo>
                  <a:pt x="220" y="61"/>
                </a:lnTo>
                <a:lnTo>
                  <a:pt x="186" y="84"/>
                </a:lnTo>
                <a:lnTo>
                  <a:pt x="153" y="110"/>
                </a:lnTo>
                <a:lnTo>
                  <a:pt x="122" y="141"/>
                </a:lnTo>
                <a:lnTo>
                  <a:pt x="93" y="176"/>
                </a:lnTo>
                <a:lnTo>
                  <a:pt x="67" y="216"/>
                </a:lnTo>
                <a:lnTo>
                  <a:pt x="42" y="260"/>
                </a:lnTo>
                <a:lnTo>
                  <a:pt x="21" y="309"/>
                </a:lnTo>
                <a:lnTo>
                  <a:pt x="6" y="359"/>
                </a:lnTo>
                <a:lnTo>
                  <a:pt x="0" y="410"/>
                </a:lnTo>
                <a:lnTo>
                  <a:pt x="2" y="460"/>
                </a:lnTo>
                <a:lnTo>
                  <a:pt x="12" y="512"/>
                </a:lnTo>
                <a:lnTo>
                  <a:pt x="29" y="563"/>
                </a:lnTo>
                <a:lnTo>
                  <a:pt x="52" y="615"/>
                </a:lnTo>
                <a:lnTo>
                  <a:pt x="117" y="719"/>
                </a:lnTo>
                <a:lnTo>
                  <a:pt x="202" y="824"/>
                </a:lnTo>
                <a:lnTo>
                  <a:pt x="302" y="929"/>
                </a:lnTo>
                <a:lnTo>
                  <a:pt x="532" y="1139"/>
                </a:lnTo>
                <a:lnTo>
                  <a:pt x="773" y="1346"/>
                </a:lnTo>
                <a:lnTo>
                  <a:pt x="992" y="1549"/>
                </a:lnTo>
                <a:lnTo>
                  <a:pt x="1081" y="1648"/>
                </a:lnTo>
                <a:lnTo>
                  <a:pt x="1153" y="1745"/>
                </a:lnTo>
                <a:lnTo>
                  <a:pt x="1180" y="1792"/>
                </a:lnTo>
                <a:lnTo>
                  <a:pt x="1201" y="1839"/>
                </a:lnTo>
                <a:lnTo>
                  <a:pt x="1215" y="1885"/>
                </a:lnTo>
                <a:lnTo>
                  <a:pt x="1222" y="1930"/>
                </a:lnTo>
                <a:lnTo>
                  <a:pt x="1227" y="2105"/>
                </a:lnTo>
                <a:lnTo>
                  <a:pt x="1226" y="2358"/>
                </a:lnTo>
                <a:lnTo>
                  <a:pt x="1215" y="2975"/>
                </a:lnTo>
                <a:lnTo>
                  <a:pt x="1192" y="3769"/>
                </a:lnTo>
                <a:lnTo>
                  <a:pt x="719" y="3769"/>
                </a:lnTo>
                <a:close/>
              </a:path>
            </a:pathLst>
          </a:custGeom>
          <a:noFill/>
          <a:ln w="78120" cap="rnd">
            <a:solidFill>
              <a:srgbClr val="FFFFFF"/>
            </a:solidFill>
            <a:round/>
          </a:ln>
        </p:spPr>
        <p:style>
          <a:lnRef idx="0">
            <a:scrgbClr r="0" g="0" b="0"/>
          </a:lnRef>
          <a:fillRef idx="0">
            <a:scrgbClr r="0" g="0" b="0"/>
          </a:fillRef>
          <a:effectRef idx="0">
            <a:scrgbClr r="0" g="0" b="0"/>
          </a:effectRef>
          <a:fontRef idx="minor"/>
        </p:style>
      </p:sp>
      <p:sp>
        <p:nvSpPr>
          <p:cNvPr id="489" name="Ευθεία γραμμή σύνδεσης 576"/>
          <p:cNvSpPr/>
          <p:nvPr/>
        </p:nvSpPr>
        <p:spPr>
          <a:xfrm>
            <a:off x="2446560" y="1530360"/>
            <a:ext cx="360" cy="266760"/>
          </a:xfrm>
          <a:prstGeom prst="line">
            <a:avLst/>
          </a:prstGeom>
          <a:ln w="78120" cap="rnd">
            <a:solidFill>
              <a:srgbClr val="FFFFFF"/>
            </a:solidFill>
            <a:round/>
          </a:ln>
        </p:spPr>
        <p:style>
          <a:lnRef idx="0">
            <a:scrgbClr r="0" g="0" b="0"/>
          </a:lnRef>
          <a:fillRef idx="0">
            <a:scrgbClr r="0" g="0" b="0"/>
          </a:fillRef>
          <a:effectRef idx="0">
            <a:scrgbClr r="0" g="0" b="0"/>
          </a:effectRef>
          <a:fontRef idx="minor"/>
        </p:style>
      </p:sp>
      <p:sp>
        <p:nvSpPr>
          <p:cNvPr id="490" name="Ευθεία γραμμή σύνδεσης 577"/>
          <p:cNvSpPr/>
          <p:nvPr/>
        </p:nvSpPr>
        <p:spPr>
          <a:xfrm flipH="1">
            <a:off x="3368520" y="1917000"/>
            <a:ext cx="188640" cy="188640"/>
          </a:xfrm>
          <a:prstGeom prst="line">
            <a:avLst/>
          </a:prstGeom>
          <a:ln w="78120" cap="rnd">
            <a:solidFill>
              <a:srgbClr val="FFFFFF"/>
            </a:solidFill>
            <a:round/>
          </a:ln>
        </p:spPr>
        <p:style>
          <a:lnRef idx="0">
            <a:scrgbClr r="0" g="0" b="0"/>
          </a:lnRef>
          <a:fillRef idx="0">
            <a:scrgbClr r="0" g="0" b="0"/>
          </a:fillRef>
          <a:effectRef idx="0">
            <a:scrgbClr r="0" g="0" b="0"/>
          </a:effectRef>
          <a:fontRef idx="minor"/>
        </p:style>
      </p:sp>
      <p:sp>
        <p:nvSpPr>
          <p:cNvPr id="491" name="Ευθεία γραμμή σύνδεσης 578"/>
          <p:cNvSpPr/>
          <p:nvPr/>
        </p:nvSpPr>
        <p:spPr>
          <a:xfrm flipH="1">
            <a:off x="3582720" y="2950560"/>
            <a:ext cx="267120" cy="360"/>
          </a:xfrm>
          <a:prstGeom prst="line">
            <a:avLst/>
          </a:prstGeom>
          <a:ln w="78120" cap="rnd">
            <a:solidFill>
              <a:srgbClr val="FFFFFF"/>
            </a:solidFill>
            <a:round/>
          </a:ln>
        </p:spPr>
        <p:style>
          <a:lnRef idx="0">
            <a:scrgbClr r="0" g="0" b="0"/>
          </a:lnRef>
          <a:fillRef idx="0">
            <a:scrgbClr r="0" g="0" b="0"/>
          </a:fillRef>
          <a:effectRef idx="0">
            <a:scrgbClr r="0" g="0" b="0"/>
          </a:effectRef>
          <a:fontRef idx="minor"/>
        </p:style>
      </p:sp>
      <p:sp>
        <p:nvSpPr>
          <p:cNvPr id="492" name="Ευθεία γραμμή σύνδεσης 579"/>
          <p:cNvSpPr/>
          <p:nvPr/>
        </p:nvSpPr>
        <p:spPr>
          <a:xfrm>
            <a:off x="1335960" y="1917000"/>
            <a:ext cx="189000" cy="188640"/>
          </a:xfrm>
          <a:prstGeom prst="line">
            <a:avLst/>
          </a:prstGeom>
          <a:ln w="78120" cap="rnd">
            <a:solidFill>
              <a:srgbClr val="FFFFFF"/>
            </a:solidFill>
            <a:round/>
          </a:ln>
        </p:spPr>
        <p:style>
          <a:lnRef idx="0">
            <a:scrgbClr r="0" g="0" b="0"/>
          </a:lnRef>
          <a:fillRef idx="0">
            <a:scrgbClr r="0" g="0" b="0"/>
          </a:fillRef>
          <a:effectRef idx="0">
            <a:scrgbClr r="0" g="0" b="0"/>
          </a:effectRef>
          <a:fontRef idx="minor"/>
        </p:style>
      </p:sp>
      <p:sp>
        <p:nvSpPr>
          <p:cNvPr id="493" name="Ευθεία γραμμή σύνδεσης 580"/>
          <p:cNvSpPr/>
          <p:nvPr/>
        </p:nvSpPr>
        <p:spPr>
          <a:xfrm>
            <a:off x="1043280" y="2950560"/>
            <a:ext cx="267120" cy="360"/>
          </a:xfrm>
          <a:prstGeom prst="line">
            <a:avLst/>
          </a:prstGeom>
          <a:ln w="78120" cap="rnd">
            <a:solidFill>
              <a:srgbClr val="FFFFFF"/>
            </a:solidFill>
            <a:round/>
          </a:ln>
        </p:spPr>
        <p:style>
          <a:lnRef idx="0">
            <a:scrgbClr r="0" g="0" b="0"/>
          </a:lnRef>
          <a:fillRef idx="0">
            <a:scrgbClr r="0" g="0" b="0"/>
          </a:fillRef>
          <a:effectRef idx="0">
            <a:scrgbClr r="0" g="0" b="0"/>
          </a:effectRef>
          <a:fontRef idx="minor"/>
        </p:style>
      </p:sp>
      <p:sp>
        <p:nvSpPr>
          <p:cNvPr id="494" name="Ελεύθερη σχεδίαση 581"/>
          <p:cNvSpPr/>
          <p:nvPr/>
        </p:nvSpPr>
        <p:spPr>
          <a:xfrm>
            <a:off x="1639440" y="2187720"/>
            <a:ext cx="1556640" cy="1874520"/>
          </a:xfrm>
          <a:custGeom>
            <a:avLst/>
            <a:gdLst>
              <a:gd name="textAreaLeft" fmla="*/ 0 w 1556640"/>
              <a:gd name="textAreaRight" fmla="*/ 1557000 w 1556640"/>
              <a:gd name="textAreaTop" fmla="*/ 0 h 1874520"/>
              <a:gd name="textAreaBottom" fmla="*/ 1874880 h 1874520"/>
            </a:gdLst>
            <a:ahLst/>
            <a:cxnLst/>
            <a:rect l="textAreaLeft" t="textAreaTop" r="textAreaRight" b="textAreaBottom"/>
            <a:pathLst>
              <a:path w="4325" h="5208">
                <a:moveTo>
                  <a:pt x="2163" y="0"/>
                </a:moveTo>
                <a:lnTo>
                  <a:pt x="2163" y="0"/>
                </a:lnTo>
                <a:lnTo>
                  <a:pt x="2163" y="0"/>
                </a:lnTo>
                <a:lnTo>
                  <a:pt x="2016" y="4"/>
                </a:lnTo>
                <a:lnTo>
                  <a:pt x="1875" y="17"/>
                </a:lnTo>
                <a:lnTo>
                  <a:pt x="1737" y="39"/>
                </a:lnTo>
                <a:lnTo>
                  <a:pt x="1602" y="70"/>
                </a:lnTo>
                <a:lnTo>
                  <a:pt x="1470" y="110"/>
                </a:lnTo>
                <a:lnTo>
                  <a:pt x="1340" y="160"/>
                </a:lnTo>
                <a:lnTo>
                  <a:pt x="1211" y="219"/>
                </a:lnTo>
                <a:lnTo>
                  <a:pt x="1082" y="289"/>
                </a:lnTo>
                <a:lnTo>
                  <a:pt x="957" y="366"/>
                </a:lnTo>
                <a:lnTo>
                  <a:pt x="841" y="448"/>
                </a:lnTo>
                <a:lnTo>
                  <a:pt x="732" y="536"/>
                </a:lnTo>
                <a:lnTo>
                  <a:pt x="631" y="630"/>
                </a:lnTo>
                <a:lnTo>
                  <a:pt x="537" y="731"/>
                </a:lnTo>
                <a:lnTo>
                  <a:pt x="449" y="840"/>
                </a:lnTo>
                <a:lnTo>
                  <a:pt x="367" y="956"/>
                </a:lnTo>
                <a:lnTo>
                  <a:pt x="290" y="1081"/>
                </a:lnTo>
                <a:lnTo>
                  <a:pt x="220" y="1210"/>
                </a:lnTo>
                <a:lnTo>
                  <a:pt x="161" y="1339"/>
                </a:lnTo>
                <a:lnTo>
                  <a:pt x="111" y="1470"/>
                </a:lnTo>
                <a:lnTo>
                  <a:pt x="70" y="1602"/>
                </a:lnTo>
                <a:lnTo>
                  <a:pt x="39" y="1736"/>
                </a:lnTo>
                <a:lnTo>
                  <a:pt x="17" y="1874"/>
                </a:lnTo>
                <a:lnTo>
                  <a:pt x="4" y="2015"/>
                </a:lnTo>
                <a:lnTo>
                  <a:pt x="0" y="2162"/>
                </a:lnTo>
                <a:lnTo>
                  <a:pt x="0" y="2162"/>
                </a:lnTo>
                <a:lnTo>
                  <a:pt x="0" y="2162"/>
                </a:lnTo>
                <a:lnTo>
                  <a:pt x="5" y="2308"/>
                </a:lnTo>
                <a:lnTo>
                  <a:pt x="18" y="2450"/>
                </a:lnTo>
                <a:lnTo>
                  <a:pt x="40" y="2587"/>
                </a:lnTo>
                <a:lnTo>
                  <a:pt x="71" y="2721"/>
                </a:lnTo>
                <a:lnTo>
                  <a:pt x="111" y="2853"/>
                </a:lnTo>
                <a:lnTo>
                  <a:pt x="161" y="2983"/>
                </a:lnTo>
                <a:lnTo>
                  <a:pt x="221" y="3112"/>
                </a:lnTo>
                <a:lnTo>
                  <a:pt x="290" y="3241"/>
                </a:lnTo>
                <a:lnTo>
                  <a:pt x="367" y="3365"/>
                </a:lnTo>
                <a:lnTo>
                  <a:pt x="449" y="3482"/>
                </a:lnTo>
                <a:lnTo>
                  <a:pt x="537" y="3590"/>
                </a:lnTo>
                <a:lnTo>
                  <a:pt x="631" y="3691"/>
                </a:lnTo>
                <a:lnTo>
                  <a:pt x="732" y="3785"/>
                </a:lnTo>
                <a:lnTo>
                  <a:pt x="841" y="3874"/>
                </a:lnTo>
                <a:lnTo>
                  <a:pt x="957" y="3956"/>
                </a:lnTo>
                <a:lnTo>
                  <a:pt x="1082" y="4033"/>
                </a:lnTo>
                <a:lnTo>
                  <a:pt x="1172" y="4082"/>
                </a:lnTo>
                <a:lnTo>
                  <a:pt x="1261" y="4126"/>
                </a:lnTo>
                <a:lnTo>
                  <a:pt x="1352" y="4165"/>
                </a:lnTo>
                <a:lnTo>
                  <a:pt x="1449" y="4202"/>
                </a:lnTo>
                <a:lnTo>
                  <a:pt x="1449" y="4204"/>
                </a:lnTo>
                <a:lnTo>
                  <a:pt x="1449" y="4954"/>
                </a:lnTo>
                <a:lnTo>
                  <a:pt x="1450" y="4980"/>
                </a:lnTo>
                <a:lnTo>
                  <a:pt x="1454" y="5005"/>
                </a:lnTo>
                <a:lnTo>
                  <a:pt x="1460" y="5029"/>
                </a:lnTo>
                <a:lnTo>
                  <a:pt x="1469" y="5053"/>
                </a:lnTo>
                <a:lnTo>
                  <a:pt x="1479" y="5075"/>
                </a:lnTo>
                <a:lnTo>
                  <a:pt x="1492" y="5096"/>
                </a:lnTo>
                <a:lnTo>
                  <a:pt x="1507" y="5116"/>
                </a:lnTo>
                <a:lnTo>
                  <a:pt x="1523" y="5134"/>
                </a:lnTo>
                <a:lnTo>
                  <a:pt x="1541" y="5150"/>
                </a:lnTo>
                <a:lnTo>
                  <a:pt x="1561" y="5164"/>
                </a:lnTo>
                <a:lnTo>
                  <a:pt x="1582" y="5177"/>
                </a:lnTo>
                <a:lnTo>
                  <a:pt x="1604" y="5188"/>
                </a:lnTo>
                <a:lnTo>
                  <a:pt x="1627" y="5196"/>
                </a:lnTo>
                <a:lnTo>
                  <a:pt x="1652" y="5203"/>
                </a:lnTo>
                <a:lnTo>
                  <a:pt x="1677" y="5206"/>
                </a:lnTo>
                <a:lnTo>
                  <a:pt x="1703" y="5208"/>
                </a:lnTo>
                <a:lnTo>
                  <a:pt x="2623" y="5208"/>
                </a:lnTo>
                <a:lnTo>
                  <a:pt x="2649" y="5206"/>
                </a:lnTo>
                <a:lnTo>
                  <a:pt x="2674" y="5203"/>
                </a:lnTo>
                <a:lnTo>
                  <a:pt x="2699" y="5196"/>
                </a:lnTo>
                <a:lnTo>
                  <a:pt x="2722" y="5188"/>
                </a:lnTo>
                <a:lnTo>
                  <a:pt x="2744" y="5177"/>
                </a:lnTo>
                <a:lnTo>
                  <a:pt x="2765" y="5164"/>
                </a:lnTo>
                <a:lnTo>
                  <a:pt x="2785" y="5150"/>
                </a:lnTo>
                <a:lnTo>
                  <a:pt x="2803" y="5134"/>
                </a:lnTo>
                <a:lnTo>
                  <a:pt x="2819" y="5116"/>
                </a:lnTo>
                <a:lnTo>
                  <a:pt x="2834" y="5096"/>
                </a:lnTo>
                <a:lnTo>
                  <a:pt x="2846" y="5075"/>
                </a:lnTo>
                <a:lnTo>
                  <a:pt x="2857" y="5053"/>
                </a:lnTo>
                <a:lnTo>
                  <a:pt x="2866" y="5029"/>
                </a:lnTo>
                <a:lnTo>
                  <a:pt x="2872" y="5005"/>
                </a:lnTo>
                <a:lnTo>
                  <a:pt x="2876" y="4980"/>
                </a:lnTo>
                <a:lnTo>
                  <a:pt x="2877" y="4954"/>
                </a:lnTo>
                <a:lnTo>
                  <a:pt x="2877" y="4204"/>
                </a:lnTo>
                <a:lnTo>
                  <a:pt x="2877" y="4202"/>
                </a:lnTo>
                <a:lnTo>
                  <a:pt x="2877" y="4202"/>
                </a:lnTo>
                <a:lnTo>
                  <a:pt x="2973" y="4165"/>
                </a:lnTo>
                <a:lnTo>
                  <a:pt x="3065" y="4126"/>
                </a:lnTo>
                <a:lnTo>
                  <a:pt x="3153" y="4082"/>
                </a:lnTo>
                <a:lnTo>
                  <a:pt x="3244" y="4033"/>
                </a:lnTo>
                <a:lnTo>
                  <a:pt x="3369" y="3956"/>
                </a:lnTo>
                <a:lnTo>
                  <a:pt x="3485" y="3874"/>
                </a:lnTo>
                <a:lnTo>
                  <a:pt x="3594" y="3785"/>
                </a:lnTo>
                <a:lnTo>
                  <a:pt x="3695" y="3691"/>
                </a:lnTo>
                <a:lnTo>
                  <a:pt x="3789" y="3590"/>
                </a:lnTo>
                <a:lnTo>
                  <a:pt x="3877" y="3482"/>
                </a:lnTo>
                <a:lnTo>
                  <a:pt x="3959" y="3366"/>
                </a:lnTo>
                <a:lnTo>
                  <a:pt x="4036" y="3241"/>
                </a:lnTo>
                <a:lnTo>
                  <a:pt x="4105" y="3112"/>
                </a:lnTo>
                <a:lnTo>
                  <a:pt x="4165" y="2983"/>
                </a:lnTo>
                <a:lnTo>
                  <a:pt x="4214" y="2853"/>
                </a:lnTo>
                <a:lnTo>
                  <a:pt x="4255" y="2721"/>
                </a:lnTo>
                <a:lnTo>
                  <a:pt x="4286" y="2587"/>
                </a:lnTo>
                <a:lnTo>
                  <a:pt x="4308" y="2450"/>
                </a:lnTo>
                <a:lnTo>
                  <a:pt x="4321" y="2308"/>
                </a:lnTo>
                <a:lnTo>
                  <a:pt x="4325" y="2162"/>
                </a:lnTo>
                <a:lnTo>
                  <a:pt x="4325" y="2162"/>
                </a:lnTo>
                <a:lnTo>
                  <a:pt x="4325" y="2162"/>
                </a:lnTo>
                <a:lnTo>
                  <a:pt x="4321" y="2015"/>
                </a:lnTo>
                <a:lnTo>
                  <a:pt x="4308" y="1874"/>
                </a:lnTo>
                <a:lnTo>
                  <a:pt x="4286" y="1736"/>
                </a:lnTo>
                <a:lnTo>
                  <a:pt x="4255" y="1602"/>
                </a:lnTo>
                <a:lnTo>
                  <a:pt x="4215" y="1470"/>
                </a:lnTo>
                <a:lnTo>
                  <a:pt x="4165" y="1339"/>
                </a:lnTo>
                <a:lnTo>
                  <a:pt x="4105" y="1210"/>
                </a:lnTo>
                <a:lnTo>
                  <a:pt x="4036" y="1081"/>
                </a:lnTo>
                <a:lnTo>
                  <a:pt x="3959" y="956"/>
                </a:lnTo>
                <a:lnTo>
                  <a:pt x="3877" y="840"/>
                </a:lnTo>
                <a:lnTo>
                  <a:pt x="3789" y="731"/>
                </a:lnTo>
                <a:lnTo>
                  <a:pt x="3695" y="630"/>
                </a:lnTo>
                <a:lnTo>
                  <a:pt x="3594" y="536"/>
                </a:lnTo>
                <a:lnTo>
                  <a:pt x="3485" y="448"/>
                </a:lnTo>
                <a:lnTo>
                  <a:pt x="3369" y="366"/>
                </a:lnTo>
                <a:lnTo>
                  <a:pt x="3244" y="289"/>
                </a:lnTo>
                <a:lnTo>
                  <a:pt x="3115" y="219"/>
                </a:lnTo>
                <a:lnTo>
                  <a:pt x="2985" y="160"/>
                </a:lnTo>
                <a:lnTo>
                  <a:pt x="2855" y="110"/>
                </a:lnTo>
                <a:lnTo>
                  <a:pt x="2723" y="70"/>
                </a:lnTo>
                <a:lnTo>
                  <a:pt x="2589" y="39"/>
                </a:lnTo>
                <a:lnTo>
                  <a:pt x="2451" y="17"/>
                </a:lnTo>
                <a:lnTo>
                  <a:pt x="2309" y="4"/>
                </a:lnTo>
                <a:lnTo>
                  <a:pt x="2163" y="0"/>
                </a:lnTo>
                <a:close/>
              </a:path>
            </a:pathLst>
          </a:custGeom>
          <a:noFill/>
          <a:ln w="78120" cap="sq">
            <a:solidFill>
              <a:srgbClr val="000000"/>
            </a:solidFill>
            <a:miter/>
          </a:ln>
        </p:spPr>
        <p:style>
          <a:lnRef idx="0">
            <a:scrgbClr r="0" g="0" b="0"/>
          </a:lnRef>
          <a:fillRef idx="0">
            <a:scrgbClr r="0" g="0" b="0"/>
          </a:fillRef>
          <a:effectRef idx="0">
            <a:scrgbClr r="0" g="0" b="0"/>
          </a:effectRef>
          <a:fontRef idx="minor"/>
        </p:style>
      </p:sp>
      <p:sp>
        <p:nvSpPr>
          <p:cNvPr id="495" name="Ελεύθερη σχεδίαση 582"/>
          <p:cNvSpPr/>
          <p:nvPr/>
        </p:nvSpPr>
        <p:spPr>
          <a:xfrm>
            <a:off x="2052720" y="4062240"/>
            <a:ext cx="730440" cy="182520"/>
          </a:xfrm>
          <a:custGeom>
            <a:avLst/>
            <a:gdLst>
              <a:gd name="textAreaLeft" fmla="*/ 0 w 730440"/>
              <a:gd name="textAreaRight" fmla="*/ 730800 w 730440"/>
              <a:gd name="textAreaTop" fmla="*/ 0 h 182520"/>
              <a:gd name="textAreaBottom" fmla="*/ 182880 h 182520"/>
            </a:gdLst>
            <a:ahLst/>
            <a:cxnLst/>
            <a:rect l="textAreaLeft" t="textAreaTop" r="textAreaRight" b="textAreaBottom"/>
            <a:pathLst>
              <a:path w="2030" h="508">
                <a:moveTo>
                  <a:pt x="1015" y="508"/>
                </a:moveTo>
                <a:lnTo>
                  <a:pt x="1776" y="508"/>
                </a:lnTo>
                <a:lnTo>
                  <a:pt x="1802" y="507"/>
                </a:lnTo>
                <a:lnTo>
                  <a:pt x="1827" y="503"/>
                </a:lnTo>
                <a:lnTo>
                  <a:pt x="1851" y="497"/>
                </a:lnTo>
                <a:lnTo>
                  <a:pt x="1875" y="488"/>
                </a:lnTo>
                <a:lnTo>
                  <a:pt x="1897" y="477"/>
                </a:lnTo>
                <a:lnTo>
                  <a:pt x="1918" y="465"/>
                </a:lnTo>
                <a:lnTo>
                  <a:pt x="1937" y="450"/>
                </a:lnTo>
                <a:lnTo>
                  <a:pt x="1955" y="433"/>
                </a:lnTo>
                <a:lnTo>
                  <a:pt x="1972" y="415"/>
                </a:lnTo>
                <a:lnTo>
                  <a:pt x="1986" y="396"/>
                </a:lnTo>
                <a:lnTo>
                  <a:pt x="1999" y="375"/>
                </a:lnTo>
                <a:lnTo>
                  <a:pt x="2010" y="353"/>
                </a:lnTo>
                <a:lnTo>
                  <a:pt x="2018" y="329"/>
                </a:lnTo>
                <a:lnTo>
                  <a:pt x="2025" y="305"/>
                </a:lnTo>
                <a:lnTo>
                  <a:pt x="2029" y="280"/>
                </a:lnTo>
                <a:lnTo>
                  <a:pt x="2030" y="254"/>
                </a:lnTo>
                <a:lnTo>
                  <a:pt x="2029" y="228"/>
                </a:lnTo>
                <a:lnTo>
                  <a:pt x="2025" y="203"/>
                </a:lnTo>
                <a:lnTo>
                  <a:pt x="2018" y="179"/>
                </a:lnTo>
                <a:lnTo>
                  <a:pt x="2010" y="155"/>
                </a:lnTo>
                <a:lnTo>
                  <a:pt x="1999" y="133"/>
                </a:lnTo>
                <a:lnTo>
                  <a:pt x="1986" y="112"/>
                </a:lnTo>
                <a:lnTo>
                  <a:pt x="1972" y="93"/>
                </a:lnTo>
                <a:lnTo>
                  <a:pt x="1955" y="74"/>
                </a:lnTo>
                <a:lnTo>
                  <a:pt x="1937" y="58"/>
                </a:lnTo>
                <a:lnTo>
                  <a:pt x="1918" y="43"/>
                </a:lnTo>
                <a:lnTo>
                  <a:pt x="1897" y="31"/>
                </a:lnTo>
                <a:lnTo>
                  <a:pt x="1875" y="20"/>
                </a:lnTo>
                <a:lnTo>
                  <a:pt x="1851" y="11"/>
                </a:lnTo>
                <a:lnTo>
                  <a:pt x="1827" y="5"/>
                </a:lnTo>
                <a:lnTo>
                  <a:pt x="1802" y="1"/>
                </a:lnTo>
                <a:lnTo>
                  <a:pt x="1776" y="0"/>
                </a:lnTo>
                <a:lnTo>
                  <a:pt x="254" y="0"/>
                </a:lnTo>
                <a:lnTo>
                  <a:pt x="228" y="1"/>
                </a:lnTo>
                <a:lnTo>
                  <a:pt x="203" y="5"/>
                </a:lnTo>
                <a:lnTo>
                  <a:pt x="178" y="11"/>
                </a:lnTo>
                <a:lnTo>
                  <a:pt x="155" y="20"/>
                </a:lnTo>
                <a:lnTo>
                  <a:pt x="133" y="31"/>
                </a:lnTo>
                <a:lnTo>
                  <a:pt x="112" y="43"/>
                </a:lnTo>
                <a:lnTo>
                  <a:pt x="92" y="58"/>
                </a:lnTo>
                <a:lnTo>
                  <a:pt x="74" y="74"/>
                </a:lnTo>
                <a:lnTo>
                  <a:pt x="58" y="93"/>
                </a:lnTo>
                <a:lnTo>
                  <a:pt x="43" y="112"/>
                </a:lnTo>
                <a:lnTo>
                  <a:pt x="31" y="133"/>
                </a:lnTo>
                <a:lnTo>
                  <a:pt x="20" y="155"/>
                </a:lnTo>
                <a:lnTo>
                  <a:pt x="11" y="179"/>
                </a:lnTo>
                <a:lnTo>
                  <a:pt x="5" y="203"/>
                </a:lnTo>
                <a:lnTo>
                  <a:pt x="1" y="228"/>
                </a:lnTo>
                <a:lnTo>
                  <a:pt x="0" y="254"/>
                </a:lnTo>
                <a:lnTo>
                  <a:pt x="1" y="280"/>
                </a:lnTo>
                <a:lnTo>
                  <a:pt x="5" y="305"/>
                </a:lnTo>
                <a:lnTo>
                  <a:pt x="11" y="329"/>
                </a:lnTo>
                <a:lnTo>
                  <a:pt x="20" y="353"/>
                </a:lnTo>
                <a:lnTo>
                  <a:pt x="31" y="375"/>
                </a:lnTo>
                <a:lnTo>
                  <a:pt x="43" y="396"/>
                </a:lnTo>
                <a:lnTo>
                  <a:pt x="58" y="415"/>
                </a:lnTo>
                <a:lnTo>
                  <a:pt x="74" y="433"/>
                </a:lnTo>
                <a:lnTo>
                  <a:pt x="92" y="450"/>
                </a:lnTo>
                <a:lnTo>
                  <a:pt x="112" y="465"/>
                </a:lnTo>
                <a:lnTo>
                  <a:pt x="133" y="477"/>
                </a:lnTo>
                <a:lnTo>
                  <a:pt x="155" y="488"/>
                </a:lnTo>
                <a:lnTo>
                  <a:pt x="178" y="497"/>
                </a:lnTo>
                <a:lnTo>
                  <a:pt x="203" y="503"/>
                </a:lnTo>
                <a:lnTo>
                  <a:pt x="228" y="507"/>
                </a:lnTo>
                <a:lnTo>
                  <a:pt x="254" y="508"/>
                </a:lnTo>
                <a:lnTo>
                  <a:pt x="1015" y="508"/>
                </a:lnTo>
                <a:close/>
              </a:path>
            </a:pathLst>
          </a:custGeom>
          <a:noFill/>
          <a:ln w="78120" cap="rnd">
            <a:solidFill>
              <a:srgbClr val="000000"/>
            </a:solidFill>
            <a:round/>
          </a:ln>
        </p:spPr>
        <p:style>
          <a:lnRef idx="0">
            <a:scrgbClr r="0" g="0" b="0"/>
          </a:lnRef>
          <a:fillRef idx="0">
            <a:scrgbClr r="0" g="0" b="0"/>
          </a:fillRef>
          <a:effectRef idx="0">
            <a:scrgbClr r="0" g="0" b="0"/>
          </a:effectRef>
          <a:fontRef idx="minor"/>
        </p:style>
      </p:sp>
      <p:sp>
        <p:nvSpPr>
          <p:cNvPr id="496" name="Ελεύθερη σχεδίαση 583"/>
          <p:cNvSpPr/>
          <p:nvPr/>
        </p:nvSpPr>
        <p:spPr>
          <a:xfrm>
            <a:off x="2123280" y="4242600"/>
            <a:ext cx="589320" cy="182520"/>
          </a:xfrm>
          <a:custGeom>
            <a:avLst/>
            <a:gdLst>
              <a:gd name="textAreaLeft" fmla="*/ 0 w 589320"/>
              <a:gd name="textAreaRight" fmla="*/ 589680 w 589320"/>
              <a:gd name="textAreaTop" fmla="*/ 0 h 182520"/>
              <a:gd name="textAreaBottom" fmla="*/ 182880 h 182520"/>
            </a:gdLst>
            <a:ahLst/>
            <a:cxnLst/>
            <a:rect l="textAreaLeft" t="textAreaTop" r="textAreaRight" b="textAreaBottom"/>
            <a:pathLst>
              <a:path w="1638" h="508">
                <a:moveTo>
                  <a:pt x="819" y="508"/>
                </a:moveTo>
                <a:lnTo>
                  <a:pt x="1384" y="508"/>
                </a:lnTo>
                <a:lnTo>
                  <a:pt x="1410" y="507"/>
                </a:lnTo>
                <a:lnTo>
                  <a:pt x="1435" y="503"/>
                </a:lnTo>
                <a:lnTo>
                  <a:pt x="1459" y="497"/>
                </a:lnTo>
                <a:lnTo>
                  <a:pt x="1483" y="488"/>
                </a:lnTo>
                <a:lnTo>
                  <a:pt x="1505" y="477"/>
                </a:lnTo>
                <a:lnTo>
                  <a:pt x="1526" y="465"/>
                </a:lnTo>
                <a:lnTo>
                  <a:pt x="1545" y="450"/>
                </a:lnTo>
                <a:lnTo>
                  <a:pt x="1563" y="433"/>
                </a:lnTo>
                <a:lnTo>
                  <a:pt x="1580" y="415"/>
                </a:lnTo>
                <a:lnTo>
                  <a:pt x="1594" y="396"/>
                </a:lnTo>
                <a:lnTo>
                  <a:pt x="1607" y="375"/>
                </a:lnTo>
                <a:lnTo>
                  <a:pt x="1618" y="353"/>
                </a:lnTo>
                <a:lnTo>
                  <a:pt x="1626" y="329"/>
                </a:lnTo>
                <a:lnTo>
                  <a:pt x="1633" y="305"/>
                </a:lnTo>
                <a:lnTo>
                  <a:pt x="1637" y="280"/>
                </a:lnTo>
                <a:lnTo>
                  <a:pt x="1638" y="254"/>
                </a:lnTo>
                <a:lnTo>
                  <a:pt x="1638" y="254"/>
                </a:lnTo>
                <a:lnTo>
                  <a:pt x="1637" y="228"/>
                </a:lnTo>
                <a:lnTo>
                  <a:pt x="1633" y="203"/>
                </a:lnTo>
                <a:lnTo>
                  <a:pt x="1626" y="179"/>
                </a:lnTo>
                <a:lnTo>
                  <a:pt x="1618" y="155"/>
                </a:lnTo>
                <a:lnTo>
                  <a:pt x="1607" y="133"/>
                </a:lnTo>
                <a:lnTo>
                  <a:pt x="1594" y="112"/>
                </a:lnTo>
                <a:lnTo>
                  <a:pt x="1580" y="93"/>
                </a:lnTo>
                <a:lnTo>
                  <a:pt x="1563" y="74"/>
                </a:lnTo>
                <a:lnTo>
                  <a:pt x="1545" y="58"/>
                </a:lnTo>
                <a:lnTo>
                  <a:pt x="1526" y="43"/>
                </a:lnTo>
                <a:lnTo>
                  <a:pt x="1505" y="31"/>
                </a:lnTo>
                <a:lnTo>
                  <a:pt x="1483" y="20"/>
                </a:lnTo>
                <a:lnTo>
                  <a:pt x="1459" y="11"/>
                </a:lnTo>
                <a:lnTo>
                  <a:pt x="1435" y="5"/>
                </a:lnTo>
                <a:lnTo>
                  <a:pt x="1410" y="1"/>
                </a:lnTo>
                <a:lnTo>
                  <a:pt x="1384" y="0"/>
                </a:lnTo>
                <a:lnTo>
                  <a:pt x="253" y="0"/>
                </a:lnTo>
                <a:lnTo>
                  <a:pt x="227" y="1"/>
                </a:lnTo>
                <a:lnTo>
                  <a:pt x="202" y="5"/>
                </a:lnTo>
                <a:lnTo>
                  <a:pt x="178" y="11"/>
                </a:lnTo>
                <a:lnTo>
                  <a:pt x="154" y="20"/>
                </a:lnTo>
                <a:lnTo>
                  <a:pt x="132" y="31"/>
                </a:lnTo>
                <a:lnTo>
                  <a:pt x="111" y="43"/>
                </a:lnTo>
                <a:lnTo>
                  <a:pt x="92" y="58"/>
                </a:lnTo>
                <a:lnTo>
                  <a:pt x="74" y="74"/>
                </a:lnTo>
                <a:lnTo>
                  <a:pt x="58" y="93"/>
                </a:lnTo>
                <a:lnTo>
                  <a:pt x="43" y="112"/>
                </a:lnTo>
                <a:lnTo>
                  <a:pt x="30" y="133"/>
                </a:lnTo>
                <a:lnTo>
                  <a:pt x="20" y="155"/>
                </a:lnTo>
                <a:lnTo>
                  <a:pt x="11" y="179"/>
                </a:lnTo>
                <a:lnTo>
                  <a:pt x="5" y="203"/>
                </a:lnTo>
                <a:lnTo>
                  <a:pt x="1" y="228"/>
                </a:lnTo>
                <a:lnTo>
                  <a:pt x="0" y="254"/>
                </a:lnTo>
                <a:lnTo>
                  <a:pt x="0" y="254"/>
                </a:lnTo>
                <a:lnTo>
                  <a:pt x="1" y="280"/>
                </a:lnTo>
                <a:lnTo>
                  <a:pt x="5" y="305"/>
                </a:lnTo>
                <a:lnTo>
                  <a:pt x="11" y="329"/>
                </a:lnTo>
                <a:lnTo>
                  <a:pt x="20" y="353"/>
                </a:lnTo>
                <a:lnTo>
                  <a:pt x="30" y="375"/>
                </a:lnTo>
                <a:lnTo>
                  <a:pt x="43" y="396"/>
                </a:lnTo>
                <a:lnTo>
                  <a:pt x="58" y="415"/>
                </a:lnTo>
                <a:lnTo>
                  <a:pt x="74" y="433"/>
                </a:lnTo>
                <a:lnTo>
                  <a:pt x="92" y="450"/>
                </a:lnTo>
                <a:lnTo>
                  <a:pt x="111" y="465"/>
                </a:lnTo>
                <a:lnTo>
                  <a:pt x="132" y="477"/>
                </a:lnTo>
                <a:lnTo>
                  <a:pt x="154" y="488"/>
                </a:lnTo>
                <a:lnTo>
                  <a:pt x="178" y="497"/>
                </a:lnTo>
                <a:lnTo>
                  <a:pt x="202" y="503"/>
                </a:lnTo>
                <a:lnTo>
                  <a:pt x="227" y="507"/>
                </a:lnTo>
                <a:lnTo>
                  <a:pt x="253" y="508"/>
                </a:lnTo>
                <a:lnTo>
                  <a:pt x="819" y="508"/>
                </a:lnTo>
                <a:close/>
              </a:path>
            </a:pathLst>
          </a:custGeom>
          <a:noFill/>
          <a:ln w="78120" cap="rnd">
            <a:solidFill>
              <a:srgbClr val="000000"/>
            </a:solidFill>
            <a:round/>
          </a:ln>
        </p:spPr>
        <p:style>
          <a:lnRef idx="0">
            <a:scrgbClr r="0" g="0" b="0"/>
          </a:lnRef>
          <a:fillRef idx="0">
            <a:scrgbClr r="0" g="0" b="0"/>
          </a:fillRef>
          <a:effectRef idx="0">
            <a:scrgbClr r="0" g="0" b="0"/>
          </a:effectRef>
          <a:fontRef idx="minor"/>
        </p:style>
      </p:sp>
      <p:sp>
        <p:nvSpPr>
          <p:cNvPr id="497" name="Ελεύθερη σχεδίαση 584"/>
          <p:cNvSpPr/>
          <p:nvPr/>
        </p:nvSpPr>
        <p:spPr>
          <a:xfrm>
            <a:off x="2065320" y="2705040"/>
            <a:ext cx="713160" cy="1356480"/>
          </a:xfrm>
          <a:custGeom>
            <a:avLst/>
            <a:gdLst>
              <a:gd name="textAreaLeft" fmla="*/ 0 w 713160"/>
              <a:gd name="textAreaRight" fmla="*/ 713520 w 713160"/>
              <a:gd name="textAreaTop" fmla="*/ 0 h 1356480"/>
              <a:gd name="textAreaBottom" fmla="*/ 1356840 h 1356480"/>
            </a:gdLst>
            <a:ahLst/>
            <a:cxnLst/>
            <a:rect l="textAreaLeft" t="textAreaTop" r="textAreaRight" b="textAreaBottom"/>
            <a:pathLst>
              <a:path w="1982" h="3769">
                <a:moveTo>
                  <a:pt x="720" y="3769"/>
                </a:moveTo>
                <a:lnTo>
                  <a:pt x="736" y="2818"/>
                </a:lnTo>
                <a:lnTo>
                  <a:pt x="744" y="2317"/>
                </a:lnTo>
                <a:lnTo>
                  <a:pt x="754" y="1992"/>
                </a:lnTo>
                <a:lnTo>
                  <a:pt x="761" y="1935"/>
                </a:lnTo>
                <a:lnTo>
                  <a:pt x="775" y="1880"/>
                </a:lnTo>
                <a:lnTo>
                  <a:pt x="795" y="1828"/>
                </a:lnTo>
                <a:lnTo>
                  <a:pt x="821" y="1779"/>
                </a:lnTo>
                <a:lnTo>
                  <a:pt x="852" y="1733"/>
                </a:lnTo>
                <a:lnTo>
                  <a:pt x="889" y="1689"/>
                </a:lnTo>
                <a:lnTo>
                  <a:pt x="974" y="1606"/>
                </a:lnTo>
                <a:lnTo>
                  <a:pt x="1073" y="1529"/>
                </a:lnTo>
                <a:lnTo>
                  <a:pt x="1181" y="1457"/>
                </a:lnTo>
                <a:lnTo>
                  <a:pt x="1414" y="1319"/>
                </a:lnTo>
                <a:lnTo>
                  <a:pt x="1640" y="1176"/>
                </a:lnTo>
                <a:lnTo>
                  <a:pt x="1741" y="1099"/>
                </a:lnTo>
                <a:lnTo>
                  <a:pt x="1830" y="1014"/>
                </a:lnTo>
                <a:lnTo>
                  <a:pt x="1868" y="969"/>
                </a:lnTo>
                <a:lnTo>
                  <a:pt x="1901" y="922"/>
                </a:lnTo>
                <a:lnTo>
                  <a:pt x="1930" y="872"/>
                </a:lnTo>
                <a:lnTo>
                  <a:pt x="1953" y="819"/>
                </a:lnTo>
                <a:lnTo>
                  <a:pt x="1969" y="763"/>
                </a:lnTo>
                <a:lnTo>
                  <a:pt x="1979" y="704"/>
                </a:lnTo>
                <a:lnTo>
                  <a:pt x="1982" y="641"/>
                </a:lnTo>
                <a:lnTo>
                  <a:pt x="1978" y="574"/>
                </a:lnTo>
                <a:lnTo>
                  <a:pt x="1967" y="521"/>
                </a:lnTo>
                <a:lnTo>
                  <a:pt x="1951" y="475"/>
                </a:lnTo>
                <a:lnTo>
                  <a:pt x="1929" y="434"/>
                </a:lnTo>
                <a:lnTo>
                  <a:pt x="1901" y="400"/>
                </a:lnTo>
                <a:lnTo>
                  <a:pt x="1869" y="371"/>
                </a:lnTo>
                <a:lnTo>
                  <a:pt x="1833" y="347"/>
                </a:lnTo>
                <a:lnTo>
                  <a:pt x="1793" y="329"/>
                </a:lnTo>
                <a:lnTo>
                  <a:pt x="1749" y="315"/>
                </a:lnTo>
                <a:lnTo>
                  <a:pt x="1703" y="307"/>
                </a:lnTo>
                <a:lnTo>
                  <a:pt x="1654" y="302"/>
                </a:lnTo>
                <a:lnTo>
                  <a:pt x="1552" y="306"/>
                </a:lnTo>
                <a:lnTo>
                  <a:pt x="1446" y="325"/>
                </a:lnTo>
                <a:lnTo>
                  <a:pt x="1341" y="356"/>
                </a:lnTo>
                <a:lnTo>
                  <a:pt x="1239" y="398"/>
                </a:lnTo>
                <a:lnTo>
                  <a:pt x="1146" y="449"/>
                </a:lnTo>
                <a:lnTo>
                  <a:pt x="1064" y="506"/>
                </a:lnTo>
                <a:lnTo>
                  <a:pt x="1029" y="537"/>
                </a:lnTo>
                <a:lnTo>
                  <a:pt x="999" y="569"/>
                </a:lnTo>
                <a:lnTo>
                  <a:pt x="973" y="601"/>
                </a:lnTo>
                <a:lnTo>
                  <a:pt x="952" y="634"/>
                </a:lnTo>
                <a:lnTo>
                  <a:pt x="938" y="668"/>
                </a:lnTo>
                <a:lnTo>
                  <a:pt x="930" y="701"/>
                </a:lnTo>
                <a:lnTo>
                  <a:pt x="928" y="734"/>
                </a:lnTo>
                <a:lnTo>
                  <a:pt x="934" y="766"/>
                </a:lnTo>
                <a:lnTo>
                  <a:pt x="948" y="798"/>
                </a:lnTo>
                <a:lnTo>
                  <a:pt x="970" y="828"/>
                </a:lnTo>
                <a:lnTo>
                  <a:pt x="990" y="849"/>
                </a:lnTo>
                <a:lnTo>
                  <a:pt x="1010" y="865"/>
                </a:lnTo>
                <a:lnTo>
                  <a:pt x="1029" y="876"/>
                </a:lnTo>
                <a:lnTo>
                  <a:pt x="1049" y="882"/>
                </a:lnTo>
                <a:lnTo>
                  <a:pt x="1068" y="885"/>
                </a:lnTo>
                <a:lnTo>
                  <a:pt x="1086" y="884"/>
                </a:lnTo>
                <a:lnTo>
                  <a:pt x="1104" y="879"/>
                </a:lnTo>
                <a:lnTo>
                  <a:pt x="1121" y="871"/>
                </a:lnTo>
                <a:lnTo>
                  <a:pt x="1138" y="860"/>
                </a:lnTo>
                <a:lnTo>
                  <a:pt x="1153" y="845"/>
                </a:lnTo>
                <a:lnTo>
                  <a:pt x="1168" y="828"/>
                </a:lnTo>
                <a:lnTo>
                  <a:pt x="1181" y="808"/>
                </a:lnTo>
                <a:lnTo>
                  <a:pt x="1205" y="762"/>
                </a:lnTo>
                <a:lnTo>
                  <a:pt x="1223" y="708"/>
                </a:lnTo>
                <a:lnTo>
                  <a:pt x="1236" y="649"/>
                </a:lnTo>
                <a:lnTo>
                  <a:pt x="1241" y="585"/>
                </a:lnTo>
                <a:lnTo>
                  <a:pt x="1239" y="519"/>
                </a:lnTo>
                <a:lnTo>
                  <a:pt x="1229" y="453"/>
                </a:lnTo>
                <a:lnTo>
                  <a:pt x="1210" y="388"/>
                </a:lnTo>
                <a:lnTo>
                  <a:pt x="1181" y="326"/>
                </a:lnTo>
                <a:lnTo>
                  <a:pt x="1162" y="297"/>
                </a:lnTo>
                <a:lnTo>
                  <a:pt x="1141" y="269"/>
                </a:lnTo>
                <a:lnTo>
                  <a:pt x="1118" y="243"/>
                </a:lnTo>
                <a:lnTo>
                  <a:pt x="1091" y="218"/>
                </a:lnTo>
                <a:lnTo>
                  <a:pt x="1055" y="192"/>
                </a:lnTo>
                <a:lnTo>
                  <a:pt x="1008" y="162"/>
                </a:lnTo>
                <a:lnTo>
                  <a:pt x="952" y="131"/>
                </a:lnTo>
                <a:lnTo>
                  <a:pt x="887" y="100"/>
                </a:lnTo>
                <a:lnTo>
                  <a:pt x="816" y="70"/>
                </a:lnTo>
                <a:lnTo>
                  <a:pt x="740" y="44"/>
                </a:lnTo>
                <a:lnTo>
                  <a:pt x="660" y="22"/>
                </a:lnTo>
                <a:lnTo>
                  <a:pt x="578" y="7"/>
                </a:lnTo>
                <a:lnTo>
                  <a:pt x="495" y="0"/>
                </a:lnTo>
                <a:lnTo>
                  <a:pt x="413" y="3"/>
                </a:lnTo>
                <a:lnTo>
                  <a:pt x="333" y="16"/>
                </a:lnTo>
                <a:lnTo>
                  <a:pt x="294" y="28"/>
                </a:lnTo>
                <a:lnTo>
                  <a:pt x="257" y="43"/>
                </a:lnTo>
                <a:lnTo>
                  <a:pt x="221" y="61"/>
                </a:lnTo>
                <a:lnTo>
                  <a:pt x="186" y="84"/>
                </a:lnTo>
                <a:lnTo>
                  <a:pt x="153" y="110"/>
                </a:lnTo>
                <a:lnTo>
                  <a:pt x="122" y="141"/>
                </a:lnTo>
                <a:lnTo>
                  <a:pt x="93" y="176"/>
                </a:lnTo>
                <a:lnTo>
                  <a:pt x="67" y="216"/>
                </a:lnTo>
                <a:lnTo>
                  <a:pt x="42" y="260"/>
                </a:lnTo>
                <a:lnTo>
                  <a:pt x="21" y="309"/>
                </a:lnTo>
                <a:lnTo>
                  <a:pt x="6" y="359"/>
                </a:lnTo>
                <a:lnTo>
                  <a:pt x="0" y="410"/>
                </a:lnTo>
                <a:lnTo>
                  <a:pt x="2" y="460"/>
                </a:lnTo>
                <a:lnTo>
                  <a:pt x="12" y="511"/>
                </a:lnTo>
                <a:lnTo>
                  <a:pt x="29" y="563"/>
                </a:lnTo>
                <a:lnTo>
                  <a:pt x="52" y="614"/>
                </a:lnTo>
                <a:lnTo>
                  <a:pt x="117" y="718"/>
                </a:lnTo>
                <a:lnTo>
                  <a:pt x="202" y="823"/>
                </a:lnTo>
                <a:lnTo>
                  <a:pt x="302" y="928"/>
                </a:lnTo>
                <a:lnTo>
                  <a:pt x="532" y="1138"/>
                </a:lnTo>
                <a:lnTo>
                  <a:pt x="774" y="1346"/>
                </a:lnTo>
                <a:lnTo>
                  <a:pt x="992" y="1549"/>
                </a:lnTo>
                <a:lnTo>
                  <a:pt x="1082" y="1648"/>
                </a:lnTo>
                <a:lnTo>
                  <a:pt x="1153" y="1745"/>
                </a:lnTo>
                <a:lnTo>
                  <a:pt x="1181" y="1792"/>
                </a:lnTo>
                <a:lnTo>
                  <a:pt x="1202" y="1839"/>
                </a:lnTo>
                <a:lnTo>
                  <a:pt x="1216" y="1885"/>
                </a:lnTo>
                <a:lnTo>
                  <a:pt x="1223" y="1930"/>
                </a:lnTo>
                <a:lnTo>
                  <a:pt x="1228" y="2105"/>
                </a:lnTo>
                <a:lnTo>
                  <a:pt x="1227" y="2358"/>
                </a:lnTo>
                <a:lnTo>
                  <a:pt x="1216" y="2975"/>
                </a:lnTo>
                <a:lnTo>
                  <a:pt x="1193" y="3769"/>
                </a:lnTo>
                <a:lnTo>
                  <a:pt x="720" y="3769"/>
                </a:lnTo>
                <a:close/>
              </a:path>
            </a:pathLst>
          </a:custGeom>
          <a:noFill/>
          <a:ln w="78120" cap="rnd">
            <a:solidFill>
              <a:srgbClr val="000000"/>
            </a:solidFill>
            <a:round/>
          </a:ln>
        </p:spPr>
        <p:style>
          <a:lnRef idx="0">
            <a:scrgbClr r="0" g="0" b="0"/>
          </a:lnRef>
          <a:fillRef idx="0">
            <a:scrgbClr r="0" g="0" b="0"/>
          </a:fillRef>
          <a:effectRef idx="0">
            <a:scrgbClr r="0" g="0" b="0"/>
          </a:effectRef>
          <a:fontRef idx="minor"/>
        </p:style>
      </p:sp>
      <p:sp>
        <p:nvSpPr>
          <p:cNvPr id="498" name="Ευθεία γραμμή σύνδεσης 585"/>
          <p:cNvSpPr/>
          <p:nvPr/>
        </p:nvSpPr>
        <p:spPr>
          <a:xfrm>
            <a:off x="2418120" y="1498680"/>
            <a:ext cx="360" cy="267120"/>
          </a:xfrm>
          <a:prstGeom prst="line">
            <a:avLst/>
          </a:prstGeom>
          <a:ln w="78120" cap="rnd">
            <a:solidFill>
              <a:srgbClr val="000000"/>
            </a:solidFill>
            <a:round/>
          </a:ln>
        </p:spPr>
        <p:style>
          <a:lnRef idx="0">
            <a:scrgbClr r="0" g="0" b="0"/>
          </a:lnRef>
          <a:fillRef idx="0">
            <a:scrgbClr r="0" g="0" b="0"/>
          </a:fillRef>
          <a:effectRef idx="0">
            <a:scrgbClr r="0" g="0" b="0"/>
          </a:effectRef>
          <a:fontRef idx="minor"/>
        </p:style>
      </p:sp>
      <p:sp>
        <p:nvSpPr>
          <p:cNvPr id="499" name="Ευθεία γραμμή σύνδεσης 586"/>
          <p:cNvSpPr/>
          <p:nvPr/>
        </p:nvSpPr>
        <p:spPr>
          <a:xfrm flipH="1">
            <a:off x="3340080" y="1885680"/>
            <a:ext cx="188640" cy="188640"/>
          </a:xfrm>
          <a:prstGeom prst="line">
            <a:avLst/>
          </a:prstGeom>
          <a:ln w="78120" cap="rnd">
            <a:solidFill>
              <a:srgbClr val="000000"/>
            </a:solidFill>
            <a:round/>
          </a:ln>
        </p:spPr>
        <p:style>
          <a:lnRef idx="0">
            <a:scrgbClr r="0" g="0" b="0"/>
          </a:lnRef>
          <a:fillRef idx="0">
            <a:scrgbClr r="0" g="0" b="0"/>
          </a:fillRef>
          <a:effectRef idx="0">
            <a:scrgbClr r="0" g="0" b="0"/>
          </a:effectRef>
          <a:fontRef idx="minor"/>
        </p:style>
      </p:sp>
      <p:sp>
        <p:nvSpPr>
          <p:cNvPr id="500" name="Ευθεία γραμμή σύνδεσης 587"/>
          <p:cNvSpPr/>
          <p:nvPr/>
        </p:nvSpPr>
        <p:spPr>
          <a:xfrm flipH="1">
            <a:off x="3554280" y="2919240"/>
            <a:ext cx="267120" cy="360"/>
          </a:xfrm>
          <a:prstGeom prst="line">
            <a:avLst/>
          </a:prstGeom>
          <a:ln w="78120" cap="rnd">
            <a:solidFill>
              <a:srgbClr val="000000"/>
            </a:solidFill>
            <a:round/>
          </a:ln>
        </p:spPr>
        <p:style>
          <a:lnRef idx="0">
            <a:scrgbClr r="0" g="0" b="0"/>
          </a:lnRef>
          <a:fillRef idx="0">
            <a:scrgbClr r="0" g="0" b="0"/>
          </a:fillRef>
          <a:effectRef idx="0">
            <a:scrgbClr r="0" g="0" b="0"/>
          </a:effectRef>
          <a:fontRef idx="minor"/>
        </p:style>
      </p:sp>
      <p:sp>
        <p:nvSpPr>
          <p:cNvPr id="501" name="Ευθεία γραμμή σύνδεσης 588"/>
          <p:cNvSpPr/>
          <p:nvPr/>
        </p:nvSpPr>
        <p:spPr>
          <a:xfrm>
            <a:off x="1307520" y="1885680"/>
            <a:ext cx="188640" cy="188640"/>
          </a:xfrm>
          <a:prstGeom prst="line">
            <a:avLst/>
          </a:prstGeom>
          <a:ln w="78120" cap="rnd">
            <a:solidFill>
              <a:srgbClr val="000000"/>
            </a:solidFill>
            <a:round/>
          </a:ln>
        </p:spPr>
        <p:style>
          <a:lnRef idx="0">
            <a:scrgbClr r="0" g="0" b="0"/>
          </a:lnRef>
          <a:fillRef idx="0">
            <a:scrgbClr r="0" g="0" b="0"/>
          </a:fillRef>
          <a:effectRef idx="0">
            <a:scrgbClr r="0" g="0" b="0"/>
          </a:effectRef>
          <a:fontRef idx="minor"/>
        </p:style>
      </p:sp>
      <p:sp>
        <p:nvSpPr>
          <p:cNvPr id="502" name="Ευθεία γραμμή σύνδεσης 589"/>
          <p:cNvSpPr/>
          <p:nvPr/>
        </p:nvSpPr>
        <p:spPr>
          <a:xfrm>
            <a:off x="1014840" y="2919240"/>
            <a:ext cx="267120" cy="360"/>
          </a:xfrm>
          <a:prstGeom prst="line">
            <a:avLst/>
          </a:prstGeom>
          <a:ln w="78120" cap="rnd">
            <a:solidFill>
              <a:srgbClr val="000000"/>
            </a:solidFill>
            <a:round/>
          </a:ln>
        </p:spPr>
        <p:style>
          <a:lnRef idx="0">
            <a:scrgbClr r="0" g="0" b="0"/>
          </a:lnRef>
          <a:fillRef idx="0">
            <a:scrgbClr r="0" g="0" b="0"/>
          </a:fillRef>
          <a:effectRef idx="0">
            <a:scrgbClr r="0" g="0" b="0"/>
          </a:effectRef>
          <a:fontRef idx="minor"/>
        </p:style>
      </p:sp>
      <p:sp>
        <p:nvSpPr>
          <p:cNvPr id="503" name="Ευθεία γραμμή σύνδεσης 590"/>
          <p:cNvSpPr/>
          <p:nvPr/>
        </p:nvSpPr>
        <p:spPr>
          <a:xfrm flipH="1">
            <a:off x="2983680" y="3844080"/>
            <a:ext cx="126000" cy="126000"/>
          </a:xfrm>
          <a:prstGeom prst="line">
            <a:avLst/>
          </a:prstGeom>
          <a:ln w="52200" cap="rnd">
            <a:solidFill>
              <a:srgbClr val="000000"/>
            </a:solidFill>
            <a:round/>
          </a:ln>
        </p:spPr>
        <p:style>
          <a:lnRef idx="0">
            <a:scrgbClr r="0" g="0" b="0"/>
          </a:lnRef>
          <a:fillRef idx="0">
            <a:scrgbClr r="0" g="0" b="0"/>
          </a:fillRef>
          <a:effectRef idx="0">
            <a:scrgbClr r="0" g="0" b="0"/>
          </a:effectRef>
          <a:fontRef idx="minor"/>
        </p:style>
      </p:sp>
      <p:sp>
        <p:nvSpPr>
          <p:cNvPr id="504" name="Ευθεία γραμμή σύνδεσης 591"/>
          <p:cNvSpPr/>
          <p:nvPr/>
        </p:nvSpPr>
        <p:spPr>
          <a:xfrm>
            <a:off x="2983680" y="3844080"/>
            <a:ext cx="126000" cy="126000"/>
          </a:xfrm>
          <a:prstGeom prst="line">
            <a:avLst/>
          </a:prstGeom>
          <a:ln w="52200" cap="rnd">
            <a:solidFill>
              <a:srgbClr val="000000"/>
            </a:solidFill>
            <a:round/>
          </a:ln>
        </p:spPr>
        <p:style>
          <a:lnRef idx="0">
            <a:scrgbClr r="0" g="0" b="0"/>
          </a:lnRef>
          <a:fillRef idx="0">
            <a:scrgbClr r="0" g="0" b="0"/>
          </a:fillRef>
          <a:effectRef idx="0">
            <a:scrgbClr r="0" g="0" b="0"/>
          </a:effectRef>
          <a:fontRef idx="minor"/>
        </p:style>
      </p:sp>
      <p:sp>
        <p:nvSpPr>
          <p:cNvPr id="505" name="Ευθεία γραμμή σύνδεσης 592"/>
          <p:cNvSpPr/>
          <p:nvPr/>
        </p:nvSpPr>
        <p:spPr>
          <a:xfrm flipH="1">
            <a:off x="1771920" y="2054880"/>
            <a:ext cx="126000" cy="126360"/>
          </a:xfrm>
          <a:prstGeom prst="line">
            <a:avLst/>
          </a:prstGeom>
          <a:ln w="52200" cap="rnd">
            <a:solidFill>
              <a:srgbClr val="000000"/>
            </a:solidFill>
            <a:round/>
          </a:ln>
        </p:spPr>
        <p:style>
          <a:lnRef idx="0">
            <a:scrgbClr r="0" g="0" b="0"/>
          </a:lnRef>
          <a:fillRef idx="0">
            <a:scrgbClr r="0" g="0" b="0"/>
          </a:fillRef>
          <a:effectRef idx="0">
            <a:scrgbClr r="0" g="0" b="0"/>
          </a:effectRef>
          <a:fontRef idx="minor"/>
        </p:style>
      </p:sp>
      <p:sp>
        <p:nvSpPr>
          <p:cNvPr id="506" name="Ευθεία γραμμή σύνδεσης 593"/>
          <p:cNvSpPr/>
          <p:nvPr/>
        </p:nvSpPr>
        <p:spPr>
          <a:xfrm>
            <a:off x="1771920" y="2054880"/>
            <a:ext cx="126000" cy="126360"/>
          </a:xfrm>
          <a:prstGeom prst="line">
            <a:avLst/>
          </a:prstGeom>
          <a:ln w="52200" cap="rnd">
            <a:solidFill>
              <a:srgbClr val="000000"/>
            </a:solidFill>
            <a:round/>
          </a:ln>
        </p:spPr>
        <p:style>
          <a:lnRef idx="0">
            <a:scrgbClr r="0" g="0" b="0"/>
          </a:lnRef>
          <a:fillRef idx="0">
            <a:scrgbClr r="0" g="0" b="0"/>
          </a:fillRef>
          <a:effectRef idx="0">
            <a:scrgbClr r="0" g="0" b="0"/>
          </a:effectRef>
          <a:fontRef idx="minor"/>
        </p:style>
      </p:sp>
      <p:sp>
        <p:nvSpPr>
          <p:cNvPr id="507" name="Ελεύθερη σχεδίαση 594"/>
          <p:cNvSpPr/>
          <p:nvPr/>
        </p:nvSpPr>
        <p:spPr>
          <a:xfrm>
            <a:off x="1568880" y="4125960"/>
            <a:ext cx="184320" cy="205560"/>
          </a:xfrm>
          <a:custGeom>
            <a:avLst/>
            <a:gdLst>
              <a:gd name="textAreaLeft" fmla="*/ 0 w 184320"/>
              <a:gd name="textAreaRight" fmla="*/ 184680 w 184320"/>
              <a:gd name="textAreaTop" fmla="*/ 0 h 205560"/>
              <a:gd name="textAreaBottom" fmla="*/ 205920 h 205560"/>
            </a:gdLst>
            <a:ahLst/>
            <a:cxnLst/>
            <a:rect l="textAreaLeft" t="textAreaTop" r="textAreaRight" b="textAreaBottom"/>
            <a:pathLst>
              <a:path w="513" h="572">
                <a:moveTo>
                  <a:pt x="0" y="572"/>
                </a:moveTo>
                <a:lnTo>
                  <a:pt x="513" y="390"/>
                </a:lnTo>
                <a:lnTo>
                  <a:pt x="103" y="0"/>
                </a:lnTo>
                <a:lnTo>
                  <a:pt x="0" y="572"/>
                </a:lnTo>
                <a:close/>
              </a:path>
            </a:pathLst>
          </a:custGeom>
          <a:noFill/>
          <a:ln w="52200" cap="rnd">
            <a:solidFill>
              <a:srgbClr val="000000"/>
            </a:solidFill>
            <a:round/>
          </a:ln>
        </p:spPr>
        <p:style>
          <a:lnRef idx="0">
            <a:scrgbClr r="0" g="0" b="0"/>
          </a:lnRef>
          <a:fillRef idx="0">
            <a:scrgbClr r="0" g="0" b="0"/>
          </a:fillRef>
          <a:effectRef idx="0">
            <a:scrgbClr r="0" g="0" b="0"/>
          </a:effectRef>
          <a:fontRef idx="minor"/>
        </p:style>
      </p:sp>
      <p:sp>
        <p:nvSpPr>
          <p:cNvPr id="508" name="Ελεύθερη σχεδίαση 595"/>
          <p:cNvSpPr/>
          <p:nvPr/>
        </p:nvSpPr>
        <p:spPr>
          <a:xfrm>
            <a:off x="3604680" y="3256200"/>
            <a:ext cx="186480" cy="202320"/>
          </a:xfrm>
          <a:custGeom>
            <a:avLst/>
            <a:gdLst>
              <a:gd name="textAreaLeft" fmla="*/ 0 w 186480"/>
              <a:gd name="textAreaRight" fmla="*/ 186840 w 186480"/>
              <a:gd name="textAreaTop" fmla="*/ 0 h 202320"/>
              <a:gd name="textAreaBottom" fmla="*/ 202680 h 202320"/>
            </a:gdLst>
            <a:ahLst/>
            <a:cxnLst/>
            <a:rect l="textAreaLeft" t="textAreaTop" r="textAreaRight" b="textAreaBottom"/>
            <a:pathLst>
              <a:path w="519" h="563">
                <a:moveTo>
                  <a:pt x="0" y="262"/>
                </a:moveTo>
                <a:lnTo>
                  <a:pt x="455" y="563"/>
                </a:lnTo>
                <a:lnTo>
                  <a:pt x="519" y="0"/>
                </a:lnTo>
                <a:lnTo>
                  <a:pt x="0" y="262"/>
                </a:lnTo>
                <a:close/>
              </a:path>
            </a:pathLst>
          </a:custGeom>
          <a:noFill/>
          <a:ln w="52200" cap="rnd">
            <a:solidFill>
              <a:srgbClr val="000000"/>
            </a:solidFill>
            <a:round/>
          </a:ln>
        </p:spPr>
        <p:style>
          <a:lnRef idx="0">
            <a:scrgbClr r="0" g="0" b="0"/>
          </a:lnRef>
          <a:fillRef idx="0">
            <a:scrgbClr r="0" g="0" b="0"/>
          </a:fillRef>
          <a:effectRef idx="0">
            <a:scrgbClr r="0" g="0" b="0"/>
          </a:effectRef>
          <a:fontRef idx="minor"/>
        </p:style>
      </p:sp>
      <p:sp>
        <p:nvSpPr>
          <p:cNvPr id="509" name="Ελεύθερη σχεδίαση 596"/>
          <p:cNvSpPr/>
          <p:nvPr/>
        </p:nvSpPr>
        <p:spPr>
          <a:xfrm>
            <a:off x="785160" y="2122200"/>
            <a:ext cx="207360" cy="182880"/>
          </a:xfrm>
          <a:custGeom>
            <a:avLst/>
            <a:gdLst>
              <a:gd name="textAreaLeft" fmla="*/ 0 w 207360"/>
              <a:gd name="textAreaRight" fmla="*/ 207720 w 207360"/>
              <a:gd name="textAreaTop" fmla="*/ 0 h 182880"/>
              <a:gd name="textAreaBottom" fmla="*/ 183240 h 182880"/>
            </a:gdLst>
            <a:ahLst/>
            <a:cxnLst/>
            <a:rect l="textAreaLeft" t="textAreaTop" r="textAreaRight" b="textAreaBottom"/>
            <a:pathLst>
              <a:path w="577" h="509">
                <a:moveTo>
                  <a:pt x="0" y="73"/>
                </a:moveTo>
                <a:lnTo>
                  <a:pt x="328" y="509"/>
                </a:lnTo>
                <a:lnTo>
                  <a:pt x="577" y="0"/>
                </a:lnTo>
                <a:lnTo>
                  <a:pt x="0" y="73"/>
                </a:lnTo>
                <a:close/>
              </a:path>
            </a:pathLst>
          </a:custGeom>
          <a:noFill/>
          <a:ln w="52200" cap="rnd">
            <a:solidFill>
              <a:srgbClr val="000000"/>
            </a:solidFill>
            <a:round/>
          </a:ln>
        </p:spPr>
        <p:style>
          <a:lnRef idx="0">
            <a:scrgbClr r="0" g="0" b="0"/>
          </a:lnRef>
          <a:fillRef idx="0">
            <a:scrgbClr r="0" g="0" b="0"/>
          </a:fillRef>
          <a:effectRef idx="0">
            <a:scrgbClr r="0" g="0" b="0"/>
          </a:effectRef>
          <a:fontRef idx="minor"/>
        </p:style>
      </p:sp>
      <p:sp>
        <p:nvSpPr>
          <p:cNvPr id="510" name="Ελεύθερη σχεδίαση 597"/>
          <p:cNvSpPr/>
          <p:nvPr/>
        </p:nvSpPr>
        <p:spPr>
          <a:xfrm>
            <a:off x="3624480" y="2125440"/>
            <a:ext cx="216000" cy="215640"/>
          </a:xfrm>
          <a:custGeom>
            <a:avLst/>
            <a:gdLst>
              <a:gd name="textAreaLeft" fmla="*/ 0 w 216000"/>
              <a:gd name="textAreaRight" fmla="*/ 216360 w 216000"/>
              <a:gd name="textAreaTop" fmla="*/ 0 h 215640"/>
              <a:gd name="textAreaBottom" fmla="*/ 216000 h 215640"/>
            </a:gdLst>
            <a:ahLst/>
            <a:cxnLst/>
            <a:rect l="textAreaLeft" t="textAreaTop" r="textAreaRight" b="textAreaBottom"/>
            <a:pathLst>
              <a:path w="601" h="600">
                <a:moveTo>
                  <a:pt x="601" y="300"/>
                </a:moveTo>
                <a:lnTo>
                  <a:pt x="600" y="320"/>
                </a:lnTo>
                <a:lnTo>
                  <a:pt x="599" y="340"/>
                </a:lnTo>
                <a:lnTo>
                  <a:pt x="596" y="359"/>
                </a:lnTo>
                <a:lnTo>
                  <a:pt x="591" y="378"/>
                </a:lnTo>
                <a:lnTo>
                  <a:pt x="586" y="396"/>
                </a:lnTo>
                <a:lnTo>
                  <a:pt x="579" y="414"/>
                </a:lnTo>
                <a:lnTo>
                  <a:pt x="571" y="432"/>
                </a:lnTo>
                <a:lnTo>
                  <a:pt x="561" y="450"/>
                </a:lnTo>
                <a:lnTo>
                  <a:pt x="550" y="467"/>
                </a:lnTo>
                <a:lnTo>
                  <a:pt x="539" y="484"/>
                </a:lnTo>
                <a:lnTo>
                  <a:pt x="527" y="499"/>
                </a:lnTo>
                <a:lnTo>
                  <a:pt x="513" y="513"/>
                </a:lnTo>
                <a:lnTo>
                  <a:pt x="499" y="526"/>
                </a:lnTo>
                <a:lnTo>
                  <a:pt x="484" y="538"/>
                </a:lnTo>
                <a:lnTo>
                  <a:pt x="468" y="549"/>
                </a:lnTo>
                <a:lnTo>
                  <a:pt x="451" y="560"/>
                </a:lnTo>
                <a:lnTo>
                  <a:pt x="433" y="570"/>
                </a:lnTo>
                <a:lnTo>
                  <a:pt x="415" y="578"/>
                </a:lnTo>
                <a:lnTo>
                  <a:pt x="397" y="585"/>
                </a:lnTo>
                <a:lnTo>
                  <a:pt x="379" y="590"/>
                </a:lnTo>
                <a:lnTo>
                  <a:pt x="360" y="595"/>
                </a:lnTo>
                <a:lnTo>
                  <a:pt x="341" y="598"/>
                </a:lnTo>
                <a:lnTo>
                  <a:pt x="321" y="599"/>
                </a:lnTo>
                <a:lnTo>
                  <a:pt x="301" y="600"/>
                </a:lnTo>
                <a:lnTo>
                  <a:pt x="281" y="599"/>
                </a:lnTo>
                <a:lnTo>
                  <a:pt x="261" y="598"/>
                </a:lnTo>
                <a:lnTo>
                  <a:pt x="241" y="595"/>
                </a:lnTo>
                <a:lnTo>
                  <a:pt x="222" y="590"/>
                </a:lnTo>
                <a:lnTo>
                  <a:pt x="204" y="585"/>
                </a:lnTo>
                <a:lnTo>
                  <a:pt x="186" y="578"/>
                </a:lnTo>
                <a:lnTo>
                  <a:pt x="168" y="570"/>
                </a:lnTo>
                <a:lnTo>
                  <a:pt x="150" y="560"/>
                </a:lnTo>
                <a:lnTo>
                  <a:pt x="133" y="549"/>
                </a:lnTo>
                <a:lnTo>
                  <a:pt x="117" y="538"/>
                </a:lnTo>
                <a:lnTo>
                  <a:pt x="102" y="526"/>
                </a:lnTo>
                <a:lnTo>
                  <a:pt x="88" y="513"/>
                </a:lnTo>
                <a:lnTo>
                  <a:pt x="75" y="499"/>
                </a:lnTo>
                <a:lnTo>
                  <a:pt x="63" y="484"/>
                </a:lnTo>
                <a:lnTo>
                  <a:pt x="52" y="467"/>
                </a:lnTo>
                <a:lnTo>
                  <a:pt x="41" y="450"/>
                </a:lnTo>
                <a:lnTo>
                  <a:pt x="31" y="432"/>
                </a:lnTo>
                <a:lnTo>
                  <a:pt x="23" y="414"/>
                </a:lnTo>
                <a:lnTo>
                  <a:pt x="16" y="396"/>
                </a:lnTo>
                <a:lnTo>
                  <a:pt x="10" y="378"/>
                </a:lnTo>
                <a:lnTo>
                  <a:pt x="6" y="359"/>
                </a:lnTo>
                <a:lnTo>
                  <a:pt x="3" y="340"/>
                </a:lnTo>
                <a:lnTo>
                  <a:pt x="1" y="320"/>
                </a:lnTo>
                <a:lnTo>
                  <a:pt x="0" y="300"/>
                </a:lnTo>
                <a:lnTo>
                  <a:pt x="1" y="280"/>
                </a:lnTo>
                <a:lnTo>
                  <a:pt x="3" y="260"/>
                </a:lnTo>
                <a:lnTo>
                  <a:pt x="6" y="241"/>
                </a:lnTo>
                <a:lnTo>
                  <a:pt x="10" y="222"/>
                </a:lnTo>
                <a:lnTo>
                  <a:pt x="16" y="204"/>
                </a:lnTo>
                <a:lnTo>
                  <a:pt x="23" y="186"/>
                </a:lnTo>
                <a:lnTo>
                  <a:pt x="31" y="168"/>
                </a:lnTo>
                <a:lnTo>
                  <a:pt x="41" y="150"/>
                </a:lnTo>
                <a:lnTo>
                  <a:pt x="52" y="133"/>
                </a:lnTo>
                <a:lnTo>
                  <a:pt x="63" y="117"/>
                </a:lnTo>
                <a:lnTo>
                  <a:pt x="75" y="102"/>
                </a:lnTo>
                <a:lnTo>
                  <a:pt x="88" y="87"/>
                </a:lnTo>
                <a:lnTo>
                  <a:pt x="102" y="74"/>
                </a:lnTo>
                <a:lnTo>
                  <a:pt x="117" y="62"/>
                </a:lnTo>
                <a:lnTo>
                  <a:pt x="133" y="51"/>
                </a:lnTo>
                <a:lnTo>
                  <a:pt x="150" y="40"/>
                </a:lnTo>
                <a:lnTo>
                  <a:pt x="168" y="30"/>
                </a:lnTo>
                <a:lnTo>
                  <a:pt x="186" y="22"/>
                </a:lnTo>
                <a:lnTo>
                  <a:pt x="204" y="15"/>
                </a:lnTo>
                <a:lnTo>
                  <a:pt x="222" y="10"/>
                </a:lnTo>
                <a:lnTo>
                  <a:pt x="241" y="5"/>
                </a:lnTo>
                <a:lnTo>
                  <a:pt x="260" y="2"/>
                </a:lnTo>
                <a:lnTo>
                  <a:pt x="280" y="1"/>
                </a:lnTo>
                <a:lnTo>
                  <a:pt x="301" y="0"/>
                </a:lnTo>
                <a:lnTo>
                  <a:pt x="321" y="1"/>
                </a:lnTo>
                <a:lnTo>
                  <a:pt x="341" y="2"/>
                </a:lnTo>
                <a:lnTo>
                  <a:pt x="360" y="5"/>
                </a:lnTo>
                <a:lnTo>
                  <a:pt x="379" y="10"/>
                </a:lnTo>
                <a:lnTo>
                  <a:pt x="397" y="15"/>
                </a:lnTo>
                <a:lnTo>
                  <a:pt x="415" y="22"/>
                </a:lnTo>
                <a:lnTo>
                  <a:pt x="433" y="30"/>
                </a:lnTo>
                <a:lnTo>
                  <a:pt x="451" y="40"/>
                </a:lnTo>
                <a:lnTo>
                  <a:pt x="468" y="51"/>
                </a:lnTo>
                <a:lnTo>
                  <a:pt x="484" y="62"/>
                </a:lnTo>
                <a:lnTo>
                  <a:pt x="499" y="74"/>
                </a:lnTo>
                <a:lnTo>
                  <a:pt x="513" y="87"/>
                </a:lnTo>
                <a:lnTo>
                  <a:pt x="527" y="102"/>
                </a:lnTo>
                <a:lnTo>
                  <a:pt x="539" y="117"/>
                </a:lnTo>
                <a:lnTo>
                  <a:pt x="550" y="133"/>
                </a:lnTo>
                <a:lnTo>
                  <a:pt x="561" y="150"/>
                </a:lnTo>
                <a:lnTo>
                  <a:pt x="571" y="168"/>
                </a:lnTo>
                <a:lnTo>
                  <a:pt x="579" y="186"/>
                </a:lnTo>
                <a:lnTo>
                  <a:pt x="586" y="204"/>
                </a:lnTo>
                <a:lnTo>
                  <a:pt x="591" y="222"/>
                </a:lnTo>
                <a:lnTo>
                  <a:pt x="596" y="240"/>
                </a:lnTo>
                <a:lnTo>
                  <a:pt x="599" y="260"/>
                </a:lnTo>
                <a:lnTo>
                  <a:pt x="600" y="279"/>
                </a:lnTo>
                <a:lnTo>
                  <a:pt x="601" y="300"/>
                </a:lnTo>
                <a:close/>
              </a:path>
            </a:pathLst>
          </a:custGeom>
          <a:noFill/>
          <a:ln w="52200" cap="rnd">
            <a:solidFill>
              <a:srgbClr val="000000"/>
            </a:solidFill>
            <a:round/>
          </a:ln>
        </p:spPr>
        <p:style>
          <a:lnRef idx="0">
            <a:scrgbClr r="0" g="0" b="0"/>
          </a:lnRef>
          <a:fillRef idx="0">
            <a:scrgbClr r="0" g="0" b="0"/>
          </a:fillRef>
          <a:effectRef idx="0">
            <a:scrgbClr r="0" g="0" b="0"/>
          </a:effectRef>
          <a:fontRef idx="minor"/>
        </p:style>
      </p:sp>
      <p:sp>
        <p:nvSpPr>
          <p:cNvPr id="511" name="Ευθεία γραμμή σύνδεσης 598"/>
          <p:cNvSpPr/>
          <p:nvPr/>
        </p:nvSpPr>
        <p:spPr>
          <a:xfrm>
            <a:off x="8639640" y="4367160"/>
            <a:ext cx="104400" cy="120600"/>
          </a:xfrm>
          <a:prstGeom prst="line">
            <a:avLst/>
          </a:prstGeom>
          <a:ln w="78840" cap="rnd">
            <a:solidFill>
              <a:srgbClr val="FFFFFF"/>
            </a:solidFill>
            <a:round/>
          </a:ln>
        </p:spPr>
        <p:style>
          <a:lnRef idx="0">
            <a:scrgbClr r="0" g="0" b="0"/>
          </a:lnRef>
          <a:fillRef idx="0">
            <a:scrgbClr r="0" g="0" b="0"/>
          </a:fillRef>
          <a:effectRef idx="0">
            <a:scrgbClr r="0" g="0" b="0"/>
          </a:effectRef>
          <a:fontRef idx="minor"/>
        </p:style>
      </p:sp>
      <p:sp>
        <p:nvSpPr>
          <p:cNvPr id="512" name="Ευθεία γραμμή σύνδεσης 599"/>
          <p:cNvSpPr/>
          <p:nvPr/>
        </p:nvSpPr>
        <p:spPr>
          <a:xfrm flipH="1">
            <a:off x="9287280" y="4100040"/>
            <a:ext cx="12600" cy="160200"/>
          </a:xfrm>
          <a:prstGeom prst="line">
            <a:avLst/>
          </a:prstGeom>
          <a:ln w="78840" cap="rnd">
            <a:solidFill>
              <a:srgbClr val="FFFFFF"/>
            </a:solidFill>
            <a:round/>
          </a:ln>
        </p:spPr>
        <p:style>
          <a:lnRef idx="0">
            <a:scrgbClr r="0" g="0" b="0"/>
          </a:lnRef>
          <a:fillRef idx="0">
            <a:scrgbClr r="0" g="0" b="0"/>
          </a:fillRef>
          <a:effectRef idx="0">
            <a:scrgbClr r="0" g="0" b="0"/>
          </a:effectRef>
          <a:fontRef idx="minor"/>
        </p:style>
      </p:sp>
      <p:sp>
        <p:nvSpPr>
          <p:cNvPr id="513" name="Ευθεία γραμμή σύνδεσης 600"/>
          <p:cNvSpPr/>
          <p:nvPr/>
        </p:nvSpPr>
        <p:spPr>
          <a:xfrm flipH="1">
            <a:off x="9715680" y="4449600"/>
            <a:ext cx="122400" cy="106200"/>
          </a:xfrm>
          <a:prstGeom prst="line">
            <a:avLst/>
          </a:prstGeom>
          <a:ln w="78840" cap="rnd">
            <a:solidFill>
              <a:srgbClr val="FFFFFF"/>
            </a:solidFill>
            <a:round/>
          </a:ln>
        </p:spPr>
        <p:style>
          <a:lnRef idx="0">
            <a:scrgbClr r="0" g="0" b="0"/>
          </a:lnRef>
          <a:fillRef idx="0">
            <a:scrgbClr r="0" g="0" b="0"/>
          </a:fillRef>
          <a:effectRef idx="0">
            <a:scrgbClr r="0" g="0" b="0"/>
          </a:effectRef>
          <a:fontRef idx="minor"/>
        </p:style>
      </p:sp>
      <p:sp>
        <p:nvSpPr>
          <p:cNvPr id="514" name="Ευθεία γραμμή σύνδεσης 601"/>
          <p:cNvSpPr/>
          <p:nvPr/>
        </p:nvSpPr>
        <p:spPr>
          <a:xfrm>
            <a:off x="8281080" y="4983120"/>
            <a:ext cx="160560" cy="10080"/>
          </a:xfrm>
          <a:prstGeom prst="line">
            <a:avLst/>
          </a:prstGeom>
          <a:ln w="78840" cap="rnd">
            <a:solidFill>
              <a:srgbClr val="FFFFFF"/>
            </a:solidFill>
            <a:round/>
          </a:ln>
        </p:spPr>
        <p:style>
          <a:lnRef idx="0">
            <a:scrgbClr r="0" g="0" b="0"/>
          </a:lnRef>
          <a:fillRef idx="0">
            <a:scrgbClr r="0" g="0" b="0"/>
          </a:fillRef>
          <a:effectRef idx="0">
            <a:scrgbClr r="0" g="0" b="0"/>
          </a:effectRef>
          <a:fontRef idx="minor"/>
        </p:style>
      </p:sp>
      <p:sp>
        <p:nvSpPr>
          <p:cNvPr id="515" name="Ευθεία γραμμή σύνδεσης 602"/>
          <p:cNvSpPr/>
          <p:nvPr/>
        </p:nvSpPr>
        <p:spPr>
          <a:xfrm flipV="1">
            <a:off x="8550720" y="5459040"/>
            <a:ext cx="122760" cy="106200"/>
          </a:xfrm>
          <a:prstGeom prst="line">
            <a:avLst/>
          </a:prstGeom>
          <a:ln w="78840" cap="rnd">
            <a:solidFill>
              <a:srgbClr val="FFFFFF"/>
            </a:solidFill>
            <a:round/>
          </a:ln>
        </p:spPr>
        <p:style>
          <a:lnRef idx="0">
            <a:scrgbClr r="0" g="0" b="0"/>
          </a:lnRef>
          <a:fillRef idx="0">
            <a:scrgbClr r="0" g="0" b="0"/>
          </a:fillRef>
          <a:effectRef idx="0">
            <a:scrgbClr r="0" g="0" b="0"/>
          </a:effectRef>
          <a:fontRef idx="minor"/>
        </p:style>
      </p:sp>
      <p:sp>
        <p:nvSpPr>
          <p:cNvPr id="516" name="Ελεύθερη σχεδίαση 603"/>
          <p:cNvSpPr/>
          <p:nvPr/>
        </p:nvSpPr>
        <p:spPr>
          <a:xfrm>
            <a:off x="5009400" y="429480"/>
            <a:ext cx="207360" cy="182520"/>
          </a:xfrm>
          <a:custGeom>
            <a:avLst/>
            <a:gdLst>
              <a:gd name="textAreaLeft" fmla="*/ 0 w 207360"/>
              <a:gd name="textAreaRight" fmla="*/ 207720 w 207360"/>
              <a:gd name="textAreaTop" fmla="*/ 0 h 182520"/>
              <a:gd name="textAreaBottom" fmla="*/ 182880 h 182520"/>
            </a:gdLst>
            <a:ahLst/>
            <a:cxnLst/>
            <a:rect l="textAreaLeft" t="textAreaTop" r="textAreaRight" b="textAreaBottom"/>
            <a:pathLst>
              <a:path w="577" h="508">
                <a:moveTo>
                  <a:pt x="0" y="73"/>
                </a:moveTo>
                <a:lnTo>
                  <a:pt x="328" y="508"/>
                </a:lnTo>
                <a:lnTo>
                  <a:pt x="577" y="0"/>
                </a:lnTo>
                <a:lnTo>
                  <a:pt x="0" y="73"/>
                </a:lnTo>
                <a:close/>
              </a:path>
            </a:pathLst>
          </a:custGeom>
          <a:noFill/>
          <a:ln w="52200" cap="rnd">
            <a:solidFill>
              <a:srgbClr val="FFFFFF"/>
            </a:solidFill>
            <a:round/>
          </a:ln>
        </p:spPr>
        <p:style>
          <a:lnRef idx="0">
            <a:scrgbClr r="0" g="0" b="0"/>
          </a:lnRef>
          <a:fillRef idx="0">
            <a:scrgbClr r="0" g="0" b="0"/>
          </a:fillRef>
          <a:effectRef idx="0">
            <a:scrgbClr r="0" g="0" b="0"/>
          </a:effectRef>
          <a:fontRef idx="minor"/>
        </p:style>
      </p:sp>
      <p:sp>
        <p:nvSpPr>
          <p:cNvPr id="517" name="Ελεύθερη σχεδίαση 604"/>
          <p:cNvSpPr/>
          <p:nvPr/>
        </p:nvSpPr>
        <p:spPr>
          <a:xfrm>
            <a:off x="6347160" y="5160600"/>
            <a:ext cx="186480" cy="202320"/>
          </a:xfrm>
          <a:custGeom>
            <a:avLst/>
            <a:gdLst>
              <a:gd name="textAreaLeft" fmla="*/ 0 w 186480"/>
              <a:gd name="textAreaRight" fmla="*/ 186840 w 186480"/>
              <a:gd name="textAreaTop" fmla="*/ 0 h 202320"/>
              <a:gd name="textAreaBottom" fmla="*/ 202680 h 202320"/>
            </a:gdLst>
            <a:ahLst/>
            <a:cxnLst/>
            <a:rect l="textAreaLeft" t="textAreaTop" r="textAreaRight" b="textAreaBottom"/>
            <a:pathLst>
              <a:path w="519" h="563">
                <a:moveTo>
                  <a:pt x="0" y="262"/>
                </a:moveTo>
                <a:lnTo>
                  <a:pt x="455" y="563"/>
                </a:lnTo>
                <a:lnTo>
                  <a:pt x="519" y="0"/>
                </a:lnTo>
                <a:lnTo>
                  <a:pt x="0" y="262"/>
                </a:lnTo>
                <a:close/>
              </a:path>
            </a:pathLst>
          </a:custGeom>
          <a:noFill/>
          <a:ln w="52200" cap="rnd">
            <a:solidFill>
              <a:srgbClr val="FFFFFF"/>
            </a:solidFill>
            <a:round/>
          </a:ln>
        </p:spPr>
        <p:style>
          <a:lnRef idx="0">
            <a:scrgbClr r="0" g="0" b="0"/>
          </a:lnRef>
          <a:fillRef idx="0">
            <a:scrgbClr r="0" g="0" b="0"/>
          </a:fillRef>
          <a:effectRef idx="0">
            <a:scrgbClr r="0" g="0" b="0"/>
          </a:effectRef>
          <a:fontRef idx="minor"/>
        </p:style>
      </p:sp>
      <p:sp>
        <p:nvSpPr>
          <p:cNvPr id="518" name="Ευθεία γραμμή σύνδεσης 605"/>
          <p:cNvSpPr/>
          <p:nvPr/>
        </p:nvSpPr>
        <p:spPr>
          <a:xfrm flipH="1">
            <a:off x="8121960" y="1173240"/>
            <a:ext cx="126360" cy="126360"/>
          </a:xfrm>
          <a:prstGeom prst="line">
            <a:avLst/>
          </a:prstGeom>
          <a:ln w="52200" cap="rnd">
            <a:solidFill>
              <a:srgbClr val="FFFFFF"/>
            </a:solidFill>
            <a:round/>
          </a:ln>
        </p:spPr>
        <p:style>
          <a:lnRef idx="0">
            <a:scrgbClr r="0" g="0" b="0"/>
          </a:lnRef>
          <a:fillRef idx="0">
            <a:scrgbClr r="0" g="0" b="0"/>
          </a:fillRef>
          <a:effectRef idx="0">
            <a:scrgbClr r="0" g="0" b="0"/>
          </a:effectRef>
          <a:fontRef idx="minor"/>
        </p:style>
      </p:sp>
      <p:sp>
        <p:nvSpPr>
          <p:cNvPr id="519" name="Ευθεία γραμμή σύνδεσης 606"/>
          <p:cNvSpPr/>
          <p:nvPr/>
        </p:nvSpPr>
        <p:spPr>
          <a:xfrm>
            <a:off x="8121960" y="1173240"/>
            <a:ext cx="126360" cy="126360"/>
          </a:xfrm>
          <a:prstGeom prst="line">
            <a:avLst/>
          </a:prstGeom>
          <a:ln w="52200" cap="rnd">
            <a:solidFill>
              <a:srgbClr val="FFFFFF"/>
            </a:solidFill>
            <a:round/>
          </a:ln>
        </p:spPr>
        <p:style>
          <a:lnRef idx="0">
            <a:scrgbClr r="0" g="0" b="0"/>
          </a:lnRef>
          <a:fillRef idx="0">
            <a:scrgbClr r="0" g="0" b="0"/>
          </a:fillRef>
          <a:effectRef idx="0">
            <a:scrgbClr r="0" g="0" b="0"/>
          </a:effectRef>
          <a:fontRef idx="minor"/>
        </p:style>
      </p:sp>
      <p:sp>
        <p:nvSpPr>
          <p:cNvPr id="520" name="Ελεύθερη σχεδίαση 607"/>
          <p:cNvSpPr/>
          <p:nvPr/>
        </p:nvSpPr>
        <p:spPr>
          <a:xfrm>
            <a:off x="9669240" y="2216880"/>
            <a:ext cx="216000" cy="215640"/>
          </a:xfrm>
          <a:custGeom>
            <a:avLst/>
            <a:gdLst>
              <a:gd name="textAreaLeft" fmla="*/ 0 w 216000"/>
              <a:gd name="textAreaRight" fmla="*/ 216360 w 216000"/>
              <a:gd name="textAreaTop" fmla="*/ 0 h 215640"/>
              <a:gd name="textAreaBottom" fmla="*/ 216000 h 215640"/>
            </a:gdLst>
            <a:ahLst/>
            <a:cxnLst/>
            <a:rect l="textAreaLeft" t="textAreaTop" r="textAreaRight" b="textAreaBottom"/>
            <a:pathLst>
              <a:path w="601" h="600">
                <a:moveTo>
                  <a:pt x="601" y="300"/>
                </a:moveTo>
                <a:lnTo>
                  <a:pt x="600" y="320"/>
                </a:lnTo>
                <a:lnTo>
                  <a:pt x="598" y="340"/>
                </a:lnTo>
                <a:lnTo>
                  <a:pt x="595" y="359"/>
                </a:lnTo>
                <a:lnTo>
                  <a:pt x="591" y="378"/>
                </a:lnTo>
                <a:lnTo>
                  <a:pt x="585" y="396"/>
                </a:lnTo>
                <a:lnTo>
                  <a:pt x="578" y="414"/>
                </a:lnTo>
                <a:lnTo>
                  <a:pt x="570" y="432"/>
                </a:lnTo>
                <a:lnTo>
                  <a:pt x="560" y="450"/>
                </a:lnTo>
                <a:lnTo>
                  <a:pt x="549" y="467"/>
                </a:lnTo>
                <a:lnTo>
                  <a:pt x="538" y="484"/>
                </a:lnTo>
                <a:lnTo>
                  <a:pt x="526" y="499"/>
                </a:lnTo>
                <a:lnTo>
                  <a:pt x="513" y="513"/>
                </a:lnTo>
                <a:lnTo>
                  <a:pt x="499" y="526"/>
                </a:lnTo>
                <a:lnTo>
                  <a:pt x="484" y="538"/>
                </a:lnTo>
                <a:lnTo>
                  <a:pt x="468" y="549"/>
                </a:lnTo>
                <a:lnTo>
                  <a:pt x="451" y="560"/>
                </a:lnTo>
                <a:lnTo>
                  <a:pt x="433" y="570"/>
                </a:lnTo>
                <a:lnTo>
                  <a:pt x="415" y="578"/>
                </a:lnTo>
                <a:lnTo>
                  <a:pt x="397" y="585"/>
                </a:lnTo>
                <a:lnTo>
                  <a:pt x="378" y="590"/>
                </a:lnTo>
                <a:lnTo>
                  <a:pt x="360" y="595"/>
                </a:lnTo>
                <a:lnTo>
                  <a:pt x="340" y="598"/>
                </a:lnTo>
                <a:lnTo>
                  <a:pt x="320" y="599"/>
                </a:lnTo>
                <a:lnTo>
                  <a:pt x="300" y="600"/>
                </a:lnTo>
                <a:lnTo>
                  <a:pt x="280" y="599"/>
                </a:lnTo>
                <a:lnTo>
                  <a:pt x="260" y="598"/>
                </a:lnTo>
                <a:lnTo>
                  <a:pt x="241" y="595"/>
                </a:lnTo>
                <a:lnTo>
                  <a:pt x="222" y="590"/>
                </a:lnTo>
                <a:lnTo>
                  <a:pt x="204" y="585"/>
                </a:lnTo>
                <a:lnTo>
                  <a:pt x="186" y="578"/>
                </a:lnTo>
                <a:lnTo>
                  <a:pt x="168" y="570"/>
                </a:lnTo>
                <a:lnTo>
                  <a:pt x="150" y="560"/>
                </a:lnTo>
                <a:lnTo>
                  <a:pt x="133" y="549"/>
                </a:lnTo>
                <a:lnTo>
                  <a:pt x="116" y="538"/>
                </a:lnTo>
                <a:lnTo>
                  <a:pt x="101" y="526"/>
                </a:lnTo>
                <a:lnTo>
                  <a:pt x="87" y="513"/>
                </a:lnTo>
                <a:lnTo>
                  <a:pt x="74" y="499"/>
                </a:lnTo>
                <a:lnTo>
                  <a:pt x="62" y="484"/>
                </a:lnTo>
                <a:lnTo>
                  <a:pt x="51" y="467"/>
                </a:lnTo>
                <a:lnTo>
                  <a:pt x="40" y="450"/>
                </a:lnTo>
                <a:lnTo>
                  <a:pt x="30" y="432"/>
                </a:lnTo>
                <a:lnTo>
                  <a:pt x="22" y="414"/>
                </a:lnTo>
                <a:lnTo>
                  <a:pt x="15" y="396"/>
                </a:lnTo>
                <a:lnTo>
                  <a:pt x="10" y="378"/>
                </a:lnTo>
                <a:lnTo>
                  <a:pt x="5" y="359"/>
                </a:lnTo>
                <a:lnTo>
                  <a:pt x="2" y="340"/>
                </a:lnTo>
                <a:lnTo>
                  <a:pt x="1" y="320"/>
                </a:lnTo>
                <a:lnTo>
                  <a:pt x="0" y="300"/>
                </a:lnTo>
                <a:lnTo>
                  <a:pt x="1" y="280"/>
                </a:lnTo>
                <a:lnTo>
                  <a:pt x="2" y="260"/>
                </a:lnTo>
                <a:lnTo>
                  <a:pt x="5" y="241"/>
                </a:lnTo>
                <a:lnTo>
                  <a:pt x="10" y="222"/>
                </a:lnTo>
                <a:lnTo>
                  <a:pt x="15" y="204"/>
                </a:lnTo>
                <a:lnTo>
                  <a:pt x="22" y="186"/>
                </a:lnTo>
                <a:lnTo>
                  <a:pt x="30" y="168"/>
                </a:lnTo>
                <a:lnTo>
                  <a:pt x="40" y="150"/>
                </a:lnTo>
                <a:lnTo>
                  <a:pt x="51" y="133"/>
                </a:lnTo>
                <a:lnTo>
                  <a:pt x="62" y="116"/>
                </a:lnTo>
                <a:lnTo>
                  <a:pt x="74" y="101"/>
                </a:lnTo>
                <a:lnTo>
                  <a:pt x="87" y="87"/>
                </a:lnTo>
                <a:lnTo>
                  <a:pt x="101" y="74"/>
                </a:lnTo>
                <a:lnTo>
                  <a:pt x="116" y="62"/>
                </a:lnTo>
                <a:lnTo>
                  <a:pt x="133" y="51"/>
                </a:lnTo>
                <a:lnTo>
                  <a:pt x="150" y="40"/>
                </a:lnTo>
                <a:lnTo>
                  <a:pt x="168" y="30"/>
                </a:lnTo>
                <a:lnTo>
                  <a:pt x="186" y="22"/>
                </a:lnTo>
                <a:lnTo>
                  <a:pt x="204" y="15"/>
                </a:lnTo>
                <a:lnTo>
                  <a:pt x="222" y="9"/>
                </a:lnTo>
                <a:lnTo>
                  <a:pt x="241" y="5"/>
                </a:lnTo>
                <a:lnTo>
                  <a:pt x="260" y="2"/>
                </a:lnTo>
                <a:lnTo>
                  <a:pt x="280" y="1"/>
                </a:lnTo>
                <a:lnTo>
                  <a:pt x="300" y="0"/>
                </a:lnTo>
                <a:lnTo>
                  <a:pt x="321" y="1"/>
                </a:lnTo>
                <a:lnTo>
                  <a:pt x="341" y="2"/>
                </a:lnTo>
                <a:lnTo>
                  <a:pt x="360" y="5"/>
                </a:lnTo>
                <a:lnTo>
                  <a:pt x="379" y="9"/>
                </a:lnTo>
                <a:lnTo>
                  <a:pt x="397" y="15"/>
                </a:lnTo>
                <a:lnTo>
                  <a:pt x="415" y="22"/>
                </a:lnTo>
                <a:lnTo>
                  <a:pt x="433" y="30"/>
                </a:lnTo>
                <a:lnTo>
                  <a:pt x="451" y="40"/>
                </a:lnTo>
                <a:lnTo>
                  <a:pt x="468" y="51"/>
                </a:lnTo>
                <a:lnTo>
                  <a:pt x="484" y="62"/>
                </a:lnTo>
                <a:lnTo>
                  <a:pt x="499" y="74"/>
                </a:lnTo>
                <a:lnTo>
                  <a:pt x="513" y="87"/>
                </a:lnTo>
                <a:lnTo>
                  <a:pt x="526" y="101"/>
                </a:lnTo>
                <a:lnTo>
                  <a:pt x="538" y="116"/>
                </a:lnTo>
                <a:lnTo>
                  <a:pt x="549" y="133"/>
                </a:lnTo>
                <a:lnTo>
                  <a:pt x="560" y="150"/>
                </a:lnTo>
                <a:lnTo>
                  <a:pt x="570" y="168"/>
                </a:lnTo>
                <a:lnTo>
                  <a:pt x="578" y="186"/>
                </a:lnTo>
                <a:lnTo>
                  <a:pt x="585" y="204"/>
                </a:lnTo>
                <a:lnTo>
                  <a:pt x="591" y="222"/>
                </a:lnTo>
                <a:lnTo>
                  <a:pt x="595" y="241"/>
                </a:lnTo>
                <a:lnTo>
                  <a:pt x="598" y="260"/>
                </a:lnTo>
                <a:lnTo>
                  <a:pt x="600" y="280"/>
                </a:lnTo>
                <a:lnTo>
                  <a:pt x="601" y="300"/>
                </a:lnTo>
                <a:close/>
              </a:path>
            </a:pathLst>
          </a:custGeom>
          <a:noFill/>
          <a:ln w="52200" cap="rnd">
            <a:solidFill>
              <a:srgbClr val="FFFFFF"/>
            </a:solidFill>
            <a:round/>
          </a:ln>
        </p:spPr>
        <p:style>
          <a:lnRef idx="0">
            <a:scrgbClr r="0" g="0" b="0"/>
          </a:lnRef>
          <a:fillRef idx="0">
            <a:scrgbClr r="0" g="0" b="0"/>
          </a:fillRef>
          <a:effectRef idx="0">
            <a:scrgbClr r="0" g="0" b="0"/>
          </a:effectRef>
          <a:fontRef idx="minor"/>
        </p:style>
      </p:sp>
      <p:sp>
        <p:nvSpPr>
          <p:cNvPr id="521" name="Ελεύθερη σχεδίαση 608"/>
          <p:cNvSpPr/>
          <p:nvPr/>
        </p:nvSpPr>
        <p:spPr>
          <a:xfrm>
            <a:off x="0" y="3714480"/>
            <a:ext cx="109440" cy="1970280"/>
          </a:xfrm>
          <a:custGeom>
            <a:avLst/>
            <a:gdLst>
              <a:gd name="textAreaLeft" fmla="*/ 0 w 109440"/>
              <a:gd name="textAreaRight" fmla="*/ 109800 w 109440"/>
              <a:gd name="textAreaTop" fmla="*/ 0 h 1970280"/>
              <a:gd name="textAreaBottom" fmla="*/ 1970640 h 1970280"/>
            </a:gdLst>
            <a:ahLst/>
            <a:cxnLst/>
            <a:rect l="textAreaLeft" t="textAreaTop" r="textAreaRight" b="textAreaBottom"/>
            <a:pathLst>
              <a:path w="305" h="5474">
                <a:moveTo>
                  <a:pt x="0" y="0"/>
                </a:moveTo>
                <a:lnTo>
                  <a:pt x="305" y="0"/>
                </a:lnTo>
                <a:lnTo>
                  <a:pt x="305" y="5474"/>
                </a:lnTo>
                <a:lnTo>
                  <a:pt x="0" y="5474"/>
                </a:lnTo>
                <a:lnTo>
                  <a:pt x="0" y="0"/>
                </a:lnTo>
                <a:close/>
              </a:path>
            </a:pathLst>
          </a:custGeom>
          <a:solidFill>
            <a:srgbClr val="000000"/>
          </a:solidFill>
          <a:ln w="0">
            <a:noFill/>
          </a:ln>
        </p:spPr>
        <p:style>
          <a:lnRef idx="0">
            <a:scrgbClr r="0" g="0" b="0"/>
          </a:lnRef>
          <a:fillRef idx="0">
            <a:scrgbClr r="0" g="0" b="0"/>
          </a:fillRef>
          <a:effectRef idx="0">
            <a:scrgbClr r="0" g="0" b="0"/>
          </a:effectRef>
          <a:fontRef idx="minor"/>
        </p:style>
      </p:sp>
      <p:sp>
        <p:nvSpPr>
          <p:cNvPr id="522" name="Ελεύθερη σχεδίαση 609"/>
          <p:cNvSpPr/>
          <p:nvPr/>
        </p:nvSpPr>
        <p:spPr>
          <a:xfrm>
            <a:off x="9998280" y="360"/>
            <a:ext cx="109440" cy="1970280"/>
          </a:xfrm>
          <a:custGeom>
            <a:avLst/>
            <a:gdLst>
              <a:gd name="textAreaLeft" fmla="*/ 0 w 109440"/>
              <a:gd name="textAreaRight" fmla="*/ 109800 w 109440"/>
              <a:gd name="textAreaTop" fmla="*/ 0 h 1970280"/>
              <a:gd name="textAreaBottom" fmla="*/ 1970640 h 1970280"/>
            </a:gdLst>
            <a:ahLst/>
            <a:cxnLst/>
            <a:rect l="textAreaLeft" t="textAreaTop" r="textAreaRight" b="textAreaBottom"/>
            <a:pathLst>
              <a:path w="305" h="5474">
                <a:moveTo>
                  <a:pt x="0" y="0"/>
                </a:moveTo>
                <a:lnTo>
                  <a:pt x="305" y="0"/>
                </a:lnTo>
                <a:lnTo>
                  <a:pt x="305" y="5474"/>
                </a:lnTo>
                <a:lnTo>
                  <a:pt x="0" y="5474"/>
                </a:lnTo>
                <a:lnTo>
                  <a:pt x="0" y="0"/>
                </a:lnTo>
                <a:close/>
              </a:path>
            </a:pathLst>
          </a:custGeom>
          <a:solidFill>
            <a:srgbClr val="000000"/>
          </a:solidFill>
          <a:ln w="0">
            <a:noFill/>
          </a:ln>
        </p:spPr>
        <p:style>
          <a:lnRef idx="0">
            <a:scrgbClr r="0" g="0" b="0"/>
          </a:lnRef>
          <a:fillRef idx="0">
            <a:scrgbClr r="0" g="0" b="0"/>
          </a:fillRef>
          <a:effectRef idx="0">
            <a:scrgbClr r="0" g="0" b="0"/>
          </a:effectRef>
          <a:fontRef idx="minor"/>
        </p:style>
      </p:sp>
      <p:sp>
        <p:nvSpPr>
          <p:cNvPr id="523" name="PlaceHolder 1"/>
          <p:cNvSpPr>
            <a:spLocks noGrp="1"/>
          </p:cNvSpPr>
          <p:nvPr>
            <p:ph type="ftr" idx="31"/>
          </p:nvPr>
        </p:nvSpPr>
        <p:spPr>
          <a:xfrm>
            <a:off x="3447360" y="5165640"/>
            <a:ext cx="3195000" cy="390240"/>
          </a:xfrm>
          <a:prstGeom prst="rect">
            <a:avLst/>
          </a:prstGeom>
          <a:noFill/>
          <a:ln w="0">
            <a:noFill/>
          </a:ln>
        </p:spPr>
        <p:txBody>
          <a:bodyPr lIns="0" tIns="0" rIns="0" bIns="0" anchor="t">
            <a:noAutofit/>
          </a:bodyPr>
          <a:lstStyle>
            <a:lvl1pPr indent="0" algn="ctr">
              <a:lnSpc>
                <a:spcPct val="100000"/>
              </a:lnSpc>
              <a:buNone/>
              <a:tabLst>
                <a:tab pos="0" algn="l"/>
              </a:tabLst>
              <a:defRPr lang="el-GR" sz="1400" b="0" strike="noStrike" spc="-1">
                <a:solidFill>
                  <a:srgbClr val="000000"/>
                </a:solidFill>
                <a:latin typeface="Times New Roman"/>
                <a:ea typeface="DejaVu Sans"/>
              </a:defRPr>
            </a:lvl1pPr>
          </a:lstStyle>
          <a:p>
            <a:pPr indent="0" algn="ctr">
              <a:lnSpc>
                <a:spcPct val="100000"/>
              </a:lnSpc>
              <a:buNone/>
              <a:tabLst>
                <a:tab pos="0" algn="l"/>
              </a:tabLst>
            </a:pPr>
            <a:r>
              <a:rPr lang="el-GR" sz="1400" b="0" strike="noStrike" spc="-1">
                <a:solidFill>
                  <a:srgbClr val="000000"/>
                </a:solidFill>
                <a:latin typeface="Times New Roman"/>
                <a:ea typeface="DejaVu Sans"/>
              </a:rPr>
              <a:t>&lt;υποσέλιδο&gt;</a:t>
            </a:r>
            <a:endParaRPr lang="el-GR" sz="1400" b="0" strike="noStrike" spc="-1">
              <a:latin typeface="Times New Roman"/>
            </a:endParaRPr>
          </a:p>
        </p:txBody>
      </p:sp>
      <p:sp>
        <p:nvSpPr>
          <p:cNvPr id="524" name="PlaceHolder 2"/>
          <p:cNvSpPr>
            <a:spLocks noGrp="1"/>
          </p:cNvSpPr>
          <p:nvPr>
            <p:ph type="sldNum" idx="32"/>
          </p:nvPr>
        </p:nvSpPr>
        <p:spPr>
          <a:xfrm>
            <a:off x="7227720" y="5165640"/>
            <a:ext cx="2347920" cy="390240"/>
          </a:xfrm>
          <a:prstGeom prst="rect">
            <a:avLst/>
          </a:prstGeom>
          <a:noFill/>
          <a:ln w="0">
            <a:noFill/>
          </a:ln>
        </p:spPr>
        <p:txBody>
          <a:bodyPr lIns="0" tIns="0" rIns="0" bIns="0" anchor="t">
            <a:noAutofit/>
          </a:bodyPr>
          <a:lstStyle>
            <a:lvl1pPr indent="0" algn="r">
              <a:lnSpc>
                <a:spcPct val="100000"/>
              </a:lnSpc>
              <a:buNone/>
              <a:tabLst>
                <a:tab pos="0" algn="l"/>
              </a:tabLst>
              <a:defRPr lang="el-GR" sz="1400" b="0" strike="noStrike" spc="-1">
                <a:solidFill>
                  <a:srgbClr val="000000"/>
                </a:solidFill>
                <a:latin typeface="Times New Roman"/>
                <a:ea typeface="DejaVu Sans"/>
              </a:defRPr>
            </a:lvl1pPr>
          </a:lstStyle>
          <a:p>
            <a:pPr indent="0" algn="r">
              <a:lnSpc>
                <a:spcPct val="100000"/>
              </a:lnSpc>
              <a:buNone/>
              <a:tabLst>
                <a:tab pos="0" algn="l"/>
              </a:tabLst>
            </a:pPr>
            <a:fld id="{F10F6940-CF5D-4EE2-84E4-2154A23A0232}" type="slidenum">
              <a:rPr lang="el-GR" sz="1400" b="0" strike="noStrike" spc="-1">
                <a:solidFill>
                  <a:srgbClr val="000000"/>
                </a:solidFill>
                <a:latin typeface="Times New Roman"/>
                <a:ea typeface="DejaVu Sans"/>
              </a:rPr>
              <a:t>‹#›</a:t>
            </a:fld>
            <a:endParaRPr lang="el-GR" sz="1400" b="0" strike="noStrike" spc="-1">
              <a:latin typeface="Times New Roman"/>
            </a:endParaRPr>
          </a:p>
        </p:txBody>
      </p:sp>
      <p:sp>
        <p:nvSpPr>
          <p:cNvPr id="525" name="PlaceHolder 3"/>
          <p:cNvSpPr>
            <a:spLocks noGrp="1"/>
          </p:cNvSpPr>
          <p:nvPr>
            <p:ph type="dt" idx="33"/>
          </p:nvPr>
        </p:nvSpPr>
        <p:spPr>
          <a:xfrm>
            <a:off x="504000" y="5165640"/>
            <a:ext cx="2347920" cy="390240"/>
          </a:xfrm>
          <a:prstGeom prst="rect">
            <a:avLst/>
          </a:prstGeom>
          <a:noFill/>
          <a:ln w="0">
            <a:noFill/>
          </a:ln>
        </p:spPr>
        <p:txBody>
          <a:bodyPr lIns="0" tIns="0" rIns="0" bIns="0" anchor="t">
            <a:noAutofit/>
          </a:bodyPr>
          <a:lstStyle>
            <a:lvl1pPr indent="0">
              <a:buNone/>
              <a:defRPr lang="el-GR" sz="1400" b="0" strike="noStrike" spc="-1">
                <a:latin typeface="Times New Roman"/>
              </a:defRPr>
            </a:lvl1pPr>
          </a:lstStyle>
          <a:p>
            <a:pPr indent="0">
              <a:buNone/>
            </a:pPr>
            <a:r>
              <a:rPr lang="el-GR" sz="1400" b="0" strike="noStrike" spc="-1">
                <a:latin typeface="Times New Roman"/>
              </a:rPr>
              <a:t>&lt;ημερομηνία/ώρα&gt;</a:t>
            </a:r>
          </a:p>
        </p:txBody>
      </p:sp>
      <p:sp>
        <p:nvSpPr>
          <p:cNvPr id="526"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buNone/>
            </a:pPr>
            <a:r>
              <a:rPr lang="el-GR" sz="1800" b="0" strike="noStrike" spc="-1">
                <a:solidFill>
                  <a:srgbClr val="000000"/>
                </a:solidFill>
                <a:latin typeface="Arial"/>
              </a:rPr>
              <a:t>Πατήστε για επεξεργασία της μορφής κειμένου του τίτλου</a:t>
            </a:r>
          </a:p>
        </p:txBody>
      </p:sp>
      <p:sp>
        <p:nvSpPr>
          <p:cNvPr id="527"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l-GR" sz="2800" b="0" strike="noStrike" spc="-1">
                <a:solidFill>
                  <a:srgbClr val="000000"/>
                </a:solidFill>
                <a:latin typeface="Arial"/>
              </a:rPr>
              <a:t>Πατήστε για επεξεργασία της μορφής κειμένου διάρθρωσης</a:t>
            </a:r>
          </a:p>
          <a:p>
            <a:pPr marL="864000" lvl="1" indent="-324000">
              <a:lnSpc>
                <a:spcPct val="90000"/>
              </a:lnSpc>
              <a:spcBef>
                <a:spcPts val="1134"/>
              </a:spcBef>
              <a:buClr>
                <a:srgbClr val="000000"/>
              </a:buClr>
              <a:buSzPct val="75000"/>
              <a:buFont typeface="Symbol" charset="2"/>
              <a:buChar char=""/>
            </a:pPr>
            <a:r>
              <a:rPr lang="el-GR" sz="2000" b="0" strike="noStrike" spc="-1">
                <a:solidFill>
                  <a:srgbClr val="000000"/>
                </a:solidFill>
                <a:latin typeface="Arial"/>
              </a:rPr>
              <a:t>Δεύτερο επίπεδο διάρθρωσης</a:t>
            </a:r>
          </a:p>
          <a:p>
            <a:pPr marL="1296000" lvl="2" indent="-288000">
              <a:lnSpc>
                <a:spcPct val="90000"/>
              </a:lnSpc>
              <a:spcBef>
                <a:spcPts val="850"/>
              </a:spcBef>
              <a:buClr>
                <a:srgbClr val="000000"/>
              </a:buClr>
              <a:buSzPct val="45000"/>
              <a:buFont typeface="Wingdings" charset="2"/>
              <a:buChar char=""/>
            </a:pPr>
            <a:r>
              <a:rPr lang="el-GR" sz="1800" b="0" strike="noStrike" spc="-1">
                <a:solidFill>
                  <a:srgbClr val="000000"/>
                </a:solidFill>
                <a:latin typeface="Arial"/>
              </a:rPr>
              <a:t>Τρίτο επίπεδο διάρθρωσης</a:t>
            </a:r>
          </a:p>
          <a:p>
            <a:pPr marL="1728000" lvl="3" indent="-216000">
              <a:lnSpc>
                <a:spcPct val="90000"/>
              </a:lnSpc>
              <a:spcBef>
                <a:spcPts val="567"/>
              </a:spcBef>
              <a:buClr>
                <a:srgbClr val="000000"/>
              </a:buClr>
              <a:buSzPct val="75000"/>
              <a:buFont typeface="Symbol" charset="2"/>
              <a:buChar char=""/>
            </a:pPr>
            <a:r>
              <a:rPr lang="el-GR" sz="1800" b="0" strike="noStrike" spc="-1">
                <a:solidFill>
                  <a:srgbClr val="000000"/>
                </a:solidFill>
                <a:latin typeface="Arial"/>
              </a:rPr>
              <a:t>Τέταρτο επίπεδο διάρθρωσης</a:t>
            </a:r>
          </a:p>
          <a:p>
            <a:pPr marL="2160000" lvl="4"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Πέμπτο επίπεδο διάρθρωσης</a:t>
            </a:r>
          </a:p>
          <a:p>
            <a:pPr marL="2592000" lvl="5"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Έκτο επίπεδο διάρθρωσης</a:t>
            </a:r>
          </a:p>
          <a:p>
            <a:pPr marL="3024000" lvl="6" indent="-216000">
              <a:lnSpc>
                <a:spcPct val="90000"/>
              </a:lnSpc>
              <a:spcBef>
                <a:spcPts val="283"/>
              </a:spcBef>
              <a:buClr>
                <a:srgbClr val="000000"/>
              </a:buClr>
              <a:buSzPct val="45000"/>
              <a:buFont typeface="Wingdings" charset="2"/>
              <a:buChar char=""/>
            </a:pPr>
            <a:r>
              <a:rPr lang="el-GR" sz="2000" b="0" strike="noStrike" spc="-1">
                <a:solidFill>
                  <a:srgbClr val="000000"/>
                </a:solidFill>
                <a:latin typeface="Arial"/>
              </a:rPr>
              <a:t>Έβδομο επίπεδο διάρθρωσης</a:t>
            </a:r>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hyperlink" Target="https://www.facebook.com/communeixelles/"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7.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PlaceHolder 1"/>
          <p:cNvSpPr>
            <a:spLocks noGrp="1"/>
          </p:cNvSpPr>
          <p:nvPr>
            <p:ph type="title"/>
          </p:nvPr>
        </p:nvSpPr>
        <p:spPr>
          <a:xfrm>
            <a:off x="540000" y="477000"/>
            <a:ext cx="7554960" cy="3271320"/>
          </a:xfrm>
          <a:prstGeom prst="rect">
            <a:avLst/>
          </a:prstGeom>
          <a:noFill/>
          <a:ln w="0">
            <a:noFill/>
          </a:ln>
        </p:spPr>
        <p:txBody>
          <a:bodyPr lIns="0" tIns="0" rIns="0" bIns="0" anchor="ctr">
            <a:noAutofit/>
          </a:bodyPr>
          <a:lstStyle/>
          <a:p>
            <a:pPr indent="0" algn="ctr">
              <a:lnSpc>
                <a:spcPct val="100000"/>
              </a:lnSpc>
              <a:buNone/>
              <a:tabLst>
                <a:tab pos="0" algn="l"/>
              </a:tabLst>
            </a:pPr>
            <a:r>
              <a:rPr lang="el-GR" sz="1600" b="1" strike="noStrike" spc="-1" dirty="0">
                <a:solidFill>
                  <a:srgbClr val="000000"/>
                </a:solidFill>
                <a:highlight>
                  <a:srgbClr val="FFFFFF"/>
                </a:highlight>
                <a:latin typeface="Arial"/>
                <a:ea typeface="DejaVu Sans"/>
              </a:rPr>
              <a:t>ΜΕΤΑΠΤΥΧΙΑΚΟ ΠΡΟΓΡΑΜΜΑ ΔΗΜΟΣΙΑ ΔΙΟΙΚΗΣΗ ΚΑΙ </a:t>
            </a:r>
            <a:r>
              <a:rPr sz="1600" dirty="0"/>
              <a:t/>
            </a:r>
            <a:br>
              <a:rPr sz="1600" dirty="0"/>
            </a:br>
            <a:r>
              <a:rPr lang="el-GR" sz="1600" b="1" strike="noStrike" spc="-1" dirty="0">
                <a:solidFill>
                  <a:srgbClr val="000000"/>
                </a:solidFill>
                <a:highlight>
                  <a:srgbClr val="FFFFFF"/>
                </a:highlight>
                <a:latin typeface="Arial"/>
                <a:ea typeface="DejaVu Sans"/>
              </a:rPr>
              <a:t>ΤΟΠΙΚΗ ΑΥΤΟΔΙΟΙΚΗΣΗ</a:t>
            </a:r>
            <a:r>
              <a:rPr sz="1600" dirty="0"/>
              <a:t/>
            </a:r>
            <a:br>
              <a:rPr sz="1600" dirty="0"/>
            </a:br>
            <a:r>
              <a:rPr lang="el-GR" sz="1600" b="1" strike="noStrike" spc="-1" dirty="0" err="1">
                <a:solidFill>
                  <a:srgbClr val="000000"/>
                </a:solidFill>
                <a:highlight>
                  <a:srgbClr val="FFFFFF"/>
                </a:highlight>
                <a:latin typeface="Arial"/>
                <a:ea typeface="DejaVu Sans"/>
              </a:rPr>
              <a:t>Βιοπολιτισμική</a:t>
            </a:r>
            <a:r>
              <a:rPr lang="el-GR" sz="1600" b="1" strike="noStrike" spc="-1" dirty="0">
                <a:solidFill>
                  <a:srgbClr val="000000"/>
                </a:solidFill>
                <a:highlight>
                  <a:srgbClr val="FFFFFF"/>
                </a:highlight>
                <a:latin typeface="Arial"/>
                <a:ea typeface="DejaVu Sans"/>
              </a:rPr>
              <a:t> Ανάπτυξη και τοπική κοινωνία</a:t>
            </a:r>
            <a:r>
              <a:rPr sz="1600" dirty="0"/>
              <a:t/>
            </a:r>
            <a:br>
              <a:rPr sz="1600" dirty="0"/>
            </a:br>
            <a:r>
              <a:rPr lang="el-GR" sz="1600" dirty="0"/>
              <a:t/>
            </a:r>
            <a:br>
              <a:rPr lang="el-GR" sz="1600" dirty="0"/>
            </a:br>
            <a:r>
              <a:rPr lang="el-GR" sz="1200" b="1" strike="noStrike" spc="-1" dirty="0">
                <a:solidFill>
                  <a:srgbClr val="000000"/>
                </a:solidFill>
                <a:latin typeface="Arial"/>
                <a:ea typeface="DejaVu Sans"/>
              </a:rPr>
              <a:t>Εξέλιξη Πόλης – Δημιουργικότητα - Καινοτομία</a:t>
            </a:r>
            <a:r>
              <a:rPr lang="el-GR" sz="1200" b="1" strike="noStrike" spc="-1" dirty="0">
                <a:solidFill>
                  <a:srgbClr val="000000"/>
                </a:solidFill>
                <a:highlight>
                  <a:srgbClr val="FFFFFF"/>
                </a:highlight>
                <a:latin typeface="Arial"/>
                <a:ea typeface="DejaVu Sans"/>
              </a:rPr>
              <a:t> </a:t>
            </a:r>
            <a:r>
              <a:rPr sz="1200" dirty="0"/>
              <a:t/>
            </a:r>
            <a:br>
              <a:rPr sz="1200" dirty="0"/>
            </a:br>
            <a:r>
              <a:rPr sz="1200" dirty="0"/>
              <a:t/>
            </a:r>
            <a:br>
              <a:rPr sz="1200" dirty="0"/>
            </a:br>
            <a:r>
              <a:rPr lang="el-GR" sz="1200" b="1" strike="noStrike" spc="-1" dirty="0">
                <a:solidFill>
                  <a:srgbClr val="000000"/>
                </a:solidFill>
                <a:highlight>
                  <a:srgbClr val="FFFFFF"/>
                </a:highlight>
                <a:latin typeface="Arial"/>
                <a:ea typeface="DejaVu Sans"/>
              </a:rPr>
              <a:t>Ισιδώρα </a:t>
            </a:r>
            <a:r>
              <a:rPr lang="el-GR" sz="1200" b="1" strike="noStrike" spc="-1" dirty="0" err="1">
                <a:solidFill>
                  <a:srgbClr val="000000"/>
                </a:solidFill>
                <a:highlight>
                  <a:srgbClr val="FFFFFF"/>
                </a:highlight>
                <a:latin typeface="Arial"/>
                <a:ea typeface="DejaVu Sans"/>
              </a:rPr>
              <a:t>Θύμη</a:t>
            </a:r>
            <a:r>
              <a:rPr lang="el-GR" sz="1200" b="1" strike="noStrike" spc="-1" dirty="0">
                <a:solidFill>
                  <a:srgbClr val="000000"/>
                </a:solidFill>
                <a:highlight>
                  <a:srgbClr val="FFFFFF"/>
                </a:highlight>
                <a:latin typeface="Arial"/>
                <a:ea typeface="DejaVu Sans"/>
              </a:rPr>
              <a:t>, ΕΔΙΠ ΔΕΟ, </a:t>
            </a:r>
            <a:r>
              <a:rPr sz="1200" dirty="0"/>
              <a:t/>
            </a:r>
            <a:br>
              <a:rPr sz="1200" dirty="0"/>
            </a:br>
            <a:r>
              <a:rPr lang="el-GR" sz="1200" b="1" strike="noStrike" spc="-1" dirty="0">
                <a:solidFill>
                  <a:srgbClr val="000000"/>
                </a:solidFill>
                <a:highlight>
                  <a:srgbClr val="FFFFFF"/>
                </a:highlight>
                <a:latin typeface="Arial"/>
                <a:ea typeface="DejaVu Sans"/>
              </a:rPr>
              <a:t>Υποψήφια Διδάκτορας </a:t>
            </a:r>
            <a:r>
              <a:rPr sz="1200" dirty="0"/>
              <a:t/>
            </a:r>
            <a:br>
              <a:rPr sz="1200" dirty="0"/>
            </a:br>
            <a:endParaRPr lang="el-GR" sz="1200" b="0" strike="noStrike" spc="-1" dirty="0">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PlaceHolder 1"/>
          <p:cNvSpPr>
            <a:spLocks noGrp="1"/>
          </p:cNvSpPr>
          <p:nvPr>
            <p:ph type="subTitle"/>
          </p:nvPr>
        </p:nvSpPr>
        <p:spPr>
          <a:xfrm>
            <a:off x="503129" y="1558974"/>
            <a:ext cx="8274960" cy="2916720"/>
          </a:xfrm>
          <a:prstGeom prst="rect">
            <a:avLst/>
          </a:prstGeom>
          <a:noFill/>
          <a:ln w="0">
            <a:noFill/>
          </a:ln>
        </p:spPr>
        <p:txBody>
          <a:bodyPr lIns="0" tIns="0" rIns="0" bIns="0" anchor="ctr">
            <a:noAutofit/>
          </a:bodyPr>
          <a:lstStyle/>
          <a:p>
            <a:pPr marL="0" indent="0" algn="ctr">
              <a:lnSpc>
                <a:spcPct val="100000"/>
              </a:lnSpc>
              <a:spcBef>
                <a:spcPts val="1001"/>
              </a:spcBef>
              <a:buNone/>
              <a:tabLst>
                <a:tab pos="0" algn="l"/>
              </a:tabLst>
            </a:pPr>
            <a:r>
              <a:rPr lang="el-GR" sz="1400" b="0" strike="noStrike" spc="-1" dirty="0">
                <a:solidFill>
                  <a:srgbClr val="000000"/>
                </a:solidFill>
                <a:highlight>
                  <a:srgbClr val="FFFFFF"/>
                </a:highlight>
                <a:latin typeface="Arial"/>
                <a:ea typeface="DejaVu Sans"/>
              </a:rPr>
              <a:t>Ας αποσαφηνίσουμε λίγο τις έννοιες </a:t>
            </a:r>
            <a:endParaRPr lang="el-GR" sz="1400" b="0" strike="noStrike" spc="-1" dirty="0">
              <a:latin typeface="Arial"/>
            </a:endParaRPr>
          </a:p>
          <a:p>
            <a:pPr marL="0" indent="0" algn="ctr">
              <a:lnSpc>
                <a:spcPct val="100000"/>
              </a:lnSpc>
              <a:spcBef>
                <a:spcPts val="1001"/>
              </a:spcBef>
              <a:buNone/>
              <a:tabLst>
                <a:tab pos="0" algn="l"/>
              </a:tabLst>
            </a:pPr>
            <a:r>
              <a:rPr lang="el-GR" sz="1400" b="0" strike="noStrike" spc="-1" dirty="0">
                <a:solidFill>
                  <a:srgbClr val="000000"/>
                </a:solidFill>
                <a:highlight>
                  <a:srgbClr val="FFFFFF"/>
                </a:highlight>
                <a:latin typeface="Arial"/>
                <a:ea typeface="DejaVu Sans"/>
              </a:rPr>
              <a:t>πόλις και κοινωνία</a:t>
            </a:r>
          </a:p>
          <a:p>
            <a:pPr marL="0" indent="0" algn="just">
              <a:lnSpc>
                <a:spcPct val="100000"/>
              </a:lnSpc>
              <a:spcBef>
                <a:spcPts val="1001"/>
              </a:spcBef>
              <a:buNone/>
              <a:tabLst>
                <a:tab pos="0" algn="l"/>
              </a:tabLst>
            </a:pPr>
            <a:r>
              <a:rPr lang="el-GR" sz="1400" b="0" strike="noStrike" spc="-1" dirty="0">
                <a:solidFill>
                  <a:srgbClr val="000000"/>
                </a:solidFill>
                <a:highlight>
                  <a:srgbClr val="FFFFFF"/>
                </a:highlight>
                <a:latin typeface="Arial"/>
                <a:ea typeface="DejaVu Sans"/>
              </a:rPr>
              <a:t>Ο Αριστοτέλης μας δίνει τον ορισμό της έννοιας “πόλις” ως μία μορφή ανώτερης κοινωνικής συνύπαρξης. </a:t>
            </a:r>
            <a:endParaRPr lang="el-GR" sz="1400" b="0" strike="noStrike" spc="-1" dirty="0">
              <a:latin typeface="Arial"/>
            </a:endParaRPr>
          </a:p>
          <a:p>
            <a:pPr marL="0" indent="0" algn="just">
              <a:lnSpc>
                <a:spcPct val="100000"/>
              </a:lnSpc>
              <a:spcBef>
                <a:spcPts val="1001"/>
              </a:spcBef>
              <a:buNone/>
              <a:tabLst>
                <a:tab pos="0" algn="l"/>
              </a:tabLst>
            </a:pPr>
            <a:r>
              <a:rPr lang="el-GR" sz="1400" b="0" strike="noStrike" spc="-1" dirty="0">
                <a:solidFill>
                  <a:srgbClr val="000000"/>
                </a:solidFill>
                <a:highlight>
                  <a:srgbClr val="FFFFFF"/>
                </a:highlight>
                <a:latin typeface="Arial"/>
                <a:ea typeface="DejaVu Sans"/>
              </a:rPr>
              <a:t>Και όταν αναφερόμαστε στον όρο κοινωνία τι εννοούμε;</a:t>
            </a:r>
            <a:endParaRPr lang="el-GR" sz="1400" b="0" strike="noStrike" spc="-1" dirty="0">
              <a:latin typeface="Arial"/>
            </a:endParaRPr>
          </a:p>
          <a:p>
            <a:pPr algn="just">
              <a:lnSpc>
                <a:spcPct val="100000"/>
              </a:lnSpc>
              <a:spcBef>
                <a:spcPts val="1001"/>
              </a:spcBef>
              <a:tabLst>
                <a:tab pos="0" algn="l"/>
              </a:tabLst>
            </a:pPr>
            <a:endParaRPr lang="el-GR" sz="1400" b="0" strike="noStrike" spc="-1" dirty="0">
              <a:latin typeface="Arial"/>
            </a:endParaRPr>
          </a:p>
          <a:p>
            <a:pPr marL="0" indent="0">
              <a:lnSpc>
                <a:spcPct val="80000"/>
              </a:lnSpc>
              <a:spcBef>
                <a:spcPts val="249"/>
              </a:spcBef>
              <a:buNone/>
              <a:tabLst>
                <a:tab pos="0" algn="l"/>
              </a:tabLst>
            </a:pPr>
            <a:r>
              <a:rPr lang="el-GR" sz="1400" b="0" strike="noStrike" spc="-1" dirty="0">
                <a:solidFill>
                  <a:srgbClr val="000000"/>
                </a:solidFill>
                <a:highlight>
                  <a:srgbClr val="FFFFFF"/>
                </a:highlight>
                <a:latin typeface="Arial"/>
                <a:ea typeface="DejaVu Sans"/>
              </a:rPr>
              <a:t>Η λέξη προέρχεται από το ρήμα “κοινωνώ” που στα αρχαία ελληνικά σημαίνει μοιράζομαι  - κάνω κάτι μαζί με άλλους, Αντιπροσωπεύει ένα σύνολο συνειδητών ανθρώπινων σχέσεων που βασίζονται σε κοινές πολιτισμικές παραστάσεις</a:t>
            </a:r>
            <a:endParaRPr lang="el-GR" sz="1400" b="0" strike="noStrike" spc="-1" dirty="0">
              <a:latin typeface="Arial"/>
            </a:endParaRPr>
          </a:p>
          <a:p>
            <a:pPr marL="0" indent="0" algn="ctr">
              <a:lnSpc>
                <a:spcPct val="100000"/>
              </a:lnSpc>
              <a:spcBef>
                <a:spcPts val="1001"/>
              </a:spcBef>
              <a:buNone/>
              <a:tabLst>
                <a:tab pos="0" algn="l"/>
              </a:tabLst>
            </a:pPr>
            <a:endParaRPr lang="el-GR" sz="14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PlaceHolder 1"/>
          <p:cNvSpPr>
            <a:spLocks noGrp="1"/>
          </p:cNvSpPr>
          <p:nvPr>
            <p:ph type="subTitle"/>
          </p:nvPr>
        </p:nvSpPr>
        <p:spPr>
          <a:xfrm>
            <a:off x="532625" y="1979303"/>
            <a:ext cx="8274960" cy="2916720"/>
          </a:xfrm>
          <a:prstGeom prst="rect">
            <a:avLst/>
          </a:prstGeom>
          <a:noFill/>
          <a:ln w="0">
            <a:noFill/>
          </a:ln>
        </p:spPr>
        <p:txBody>
          <a:bodyPr lIns="0" tIns="0" rIns="0" bIns="0" anchor="ctr">
            <a:noAutofit/>
          </a:bodyPr>
          <a:lstStyle/>
          <a:p>
            <a:pPr marL="0" indent="0" algn="ctr">
              <a:lnSpc>
                <a:spcPct val="100000"/>
              </a:lnSpc>
              <a:spcBef>
                <a:spcPts val="1001"/>
              </a:spcBef>
              <a:buNone/>
              <a:tabLst>
                <a:tab pos="0" algn="l"/>
              </a:tabLst>
            </a:pPr>
            <a:r>
              <a:rPr lang="el-GR" sz="1400" b="1" strike="noStrike" spc="-1" dirty="0">
                <a:solidFill>
                  <a:srgbClr val="000000"/>
                </a:solidFill>
                <a:highlight>
                  <a:srgbClr val="FFFFFF"/>
                </a:highlight>
                <a:latin typeface="Arial"/>
                <a:ea typeface="DejaVu Sans"/>
              </a:rPr>
              <a:t>Από τη συλλεκτική κοινωνία στο παγκόσμιο χωριό (παράγοντες εξέλιξης)</a:t>
            </a:r>
          </a:p>
          <a:p>
            <a:pPr marL="0" indent="0" algn="just">
              <a:lnSpc>
                <a:spcPct val="100000"/>
              </a:lnSpc>
              <a:spcBef>
                <a:spcPts val="1001"/>
              </a:spcBef>
              <a:buNone/>
              <a:tabLst>
                <a:tab pos="0" algn="l"/>
              </a:tabLst>
            </a:pPr>
            <a:r>
              <a:rPr lang="el-GR" sz="1400" b="0" strike="noStrike" spc="-1" dirty="0">
                <a:solidFill>
                  <a:srgbClr val="000000"/>
                </a:solidFill>
                <a:highlight>
                  <a:srgbClr val="FFFFFF"/>
                </a:highlight>
                <a:latin typeface="Arial"/>
                <a:ea typeface="DejaVu Sans"/>
              </a:rPr>
              <a:t>Ο μετασχηματισμός της κοινωνίας επήλθε από μία σειρά κοινωνικών και πνευματικών εξελίξεων:</a:t>
            </a:r>
            <a:endParaRPr lang="el-GR" sz="1400" b="0" strike="noStrike" spc="-1" dirty="0">
              <a:latin typeface="Arial"/>
            </a:endParaRPr>
          </a:p>
          <a:p>
            <a:pPr marL="216000" indent="-216000" algn="just">
              <a:lnSpc>
                <a:spcPct val="100000"/>
              </a:lnSpc>
              <a:spcBef>
                <a:spcPts val="1001"/>
              </a:spcBef>
              <a:buClr>
                <a:srgbClr val="000000"/>
              </a:buClr>
              <a:buFont typeface="Wingdings" charset="2"/>
              <a:buChar char=""/>
              <a:tabLst>
                <a:tab pos="0" algn="l"/>
              </a:tabLst>
            </a:pPr>
            <a:r>
              <a:rPr lang="el-GR" sz="1400" b="0" strike="noStrike" spc="-1" dirty="0">
                <a:solidFill>
                  <a:srgbClr val="000000"/>
                </a:solidFill>
                <a:highlight>
                  <a:srgbClr val="FFFFFF"/>
                </a:highlight>
                <a:latin typeface="Arial"/>
                <a:ea typeface="DejaVu Sans"/>
              </a:rPr>
              <a:t> πολιτικές επαναστάσεις,</a:t>
            </a:r>
            <a:endParaRPr lang="el-GR" sz="1400" b="0" strike="noStrike" spc="-1" dirty="0">
              <a:latin typeface="Arial"/>
            </a:endParaRPr>
          </a:p>
          <a:p>
            <a:pPr marL="216000" indent="-216000" algn="just">
              <a:lnSpc>
                <a:spcPct val="100000"/>
              </a:lnSpc>
              <a:spcBef>
                <a:spcPts val="1001"/>
              </a:spcBef>
              <a:buClr>
                <a:srgbClr val="000000"/>
              </a:buClr>
              <a:buFont typeface="Wingdings" charset="2"/>
              <a:buChar char=""/>
              <a:tabLst>
                <a:tab pos="0" algn="l"/>
              </a:tabLst>
            </a:pPr>
            <a:r>
              <a:rPr lang="el-GR" sz="1400" b="0" strike="noStrike" spc="-1" dirty="0">
                <a:solidFill>
                  <a:srgbClr val="000000"/>
                </a:solidFill>
                <a:highlight>
                  <a:srgbClr val="FFFFFF"/>
                </a:highlight>
                <a:latin typeface="Arial"/>
                <a:ea typeface="DejaVu Sans"/>
              </a:rPr>
              <a:t> βιομηχανική επανάσταση, </a:t>
            </a:r>
            <a:endParaRPr lang="el-GR" sz="1400" b="0" strike="noStrike" spc="-1" dirty="0">
              <a:latin typeface="Arial"/>
            </a:endParaRPr>
          </a:p>
          <a:p>
            <a:pPr marL="216000" indent="-216000" algn="just">
              <a:lnSpc>
                <a:spcPct val="100000"/>
              </a:lnSpc>
              <a:spcBef>
                <a:spcPts val="1001"/>
              </a:spcBef>
              <a:buClr>
                <a:srgbClr val="000000"/>
              </a:buClr>
              <a:buFont typeface="Wingdings" charset="2"/>
              <a:buChar char=""/>
              <a:tabLst>
                <a:tab pos="0" algn="l"/>
              </a:tabLst>
            </a:pPr>
            <a:r>
              <a:rPr lang="el-GR" sz="1400" b="0" strike="noStrike" spc="-1" dirty="0">
                <a:solidFill>
                  <a:srgbClr val="000000"/>
                </a:solidFill>
                <a:highlight>
                  <a:srgbClr val="FFFFFF"/>
                </a:highlight>
                <a:latin typeface="Arial"/>
                <a:ea typeface="DejaVu Sans"/>
              </a:rPr>
              <a:t> θρησκευτικές αλλαγές, </a:t>
            </a:r>
            <a:endParaRPr lang="el-GR" sz="1400" b="0" strike="noStrike" spc="-1" dirty="0">
              <a:latin typeface="Arial"/>
            </a:endParaRPr>
          </a:p>
          <a:p>
            <a:pPr marL="216000" indent="-216000" algn="just">
              <a:lnSpc>
                <a:spcPct val="100000"/>
              </a:lnSpc>
              <a:spcBef>
                <a:spcPts val="1001"/>
              </a:spcBef>
              <a:buClr>
                <a:srgbClr val="000000"/>
              </a:buClr>
              <a:buFont typeface="Wingdings" charset="2"/>
              <a:buChar char=""/>
              <a:tabLst>
                <a:tab pos="0" algn="l"/>
              </a:tabLst>
            </a:pPr>
            <a:r>
              <a:rPr lang="el-GR" sz="1400" b="0" strike="noStrike" spc="-1" dirty="0">
                <a:solidFill>
                  <a:srgbClr val="000000"/>
                </a:solidFill>
                <a:highlight>
                  <a:srgbClr val="FFFFFF"/>
                </a:highlight>
                <a:latin typeface="Arial"/>
                <a:ea typeface="DejaVu Sans"/>
              </a:rPr>
              <a:t> αστικοποίηση, </a:t>
            </a:r>
            <a:endParaRPr lang="el-GR" sz="1400" b="0" strike="noStrike" spc="-1" dirty="0">
              <a:latin typeface="Arial"/>
            </a:endParaRPr>
          </a:p>
          <a:p>
            <a:pPr marL="216000" indent="-216000" algn="just">
              <a:lnSpc>
                <a:spcPct val="100000"/>
              </a:lnSpc>
              <a:spcBef>
                <a:spcPts val="1001"/>
              </a:spcBef>
              <a:buClr>
                <a:srgbClr val="000000"/>
              </a:buClr>
              <a:buFont typeface="Wingdings" charset="2"/>
              <a:buChar char=""/>
              <a:tabLst>
                <a:tab pos="0" algn="l"/>
              </a:tabLst>
            </a:pPr>
            <a:r>
              <a:rPr lang="el-GR" sz="1400" b="0" strike="noStrike" spc="-1" dirty="0">
                <a:solidFill>
                  <a:srgbClr val="000000"/>
                </a:solidFill>
                <a:highlight>
                  <a:srgbClr val="FFFFFF"/>
                </a:highlight>
                <a:latin typeface="Arial"/>
                <a:ea typeface="DejaVu Sans"/>
              </a:rPr>
              <a:t> ελεύθερη αγορά, </a:t>
            </a:r>
            <a:endParaRPr lang="el-GR" sz="1400" b="0" strike="noStrike" spc="-1" dirty="0">
              <a:latin typeface="Arial"/>
            </a:endParaRPr>
          </a:p>
          <a:p>
            <a:pPr marL="216000" indent="-216000" algn="just">
              <a:lnSpc>
                <a:spcPct val="100000"/>
              </a:lnSpc>
              <a:spcBef>
                <a:spcPts val="1001"/>
              </a:spcBef>
              <a:buClr>
                <a:srgbClr val="000000"/>
              </a:buClr>
              <a:buFont typeface="Wingdings" charset="2"/>
              <a:buChar char=""/>
              <a:tabLst>
                <a:tab pos="0" algn="l"/>
              </a:tabLst>
            </a:pPr>
            <a:r>
              <a:rPr lang="el-GR" sz="1400" b="0" strike="noStrike" spc="-1" dirty="0">
                <a:solidFill>
                  <a:srgbClr val="000000"/>
                </a:solidFill>
                <a:highlight>
                  <a:srgbClr val="FFFFFF"/>
                </a:highlight>
                <a:latin typeface="Arial"/>
                <a:ea typeface="DejaVu Sans"/>
              </a:rPr>
              <a:t> τεχνολογική επανάσταση κ.α. </a:t>
            </a:r>
            <a:endParaRPr lang="el-GR" sz="1400" b="0" strike="noStrike" spc="-1" dirty="0">
              <a:latin typeface="Arial"/>
            </a:endParaRPr>
          </a:p>
          <a:p>
            <a:pPr algn="just">
              <a:lnSpc>
                <a:spcPct val="100000"/>
              </a:lnSpc>
              <a:spcBef>
                <a:spcPts val="1001"/>
              </a:spcBef>
              <a:tabLst>
                <a:tab pos="0" algn="l"/>
              </a:tabLst>
            </a:pPr>
            <a:endParaRPr lang="el-GR" sz="1400" b="0" strike="noStrike" spc="-1" dirty="0">
              <a:latin typeface="Arial"/>
            </a:endParaRPr>
          </a:p>
          <a:p>
            <a:pPr marL="0" indent="0" algn="just">
              <a:lnSpc>
                <a:spcPct val="100000"/>
              </a:lnSpc>
              <a:spcBef>
                <a:spcPts val="1001"/>
              </a:spcBef>
              <a:buNone/>
              <a:tabLst>
                <a:tab pos="0" algn="l"/>
              </a:tabLst>
            </a:pPr>
            <a:r>
              <a:rPr lang="el-GR" sz="1400" b="0" strike="noStrike" spc="-1" dirty="0">
                <a:solidFill>
                  <a:srgbClr val="000000"/>
                </a:solidFill>
                <a:highlight>
                  <a:srgbClr val="FFFFFF"/>
                </a:highlight>
                <a:latin typeface="Arial"/>
                <a:ea typeface="DejaVu Sans"/>
              </a:rPr>
              <a:t>όλες αυτές οι εξελίξεις συντέλεσαν στην αλλαγή της κοινωνίας στον τόπο και στον χρόνο.</a:t>
            </a:r>
          </a:p>
          <a:p>
            <a:pPr marL="0" indent="0" algn="just">
              <a:lnSpc>
                <a:spcPct val="100000"/>
              </a:lnSpc>
              <a:spcBef>
                <a:spcPts val="1001"/>
              </a:spcBef>
              <a:buNone/>
              <a:tabLst>
                <a:tab pos="0" algn="l"/>
              </a:tabLst>
            </a:pPr>
            <a:endParaRPr lang="el-GR" sz="1400" b="0" strike="noStrike" spc="-1" dirty="0">
              <a:latin typeface="Arial"/>
            </a:endParaRPr>
          </a:p>
          <a:p>
            <a:pPr marL="0" indent="0" algn="ctr">
              <a:lnSpc>
                <a:spcPct val="100000"/>
              </a:lnSpc>
              <a:spcBef>
                <a:spcPts val="1001"/>
              </a:spcBef>
              <a:buNone/>
              <a:tabLst>
                <a:tab pos="0" algn="l"/>
              </a:tabLst>
            </a:pPr>
            <a:endParaRPr lang="el-GR" sz="1400" b="0" strike="noStrike" spc="-1" dirty="0">
              <a:latin typeface="Arial"/>
            </a:endParaRPr>
          </a:p>
          <a:p>
            <a:pPr algn="ctr">
              <a:lnSpc>
                <a:spcPct val="100000"/>
              </a:lnSpc>
              <a:spcBef>
                <a:spcPts val="1001"/>
              </a:spcBef>
              <a:tabLst>
                <a:tab pos="0" algn="l"/>
              </a:tabLst>
            </a:pPr>
            <a:endParaRPr lang="el-GR" sz="3200" b="0" strike="noStrike" spc="-1"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 name="PlaceHolder 1"/>
          <p:cNvSpPr>
            <a:spLocks noGrp="1"/>
          </p:cNvSpPr>
          <p:nvPr>
            <p:ph type="subTitle"/>
          </p:nvPr>
        </p:nvSpPr>
        <p:spPr>
          <a:xfrm>
            <a:off x="504000" y="1326600"/>
            <a:ext cx="9070200" cy="3286800"/>
          </a:xfrm>
          <a:prstGeom prst="rect">
            <a:avLst/>
          </a:prstGeom>
          <a:noFill/>
          <a:ln w="0">
            <a:noFill/>
          </a:ln>
        </p:spPr>
        <p:txBody>
          <a:bodyPr lIns="0" tIns="0" rIns="0" bIns="0" anchor="ctr">
            <a:noAutofit/>
          </a:bodyPr>
          <a:lstStyle/>
          <a:p>
            <a:pPr algn="ctr"/>
            <a:endParaRPr lang="el-GR" sz="3200" b="0" strike="noStrike" spc="-1" dirty="0">
              <a:latin typeface="Arial"/>
            </a:endParaRPr>
          </a:p>
        </p:txBody>
      </p:sp>
      <p:sp>
        <p:nvSpPr>
          <p:cNvPr id="584" name="Ορθογώνιο 3"/>
          <p:cNvSpPr/>
          <p:nvPr/>
        </p:nvSpPr>
        <p:spPr>
          <a:xfrm>
            <a:off x="762120" y="1393200"/>
            <a:ext cx="2922840" cy="1870560"/>
          </a:xfrm>
          <a:prstGeom prst="rect">
            <a:avLst/>
          </a:prstGeom>
          <a:solidFill>
            <a:srgbClr val="4F81BD"/>
          </a:solidFill>
          <a:ln>
            <a:solidFill>
              <a:srgbClr val="3A5F8B"/>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l-GR" sz="1200" b="0" strike="noStrike" spc="-1">
                <a:solidFill>
                  <a:schemeClr val="lt1"/>
                </a:solidFill>
                <a:latin typeface="Arial"/>
                <a:ea typeface="DejaVu Sans"/>
              </a:rPr>
              <a:t>Μεγαλουπόλεις</a:t>
            </a:r>
            <a:endParaRPr lang="el-GR" sz="1200" b="0" strike="noStrike" spc="-1">
              <a:latin typeface="Arial"/>
            </a:endParaRPr>
          </a:p>
          <a:p>
            <a:pPr algn="ctr">
              <a:lnSpc>
                <a:spcPct val="100000"/>
              </a:lnSpc>
            </a:pPr>
            <a:r>
              <a:rPr lang="el-GR" sz="1200" b="0" strike="noStrike" spc="-1">
                <a:solidFill>
                  <a:schemeClr val="lt1"/>
                </a:solidFill>
                <a:latin typeface="Arial"/>
                <a:ea typeface="DejaVu Sans"/>
              </a:rPr>
              <a:t>Παγκοσμιοποιημένες πόλεις</a:t>
            </a:r>
            <a:endParaRPr lang="el-GR" sz="1200" b="0" strike="noStrike" spc="-1">
              <a:latin typeface="Arial"/>
            </a:endParaRPr>
          </a:p>
        </p:txBody>
      </p:sp>
      <p:sp>
        <p:nvSpPr>
          <p:cNvPr id="585" name="Δεξιό βέλος 4"/>
          <p:cNvSpPr/>
          <p:nvPr/>
        </p:nvSpPr>
        <p:spPr>
          <a:xfrm>
            <a:off x="3839040" y="2082960"/>
            <a:ext cx="1137600" cy="346680"/>
          </a:xfrm>
          <a:prstGeom prst="rightArrow">
            <a:avLst>
              <a:gd name="adj1" fmla="val 50000"/>
              <a:gd name="adj2" fmla="val 50000"/>
            </a:avLst>
          </a:prstGeom>
          <a:solidFill>
            <a:srgbClr val="4F81BD"/>
          </a:solidFill>
          <a:ln>
            <a:solidFill>
              <a:srgbClr val="3A5F8B"/>
            </a:solidFill>
          </a:ln>
        </p:spPr>
        <p:style>
          <a:lnRef idx="2">
            <a:schemeClr val="accent1">
              <a:shade val="50000"/>
            </a:schemeClr>
          </a:lnRef>
          <a:fillRef idx="1">
            <a:schemeClr val="accent1"/>
          </a:fillRef>
          <a:effectRef idx="0">
            <a:schemeClr val="accent1"/>
          </a:effectRef>
          <a:fontRef idx="minor"/>
        </p:style>
        <p:txBody>
          <a:bodyPr lIns="90000" tIns="173520" rIns="90000" bIns="173520" anchor="ctr">
            <a:noAutofit/>
          </a:bodyPr>
          <a:lstStyle/>
          <a:p>
            <a:pPr algn="ctr">
              <a:lnSpc>
                <a:spcPct val="100000"/>
              </a:lnSpc>
            </a:pPr>
            <a:r>
              <a:rPr lang="el-GR" sz="800" b="0" strike="noStrike" spc="-1">
                <a:solidFill>
                  <a:schemeClr val="lt1"/>
                </a:solidFill>
                <a:latin typeface="Arial"/>
                <a:ea typeface="DejaVu Sans"/>
              </a:rPr>
              <a:t>χαρακτηριστικά</a:t>
            </a:r>
            <a:endParaRPr lang="el-GR" sz="800" b="0" strike="noStrike" spc="-1">
              <a:latin typeface="Arial"/>
            </a:endParaRPr>
          </a:p>
        </p:txBody>
      </p:sp>
      <p:sp>
        <p:nvSpPr>
          <p:cNvPr id="586" name="Ορθογώνιο 5"/>
          <p:cNvSpPr/>
          <p:nvPr/>
        </p:nvSpPr>
        <p:spPr>
          <a:xfrm>
            <a:off x="5609880" y="1393200"/>
            <a:ext cx="3205800" cy="1812600"/>
          </a:xfrm>
          <a:prstGeom prst="rect">
            <a:avLst/>
          </a:prstGeom>
          <a:solidFill>
            <a:srgbClr val="4F81BD"/>
          </a:solidFill>
          <a:ln>
            <a:solidFill>
              <a:srgbClr val="3A5F8B"/>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l-GR" sz="1000" b="0" strike="noStrike" spc="-1">
                <a:solidFill>
                  <a:srgbClr val="FFFFFF"/>
                </a:solidFill>
                <a:latin typeface="Arial"/>
                <a:ea typeface="DejaVu Sans"/>
              </a:rPr>
              <a:t>Αστικοποίηση, Ανοιχτά σύνορα, ενοποιημένη Ευρώπη, ελεύθερο εμπόριο, διακρατικά δίκτυα, οικονομική παγκοσμιοποίηση, ψηφιοποίηση</a:t>
            </a:r>
            <a:endParaRPr lang="el-GR" sz="1000" b="0" strike="noStrike" spc="-1">
              <a:latin typeface="Arial"/>
            </a:endParaRPr>
          </a:p>
          <a:p>
            <a:pPr algn="ctr">
              <a:lnSpc>
                <a:spcPct val="100000"/>
              </a:lnSpc>
            </a:pPr>
            <a:r>
              <a:rPr lang="el-GR" sz="1000" b="0" strike="noStrike" spc="-1">
                <a:solidFill>
                  <a:srgbClr val="FFFFFF"/>
                </a:solidFill>
                <a:latin typeface="Arial"/>
                <a:ea typeface="DejaVu Sans"/>
              </a:rPr>
              <a:t>άλλαξαν τον κόσμο</a:t>
            </a:r>
            <a:endParaRPr lang="el-GR" sz="1000" b="0" strike="noStrike" spc="-1">
              <a:latin typeface="Arial"/>
            </a:endParaRPr>
          </a:p>
          <a:p>
            <a:pPr algn="ctr">
              <a:lnSpc>
                <a:spcPct val="100000"/>
              </a:lnSpc>
            </a:pPr>
            <a:endParaRPr lang="el-GR" sz="1000" b="0" strike="noStrike" spc="-1">
              <a:latin typeface="Arial"/>
            </a:endParaRPr>
          </a:p>
          <a:p>
            <a:pPr algn="ctr">
              <a:lnSpc>
                <a:spcPct val="100000"/>
              </a:lnSpc>
            </a:pPr>
            <a:r>
              <a:rPr lang="el-GR" sz="1000" b="0" strike="noStrike" spc="-1">
                <a:solidFill>
                  <a:srgbClr val="FFFFFF"/>
                </a:solidFill>
                <a:latin typeface="Arial"/>
                <a:ea typeface="DejaVu Sans"/>
              </a:rPr>
              <a:t>Πολυπολιτισμικότητα, κλιματική αλλαγή, ενέργεια, φτωχοποίηση πληθυσμού, προσφυγικό, μεταναστευτικό,κοινωνικό αποκλεισμό, ανισότητα</a:t>
            </a:r>
            <a:endParaRPr lang="el-GR" sz="10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 name="PlaceHolder 1"/>
          <p:cNvSpPr>
            <a:spLocks noGrp="1"/>
          </p:cNvSpPr>
          <p:nvPr>
            <p:ph type="title"/>
          </p:nvPr>
        </p:nvSpPr>
        <p:spPr>
          <a:xfrm>
            <a:off x="504000" y="226080"/>
            <a:ext cx="9070200" cy="944640"/>
          </a:xfrm>
          <a:prstGeom prst="rect">
            <a:avLst/>
          </a:prstGeom>
          <a:solidFill>
            <a:schemeClr val="lt1"/>
          </a:solidFill>
          <a:ln w="25560">
            <a:solidFill>
              <a:srgbClr val="4F81BD"/>
            </a:solidFill>
            <a:miter/>
          </a:ln>
        </p:spPr>
        <p:txBody>
          <a:bodyPr lIns="0" tIns="0" rIns="0" bIns="0" anchor="ctr">
            <a:noAutofit/>
          </a:bodyPr>
          <a:lstStyle/>
          <a:p>
            <a:pPr indent="0" algn="ctr">
              <a:lnSpc>
                <a:spcPct val="90000"/>
              </a:lnSpc>
              <a:buNone/>
              <a:tabLst>
                <a:tab pos="0" algn="l"/>
              </a:tabLst>
            </a:pPr>
            <a:r>
              <a:rPr lang="el-GR" sz="1600" b="0" strike="noStrike" spc="-1">
                <a:solidFill>
                  <a:schemeClr val="dk1"/>
                </a:solidFill>
                <a:latin typeface="Arial"/>
                <a:ea typeface="DejaVu Sans"/>
              </a:rPr>
              <a:t>Σύμφωνα με την έρευνα του ΟΗΕ από το Τμήμα Πληθυσμού του τμήματος Οικονομικών και Κοινωνικών Υποθέσεων των Ηνωμένων Εθνών</a:t>
            </a:r>
            <a:r>
              <a:rPr sz="1600"/>
              <a:t/>
            </a:r>
            <a:br>
              <a:rPr sz="1600"/>
            </a:br>
            <a:r>
              <a:rPr lang="el-GR" sz="1600" b="0" strike="noStrike" spc="-1">
                <a:solidFill>
                  <a:schemeClr val="dk1"/>
                </a:solidFill>
                <a:latin typeface="Arial"/>
                <a:ea typeface="DejaVu Sans"/>
              </a:rPr>
              <a:t> (UN DESA,2018)</a:t>
            </a:r>
            <a:endParaRPr lang="el-GR" sz="1600" b="0" strike="noStrike" spc="-1">
              <a:solidFill>
                <a:srgbClr val="000000"/>
              </a:solidFill>
              <a:latin typeface="Arial"/>
            </a:endParaRPr>
          </a:p>
        </p:txBody>
      </p:sp>
      <p:sp>
        <p:nvSpPr>
          <p:cNvPr id="588" name="PlaceHolder 2"/>
          <p:cNvSpPr>
            <a:spLocks noGrp="1"/>
          </p:cNvSpPr>
          <p:nvPr>
            <p:ph/>
          </p:nvPr>
        </p:nvSpPr>
        <p:spPr>
          <a:xfrm>
            <a:off x="504000" y="1326600"/>
            <a:ext cx="4425120" cy="2091600"/>
          </a:xfrm>
          <a:prstGeom prst="rect">
            <a:avLst/>
          </a:prstGeom>
          <a:solidFill>
            <a:schemeClr val="lt1"/>
          </a:solidFill>
          <a:ln w="25560">
            <a:solidFill>
              <a:srgbClr val="4F81BD"/>
            </a:solidFill>
            <a:miter/>
          </a:ln>
        </p:spPr>
        <p:txBody>
          <a:bodyPr lIns="0" tIns="0" rIns="0" bIns="0" anchor="t">
            <a:normAutofit/>
          </a:bodyPr>
          <a:lstStyle/>
          <a:p>
            <a:pPr marL="432000" indent="0">
              <a:lnSpc>
                <a:spcPct val="90000"/>
              </a:lnSpc>
              <a:spcBef>
                <a:spcPts val="1417"/>
              </a:spcBef>
              <a:buNone/>
              <a:tabLst>
                <a:tab pos="0" algn="l"/>
              </a:tabLst>
            </a:pPr>
            <a:r>
              <a:rPr lang="el-GR" sz="2000" b="0" strike="noStrike" spc="-1">
                <a:solidFill>
                  <a:schemeClr val="dk1"/>
                </a:solidFill>
                <a:latin typeface="Arial"/>
                <a:ea typeface="DejaVu Sans"/>
              </a:rPr>
              <a:t>&gt;7 δις άνθρωποι ζουν στην γη, περίπου το 55% ζει σε περιοχές που ταξινομούνται ως αστικές </a:t>
            </a:r>
            <a:endParaRPr lang="el-GR" sz="2000" b="0" strike="noStrike" spc="-1">
              <a:solidFill>
                <a:srgbClr val="000000"/>
              </a:solidFill>
              <a:latin typeface="Arial"/>
            </a:endParaRPr>
          </a:p>
        </p:txBody>
      </p:sp>
      <p:sp>
        <p:nvSpPr>
          <p:cNvPr id="589" name="PlaceHolder 3"/>
          <p:cNvSpPr>
            <a:spLocks noGrp="1"/>
          </p:cNvSpPr>
          <p:nvPr>
            <p:ph/>
          </p:nvPr>
        </p:nvSpPr>
        <p:spPr>
          <a:xfrm>
            <a:off x="5149080" y="1326600"/>
            <a:ext cx="4425120" cy="2091600"/>
          </a:xfrm>
          <a:prstGeom prst="rect">
            <a:avLst/>
          </a:prstGeom>
          <a:solidFill>
            <a:schemeClr val="lt1"/>
          </a:solidFill>
          <a:ln w="25560">
            <a:solidFill>
              <a:srgbClr val="4F81BD"/>
            </a:solidFill>
            <a:miter/>
          </a:ln>
        </p:spPr>
        <p:txBody>
          <a:bodyPr lIns="0" tIns="0" rIns="0" bIns="0" anchor="t">
            <a:normAutofit/>
          </a:bodyPr>
          <a:lstStyle/>
          <a:p>
            <a:pPr marL="432000" indent="0">
              <a:lnSpc>
                <a:spcPct val="90000"/>
              </a:lnSpc>
              <a:spcBef>
                <a:spcPts val="1417"/>
              </a:spcBef>
              <a:buNone/>
              <a:tabLst>
                <a:tab pos="0" algn="l"/>
              </a:tabLst>
            </a:pPr>
            <a:r>
              <a:rPr lang="el-GR" sz="2000" b="1" strike="noStrike" spc="-1">
                <a:solidFill>
                  <a:schemeClr val="dk1"/>
                </a:solidFill>
                <a:latin typeface="Arial"/>
                <a:ea typeface="DejaVu Sans"/>
              </a:rPr>
              <a:t>2050</a:t>
            </a:r>
            <a:r>
              <a:rPr lang="el-GR" sz="2000" b="0" strike="noStrike" spc="-1">
                <a:solidFill>
                  <a:schemeClr val="dk1"/>
                </a:solidFill>
                <a:latin typeface="Arial"/>
                <a:ea typeface="DejaVu Sans"/>
              </a:rPr>
              <a:t> υπολογίζεται ότι θα φθάσουν &gt;9 δις, περίπου το 68% θα ζει σε αστικές περιοχές</a:t>
            </a:r>
            <a:endParaRPr lang="el-GR" sz="2000" b="0" strike="noStrike" spc="-1">
              <a:solidFill>
                <a:srgbClr val="000000"/>
              </a:solidFill>
              <a:latin typeface="Arial"/>
            </a:endParaRPr>
          </a:p>
          <a:p>
            <a:pPr marL="432000" indent="0">
              <a:lnSpc>
                <a:spcPct val="90000"/>
              </a:lnSpc>
              <a:spcBef>
                <a:spcPts val="1417"/>
              </a:spcBef>
              <a:buNone/>
              <a:tabLst>
                <a:tab pos="0" algn="l"/>
              </a:tabLst>
            </a:pPr>
            <a:endParaRPr lang="el-GR" sz="3200" b="0" strike="noStrike" spc="-1">
              <a:solidFill>
                <a:srgbClr val="000000"/>
              </a:solidFill>
              <a:latin typeface="Arial"/>
            </a:endParaRPr>
          </a:p>
        </p:txBody>
      </p:sp>
      <p:sp>
        <p:nvSpPr>
          <p:cNvPr id="590" name="TextBox 358"/>
          <p:cNvSpPr/>
          <p:nvPr/>
        </p:nvSpPr>
        <p:spPr>
          <a:xfrm>
            <a:off x="504000" y="3634560"/>
            <a:ext cx="9070200" cy="944640"/>
          </a:xfrm>
          <a:prstGeom prst="rect">
            <a:avLst/>
          </a:prstGeom>
          <a:solidFill>
            <a:srgbClr val="FFFFFF"/>
          </a:solidFill>
          <a:ln>
            <a:solidFill>
              <a:srgbClr val="4F81BD"/>
            </a:solidFill>
          </a:ln>
        </p:spPr>
        <p:style>
          <a:lnRef idx="2">
            <a:schemeClr val="accent1"/>
          </a:lnRef>
          <a:fillRef idx="1">
            <a:schemeClr val="lt1"/>
          </a:fillRef>
          <a:effectRef idx="0">
            <a:schemeClr val="accent1"/>
          </a:effectRef>
          <a:fontRef idx="minor"/>
        </p:style>
        <p:txBody>
          <a:bodyPr lIns="0" tIns="0" rIns="0" bIns="0" anchor="ctr">
            <a:noAutofit/>
          </a:bodyPr>
          <a:lstStyle/>
          <a:p>
            <a:pPr algn="ctr">
              <a:lnSpc>
                <a:spcPct val="100000"/>
              </a:lnSpc>
            </a:pPr>
            <a:r>
              <a:rPr lang="el-GR" sz="1800" b="0" strike="noStrike" spc="-1">
                <a:solidFill>
                  <a:schemeClr val="dk1"/>
                </a:solidFill>
                <a:latin typeface="Arial"/>
                <a:ea typeface="DejaVu Sans"/>
              </a:rPr>
              <a:t>Ο ΟΗΕ εκτιμά ότι μέχρι το 2030 θα έχουμε 43 μεγαλουπόλεις</a:t>
            </a:r>
            <a:endParaRPr lang="el-GR" sz="1800" b="0" strike="noStrike" spc="-1">
              <a:latin typeface="Arial"/>
            </a:endParaRPr>
          </a:p>
          <a:p>
            <a:pPr algn="ctr">
              <a:lnSpc>
                <a:spcPct val="100000"/>
              </a:lnSpc>
            </a:pPr>
            <a:r>
              <a:rPr lang="el-GR" sz="1200" b="0" i="1" strike="noStrike" spc="-1">
                <a:solidFill>
                  <a:schemeClr val="dk1"/>
                </a:solidFill>
                <a:latin typeface="Arial"/>
                <a:ea typeface="DejaVu Sans"/>
              </a:rPr>
              <a:t>Μερικές από τις μεγαλύτερες μεγαλουπόλεις στον κόσμο </a:t>
            </a:r>
            <a:r>
              <a:rPr sz="1200"/>
              <a:t/>
            </a:r>
            <a:br>
              <a:rPr sz="1200"/>
            </a:br>
            <a:r>
              <a:rPr lang="el-GR" sz="1200" b="0" i="1" strike="noStrike" spc="-1">
                <a:solidFill>
                  <a:schemeClr val="dk1"/>
                </a:solidFill>
                <a:latin typeface="Arial"/>
                <a:ea typeface="DejaVu Sans"/>
              </a:rPr>
              <a:t>Τόκιο, Νέο Δελχί, Σανγκάη, Σάο Πάολο</a:t>
            </a:r>
            <a:r>
              <a:rPr sz="1200"/>
              <a:t/>
            </a:r>
            <a:br>
              <a:rPr sz="1200"/>
            </a:br>
            <a:endParaRPr lang="el-GR" sz="1200" b="0" strike="noStrike" spc="-1">
              <a:latin typeface="Arial"/>
            </a:endParaRPr>
          </a:p>
        </p:txBody>
      </p:sp>
      <p:sp>
        <p:nvSpPr>
          <p:cNvPr id="5" name="PlaceHolder 4"/>
          <p:cNvSpPr>
            <a:spLocks noGrp="1"/>
          </p:cNvSpPr>
          <p:nvPr>
            <p:ph type="sldNum" idx="15"/>
          </p:nvPr>
        </p:nvSpPr>
        <p:spPr/>
        <p:txBody>
          <a:bodyPr/>
          <a:lstStyle/>
          <a:p>
            <a:fld id="{9EC37CFE-F3A3-4CD6-9CEC-27C3A91E33C3}" type="slidenum">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1" name="Εικόνα 354"/>
          <p:cNvPicPr/>
          <p:nvPr/>
        </p:nvPicPr>
        <p:blipFill>
          <a:blip r:embed="rId2"/>
          <a:stretch/>
        </p:blipFill>
        <p:spPr>
          <a:xfrm>
            <a:off x="720" y="-88920"/>
            <a:ext cx="10078560" cy="5668200"/>
          </a:xfrm>
          <a:prstGeom prst="rect">
            <a:avLst/>
          </a:prstGeom>
          <a:ln w="0">
            <a:noFill/>
          </a:ln>
        </p:spPr>
      </p:pic>
      <p:sp>
        <p:nvSpPr>
          <p:cNvPr id="2" name="PlaceHolder 1"/>
          <p:cNvSpPr>
            <a:spLocks noGrp="1"/>
          </p:cNvSpPr>
          <p:nvPr>
            <p:ph type="sldNum" idx="18"/>
          </p:nvPr>
        </p:nvSpPr>
        <p:spPr/>
        <p:txBody>
          <a:bodyPr/>
          <a:lstStyle/>
          <a:p>
            <a:fld id="{365D98A2-C024-4B36-8064-2C95E981EAEF}" type="slidenum">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PlaceHolder 1"/>
          <p:cNvSpPr>
            <a:spLocks noGrp="1"/>
          </p:cNvSpPr>
          <p:nvPr>
            <p:ph type="subTitle"/>
          </p:nvPr>
        </p:nvSpPr>
        <p:spPr>
          <a:xfrm>
            <a:off x="590760" y="934920"/>
            <a:ext cx="8274960" cy="2916720"/>
          </a:xfrm>
          <a:prstGeom prst="rect">
            <a:avLst/>
          </a:prstGeom>
          <a:noFill/>
          <a:ln w="0">
            <a:noFill/>
          </a:ln>
        </p:spPr>
        <p:txBody>
          <a:bodyPr lIns="0" tIns="0" rIns="0" bIns="0" anchor="ctr">
            <a:noAutofit/>
          </a:bodyPr>
          <a:lstStyle/>
          <a:p>
            <a:pPr algn="ctr">
              <a:lnSpc>
                <a:spcPct val="100000"/>
              </a:lnSpc>
              <a:spcBef>
                <a:spcPts val="1001"/>
              </a:spcBef>
              <a:tabLst>
                <a:tab pos="0" algn="l"/>
              </a:tabLst>
            </a:pPr>
            <a:r>
              <a:rPr lang="el-GR" sz="3200" b="0" strike="noStrike" spc="-1">
                <a:solidFill>
                  <a:srgbClr val="000000"/>
                </a:solidFill>
                <a:highlight>
                  <a:srgbClr val="FFFFFF"/>
                </a:highlight>
                <a:latin typeface="Arial"/>
                <a:ea typeface="DejaVu Sans"/>
              </a:rPr>
              <a:t>Η κοινωνία της συνεχούς αλλαγής και η ανάγκη χάραξης νέων πολιτικών</a:t>
            </a:r>
            <a:endParaRPr lang="el-GR" sz="3200" b="0" strike="noStrike" spc="-1">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 name="PlaceHolder 1"/>
          <p:cNvSpPr>
            <a:spLocks noGrp="1"/>
          </p:cNvSpPr>
          <p:nvPr>
            <p:ph type="subTitle"/>
          </p:nvPr>
        </p:nvSpPr>
        <p:spPr>
          <a:xfrm>
            <a:off x="544320" y="424080"/>
            <a:ext cx="8274960" cy="3895200"/>
          </a:xfrm>
          <a:prstGeom prst="rect">
            <a:avLst/>
          </a:prstGeom>
          <a:noFill/>
          <a:ln w="0">
            <a:noFill/>
          </a:ln>
        </p:spPr>
        <p:txBody>
          <a:bodyPr lIns="0" tIns="0" rIns="0" bIns="0" anchor="ctr">
            <a:noAutofit/>
          </a:bodyPr>
          <a:lstStyle/>
          <a:p>
            <a:pPr algn="just">
              <a:lnSpc>
                <a:spcPct val="100000"/>
              </a:lnSpc>
              <a:spcBef>
                <a:spcPts val="1001"/>
              </a:spcBef>
              <a:tabLst>
                <a:tab pos="0" algn="l"/>
              </a:tabLst>
            </a:pPr>
            <a:endParaRPr lang="el-GR" sz="1200" b="0" strike="noStrike" spc="-1">
              <a:latin typeface="Arial"/>
            </a:endParaRPr>
          </a:p>
          <a:p>
            <a:pPr algn="just">
              <a:lnSpc>
                <a:spcPct val="100000"/>
              </a:lnSpc>
              <a:spcBef>
                <a:spcPts val="1001"/>
              </a:spcBef>
              <a:tabLst>
                <a:tab pos="0" algn="l"/>
              </a:tabLst>
            </a:pPr>
            <a:endParaRPr lang="el-GR" sz="1200" b="0" strike="noStrike" spc="-1">
              <a:latin typeface="Arial"/>
            </a:endParaRPr>
          </a:p>
          <a:p>
            <a:pPr algn="just">
              <a:lnSpc>
                <a:spcPct val="100000"/>
              </a:lnSpc>
              <a:spcBef>
                <a:spcPts val="1001"/>
              </a:spcBef>
              <a:tabLst>
                <a:tab pos="0" algn="l"/>
              </a:tabLst>
            </a:pPr>
            <a:endParaRPr lang="el-GR" sz="1200" b="0" strike="noStrike" spc="-1">
              <a:latin typeface="Arial"/>
            </a:endParaRPr>
          </a:p>
          <a:p>
            <a:pPr algn="just">
              <a:lnSpc>
                <a:spcPct val="100000"/>
              </a:lnSpc>
              <a:spcBef>
                <a:spcPts val="1001"/>
              </a:spcBef>
              <a:tabLst>
                <a:tab pos="0" algn="l"/>
              </a:tabLst>
            </a:pPr>
            <a:r>
              <a:rPr lang="el-GR" sz="1200" b="0" strike="noStrike" spc="-1">
                <a:solidFill>
                  <a:srgbClr val="000000"/>
                </a:solidFill>
                <a:latin typeface="Arial"/>
                <a:ea typeface="DejaVu Sans"/>
              </a:rPr>
              <a:t>Οι πόλεις </a:t>
            </a:r>
            <a:r>
              <a:rPr lang="el-GR" sz="1200" b="0" strike="noStrike" spc="-1">
                <a:solidFill>
                  <a:srgbClr val="000000"/>
                </a:solidFill>
                <a:highlight>
                  <a:srgbClr val="FFFFFF"/>
                </a:highlight>
                <a:latin typeface="Arial"/>
                <a:ea typeface="DejaVu Sans"/>
              </a:rPr>
              <a:t>μεγαλώνουν οι πολλαπλές προκλήσεις που πρέπει να αντιμετωπίσουν δεν μπορούν να αντιμετωπιστούν με πρακτικές που ασκούνταν τα τελευταία χρόνια στο αστικό επίπεδο και δεν είχαν κανένα αποτέλεσμα. Η παγκοσμιοποίηση επιβαρύνει το αστικό τοπίο και οι πόλεις υφίστανται το βάρος των συγκρούσεων και των κρίσεων υπονομεύοντας τις κοινωνικές αξίες, την ποιότητα ζωής σε όλα τα επίπεδα και εν τέλει και την τοπική κοινότητα. Η προσπάθεια σύγκλισης αυτών των δύο της αυξανόμενης αστικοποίησης και των συγκρούσεων απαιτεί μια βελτιωμένη προσέγγιση για την ανασυγκρότηση και την ανάκαμψη των πόλεων μια προσέγγιση που θέτει τον πολιτισμό στο επίκεντρό της. Χρειάζεται αλλαγή</a:t>
            </a:r>
            <a:r>
              <a:rPr lang="el-GR" sz="1200" b="0" strike="noStrike" spc="-1">
                <a:solidFill>
                  <a:srgbClr val="000000"/>
                </a:solidFill>
                <a:latin typeface="Arial"/>
                <a:ea typeface="DejaVu Sans"/>
              </a:rPr>
              <a:t> πολιτικής με στρατηγικές ικανότητες αστικής οργάνωσης, συνεργατικών δικτύων, ιδιωτικής συμμετοχής πολιτών</a:t>
            </a:r>
            <a:r>
              <a:rPr lang="en-US" sz="1200" b="0" strike="noStrike" spc="-1">
                <a:solidFill>
                  <a:srgbClr val="000000"/>
                </a:solidFill>
                <a:latin typeface="Arial"/>
                <a:ea typeface="DejaVu Sans"/>
              </a:rPr>
              <a:t>.</a:t>
            </a:r>
            <a:endParaRPr lang="el-GR" sz="1200" b="0" strike="noStrike" spc="-1">
              <a:latin typeface="Arial"/>
            </a:endParaRPr>
          </a:p>
          <a:p>
            <a:pPr algn="just">
              <a:lnSpc>
                <a:spcPct val="100000"/>
              </a:lnSpc>
              <a:spcBef>
                <a:spcPts val="1001"/>
              </a:spcBef>
              <a:tabLst>
                <a:tab pos="0" algn="l"/>
              </a:tabLst>
            </a:pPr>
            <a:endParaRPr lang="el-GR" sz="1200" b="0" strike="noStrike" spc="-1">
              <a:latin typeface="Arial"/>
            </a:endParaRPr>
          </a:p>
          <a:p>
            <a:pPr algn="just">
              <a:lnSpc>
                <a:spcPct val="100000"/>
              </a:lnSpc>
              <a:spcBef>
                <a:spcPts val="1001"/>
              </a:spcBef>
              <a:tabLst>
                <a:tab pos="0" algn="l"/>
              </a:tabLst>
            </a:pPr>
            <a:r>
              <a:rPr lang="el-GR" sz="1200" b="0" strike="noStrike" spc="-1">
                <a:solidFill>
                  <a:srgbClr val="000000"/>
                </a:solidFill>
                <a:highlight>
                  <a:srgbClr val="FFFFFF"/>
                </a:highlight>
                <a:latin typeface="Arial"/>
                <a:ea typeface="DejaVu Sans"/>
              </a:rPr>
              <a:t>Οι τρεις διαστάσεις της βιωσιμότητας (οικονομική, κοινωνική και περιβαλλοντική) είναι ενιαίες και αδιαίρετες και ο πολιτισμός αποτελεί αναπόσπαστο μέρος και των τριών (Συμβούλιο ΕΕ,2019)</a:t>
            </a:r>
            <a:endParaRPr lang="el-GR" sz="1200" b="0" strike="noStrike" spc="-1">
              <a:latin typeface="Arial"/>
            </a:endParaRPr>
          </a:p>
          <a:p>
            <a:pPr algn="just">
              <a:lnSpc>
                <a:spcPct val="100000"/>
              </a:lnSpc>
              <a:spcBef>
                <a:spcPts val="1001"/>
              </a:spcBef>
              <a:tabLst>
                <a:tab pos="0" algn="l"/>
              </a:tabLst>
            </a:pPr>
            <a:endParaRPr lang="el-GR" sz="1200" b="0" strike="noStrike" spc="-1">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PlaceHolder 1"/>
          <p:cNvSpPr>
            <a:spLocks noGrp="1"/>
          </p:cNvSpPr>
          <p:nvPr>
            <p:ph type="subTitle"/>
          </p:nvPr>
        </p:nvSpPr>
        <p:spPr>
          <a:xfrm>
            <a:off x="726120" y="1376280"/>
            <a:ext cx="8274960" cy="3193200"/>
          </a:xfrm>
          <a:prstGeom prst="rect">
            <a:avLst/>
          </a:prstGeom>
          <a:noFill/>
          <a:ln w="0">
            <a:noFill/>
          </a:ln>
        </p:spPr>
        <p:txBody>
          <a:bodyPr lIns="0" tIns="0" rIns="0" bIns="0" anchor="ctr">
            <a:noAutofit/>
          </a:bodyPr>
          <a:lstStyle/>
          <a:p>
            <a:pPr algn="ctr">
              <a:lnSpc>
                <a:spcPct val="90000"/>
              </a:lnSpc>
              <a:spcBef>
                <a:spcPts val="1001"/>
              </a:spcBef>
              <a:tabLst>
                <a:tab pos="0" algn="l"/>
              </a:tabLst>
            </a:pPr>
            <a:endParaRPr lang="el-GR" sz="3200" b="0" strike="noStrike" spc="-1" dirty="0">
              <a:latin typeface="Arial"/>
            </a:endParaRPr>
          </a:p>
          <a:p>
            <a:pPr algn="ctr">
              <a:lnSpc>
                <a:spcPct val="90000"/>
              </a:lnSpc>
              <a:spcBef>
                <a:spcPts val="1001"/>
              </a:spcBef>
              <a:tabLst>
                <a:tab pos="0" algn="l"/>
              </a:tabLst>
            </a:pPr>
            <a:r>
              <a:rPr lang="el-GR" sz="2400" b="0" strike="noStrike" spc="-1" dirty="0">
                <a:solidFill>
                  <a:srgbClr val="2C3E50"/>
                </a:solidFill>
                <a:latin typeface="Source Sans Pro"/>
                <a:ea typeface="DejaVu Sans"/>
              </a:rPr>
              <a:t>Ο πολιτισμός </a:t>
            </a:r>
            <a:endParaRPr lang="el-GR" sz="2400" b="0" strike="noStrike" spc="-1" dirty="0">
              <a:latin typeface="Arial"/>
            </a:endParaRPr>
          </a:p>
          <a:p>
            <a:pPr marL="0" indent="0" algn="ctr">
              <a:lnSpc>
                <a:spcPct val="90000"/>
              </a:lnSpc>
              <a:spcBef>
                <a:spcPts val="1001"/>
              </a:spcBef>
              <a:buNone/>
              <a:tabLst>
                <a:tab pos="0" algn="l"/>
              </a:tabLst>
            </a:pPr>
            <a:r>
              <a:rPr lang="el-GR" sz="1800" b="0" strike="noStrike" spc="-1" dirty="0">
                <a:solidFill>
                  <a:srgbClr val="2C3E50"/>
                </a:solidFill>
                <a:latin typeface="Source Sans Pro"/>
                <a:ea typeface="DejaVu Sans"/>
              </a:rPr>
              <a:t>Πυλώνες</a:t>
            </a:r>
            <a:endParaRPr lang="el-GR" sz="1800" b="0" strike="noStrike" spc="-1" dirty="0">
              <a:latin typeface="Arial"/>
            </a:endParaRPr>
          </a:p>
          <a:p>
            <a:pPr>
              <a:lnSpc>
                <a:spcPct val="90000"/>
              </a:lnSpc>
              <a:spcBef>
                <a:spcPts val="1001"/>
              </a:spcBef>
              <a:tabLst>
                <a:tab pos="0" algn="l"/>
              </a:tabLst>
            </a:pPr>
            <a:r>
              <a:rPr lang="el-GR" sz="1600" b="0" strike="noStrike" spc="-1" dirty="0">
                <a:solidFill>
                  <a:srgbClr val="2C3E50"/>
                </a:solidFill>
                <a:latin typeface="Source Sans Pro"/>
                <a:ea typeface="DejaVu Sans"/>
              </a:rPr>
              <a:t>Μοχλός οικονομικής ανάπτυξης                                            Ευρωπαϊκής ταυτότητας</a:t>
            </a:r>
            <a:endParaRPr lang="el-GR" sz="1600" b="0" strike="noStrike" spc="-1" dirty="0">
              <a:latin typeface="Arial"/>
            </a:endParaRPr>
          </a:p>
          <a:p>
            <a:pPr>
              <a:lnSpc>
                <a:spcPct val="90000"/>
              </a:lnSpc>
              <a:spcBef>
                <a:spcPts val="1001"/>
              </a:spcBef>
              <a:tabLst>
                <a:tab pos="0" algn="l"/>
              </a:tabLst>
            </a:pPr>
            <a:endParaRPr lang="el-GR" sz="1600" b="0" strike="noStrike" spc="-1" dirty="0">
              <a:latin typeface="Arial"/>
            </a:endParaRPr>
          </a:p>
          <a:p>
            <a:pPr>
              <a:lnSpc>
                <a:spcPct val="90000"/>
              </a:lnSpc>
              <a:spcBef>
                <a:spcPts val="1001"/>
              </a:spcBef>
              <a:tabLst>
                <a:tab pos="0" algn="l"/>
              </a:tabLst>
            </a:pPr>
            <a:r>
              <a:rPr lang="el-GR" sz="1600" b="0" strike="noStrike" spc="-1" dirty="0">
                <a:solidFill>
                  <a:srgbClr val="2C3E50"/>
                </a:solidFill>
                <a:latin typeface="Source Sans Pro"/>
                <a:ea typeface="DejaVu Sans"/>
              </a:rPr>
              <a:t>          Μέσο αναδιαμόρφωσης πόλεων        Ενσωμάτωσης και ένταξης χωρίς αποκλεισμούς</a:t>
            </a:r>
            <a:endParaRPr lang="el-GR" sz="1600" b="0" strike="noStrike" spc="-1" dirty="0">
              <a:latin typeface="Arial"/>
            </a:endParaRPr>
          </a:p>
          <a:p>
            <a:pPr>
              <a:lnSpc>
                <a:spcPct val="90000"/>
              </a:lnSpc>
              <a:spcBef>
                <a:spcPts val="1001"/>
              </a:spcBef>
              <a:tabLst>
                <a:tab pos="0" algn="l"/>
              </a:tabLst>
            </a:pPr>
            <a:r>
              <a:rPr lang="el-GR" sz="1600" b="0" strike="noStrike" spc="-1" dirty="0">
                <a:solidFill>
                  <a:srgbClr val="2C3E50"/>
                </a:solidFill>
                <a:latin typeface="Source Sans Pro"/>
                <a:ea typeface="DejaVu Sans"/>
              </a:rPr>
              <a:t>                                               </a:t>
            </a:r>
            <a:endParaRPr lang="el-GR" sz="1600" b="0" strike="noStrike" spc="-1" dirty="0">
              <a:latin typeface="Arial"/>
            </a:endParaRPr>
          </a:p>
        </p:txBody>
      </p:sp>
      <p:sp>
        <p:nvSpPr>
          <p:cNvPr id="595" name="Ευθεία γραμμή σύνδεσης 677"/>
          <p:cNvSpPr/>
          <p:nvPr/>
        </p:nvSpPr>
        <p:spPr>
          <a:xfrm flipH="1">
            <a:off x="4096440" y="3006000"/>
            <a:ext cx="539280" cy="434520"/>
          </a:xfrm>
          <a:prstGeom prst="line">
            <a:avLst/>
          </a:prstGeom>
          <a:ln w="0">
            <a:solidFill>
              <a:srgbClr val="3465A4"/>
            </a:solidFill>
            <a:tailEnd type="triangle" w="med" len="med"/>
          </a:ln>
        </p:spPr>
        <p:style>
          <a:lnRef idx="0">
            <a:scrgbClr r="0" g="0" b="0"/>
          </a:lnRef>
          <a:fillRef idx="0">
            <a:scrgbClr r="0" g="0" b="0"/>
          </a:fillRef>
          <a:effectRef idx="0">
            <a:scrgbClr r="0" g="0" b="0"/>
          </a:effectRef>
          <a:fontRef idx="minor"/>
        </p:style>
      </p:sp>
      <p:sp>
        <p:nvSpPr>
          <p:cNvPr id="596" name="Ευθεία γραμμή σύνδεσης 678"/>
          <p:cNvSpPr/>
          <p:nvPr/>
        </p:nvSpPr>
        <p:spPr>
          <a:xfrm flipH="1">
            <a:off x="3712320" y="2874600"/>
            <a:ext cx="385200" cy="278280"/>
          </a:xfrm>
          <a:prstGeom prst="line">
            <a:avLst/>
          </a:prstGeom>
          <a:ln w="0">
            <a:solidFill>
              <a:srgbClr val="3465A4"/>
            </a:solidFill>
            <a:tailEnd type="triangle" w="med" len="med"/>
          </a:ln>
        </p:spPr>
        <p:style>
          <a:lnRef idx="0">
            <a:scrgbClr r="0" g="0" b="0"/>
          </a:lnRef>
          <a:fillRef idx="0">
            <a:scrgbClr r="0" g="0" b="0"/>
          </a:fillRef>
          <a:effectRef idx="0">
            <a:scrgbClr r="0" g="0" b="0"/>
          </a:effectRef>
          <a:fontRef idx="minor"/>
        </p:style>
      </p:sp>
      <p:sp>
        <p:nvSpPr>
          <p:cNvPr id="597" name="Ευθεία γραμμή σύνδεσης 679"/>
          <p:cNvSpPr/>
          <p:nvPr/>
        </p:nvSpPr>
        <p:spPr>
          <a:xfrm>
            <a:off x="5144040" y="2972880"/>
            <a:ext cx="668880" cy="648360"/>
          </a:xfrm>
          <a:prstGeom prst="line">
            <a:avLst/>
          </a:prstGeom>
          <a:ln w="0">
            <a:solidFill>
              <a:srgbClr val="3465A4"/>
            </a:solidFill>
            <a:tailEnd type="triangle" w="med" len="med"/>
          </a:ln>
        </p:spPr>
        <p:style>
          <a:lnRef idx="0">
            <a:scrgbClr r="0" g="0" b="0"/>
          </a:lnRef>
          <a:fillRef idx="0">
            <a:scrgbClr r="0" g="0" b="0"/>
          </a:fillRef>
          <a:effectRef idx="0">
            <a:scrgbClr r="0" g="0" b="0"/>
          </a:effectRef>
          <a:fontRef idx="minor"/>
        </p:style>
      </p:sp>
      <p:sp>
        <p:nvSpPr>
          <p:cNvPr id="598" name="Ευθεία γραμμή σύνδεσης 5"/>
          <p:cNvSpPr/>
          <p:nvPr/>
        </p:nvSpPr>
        <p:spPr>
          <a:xfrm>
            <a:off x="5384520" y="2874600"/>
            <a:ext cx="551520" cy="195120"/>
          </a:xfrm>
          <a:prstGeom prst="line">
            <a:avLst/>
          </a:prstGeom>
          <a:ln w="0">
            <a:solidFill>
              <a:srgbClr val="3465A4"/>
            </a:solidFill>
            <a:tailEnd type="triangle" w="med" len="med"/>
          </a:ln>
        </p:spPr>
        <p:style>
          <a:lnRef idx="0">
            <a:scrgbClr r="0" g="0" b="0"/>
          </a:lnRef>
          <a:fillRef idx="0">
            <a:scrgbClr r="0" g="0" b="0"/>
          </a:fillRef>
          <a:effectRef idx="0">
            <a:scrgbClr r="0" g="0" b="0"/>
          </a:effectRef>
          <a:fontRef idx="minor"/>
        </p:style>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PlaceHolder 1"/>
          <p:cNvSpPr>
            <a:spLocks noGrp="1"/>
          </p:cNvSpPr>
          <p:nvPr>
            <p:ph type="subTitle"/>
          </p:nvPr>
        </p:nvSpPr>
        <p:spPr>
          <a:xfrm>
            <a:off x="634680" y="1155600"/>
            <a:ext cx="8274960" cy="3595320"/>
          </a:xfrm>
          <a:prstGeom prst="rect">
            <a:avLst/>
          </a:prstGeom>
          <a:noFill/>
          <a:ln w="0">
            <a:noFill/>
          </a:ln>
        </p:spPr>
        <p:txBody>
          <a:bodyPr lIns="0" tIns="0" rIns="0" bIns="0" anchor="ctr">
            <a:noAutofit/>
          </a:bodyPr>
          <a:lstStyle/>
          <a:p>
            <a:pPr marL="0" indent="0" algn="ctr">
              <a:lnSpc>
                <a:spcPct val="100000"/>
              </a:lnSpc>
              <a:spcBef>
                <a:spcPts val="1001"/>
              </a:spcBef>
              <a:buNone/>
              <a:tabLst>
                <a:tab pos="0" algn="l"/>
              </a:tabLst>
            </a:pPr>
            <a:r>
              <a:rPr lang="el-GR" sz="3200" b="0" strike="noStrike" spc="-1" dirty="0">
                <a:solidFill>
                  <a:srgbClr val="000000"/>
                </a:solidFill>
                <a:highlight>
                  <a:srgbClr val="FFFFFF"/>
                </a:highlight>
                <a:latin typeface="Arial"/>
                <a:ea typeface="DejaVu Sans"/>
              </a:rPr>
              <a:t>Η  δημιουργική πόλη</a:t>
            </a:r>
            <a:endParaRPr lang="el-GR" sz="3200" b="0" strike="noStrike" spc="-1" dirty="0">
              <a:latin typeface="Arial"/>
            </a:endParaRPr>
          </a:p>
          <a:p>
            <a:pPr algn="just">
              <a:lnSpc>
                <a:spcPct val="100000"/>
              </a:lnSpc>
              <a:spcBef>
                <a:spcPts val="1001"/>
              </a:spcBef>
              <a:tabLst>
                <a:tab pos="0" algn="l"/>
              </a:tabLst>
            </a:pPr>
            <a:endParaRPr lang="el-GR" sz="2000" b="0" strike="noStrike" spc="-1" dirty="0">
              <a:latin typeface="Arial"/>
            </a:endParaRPr>
          </a:p>
          <a:p>
            <a:pPr algn="just">
              <a:lnSpc>
                <a:spcPct val="100000"/>
              </a:lnSpc>
              <a:spcBef>
                <a:spcPts val="1001"/>
              </a:spcBef>
              <a:tabLst>
                <a:tab pos="0" algn="l"/>
              </a:tabLst>
            </a:pPr>
            <a:r>
              <a:rPr lang="el-GR" sz="1400" b="0" strike="noStrike" spc="-1" dirty="0">
                <a:solidFill>
                  <a:srgbClr val="000000"/>
                </a:solidFill>
                <a:highlight>
                  <a:srgbClr val="FFFFFF"/>
                </a:highlight>
                <a:latin typeface="Arial"/>
                <a:ea typeface="DejaVu Sans"/>
              </a:rPr>
              <a:t>Τι εννοούμε προσδιορίζοντας τον όρο δημιουργικότητα;</a:t>
            </a:r>
            <a:endParaRPr lang="el-GR" sz="1400" b="0" strike="noStrike" spc="-1" dirty="0">
              <a:latin typeface="Arial"/>
            </a:endParaRPr>
          </a:p>
          <a:p>
            <a:pPr algn="just">
              <a:lnSpc>
                <a:spcPct val="100000"/>
              </a:lnSpc>
              <a:spcBef>
                <a:spcPts val="1001"/>
              </a:spcBef>
              <a:tabLst>
                <a:tab pos="0" algn="l"/>
              </a:tabLst>
            </a:pPr>
            <a:r>
              <a:rPr lang="el-GR" sz="1400" b="1" strike="noStrike" spc="-1" dirty="0">
                <a:solidFill>
                  <a:srgbClr val="000000"/>
                </a:solidFill>
                <a:highlight>
                  <a:srgbClr val="FFFFFF"/>
                </a:highlight>
                <a:latin typeface="Arial"/>
                <a:ea typeface="DejaVu Sans"/>
              </a:rPr>
              <a:t>Δημιουργικότητα </a:t>
            </a:r>
            <a:r>
              <a:rPr lang="el-GR" sz="1400" b="0" strike="noStrike" spc="-1" dirty="0">
                <a:solidFill>
                  <a:srgbClr val="000000"/>
                </a:solidFill>
                <a:highlight>
                  <a:srgbClr val="FFFFFF"/>
                </a:highlight>
                <a:latin typeface="Arial"/>
                <a:ea typeface="DejaVu Sans"/>
              </a:rPr>
              <a:t>σύμφωνα με το λεξικό της Οξφόρδης, ορίζεται η ικανότητα να παράγουμε νέες και αυθεντικές ιδέες και πράγματα .</a:t>
            </a:r>
            <a:endParaRPr lang="el-GR" sz="1400" b="0" strike="noStrike" spc="-1" dirty="0">
              <a:latin typeface="Arial"/>
            </a:endParaRPr>
          </a:p>
          <a:p>
            <a:pPr algn="just">
              <a:lnSpc>
                <a:spcPct val="100000"/>
              </a:lnSpc>
              <a:spcBef>
                <a:spcPts val="1001"/>
              </a:spcBef>
              <a:tabLst>
                <a:tab pos="0" algn="l"/>
              </a:tabLst>
            </a:pPr>
            <a:r>
              <a:rPr lang="el-GR" sz="1400" b="0" strike="noStrike" spc="-1" dirty="0">
                <a:solidFill>
                  <a:srgbClr val="000000"/>
                </a:solidFill>
                <a:highlight>
                  <a:srgbClr val="FFFFFF"/>
                </a:highlight>
                <a:latin typeface="Arial"/>
                <a:ea typeface="DejaVu Sans"/>
              </a:rPr>
              <a:t>Η δημιουργική πόλη είναι μια έννοια που υποστηρίζει ότι η δημιουργικότητα πρέπει να θεωρείται στρατηγικός παράγοντας στην αστική ανάπτυξη. Και όταν αναφερόμαστε στην έννοια της ανάπτυξης δεν νοούμε μόνο την υλική πρόοδο αλλά την εν γένει ανθρώπινη ανάπτυξη, υπό το πρίσμα της ελευθερίας του ατόμου, των ίσων ευκαιριών της έκφρασης και της δημιουργικότητας του.</a:t>
            </a:r>
            <a:endParaRPr lang="el-GR" sz="1400" b="0" strike="noStrike" spc="-1" dirty="0">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PlaceHolder 1"/>
          <p:cNvSpPr>
            <a:spLocks noGrp="1"/>
          </p:cNvSpPr>
          <p:nvPr>
            <p:ph type="subTitle"/>
          </p:nvPr>
        </p:nvSpPr>
        <p:spPr>
          <a:xfrm>
            <a:off x="735840" y="1113480"/>
            <a:ext cx="8274960" cy="3955320"/>
          </a:xfrm>
          <a:prstGeom prst="rect">
            <a:avLst/>
          </a:prstGeom>
          <a:noFill/>
          <a:ln w="0">
            <a:noFill/>
          </a:ln>
        </p:spPr>
        <p:txBody>
          <a:bodyPr lIns="0" tIns="0" rIns="0" bIns="0" anchor="ctr">
            <a:noAutofit/>
          </a:bodyPr>
          <a:lstStyle/>
          <a:p>
            <a:pPr marL="0" indent="0" algn="just">
              <a:lnSpc>
                <a:spcPct val="100000"/>
              </a:lnSpc>
              <a:spcBef>
                <a:spcPts val="1001"/>
              </a:spcBef>
              <a:buNone/>
              <a:tabLst>
                <a:tab pos="0" algn="l"/>
              </a:tabLst>
            </a:pPr>
            <a:r>
              <a:rPr lang="el-GR" sz="1600" b="0" strike="noStrike" spc="-1" dirty="0">
                <a:solidFill>
                  <a:srgbClr val="000000"/>
                </a:solidFill>
                <a:highlight>
                  <a:srgbClr val="FFFFFF"/>
                </a:highlight>
                <a:latin typeface="Arial"/>
                <a:ea typeface="Microsoft YaHei"/>
              </a:rPr>
              <a:t>Η εισαγωγή της ιδέας για τη δημιουργική πόλη ως μια προσέγγιση  με την πάροδο του χρόνου εξελίχθηκε. Μετά την αποβιομηχάνιση και την αστική παρακμή  όπου η θεωρία της δημιουργικής πόλης προέκυψε (η συζήτηση είχε αρχίσει από τα τέλη της δεκαετίας του 1980) οι αλλαγές σε οικονομικό και κοινωνικό επίπεδο δεν θα μπορούσαν να αφήσουν ανεπηρέαστες και τις πόλεις και τη δομή τους. Η δημιουργικότητα ήρθε ως προσπάθεια λύσης στα προβλήματα μέσα από την προσπάθεια ερμηνείας γιατί κάποιες πόλεις είναι πιο επιτυχημένες από κάποιες άλλες να τις χρησιμοποιήσουν ως πρότυπο για την ανάπτυξη και των υπολοίπων . </a:t>
            </a:r>
            <a:endParaRPr lang="el-GR" sz="1600" b="0" strike="noStrike" spc="-1" dirty="0">
              <a:latin typeface="Arial"/>
            </a:endParaRPr>
          </a:p>
          <a:p>
            <a:pPr algn="just">
              <a:lnSpc>
                <a:spcPct val="100000"/>
              </a:lnSpc>
              <a:spcBef>
                <a:spcPts val="1001"/>
              </a:spcBef>
              <a:tabLst>
                <a:tab pos="0" algn="l"/>
              </a:tabLst>
            </a:pPr>
            <a:endParaRPr lang="el-GR" sz="2000" b="0" strike="noStrike" spc="-1" dirty="0">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PlaceHolder 1"/>
          <p:cNvSpPr>
            <a:spLocks noGrp="1"/>
          </p:cNvSpPr>
          <p:nvPr>
            <p:ph type="subTitle"/>
          </p:nvPr>
        </p:nvSpPr>
        <p:spPr>
          <a:xfrm>
            <a:off x="474840" y="1255320"/>
            <a:ext cx="9212760" cy="3933000"/>
          </a:xfrm>
          <a:prstGeom prst="rect">
            <a:avLst/>
          </a:prstGeom>
          <a:noFill/>
          <a:ln w="0">
            <a:noFill/>
          </a:ln>
        </p:spPr>
        <p:txBody>
          <a:bodyPr lIns="0" tIns="0" rIns="0" bIns="0" anchor="ctr">
            <a:noAutofit/>
          </a:bodyPr>
          <a:lstStyle/>
          <a:p>
            <a:pPr marL="0" indent="0" algn="just">
              <a:lnSpc>
                <a:spcPct val="100000"/>
              </a:lnSpc>
              <a:spcBef>
                <a:spcPts val="1001"/>
              </a:spcBef>
              <a:buNone/>
              <a:tabLst>
                <a:tab pos="0" algn="l"/>
              </a:tabLst>
            </a:pPr>
            <a:r>
              <a:rPr lang="el-GR" sz="1200" b="0" strike="noStrike" spc="-1" dirty="0">
                <a:solidFill>
                  <a:srgbClr val="000000"/>
                </a:solidFill>
                <a:latin typeface="Arial"/>
                <a:ea typeface="DejaVu Sans"/>
              </a:rPr>
              <a:t>Η ιδέα της Δημιουργικής πόλης βρίσκεται γύρω από τρεις άξονες. </a:t>
            </a:r>
            <a:endParaRPr lang="el-GR" sz="1200" b="0" strike="noStrike" spc="-1" dirty="0">
              <a:latin typeface="Arial"/>
            </a:endParaRPr>
          </a:p>
          <a:p>
            <a:pPr algn="just">
              <a:lnSpc>
                <a:spcPct val="100000"/>
              </a:lnSpc>
              <a:spcBef>
                <a:spcPts val="1001"/>
              </a:spcBef>
              <a:tabLst>
                <a:tab pos="0" algn="l"/>
              </a:tabLst>
            </a:pPr>
            <a:endParaRPr lang="el-GR" sz="1200" b="0" strike="noStrike" spc="-1" dirty="0">
              <a:latin typeface="Arial"/>
            </a:endParaRPr>
          </a:p>
          <a:p>
            <a:pPr marL="228600" indent="-228600" algn="just">
              <a:lnSpc>
                <a:spcPct val="100000"/>
              </a:lnSpc>
              <a:spcBef>
                <a:spcPts val="1001"/>
              </a:spcBef>
              <a:buClr>
                <a:srgbClr val="000000"/>
              </a:buClr>
              <a:buFont typeface="Arial"/>
              <a:buChar char="•"/>
              <a:tabLst>
                <a:tab pos="0" algn="l"/>
              </a:tabLst>
            </a:pPr>
            <a:r>
              <a:rPr lang="el-GR" sz="1200" b="1" strike="noStrike" spc="-1" dirty="0">
                <a:solidFill>
                  <a:srgbClr val="000000"/>
                </a:solidFill>
                <a:latin typeface="Arial"/>
                <a:ea typeface="Microsoft YaHei"/>
              </a:rPr>
              <a:t>ως εργαλείο αστικής ανάπτυξης (κύριος εκφραστής  </a:t>
            </a:r>
            <a:r>
              <a:rPr lang="el-GR" sz="1200" b="1" strike="noStrike" spc="-1" dirty="0" err="1">
                <a:solidFill>
                  <a:srgbClr val="000000"/>
                </a:solidFill>
                <a:latin typeface="Arial"/>
                <a:ea typeface="Microsoft YaHei"/>
              </a:rPr>
              <a:t>Landry</a:t>
            </a:r>
            <a:r>
              <a:rPr lang="el-GR" sz="1200" b="1" strike="noStrike" spc="-1" dirty="0">
                <a:solidFill>
                  <a:srgbClr val="000000"/>
                </a:solidFill>
                <a:latin typeface="Arial"/>
                <a:ea typeface="Microsoft YaHei"/>
              </a:rPr>
              <a:t> - Κατά τον </a:t>
            </a:r>
            <a:r>
              <a:rPr lang="el-GR" sz="1200" b="1" strike="noStrike" spc="-1" dirty="0" err="1">
                <a:solidFill>
                  <a:srgbClr val="000000"/>
                </a:solidFill>
                <a:latin typeface="Arial"/>
                <a:ea typeface="Microsoft YaHei"/>
              </a:rPr>
              <a:t>Landry</a:t>
            </a:r>
            <a:r>
              <a:rPr lang="el-GR" sz="1200" b="0" strike="noStrike" spc="-1" dirty="0">
                <a:solidFill>
                  <a:srgbClr val="000000"/>
                </a:solidFill>
                <a:latin typeface="Arial"/>
                <a:ea typeface="Microsoft YaHei"/>
              </a:rPr>
              <a:t> η δημιουργική πόλη μπορεί να </a:t>
            </a:r>
            <a:r>
              <a:rPr lang="el-GR" sz="1200" b="0" strike="noStrike" spc="-1" dirty="0" err="1">
                <a:solidFill>
                  <a:srgbClr val="000000"/>
                </a:solidFill>
                <a:latin typeface="Arial"/>
                <a:ea typeface="Microsoft YaHei"/>
              </a:rPr>
              <a:t>ειδωθεί</a:t>
            </a:r>
            <a:r>
              <a:rPr lang="el-GR" sz="1200" b="0" strike="noStrike" spc="-1" dirty="0">
                <a:solidFill>
                  <a:srgbClr val="000000"/>
                </a:solidFill>
                <a:latin typeface="Arial"/>
                <a:ea typeface="Microsoft YaHei"/>
              </a:rPr>
              <a:t> ως ένα εργαλείο αστικής ανάπτυξης δημιουργία περιβάλλοντος αποτελούμενο τόσο από υλική όσο και άυλη υποδομή με συνθήκες κατάλληλες για την καλλιέργεια και την έκφραση δημιουργικότητας και ταλέντου που θα οδηγήσει τις πόλεις σε οικονομική ανάπτυξη).</a:t>
            </a:r>
            <a:endParaRPr lang="el-GR" sz="1200" b="0" strike="noStrike" spc="-1" dirty="0">
              <a:latin typeface="Arial"/>
            </a:endParaRPr>
          </a:p>
          <a:p>
            <a:pPr marL="228600" indent="-228600" algn="just">
              <a:lnSpc>
                <a:spcPct val="100000"/>
              </a:lnSpc>
              <a:spcBef>
                <a:spcPts val="1001"/>
              </a:spcBef>
              <a:buClr>
                <a:srgbClr val="000000"/>
              </a:buClr>
              <a:buFont typeface="Arial"/>
              <a:buChar char="•"/>
              <a:tabLst>
                <a:tab pos="0" algn="l"/>
              </a:tabLst>
            </a:pPr>
            <a:r>
              <a:rPr lang="el-GR" sz="1200" b="1" strike="noStrike" spc="-1" dirty="0">
                <a:solidFill>
                  <a:srgbClr val="000000"/>
                </a:solidFill>
                <a:latin typeface="Arial"/>
                <a:ea typeface="Microsoft YaHei"/>
              </a:rPr>
              <a:t>ως την ικανότητα να ελκύει δημιουργικό ανθρώπινο κεφάλαιο (κύριος εκφραστής </a:t>
            </a:r>
            <a:r>
              <a:rPr lang="el-GR" sz="1200" b="1" strike="noStrike" spc="-1" dirty="0" err="1">
                <a:solidFill>
                  <a:srgbClr val="000000"/>
                </a:solidFill>
                <a:latin typeface="Arial"/>
                <a:ea typeface="Microsoft YaHei"/>
              </a:rPr>
              <a:t>Florida</a:t>
            </a:r>
            <a:r>
              <a:rPr lang="el-GR" sz="1200" b="1" strike="noStrike" spc="-1" dirty="0">
                <a:solidFill>
                  <a:srgbClr val="000000"/>
                </a:solidFill>
                <a:latin typeface="Arial"/>
                <a:ea typeface="Microsoft YaHei"/>
              </a:rPr>
              <a:t> -  κατά </a:t>
            </a:r>
            <a:r>
              <a:rPr lang="el-GR" sz="1200" b="1" strike="noStrike" spc="-1" dirty="0" err="1">
                <a:solidFill>
                  <a:srgbClr val="000000"/>
                </a:solidFill>
                <a:latin typeface="Arial"/>
                <a:ea typeface="Microsoft YaHei"/>
              </a:rPr>
              <a:t>Florida</a:t>
            </a:r>
            <a:r>
              <a:rPr lang="el-GR" sz="1200" b="1" strike="noStrike" spc="-1" dirty="0">
                <a:solidFill>
                  <a:srgbClr val="000000"/>
                </a:solidFill>
                <a:latin typeface="Arial"/>
                <a:ea typeface="Microsoft YaHei"/>
              </a:rPr>
              <a:t> </a:t>
            </a:r>
            <a:r>
              <a:rPr lang="el-GR" sz="1200" b="0" strike="noStrike" spc="-1" dirty="0">
                <a:solidFill>
                  <a:srgbClr val="000000"/>
                </a:solidFill>
                <a:latin typeface="Arial"/>
                <a:ea typeface="Microsoft YaHei"/>
              </a:rPr>
              <a:t>ως ικανότητα να ελκύει δημιουργικό ανθρώπινο κεφάλαιο και τη “δημιουργική τάξη” μία τάξη ανθρώπου που ωθούν την οικονομική ανάπτυξη της πόλης. </a:t>
            </a:r>
            <a:endParaRPr lang="el-GR" sz="1200" b="0" strike="noStrike" spc="-1" dirty="0">
              <a:latin typeface="Arial"/>
            </a:endParaRPr>
          </a:p>
          <a:p>
            <a:pPr marL="228600" indent="-228600" algn="just">
              <a:lnSpc>
                <a:spcPct val="100000"/>
              </a:lnSpc>
              <a:spcBef>
                <a:spcPts val="1001"/>
              </a:spcBef>
              <a:buClr>
                <a:srgbClr val="000000"/>
              </a:buClr>
              <a:buFont typeface="Arial"/>
              <a:buChar char="•"/>
              <a:tabLst>
                <a:tab pos="0" algn="l"/>
              </a:tabLst>
            </a:pPr>
            <a:r>
              <a:rPr lang="el-GR" sz="1200" b="1" strike="noStrike" spc="-1" dirty="0">
                <a:solidFill>
                  <a:srgbClr val="000000"/>
                </a:solidFill>
                <a:latin typeface="Arial"/>
                <a:ea typeface="Microsoft YaHei"/>
              </a:rPr>
              <a:t>στην ύπαρξη δραστηριοτήτων που ανήκουν στους δημιουργικούς κλάδους (κύριος εκφραστής </a:t>
            </a:r>
            <a:r>
              <a:rPr lang="el-GR" sz="1200" b="1" strike="noStrike" spc="-1" dirty="0" err="1">
                <a:solidFill>
                  <a:srgbClr val="000000"/>
                </a:solidFill>
                <a:latin typeface="Arial"/>
                <a:ea typeface="Microsoft YaHei"/>
              </a:rPr>
              <a:t>Caves</a:t>
            </a:r>
            <a:r>
              <a:rPr lang="el-GR" sz="1200" b="1" strike="noStrike" spc="-1" dirty="0">
                <a:solidFill>
                  <a:srgbClr val="000000"/>
                </a:solidFill>
                <a:latin typeface="Arial"/>
                <a:ea typeface="Microsoft YaHei"/>
              </a:rPr>
              <a:t> -  κατά </a:t>
            </a:r>
            <a:r>
              <a:rPr lang="el-GR" sz="1200" b="1" strike="noStrike" spc="-1" dirty="0" err="1">
                <a:solidFill>
                  <a:srgbClr val="000000"/>
                </a:solidFill>
                <a:latin typeface="Arial"/>
                <a:ea typeface="Microsoft YaHei"/>
              </a:rPr>
              <a:t>Caves</a:t>
            </a:r>
            <a:r>
              <a:rPr lang="el-GR" sz="1200" b="1" strike="noStrike" spc="-1" dirty="0">
                <a:solidFill>
                  <a:srgbClr val="000000"/>
                </a:solidFill>
                <a:latin typeface="Arial"/>
                <a:ea typeface="Microsoft YaHei"/>
              </a:rPr>
              <a:t> </a:t>
            </a:r>
            <a:r>
              <a:rPr lang="el-GR" sz="1200" b="0" strike="noStrike" spc="-1" dirty="0">
                <a:solidFill>
                  <a:srgbClr val="000000"/>
                </a:solidFill>
                <a:latin typeface="Arial"/>
                <a:ea typeface="Microsoft YaHei"/>
              </a:rPr>
              <a:t>στηρίζοντας την ύπαρξη δραστηριοτήτων που ανήκουν στους δημιουργικούς κλάδους ) </a:t>
            </a:r>
            <a:r>
              <a:rPr lang="el-GR" sz="1200" b="1" strike="noStrike" spc="-1" dirty="0">
                <a:solidFill>
                  <a:srgbClr val="000000"/>
                </a:solidFill>
                <a:latin typeface="Arial"/>
                <a:ea typeface="Microsoft YaHei"/>
              </a:rPr>
              <a:t>(</a:t>
            </a:r>
            <a:r>
              <a:rPr lang="el-GR" sz="1200" b="1" strike="noStrike" spc="-1" dirty="0" err="1">
                <a:solidFill>
                  <a:srgbClr val="000000"/>
                </a:solidFill>
                <a:latin typeface="Arial"/>
                <a:ea typeface="Microsoft YaHei"/>
              </a:rPr>
              <a:t>Costa</a:t>
            </a:r>
            <a:r>
              <a:rPr lang="el-GR" sz="1200" b="1" strike="noStrike" spc="-1" dirty="0">
                <a:solidFill>
                  <a:srgbClr val="000000"/>
                </a:solidFill>
                <a:latin typeface="Arial"/>
                <a:ea typeface="Microsoft YaHei"/>
              </a:rPr>
              <a:t> </a:t>
            </a:r>
            <a:r>
              <a:rPr lang="el-GR" sz="1200" b="1" strike="noStrike" spc="-1" dirty="0" err="1">
                <a:solidFill>
                  <a:srgbClr val="000000"/>
                </a:solidFill>
                <a:latin typeface="Arial"/>
                <a:ea typeface="Microsoft YaHei"/>
              </a:rPr>
              <a:t>et.all</a:t>
            </a:r>
            <a:r>
              <a:rPr lang="el-GR" sz="1200" b="1" strike="noStrike" spc="-1" dirty="0">
                <a:solidFill>
                  <a:srgbClr val="000000"/>
                </a:solidFill>
                <a:latin typeface="Arial"/>
                <a:ea typeface="Microsoft YaHei"/>
              </a:rPr>
              <a:t> (2007)</a:t>
            </a:r>
            <a:endParaRPr lang="el-GR" sz="1200" b="0" strike="noStrike" spc="-1" dirty="0">
              <a:latin typeface="Arial"/>
            </a:endParaRPr>
          </a:p>
          <a:p>
            <a:pPr algn="just">
              <a:lnSpc>
                <a:spcPct val="100000"/>
              </a:lnSpc>
              <a:spcBef>
                <a:spcPts val="1001"/>
              </a:spcBef>
              <a:tabLst>
                <a:tab pos="0" algn="l"/>
              </a:tabLst>
            </a:pPr>
            <a:r>
              <a:rPr lang="el-GR" sz="1200" b="0" strike="noStrike" spc="-1" dirty="0">
                <a:solidFill>
                  <a:srgbClr val="000000"/>
                </a:solidFill>
                <a:latin typeface="Arial"/>
                <a:ea typeface="Microsoft YaHei"/>
              </a:rPr>
              <a:t>Παρατηρούμε ότι ο καθένας προσεγγίζει την ιδέα κάτω από διαφορετική σκοπιά, όλοι όμως θεωρούν ότι η ιδέα της δημιουργικής πόλης συνδέεται με την προσέγγιση του σχεδιασμού σε τοπικό επίπεδο και την ανάπτυξη του πολιτιστικού σχεδιασμού. Ένας από τους παράγοντες που </a:t>
            </a:r>
            <a:r>
              <a:rPr lang="el-GR" sz="1200" b="0" strike="noStrike" spc="-1" dirty="0" err="1">
                <a:solidFill>
                  <a:srgbClr val="000000"/>
                </a:solidFill>
                <a:latin typeface="Arial"/>
                <a:ea typeface="Microsoft YaHei"/>
              </a:rPr>
              <a:t>περιέβαλαν</a:t>
            </a:r>
            <a:r>
              <a:rPr lang="el-GR" sz="1200" b="0" strike="noStrike" spc="-1" dirty="0">
                <a:solidFill>
                  <a:srgbClr val="000000"/>
                </a:solidFill>
                <a:latin typeface="Arial"/>
                <a:ea typeface="Microsoft YaHei"/>
              </a:rPr>
              <a:t> την εμφάνιση του λόγου της δημιουργικής πόλης ήταν μια αλλαγή στην κατανόηση της αξίας του πολιτισμού κυρίως λόγω της αυξανόμενης προσοχής στην οικονομική του διάσταση. Στην πορεία η έμφαση στην εγγενή σημασία του πολιτισμού κέρδισε αναγνώριση στο πλαίσιο της αειφόρου ανάπτυξης ως τέταρτος πυλώνας, αναδιατυπώνοντας την έννοια της ανάπτυξης. Έτσι τοποθετείται και η δημιουργική προσέγγιση της πόλης σε νέες ανησυχίες που συμβάλλουν στην αναζωογόνηση της πόλης στο πρίσμα της βιωσιμότητας (</a:t>
            </a:r>
            <a:r>
              <a:rPr lang="el-GR" sz="1200" b="0" strike="noStrike" spc="-1" dirty="0" err="1">
                <a:solidFill>
                  <a:srgbClr val="000000"/>
                </a:solidFill>
                <a:latin typeface="Arial"/>
                <a:ea typeface="Microsoft YaHei"/>
              </a:rPr>
              <a:t>Segovia</a:t>
            </a:r>
            <a:r>
              <a:rPr lang="el-GR" sz="1200" b="0" strike="noStrike" spc="-1" dirty="0">
                <a:solidFill>
                  <a:srgbClr val="000000"/>
                </a:solidFill>
                <a:latin typeface="Arial"/>
                <a:ea typeface="Microsoft YaHei"/>
              </a:rPr>
              <a:t> &amp; </a:t>
            </a:r>
            <a:r>
              <a:rPr lang="el-GR" sz="1200" b="0" strike="noStrike" spc="-1" dirty="0" err="1">
                <a:solidFill>
                  <a:srgbClr val="000000"/>
                </a:solidFill>
                <a:latin typeface="Arial"/>
                <a:ea typeface="Microsoft YaHei"/>
              </a:rPr>
              <a:t>Herve</a:t>
            </a:r>
            <a:r>
              <a:rPr lang="el-GR" sz="1200" b="0" strike="noStrike" spc="-1" dirty="0">
                <a:solidFill>
                  <a:srgbClr val="000000"/>
                </a:solidFill>
                <a:latin typeface="Arial"/>
                <a:ea typeface="Microsoft YaHei"/>
              </a:rPr>
              <a:t>, 2022).</a:t>
            </a:r>
            <a:endParaRPr lang="el-GR" sz="1200" b="0" strike="noStrike" spc="-1" dirty="0">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 name="PlaceHolder 1"/>
          <p:cNvSpPr>
            <a:spLocks noGrp="1"/>
          </p:cNvSpPr>
          <p:nvPr>
            <p:ph type="subTitle"/>
          </p:nvPr>
        </p:nvSpPr>
        <p:spPr>
          <a:xfrm>
            <a:off x="504000" y="1785240"/>
            <a:ext cx="9067680" cy="2824920"/>
          </a:xfrm>
          <a:prstGeom prst="rect">
            <a:avLst/>
          </a:prstGeom>
          <a:noFill/>
          <a:ln w="0">
            <a:noFill/>
          </a:ln>
        </p:spPr>
        <p:txBody>
          <a:bodyPr lIns="0" tIns="0" rIns="0" bIns="0" anchor="ctr">
            <a:noAutofit/>
          </a:bodyPr>
          <a:lstStyle/>
          <a:p>
            <a:pPr marL="0" indent="0" algn="just">
              <a:lnSpc>
                <a:spcPct val="100000"/>
              </a:lnSpc>
              <a:spcBef>
                <a:spcPts val="1001"/>
              </a:spcBef>
              <a:buNone/>
              <a:tabLst>
                <a:tab pos="0" algn="l"/>
              </a:tabLst>
            </a:pPr>
            <a:r>
              <a:rPr lang="el-GR" sz="1600" b="0" i="1" strike="noStrike" spc="-1" dirty="0">
                <a:solidFill>
                  <a:srgbClr val="000000"/>
                </a:solidFill>
                <a:latin typeface="Arial"/>
                <a:ea typeface="Microsoft YaHei"/>
              </a:rPr>
              <a:t>Μία μικρή αναφορά στην θεωρία του </a:t>
            </a:r>
            <a:r>
              <a:rPr lang="el-GR" sz="1600" b="0" i="1" strike="noStrike" spc="-1" dirty="0" err="1">
                <a:solidFill>
                  <a:srgbClr val="000000"/>
                </a:solidFill>
                <a:latin typeface="Arial"/>
                <a:ea typeface="Microsoft YaHei"/>
              </a:rPr>
              <a:t>Florida</a:t>
            </a:r>
            <a:r>
              <a:rPr lang="el-GR" sz="1600" b="0" i="1" strike="noStrike" spc="-1" dirty="0">
                <a:solidFill>
                  <a:srgbClr val="000000"/>
                </a:solidFill>
                <a:latin typeface="Arial"/>
                <a:ea typeface="Microsoft YaHei"/>
              </a:rPr>
              <a:t> για την δημιουργική τάξη – πριν προχωρήσουμε</a:t>
            </a:r>
            <a:endParaRPr lang="el-GR" sz="1600" b="0" strike="noStrike" spc="-1" dirty="0">
              <a:latin typeface="Arial"/>
            </a:endParaRPr>
          </a:p>
          <a:p>
            <a:pPr algn="just">
              <a:lnSpc>
                <a:spcPct val="100000"/>
              </a:lnSpc>
              <a:spcBef>
                <a:spcPts val="1001"/>
              </a:spcBef>
              <a:tabLst>
                <a:tab pos="0" algn="l"/>
              </a:tabLst>
            </a:pPr>
            <a:endParaRPr lang="el-GR" sz="1600" b="0" strike="noStrike" spc="-1" dirty="0">
              <a:latin typeface="Arial"/>
            </a:endParaRPr>
          </a:p>
          <a:p>
            <a:pPr marL="0" indent="0" algn="just">
              <a:lnSpc>
                <a:spcPct val="100000"/>
              </a:lnSpc>
              <a:spcBef>
                <a:spcPts val="1001"/>
              </a:spcBef>
              <a:buNone/>
              <a:tabLst>
                <a:tab pos="0" algn="l"/>
              </a:tabLst>
            </a:pPr>
            <a:r>
              <a:rPr lang="el-GR" sz="1400" b="0" i="1" strike="noStrike" spc="-1" dirty="0">
                <a:solidFill>
                  <a:srgbClr val="000000"/>
                </a:solidFill>
                <a:latin typeface="Arial"/>
                <a:ea typeface="Microsoft YaHei"/>
              </a:rPr>
              <a:t>Ο </a:t>
            </a:r>
            <a:r>
              <a:rPr lang="el-GR" sz="1400" b="0" i="1" strike="noStrike" spc="-1" dirty="0" err="1">
                <a:solidFill>
                  <a:srgbClr val="000000"/>
                </a:solidFill>
                <a:latin typeface="Arial"/>
                <a:ea typeface="Microsoft YaHei"/>
              </a:rPr>
              <a:t>Florida</a:t>
            </a:r>
            <a:r>
              <a:rPr lang="el-GR" sz="1400" b="0" i="1" strike="noStrike" spc="-1" dirty="0">
                <a:solidFill>
                  <a:srgbClr val="000000"/>
                </a:solidFill>
                <a:latin typeface="Arial"/>
                <a:ea typeface="Microsoft YaHei"/>
              </a:rPr>
              <a:t> θεωρήθηκε ο ροκ σταρ της αναγέννησης όταν το 2002 με το βιβλίο του “The </a:t>
            </a:r>
            <a:r>
              <a:rPr lang="el-GR" sz="1400" b="0" i="1" strike="noStrike" spc="-1" dirty="0" err="1">
                <a:solidFill>
                  <a:srgbClr val="000000"/>
                </a:solidFill>
                <a:latin typeface="Arial"/>
                <a:ea typeface="Microsoft YaHei"/>
              </a:rPr>
              <a:t>Rise</a:t>
            </a:r>
            <a:r>
              <a:rPr lang="el-GR" sz="1400" b="0" i="1" strike="noStrike" spc="-1" dirty="0">
                <a:solidFill>
                  <a:srgbClr val="000000"/>
                </a:solidFill>
                <a:latin typeface="Arial"/>
                <a:ea typeface="Microsoft YaHei"/>
              </a:rPr>
              <a:t> of the </a:t>
            </a:r>
            <a:r>
              <a:rPr lang="el-GR" sz="1400" b="0" i="1" strike="noStrike" spc="-1" dirty="0" err="1">
                <a:solidFill>
                  <a:srgbClr val="000000"/>
                </a:solidFill>
                <a:latin typeface="Arial"/>
                <a:ea typeface="Microsoft YaHei"/>
              </a:rPr>
              <a:t>Creative</a:t>
            </a:r>
            <a:r>
              <a:rPr lang="el-GR" sz="1400" b="0" i="1" strike="noStrike" spc="-1" dirty="0">
                <a:solidFill>
                  <a:srgbClr val="000000"/>
                </a:solidFill>
                <a:latin typeface="Arial"/>
                <a:ea typeface="Microsoft YaHei"/>
              </a:rPr>
              <a:t> </a:t>
            </a:r>
            <a:r>
              <a:rPr lang="el-GR" sz="1400" b="0" i="1" strike="noStrike" spc="-1" dirty="0" err="1">
                <a:solidFill>
                  <a:srgbClr val="000000"/>
                </a:solidFill>
                <a:latin typeface="Arial"/>
                <a:ea typeface="Microsoft YaHei"/>
              </a:rPr>
              <a:t>Class</a:t>
            </a:r>
            <a:r>
              <a:rPr lang="el-GR" sz="1400" b="0" i="1" strike="noStrike" spc="-1" dirty="0">
                <a:solidFill>
                  <a:srgbClr val="000000"/>
                </a:solidFill>
                <a:latin typeface="Arial"/>
                <a:ea typeface="Microsoft YaHei"/>
              </a:rPr>
              <a:t>” υποστήριξε ότι οι μητροπολιτικές περιοχές με υψηλές συγκεντρώσεις εργαζομένων στον τομέα της τεχνολογίας, καλλιτεχνών, μουσικών, λεσβιών και ομοφυλόφιλων ανδρών, και μια ομάδα που περιγράφει ως «υψηλά μποέμ», παρουσιάζουν υψηλότερο επίπεδο οικονομικής ανάπτυξης (</a:t>
            </a:r>
            <a:r>
              <a:rPr lang="el-GR" sz="1400" b="0" i="1" strike="noStrike" spc="-1" dirty="0" err="1">
                <a:solidFill>
                  <a:srgbClr val="000000"/>
                </a:solidFill>
                <a:latin typeface="Arial"/>
                <a:ea typeface="Microsoft YaHei"/>
              </a:rPr>
              <a:t>Hosper</a:t>
            </a:r>
            <a:r>
              <a:rPr lang="el-GR" sz="1400" b="0" i="1" strike="noStrike" spc="-1" dirty="0">
                <a:solidFill>
                  <a:srgbClr val="000000"/>
                </a:solidFill>
                <a:latin typeface="Arial"/>
                <a:ea typeface="Microsoft YaHei"/>
              </a:rPr>
              <a:t> &amp; </a:t>
            </a:r>
            <a:r>
              <a:rPr lang="el-GR" sz="1400" b="0" i="1" strike="noStrike" spc="-1" dirty="0" err="1">
                <a:solidFill>
                  <a:srgbClr val="000000"/>
                </a:solidFill>
                <a:latin typeface="Arial"/>
                <a:ea typeface="Microsoft YaHei"/>
              </a:rPr>
              <a:t>Van</a:t>
            </a:r>
            <a:r>
              <a:rPr lang="el-GR" sz="1400" b="0" i="1" strike="noStrike" spc="-1" dirty="0">
                <a:solidFill>
                  <a:srgbClr val="000000"/>
                </a:solidFill>
                <a:latin typeface="Arial"/>
                <a:ea typeface="Microsoft YaHei"/>
              </a:rPr>
              <a:t> Dalm,2005). </a:t>
            </a:r>
            <a:endParaRPr lang="el-GR" sz="1400" b="0" strike="noStrike" spc="-1" dirty="0">
              <a:latin typeface="Arial"/>
            </a:endParaRPr>
          </a:p>
          <a:p>
            <a:pPr marL="0" indent="0" algn="just">
              <a:lnSpc>
                <a:spcPct val="100000"/>
              </a:lnSpc>
              <a:spcBef>
                <a:spcPts val="1001"/>
              </a:spcBef>
              <a:buNone/>
              <a:tabLst>
                <a:tab pos="0" algn="l"/>
              </a:tabLst>
            </a:pPr>
            <a:r>
              <a:rPr lang="el-GR" sz="1400" b="0" i="1" strike="noStrike" spc="-1" dirty="0">
                <a:solidFill>
                  <a:srgbClr val="000000"/>
                </a:solidFill>
                <a:latin typeface="Arial"/>
                <a:ea typeface="Microsoft YaHei"/>
              </a:rPr>
              <a:t>Είκοσι χρόνια μετά όμως βλέπουμε ότι και ο ίδιος ο συγγραφέας έρχεται να αναγνωρίσει ότι τα πράγματα δεν εξελίσσονται όπως τα σχεδιάζουμε και υποστηρίζει ότι οι ίδιες δυνάμεις που τροφοδοτούνε την ανάπτυξη των πόλεων δημιουργούν και τις προκλήσεις όπως διαχωρισμός ανισότητα, αδυναμία </a:t>
            </a:r>
            <a:r>
              <a:rPr lang="el-GR" sz="1400" b="0" i="1" strike="noStrike" spc="-1" dirty="0" err="1">
                <a:solidFill>
                  <a:srgbClr val="000000"/>
                </a:solidFill>
                <a:latin typeface="Arial"/>
                <a:ea typeface="Microsoft YaHei"/>
              </a:rPr>
              <a:t>προσιτότητας</a:t>
            </a:r>
            <a:r>
              <a:rPr lang="el-GR" sz="1400" b="0" i="1" strike="noStrike" spc="-1" dirty="0">
                <a:solidFill>
                  <a:srgbClr val="000000"/>
                </a:solidFill>
                <a:latin typeface="Arial"/>
                <a:ea typeface="Microsoft YaHei"/>
              </a:rPr>
              <a:t>, </a:t>
            </a:r>
            <a:r>
              <a:rPr lang="el-GR" sz="1400" b="1" i="1" strike="noStrike" spc="-1" dirty="0">
                <a:solidFill>
                  <a:srgbClr val="000000"/>
                </a:solidFill>
                <a:latin typeface="Arial"/>
                <a:ea typeface="Microsoft YaHei"/>
              </a:rPr>
              <a:t>συνειδητοποιώντας έτσι ότι πρέπει να αναπτύξουμε ως κοινωνίες μία νέα αφήγηση που δεν αφορά μόνο την δημιουργική και καινοτόμο ανάπτυξη αλλά η ένταξη να είναι μέρος της ευημερίας. </a:t>
            </a:r>
            <a:endParaRPr lang="el-GR" sz="1400" b="0" strike="noStrike" spc="-1" dirty="0">
              <a:latin typeface="Arial"/>
            </a:endParaRPr>
          </a:p>
          <a:p>
            <a:pPr algn="just">
              <a:lnSpc>
                <a:spcPct val="100000"/>
              </a:lnSpc>
              <a:spcBef>
                <a:spcPts val="1001"/>
              </a:spcBef>
              <a:tabLst>
                <a:tab pos="0" algn="l"/>
              </a:tabLst>
            </a:pPr>
            <a:endParaRPr lang="el-GR" sz="1600" b="0" strike="noStrike" spc="-1" dirty="0">
              <a:latin typeface="Arial"/>
            </a:endParaRPr>
          </a:p>
          <a:p>
            <a:pPr algn="just">
              <a:lnSpc>
                <a:spcPct val="100000"/>
              </a:lnSpc>
              <a:spcBef>
                <a:spcPts val="1001"/>
              </a:spcBef>
              <a:tabLst>
                <a:tab pos="0" algn="l"/>
              </a:tabLst>
            </a:pPr>
            <a:endParaRPr lang="el-GR" sz="1600" b="0" strike="noStrike" spc="-1" dirty="0">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PlaceHolder 1"/>
          <p:cNvSpPr>
            <a:spLocks noGrp="1"/>
          </p:cNvSpPr>
          <p:nvPr>
            <p:ph type="subTitle"/>
          </p:nvPr>
        </p:nvSpPr>
        <p:spPr>
          <a:xfrm>
            <a:off x="540360" y="540000"/>
            <a:ext cx="8274960" cy="4495320"/>
          </a:xfrm>
          <a:prstGeom prst="rect">
            <a:avLst/>
          </a:prstGeom>
          <a:noFill/>
          <a:ln w="0">
            <a:noFill/>
          </a:ln>
        </p:spPr>
        <p:txBody>
          <a:bodyPr lIns="0" tIns="0" rIns="0" bIns="0" anchor="ctr">
            <a:noAutofit/>
          </a:bodyPr>
          <a:lstStyle/>
          <a:p>
            <a:pPr marL="228600" indent="-228600" algn="just">
              <a:lnSpc>
                <a:spcPct val="100000"/>
              </a:lnSpc>
              <a:spcBef>
                <a:spcPts val="1001"/>
              </a:spcBef>
              <a:buClr>
                <a:srgbClr val="000000"/>
              </a:buClr>
              <a:buFont typeface="Arial"/>
              <a:buChar char="•"/>
            </a:pPr>
            <a:r>
              <a:rPr lang="el-GR" sz="1200" b="0" strike="noStrike" spc="-1">
                <a:solidFill>
                  <a:srgbClr val="000000"/>
                </a:solidFill>
                <a:highlight>
                  <a:srgbClr val="FFFFFF"/>
                </a:highlight>
                <a:latin typeface="Arial"/>
                <a:ea typeface="DejaVu Sans"/>
              </a:rPr>
              <a:t>Η στρατηγικής της δημιουργικής πόλης ξεπερνά τα στερεότυπα και δημιουργεί ένα αστικό περιβάλλον προσφέροντας κοινωνική, οικολογική, διαχειριστική και πολιτική δημιουργικότητα (Landry,2000).</a:t>
            </a:r>
            <a:endParaRPr lang="el-GR" sz="1200" b="0" strike="noStrike" spc="-1">
              <a:latin typeface="Arial"/>
            </a:endParaRPr>
          </a:p>
          <a:p>
            <a:pPr algn="just">
              <a:lnSpc>
                <a:spcPct val="100000"/>
              </a:lnSpc>
              <a:spcBef>
                <a:spcPts val="1001"/>
              </a:spcBef>
            </a:pPr>
            <a:endParaRPr lang="el-GR" sz="1200" b="0" strike="noStrike" spc="-1">
              <a:latin typeface="Arial"/>
            </a:endParaRPr>
          </a:p>
          <a:p>
            <a:pPr marL="228600" indent="-228600" algn="just">
              <a:lnSpc>
                <a:spcPct val="100000"/>
              </a:lnSpc>
              <a:spcBef>
                <a:spcPts val="1001"/>
              </a:spcBef>
              <a:buClr>
                <a:srgbClr val="000000"/>
              </a:buClr>
              <a:buFont typeface="Arial"/>
              <a:buChar char="•"/>
            </a:pPr>
            <a:r>
              <a:rPr lang="el-GR" sz="1200" b="0" strike="noStrike" spc="-1">
                <a:solidFill>
                  <a:srgbClr val="000000"/>
                </a:solidFill>
                <a:highlight>
                  <a:srgbClr val="FFFFFF"/>
                </a:highlight>
                <a:latin typeface="Arial"/>
                <a:ea typeface="DejaVu Sans"/>
              </a:rPr>
              <a:t>Στη δημιουργική πόλη η δημιουργικότητα δεν εξαντλείται μόνο σε καλλιτεχνικές εκφάνσεις παρότι διαδραματίζουν σημαντικό ρόλο. Η δημιουργικότητα μπορεί να προέλθει από οποιαδήποτε πηγή, η δημιουργικότητα δεν είναι μόνο η ύπαρξη ιδεών, αλλά και η ικανότητα εφαρμογής τους. </a:t>
            </a:r>
            <a:endParaRPr lang="el-GR" sz="1200" b="0" strike="noStrike" spc="-1">
              <a:latin typeface="Arial"/>
            </a:endParaRPr>
          </a:p>
          <a:p>
            <a:pPr algn="just">
              <a:lnSpc>
                <a:spcPct val="100000"/>
              </a:lnSpc>
              <a:spcBef>
                <a:spcPts val="1001"/>
              </a:spcBef>
            </a:pPr>
            <a:endParaRPr lang="el-GR" sz="1200" b="0" strike="noStrike" spc="-1">
              <a:latin typeface="Arial"/>
            </a:endParaRPr>
          </a:p>
          <a:p>
            <a:pPr marL="228600" indent="-228600" algn="just">
              <a:lnSpc>
                <a:spcPct val="100000"/>
              </a:lnSpc>
              <a:spcBef>
                <a:spcPts val="1001"/>
              </a:spcBef>
              <a:buClr>
                <a:srgbClr val="000000"/>
              </a:buClr>
              <a:buFont typeface="Arial"/>
              <a:buChar char="•"/>
            </a:pPr>
            <a:r>
              <a:rPr lang="el-GR" sz="1200" b="0" strike="noStrike" spc="-1">
                <a:solidFill>
                  <a:srgbClr val="000000"/>
                </a:solidFill>
                <a:highlight>
                  <a:srgbClr val="FFFFFF"/>
                </a:highlight>
                <a:latin typeface="Arial"/>
                <a:ea typeface="DejaVu Sans"/>
              </a:rPr>
              <a:t>Ένα δημιουργικό περιβάλλον είναι ένας χώρος που περιέχει τις απαραίτητες απαιτήσεις όσον αφορά τη σκληρή και μαλακή υποδομή για τη δημιουργία μιας ροής ιδεών και εφευρέσεων. Ένα περιβάλλον μπορεί να είναι ένα κτίριο, ένας δρόμος, μια περιοχή ή μια γειτονιά, μια πόλη ή μια περιοχή.</a:t>
            </a:r>
            <a:endParaRPr lang="el-GR" sz="1200" b="0" strike="noStrike" spc="-1">
              <a:latin typeface="Arial"/>
            </a:endParaRPr>
          </a:p>
          <a:p>
            <a:pPr algn="just">
              <a:lnSpc>
                <a:spcPct val="100000"/>
              </a:lnSpc>
              <a:spcBef>
                <a:spcPts val="1001"/>
              </a:spcBef>
            </a:pPr>
            <a:endParaRPr lang="el-GR" sz="1200" b="0" strike="noStrike" spc="-1">
              <a:latin typeface="Arial"/>
            </a:endParaRPr>
          </a:p>
          <a:p>
            <a:pPr marL="228600" indent="-228600" algn="just">
              <a:lnSpc>
                <a:spcPct val="100000"/>
              </a:lnSpc>
              <a:spcBef>
                <a:spcPts val="1001"/>
              </a:spcBef>
              <a:buClr>
                <a:srgbClr val="000000"/>
              </a:buClr>
              <a:buFont typeface="Arial"/>
              <a:buChar char="•"/>
            </a:pPr>
            <a:r>
              <a:rPr lang="el-GR" sz="1200" b="0" strike="noStrike" spc="-1">
                <a:solidFill>
                  <a:srgbClr val="000000"/>
                </a:solidFill>
                <a:highlight>
                  <a:srgbClr val="FFFFFF"/>
                </a:highlight>
                <a:latin typeface="Arial"/>
                <a:ea typeface="DejaVu Sans"/>
              </a:rPr>
              <a:t>Διαμορφώνοντας δημιουργικά περιβάλλοντα – διαμορφώνεις χώρους όπου θέλεις να είσαι μέρος τους, να ζεις και να συμμετέχεις εκεί.</a:t>
            </a:r>
            <a:endParaRPr lang="el-GR" sz="1200" b="0" strike="noStrike" spc="-1">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PlaceHolder 1"/>
          <p:cNvSpPr>
            <a:spLocks noGrp="1"/>
          </p:cNvSpPr>
          <p:nvPr>
            <p:ph type="subTitle"/>
          </p:nvPr>
        </p:nvSpPr>
        <p:spPr>
          <a:xfrm>
            <a:off x="540000" y="1620000"/>
            <a:ext cx="8274960" cy="2916720"/>
          </a:xfrm>
          <a:prstGeom prst="rect">
            <a:avLst/>
          </a:prstGeom>
          <a:noFill/>
          <a:ln w="0">
            <a:noFill/>
          </a:ln>
        </p:spPr>
        <p:txBody>
          <a:bodyPr lIns="0" tIns="0" rIns="0" bIns="0" anchor="ctr">
            <a:noAutofit/>
          </a:bodyPr>
          <a:lstStyle/>
          <a:p>
            <a:pPr algn="just">
              <a:lnSpc>
                <a:spcPct val="100000"/>
              </a:lnSpc>
              <a:spcBef>
                <a:spcPts val="1001"/>
              </a:spcBef>
            </a:pPr>
            <a:endParaRPr lang="el-GR" sz="1200" b="0" strike="noStrike" spc="-1">
              <a:latin typeface="Arial"/>
            </a:endParaRPr>
          </a:p>
          <a:p>
            <a:pPr algn="just">
              <a:lnSpc>
                <a:spcPct val="100000"/>
              </a:lnSpc>
              <a:spcBef>
                <a:spcPts val="1001"/>
              </a:spcBef>
            </a:pPr>
            <a:endParaRPr lang="el-GR" sz="1200" b="0" strike="noStrike" spc="-1">
              <a:latin typeface="Arial"/>
            </a:endParaRPr>
          </a:p>
          <a:p>
            <a:pPr marL="228600" indent="-228600" algn="just">
              <a:lnSpc>
                <a:spcPct val="100000"/>
              </a:lnSpc>
              <a:spcBef>
                <a:spcPts val="1001"/>
              </a:spcBef>
              <a:buClr>
                <a:srgbClr val="000000"/>
              </a:buClr>
              <a:buFont typeface="Arial"/>
              <a:buChar char="•"/>
            </a:pPr>
            <a:r>
              <a:rPr lang="el-GR" sz="1200" b="0" strike="noStrike" spc="-1">
                <a:solidFill>
                  <a:srgbClr val="000000"/>
                </a:solidFill>
                <a:highlight>
                  <a:srgbClr val="FFFFFF"/>
                </a:highlight>
                <a:latin typeface="Arial"/>
                <a:ea typeface="Microsoft YaHei"/>
              </a:rPr>
              <a:t>Ουσιαστικά εδώ μπαίνει η συζήτηση της πολιτιστικής διάστασης των αστικών περιβαλλόντων, σχεδιάζοντας πολιτικές αναγνωρίζοντας την σημασία του πολιτισμού, της δημιουργικότητας και της καινοτομίας στην αστική διακυβέρνηση και την ανάπτυξη της πόλης (ΟΟΣΑ,2018, UNESCO, 2021), στους στόχους της βιώσιμης ανάπτυξη.</a:t>
            </a:r>
            <a:endParaRPr lang="el-GR" sz="1200" b="0" strike="noStrike" spc="-1">
              <a:latin typeface="Arial"/>
            </a:endParaRPr>
          </a:p>
          <a:p>
            <a:pPr algn="just">
              <a:lnSpc>
                <a:spcPct val="100000"/>
              </a:lnSpc>
              <a:spcBef>
                <a:spcPts val="1001"/>
              </a:spcBef>
            </a:pPr>
            <a:endParaRPr lang="el-GR" sz="1200" b="0" strike="noStrike" spc="-1">
              <a:latin typeface="Arial"/>
            </a:endParaRPr>
          </a:p>
          <a:p>
            <a:pPr marL="228600" indent="-228600" algn="just">
              <a:lnSpc>
                <a:spcPct val="100000"/>
              </a:lnSpc>
              <a:spcBef>
                <a:spcPts val="1001"/>
              </a:spcBef>
              <a:buClr>
                <a:srgbClr val="000000"/>
              </a:buClr>
              <a:buFont typeface="Arial"/>
              <a:buChar char="•"/>
            </a:pPr>
            <a:r>
              <a:rPr lang="el-GR" sz="1200" b="0" strike="noStrike" spc="-1">
                <a:solidFill>
                  <a:srgbClr val="000000"/>
                </a:solidFill>
                <a:highlight>
                  <a:srgbClr val="FFFFFF"/>
                </a:highlight>
                <a:latin typeface="Arial"/>
                <a:ea typeface="Microsoft YaHei"/>
              </a:rPr>
              <a:t>Συνεπώς όταν αναφερόμαστε στην δημιουργική πόλη εννοούμε την δημιουργία κατάλληλων συνθηκών ώστε οι άνθρωποι να σκέφτονται και να ενεργούν δημιουργικά προκειμένου να επιλυθούν των αστικών προβλημάτων τους (Landry,2005), και για να επιτευχθεί αυτό απαιτούνται συνεκτικές και ολοκληρωμένες στρατηγικές βιώσιμης ανάπτυξης ώστε να προστατευθεί η δημοκρατία, τα ανθρώπινα δικαιώματα, η ασφάλεια, η ευημερία κ.α..</a:t>
            </a:r>
            <a:endParaRPr lang="el-GR" sz="1200" b="0" strike="noStrike" spc="-1">
              <a:latin typeface="Arial"/>
            </a:endParaRPr>
          </a:p>
          <a:p>
            <a:pPr algn="just">
              <a:lnSpc>
                <a:spcPct val="100000"/>
              </a:lnSpc>
              <a:spcBef>
                <a:spcPts val="1001"/>
              </a:spcBef>
            </a:pPr>
            <a:endParaRPr lang="el-GR" sz="1200" b="0" strike="noStrike" spc="-1">
              <a:latin typeface="Arial"/>
            </a:endParaRPr>
          </a:p>
          <a:p>
            <a:pPr marL="228600" indent="-228600" algn="just">
              <a:lnSpc>
                <a:spcPct val="100000"/>
              </a:lnSpc>
              <a:spcBef>
                <a:spcPts val="1001"/>
              </a:spcBef>
              <a:buClr>
                <a:srgbClr val="000000"/>
              </a:buClr>
              <a:buFont typeface="Arial"/>
              <a:buChar char="•"/>
            </a:pPr>
            <a:r>
              <a:rPr lang="el-GR" sz="1200" b="1" strike="noStrike" spc="-1">
                <a:solidFill>
                  <a:srgbClr val="000000"/>
                </a:solidFill>
                <a:latin typeface="Arial"/>
                <a:ea typeface="Microsoft YaHei"/>
              </a:rPr>
              <a:t>Ε</a:t>
            </a:r>
            <a:r>
              <a:rPr lang="el-GR" sz="1200" b="0" strike="noStrike" spc="-1">
                <a:solidFill>
                  <a:srgbClr val="000000"/>
                </a:solidFill>
                <a:latin typeface="Arial"/>
                <a:ea typeface="Microsoft YaHei"/>
              </a:rPr>
              <a:t>πομένως θα πρέπει τοπικές, εθνικές, ευρωπαϊκές και διεθνείς πολιτικές και μέτρα, μεταξύ άλλων και πολιτιστικά, να μπορούν να συμβάλουν σε μια δίκαιη μετάβαση προς αυτήν την κατεύθυνσης και να ενθαρρύνουν την ενεργό συμμετοχή στα κοινά και την παγκόσμια ευθύνη (Συμβούλιο ΕΕ,2019)· </a:t>
            </a:r>
            <a:endParaRPr lang="el-GR" sz="1200" b="0" strike="noStrike" spc="-1">
              <a:latin typeface="Arial"/>
            </a:endParaRPr>
          </a:p>
          <a:p>
            <a:pPr algn="just">
              <a:lnSpc>
                <a:spcPct val="100000"/>
              </a:lnSpc>
              <a:spcBef>
                <a:spcPts val="1001"/>
              </a:spcBef>
            </a:pPr>
            <a:endParaRPr lang="el-GR" sz="1600" b="0" strike="noStrike" spc="-1">
              <a:latin typeface="Arial"/>
            </a:endParaRPr>
          </a:p>
          <a:p>
            <a:pPr algn="just">
              <a:lnSpc>
                <a:spcPct val="100000"/>
              </a:lnSpc>
              <a:spcBef>
                <a:spcPts val="1001"/>
              </a:spcBef>
            </a:pPr>
            <a:endParaRPr lang="el-GR" sz="2000" b="0" strike="noStrike" spc="-1">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 name="PlaceHolder 1"/>
          <p:cNvSpPr>
            <a:spLocks noGrp="1"/>
          </p:cNvSpPr>
          <p:nvPr>
            <p:ph type="subTitle"/>
          </p:nvPr>
        </p:nvSpPr>
        <p:spPr>
          <a:xfrm>
            <a:off x="504000" y="226080"/>
            <a:ext cx="9067320" cy="4383720"/>
          </a:xfrm>
          <a:prstGeom prst="rect">
            <a:avLst/>
          </a:prstGeom>
          <a:noFill/>
          <a:ln w="0">
            <a:noFill/>
          </a:ln>
        </p:spPr>
        <p:txBody>
          <a:bodyPr lIns="0" tIns="0" rIns="0" bIns="0" anchor="ctr">
            <a:noAutofit/>
          </a:bodyPr>
          <a:lstStyle/>
          <a:p>
            <a:pPr algn="ctr">
              <a:lnSpc>
                <a:spcPct val="100000"/>
              </a:lnSpc>
              <a:spcBef>
                <a:spcPts val="1001"/>
              </a:spcBef>
              <a:tabLst>
                <a:tab pos="0" algn="l"/>
              </a:tabLst>
            </a:pPr>
            <a:r>
              <a:rPr lang="el-GR" sz="1800" b="1" strike="noStrike" spc="-1">
                <a:solidFill>
                  <a:srgbClr val="000000"/>
                </a:solidFill>
                <a:latin typeface="Arial"/>
                <a:ea typeface="DejaVu Sans"/>
              </a:rPr>
              <a:t>Η πολιτισμική ανάπτυξη των πόλεων</a:t>
            </a:r>
            <a:endParaRPr lang="el-GR" sz="1800" b="0" strike="noStrike" spc="-1">
              <a:latin typeface="Arial"/>
            </a:endParaRPr>
          </a:p>
          <a:p>
            <a:pPr algn="ctr">
              <a:lnSpc>
                <a:spcPct val="100000"/>
              </a:lnSpc>
              <a:spcBef>
                <a:spcPts val="1001"/>
              </a:spcBef>
              <a:tabLst>
                <a:tab pos="0" algn="l"/>
              </a:tabLst>
            </a:pPr>
            <a:r>
              <a:rPr lang="el-GR" sz="1400" b="0" strike="noStrike" spc="-1">
                <a:solidFill>
                  <a:srgbClr val="000000"/>
                </a:solidFill>
                <a:highlight>
                  <a:srgbClr val="FFFFFF"/>
                </a:highlight>
                <a:latin typeface="Arial"/>
                <a:ea typeface="DejaVu Sans"/>
              </a:rPr>
              <a:t>65 χρόνια μετά την ένωση, στη Διάσκεψη για το μέλλον της Ευρώπης που πραγματοποιήθηκε σε συνεργασία και με το Ευρωπαϊκό Κοινοβούλιο στην Ελλάδα το 2021 αναρωτιόμαστε ακόμη τι θέλουμε, είμαστε σε ένα σταυροδρόμι με πολλές προκλήσεις των καιρών.</a:t>
            </a:r>
            <a:r>
              <a:rPr lang="el-GR" sz="1400" b="0" strike="noStrike" spc="-1">
                <a:solidFill>
                  <a:srgbClr val="000000"/>
                </a:solidFill>
                <a:latin typeface="Arial"/>
                <a:ea typeface="DejaVu Sans"/>
              </a:rPr>
              <a:t> </a:t>
            </a:r>
            <a:endParaRPr lang="el-GR" sz="1400" b="0" strike="noStrike" spc="-1">
              <a:latin typeface="Arial"/>
            </a:endParaRPr>
          </a:p>
          <a:p>
            <a:pPr algn="just">
              <a:lnSpc>
                <a:spcPct val="100000"/>
              </a:lnSpc>
              <a:spcBef>
                <a:spcPts val="1001"/>
              </a:spcBef>
              <a:tabLst>
                <a:tab pos="0" algn="l"/>
              </a:tabLst>
            </a:pPr>
            <a:endParaRPr lang="el-GR" sz="1400" b="0" strike="noStrike" spc="-1">
              <a:latin typeface="Arial"/>
            </a:endParaRPr>
          </a:p>
          <a:p>
            <a:pPr algn="just">
              <a:lnSpc>
                <a:spcPct val="100000"/>
              </a:lnSpc>
              <a:spcBef>
                <a:spcPts val="1001"/>
              </a:spcBef>
              <a:tabLst>
                <a:tab pos="0" algn="l"/>
              </a:tabLst>
            </a:pPr>
            <a:r>
              <a:rPr lang="el-GR" sz="1400" b="0" strike="noStrike" spc="-1">
                <a:solidFill>
                  <a:srgbClr val="000000"/>
                </a:solidFill>
                <a:latin typeface="Arial"/>
                <a:ea typeface="DejaVu Sans"/>
              </a:rPr>
              <a:t>Τι μπορούν να κάνουν οι πόλεις για να αντιμετωπίσουν τις σύγχρονες προκλήσεις;</a:t>
            </a:r>
            <a:endParaRPr lang="el-GR" sz="1400" b="0" strike="noStrike" spc="-1">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PlaceHolder 1"/>
          <p:cNvSpPr>
            <a:spLocks noGrp="1"/>
          </p:cNvSpPr>
          <p:nvPr>
            <p:ph type="subTitle"/>
          </p:nvPr>
        </p:nvSpPr>
        <p:spPr>
          <a:xfrm>
            <a:off x="720000" y="1081440"/>
            <a:ext cx="8274960" cy="305388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0" strike="noStrike" spc="-1">
                <a:solidFill>
                  <a:srgbClr val="000000"/>
                </a:solidFill>
                <a:latin typeface="Arial"/>
                <a:ea typeface="DejaVu Sans"/>
              </a:rPr>
              <a:t>Εξετάζοντας  στην παγκόσμια βιβλιογραφία την τελευταία 5ετία την εξέλιξη των πόλεων διαπιστώνουμε την αναγνώριση των πολιτιστικών στρατηγικών στον σχεδιασμό της ανάπτυξης, συσχετίζοντας με αυτό τον τρόπο τον πολιτισμό με την ανάπτυξη, επιτυγχάνοντας οικονομική βιωσιμότητα και πολιτιστική υπεροχή στην αναζωογόνηση των πόλεων.</a:t>
            </a:r>
            <a:endParaRPr lang="el-GR" sz="1600" b="0" strike="noStrike" spc="-1">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PlaceHolder 1"/>
          <p:cNvSpPr>
            <a:spLocks noGrp="1"/>
          </p:cNvSpPr>
          <p:nvPr>
            <p:ph type="subTitle"/>
          </p:nvPr>
        </p:nvSpPr>
        <p:spPr>
          <a:xfrm>
            <a:off x="591120" y="1320840"/>
            <a:ext cx="8274960" cy="2393640"/>
          </a:xfrm>
          <a:prstGeom prst="rect">
            <a:avLst/>
          </a:prstGeom>
          <a:noFill/>
          <a:ln w="0">
            <a:noFill/>
          </a:ln>
        </p:spPr>
        <p:txBody>
          <a:bodyPr lIns="0" tIns="0" rIns="0" bIns="0" anchor="ctr">
            <a:noAutofit/>
          </a:bodyPr>
          <a:lstStyle/>
          <a:p>
            <a:pPr algn="just">
              <a:lnSpc>
                <a:spcPct val="100000"/>
              </a:lnSpc>
              <a:spcBef>
                <a:spcPts val="1001"/>
              </a:spcBef>
            </a:pPr>
            <a:endParaRPr lang="el-GR" sz="1800" b="0" strike="noStrike" spc="-1">
              <a:latin typeface="Arial"/>
            </a:endParaRPr>
          </a:p>
          <a:p>
            <a:pPr algn="just">
              <a:lnSpc>
                <a:spcPct val="100000"/>
              </a:lnSpc>
              <a:spcBef>
                <a:spcPts val="1001"/>
              </a:spcBef>
            </a:pPr>
            <a:endParaRPr lang="el-GR" sz="1800" b="0" strike="noStrike" spc="-1">
              <a:latin typeface="Arial"/>
            </a:endParaRPr>
          </a:p>
          <a:p>
            <a:pPr algn="just">
              <a:lnSpc>
                <a:spcPct val="100000"/>
              </a:lnSpc>
              <a:spcBef>
                <a:spcPts val="1001"/>
              </a:spcBef>
              <a:tabLst>
                <a:tab pos="0" algn="l"/>
              </a:tabLst>
            </a:pPr>
            <a:r>
              <a:rPr lang="el-GR" sz="1800" b="0" strike="noStrike" spc="-1">
                <a:solidFill>
                  <a:srgbClr val="000000"/>
                </a:solidFill>
                <a:latin typeface="Arial"/>
                <a:ea typeface="DejaVu Sans"/>
              </a:rPr>
              <a:t> </a:t>
            </a:r>
            <a:r>
              <a:rPr lang="el-GR" sz="1600" b="0" strike="noStrike" spc="-1">
                <a:solidFill>
                  <a:srgbClr val="000000"/>
                </a:solidFill>
                <a:latin typeface="Arial"/>
                <a:ea typeface="DejaVu Sans"/>
              </a:rPr>
              <a:t>Πιο συγκεκριμένα:</a:t>
            </a:r>
            <a:endParaRPr lang="el-GR" sz="16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DejaVu Sans"/>
              </a:rPr>
              <a:t>Από τις έρευνας που έχουν δημοσιευθεί την τελευταία 5ετία εντοπίζονται συγκεκριμένες πολιτικές για την ενοποίηση και τη λειτουργικότητα του πολιτισμού στη βιώσιμη ανάπτυξη των πόλεων, στοχεύοντας στον εντοπισμό πρακτικών για ολοκληρωμένες διαδικασίες σχεδιασμού και εφαρμογής βιωσιμότητας σε πολιτιστικό πλαίσιο</a:t>
            </a:r>
            <a:r>
              <a:rPr lang="el-GR" sz="2400" b="0" strike="noStrike" spc="-1">
                <a:solidFill>
                  <a:srgbClr val="000000"/>
                </a:solidFill>
                <a:latin typeface="Arial"/>
                <a:ea typeface="DejaVu Sans"/>
              </a:rPr>
              <a:t>.</a:t>
            </a:r>
            <a:endParaRPr lang="el-GR" sz="2400" b="0" strike="noStrike" spc="-1">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PlaceHolder 1"/>
          <p:cNvSpPr>
            <a:spLocks noGrp="1"/>
          </p:cNvSpPr>
          <p:nvPr>
            <p:ph type="subTitle"/>
          </p:nvPr>
        </p:nvSpPr>
        <p:spPr>
          <a:xfrm>
            <a:off x="504000" y="1125000"/>
            <a:ext cx="9072000" cy="3489840"/>
          </a:xfrm>
          <a:prstGeom prst="rect">
            <a:avLst/>
          </a:prstGeom>
          <a:noFill/>
          <a:ln w="0">
            <a:noFill/>
          </a:ln>
        </p:spPr>
        <p:txBody>
          <a:bodyPr lIns="0" tIns="0" rIns="0" bIns="0" anchor="ctr">
            <a:noAutofit/>
          </a:bodyPr>
          <a:lstStyle/>
          <a:p>
            <a:pPr algn="ctr"/>
            <a:endParaRPr lang="el-GR" sz="3200" b="0" strike="noStrike" spc="-1">
              <a:latin typeface="Arial"/>
            </a:endParaRPr>
          </a:p>
        </p:txBody>
      </p:sp>
      <p:graphicFrame>
        <p:nvGraphicFramePr>
          <p:cNvPr id="609" name="Γράφημα 3"/>
          <p:cNvGraphicFramePr/>
          <p:nvPr/>
        </p:nvGraphicFramePr>
        <p:xfrm>
          <a:off x="1566360" y="1203840"/>
          <a:ext cx="6579000" cy="38635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 name="PlaceHolder 1"/>
          <p:cNvSpPr>
            <a:spLocks noGrp="1"/>
          </p:cNvSpPr>
          <p:nvPr>
            <p:ph type="subTitle"/>
          </p:nvPr>
        </p:nvSpPr>
        <p:spPr>
          <a:xfrm>
            <a:off x="504000" y="1211760"/>
            <a:ext cx="9067680" cy="339876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0" strike="noStrike" spc="-1">
                <a:solidFill>
                  <a:srgbClr val="000000"/>
                </a:solidFill>
                <a:latin typeface="Arial"/>
                <a:ea typeface="DejaVu Sans"/>
              </a:rPr>
              <a:t>Ενδεικτικά σημεία αναφοράς από την διεθνή βιβλιογραφία  :</a:t>
            </a:r>
            <a:endParaRPr lang="el-GR" sz="1600" b="0" strike="noStrike" spc="-1">
              <a:latin typeface="Arial"/>
            </a:endParaRPr>
          </a:p>
          <a:p>
            <a:pPr marL="228600" indent="-228600" algn="just">
              <a:lnSpc>
                <a:spcPct val="100000"/>
              </a:lnSpc>
              <a:spcBef>
                <a:spcPts val="1001"/>
              </a:spcBef>
              <a:buClr>
                <a:srgbClr val="000000"/>
              </a:buClr>
              <a:buFont typeface="Arial"/>
              <a:buChar char="•"/>
              <a:tabLst>
                <a:tab pos="0" algn="l"/>
              </a:tabLst>
            </a:pPr>
            <a:r>
              <a:rPr lang="el-GR" sz="1600" b="1" strike="noStrike" spc="-1">
                <a:solidFill>
                  <a:srgbClr val="000000"/>
                </a:solidFill>
                <a:latin typeface="Arial"/>
                <a:ea typeface="DejaVu Sans"/>
              </a:rPr>
              <a:t>Πολιτιστική κληρονομιά </a:t>
            </a:r>
            <a:r>
              <a:rPr lang="el-GR" sz="1600" b="0" strike="noStrike" spc="-1">
                <a:solidFill>
                  <a:srgbClr val="000000"/>
                </a:solidFill>
                <a:latin typeface="Arial"/>
                <a:ea typeface="DejaVu Sans"/>
              </a:rPr>
              <a:t>(πρακτικές προσαρμοστικής επαναχρησιμοποίσης της υπό την καθοδήγηση όλων των φορέων της κοινότητας, των κοινωνικών δικτύων πολιτών συμβάλλοντας στην κοινωνική καινοτομία π.χ. το μεγάλο στοίχημα για τις πόλεις και το μέλλον τους είναι η διάσωση και αποκατάσταση της αρχιτεκτονικής κληρονομιάς ως στοιχείο τοπικής βιώσιμης ανάπτυξης ενισχύοντας ταυτότητα πόλης). Διατηρώντας την πολιτιστική μας κληρονομιά την προστατεύουμε για τις επόμενες γενιές αλλά και την αξιοποιούμε με συγκεκριμένες πολιτικές για μεγαλύτερη ανάπτυξη.</a:t>
            </a:r>
            <a:endParaRPr lang="el-GR" sz="1600" b="0" strike="noStrike" spc="-1">
              <a:latin typeface="Arial"/>
            </a:endParaRPr>
          </a:p>
          <a:p>
            <a:pPr marL="228600" indent="-228600" algn="just">
              <a:lnSpc>
                <a:spcPct val="100000"/>
              </a:lnSpc>
              <a:spcBef>
                <a:spcPts val="1001"/>
              </a:spcBef>
              <a:buClr>
                <a:srgbClr val="000000"/>
              </a:buClr>
              <a:buFont typeface="Arial"/>
              <a:buChar char="•"/>
              <a:tabLst>
                <a:tab pos="0" algn="l"/>
              </a:tabLst>
            </a:pPr>
            <a:r>
              <a:rPr lang="el-GR" sz="1600" b="1" strike="noStrike" spc="-1">
                <a:solidFill>
                  <a:srgbClr val="000000"/>
                </a:solidFill>
                <a:latin typeface="Arial"/>
                <a:ea typeface="DejaVu Sans"/>
              </a:rPr>
              <a:t>Αστικός χώρο</a:t>
            </a:r>
            <a:r>
              <a:rPr lang="el-GR" sz="1600" b="0" strike="noStrike" spc="-1">
                <a:solidFill>
                  <a:srgbClr val="000000"/>
                </a:solidFill>
                <a:latin typeface="Arial"/>
                <a:ea typeface="DejaVu Sans"/>
              </a:rPr>
              <a:t>ς (το ιδανικό μοντέλο της μελλοντικής πόλης, ως ένας αστικός χώρος πετυχημένου πολυπολιτισμικού περιβάλλοντος όπου καλλιεργούνται ατομικές και κοινωνικές προτιμήσεις μέσω της κοινωνικής αλληλεπίδρασης δίνοντας παράλληλα τον διακριτό χώρο για μεμονωμένους πολιτισμούς π.χ. ανάδειξη των ιστορικών κέντρων των πόλεων ως πυρήνες αναγέννησης- τόπος συνάντησης ντόπιων, πόλος έλξης τουριστών)</a:t>
            </a:r>
            <a:endParaRPr lang="el-GR" sz="1600" b="0" strike="noStrike" spc="-1">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PlaceHolder 1"/>
          <p:cNvSpPr>
            <a:spLocks noGrp="1"/>
          </p:cNvSpPr>
          <p:nvPr>
            <p:ph type="subTitle"/>
          </p:nvPr>
        </p:nvSpPr>
        <p:spPr>
          <a:xfrm>
            <a:off x="504000" y="226080"/>
            <a:ext cx="9067680" cy="438408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1" strike="noStrike" spc="-1">
                <a:solidFill>
                  <a:srgbClr val="000000"/>
                </a:solidFill>
                <a:latin typeface="Arial"/>
                <a:ea typeface="DejaVu Sans"/>
              </a:rPr>
              <a:t>Πολιτιστικό κεφάλαιο – τουριστική ανάπτυξη</a:t>
            </a:r>
            <a:r>
              <a:rPr lang="el-GR" sz="1600" b="0" strike="noStrike" spc="-1">
                <a:solidFill>
                  <a:srgbClr val="000000"/>
                </a:solidFill>
                <a:latin typeface="Arial"/>
                <a:ea typeface="DejaVu Sans"/>
              </a:rPr>
              <a:t>. Με επίκεντρο το πολιτιστικό κεφάλαιο ο τόπος μπορεί να αναμορφωθεί.Τ α πολιτιστικά αγαθά του ευρύτερου αστικού χώρου δύναται να δημιουργήσουν νέες προοπτικές ανασχεδιασμού και ανάπτυξης προσελκύοντας επισκέπτες και τουρίστες. Πάντα με προσοχή μην φτάσουμε στο σημείο υπερτουρισμού με αλόγιστη χρήση του χώρου που φέρνει και πολλά προβλήματα στην προάσπιση της ποιότητας ζωής των κατοίκων π.χ. πόλεις όπως Παρίσι, Βερολίνο που κατακλύζονται κάθε χρόνο από πληθώρα τουριστών. Ο οικοτουρισμός αποτελεί επιπλέον μία προτιμωμενη εναλλακτική μορφή τουρισμού μετριάζοντας την εποχικότητα και τρέχοντας πολιτιστικά μοντέλα που θα βελτιώσουν την ευημερία των τοπικών κοινοτήτων, ο φεστιβαλικός κ.α..</a:t>
            </a:r>
            <a:endParaRPr lang="el-GR" sz="1600" b="0" strike="noStrike" spc="-1">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PlaceHolder 1"/>
          <p:cNvSpPr>
            <a:spLocks noGrp="1"/>
          </p:cNvSpPr>
          <p:nvPr>
            <p:ph type="subTitle"/>
          </p:nvPr>
        </p:nvSpPr>
        <p:spPr>
          <a:xfrm>
            <a:off x="504000" y="1424880"/>
            <a:ext cx="9067680" cy="318528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1" strike="noStrike" spc="-1">
                <a:solidFill>
                  <a:srgbClr val="000000"/>
                </a:solidFill>
                <a:latin typeface="Arial"/>
                <a:ea typeface="DejaVu Sans"/>
              </a:rPr>
              <a:t>Νέες Τεχνολογίες.</a:t>
            </a:r>
            <a:r>
              <a:rPr lang="el-GR" sz="1600" b="0" strike="noStrike" spc="-1">
                <a:solidFill>
                  <a:srgbClr val="000000"/>
                </a:solidFill>
                <a:latin typeface="Arial"/>
                <a:ea typeface="DejaVu Sans"/>
              </a:rPr>
              <a:t>  Τα ευρήματα από την διεθνή βιβλιογραφία υπερθεματίζουν τον ρόλο που διαδραματίζει η τεχνολογία στην προώθηση βιώσιμων αποτελεσμάτων. Η τεχνολογική καινοτομία έχει αλλάξει άρδην την αποτελεσματικότητα επηρεάζοντας τα επιχειρηματικά μοντέλα. Η εισαγωγή των νέων τεχνολογιών στην διαχείριση των πολιτιστικών αγαθών δεν αποτελεί μόνο ένα εργαλείο σημαντικό για την διευκόλυνση παραδοσιακών μορφών διαχείρισης των πολιτιστικών οργανισμών αλλά και να μετασχηματιστεί η ίδια η έννοια της πολιτιστικής κληρονομιάς (π.χ. βελτίωση προσβασιμότητας σε ιστορικά μνημεία, ψυχαγωγία από τα μέσα κοινωνικής δικτύωσης -ψηφιακές μεταδόσεις). Στις 9/3/2021 η Ευρωπαϊκή Επιτροπή παρουσίασε το όραμά της και τις προοπτικές για τον ψηφιακό μετασχηματισμό της Ευρώπης ως το 2030. </a:t>
            </a:r>
            <a:endParaRPr lang="el-GR" sz="1600" b="0" strike="noStrike" spc="-1">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3" name="Εικόνα 3"/>
          <p:cNvPicPr/>
          <p:nvPr/>
        </p:nvPicPr>
        <p:blipFill>
          <a:blip r:embed="rId2"/>
          <a:stretch/>
        </p:blipFill>
        <p:spPr>
          <a:xfrm>
            <a:off x="2264040" y="1310760"/>
            <a:ext cx="4936320" cy="3598920"/>
          </a:xfrm>
          <a:prstGeom prst="rect">
            <a:avLst/>
          </a:prstGeom>
          <a:ln w="0">
            <a:noFill/>
          </a:ln>
        </p:spPr>
      </p:pic>
      <p:sp>
        <p:nvSpPr>
          <p:cNvPr id="614" name="Ορθογώνιο 4"/>
          <p:cNvSpPr/>
          <p:nvPr/>
        </p:nvSpPr>
        <p:spPr>
          <a:xfrm>
            <a:off x="2162160" y="370800"/>
            <a:ext cx="50382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l-GR" sz="1800" b="0" strike="noStrike" spc="-1">
                <a:solidFill>
                  <a:srgbClr val="000000"/>
                </a:solidFill>
                <a:latin typeface="Arial"/>
                <a:ea typeface="DejaVu Sans"/>
              </a:rPr>
              <a:t>Το όραμα διαμορφώνεται γύρω από τέσσερα κομβικά σημεία :</a:t>
            </a:r>
            <a:endParaRPr lang="el-GR" sz="1800" b="0" strike="noStrike" spc="-1">
              <a:latin typeface="Arial"/>
            </a:endParaRPr>
          </a:p>
        </p:txBody>
      </p:sp>
      <p:sp>
        <p:nvSpPr>
          <p:cNvPr id="615" name="Ορθογώνιο 5"/>
          <p:cNvSpPr/>
          <p:nvPr/>
        </p:nvSpPr>
        <p:spPr>
          <a:xfrm>
            <a:off x="2042280" y="5064840"/>
            <a:ext cx="64537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US" sz="1200" b="0" strike="noStrike" spc="-1">
                <a:solidFill>
                  <a:srgbClr val="000000"/>
                </a:solidFill>
                <a:latin typeface="Arial"/>
                <a:ea typeface="DejaVu Sans"/>
              </a:rPr>
              <a:t>DigitalEU – </a:t>
            </a:r>
            <a:r>
              <a:rPr lang="el-GR" sz="1200" b="0" strike="noStrike" spc="-1">
                <a:solidFill>
                  <a:srgbClr val="000000"/>
                </a:solidFill>
                <a:latin typeface="Arial"/>
                <a:ea typeface="DejaVu Sans"/>
              </a:rPr>
              <a:t>ενίσχυση της θέσης των ατόμων μέσω τεχνολογιών νέας γενιάς</a:t>
            </a:r>
            <a:endParaRPr lang="el-GR" sz="1200" b="0" strike="noStrike" spc="-1">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PlaceHolder 1"/>
          <p:cNvSpPr>
            <a:spLocks noGrp="1"/>
          </p:cNvSpPr>
          <p:nvPr>
            <p:ph type="subTitle"/>
          </p:nvPr>
        </p:nvSpPr>
        <p:spPr>
          <a:xfrm>
            <a:off x="519120" y="706320"/>
            <a:ext cx="9067680" cy="438408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1" strike="noStrike" spc="-1">
                <a:solidFill>
                  <a:srgbClr val="000000"/>
                </a:solidFill>
                <a:latin typeface="Arial"/>
                <a:ea typeface="DejaVu Sans"/>
              </a:rPr>
              <a:t>Πολιτιστικές Δημιουργικές βιομηχανίες. </a:t>
            </a:r>
            <a:r>
              <a:rPr lang="el-GR" sz="1600" b="0" strike="noStrike" spc="-1">
                <a:solidFill>
                  <a:srgbClr val="000000"/>
                </a:solidFill>
                <a:latin typeface="Arial"/>
                <a:ea typeface="DejaVu Sans"/>
              </a:rPr>
              <a:t>Η συνύπαρξη των δύο αυτών κλάδων θα συμβάλλει τα μέγιστα σε περιφερειακό επίπεδο μέσω συνεργασιών προσδίδοντας ανταγωνιστικό πλεονέκτημα. Η Ευρωπαϊκή Επιτροπή έχει αναγνωρίσει ότι η πολιτιστική και δημιουργική βιομηχανία βρίσκεται στο επίκεντρο της δημιουργικής οικονομίας, δημιουργώντας τεράστιο οικονομικό πλούτο αλλά διατηρώντας, την ταυτότητα, τον πολιτισμό και τις αξίες του τόπου.</a:t>
            </a:r>
            <a:endParaRPr lang="el-GR" sz="1600" b="0" strike="noStrike" spc="-1">
              <a:latin typeface="Arial"/>
            </a:endParaRPr>
          </a:p>
          <a:p>
            <a:pPr algn="just">
              <a:lnSpc>
                <a:spcPct val="100000"/>
              </a:lnSpc>
              <a:spcBef>
                <a:spcPts val="1001"/>
              </a:spcBef>
              <a:tabLst>
                <a:tab pos="0" algn="l"/>
              </a:tabLst>
            </a:pPr>
            <a:endParaRPr lang="el-GR" sz="1600" b="0" strike="noStrike" spc="-1">
              <a:latin typeface="Arial"/>
            </a:endParaRPr>
          </a:p>
          <a:p>
            <a:pPr algn="just">
              <a:lnSpc>
                <a:spcPct val="100000"/>
              </a:lnSpc>
              <a:spcBef>
                <a:spcPts val="1001"/>
              </a:spcBef>
              <a:tabLst>
                <a:tab pos="0" algn="l"/>
              </a:tabLst>
            </a:pPr>
            <a:r>
              <a:rPr lang="el-GR" sz="1600" b="1" strike="noStrike" spc="-1">
                <a:solidFill>
                  <a:srgbClr val="000000"/>
                </a:solidFill>
                <a:latin typeface="Arial"/>
                <a:ea typeface="DejaVu Sans"/>
              </a:rPr>
              <a:t>Πολιτικές και Συνεργατικά Δίκτυα</a:t>
            </a:r>
            <a:r>
              <a:rPr lang="el-GR" sz="1600" b="0" strike="noStrike" spc="-1">
                <a:solidFill>
                  <a:srgbClr val="000000"/>
                </a:solidFill>
                <a:latin typeface="Arial"/>
                <a:ea typeface="DejaVu Sans"/>
              </a:rPr>
              <a:t>. Προσεγγίζοντας την τοπική κοινωνία με μοντέλα πολιτιστικής καινοτομία και επιχειρηματικότητας δημιουργούμε μία θερμοκοιτίδα πολιτισμού μέσω υλοποίησης πετυχημένων πολιτιστικών πολιτικών, ανάπτυξης πολιτιστικών και δημιουργικών βιομηχανιών, δημιουργίας δικτύων κοινωνικής καινοτομίας ανταποκρινομένων στις πολιτιστικές ανάγκες ιδιαίτερα των αδύναμων ομάδων.</a:t>
            </a:r>
            <a:endParaRPr lang="el-GR" sz="1600" b="0" strike="noStrike" spc="-1">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 name="PlaceHolder 1"/>
          <p:cNvSpPr>
            <a:spLocks noGrp="1"/>
          </p:cNvSpPr>
          <p:nvPr>
            <p:ph type="subTitle"/>
          </p:nvPr>
        </p:nvSpPr>
        <p:spPr>
          <a:xfrm>
            <a:off x="435600" y="911880"/>
            <a:ext cx="9067680" cy="438408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1" strike="noStrike" spc="-1">
                <a:solidFill>
                  <a:srgbClr val="000000"/>
                </a:solidFill>
                <a:latin typeface="Arial"/>
                <a:ea typeface="DejaVu Sans"/>
              </a:rPr>
              <a:t>Βιομηχανικές πόλεις – βιομηχανική κληρονομιά</a:t>
            </a:r>
            <a:r>
              <a:rPr lang="el-GR" sz="1600" b="0" strike="noStrike" spc="-1">
                <a:solidFill>
                  <a:srgbClr val="000000"/>
                </a:solidFill>
                <a:latin typeface="Arial"/>
                <a:ea typeface="DejaVu Sans"/>
              </a:rPr>
              <a:t>. Επανάχρηση των βιομηχανικών κτιρίων την ένταξή τους δηλαδή με μία νέα διαφορετική χρήση από αυτήν που είχε αρχικά προβλεφθεί. Είναι σημαντικό να κατανοήσουμε ότι η βιομηχανική κληρονομιά δεν αφορά μόνο την ταυτότητα, τη μνήμη, τις παραδόσεις, τα εργατικά κινήματα, ανήκει σε πόλεις, τοποθεσίες και αποτυπώνει την μεταμόρφωσή τους.</a:t>
            </a:r>
            <a:endParaRPr lang="el-GR" sz="1600" b="0" strike="noStrike" spc="-1">
              <a:latin typeface="Arial"/>
            </a:endParaRPr>
          </a:p>
          <a:p>
            <a:pPr algn="just">
              <a:lnSpc>
                <a:spcPct val="100000"/>
              </a:lnSpc>
              <a:spcBef>
                <a:spcPts val="1001"/>
              </a:spcBef>
              <a:tabLst>
                <a:tab pos="0" algn="l"/>
              </a:tabLst>
            </a:pPr>
            <a:r>
              <a:rPr lang="el-GR" sz="1600" b="1" strike="noStrike" spc="-1">
                <a:solidFill>
                  <a:srgbClr val="000000"/>
                </a:solidFill>
                <a:latin typeface="Arial"/>
                <a:ea typeface="DejaVu Sans"/>
              </a:rPr>
              <a:t>Κοινωνική Ένταξη – Κοινωνικός Αποκλεισμός – Ανισότητα</a:t>
            </a:r>
            <a:r>
              <a:rPr lang="el-GR" sz="1600" b="0" strike="noStrike" spc="-1">
                <a:solidFill>
                  <a:srgbClr val="000000"/>
                </a:solidFill>
                <a:latin typeface="Arial"/>
                <a:ea typeface="DejaVu Sans"/>
              </a:rPr>
              <a:t>. Ζητήματα όπως π.χ. οι συγκρούσεις ταυτοτήτων που βιώνουν οι πρόσφυγες – οι μετανάστες προσπαθώντας να κατανοήσουν το νέο περιβάλλον που ευρίσκονται και τους πολιτιστικούς και εδαφικούς προσδιορισμούς που θα πρέπει να βιώσουν, πώς μπορεί να γίνει η κοινωνική ένταξη νεαρών προσφύγων  κ.α. αντιμετωπίζουν οι τοπικές κυβερνήσεις και αναλαμβάνουν ενεργό ρόλο στην προσπάθεια μιας ολιστικής προσέγγισης διαπολιτισμικής κοινοτικής διαβίωσης, δημιουργώντας ευκαιρίες και υιοθετώντας πολυεπίπεδες διαδικασίες πολιτισμικής κατανόησης του περιβάλλοντος και της αίσθησης του ανήκειν ( παράδειγμα μίμησης να αξιοποιήσουμε τις διαφορετικές εμπειρίες μεταναστών ώστε να μας οδηγήσουν στην καινοτομία και στην εισαγωγή νέων προϊόντων στις τοπικές αγορές προσθέτοντας γνώση και νέες ευκαιρίες).</a:t>
            </a:r>
            <a:endParaRPr lang="el-GR" sz="1600" b="0" strike="noStrike" spc="-1">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 name="PlaceHolder 1"/>
          <p:cNvSpPr>
            <a:spLocks noGrp="1"/>
          </p:cNvSpPr>
          <p:nvPr>
            <p:ph type="subTitle"/>
          </p:nvPr>
        </p:nvSpPr>
        <p:spPr>
          <a:xfrm>
            <a:off x="504000" y="1127880"/>
            <a:ext cx="9067680" cy="348228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1" strike="noStrike" spc="-1">
                <a:solidFill>
                  <a:srgbClr val="000000"/>
                </a:solidFill>
                <a:latin typeface="Arial"/>
                <a:ea typeface="DejaVu Sans"/>
              </a:rPr>
              <a:t>Πράσινη ανάπτυξη -κλιματική αλλαγή</a:t>
            </a:r>
            <a:r>
              <a:rPr lang="el-GR" sz="1600" b="0" strike="noStrike" spc="-1">
                <a:solidFill>
                  <a:srgbClr val="000000"/>
                </a:solidFill>
                <a:latin typeface="Arial"/>
                <a:ea typeface="DejaVu Sans"/>
              </a:rPr>
              <a:t>. Η κλιματική αλλαγή ένα κοινωνικό και πολιτικό ζήτημα που έχει τις ρίζες του στο παγκόσμιο οικονομικό σύστημα και στα συστήματα αξιών που έχει δημιουργήσει άρα τι σημαίνει ότι η κλιματική αλλαγή είναι επίσης και πολιτιστική πρόκληση. Ο πολιτισμός συμβάλει και στην επίτευξη πράσινης ανάκαμψης διότι εάν δοθούν οι πληροφορίες για το κλίμα κατάλληλα και χρησιμοποιηθούν αποτελεσματικά κατανοούμε καλύτερα την κοινωνικο – πολιτισμική κατασκευή της πραγματικότητας αναγνωρίζοντας τον κίνδυνο, εξαιτίας του ρόλου των πολιτιστικών αξιών στην ανάπτυξη κλιματικών υπηρεσιών. </a:t>
            </a:r>
            <a:endParaRPr lang="el-GR" sz="16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DejaVu Sans"/>
              </a:rPr>
              <a:t>Η Ευρώπη έχει βάλει στόχο να καταστεί η Πρώτη κλιματικά ουδέτερη ήπειρος έως το 2050 με το σχέδιο ανάκαμψης </a:t>
            </a:r>
            <a:r>
              <a:rPr lang="en-US" sz="1600" b="0" strike="noStrike" spc="-1">
                <a:solidFill>
                  <a:srgbClr val="000000"/>
                </a:solidFill>
                <a:latin typeface="Arial"/>
                <a:ea typeface="DejaVu Sans"/>
              </a:rPr>
              <a:t>NextGeneration EU</a:t>
            </a:r>
            <a:r>
              <a:rPr lang="el-GR" sz="1600" b="0" strike="noStrike" spc="-1">
                <a:solidFill>
                  <a:srgbClr val="000000"/>
                </a:solidFill>
                <a:latin typeface="Arial"/>
                <a:ea typeface="DejaVu Sans"/>
              </a:rPr>
              <a:t> με μότο «Κάνε το μέλλον σου Πράσινο» προσπαθεί να εκπαιδεύσει τις κοινωνίες να επενδύσουν σε φιλικές προς το περιβάλλον τεχνολογίες, να αυξήσουν την ενεργειακή απόδοση των κτιρίων και των δημόσιων χώρων, να προστατεύσουν το φυσικό περιβάλλον, να δημιουργήσουν χώρους πρασίνου, να κάνουν τη γεωργία φιλικότερη προς το περιβάλλον ώστε τα τρόφιμα να είναι πιο υγειεί.</a:t>
            </a:r>
            <a:endParaRPr lang="el-GR" sz="16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DejaVu Sans"/>
              </a:rPr>
              <a:t>7-8/11/2022 Πραγματοποιήθηκε η διάσκεψη των ΗΕ για την κλιματική αλλαγή στην Αίγυπτο</a:t>
            </a:r>
            <a:endParaRPr lang="el-GR" sz="16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Microsoft YaHei"/>
              </a:rPr>
              <a:t>ν</a:t>
            </a:r>
            <a:r>
              <a:rPr lang="el-GR" sz="2000" b="0" strike="noStrike" spc="-1">
                <a:solidFill>
                  <a:srgbClr val="000000"/>
                </a:solidFill>
                <a:latin typeface="Arial"/>
                <a:ea typeface="Microsoft YaHei"/>
              </a:rPr>
              <a:t>.</a:t>
            </a:r>
            <a:endParaRPr lang="el-GR" sz="2000" b="0" strike="noStrike" spc="-1">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PlaceHolder 1"/>
          <p:cNvSpPr>
            <a:spLocks noGrp="1"/>
          </p:cNvSpPr>
          <p:nvPr>
            <p:ph type="subTitle"/>
          </p:nvPr>
        </p:nvSpPr>
        <p:spPr>
          <a:xfrm>
            <a:off x="504000" y="226080"/>
            <a:ext cx="9067680" cy="4384080"/>
          </a:xfrm>
          <a:prstGeom prst="rect">
            <a:avLst/>
          </a:prstGeom>
          <a:noFill/>
          <a:ln w="0">
            <a:noFill/>
          </a:ln>
        </p:spPr>
        <p:txBody>
          <a:bodyPr lIns="0" tIns="0" rIns="0" bIns="0" anchor="ctr">
            <a:noAutofit/>
          </a:bodyPr>
          <a:lstStyle/>
          <a:p>
            <a:pPr algn="just">
              <a:lnSpc>
                <a:spcPct val="100000"/>
              </a:lnSpc>
              <a:spcBef>
                <a:spcPts val="1001"/>
              </a:spcBef>
              <a:tabLst>
                <a:tab pos="0" algn="l"/>
              </a:tabLst>
            </a:pPr>
            <a:endParaRPr lang="el-GR" sz="2000" b="0" strike="noStrike" spc="-1">
              <a:latin typeface="Arial"/>
            </a:endParaRPr>
          </a:p>
          <a:p>
            <a:pPr algn="just">
              <a:lnSpc>
                <a:spcPct val="100000"/>
              </a:lnSpc>
              <a:spcBef>
                <a:spcPts val="1001"/>
              </a:spcBef>
              <a:tabLst>
                <a:tab pos="0" algn="l"/>
              </a:tabLst>
            </a:pPr>
            <a:r>
              <a:rPr lang="el-GR" sz="1800" b="1" strike="noStrike" spc="-1">
                <a:solidFill>
                  <a:srgbClr val="000000"/>
                </a:solidFill>
                <a:latin typeface="Arial"/>
                <a:ea typeface="DejaVu Sans"/>
              </a:rPr>
              <a:t>Βιώσιμη ανάπτυξη:</a:t>
            </a:r>
            <a:r>
              <a:rPr lang="el-GR" sz="1800" b="0" strike="noStrike" spc="-1">
                <a:solidFill>
                  <a:srgbClr val="000000"/>
                </a:solidFill>
                <a:latin typeface="Arial"/>
                <a:ea typeface="DejaVu Sans"/>
              </a:rPr>
              <a:t> Ουσιαστικά για μία επιτυχημένη πολιτιστική πολιτική είναι απαραίτητο να προσεγγίσουμε τις προκλήσεις της πολιτιστικής πολιτικής στην υπηρεσία της βιώσιμης ανάπτυξης. Εδώ επισημαίνεται η σημασία του πολιτισμού σε μία γενική κοινωνική εξέλιξη, το πώς δημιουργούμε συνθήκες βιώσιμης ανάπτυξης μέσα από μία πολυδιάστατη πολιτιστική πολιτική με επίκεντρο την συνεργασία την κληρονομιά και τις δημιουργικές δυνατότητα του τόπου.</a:t>
            </a:r>
            <a:endParaRPr lang="el-GR" sz="1800" b="0" strike="noStrike" spc="-1">
              <a:latin typeface="Arial"/>
            </a:endParaRPr>
          </a:p>
          <a:p>
            <a:pPr algn="just">
              <a:lnSpc>
                <a:spcPct val="100000"/>
              </a:lnSpc>
              <a:spcBef>
                <a:spcPts val="1001"/>
              </a:spcBef>
              <a:tabLst>
                <a:tab pos="0" algn="l"/>
              </a:tabLst>
            </a:pPr>
            <a:r>
              <a:rPr lang="el-GR" sz="1800" b="1" strike="noStrike" spc="-1">
                <a:solidFill>
                  <a:srgbClr val="000000"/>
                </a:solidFill>
                <a:latin typeface="Arial"/>
                <a:ea typeface="Microsoft YaHei"/>
              </a:rPr>
              <a:t>Νεοφυείς επιχειρήσεις: </a:t>
            </a:r>
            <a:r>
              <a:rPr lang="el-GR" sz="1800" b="0" strike="noStrike" spc="-1">
                <a:solidFill>
                  <a:srgbClr val="000000"/>
                </a:solidFill>
                <a:latin typeface="Arial"/>
                <a:ea typeface="Microsoft YaHei"/>
              </a:rPr>
              <a:t>πχ. Επιχειρηματικά πανεπιστήμια προωθώντας την ιδέα της πολιτιστικής επιχειρηματικότητας – μεταφορά γνώσης για επίτευξη θετικών αποτελεσμάτω</a:t>
            </a:r>
            <a:endParaRPr lang="el-GR" sz="1800" b="0" strike="noStrike" spc="-1">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 name="PlaceHolder 1"/>
          <p:cNvSpPr>
            <a:spLocks noGrp="1"/>
          </p:cNvSpPr>
          <p:nvPr>
            <p:ph type="subTitle"/>
          </p:nvPr>
        </p:nvSpPr>
        <p:spPr>
          <a:xfrm>
            <a:off x="481320" y="508320"/>
            <a:ext cx="9067680" cy="4384080"/>
          </a:xfrm>
          <a:prstGeom prst="rect">
            <a:avLst/>
          </a:prstGeom>
          <a:noFill/>
          <a:ln w="0">
            <a:noFill/>
          </a:ln>
        </p:spPr>
        <p:txBody>
          <a:bodyPr lIns="0" tIns="0" rIns="0" bIns="0" anchor="ctr">
            <a:noAutofit/>
          </a:bodyPr>
          <a:lstStyle/>
          <a:p>
            <a:pPr marL="0" indent="0" algn="ctr">
              <a:lnSpc>
                <a:spcPct val="100000"/>
              </a:lnSpc>
              <a:spcBef>
                <a:spcPts val="1001"/>
              </a:spcBef>
              <a:buNone/>
              <a:tabLst>
                <a:tab pos="0" algn="l"/>
              </a:tabLst>
            </a:pPr>
            <a:r>
              <a:rPr lang="el-GR" sz="2000" b="1" strike="noStrike" spc="-1" dirty="0">
                <a:solidFill>
                  <a:srgbClr val="000000"/>
                </a:solidFill>
                <a:latin typeface="Arial"/>
                <a:ea typeface="DejaVu Sans"/>
              </a:rPr>
              <a:t>IXELLES</a:t>
            </a:r>
            <a:endParaRPr lang="el-GR" sz="2000" b="0" strike="noStrike" spc="-1" dirty="0">
              <a:latin typeface="Arial"/>
            </a:endParaRPr>
          </a:p>
          <a:p>
            <a:pPr marL="0" indent="0" algn="ctr">
              <a:lnSpc>
                <a:spcPct val="100000"/>
              </a:lnSpc>
              <a:spcBef>
                <a:spcPts val="1001"/>
              </a:spcBef>
              <a:buNone/>
              <a:tabLst>
                <a:tab pos="0" algn="l"/>
              </a:tabLst>
            </a:pPr>
            <a:r>
              <a:rPr lang="el-GR" sz="2000" b="1" strike="noStrike" spc="-1" dirty="0">
                <a:solidFill>
                  <a:srgbClr val="000000"/>
                </a:solidFill>
                <a:latin typeface="Arial"/>
                <a:ea typeface="DejaVu Sans"/>
              </a:rPr>
              <a:t>Χαρακτηριστικό παράδειγμα πόλης  </a:t>
            </a:r>
            <a:endParaRPr lang="el-GR" sz="2000" b="0" strike="noStrike" spc="-1" dirty="0">
              <a:latin typeface="Arial"/>
            </a:endParaRPr>
          </a:p>
          <a:p>
            <a:pPr marL="0" indent="0" algn="ctr">
              <a:lnSpc>
                <a:spcPct val="100000"/>
              </a:lnSpc>
              <a:spcBef>
                <a:spcPts val="1001"/>
              </a:spcBef>
              <a:buNone/>
              <a:tabLst>
                <a:tab pos="0" algn="l"/>
              </a:tabLst>
            </a:pPr>
            <a:r>
              <a:rPr lang="el-GR" sz="1200" b="1" strike="noStrike" spc="-1" dirty="0">
                <a:solidFill>
                  <a:srgbClr val="000000"/>
                </a:solidFill>
                <a:latin typeface="Arial"/>
                <a:ea typeface="DejaVu Sans"/>
              </a:rPr>
              <a:t>(Ένας από τους 19 δήμους της Περιφέρειας της Πρωτεύουσας των Βρυξελλών, στο Βέλγιο.</a:t>
            </a:r>
            <a:endParaRPr lang="el-GR" sz="1200" b="0" strike="noStrike" spc="-1" dirty="0">
              <a:latin typeface="Arial"/>
            </a:endParaRPr>
          </a:p>
          <a:p>
            <a:pPr marL="0" indent="0" algn="ctr">
              <a:lnSpc>
                <a:spcPct val="100000"/>
              </a:lnSpc>
              <a:spcBef>
                <a:spcPts val="1001"/>
              </a:spcBef>
              <a:buNone/>
              <a:tabLst>
                <a:tab pos="0" algn="l"/>
              </a:tabLst>
            </a:pPr>
            <a:r>
              <a:rPr lang="el-GR" sz="1200" b="1" strike="noStrike" spc="-1" dirty="0">
                <a:solidFill>
                  <a:srgbClr val="000000"/>
                </a:solidFill>
                <a:latin typeface="Arial"/>
                <a:ea typeface="DejaVu Sans"/>
              </a:rPr>
              <a:t>Πληθυσμός  απογραφής 2020 : 87,632 κατοίκους δίγλωσση (γαλλικά – ολλανδικά) ιδιαίτερα γνωστή για τις κοινότητες Ευρωπαίων και Κονγκολέζων μεταναστών.</a:t>
            </a:r>
            <a:endParaRPr lang="el-GR" sz="1200" b="0" strike="noStrike" spc="-1" dirty="0">
              <a:latin typeface="Arial"/>
            </a:endParaRPr>
          </a:p>
          <a:p>
            <a:pPr algn="ctr">
              <a:lnSpc>
                <a:spcPct val="100000"/>
              </a:lnSpc>
              <a:spcBef>
                <a:spcPts val="1001"/>
              </a:spcBef>
              <a:tabLst>
                <a:tab pos="0" algn="l"/>
              </a:tabLst>
            </a:pPr>
            <a:endParaRPr lang="el-GR" sz="2000" b="0" strike="noStrike" spc="-1" dirty="0">
              <a:latin typeface="Arial"/>
            </a:endParaRPr>
          </a:p>
        </p:txBody>
      </p:sp>
      <p:pic>
        <p:nvPicPr>
          <p:cNvPr id="621" name="Picture 2" descr="Map of Ixelles"/>
          <p:cNvPicPr/>
          <p:nvPr/>
        </p:nvPicPr>
        <p:blipFill>
          <a:blip r:embed="rId2"/>
          <a:stretch/>
        </p:blipFill>
        <p:spPr>
          <a:xfrm>
            <a:off x="3938760" y="3436560"/>
            <a:ext cx="2152440" cy="1523520"/>
          </a:xfrm>
          <a:prstGeom prst="rect">
            <a:avLst/>
          </a:prstGeom>
          <a:ln w="0">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2" name="Εικόνα 380"/>
          <p:cNvPicPr/>
          <p:nvPr/>
        </p:nvPicPr>
        <p:blipFill>
          <a:blip r:embed="rId2"/>
          <a:stretch/>
        </p:blipFill>
        <p:spPr>
          <a:xfrm>
            <a:off x="1266840" y="606960"/>
            <a:ext cx="7556400" cy="4249080"/>
          </a:xfrm>
          <a:prstGeom prst="rect">
            <a:avLst/>
          </a:prstGeom>
          <a:ln w="0">
            <a:noFill/>
          </a:ln>
        </p:spPr>
      </p:pic>
      <p:sp>
        <p:nvSpPr>
          <p:cNvPr id="2" name="PlaceHolder 1"/>
          <p:cNvSpPr>
            <a:spLocks noGrp="1"/>
          </p:cNvSpPr>
          <p:nvPr>
            <p:ph type="sldNum" idx="23"/>
          </p:nvPr>
        </p:nvSpPr>
        <p:spPr/>
        <p:txBody>
          <a:bodyPr/>
          <a:lstStyle/>
          <a:p>
            <a:fld id="{8A611976-847F-4951-8665-39A61C08F102}" type="slidenum">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PlaceHolder 1"/>
          <p:cNvSpPr>
            <a:spLocks noGrp="1"/>
          </p:cNvSpPr>
          <p:nvPr>
            <p:ph type="subTitle"/>
          </p:nvPr>
        </p:nvSpPr>
        <p:spPr>
          <a:xfrm>
            <a:off x="504000" y="226080"/>
            <a:ext cx="9067680" cy="4384080"/>
          </a:xfrm>
          <a:prstGeom prst="rect">
            <a:avLst/>
          </a:prstGeom>
          <a:noFill/>
          <a:ln w="0">
            <a:noFill/>
          </a:ln>
        </p:spPr>
        <p:txBody>
          <a:bodyPr lIns="0" tIns="0" rIns="0" bIns="0" anchor="ctr">
            <a:noAutofit/>
          </a:bodyPr>
          <a:lstStyle/>
          <a:p>
            <a:pPr marL="0" indent="0" algn="just">
              <a:lnSpc>
                <a:spcPct val="100000"/>
              </a:lnSpc>
              <a:spcBef>
                <a:spcPts val="1001"/>
              </a:spcBef>
              <a:buNone/>
              <a:tabLst>
                <a:tab pos="0" algn="l"/>
              </a:tabLst>
            </a:pPr>
            <a:r>
              <a:rPr lang="el-GR" sz="1600" b="0" strike="noStrike" spc="-1" dirty="0">
                <a:solidFill>
                  <a:srgbClr val="000000"/>
                </a:solidFill>
                <a:latin typeface="Arial"/>
                <a:ea typeface="Microsoft YaHei"/>
              </a:rPr>
              <a:t>H </a:t>
            </a:r>
            <a:r>
              <a:rPr lang="el-GR" sz="1600" b="0" strike="noStrike" spc="-1" dirty="0" err="1">
                <a:solidFill>
                  <a:srgbClr val="000000"/>
                </a:solidFill>
                <a:latin typeface="Arial"/>
                <a:ea typeface="Microsoft YaHei"/>
              </a:rPr>
              <a:t>Ixelles</a:t>
            </a:r>
            <a:r>
              <a:rPr lang="el-GR" sz="1600" b="0" strike="noStrike" spc="-1" dirty="0">
                <a:solidFill>
                  <a:srgbClr val="000000"/>
                </a:solidFill>
                <a:latin typeface="Arial"/>
                <a:ea typeface="Microsoft YaHei"/>
              </a:rPr>
              <a:t>, όπως και κάθε πόλη παγκοσμίως, διακρίνεται από την ετερογένεια από άποψη πολιτισμού και εθνότητας. Υπάρχει γαλλόφωνη και φλαμανδική κοινότητα. Είναι από τις πιο συναρπαστικές πόλεις των προαστίων των Βρυξελών. Η ποικιλομορφία της έχει ως αποτέλεσμα </a:t>
            </a:r>
            <a:r>
              <a:rPr lang="el-GR" sz="1600" b="0" strike="noStrike" spc="-1" dirty="0" err="1">
                <a:solidFill>
                  <a:srgbClr val="000000"/>
                </a:solidFill>
                <a:latin typeface="Arial"/>
                <a:ea typeface="Microsoft YaHei"/>
              </a:rPr>
              <a:t>κάθεμία</a:t>
            </a:r>
            <a:r>
              <a:rPr lang="el-GR" sz="1600" b="0" strike="noStrike" spc="-1" dirty="0">
                <a:solidFill>
                  <a:srgbClr val="000000"/>
                </a:solidFill>
                <a:latin typeface="Arial"/>
                <a:ea typeface="Microsoft YaHei"/>
              </a:rPr>
              <a:t> από τις κοινότητες να παρουσιάζει διαφορετικά ανθρώπινα τοπία. Η ανάμιξη εθνικοτήτων, η </a:t>
            </a:r>
            <a:r>
              <a:rPr lang="el-GR" sz="1600" b="0" strike="noStrike" spc="-1" dirty="0" err="1">
                <a:solidFill>
                  <a:srgbClr val="000000"/>
                </a:solidFill>
                <a:latin typeface="Arial"/>
                <a:ea typeface="Microsoft YaHei"/>
              </a:rPr>
              <a:t>πολυπολισμικότητα</a:t>
            </a:r>
            <a:r>
              <a:rPr lang="el-GR" sz="1600" b="0" strike="noStrike" spc="-1" dirty="0">
                <a:solidFill>
                  <a:srgbClr val="000000"/>
                </a:solidFill>
                <a:latin typeface="Arial"/>
                <a:ea typeface="Microsoft YaHei"/>
              </a:rPr>
              <a:t> της πόλης αποτυπώνεται σε ανθρώπινες διαφορές όπως γλώσσα, φύλο, καταγωγή, κοινωνική τάξη, εκπαίδευσης, επίπεδο ευημερίας, διαφορετικά συστήματα αξιών κα. </a:t>
            </a:r>
            <a:endParaRPr lang="el-GR" sz="1600" b="0" strike="noStrike" spc="-1" dirty="0">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 name="PlaceHolder 1"/>
          <p:cNvSpPr>
            <a:spLocks noGrp="1"/>
          </p:cNvSpPr>
          <p:nvPr>
            <p:ph type="subTitle"/>
          </p:nvPr>
        </p:nvSpPr>
        <p:spPr>
          <a:xfrm>
            <a:off x="504000" y="226080"/>
            <a:ext cx="9067680" cy="4384080"/>
          </a:xfrm>
          <a:prstGeom prst="rect">
            <a:avLst/>
          </a:prstGeom>
          <a:noFill/>
          <a:ln w="0">
            <a:noFill/>
          </a:ln>
        </p:spPr>
        <p:txBody>
          <a:bodyPr lIns="0" tIns="0" rIns="0" bIns="0" anchor="ctr">
            <a:noAutofit/>
          </a:bodyPr>
          <a:lstStyle/>
          <a:p>
            <a:pPr algn="just">
              <a:lnSpc>
                <a:spcPct val="100000"/>
              </a:lnSpc>
              <a:spcBef>
                <a:spcPts val="1001"/>
              </a:spcBef>
              <a:tabLst>
                <a:tab pos="0" algn="l"/>
              </a:tabLst>
            </a:pPr>
            <a:endParaRPr lang="el-GR" sz="1800" b="0" strike="noStrike" spc="-1">
              <a:latin typeface="Arial"/>
            </a:endParaRPr>
          </a:p>
          <a:p>
            <a:pPr algn="just">
              <a:lnSpc>
                <a:spcPct val="100000"/>
              </a:lnSpc>
              <a:spcBef>
                <a:spcPts val="1001"/>
              </a:spcBef>
              <a:tabLst>
                <a:tab pos="0" algn="l"/>
              </a:tabLst>
            </a:pPr>
            <a:endParaRPr lang="el-GR" sz="1800" b="0" strike="noStrike" spc="-1">
              <a:latin typeface="Arial"/>
            </a:endParaRPr>
          </a:p>
          <a:p>
            <a:pPr algn="just">
              <a:lnSpc>
                <a:spcPct val="100000"/>
              </a:lnSpc>
              <a:spcBef>
                <a:spcPts val="1001"/>
              </a:spcBef>
              <a:tabLst>
                <a:tab pos="0" algn="l"/>
              </a:tabLst>
            </a:pPr>
            <a:endParaRPr lang="el-GR" sz="1800" b="0" strike="noStrike" spc="-1">
              <a:latin typeface="Arial"/>
            </a:endParaRPr>
          </a:p>
          <a:p>
            <a:pPr algn="just">
              <a:lnSpc>
                <a:spcPct val="100000"/>
              </a:lnSpc>
              <a:spcBef>
                <a:spcPts val="1001"/>
              </a:spcBef>
              <a:tabLst>
                <a:tab pos="0" algn="l"/>
              </a:tabLst>
            </a:pPr>
            <a:endParaRPr lang="el-GR" sz="1800" b="0" strike="noStrike" spc="-1">
              <a:latin typeface="Arial"/>
            </a:endParaRPr>
          </a:p>
          <a:p>
            <a:pPr algn="just">
              <a:lnSpc>
                <a:spcPct val="100000"/>
              </a:lnSpc>
              <a:spcBef>
                <a:spcPts val="1001"/>
              </a:spcBef>
              <a:tabLst>
                <a:tab pos="0" algn="l"/>
              </a:tabLst>
            </a:pPr>
            <a:r>
              <a:rPr lang="el-GR" sz="1800" b="0" strike="noStrike" spc="-1">
                <a:solidFill>
                  <a:srgbClr val="000000"/>
                </a:solidFill>
                <a:latin typeface="Arial"/>
                <a:ea typeface="DejaVu Sans"/>
              </a:rPr>
              <a:t>Τι σημαίνει αυτό για την πόλη – πώς αντιμετωπίζεται ο αστικός διαχωρισμός και η αυξανόμενη ανισότητα μεταξύ των συνοικιών; Τι πολιτικές ακολουθεί ώστε να είναι βιώσιμη;</a:t>
            </a:r>
            <a:endParaRPr lang="el-GR" sz="1800" b="0" strike="noStrike" spc="-1">
              <a:latin typeface="Arial"/>
            </a:endParaRPr>
          </a:p>
          <a:p>
            <a:pPr algn="just">
              <a:lnSpc>
                <a:spcPct val="100000"/>
              </a:lnSpc>
              <a:spcBef>
                <a:spcPts val="1001"/>
              </a:spcBef>
              <a:tabLst>
                <a:tab pos="0" algn="l"/>
              </a:tabLst>
            </a:pPr>
            <a:r>
              <a:rPr lang="el-GR" sz="1800" b="0" strike="noStrike" spc="-1">
                <a:solidFill>
                  <a:srgbClr val="000000"/>
                </a:solidFill>
                <a:latin typeface="Arial"/>
                <a:ea typeface="DejaVu Sans"/>
              </a:rPr>
              <a:t>Η πόλη </a:t>
            </a:r>
            <a:r>
              <a:rPr lang="en-US" sz="1800" b="0" strike="noStrike" spc="-1">
                <a:solidFill>
                  <a:srgbClr val="000000"/>
                </a:solidFill>
                <a:latin typeface="Arial"/>
                <a:ea typeface="DejaVu Sans"/>
              </a:rPr>
              <a:t>Ixelles</a:t>
            </a:r>
            <a:r>
              <a:rPr lang="el-GR" sz="1800" b="0" strike="noStrike" spc="-1">
                <a:solidFill>
                  <a:srgbClr val="000000"/>
                </a:solidFill>
                <a:latin typeface="Arial"/>
                <a:ea typeface="DejaVu Sans"/>
              </a:rPr>
              <a:t> ανήκει στα φωτεινά παραδείγματα μίας πολιτισμικής προσέγγισης, η οποία περιλαμβάνει μία πολυσυλλεκτική και πολυεπίπεδη διακυβέρνηση με στρατηγικό όραμα. </a:t>
            </a:r>
            <a:endParaRPr lang="el-GR" sz="1800" b="0" strike="noStrike" spc="-1">
              <a:latin typeface="Arial"/>
            </a:endParaRPr>
          </a:p>
          <a:p>
            <a:pPr algn="just">
              <a:lnSpc>
                <a:spcPct val="100000"/>
              </a:lnSpc>
              <a:spcBef>
                <a:spcPts val="1001"/>
              </a:spcBef>
              <a:tabLst>
                <a:tab pos="0" algn="l"/>
              </a:tabLst>
            </a:pPr>
            <a:endParaRPr lang="el-GR" sz="1800" b="0" strike="noStrike" spc="-1">
              <a:latin typeface="Arial"/>
            </a:endParaRPr>
          </a:p>
          <a:p>
            <a:pPr algn="ctr">
              <a:lnSpc>
                <a:spcPct val="100000"/>
              </a:lnSpc>
              <a:spcBef>
                <a:spcPts val="1001"/>
              </a:spcBef>
              <a:tabLst>
                <a:tab pos="0" algn="l"/>
              </a:tabLst>
            </a:pPr>
            <a:endParaRPr lang="el-GR" sz="3200" b="0" strike="noStrike" spc="-1">
              <a:latin typeface="Arial"/>
            </a:endParaRPr>
          </a:p>
          <a:p>
            <a:pPr algn="ctr">
              <a:lnSpc>
                <a:spcPct val="100000"/>
              </a:lnSpc>
              <a:spcBef>
                <a:spcPts val="1001"/>
              </a:spcBef>
              <a:tabLst>
                <a:tab pos="0" algn="l"/>
              </a:tabLst>
            </a:pPr>
            <a:endParaRPr lang="el-GR" sz="3200" b="0" strike="noStrike" spc="-1">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 name="PlaceHolder 1"/>
          <p:cNvSpPr>
            <a:spLocks noGrp="1"/>
          </p:cNvSpPr>
          <p:nvPr>
            <p:ph type="subTitle"/>
          </p:nvPr>
        </p:nvSpPr>
        <p:spPr>
          <a:xfrm>
            <a:off x="504000" y="226080"/>
            <a:ext cx="9068760" cy="438516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0" strike="noStrike" spc="-1">
                <a:solidFill>
                  <a:srgbClr val="000000"/>
                </a:solidFill>
                <a:latin typeface="Arial"/>
                <a:ea typeface="DejaVu Sans"/>
              </a:rPr>
              <a:t>Πάρκα μικρές οάσεις διάσπαρτα στον αστικό ιστό, τοπικές αγορές – χώροι συνάντησης, επαναχρησιμοποίηση πολιτιστικής κληρονομιάς, κοινωνικές πολιτικές, περιβαλλοντική συνείδηση, επικοινωνία και ενδυνάμωση διαπολιτισμικού διαλόγου,  μερικοί από τους άξονες που επενδύει.</a:t>
            </a:r>
            <a:endParaRPr lang="el-GR" sz="1600" b="0" strike="noStrike" spc="-1">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PlaceHolder 1"/>
          <p:cNvSpPr>
            <a:spLocks noGrp="1"/>
          </p:cNvSpPr>
          <p:nvPr>
            <p:ph type="subTitle"/>
          </p:nvPr>
        </p:nvSpPr>
        <p:spPr>
          <a:xfrm>
            <a:off x="504000" y="226080"/>
            <a:ext cx="9068760" cy="4385160"/>
          </a:xfrm>
          <a:prstGeom prst="rect">
            <a:avLst/>
          </a:prstGeom>
          <a:noFill/>
          <a:ln w="0">
            <a:noFill/>
          </a:ln>
        </p:spPr>
        <p:txBody>
          <a:bodyPr lIns="0" tIns="0" rIns="0" bIns="0" anchor="ctr">
            <a:noAutofit/>
          </a:bodyPr>
          <a:lstStyle/>
          <a:p>
            <a:pPr algn="ctr"/>
            <a:endParaRPr lang="el-GR" sz="3200" b="0" strike="noStrike" spc="-1">
              <a:latin typeface="Arial"/>
            </a:endParaRPr>
          </a:p>
        </p:txBody>
      </p:sp>
      <p:pic>
        <p:nvPicPr>
          <p:cNvPr id="627" name="Εικόνα 385"/>
          <p:cNvPicPr/>
          <p:nvPr/>
        </p:nvPicPr>
        <p:blipFill>
          <a:blip r:embed="rId2"/>
          <a:stretch/>
        </p:blipFill>
        <p:spPr>
          <a:xfrm>
            <a:off x="1620000" y="269640"/>
            <a:ext cx="6836760" cy="4587120"/>
          </a:xfrm>
          <a:prstGeom prst="rect">
            <a:avLst/>
          </a:prstGeom>
          <a:ln w="0">
            <a:noFill/>
          </a:ln>
        </p:spPr>
      </p:pic>
      <p:sp>
        <p:nvSpPr>
          <p:cNvPr id="628" name="Ορθογώνιο 386"/>
          <p:cNvSpPr/>
          <p:nvPr/>
        </p:nvSpPr>
        <p:spPr>
          <a:xfrm>
            <a:off x="2005920" y="3939480"/>
            <a:ext cx="5936760" cy="794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l-GR" sz="1200" b="0" strike="noStrike" spc="-1">
                <a:solidFill>
                  <a:srgbClr val="000000"/>
                </a:solidFill>
                <a:highlight>
                  <a:srgbClr val="FFFF00"/>
                </a:highlight>
                <a:latin typeface="Arial"/>
                <a:ea typeface="DejaVu Sans"/>
              </a:rPr>
              <a:t>«paquebot jaune» - κλασικό κτίριο βελγικής κουλτούρας</a:t>
            </a:r>
            <a:endParaRPr lang="el-GR" sz="1200" b="0" strike="noStrike" spc="-1">
              <a:latin typeface="Arial"/>
            </a:endParaRPr>
          </a:p>
          <a:p>
            <a:pPr>
              <a:lnSpc>
                <a:spcPct val="100000"/>
              </a:lnSpc>
            </a:pPr>
            <a:r>
              <a:rPr lang="el-GR" sz="1200" b="0" strike="noStrike" spc="-1">
                <a:solidFill>
                  <a:srgbClr val="000000"/>
                </a:solidFill>
                <a:highlight>
                  <a:srgbClr val="FFFF00"/>
                </a:highlight>
                <a:latin typeface="Arial"/>
                <a:ea typeface="DejaVu Sans"/>
              </a:rPr>
              <a:t>Κατασκευάστηκε αρχικά τη δεκαετία του 1930 ως συγκρότημα στούντιο ραδιοφωνικών εκπομπών και ηχογραφήσεων, που σήμαινε να συνδυάσει την αισθητική με τη λειτουργικότητα</a:t>
            </a:r>
            <a:endParaRPr lang="el-GR" sz="1200" b="0" strike="noStrike" spc="-1">
              <a:latin typeface="Arial"/>
            </a:endParaRPr>
          </a:p>
        </p:txBody>
      </p:sp>
      <p:sp>
        <p:nvSpPr>
          <p:cNvPr id="3" name="PlaceHolder 2"/>
          <p:cNvSpPr>
            <a:spLocks noGrp="1"/>
          </p:cNvSpPr>
          <p:nvPr>
            <p:ph type="sldNum" idx="26"/>
          </p:nvPr>
        </p:nvSpPr>
        <p:spPr/>
        <p:txBody>
          <a:bodyPr/>
          <a:lstStyle/>
          <a:p>
            <a:fld id="{1190343E-6E77-4543-9509-A4965E67BA8F}" type="slidenum">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Ορθογώνιο 387"/>
          <p:cNvSpPr/>
          <p:nvPr/>
        </p:nvSpPr>
        <p:spPr>
          <a:xfrm>
            <a:off x="666720" y="1296360"/>
            <a:ext cx="8636040" cy="405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a:lnSpc>
                <a:spcPct val="100000"/>
              </a:lnSpc>
            </a:pPr>
            <a:r>
              <a:rPr lang="el-GR" sz="1600" b="0" strike="noStrike" spc="-1">
                <a:solidFill>
                  <a:srgbClr val="000000"/>
                </a:solidFill>
                <a:latin typeface="Arial"/>
                <a:ea typeface="DejaVu Sans"/>
              </a:rPr>
              <a:t>Η προσπάθεια της πόλης να δώσει έμφαση σε παράγοντες που συμβάλλουν μεταξύ των άλλων στις κοινωνικές διαστάσεις της βιωσιμότητας καταφαίνεται σε όλες τις πρωτοβουλίες της. </a:t>
            </a:r>
            <a:endParaRPr lang="el-GR" sz="1600" b="0" strike="noStrike" spc="-1">
              <a:latin typeface="Arial"/>
            </a:endParaRPr>
          </a:p>
          <a:p>
            <a:pPr algn="just">
              <a:lnSpc>
                <a:spcPct val="100000"/>
              </a:lnSpc>
            </a:pPr>
            <a:endParaRPr lang="el-GR" sz="1600" b="0" strike="noStrike" spc="-1">
              <a:latin typeface="Arial"/>
            </a:endParaRPr>
          </a:p>
          <a:p>
            <a:pPr algn="just">
              <a:lnSpc>
                <a:spcPct val="100000"/>
              </a:lnSpc>
            </a:pPr>
            <a:r>
              <a:rPr lang="el-GR" sz="1600" b="0" strike="noStrike" spc="-1">
                <a:solidFill>
                  <a:srgbClr val="000000"/>
                </a:solidFill>
                <a:latin typeface="Arial"/>
                <a:ea typeface="DejaVu Sans"/>
              </a:rPr>
              <a:t>Πρωτοβουλίες όπως κοινωνικές παροχές σε ύδατα και ενέργεια σε μονογονικές οικογένειες, άτομα με αναπηρία, ηλικιωμένους, κοινοτικά εστιατόρια, γεύματα στο σπίτι για ηλικιωμένους, δράσεις και πρωτοβουλίες ώστε να ενθαρρύνουν συνέργειες μεταξύ των κατοίκων μέσα από δημιουργία συλλόγων καλλιτεχνών,  επιτροπών γειτονιάς.</a:t>
            </a:r>
            <a:endParaRPr lang="el-GR" sz="1600" b="0" strike="noStrike" spc="-1">
              <a:latin typeface="Arial"/>
            </a:endParaRPr>
          </a:p>
          <a:p>
            <a:pPr algn="just">
              <a:lnSpc>
                <a:spcPct val="100000"/>
              </a:lnSpc>
            </a:pPr>
            <a:endParaRPr lang="el-GR" sz="1600" b="0" strike="noStrike" spc="-1">
              <a:latin typeface="Arial"/>
            </a:endParaRPr>
          </a:p>
          <a:p>
            <a:pPr algn="just">
              <a:lnSpc>
                <a:spcPct val="100000"/>
              </a:lnSpc>
            </a:pPr>
            <a:r>
              <a:rPr lang="el-GR" sz="1600" b="0" strike="noStrike" spc="-1">
                <a:solidFill>
                  <a:srgbClr val="000000"/>
                </a:solidFill>
                <a:latin typeface="Arial"/>
                <a:ea typeface="DejaVu Sans"/>
              </a:rPr>
              <a:t>Δημιουργία τμήματος ισότητας και ανθρωπίνων δικαιωμάτων με δράσεις για την προώθηση της ισότητας μεταξύ γυναικών και ανδρών, καταπολέμηση διακρίσεων λόγω φύλου, καταπολέμηση της ομοφοβίας, της βίας μεταξύ συντρόφων και μέσα στο σπίτι.</a:t>
            </a:r>
            <a:endParaRPr lang="el-GR" sz="1600" b="0" strike="noStrike" spc="-1">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0" strike="noStrike" spc="-1">
                <a:solidFill>
                  <a:srgbClr val="000000"/>
                </a:solidFill>
                <a:latin typeface="Arial"/>
                <a:ea typeface="DejaVu Sans"/>
              </a:rPr>
              <a:t>Σύσταση επιτροπών δικτύων όπως το Ευρωπαϊκό Δίκτυο πόλεων κατά του Ρατσισμού, επιτροπή ειρηνευτών – όπου γενικός στόχος είναι η πρόληψη ο εντοπισμός και ο περιορισμός της εγκληματικότητας και η αύξηση του αισθήματος ασφάλειας των κατοίκων, υπηρεσία απασχόλησης και κοινωνικής ένταξης που καθοδηγεί και ενημερώνει άτομα που αναζητούν εργασία και εργοδότες. Προγράμματα που συμβάλλουν στην καταπολέμηση της κλιματικής αλλαγής.</a:t>
            </a:r>
            <a:endParaRPr lang="el-GR" sz="1600" b="0" strike="noStrike" spc="-1">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 name="PlaceHolder 1"/>
          <p:cNvSpPr>
            <a:spLocks noGrp="1"/>
          </p:cNvSpPr>
          <p:nvPr>
            <p:ph type="subTitle"/>
          </p:nvPr>
        </p:nvSpPr>
        <p:spPr>
          <a:xfrm>
            <a:off x="549720" y="904320"/>
            <a:ext cx="9068040" cy="4384440"/>
          </a:xfrm>
          <a:prstGeom prst="rect">
            <a:avLst/>
          </a:prstGeom>
          <a:noFill/>
          <a:ln w="0">
            <a:noFill/>
          </a:ln>
        </p:spPr>
        <p:txBody>
          <a:bodyPr lIns="0" tIns="0" rIns="0" bIns="0" anchor="ctr">
            <a:noAutofit/>
          </a:bodyPr>
          <a:lstStyle/>
          <a:p>
            <a:pPr algn="just">
              <a:lnSpc>
                <a:spcPct val="100000"/>
              </a:lnSpc>
              <a:spcBef>
                <a:spcPts val="1001"/>
              </a:spcBef>
              <a:tabLst>
                <a:tab pos="0" algn="l"/>
              </a:tabLst>
            </a:pPr>
            <a:endParaRPr lang="el-GR" sz="16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DejaVu Sans"/>
              </a:rPr>
              <a:t>Πολύ σημαντική επίσης είναι και η υπηρεσία Κοινωνικής διαμεσολάβησης που απευθύνεται σε άτομα κοινωνικά μειονεκτούντων πληθυσμών που έχουν δυσκολίες επικοινωνίας και η ομαλή ένταξή τους και η αρμονική συμβίωση τους στην κοινότητα.</a:t>
            </a:r>
            <a:r>
              <a:rPr lang="el-GR" sz="1400" b="0" strike="noStrike" spc="-1">
                <a:solidFill>
                  <a:srgbClr val="000000"/>
                </a:solidFill>
                <a:latin typeface="Arial"/>
                <a:ea typeface="DejaVu Sans"/>
              </a:rPr>
              <a:t> Σ</a:t>
            </a:r>
            <a:r>
              <a:rPr lang="el-GR" sz="1600" b="0" strike="noStrike" spc="-1">
                <a:solidFill>
                  <a:srgbClr val="000000"/>
                </a:solidFill>
                <a:latin typeface="Arial"/>
                <a:ea typeface="DejaVu Sans"/>
              </a:rPr>
              <a:t>τόχος να δούν όλοι τη διαφορετικότητα από μία άλλη οπτική ως πηγή και να κατανοήσουν ότι όλες οι κουλτούρες συναντούν η μία την άλλη στον δημόσιο χώρο σε ένα κοινό όραμα και κοινές αξίες.</a:t>
            </a:r>
            <a:r>
              <a:rPr lang="el-GR" sz="1400" b="0" strike="noStrike" spc="-1">
                <a:solidFill>
                  <a:srgbClr val="000000"/>
                </a:solidFill>
                <a:latin typeface="Arial"/>
                <a:ea typeface="DejaVu Sans"/>
              </a:rPr>
              <a:t> </a:t>
            </a:r>
            <a:endParaRPr lang="el-GR" sz="14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DejaVu Sans"/>
              </a:rPr>
              <a:t>Η Υπηρεσία αλληλεγγύης μία τοπική υπηρεσία που στοχεύει στην κοινωνική και πολιτιστική πολυμορφία στην ανάπτυξη της γειτονιάς  σε μία κοινωνικό-πολιτιστική και διαπολιτισμική προοπτική, στην προώθηση των συναντήσεων μεταξύ των γενεών, στην δικτύωση των κατοίκων της γειτονιάς και πολλά άλλα. </a:t>
            </a:r>
            <a:endParaRPr lang="el-GR" sz="16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Microsoft YaHei"/>
              </a:rPr>
              <a:t>Η αξιοποίηση της τεχνολογίας ως μέσου επικοινωνίας καταδεικνύεται από τις καθημερινές αναρτήσεις στα social media ενημέρωσης των κατοίκων για δράσεις πάνω σε θέματα που τους απασχολούν όπως η ασφάλεια, η συμβίωση, η οικολογία κ.α.  Επίσης σειρά δράσεων που αποσκοπούν στη μείωση των αρνητικών επιπτώσεων της κλιματικής αλλαγής, υιοθέτηση βιώσιμων πρακτικών προσφέροντας λύσεις βιώσιμης κινητικότητας.(ακολουθεί φωτογραφικό υλικό από σελίδα FB </a:t>
            </a:r>
            <a:r>
              <a:rPr lang="el-GR" sz="1600" b="0" u="sng" strike="noStrike" spc="-1">
                <a:solidFill>
                  <a:srgbClr val="0000FF"/>
                </a:solidFill>
                <a:uFillTx/>
                <a:latin typeface="Arial"/>
                <a:ea typeface="Microsoft YaHei"/>
                <a:hlinkClick r:id="rId2"/>
              </a:rPr>
              <a:t>https://www.facebook.com/communeixelles/</a:t>
            </a:r>
            <a:r>
              <a:rPr lang="el-GR" sz="1600" b="0" strike="noStrike" spc="-1">
                <a:solidFill>
                  <a:srgbClr val="000000"/>
                </a:solidFill>
                <a:latin typeface="Arial"/>
                <a:ea typeface="Microsoft YaHei"/>
              </a:rPr>
              <a:t> ). </a:t>
            </a:r>
            <a:endParaRPr lang="el-GR" sz="1600" b="0" strike="noStrike" spc="-1">
              <a:latin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ctr"/>
            <a:endParaRPr lang="el-GR" sz="3200" b="0" strike="noStrike" spc="-1">
              <a:latin typeface="Arial"/>
            </a:endParaRPr>
          </a:p>
        </p:txBody>
      </p:sp>
      <p:pic>
        <p:nvPicPr>
          <p:cNvPr id="633" name="Εικόνα 391"/>
          <p:cNvPicPr/>
          <p:nvPr/>
        </p:nvPicPr>
        <p:blipFill>
          <a:blip r:embed="rId2"/>
          <a:stretch/>
        </p:blipFill>
        <p:spPr>
          <a:xfrm>
            <a:off x="6840" y="6480"/>
            <a:ext cx="10076400" cy="5666040"/>
          </a:xfrm>
          <a:prstGeom prst="rect">
            <a:avLst/>
          </a:prstGeom>
          <a:ln w="0">
            <a:noFill/>
          </a:ln>
        </p:spPr>
      </p:pic>
      <p:sp>
        <p:nvSpPr>
          <p:cNvPr id="3" name="PlaceHolder 2"/>
          <p:cNvSpPr>
            <a:spLocks noGrp="1"/>
          </p:cNvSpPr>
          <p:nvPr>
            <p:ph type="sldNum" idx="29"/>
          </p:nvPr>
        </p:nvSpPr>
        <p:spPr/>
        <p:txBody>
          <a:bodyPr/>
          <a:lstStyle/>
          <a:p>
            <a:fld id="{73AB055F-E5BE-4589-8F1E-A2C560C01FD8}" type="slidenum">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ctr"/>
            <a:endParaRPr lang="el-GR" sz="3200" b="0" strike="noStrike" spc="-1">
              <a:latin typeface="Arial"/>
            </a:endParaRPr>
          </a:p>
        </p:txBody>
      </p:sp>
      <p:pic>
        <p:nvPicPr>
          <p:cNvPr id="635" name="Εικόνα 393"/>
          <p:cNvPicPr/>
          <p:nvPr/>
        </p:nvPicPr>
        <p:blipFill>
          <a:blip r:embed="rId2"/>
          <a:stretch/>
        </p:blipFill>
        <p:spPr>
          <a:xfrm>
            <a:off x="6840" y="6480"/>
            <a:ext cx="10076400" cy="5666040"/>
          </a:xfrm>
          <a:prstGeom prst="rect">
            <a:avLst/>
          </a:prstGeom>
          <a:ln w="0">
            <a:noFill/>
          </a:ln>
        </p:spPr>
      </p:pic>
      <p:sp>
        <p:nvSpPr>
          <p:cNvPr id="3" name="PlaceHolder 2"/>
          <p:cNvSpPr>
            <a:spLocks noGrp="1"/>
          </p:cNvSpPr>
          <p:nvPr>
            <p:ph type="sldNum" idx="29"/>
          </p:nvPr>
        </p:nvSpPr>
        <p:spPr/>
        <p:txBody>
          <a:bodyPr/>
          <a:lstStyle/>
          <a:p>
            <a:fld id="{85796C83-5EBF-4EA5-84FF-555516DC1F41}" type="slidenum">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ctr"/>
            <a:endParaRPr lang="el-GR" sz="3200" b="0" strike="noStrike" spc="-1">
              <a:latin typeface="Arial"/>
            </a:endParaRPr>
          </a:p>
        </p:txBody>
      </p:sp>
      <p:pic>
        <p:nvPicPr>
          <p:cNvPr id="637" name="Εικόνα 395"/>
          <p:cNvPicPr/>
          <p:nvPr/>
        </p:nvPicPr>
        <p:blipFill>
          <a:blip r:embed="rId2"/>
          <a:stretch/>
        </p:blipFill>
        <p:spPr>
          <a:xfrm>
            <a:off x="6840" y="6480"/>
            <a:ext cx="10076400" cy="5666040"/>
          </a:xfrm>
          <a:prstGeom prst="rect">
            <a:avLst/>
          </a:prstGeom>
          <a:ln w="0">
            <a:noFill/>
          </a:ln>
        </p:spPr>
      </p:pic>
      <p:sp>
        <p:nvSpPr>
          <p:cNvPr id="3" name="PlaceHolder 2"/>
          <p:cNvSpPr>
            <a:spLocks noGrp="1"/>
          </p:cNvSpPr>
          <p:nvPr>
            <p:ph type="sldNum" idx="29"/>
          </p:nvPr>
        </p:nvSpPr>
        <p:spPr/>
        <p:txBody>
          <a:bodyPr/>
          <a:lstStyle/>
          <a:p>
            <a:fld id="{76424252-EB46-4978-9CB2-260431B7D511}" type="slidenum">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ctr"/>
            <a:endParaRPr lang="el-GR" sz="3200" b="0" strike="noStrike" spc="-1">
              <a:latin typeface="Arial"/>
            </a:endParaRPr>
          </a:p>
        </p:txBody>
      </p:sp>
      <p:pic>
        <p:nvPicPr>
          <p:cNvPr id="639" name="Εικόνα 397"/>
          <p:cNvPicPr/>
          <p:nvPr/>
        </p:nvPicPr>
        <p:blipFill>
          <a:blip r:embed="rId2"/>
          <a:stretch/>
        </p:blipFill>
        <p:spPr>
          <a:xfrm>
            <a:off x="6840" y="6480"/>
            <a:ext cx="10076400" cy="5666040"/>
          </a:xfrm>
          <a:prstGeom prst="rect">
            <a:avLst/>
          </a:prstGeom>
          <a:ln w="0">
            <a:noFill/>
          </a:ln>
        </p:spPr>
      </p:pic>
      <p:sp>
        <p:nvSpPr>
          <p:cNvPr id="3" name="PlaceHolder 2"/>
          <p:cNvSpPr>
            <a:spLocks noGrp="1"/>
          </p:cNvSpPr>
          <p:nvPr>
            <p:ph type="sldNum" idx="29"/>
          </p:nvPr>
        </p:nvSpPr>
        <p:spPr/>
        <p:txBody>
          <a:bodyPr/>
          <a:lstStyle/>
          <a:p>
            <a:fld id="{8167BD85-F877-4E24-A89B-A039ADFD98EB}" type="slidenum">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ctr"/>
            <a:endParaRPr lang="el-GR" sz="3200" b="0" strike="noStrike" spc="-1">
              <a:latin typeface="Arial"/>
            </a:endParaRPr>
          </a:p>
        </p:txBody>
      </p:sp>
      <p:pic>
        <p:nvPicPr>
          <p:cNvPr id="641" name="Εικόνα 399"/>
          <p:cNvPicPr/>
          <p:nvPr/>
        </p:nvPicPr>
        <p:blipFill>
          <a:blip r:embed="rId2"/>
          <a:stretch/>
        </p:blipFill>
        <p:spPr>
          <a:xfrm>
            <a:off x="6840" y="6480"/>
            <a:ext cx="10076400" cy="5666040"/>
          </a:xfrm>
          <a:prstGeom prst="rect">
            <a:avLst/>
          </a:prstGeom>
          <a:ln w="0">
            <a:noFill/>
          </a:ln>
        </p:spPr>
      </p:pic>
      <p:sp>
        <p:nvSpPr>
          <p:cNvPr id="3" name="PlaceHolder 2"/>
          <p:cNvSpPr>
            <a:spLocks noGrp="1"/>
          </p:cNvSpPr>
          <p:nvPr>
            <p:ph type="sldNum" idx="29"/>
          </p:nvPr>
        </p:nvSpPr>
        <p:spPr/>
        <p:txBody>
          <a:bodyPr/>
          <a:lstStyle/>
          <a:p>
            <a:fld id="{0B24D4BC-3D54-4BD5-97D2-9023CF5F9421}" type="slidenum">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2" name="Εικόνα 717"/>
          <p:cNvPicPr/>
          <p:nvPr/>
        </p:nvPicPr>
        <p:blipFill>
          <a:blip r:embed="rId2"/>
          <a:stretch/>
        </p:blipFill>
        <p:spPr>
          <a:xfrm>
            <a:off x="20880" y="12600"/>
            <a:ext cx="10080000" cy="5669640"/>
          </a:xfrm>
          <a:prstGeom prst="rect">
            <a:avLst/>
          </a:prstGeom>
          <a:ln w="0">
            <a:noFill/>
          </a:ln>
        </p:spPr>
      </p:pic>
      <p:sp>
        <p:nvSpPr>
          <p:cNvPr id="2" name="PlaceHolder 1"/>
          <p:cNvSpPr>
            <a:spLocks noGrp="1"/>
          </p:cNvSpPr>
          <p:nvPr>
            <p:ph type="sldNum" idx="29"/>
          </p:nvPr>
        </p:nvSpPr>
        <p:spPr/>
        <p:txBody>
          <a:bodyPr/>
          <a:lstStyle/>
          <a:p>
            <a:fld id="{7BD9932B-AE29-4A88-BCDC-F6266C9CC2DC}" type="slidenum">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3" name="Εικόνα 718"/>
          <p:cNvPicPr/>
          <p:nvPr/>
        </p:nvPicPr>
        <p:blipFill>
          <a:blip r:embed="rId2"/>
          <a:stretch/>
        </p:blipFill>
        <p:spPr>
          <a:xfrm>
            <a:off x="20880" y="12600"/>
            <a:ext cx="10080000" cy="5669640"/>
          </a:xfrm>
          <a:prstGeom prst="rect">
            <a:avLst/>
          </a:prstGeom>
          <a:ln w="0">
            <a:noFill/>
          </a:ln>
        </p:spPr>
      </p:pic>
      <p:sp>
        <p:nvSpPr>
          <p:cNvPr id="2" name="PlaceHolder 1"/>
          <p:cNvSpPr>
            <a:spLocks noGrp="1"/>
          </p:cNvSpPr>
          <p:nvPr>
            <p:ph type="sldNum" idx="29"/>
          </p:nvPr>
        </p:nvSpPr>
        <p:spPr/>
        <p:txBody>
          <a:bodyPr/>
          <a:lstStyle/>
          <a:p>
            <a:fld id="{1CBC717A-CA90-4F6B-B9E7-46ADC5413F81}" type="slidenum">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4" name="Εικόνα 719"/>
          <p:cNvPicPr/>
          <p:nvPr/>
        </p:nvPicPr>
        <p:blipFill>
          <a:blip r:embed="rId2"/>
          <a:stretch/>
        </p:blipFill>
        <p:spPr>
          <a:xfrm>
            <a:off x="20880" y="12600"/>
            <a:ext cx="10080000" cy="5669640"/>
          </a:xfrm>
          <a:prstGeom prst="rect">
            <a:avLst/>
          </a:prstGeom>
          <a:ln w="0">
            <a:noFill/>
          </a:ln>
        </p:spPr>
      </p:pic>
      <p:sp>
        <p:nvSpPr>
          <p:cNvPr id="2" name="PlaceHolder 1"/>
          <p:cNvSpPr>
            <a:spLocks noGrp="1"/>
          </p:cNvSpPr>
          <p:nvPr>
            <p:ph type="sldNum" idx="29"/>
          </p:nvPr>
        </p:nvSpPr>
        <p:spPr/>
        <p:txBody>
          <a:bodyPr/>
          <a:lstStyle/>
          <a:p>
            <a:fld id="{7A9652B7-C721-4B2F-90F3-ED29CEB3E763}" type="slidenum">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just">
              <a:lnSpc>
                <a:spcPct val="100000"/>
              </a:lnSpc>
              <a:spcBef>
                <a:spcPts val="1001"/>
              </a:spcBef>
              <a:tabLst>
                <a:tab pos="0" algn="l"/>
              </a:tabLst>
            </a:pPr>
            <a:endParaRPr lang="el-GR" sz="2600" b="0" strike="noStrike" spc="-1">
              <a:latin typeface="Arial"/>
            </a:endParaRPr>
          </a:p>
          <a:p>
            <a:pPr algn="just">
              <a:lnSpc>
                <a:spcPct val="100000"/>
              </a:lnSpc>
              <a:spcBef>
                <a:spcPts val="1001"/>
              </a:spcBef>
              <a:tabLst>
                <a:tab pos="0" algn="l"/>
              </a:tabLst>
            </a:pPr>
            <a:r>
              <a:rPr lang="el-GR" sz="1600" b="0" strike="noStrike" spc="-1">
                <a:solidFill>
                  <a:srgbClr val="000000"/>
                </a:solidFill>
                <a:latin typeface="Arial"/>
                <a:ea typeface="DejaVu Sans"/>
              </a:rPr>
              <a:t>Όλα τα ανωτέρω καταδεικνύουν με τον καλύτερο τρόπο ότι οι αρμόδιοι θεσμοί επενδύουν στην πόλη σε όλα τα επίπεδα, -οικονομικό, κοινωνικό, περιβαλλοντικό- σχεδιάζουν με βάση τις αρχές της βιώσιμης αστικής ανάπτυξης και οικολογίας με τον πολίτη να βρίσκεται στον πυρήνα των αποφάσεων νιώθοντας το αίσθημα του ανήκειν και λαμβάνοντας μέρος σε όλα τα επίπεδα χάραξης πολιτικής</a:t>
            </a:r>
            <a:endParaRPr lang="el-GR" sz="1600" b="0" strike="noStrike" spc="-1">
              <a:latin typeface="Arial"/>
            </a:endParaRPr>
          </a:p>
          <a:p>
            <a:pPr algn="just">
              <a:lnSpc>
                <a:spcPct val="100000"/>
              </a:lnSpc>
              <a:spcBef>
                <a:spcPts val="1001"/>
              </a:spcBef>
              <a:tabLst>
                <a:tab pos="0" algn="l"/>
              </a:tabLst>
            </a:pPr>
            <a:endParaRPr lang="el-GR" sz="2600" b="0" strike="noStrike" spc="-1">
              <a:latin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algn="just">
              <a:lnSpc>
                <a:spcPct val="100000"/>
              </a:lnSpc>
              <a:spcBef>
                <a:spcPts val="1001"/>
              </a:spcBef>
              <a:tabLst>
                <a:tab pos="0" algn="l"/>
              </a:tabLst>
            </a:pPr>
            <a:r>
              <a:rPr lang="el-GR" sz="1600" b="0" strike="noStrike" spc="-1">
                <a:solidFill>
                  <a:srgbClr val="000000"/>
                </a:solidFill>
                <a:latin typeface="Arial"/>
                <a:ea typeface="DejaVu Sans"/>
              </a:rPr>
              <a:t>Κλείνοντας λοιπόν να πούμε ότι η δημιουργική πόλη – η πόλη του μέλλοντος - είναι η πόλη όπου κατανοεί και σέβεται τις κοινωνικο-οικοσυστικές διαδικασίες, τη φύση και τα όρια της βιόσφαιρας, που εφαρμόζει την κοινωνική και οικονομική δικαιοσύνη και την ισότητα και που συμβάλλει σε μία κουλτούρα πολιτισμού τόσο για το παρόν όσο και τις μελλοντικές γενιές.</a:t>
            </a:r>
            <a:r>
              <a:rPr lang="el-GR" sz="2200" b="0" strike="noStrike" spc="-1">
                <a:solidFill>
                  <a:srgbClr val="000000"/>
                </a:solidFill>
                <a:latin typeface="Arial"/>
                <a:ea typeface="DejaVu Sans"/>
              </a:rPr>
              <a:t> </a:t>
            </a:r>
            <a:endParaRPr lang="el-GR" sz="2200" b="0" strike="noStrike" spc="-1">
              <a:latin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C6D9F1"/>
        </a:solidFill>
        <a:effectLst/>
      </p:bgPr>
    </p:bg>
    <p:spTree>
      <p:nvGrpSpPr>
        <p:cNvPr id="1" name=""/>
        <p:cNvGrpSpPr/>
        <p:nvPr/>
      </p:nvGrpSpPr>
      <p:grpSpPr>
        <a:xfrm>
          <a:off x="0" y="0"/>
          <a:ext cx="0" cy="0"/>
          <a:chOff x="0" y="0"/>
          <a:chExt cx="0" cy="0"/>
        </a:xfrm>
      </p:grpSpPr>
      <p:sp>
        <p:nvSpPr>
          <p:cNvPr id="647" name="PlaceHolder 1"/>
          <p:cNvSpPr>
            <a:spLocks noGrp="1"/>
          </p:cNvSpPr>
          <p:nvPr>
            <p:ph type="subTitle"/>
          </p:nvPr>
        </p:nvSpPr>
        <p:spPr>
          <a:xfrm>
            <a:off x="504000" y="226080"/>
            <a:ext cx="9068040" cy="4384440"/>
          </a:xfrm>
          <a:prstGeom prst="rect">
            <a:avLst/>
          </a:prstGeom>
          <a:noFill/>
          <a:ln w="0">
            <a:noFill/>
          </a:ln>
        </p:spPr>
        <p:txBody>
          <a:bodyPr lIns="0" tIns="0" rIns="0" bIns="0" anchor="ctr">
            <a:noAutofit/>
          </a:bodyPr>
          <a:lstStyle/>
          <a:p>
            <a:pPr marL="228600" indent="-228600" algn="ctr">
              <a:lnSpc>
                <a:spcPct val="100000"/>
              </a:lnSpc>
              <a:spcBef>
                <a:spcPts val="1001"/>
              </a:spcBef>
              <a:buClr>
                <a:srgbClr val="000000"/>
              </a:buClr>
              <a:buFont typeface="Arial"/>
              <a:buChar char="•"/>
            </a:pPr>
            <a:r>
              <a:rPr lang="el-GR" sz="3200" b="0" strike="noStrike" spc="-1">
                <a:solidFill>
                  <a:srgbClr val="000000"/>
                </a:solidFill>
                <a:latin typeface="Arial"/>
                <a:ea typeface="DejaVu Sans"/>
              </a:rPr>
              <a:t>Ευχαριστώ για τον χρόνο σας</a:t>
            </a:r>
            <a:endParaRPr lang="el-GR" sz="3200" b="0" strike="noStrike" spc="-1">
              <a:latin typeface="Arial"/>
            </a:endParaRPr>
          </a:p>
        </p:txBody>
      </p:sp>
      <p:sp>
        <p:nvSpPr>
          <p:cNvPr id="3" name="PlaceHolder 2"/>
          <p:cNvSpPr>
            <a:spLocks noGrp="1"/>
          </p:cNvSpPr>
          <p:nvPr>
            <p:ph type="sldNum" idx="32"/>
          </p:nvPr>
        </p:nvSpPr>
        <p:spPr/>
        <p:txBody>
          <a:bodyPr/>
          <a:lstStyle/>
          <a:p>
            <a:fld id="{D36B11BE-6D3D-48F1-BF26-51AFE052AAB7}" type="slidenum">
              <a:t>47</a:t>
            </a:f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2884</TotalTime>
  <Words>3114</Words>
  <Application>Microsoft Office PowerPoint</Application>
  <PresentationFormat>Προσαρμογή</PresentationFormat>
  <Paragraphs>144</Paragraphs>
  <Slides>47</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10</vt:i4>
      </vt:variant>
      <vt:variant>
        <vt:lpstr>Τίτλοι διαφανειών</vt:lpstr>
      </vt:variant>
      <vt:variant>
        <vt:i4>47</vt:i4>
      </vt:variant>
    </vt:vector>
  </HeadingPairs>
  <TitlesOfParts>
    <vt:vector size="65" baseType="lpstr">
      <vt:lpstr>Microsoft YaHei</vt:lpstr>
      <vt:lpstr>Arial</vt:lpstr>
      <vt:lpstr>DejaVu Sans</vt:lpstr>
      <vt:lpstr>Source Sans Pro</vt:lpstr>
      <vt:lpstr>Source Sans Pro Black</vt:lpstr>
      <vt:lpstr>Symbol</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ΜΕΤΑΠΤΥΧΙΑΚΟ ΠΡΟΓΡΑΜΜΑ ΔΗΜΟΣΙΑ ΔΙΟΙΚΗΣΗ ΚΑΙ  ΤΟΠΙΚΗ ΑΥΤΟΔΙΟΙΚΗΣΗ Βιοπολιτισμική Ανάπτυξη και τοπική κοινωνία  Εξέλιξη Πόλης – Δημιουργικότητα - Καινοτομία   Ισιδώρα Θύμη, ΕΔΙΠ ΔΕΟ,  Υποψήφια Διδάκτορας  </vt:lpstr>
      <vt:lpstr>Παρουσίαση του PowerPoint</vt:lpstr>
      <vt:lpstr>Παρουσίαση του PowerPoint</vt:lpstr>
      <vt:lpstr>Παρουσίαση του PowerPoint</vt:lpstr>
      <vt:lpstr>Σύμφωνα με την έρευνα του ΟΗΕ από το Τμήμα Πληθυσμού του τμήματος Οικονομικών και Κοινωνικών Υποθέσεων των Ηνωμένων Εθνών  (UN DESA,2018)</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Pencil</dc:title>
  <dc:subject/>
  <dc:creator>Σκούρκος</dc:creator>
  <dc:description/>
  <cp:lastModifiedBy>Λογαριασμός Microsoft</cp:lastModifiedBy>
  <cp:revision>84</cp:revision>
  <dcterms:created xsi:type="dcterms:W3CDTF">2022-11-15T15:57:24Z</dcterms:created>
  <dcterms:modified xsi:type="dcterms:W3CDTF">2022-12-14T07:40:49Z</dcterms:modified>
  <dc:language>el-GR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Προσαρμογή</vt:lpwstr>
  </property>
  <property fmtid="{D5CDD505-2E9C-101B-9397-08002B2CF9AE}" pid="3" name="Slides">
    <vt:i4>55</vt:i4>
  </property>
</Properties>
</file>