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A24A73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1" u="heavy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A24A73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A24A73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151876" y="0"/>
            <a:ext cx="992124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0200" y="1080008"/>
            <a:ext cx="6774815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A24A73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0200" y="1287254"/>
            <a:ext cx="4786630" cy="18611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1" u="heavy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jpg"/><Relationship Id="rId6" Type="http://schemas.openxmlformats.org/officeDocument/2006/relationships/image" Target="../media/image10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jpg"/><Relationship Id="rId6" Type="http://schemas.openxmlformats.org/officeDocument/2006/relationships/image" Target="../media/image15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jpg"/><Relationship Id="rId9" Type="http://schemas.openxmlformats.org/officeDocument/2006/relationships/image" Target="../media/image23.jpg"/><Relationship Id="rId10" Type="http://schemas.openxmlformats.org/officeDocument/2006/relationships/image" Target="../media/image24.jpg"/><Relationship Id="rId11" Type="http://schemas.openxmlformats.org/officeDocument/2006/relationships/image" Target="../media/image25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Relationship Id="rId10" Type="http://schemas.openxmlformats.org/officeDocument/2006/relationships/image" Target="../media/image34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Relationship Id="rId9" Type="http://schemas.openxmlformats.org/officeDocument/2006/relationships/image" Target="../media/image42.jpg"/><Relationship Id="rId10" Type="http://schemas.openxmlformats.org/officeDocument/2006/relationships/image" Target="../media/image43.jpg"/><Relationship Id="rId11" Type="http://schemas.openxmlformats.org/officeDocument/2006/relationships/image" Target="../media/image44.jpg"/><Relationship Id="rId12" Type="http://schemas.openxmlformats.org/officeDocument/2006/relationships/image" Target="../media/image45.jpg"/><Relationship Id="rId13" Type="http://schemas.openxmlformats.org/officeDocument/2006/relationships/image" Target="../media/image46.png"/><Relationship Id="rId14" Type="http://schemas.openxmlformats.org/officeDocument/2006/relationships/image" Target="../media/image47.png"/><Relationship Id="rId15" Type="http://schemas.openxmlformats.org/officeDocument/2006/relationships/image" Target="../media/image48.png"/><Relationship Id="rId16" Type="http://schemas.openxmlformats.org/officeDocument/2006/relationships/image" Target="../media/image49.png"/><Relationship Id="rId17" Type="http://schemas.openxmlformats.org/officeDocument/2006/relationships/image" Target="../media/image50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55.jpg"/><Relationship Id="rId7" Type="http://schemas.openxmlformats.org/officeDocument/2006/relationships/image" Target="../media/image56.jpg"/><Relationship Id="rId8" Type="http://schemas.openxmlformats.org/officeDocument/2006/relationships/image" Target="../media/image57.jpg"/><Relationship Id="rId9" Type="http://schemas.openxmlformats.org/officeDocument/2006/relationships/image" Target="../media/image58.jpg"/><Relationship Id="rId10" Type="http://schemas.openxmlformats.org/officeDocument/2006/relationships/image" Target="../media/image59.png"/><Relationship Id="rId11" Type="http://schemas.openxmlformats.org/officeDocument/2006/relationships/image" Target="../media/image50.png"/><Relationship Id="rId12" Type="http://schemas.openxmlformats.org/officeDocument/2006/relationships/image" Target="../media/image60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Relationship Id="rId3" Type="http://schemas.openxmlformats.org/officeDocument/2006/relationships/image" Target="../media/image62.png"/><Relationship Id="rId4" Type="http://schemas.openxmlformats.org/officeDocument/2006/relationships/image" Target="../media/image63.jpg"/><Relationship Id="rId5" Type="http://schemas.openxmlformats.org/officeDocument/2006/relationships/image" Target="../media/image64.jpg"/><Relationship Id="rId6" Type="http://schemas.openxmlformats.org/officeDocument/2006/relationships/image" Target="../media/image65.png"/><Relationship Id="rId7" Type="http://schemas.openxmlformats.org/officeDocument/2006/relationships/image" Target="../media/image50.png"/><Relationship Id="rId8" Type="http://schemas.openxmlformats.org/officeDocument/2006/relationships/image" Target="../media/image66.jpg"/><Relationship Id="rId9" Type="http://schemas.openxmlformats.org/officeDocument/2006/relationships/image" Target="../media/image67.jpg"/><Relationship Id="rId10" Type="http://schemas.openxmlformats.org/officeDocument/2006/relationships/image" Target="../media/image68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70.jpg"/><Relationship Id="rId6" Type="http://schemas.openxmlformats.org/officeDocument/2006/relationships/image" Target="../media/image71.jpg"/><Relationship Id="rId7" Type="http://schemas.openxmlformats.org/officeDocument/2006/relationships/image" Target="../media/image72.png"/><Relationship Id="rId8" Type="http://schemas.openxmlformats.org/officeDocument/2006/relationships/image" Target="../media/image50.png"/><Relationship Id="rId9" Type="http://schemas.openxmlformats.org/officeDocument/2006/relationships/image" Target="../media/image73.jpg"/><Relationship Id="rId10" Type="http://schemas.openxmlformats.org/officeDocument/2006/relationships/image" Target="../media/image74.jpg"/><Relationship Id="rId11" Type="http://schemas.openxmlformats.org/officeDocument/2006/relationships/image" Target="../media/image75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6.png"/><Relationship Id="rId3" Type="http://schemas.openxmlformats.org/officeDocument/2006/relationships/image" Target="../media/image77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png"/><Relationship Id="rId3" Type="http://schemas.openxmlformats.org/officeDocument/2006/relationships/image" Target="../media/image79.png"/><Relationship Id="rId4" Type="http://schemas.openxmlformats.org/officeDocument/2006/relationships/image" Target="../media/image80.png"/><Relationship Id="rId5" Type="http://schemas.openxmlformats.org/officeDocument/2006/relationships/image" Target="../media/image81.png"/><Relationship Id="rId6" Type="http://schemas.openxmlformats.org/officeDocument/2006/relationships/image" Target="../media/image82.png"/><Relationship Id="rId7" Type="http://schemas.openxmlformats.org/officeDocument/2006/relationships/image" Target="../media/image83.png"/><Relationship Id="rId8" Type="http://schemas.openxmlformats.org/officeDocument/2006/relationships/image" Target="../media/image84.png"/><Relationship Id="rId9" Type="http://schemas.openxmlformats.org/officeDocument/2006/relationships/image" Target="../media/image85.png"/><Relationship Id="rId10" Type="http://schemas.openxmlformats.org/officeDocument/2006/relationships/image" Target="../media/image86.jpg"/><Relationship Id="rId11" Type="http://schemas.openxmlformats.org/officeDocument/2006/relationships/image" Target="../media/image87.jpg"/><Relationship Id="rId12" Type="http://schemas.openxmlformats.org/officeDocument/2006/relationships/image" Target="../media/image88.jpg"/><Relationship Id="rId13" Type="http://schemas.openxmlformats.org/officeDocument/2006/relationships/image" Target="../media/image89.jpg"/><Relationship Id="rId14" Type="http://schemas.openxmlformats.org/officeDocument/2006/relationships/image" Target="../media/image90.png"/><Relationship Id="rId15" Type="http://schemas.openxmlformats.org/officeDocument/2006/relationships/image" Target="../media/image91.png"/><Relationship Id="rId16" Type="http://schemas.openxmlformats.org/officeDocument/2006/relationships/image" Target="../media/image92.png"/><Relationship Id="rId17" Type="http://schemas.openxmlformats.org/officeDocument/2006/relationships/image" Target="../media/image93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4.png"/><Relationship Id="rId3" Type="http://schemas.openxmlformats.org/officeDocument/2006/relationships/image" Target="../media/image95.png"/><Relationship Id="rId4" Type="http://schemas.openxmlformats.org/officeDocument/2006/relationships/image" Target="../media/image96.png"/><Relationship Id="rId5" Type="http://schemas.openxmlformats.org/officeDocument/2006/relationships/image" Target="../media/image97.jpg"/><Relationship Id="rId6" Type="http://schemas.openxmlformats.org/officeDocument/2006/relationships/image" Target="../media/image98.jpg"/><Relationship Id="rId7" Type="http://schemas.openxmlformats.org/officeDocument/2006/relationships/image" Target="../media/image99.png"/><Relationship Id="rId8" Type="http://schemas.openxmlformats.org/officeDocument/2006/relationships/image" Target="../media/image100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1.png"/><Relationship Id="rId3" Type="http://schemas.openxmlformats.org/officeDocument/2006/relationships/image" Target="../media/image102.png"/><Relationship Id="rId4" Type="http://schemas.openxmlformats.org/officeDocument/2006/relationships/image" Target="../media/image83.png"/><Relationship Id="rId5" Type="http://schemas.openxmlformats.org/officeDocument/2006/relationships/image" Target="../media/image103.jpg"/><Relationship Id="rId6" Type="http://schemas.openxmlformats.org/officeDocument/2006/relationships/image" Target="../media/image104.png"/><Relationship Id="rId7" Type="http://schemas.openxmlformats.org/officeDocument/2006/relationships/image" Target="../media/image105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6.png"/><Relationship Id="rId3" Type="http://schemas.openxmlformats.org/officeDocument/2006/relationships/image" Target="../media/image107.png"/><Relationship Id="rId4" Type="http://schemas.openxmlformats.org/officeDocument/2006/relationships/image" Target="../media/image108.png"/><Relationship Id="rId5" Type="http://schemas.openxmlformats.org/officeDocument/2006/relationships/image" Target="../media/image109.jpg"/><Relationship Id="rId6" Type="http://schemas.openxmlformats.org/officeDocument/2006/relationships/image" Target="../media/image110.png"/><Relationship Id="rId7" Type="http://schemas.openxmlformats.org/officeDocument/2006/relationships/image" Target="../media/image111.png"/><Relationship Id="rId8" Type="http://schemas.openxmlformats.org/officeDocument/2006/relationships/image" Target="../media/image112.png"/><Relationship Id="rId9" Type="http://schemas.openxmlformats.org/officeDocument/2006/relationships/image" Target="../media/image113.png"/><Relationship Id="rId10" Type="http://schemas.openxmlformats.org/officeDocument/2006/relationships/image" Target="../media/image114.png"/><Relationship Id="rId11" Type="http://schemas.openxmlformats.org/officeDocument/2006/relationships/image" Target="../media/image115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6.png"/><Relationship Id="rId3" Type="http://schemas.openxmlformats.org/officeDocument/2006/relationships/image" Target="../media/image117.png"/><Relationship Id="rId4" Type="http://schemas.openxmlformats.org/officeDocument/2006/relationships/image" Target="../media/image20.png"/><Relationship Id="rId5" Type="http://schemas.openxmlformats.org/officeDocument/2006/relationships/image" Target="../media/image118.jpg"/><Relationship Id="rId6" Type="http://schemas.openxmlformats.org/officeDocument/2006/relationships/image" Target="../media/image119.jpg"/><Relationship Id="rId7" Type="http://schemas.openxmlformats.org/officeDocument/2006/relationships/image" Target="../media/image120.png"/><Relationship Id="rId8" Type="http://schemas.openxmlformats.org/officeDocument/2006/relationships/image" Target="../media/image121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1.png"/><Relationship Id="rId3" Type="http://schemas.openxmlformats.org/officeDocument/2006/relationships/image" Target="../media/image122.png"/><Relationship Id="rId4" Type="http://schemas.openxmlformats.org/officeDocument/2006/relationships/image" Target="../media/image83.png"/><Relationship Id="rId5" Type="http://schemas.openxmlformats.org/officeDocument/2006/relationships/image" Target="../media/image123.jpg"/><Relationship Id="rId6" Type="http://schemas.openxmlformats.org/officeDocument/2006/relationships/image" Target="../media/image124.jpg"/><Relationship Id="rId7" Type="http://schemas.openxmlformats.org/officeDocument/2006/relationships/image" Target="../media/image125.png"/><Relationship Id="rId8" Type="http://schemas.openxmlformats.org/officeDocument/2006/relationships/image" Target="../media/image126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7.png"/><Relationship Id="rId3" Type="http://schemas.openxmlformats.org/officeDocument/2006/relationships/image" Target="../media/image128.png"/><Relationship Id="rId4" Type="http://schemas.openxmlformats.org/officeDocument/2006/relationships/image" Target="../media/image83.png"/><Relationship Id="rId5" Type="http://schemas.openxmlformats.org/officeDocument/2006/relationships/image" Target="../media/image129.jpg"/><Relationship Id="rId6" Type="http://schemas.openxmlformats.org/officeDocument/2006/relationships/image" Target="../media/image130.png"/><Relationship Id="rId7" Type="http://schemas.openxmlformats.org/officeDocument/2006/relationships/image" Target="../media/image131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2.png"/><Relationship Id="rId3" Type="http://schemas.openxmlformats.org/officeDocument/2006/relationships/image" Target="../media/image133.png"/><Relationship Id="rId4" Type="http://schemas.openxmlformats.org/officeDocument/2006/relationships/image" Target="../media/image134.png"/><Relationship Id="rId5" Type="http://schemas.openxmlformats.org/officeDocument/2006/relationships/image" Target="../media/image135.jpg"/><Relationship Id="rId6" Type="http://schemas.openxmlformats.org/officeDocument/2006/relationships/image" Target="../media/image136.png"/><Relationship Id="rId7" Type="http://schemas.openxmlformats.org/officeDocument/2006/relationships/image" Target="../media/image137.png"/><Relationship Id="rId8" Type="http://schemas.openxmlformats.org/officeDocument/2006/relationships/image" Target="../media/image138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9.png"/><Relationship Id="rId3" Type="http://schemas.openxmlformats.org/officeDocument/2006/relationships/image" Target="../media/image134.png"/><Relationship Id="rId4" Type="http://schemas.openxmlformats.org/officeDocument/2006/relationships/image" Target="../media/image140.jpg"/><Relationship Id="rId5" Type="http://schemas.openxmlformats.org/officeDocument/2006/relationships/image" Target="../media/image141.png"/><Relationship Id="rId6" Type="http://schemas.openxmlformats.org/officeDocument/2006/relationships/image" Target="../media/image142.png"/><Relationship Id="rId7" Type="http://schemas.openxmlformats.org/officeDocument/2006/relationships/image" Target="../media/image143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4.png"/><Relationship Id="rId3" Type="http://schemas.openxmlformats.org/officeDocument/2006/relationships/image" Target="../media/image145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6.png"/><Relationship Id="rId3" Type="http://schemas.openxmlformats.org/officeDocument/2006/relationships/image" Target="../media/image79.png"/><Relationship Id="rId4" Type="http://schemas.openxmlformats.org/officeDocument/2006/relationships/image" Target="../media/image147.png"/><Relationship Id="rId5" Type="http://schemas.openxmlformats.org/officeDocument/2006/relationships/image" Target="../media/image148.png"/><Relationship Id="rId6" Type="http://schemas.openxmlformats.org/officeDocument/2006/relationships/image" Target="../media/image83.png"/><Relationship Id="rId7" Type="http://schemas.openxmlformats.org/officeDocument/2006/relationships/image" Target="../media/image82.png"/><Relationship Id="rId8" Type="http://schemas.openxmlformats.org/officeDocument/2006/relationships/image" Target="../media/image84.png"/><Relationship Id="rId9" Type="http://schemas.openxmlformats.org/officeDocument/2006/relationships/image" Target="../media/image149.png"/><Relationship Id="rId10" Type="http://schemas.openxmlformats.org/officeDocument/2006/relationships/image" Target="../media/image150.png"/><Relationship Id="rId11" Type="http://schemas.openxmlformats.org/officeDocument/2006/relationships/image" Target="../media/image151.jpg"/><Relationship Id="rId12" Type="http://schemas.openxmlformats.org/officeDocument/2006/relationships/image" Target="../media/image152.png"/><Relationship Id="rId13" Type="http://schemas.openxmlformats.org/officeDocument/2006/relationships/image" Target="../media/image153.jpg"/><Relationship Id="rId14" Type="http://schemas.openxmlformats.org/officeDocument/2006/relationships/image" Target="../media/image154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5.png"/><Relationship Id="rId3" Type="http://schemas.openxmlformats.org/officeDocument/2006/relationships/image" Target="../media/image156.png"/><Relationship Id="rId4" Type="http://schemas.openxmlformats.org/officeDocument/2006/relationships/image" Target="../media/image157.png"/><Relationship Id="rId5" Type="http://schemas.openxmlformats.org/officeDocument/2006/relationships/image" Target="../media/image158.png"/><Relationship Id="rId6" Type="http://schemas.openxmlformats.org/officeDocument/2006/relationships/image" Target="../media/image159.png"/><Relationship Id="rId7" Type="http://schemas.openxmlformats.org/officeDocument/2006/relationships/image" Target="../media/image160.png"/><Relationship Id="rId8" Type="http://schemas.openxmlformats.org/officeDocument/2006/relationships/image" Target="../media/image161.png"/><Relationship Id="rId9" Type="http://schemas.openxmlformats.org/officeDocument/2006/relationships/image" Target="../media/image162.png"/><Relationship Id="rId10" Type="http://schemas.openxmlformats.org/officeDocument/2006/relationships/image" Target="../media/image163.jpg"/><Relationship Id="rId11" Type="http://schemas.openxmlformats.org/officeDocument/2006/relationships/image" Target="../media/image164.png"/><Relationship Id="rId12" Type="http://schemas.openxmlformats.org/officeDocument/2006/relationships/image" Target="../media/image165.png"/><Relationship Id="rId13" Type="http://schemas.openxmlformats.org/officeDocument/2006/relationships/image" Target="../media/image166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5.png"/><Relationship Id="rId3" Type="http://schemas.openxmlformats.org/officeDocument/2006/relationships/image" Target="../media/image156.png"/><Relationship Id="rId4" Type="http://schemas.openxmlformats.org/officeDocument/2006/relationships/image" Target="../media/image157.png"/><Relationship Id="rId5" Type="http://schemas.openxmlformats.org/officeDocument/2006/relationships/image" Target="../media/image158.png"/><Relationship Id="rId6" Type="http://schemas.openxmlformats.org/officeDocument/2006/relationships/image" Target="../media/image159.png"/><Relationship Id="rId7" Type="http://schemas.openxmlformats.org/officeDocument/2006/relationships/image" Target="../media/image160.png"/><Relationship Id="rId8" Type="http://schemas.openxmlformats.org/officeDocument/2006/relationships/image" Target="../media/image161.png"/><Relationship Id="rId9" Type="http://schemas.openxmlformats.org/officeDocument/2006/relationships/image" Target="../media/image162.png"/><Relationship Id="rId10" Type="http://schemas.openxmlformats.org/officeDocument/2006/relationships/image" Target="../media/image167.jpg"/><Relationship Id="rId11" Type="http://schemas.openxmlformats.org/officeDocument/2006/relationships/image" Target="../media/image168.png"/><Relationship Id="rId12" Type="http://schemas.openxmlformats.org/officeDocument/2006/relationships/image" Target="../media/image169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0.png"/><Relationship Id="rId3" Type="http://schemas.openxmlformats.org/officeDocument/2006/relationships/image" Target="../media/image156.png"/><Relationship Id="rId4" Type="http://schemas.openxmlformats.org/officeDocument/2006/relationships/image" Target="../media/image158.png"/><Relationship Id="rId5" Type="http://schemas.openxmlformats.org/officeDocument/2006/relationships/image" Target="../media/image157.png"/><Relationship Id="rId6" Type="http://schemas.openxmlformats.org/officeDocument/2006/relationships/image" Target="../media/image108.png"/><Relationship Id="rId7" Type="http://schemas.openxmlformats.org/officeDocument/2006/relationships/image" Target="../media/image160.png"/><Relationship Id="rId8" Type="http://schemas.openxmlformats.org/officeDocument/2006/relationships/image" Target="../media/image171.png"/><Relationship Id="rId9" Type="http://schemas.openxmlformats.org/officeDocument/2006/relationships/image" Target="../media/image172.png"/><Relationship Id="rId10" Type="http://schemas.openxmlformats.org/officeDocument/2006/relationships/image" Target="../media/image173.jpg"/><Relationship Id="rId11" Type="http://schemas.openxmlformats.org/officeDocument/2006/relationships/image" Target="../media/image174.jpg"/><Relationship Id="rId12" Type="http://schemas.openxmlformats.org/officeDocument/2006/relationships/image" Target="../media/image175.png"/><Relationship Id="rId13" Type="http://schemas.openxmlformats.org/officeDocument/2006/relationships/image" Target="../media/image176.png"/><Relationship Id="rId14" Type="http://schemas.openxmlformats.org/officeDocument/2006/relationships/image" Target="../media/image177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8.png"/><Relationship Id="rId3" Type="http://schemas.openxmlformats.org/officeDocument/2006/relationships/image" Target="../media/image179.png"/><Relationship Id="rId4" Type="http://schemas.openxmlformats.org/officeDocument/2006/relationships/image" Target="../media/image180.png"/><Relationship Id="rId5" Type="http://schemas.openxmlformats.org/officeDocument/2006/relationships/image" Target="../media/image181.png"/><Relationship Id="rId6" Type="http://schemas.openxmlformats.org/officeDocument/2006/relationships/image" Target="../media/image134.png"/><Relationship Id="rId7" Type="http://schemas.openxmlformats.org/officeDocument/2006/relationships/image" Target="../media/image182.png"/><Relationship Id="rId8" Type="http://schemas.openxmlformats.org/officeDocument/2006/relationships/image" Target="../media/image183.png"/><Relationship Id="rId9" Type="http://schemas.openxmlformats.org/officeDocument/2006/relationships/image" Target="../media/image184.png"/><Relationship Id="rId10" Type="http://schemas.openxmlformats.org/officeDocument/2006/relationships/image" Target="../media/image185.jpg"/><Relationship Id="rId11" Type="http://schemas.openxmlformats.org/officeDocument/2006/relationships/image" Target="../media/image186.png"/><Relationship Id="rId12" Type="http://schemas.openxmlformats.org/officeDocument/2006/relationships/image" Target="../media/image187.png"/><Relationship Id="rId13" Type="http://schemas.openxmlformats.org/officeDocument/2006/relationships/image" Target="../media/image188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6.png"/><Relationship Id="rId3" Type="http://schemas.openxmlformats.org/officeDocument/2006/relationships/image" Target="../media/image79.png"/><Relationship Id="rId4" Type="http://schemas.openxmlformats.org/officeDocument/2006/relationships/image" Target="../media/image147.png"/><Relationship Id="rId5" Type="http://schemas.openxmlformats.org/officeDocument/2006/relationships/image" Target="../media/image148.png"/><Relationship Id="rId6" Type="http://schemas.openxmlformats.org/officeDocument/2006/relationships/image" Target="../media/image83.png"/><Relationship Id="rId7" Type="http://schemas.openxmlformats.org/officeDocument/2006/relationships/image" Target="../media/image82.png"/><Relationship Id="rId8" Type="http://schemas.openxmlformats.org/officeDocument/2006/relationships/image" Target="../media/image84.png"/><Relationship Id="rId9" Type="http://schemas.openxmlformats.org/officeDocument/2006/relationships/image" Target="../media/image149.png"/><Relationship Id="rId10" Type="http://schemas.openxmlformats.org/officeDocument/2006/relationships/image" Target="../media/image150.png"/><Relationship Id="rId11" Type="http://schemas.openxmlformats.org/officeDocument/2006/relationships/image" Target="../media/image189.jpg"/><Relationship Id="rId12" Type="http://schemas.openxmlformats.org/officeDocument/2006/relationships/image" Target="../media/image190.png"/><Relationship Id="rId13" Type="http://schemas.openxmlformats.org/officeDocument/2006/relationships/image" Target="../media/image191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2.png"/><Relationship Id="rId3" Type="http://schemas.openxmlformats.org/officeDocument/2006/relationships/image" Target="../media/image193.png"/><Relationship Id="rId4" Type="http://schemas.openxmlformats.org/officeDocument/2006/relationships/image" Target="../media/image194.png"/><Relationship Id="rId5" Type="http://schemas.openxmlformats.org/officeDocument/2006/relationships/image" Target="../media/image195.png"/><Relationship Id="rId6" Type="http://schemas.openxmlformats.org/officeDocument/2006/relationships/image" Target="../media/image196.jpg"/><Relationship Id="rId7" Type="http://schemas.openxmlformats.org/officeDocument/2006/relationships/image" Target="../media/image197.png"/><Relationship Id="rId8" Type="http://schemas.openxmlformats.org/officeDocument/2006/relationships/image" Target="../media/image198.jpg"/><Relationship Id="rId9" Type="http://schemas.openxmlformats.org/officeDocument/2006/relationships/image" Target="../media/image199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0.jpg"/><Relationship Id="rId3" Type="http://schemas.openxmlformats.org/officeDocument/2006/relationships/image" Target="../media/image201.png"/><Relationship Id="rId4" Type="http://schemas.openxmlformats.org/officeDocument/2006/relationships/image" Target="../media/image202.png"/><Relationship Id="rId5" Type="http://schemas.openxmlformats.org/officeDocument/2006/relationships/image" Target="../media/image184.png"/><Relationship Id="rId6" Type="http://schemas.openxmlformats.org/officeDocument/2006/relationships/image" Target="../media/image203.jpg"/><Relationship Id="rId7" Type="http://schemas.openxmlformats.org/officeDocument/2006/relationships/image" Target="../media/image204.jpg"/><Relationship Id="rId8" Type="http://schemas.openxmlformats.org/officeDocument/2006/relationships/image" Target="../media/image205.png"/><Relationship Id="rId9" Type="http://schemas.openxmlformats.org/officeDocument/2006/relationships/image" Target="../media/image206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7.png"/><Relationship Id="rId3" Type="http://schemas.openxmlformats.org/officeDocument/2006/relationships/image" Target="../media/image208.png"/><Relationship Id="rId4" Type="http://schemas.openxmlformats.org/officeDocument/2006/relationships/image" Target="../media/image209.png"/><Relationship Id="rId5" Type="http://schemas.openxmlformats.org/officeDocument/2006/relationships/image" Target="../media/image210.jpg"/><Relationship Id="rId6" Type="http://schemas.openxmlformats.org/officeDocument/2006/relationships/image" Target="../media/image211.jpg"/><Relationship Id="rId7" Type="http://schemas.openxmlformats.org/officeDocument/2006/relationships/image" Target="../media/image212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3.png"/><Relationship Id="rId3" Type="http://schemas.openxmlformats.org/officeDocument/2006/relationships/image" Target="../media/image214.png"/><Relationship Id="rId4" Type="http://schemas.openxmlformats.org/officeDocument/2006/relationships/image" Target="../media/image150.png"/><Relationship Id="rId5" Type="http://schemas.openxmlformats.org/officeDocument/2006/relationships/image" Target="../media/image215.jpg"/><Relationship Id="rId6" Type="http://schemas.openxmlformats.org/officeDocument/2006/relationships/image" Target="../media/image216.jpg"/><Relationship Id="rId7" Type="http://schemas.openxmlformats.org/officeDocument/2006/relationships/image" Target="../media/image217.jpg"/><Relationship Id="rId8" Type="http://schemas.openxmlformats.org/officeDocument/2006/relationships/image" Target="../media/image218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9.png"/><Relationship Id="rId3" Type="http://schemas.openxmlformats.org/officeDocument/2006/relationships/image" Target="../media/image220.png"/><Relationship Id="rId4" Type="http://schemas.openxmlformats.org/officeDocument/2006/relationships/image" Target="../media/image221.png"/><Relationship Id="rId5" Type="http://schemas.openxmlformats.org/officeDocument/2006/relationships/image" Target="../media/image222.jpg"/><Relationship Id="rId6" Type="http://schemas.openxmlformats.org/officeDocument/2006/relationships/image" Target="../media/image223.jpg"/><Relationship Id="rId7" Type="http://schemas.openxmlformats.org/officeDocument/2006/relationships/image" Target="../media/image224.png"/><Relationship Id="rId8" Type="http://schemas.openxmlformats.org/officeDocument/2006/relationships/image" Target="../media/image225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6.png"/><Relationship Id="rId3" Type="http://schemas.openxmlformats.org/officeDocument/2006/relationships/image" Target="../media/image227.png"/><Relationship Id="rId4" Type="http://schemas.openxmlformats.org/officeDocument/2006/relationships/image" Target="../media/image162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8.png"/><Relationship Id="rId3" Type="http://schemas.openxmlformats.org/officeDocument/2006/relationships/image" Target="../media/image150.png"/><Relationship Id="rId4" Type="http://schemas.openxmlformats.org/officeDocument/2006/relationships/image" Target="../media/image229.png"/><Relationship Id="rId5" Type="http://schemas.openxmlformats.org/officeDocument/2006/relationships/image" Target="../media/image79.png"/><Relationship Id="rId6" Type="http://schemas.openxmlformats.org/officeDocument/2006/relationships/image" Target="../media/image230.png"/><Relationship Id="rId7" Type="http://schemas.openxmlformats.org/officeDocument/2006/relationships/image" Target="../media/image231.png"/><Relationship Id="rId8" Type="http://schemas.openxmlformats.org/officeDocument/2006/relationships/image" Target="../media/image83.png"/><Relationship Id="rId9" Type="http://schemas.openxmlformats.org/officeDocument/2006/relationships/image" Target="../media/image84.png"/><Relationship Id="rId10" Type="http://schemas.openxmlformats.org/officeDocument/2006/relationships/image" Target="../media/image82.png"/><Relationship Id="rId11" Type="http://schemas.openxmlformats.org/officeDocument/2006/relationships/image" Target="../media/image232.jpg"/><Relationship Id="rId12" Type="http://schemas.openxmlformats.org/officeDocument/2006/relationships/image" Target="../media/image233.png"/><Relationship Id="rId13" Type="http://schemas.openxmlformats.org/officeDocument/2006/relationships/image" Target="../media/image234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6.png"/><Relationship Id="rId3" Type="http://schemas.openxmlformats.org/officeDocument/2006/relationships/image" Target="../media/image227.png"/><Relationship Id="rId4" Type="http://schemas.openxmlformats.org/officeDocument/2006/relationships/image" Target="../media/image162.png"/><Relationship Id="rId5" Type="http://schemas.openxmlformats.org/officeDocument/2006/relationships/image" Target="../media/image235.png"/><Relationship Id="rId6" Type="http://schemas.openxmlformats.org/officeDocument/2006/relationships/image" Target="../media/image236.png"/><Relationship Id="rId7" Type="http://schemas.openxmlformats.org/officeDocument/2006/relationships/image" Target="../media/image237.png"/><Relationship Id="rId8" Type="http://schemas.openxmlformats.org/officeDocument/2006/relationships/image" Target="../media/image238.png"/><Relationship Id="rId9" Type="http://schemas.openxmlformats.org/officeDocument/2006/relationships/image" Target="../media/image108.png"/><Relationship Id="rId10" Type="http://schemas.openxmlformats.org/officeDocument/2006/relationships/image" Target="../media/image160.png"/><Relationship Id="rId11" Type="http://schemas.openxmlformats.org/officeDocument/2006/relationships/image" Target="../media/image239.jpg"/><Relationship Id="rId12" Type="http://schemas.openxmlformats.org/officeDocument/2006/relationships/image" Target="../media/image240.png"/><Relationship Id="rId13" Type="http://schemas.openxmlformats.org/officeDocument/2006/relationships/image" Target="../media/image241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6.png"/><Relationship Id="rId3" Type="http://schemas.openxmlformats.org/officeDocument/2006/relationships/image" Target="../media/image227.png"/><Relationship Id="rId4" Type="http://schemas.openxmlformats.org/officeDocument/2006/relationships/image" Target="../media/image162.png"/><Relationship Id="rId5" Type="http://schemas.openxmlformats.org/officeDocument/2006/relationships/image" Target="../media/image235.png"/><Relationship Id="rId6" Type="http://schemas.openxmlformats.org/officeDocument/2006/relationships/image" Target="../media/image236.png"/><Relationship Id="rId7" Type="http://schemas.openxmlformats.org/officeDocument/2006/relationships/image" Target="../media/image237.png"/><Relationship Id="rId8" Type="http://schemas.openxmlformats.org/officeDocument/2006/relationships/image" Target="../media/image238.png"/><Relationship Id="rId9" Type="http://schemas.openxmlformats.org/officeDocument/2006/relationships/image" Target="../media/image108.png"/><Relationship Id="rId10" Type="http://schemas.openxmlformats.org/officeDocument/2006/relationships/image" Target="../media/image160.png"/><Relationship Id="rId11" Type="http://schemas.openxmlformats.org/officeDocument/2006/relationships/image" Target="../media/image242.jpg"/><Relationship Id="rId12" Type="http://schemas.openxmlformats.org/officeDocument/2006/relationships/image" Target="../media/image243.jpg"/><Relationship Id="rId13" Type="http://schemas.openxmlformats.org/officeDocument/2006/relationships/image" Target="../media/image244.png"/><Relationship Id="rId14" Type="http://schemas.openxmlformats.org/officeDocument/2006/relationships/image" Target="../media/image245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6.png"/><Relationship Id="rId3" Type="http://schemas.openxmlformats.org/officeDocument/2006/relationships/image" Target="../media/image221.png"/><Relationship Id="rId4" Type="http://schemas.openxmlformats.org/officeDocument/2006/relationships/image" Target="../media/image247.png"/><Relationship Id="rId5" Type="http://schemas.openxmlformats.org/officeDocument/2006/relationships/image" Target="../media/image248.png"/><Relationship Id="rId6" Type="http://schemas.openxmlformats.org/officeDocument/2006/relationships/image" Target="../media/image249.jpg"/><Relationship Id="rId7" Type="http://schemas.openxmlformats.org/officeDocument/2006/relationships/image" Target="../media/image250.png"/><Relationship Id="rId8" Type="http://schemas.openxmlformats.org/officeDocument/2006/relationships/image" Target="../media/image251.pn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6.png"/><Relationship Id="rId3" Type="http://schemas.openxmlformats.org/officeDocument/2006/relationships/image" Target="../media/image221.png"/><Relationship Id="rId4" Type="http://schemas.openxmlformats.org/officeDocument/2006/relationships/image" Target="../media/image247.png"/><Relationship Id="rId5" Type="http://schemas.openxmlformats.org/officeDocument/2006/relationships/image" Target="../media/image248.png"/><Relationship Id="rId6" Type="http://schemas.openxmlformats.org/officeDocument/2006/relationships/image" Target="../media/image252.jpg"/><Relationship Id="rId7" Type="http://schemas.openxmlformats.org/officeDocument/2006/relationships/image" Target="../media/image253.png"/><Relationship Id="rId8" Type="http://schemas.openxmlformats.org/officeDocument/2006/relationships/image" Target="../media/image50.png"/><Relationship Id="rId9" Type="http://schemas.openxmlformats.org/officeDocument/2006/relationships/image" Target="../media/image254.png"/><Relationship Id="rId10" Type="http://schemas.openxmlformats.org/officeDocument/2006/relationships/image" Target="../media/image255.png"/><Relationship Id="rId11" Type="http://schemas.openxmlformats.org/officeDocument/2006/relationships/image" Target="../media/image115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6.png"/><Relationship Id="rId3" Type="http://schemas.openxmlformats.org/officeDocument/2006/relationships/image" Target="../media/image221.png"/><Relationship Id="rId4" Type="http://schemas.openxmlformats.org/officeDocument/2006/relationships/image" Target="../media/image247.png"/><Relationship Id="rId5" Type="http://schemas.openxmlformats.org/officeDocument/2006/relationships/image" Target="../media/image248.png"/><Relationship Id="rId6" Type="http://schemas.openxmlformats.org/officeDocument/2006/relationships/image" Target="../media/image256.jpg"/><Relationship Id="rId7" Type="http://schemas.openxmlformats.org/officeDocument/2006/relationships/image" Target="../media/image257.png"/><Relationship Id="rId8" Type="http://schemas.openxmlformats.org/officeDocument/2006/relationships/image" Target="../media/image258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9.png"/><Relationship Id="rId3" Type="http://schemas.openxmlformats.org/officeDocument/2006/relationships/image" Target="../media/image260.png"/><Relationship Id="rId4" Type="http://schemas.openxmlformats.org/officeDocument/2006/relationships/image" Target="../media/image261.png"/><Relationship Id="rId5" Type="http://schemas.openxmlformats.org/officeDocument/2006/relationships/image" Target="../media/image262.png"/><Relationship Id="rId6" Type="http://schemas.openxmlformats.org/officeDocument/2006/relationships/image" Target="../media/image263.png"/><Relationship Id="rId7" Type="http://schemas.openxmlformats.org/officeDocument/2006/relationships/image" Target="../media/image264.png"/><Relationship Id="rId8" Type="http://schemas.openxmlformats.org/officeDocument/2006/relationships/image" Target="../media/image265.png"/><Relationship Id="rId9" Type="http://schemas.openxmlformats.org/officeDocument/2006/relationships/image" Target="../media/image266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665476" y="0"/>
            <a:ext cx="6478524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6670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w="0" h="6858000">
                <a:moveTo>
                  <a:pt x="0" y="6857999"/>
                </a:moveTo>
                <a:lnTo>
                  <a:pt x="0" y="0"/>
                </a:lnTo>
              </a:path>
            </a:pathLst>
          </a:custGeom>
          <a:ln w="11430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117084" y="1611122"/>
            <a:ext cx="3270885" cy="394970"/>
          </a:xfrm>
          <a:custGeom>
            <a:avLst/>
            <a:gdLst/>
            <a:ahLst/>
            <a:cxnLst/>
            <a:rect l="l" t="t" r="r" b="b"/>
            <a:pathLst>
              <a:path w="3270884" h="394969">
                <a:moveTo>
                  <a:pt x="503681" y="1650"/>
                </a:moveTo>
                <a:lnTo>
                  <a:pt x="474599" y="1650"/>
                </a:lnTo>
                <a:lnTo>
                  <a:pt x="321944" y="388365"/>
                </a:lnTo>
                <a:lnTo>
                  <a:pt x="397763" y="388365"/>
                </a:lnTo>
                <a:lnTo>
                  <a:pt x="423799" y="311023"/>
                </a:lnTo>
                <a:lnTo>
                  <a:pt x="626617" y="311023"/>
                </a:lnTo>
                <a:lnTo>
                  <a:pt x="606027" y="259206"/>
                </a:lnTo>
                <a:lnTo>
                  <a:pt x="443102" y="259206"/>
                </a:lnTo>
                <a:lnTo>
                  <a:pt x="488950" y="118490"/>
                </a:lnTo>
                <a:lnTo>
                  <a:pt x="550111" y="118490"/>
                </a:lnTo>
                <a:lnTo>
                  <a:pt x="503681" y="1650"/>
                </a:lnTo>
                <a:close/>
              </a:path>
              <a:path w="3270884" h="394969">
                <a:moveTo>
                  <a:pt x="626617" y="311023"/>
                </a:moveTo>
                <a:lnTo>
                  <a:pt x="554481" y="311023"/>
                </a:lnTo>
                <a:lnTo>
                  <a:pt x="582929" y="388365"/>
                </a:lnTo>
                <a:lnTo>
                  <a:pt x="657351" y="388365"/>
                </a:lnTo>
                <a:lnTo>
                  <a:pt x="626617" y="311023"/>
                </a:lnTo>
                <a:close/>
              </a:path>
              <a:path w="3270884" h="394969">
                <a:moveTo>
                  <a:pt x="550111" y="118490"/>
                </a:moveTo>
                <a:lnTo>
                  <a:pt x="488950" y="118490"/>
                </a:lnTo>
                <a:lnTo>
                  <a:pt x="534669" y="259206"/>
                </a:lnTo>
                <a:lnTo>
                  <a:pt x="606027" y="259206"/>
                </a:lnTo>
                <a:lnTo>
                  <a:pt x="550111" y="118490"/>
                </a:lnTo>
                <a:close/>
              </a:path>
              <a:path w="3270884" h="394969">
                <a:moveTo>
                  <a:pt x="1682622" y="0"/>
                </a:moveTo>
                <a:lnTo>
                  <a:pt x="1615186" y="14160"/>
                </a:lnTo>
                <a:lnTo>
                  <a:pt x="1562989" y="56514"/>
                </a:lnTo>
                <a:lnTo>
                  <a:pt x="1529445" y="119268"/>
                </a:lnTo>
                <a:lnTo>
                  <a:pt x="1518285" y="194310"/>
                </a:lnTo>
                <a:lnTo>
                  <a:pt x="1520813" y="238176"/>
                </a:lnTo>
                <a:lnTo>
                  <a:pt x="1528413" y="277209"/>
                </a:lnTo>
                <a:lnTo>
                  <a:pt x="1558924" y="340867"/>
                </a:lnTo>
                <a:lnTo>
                  <a:pt x="1608756" y="381333"/>
                </a:lnTo>
                <a:lnTo>
                  <a:pt x="1677162" y="394842"/>
                </a:lnTo>
                <a:lnTo>
                  <a:pt x="1716448" y="391487"/>
                </a:lnTo>
                <a:lnTo>
                  <a:pt x="1751044" y="381428"/>
                </a:lnTo>
                <a:lnTo>
                  <a:pt x="1780924" y="364678"/>
                </a:lnTo>
                <a:lnTo>
                  <a:pt x="1806066" y="341249"/>
                </a:lnTo>
                <a:lnTo>
                  <a:pt x="1810728" y="334390"/>
                </a:lnTo>
                <a:lnTo>
                  <a:pt x="1677162" y="334390"/>
                </a:lnTo>
                <a:lnTo>
                  <a:pt x="1657039" y="332196"/>
                </a:lnTo>
                <a:lnTo>
                  <a:pt x="1611502" y="299212"/>
                </a:lnTo>
                <a:lnTo>
                  <a:pt x="1594357" y="255285"/>
                </a:lnTo>
                <a:lnTo>
                  <a:pt x="1588642" y="194310"/>
                </a:lnTo>
                <a:lnTo>
                  <a:pt x="1590143" y="165044"/>
                </a:lnTo>
                <a:lnTo>
                  <a:pt x="1602144" y="116085"/>
                </a:lnTo>
                <a:lnTo>
                  <a:pt x="1626080" y="80557"/>
                </a:lnTo>
                <a:lnTo>
                  <a:pt x="1661044" y="62460"/>
                </a:lnTo>
                <a:lnTo>
                  <a:pt x="1682622" y="60198"/>
                </a:lnTo>
                <a:lnTo>
                  <a:pt x="1814370" y="60198"/>
                </a:lnTo>
                <a:lnTo>
                  <a:pt x="1807844" y="50673"/>
                </a:lnTo>
                <a:lnTo>
                  <a:pt x="1783653" y="28503"/>
                </a:lnTo>
                <a:lnTo>
                  <a:pt x="1754711" y="12668"/>
                </a:lnTo>
                <a:lnTo>
                  <a:pt x="1721030" y="3167"/>
                </a:lnTo>
                <a:lnTo>
                  <a:pt x="1682622" y="0"/>
                </a:lnTo>
                <a:close/>
              </a:path>
              <a:path w="3270884" h="394969">
                <a:moveTo>
                  <a:pt x="1814370" y="60198"/>
                </a:moveTo>
                <a:lnTo>
                  <a:pt x="1682622" y="60198"/>
                </a:lnTo>
                <a:lnTo>
                  <a:pt x="1725795" y="68579"/>
                </a:lnTo>
                <a:lnTo>
                  <a:pt x="1756632" y="93725"/>
                </a:lnTo>
                <a:lnTo>
                  <a:pt x="1775134" y="135636"/>
                </a:lnTo>
                <a:lnTo>
                  <a:pt x="1781301" y="194310"/>
                </a:lnTo>
                <a:lnTo>
                  <a:pt x="1779622" y="226935"/>
                </a:lnTo>
                <a:lnTo>
                  <a:pt x="1766300" y="279249"/>
                </a:lnTo>
                <a:lnTo>
                  <a:pt x="1739776" y="314567"/>
                </a:lnTo>
                <a:lnTo>
                  <a:pt x="1700996" y="332198"/>
                </a:lnTo>
                <a:lnTo>
                  <a:pt x="1677162" y="334390"/>
                </a:lnTo>
                <a:lnTo>
                  <a:pt x="1810728" y="334390"/>
                </a:lnTo>
                <a:lnTo>
                  <a:pt x="1825996" y="311931"/>
                </a:lnTo>
                <a:lnTo>
                  <a:pt x="1840245" y="277685"/>
                </a:lnTo>
                <a:lnTo>
                  <a:pt x="1848804" y="238486"/>
                </a:lnTo>
                <a:lnTo>
                  <a:pt x="1851660" y="194310"/>
                </a:lnTo>
                <a:lnTo>
                  <a:pt x="1848921" y="150471"/>
                </a:lnTo>
                <a:lnTo>
                  <a:pt x="1840706" y="111918"/>
                </a:lnTo>
                <a:lnTo>
                  <a:pt x="1827014" y="78652"/>
                </a:lnTo>
                <a:lnTo>
                  <a:pt x="1814370" y="60198"/>
                </a:lnTo>
                <a:close/>
              </a:path>
              <a:path w="3270884" h="394969">
                <a:moveTo>
                  <a:pt x="3052064" y="7112"/>
                </a:moveTo>
                <a:lnTo>
                  <a:pt x="2984245" y="7112"/>
                </a:lnTo>
                <a:lnTo>
                  <a:pt x="2984245" y="388365"/>
                </a:lnTo>
                <a:lnTo>
                  <a:pt x="3052064" y="388365"/>
                </a:lnTo>
                <a:lnTo>
                  <a:pt x="3052064" y="216788"/>
                </a:lnTo>
                <a:lnTo>
                  <a:pt x="3270504" y="216788"/>
                </a:lnTo>
                <a:lnTo>
                  <a:pt x="3270504" y="156337"/>
                </a:lnTo>
                <a:lnTo>
                  <a:pt x="3052064" y="156337"/>
                </a:lnTo>
                <a:lnTo>
                  <a:pt x="3052064" y="7112"/>
                </a:lnTo>
                <a:close/>
              </a:path>
              <a:path w="3270884" h="394969">
                <a:moveTo>
                  <a:pt x="3270504" y="216788"/>
                </a:moveTo>
                <a:lnTo>
                  <a:pt x="3203829" y="216788"/>
                </a:lnTo>
                <a:lnTo>
                  <a:pt x="3203829" y="388365"/>
                </a:lnTo>
                <a:lnTo>
                  <a:pt x="3270504" y="388365"/>
                </a:lnTo>
                <a:lnTo>
                  <a:pt x="3270504" y="216788"/>
                </a:lnTo>
                <a:close/>
              </a:path>
              <a:path w="3270884" h="394969">
                <a:moveTo>
                  <a:pt x="3270504" y="7112"/>
                </a:moveTo>
                <a:lnTo>
                  <a:pt x="3203829" y="7112"/>
                </a:lnTo>
                <a:lnTo>
                  <a:pt x="3203829" y="156337"/>
                </a:lnTo>
                <a:lnTo>
                  <a:pt x="3270504" y="156337"/>
                </a:lnTo>
                <a:lnTo>
                  <a:pt x="3270504" y="7112"/>
                </a:lnTo>
                <a:close/>
              </a:path>
              <a:path w="3270884" h="394969">
                <a:moveTo>
                  <a:pt x="2923920" y="7112"/>
                </a:moveTo>
                <a:lnTo>
                  <a:pt x="2659888" y="7112"/>
                </a:lnTo>
                <a:lnTo>
                  <a:pt x="2659888" y="28448"/>
                </a:lnTo>
                <a:lnTo>
                  <a:pt x="2785364" y="185165"/>
                </a:lnTo>
                <a:lnTo>
                  <a:pt x="2649727" y="366522"/>
                </a:lnTo>
                <a:lnTo>
                  <a:pt x="2649727" y="388365"/>
                </a:lnTo>
                <a:lnTo>
                  <a:pt x="2922396" y="388365"/>
                </a:lnTo>
                <a:lnTo>
                  <a:pt x="2922396" y="328167"/>
                </a:lnTo>
                <a:lnTo>
                  <a:pt x="2756535" y="328167"/>
                </a:lnTo>
                <a:lnTo>
                  <a:pt x="2863215" y="178688"/>
                </a:lnTo>
                <a:lnTo>
                  <a:pt x="2775204" y="66675"/>
                </a:lnTo>
                <a:lnTo>
                  <a:pt x="2923920" y="66675"/>
                </a:lnTo>
                <a:lnTo>
                  <a:pt x="2923920" y="7112"/>
                </a:lnTo>
                <a:close/>
              </a:path>
              <a:path w="3270884" h="394969">
                <a:moveTo>
                  <a:pt x="2376932" y="7112"/>
                </a:moveTo>
                <a:lnTo>
                  <a:pt x="2309114" y="7112"/>
                </a:lnTo>
                <a:lnTo>
                  <a:pt x="2309114" y="388365"/>
                </a:lnTo>
                <a:lnTo>
                  <a:pt x="2376932" y="388365"/>
                </a:lnTo>
                <a:lnTo>
                  <a:pt x="2376932" y="216788"/>
                </a:lnTo>
                <a:lnTo>
                  <a:pt x="2595371" y="216788"/>
                </a:lnTo>
                <a:lnTo>
                  <a:pt x="2595371" y="156337"/>
                </a:lnTo>
                <a:lnTo>
                  <a:pt x="2376932" y="156337"/>
                </a:lnTo>
                <a:lnTo>
                  <a:pt x="2376932" y="7112"/>
                </a:lnTo>
                <a:close/>
              </a:path>
              <a:path w="3270884" h="394969">
                <a:moveTo>
                  <a:pt x="2595371" y="216788"/>
                </a:moveTo>
                <a:lnTo>
                  <a:pt x="2528696" y="216788"/>
                </a:lnTo>
                <a:lnTo>
                  <a:pt x="2528696" y="388365"/>
                </a:lnTo>
                <a:lnTo>
                  <a:pt x="2595371" y="388365"/>
                </a:lnTo>
                <a:lnTo>
                  <a:pt x="2595371" y="216788"/>
                </a:lnTo>
                <a:close/>
              </a:path>
              <a:path w="3270884" h="394969">
                <a:moveTo>
                  <a:pt x="2595371" y="7112"/>
                </a:moveTo>
                <a:lnTo>
                  <a:pt x="2528696" y="7112"/>
                </a:lnTo>
                <a:lnTo>
                  <a:pt x="2528696" y="156337"/>
                </a:lnTo>
                <a:lnTo>
                  <a:pt x="2595371" y="156337"/>
                </a:lnTo>
                <a:lnTo>
                  <a:pt x="2595371" y="7112"/>
                </a:lnTo>
                <a:close/>
              </a:path>
              <a:path w="3270884" h="394969">
                <a:moveTo>
                  <a:pt x="2046872" y="183133"/>
                </a:moveTo>
                <a:lnTo>
                  <a:pt x="1983866" y="183133"/>
                </a:lnTo>
                <a:lnTo>
                  <a:pt x="2061210" y="393573"/>
                </a:lnTo>
                <a:lnTo>
                  <a:pt x="2085086" y="393573"/>
                </a:lnTo>
                <a:lnTo>
                  <a:pt x="2132336" y="264160"/>
                </a:lnTo>
                <a:lnTo>
                  <a:pt x="2072893" y="264160"/>
                </a:lnTo>
                <a:lnTo>
                  <a:pt x="2046872" y="183133"/>
                </a:lnTo>
                <a:close/>
              </a:path>
              <a:path w="3270884" h="394969">
                <a:moveTo>
                  <a:pt x="1990343" y="7112"/>
                </a:moveTo>
                <a:lnTo>
                  <a:pt x="1954402" y="7112"/>
                </a:lnTo>
                <a:lnTo>
                  <a:pt x="1877567" y="388365"/>
                </a:lnTo>
                <a:lnTo>
                  <a:pt x="1942591" y="388365"/>
                </a:lnTo>
                <a:lnTo>
                  <a:pt x="1983866" y="183133"/>
                </a:lnTo>
                <a:lnTo>
                  <a:pt x="2046872" y="183133"/>
                </a:lnTo>
                <a:lnTo>
                  <a:pt x="1990343" y="7112"/>
                </a:lnTo>
                <a:close/>
              </a:path>
              <a:path w="3270884" h="394969">
                <a:moveTo>
                  <a:pt x="2225296" y="183133"/>
                </a:moveTo>
                <a:lnTo>
                  <a:pt x="2161920" y="183133"/>
                </a:lnTo>
                <a:lnTo>
                  <a:pt x="2201544" y="388365"/>
                </a:lnTo>
                <a:lnTo>
                  <a:pt x="2267204" y="388365"/>
                </a:lnTo>
                <a:lnTo>
                  <a:pt x="2225296" y="183133"/>
                </a:lnTo>
                <a:close/>
              </a:path>
              <a:path w="3270884" h="394969">
                <a:moveTo>
                  <a:pt x="2189352" y="7112"/>
                </a:moveTo>
                <a:lnTo>
                  <a:pt x="2153412" y="7112"/>
                </a:lnTo>
                <a:lnTo>
                  <a:pt x="2072893" y="264160"/>
                </a:lnTo>
                <a:lnTo>
                  <a:pt x="2132336" y="264160"/>
                </a:lnTo>
                <a:lnTo>
                  <a:pt x="2161920" y="183133"/>
                </a:lnTo>
                <a:lnTo>
                  <a:pt x="2225296" y="183133"/>
                </a:lnTo>
                <a:lnTo>
                  <a:pt x="2189352" y="7112"/>
                </a:lnTo>
                <a:close/>
              </a:path>
              <a:path w="3270884" h="394969">
                <a:moveTo>
                  <a:pt x="1327728" y="152145"/>
                </a:moveTo>
                <a:lnTo>
                  <a:pt x="1246251" y="152145"/>
                </a:lnTo>
                <a:lnTo>
                  <a:pt x="1431416" y="393573"/>
                </a:lnTo>
                <a:lnTo>
                  <a:pt x="1459357" y="393573"/>
                </a:lnTo>
                <a:lnTo>
                  <a:pt x="1459357" y="236727"/>
                </a:lnTo>
                <a:lnTo>
                  <a:pt x="1394206" y="236727"/>
                </a:lnTo>
                <a:lnTo>
                  <a:pt x="1327728" y="152145"/>
                </a:lnTo>
                <a:close/>
              </a:path>
              <a:path w="3270884" h="394969">
                <a:moveTo>
                  <a:pt x="1213739" y="7112"/>
                </a:moveTo>
                <a:lnTo>
                  <a:pt x="1181353" y="7112"/>
                </a:lnTo>
                <a:lnTo>
                  <a:pt x="1181353" y="388365"/>
                </a:lnTo>
                <a:lnTo>
                  <a:pt x="1246251" y="388365"/>
                </a:lnTo>
                <a:lnTo>
                  <a:pt x="1246251" y="152145"/>
                </a:lnTo>
                <a:lnTo>
                  <a:pt x="1327728" y="152145"/>
                </a:lnTo>
                <a:lnTo>
                  <a:pt x="1213739" y="7112"/>
                </a:lnTo>
                <a:close/>
              </a:path>
              <a:path w="3270884" h="394969">
                <a:moveTo>
                  <a:pt x="1459357" y="7112"/>
                </a:moveTo>
                <a:lnTo>
                  <a:pt x="1394206" y="7112"/>
                </a:lnTo>
                <a:lnTo>
                  <a:pt x="1394206" y="236727"/>
                </a:lnTo>
                <a:lnTo>
                  <a:pt x="1459357" y="236727"/>
                </a:lnTo>
                <a:lnTo>
                  <a:pt x="1459357" y="7112"/>
                </a:lnTo>
                <a:close/>
              </a:path>
              <a:path w="3270884" h="394969">
                <a:moveTo>
                  <a:pt x="1102867" y="7112"/>
                </a:moveTo>
                <a:lnTo>
                  <a:pt x="1035176" y="7112"/>
                </a:lnTo>
                <a:lnTo>
                  <a:pt x="1035176" y="388365"/>
                </a:lnTo>
                <a:lnTo>
                  <a:pt x="1102867" y="388365"/>
                </a:lnTo>
                <a:lnTo>
                  <a:pt x="1102867" y="7112"/>
                </a:lnTo>
                <a:close/>
              </a:path>
              <a:path w="3270884" h="394969">
                <a:moveTo>
                  <a:pt x="967613" y="331342"/>
                </a:moveTo>
                <a:lnTo>
                  <a:pt x="684276" y="331342"/>
                </a:lnTo>
                <a:lnTo>
                  <a:pt x="684276" y="388365"/>
                </a:lnTo>
                <a:lnTo>
                  <a:pt x="967613" y="388365"/>
                </a:lnTo>
                <a:lnTo>
                  <a:pt x="967613" y="331342"/>
                </a:lnTo>
                <a:close/>
              </a:path>
              <a:path w="3270884" h="394969">
                <a:moveTo>
                  <a:pt x="858774" y="211836"/>
                </a:moveTo>
                <a:lnTo>
                  <a:pt x="793114" y="211836"/>
                </a:lnTo>
                <a:lnTo>
                  <a:pt x="793114" y="331342"/>
                </a:lnTo>
                <a:lnTo>
                  <a:pt x="858774" y="331342"/>
                </a:lnTo>
                <a:lnTo>
                  <a:pt x="858774" y="211836"/>
                </a:lnTo>
                <a:close/>
              </a:path>
              <a:path w="3270884" h="394969">
                <a:moveTo>
                  <a:pt x="938149" y="157861"/>
                </a:moveTo>
                <a:lnTo>
                  <a:pt x="713739" y="157861"/>
                </a:lnTo>
                <a:lnTo>
                  <a:pt x="713739" y="211836"/>
                </a:lnTo>
                <a:lnTo>
                  <a:pt x="938149" y="211836"/>
                </a:lnTo>
                <a:lnTo>
                  <a:pt x="938149" y="157861"/>
                </a:lnTo>
                <a:close/>
              </a:path>
              <a:path w="3270884" h="394969">
                <a:moveTo>
                  <a:pt x="858774" y="63626"/>
                </a:moveTo>
                <a:lnTo>
                  <a:pt x="793114" y="63626"/>
                </a:lnTo>
                <a:lnTo>
                  <a:pt x="793114" y="157861"/>
                </a:lnTo>
                <a:lnTo>
                  <a:pt x="858774" y="157861"/>
                </a:lnTo>
                <a:lnTo>
                  <a:pt x="858774" y="63626"/>
                </a:lnTo>
                <a:close/>
              </a:path>
              <a:path w="3270884" h="394969">
                <a:moveTo>
                  <a:pt x="964564" y="7112"/>
                </a:moveTo>
                <a:lnTo>
                  <a:pt x="687704" y="7112"/>
                </a:lnTo>
                <a:lnTo>
                  <a:pt x="687704" y="63626"/>
                </a:lnTo>
                <a:lnTo>
                  <a:pt x="964564" y="63626"/>
                </a:lnTo>
                <a:lnTo>
                  <a:pt x="964564" y="7112"/>
                </a:lnTo>
                <a:close/>
              </a:path>
              <a:path w="3270884" h="394969">
                <a:moveTo>
                  <a:pt x="188849" y="66675"/>
                </a:moveTo>
                <a:lnTo>
                  <a:pt x="121030" y="66675"/>
                </a:lnTo>
                <a:lnTo>
                  <a:pt x="121030" y="388365"/>
                </a:lnTo>
                <a:lnTo>
                  <a:pt x="188849" y="388365"/>
                </a:lnTo>
                <a:lnTo>
                  <a:pt x="188849" y="66675"/>
                </a:lnTo>
                <a:close/>
              </a:path>
              <a:path w="3270884" h="394969">
                <a:moveTo>
                  <a:pt x="315849" y="7112"/>
                </a:moveTo>
                <a:lnTo>
                  <a:pt x="0" y="7112"/>
                </a:lnTo>
                <a:lnTo>
                  <a:pt x="0" y="66675"/>
                </a:lnTo>
                <a:lnTo>
                  <a:pt x="315849" y="66675"/>
                </a:lnTo>
                <a:lnTo>
                  <a:pt x="315849" y="71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60186" y="1729613"/>
            <a:ext cx="92075" cy="140970"/>
          </a:xfrm>
          <a:custGeom>
            <a:avLst/>
            <a:gdLst/>
            <a:ahLst/>
            <a:cxnLst/>
            <a:rect l="l" t="t" r="r" b="b"/>
            <a:pathLst>
              <a:path w="92075" h="140969">
                <a:moveTo>
                  <a:pt x="45847" y="0"/>
                </a:moveTo>
                <a:lnTo>
                  <a:pt x="0" y="140715"/>
                </a:lnTo>
                <a:lnTo>
                  <a:pt x="91566" y="140715"/>
                </a:lnTo>
                <a:lnTo>
                  <a:pt x="4584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705727" y="1671320"/>
            <a:ext cx="193040" cy="274320"/>
          </a:xfrm>
          <a:custGeom>
            <a:avLst/>
            <a:gdLst/>
            <a:ahLst/>
            <a:cxnLst/>
            <a:rect l="l" t="t" r="r" b="b"/>
            <a:pathLst>
              <a:path w="193040" h="274319">
                <a:moveTo>
                  <a:pt x="93979" y="0"/>
                </a:moveTo>
                <a:lnTo>
                  <a:pt x="53562" y="9048"/>
                </a:lnTo>
                <a:lnTo>
                  <a:pt x="24002" y="36194"/>
                </a:lnTo>
                <a:lnTo>
                  <a:pt x="6000" y="78771"/>
                </a:lnTo>
                <a:lnTo>
                  <a:pt x="0" y="134112"/>
                </a:lnTo>
                <a:lnTo>
                  <a:pt x="1428" y="166737"/>
                </a:lnTo>
                <a:lnTo>
                  <a:pt x="12858" y="219176"/>
                </a:lnTo>
                <a:lnTo>
                  <a:pt x="35548" y="254422"/>
                </a:lnTo>
                <a:lnTo>
                  <a:pt x="88519" y="274192"/>
                </a:lnTo>
                <a:lnTo>
                  <a:pt x="112375" y="271998"/>
                </a:lnTo>
                <a:lnTo>
                  <a:pt x="151133" y="254369"/>
                </a:lnTo>
                <a:lnTo>
                  <a:pt x="177657" y="219051"/>
                </a:lnTo>
                <a:lnTo>
                  <a:pt x="190992" y="166663"/>
                </a:lnTo>
                <a:lnTo>
                  <a:pt x="192658" y="134112"/>
                </a:lnTo>
                <a:lnTo>
                  <a:pt x="186491" y="75437"/>
                </a:lnTo>
                <a:lnTo>
                  <a:pt x="167989" y="33527"/>
                </a:lnTo>
                <a:lnTo>
                  <a:pt x="137152" y="8381"/>
                </a:lnTo>
                <a:lnTo>
                  <a:pt x="9397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101330" y="1618233"/>
            <a:ext cx="286385" cy="381635"/>
          </a:xfrm>
          <a:custGeom>
            <a:avLst/>
            <a:gdLst/>
            <a:ahLst/>
            <a:cxnLst/>
            <a:rect l="l" t="t" r="r" b="b"/>
            <a:pathLst>
              <a:path w="286384" h="381635">
                <a:moveTo>
                  <a:pt x="0" y="0"/>
                </a:moveTo>
                <a:lnTo>
                  <a:pt x="67818" y="0"/>
                </a:lnTo>
                <a:lnTo>
                  <a:pt x="67818" y="149225"/>
                </a:lnTo>
                <a:lnTo>
                  <a:pt x="219583" y="149225"/>
                </a:lnTo>
                <a:lnTo>
                  <a:pt x="219583" y="0"/>
                </a:lnTo>
                <a:lnTo>
                  <a:pt x="286258" y="0"/>
                </a:lnTo>
                <a:lnTo>
                  <a:pt x="286258" y="381253"/>
                </a:lnTo>
                <a:lnTo>
                  <a:pt x="219583" y="381253"/>
                </a:lnTo>
                <a:lnTo>
                  <a:pt x="219583" y="209676"/>
                </a:lnTo>
                <a:lnTo>
                  <a:pt x="67818" y="209676"/>
                </a:lnTo>
                <a:lnTo>
                  <a:pt x="67818" y="381253"/>
                </a:lnTo>
                <a:lnTo>
                  <a:pt x="0" y="38125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766811" y="1618233"/>
            <a:ext cx="274320" cy="381635"/>
          </a:xfrm>
          <a:custGeom>
            <a:avLst/>
            <a:gdLst/>
            <a:ahLst/>
            <a:cxnLst/>
            <a:rect l="l" t="t" r="r" b="b"/>
            <a:pathLst>
              <a:path w="274320" h="381635">
                <a:moveTo>
                  <a:pt x="10160" y="0"/>
                </a:moveTo>
                <a:lnTo>
                  <a:pt x="274193" y="0"/>
                </a:lnTo>
                <a:lnTo>
                  <a:pt x="274193" y="59562"/>
                </a:lnTo>
                <a:lnTo>
                  <a:pt x="125476" y="59562"/>
                </a:lnTo>
                <a:lnTo>
                  <a:pt x="213487" y="171576"/>
                </a:lnTo>
                <a:lnTo>
                  <a:pt x="106807" y="321055"/>
                </a:lnTo>
                <a:lnTo>
                  <a:pt x="272669" y="321055"/>
                </a:lnTo>
                <a:lnTo>
                  <a:pt x="272669" y="381253"/>
                </a:lnTo>
                <a:lnTo>
                  <a:pt x="0" y="381253"/>
                </a:lnTo>
                <a:lnTo>
                  <a:pt x="0" y="359410"/>
                </a:lnTo>
                <a:lnTo>
                  <a:pt x="135636" y="178053"/>
                </a:lnTo>
                <a:lnTo>
                  <a:pt x="10160" y="21336"/>
                </a:lnTo>
                <a:lnTo>
                  <a:pt x="1016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426197" y="1618233"/>
            <a:ext cx="286385" cy="381635"/>
          </a:xfrm>
          <a:custGeom>
            <a:avLst/>
            <a:gdLst/>
            <a:ahLst/>
            <a:cxnLst/>
            <a:rect l="l" t="t" r="r" b="b"/>
            <a:pathLst>
              <a:path w="286384" h="381635">
                <a:moveTo>
                  <a:pt x="0" y="0"/>
                </a:moveTo>
                <a:lnTo>
                  <a:pt x="67818" y="0"/>
                </a:lnTo>
                <a:lnTo>
                  <a:pt x="67818" y="149225"/>
                </a:lnTo>
                <a:lnTo>
                  <a:pt x="219582" y="149225"/>
                </a:lnTo>
                <a:lnTo>
                  <a:pt x="219582" y="0"/>
                </a:lnTo>
                <a:lnTo>
                  <a:pt x="286257" y="0"/>
                </a:lnTo>
                <a:lnTo>
                  <a:pt x="286257" y="381253"/>
                </a:lnTo>
                <a:lnTo>
                  <a:pt x="219582" y="381253"/>
                </a:lnTo>
                <a:lnTo>
                  <a:pt x="219582" y="209676"/>
                </a:lnTo>
                <a:lnTo>
                  <a:pt x="67818" y="209676"/>
                </a:lnTo>
                <a:lnTo>
                  <a:pt x="67818" y="381253"/>
                </a:lnTo>
                <a:lnTo>
                  <a:pt x="0" y="38125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994652" y="1618233"/>
            <a:ext cx="389890" cy="386715"/>
          </a:xfrm>
          <a:custGeom>
            <a:avLst/>
            <a:gdLst/>
            <a:ahLst/>
            <a:cxnLst/>
            <a:rect l="l" t="t" r="r" b="b"/>
            <a:pathLst>
              <a:path w="389890" h="386714">
                <a:moveTo>
                  <a:pt x="76834" y="0"/>
                </a:moveTo>
                <a:lnTo>
                  <a:pt x="112775" y="0"/>
                </a:lnTo>
                <a:lnTo>
                  <a:pt x="195325" y="257048"/>
                </a:lnTo>
                <a:lnTo>
                  <a:pt x="275844" y="0"/>
                </a:lnTo>
                <a:lnTo>
                  <a:pt x="311784" y="0"/>
                </a:lnTo>
                <a:lnTo>
                  <a:pt x="389636" y="381253"/>
                </a:lnTo>
                <a:lnTo>
                  <a:pt x="323976" y="381253"/>
                </a:lnTo>
                <a:lnTo>
                  <a:pt x="284352" y="176021"/>
                </a:lnTo>
                <a:lnTo>
                  <a:pt x="207518" y="386461"/>
                </a:lnTo>
                <a:lnTo>
                  <a:pt x="183642" y="386461"/>
                </a:lnTo>
                <a:lnTo>
                  <a:pt x="106299" y="176021"/>
                </a:lnTo>
                <a:lnTo>
                  <a:pt x="65024" y="381253"/>
                </a:lnTo>
                <a:lnTo>
                  <a:pt x="0" y="381253"/>
                </a:lnTo>
                <a:lnTo>
                  <a:pt x="7683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298438" y="1618233"/>
            <a:ext cx="278130" cy="386715"/>
          </a:xfrm>
          <a:custGeom>
            <a:avLst/>
            <a:gdLst/>
            <a:ahLst/>
            <a:cxnLst/>
            <a:rect l="l" t="t" r="r" b="b"/>
            <a:pathLst>
              <a:path w="278129" h="386714">
                <a:moveTo>
                  <a:pt x="0" y="0"/>
                </a:moveTo>
                <a:lnTo>
                  <a:pt x="32385" y="0"/>
                </a:lnTo>
                <a:lnTo>
                  <a:pt x="212852" y="229615"/>
                </a:lnTo>
                <a:lnTo>
                  <a:pt x="212852" y="0"/>
                </a:lnTo>
                <a:lnTo>
                  <a:pt x="278003" y="0"/>
                </a:lnTo>
                <a:lnTo>
                  <a:pt x="278003" y="386461"/>
                </a:lnTo>
                <a:lnTo>
                  <a:pt x="250062" y="386461"/>
                </a:lnTo>
                <a:lnTo>
                  <a:pt x="64897" y="145033"/>
                </a:lnTo>
                <a:lnTo>
                  <a:pt x="64897" y="381253"/>
                </a:lnTo>
                <a:lnTo>
                  <a:pt x="0" y="38125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152260" y="1618233"/>
            <a:ext cx="67945" cy="381635"/>
          </a:xfrm>
          <a:custGeom>
            <a:avLst/>
            <a:gdLst/>
            <a:ahLst/>
            <a:cxnLst/>
            <a:rect l="l" t="t" r="r" b="b"/>
            <a:pathLst>
              <a:path w="67945" h="381635">
                <a:moveTo>
                  <a:pt x="0" y="0"/>
                </a:moveTo>
                <a:lnTo>
                  <a:pt x="67690" y="0"/>
                </a:lnTo>
                <a:lnTo>
                  <a:pt x="67690" y="381253"/>
                </a:lnTo>
                <a:lnTo>
                  <a:pt x="0" y="38125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801359" y="1618233"/>
            <a:ext cx="283845" cy="381635"/>
          </a:xfrm>
          <a:custGeom>
            <a:avLst/>
            <a:gdLst/>
            <a:ahLst/>
            <a:cxnLst/>
            <a:rect l="l" t="t" r="r" b="b"/>
            <a:pathLst>
              <a:path w="283845" h="381635">
                <a:moveTo>
                  <a:pt x="3428" y="0"/>
                </a:moveTo>
                <a:lnTo>
                  <a:pt x="280288" y="0"/>
                </a:lnTo>
                <a:lnTo>
                  <a:pt x="280288" y="56514"/>
                </a:lnTo>
                <a:lnTo>
                  <a:pt x="174498" y="56514"/>
                </a:lnTo>
                <a:lnTo>
                  <a:pt x="174498" y="150749"/>
                </a:lnTo>
                <a:lnTo>
                  <a:pt x="253873" y="150749"/>
                </a:lnTo>
                <a:lnTo>
                  <a:pt x="253873" y="204724"/>
                </a:lnTo>
                <a:lnTo>
                  <a:pt x="174498" y="204724"/>
                </a:lnTo>
                <a:lnTo>
                  <a:pt x="174498" y="324230"/>
                </a:lnTo>
                <a:lnTo>
                  <a:pt x="283337" y="324230"/>
                </a:lnTo>
                <a:lnTo>
                  <a:pt x="283337" y="381253"/>
                </a:lnTo>
                <a:lnTo>
                  <a:pt x="0" y="381253"/>
                </a:lnTo>
                <a:lnTo>
                  <a:pt x="0" y="324230"/>
                </a:lnTo>
                <a:lnTo>
                  <a:pt x="108838" y="324230"/>
                </a:lnTo>
                <a:lnTo>
                  <a:pt x="108838" y="204724"/>
                </a:lnTo>
                <a:lnTo>
                  <a:pt x="29463" y="204724"/>
                </a:lnTo>
                <a:lnTo>
                  <a:pt x="29463" y="150749"/>
                </a:lnTo>
                <a:lnTo>
                  <a:pt x="108838" y="150749"/>
                </a:lnTo>
                <a:lnTo>
                  <a:pt x="108838" y="56514"/>
                </a:lnTo>
                <a:lnTo>
                  <a:pt x="3428" y="56514"/>
                </a:lnTo>
                <a:lnTo>
                  <a:pt x="34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117084" y="1618233"/>
            <a:ext cx="316230" cy="381635"/>
          </a:xfrm>
          <a:custGeom>
            <a:avLst/>
            <a:gdLst/>
            <a:ahLst/>
            <a:cxnLst/>
            <a:rect l="l" t="t" r="r" b="b"/>
            <a:pathLst>
              <a:path w="316229" h="381635">
                <a:moveTo>
                  <a:pt x="0" y="0"/>
                </a:moveTo>
                <a:lnTo>
                  <a:pt x="315849" y="0"/>
                </a:lnTo>
                <a:lnTo>
                  <a:pt x="315849" y="59562"/>
                </a:lnTo>
                <a:lnTo>
                  <a:pt x="188849" y="59562"/>
                </a:lnTo>
                <a:lnTo>
                  <a:pt x="188849" y="381253"/>
                </a:lnTo>
                <a:lnTo>
                  <a:pt x="121030" y="381253"/>
                </a:lnTo>
                <a:lnTo>
                  <a:pt x="121030" y="59562"/>
                </a:lnTo>
                <a:lnTo>
                  <a:pt x="0" y="5956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439028" y="1612772"/>
            <a:ext cx="335915" cy="386715"/>
          </a:xfrm>
          <a:custGeom>
            <a:avLst/>
            <a:gdLst/>
            <a:ahLst/>
            <a:cxnLst/>
            <a:rect l="l" t="t" r="r" b="b"/>
            <a:pathLst>
              <a:path w="335914" h="386714">
                <a:moveTo>
                  <a:pt x="152654" y="0"/>
                </a:moveTo>
                <a:lnTo>
                  <a:pt x="181737" y="0"/>
                </a:lnTo>
                <a:lnTo>
                  <a:pt x="335407" y="386714"/>
                </a:lnTo>
                <a:lnTo>
                  <a:pt x="260985" y="386714"/>
                </a:lnTo>
                <a:lnTo>
                  <a:pt x="232537" y="309372"/>
                </a:lnTo>
                <a:lnTo>
                  <a:pt x="101854" y="309372"/>
                </a:lnTo>
                <a:lnTo>
                  <a:pt x="75819" y="386714"/>
                </a:lnTo>
                <a:lnTo>
                  <a:pt x="0" y="386714"/>
                </a:lnTo>
                <a:lnTo>
                  <a:pt x="15265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635368" y="1611122"/>
            <a:ext cx="333375" cy="394970"/>
          </a:xfrm>
          <a:custGeom>
            <a:avLst/>
            <a:gdLst/>
            <a:ahLst/>
            <a:cxnLst/>
            <a:rect l="l" t="t" r="r" b="b"/>
            <a:pathLst>
              <a:path w="333375" h="394969">
                <a:moveTo>
                  <a:pt x="164337" y="0"/>
                </a:moveTo>
                <a:lnTo>
                  <a:pt x="202745" y="3167"/>
                </a:lnTo>
                <a:lnTo>
                  <a:pt x="265368" y="28503"/>
                </a:lnTo>
                <a:lnTo>
                  <a:pt x="308729" y="78652"/>
                </a:lnTo>
                <a:lnTo>
                  <a:pt x="330636" y="150471"/>
                </a:lnTo>
                <a:lnTo>
                  <a:pt x="333375" y="194310"/>
                </a:lnTo>
                <a:lnTo>
                  <a:pt x="330519" y="238486"/>
                </a:lnTo>
                <a:lnTo>
                  <a:pt x="321960" y="277685"/>
                </a:lnTo>
                <a:lnTo>
                  <a:pt x="287781" y="341249"/>
                </a:lnTo>
                <a:lnTo>
                  <a:pt x="232759" y="381428"/>
                </a:lnTo>
                <a:lnTo>
                  <a:pt x="158876" y="394842"/>
                </a:lnTo>
                <a:lnTo>
                  <a:pt x="122346" y="391463"/>
                </a:lnTo>
                <a:lnTo>
                  <a:pt x="63240" y="364464"/>
                </a:lnTo>
                <a:lnTo>
                  <a:pt x="22824" y="311431"/>
                </a:lnTo>
                <a:lnTo>
                  <a:pt x="2528" y="238176"/>
                </a:lnTo>
                <a:lnTo>
                  <a:pt x="0" y="194310"/>
                </a:lnTo>
                <a:lnTo>
                  <a:pt x="2788" y="155259"/>
                </a:lnTo>
                <a:lnTo>
                  <a:pt x="25128" y="86350"/>
                </a:lnTo>
                <a:lnTo>
                  <a:pt x="68897" y="31825"/>
                </a:lnTo>
                <a:lnTo>
                  <a:pt x="128714" y="3544"/>
                </a:lnTo>
                <a:lnTo>
                  <a:pt x="16433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445253" y="2251201"/>
            <a:ext cx="3943350" cy="393700"/>
          </a:xfrm>
          <a:custGeom>
            <a:avLst/>
            <a:gdLst/>
            <a:ahLst/>
            <a:cxnLst/>
            <a:rect l="l" t="t" r="r" b="b"/>
            <a:pathLst>
              <a:path w="3943350" h="393700">
                <a:moveTo>
                  <a:pt x="67818" y="7112"/>
                </a:moveTo>
                <a:lnTo>
                  <a:pt x="0" y="7112"/>
                </a:lnTo>
                <a:lnTo>
                  <a:pt x="0" y="388365"/>
                </a:lnTo>
                <a:lnTo>
                  <a:pt x="67818" y="388365"/>
                </a:lnTo>
                <a:lnTo>
                  <a:pt x="67818" y="283972"/>
                </a:lnTo>
                <a:lnTo>
                  <a:pt x="110236" y="225551"/>
                </a:lnTo>
                <a:lnTo>
                  <a:pt x="189569" y="225551"/>
                </a:lnTo>
                <a:lnTo>
                  <a:pt x="165585" y="189357"/>
                </a:lnTo>
                <a:lnTo>
                  <a:pt x="67818" y="189357"/>
                </a:lnTo>
                <a:lnTo>
                  <a:pt x="67818" y="7112"/>
                </a:lnTo>
                <a:close/>
              </a:path>
              <a:path w="3943350" h="393700">
                <a:moveTo>
                  <a:pt x="189569" y="225551"/>
                </a:moveTo>
                <a:lnTo>
                  <a:pt x="110236" y="225551"/>
                </a:lnTo>
                <a:lnTo>
                  <a:pt x="216535" y="388365"/>
                </a:lnTo>
                <a:lnTo>
                  <a:pt x="367030" y="388365"/>
                </a:lnTo>
                <a:lnTo>
                  <a:pt x="369039" y="382397"/>
                </a:lnTo>
                <a:lnTo>
                  <a:pt x="293497" y="382397"/>
                </a:lnTo>
                <a:lnTo>
                  <a:pt x="189569" y="225551"/>
                </a:lnTo>
                <a:close/>
              </a:path>
              <a:path w="3943350" h="393700">
                <a:moveTo>
                  <a:pt x="595884" y="311023"/>
                </a:moveTo>
                <a:lnTo>
                  <a:pt x="523748" y="311023"/>
                </a:lnTo>
                <a:lnTo>
                  <a:pt x="552196" y="388365"/>
                </a:lnTo>
                <a:lnTo>
                  <a:pt x="626618" y="388365"/>
                </a:lnTo>
                <a:lnTo>
                  <a:pt x="595884" y="311023"/>
                </a:lnTo>
                <a:close/>
              </a:path>
              <a:path w="3943350" h="393700">
                <a:moveTo>
                  <a:pt x="472948" y="1650"/>
                </a:moveTo>
                <a:lnTo>
                  <a:pt x="443865" y="1650"/>
                </a:lnTo>
                <a:lnTo>
                  <a:pt x="293497" y="382397"/>
                </a:lnTo>
                <a:lnTo>
                  <a:pt x="369039" y="382397"/>
                </a:lnTo>
                <a:lnTo>
                  <a:pt x="393065" y="311023"/>
                </a:lnTo>
                <a:lnTo>
                  <a:pt x="595884" y="311023"/>
                </a:lnTo>
                <a:lnTo>
                  <a:pt x="575293" y="259207"/>
                </a:lnTo>
                <a:lnTo>
                  <a:pt x="412369" y="259207"/>
                </a:lnTo>
                <a:lnTo>
                  <a:pt x="458216" y="118490"/>
                </a:lnTo>
                <a:lnTo>
                  <a:pt x="519377" y="118490"/>
                </a:lnTo>
                <a:lnTo>
                  <a:pt x="472948" y="1650"/>
                </a:lnTo>
                <a:close/>
              </a:path>
              <a:path w="3943350" h="393700">
                <a:moveTo>
                  <a:pt x="519377" y="118490"/>
                </a:moveTo>
                <a:lnTo>
                  <a:pt x="458216" y="118490"/>
                </a:lnTo>
                <a:lnTo>
                  <a:pt x="503936" y="259207"/>
                </a:lnTo>
                <a:lnTo>
                  <a:pt x="575293" y="259207"/>
                </a:lnTo>
                <a:lnTo>
                  <a:pt x="519377" y="118490"/>
                </a:lnTo>
                <a:close/>
              </a:path>
              <a:path w="3943350" h="393700">
                <a:moveTo>
                  <a:pt x="274574" y="7112"/>
                </a:moveTo>
                <a:lnTo>
                  <a:pt x="197231" y="7112"/>
                </a:lnTo>
                <a:lnTo>
                  <a:pt x="67818" y="189357"/>
                </a:lnTo>
                <a:lnTo>
                  <a:pt x="165585" y="189357"/>
                </a:lnTo>
                <a:lnTo>
                  <a:pt x="155067" y="173482"/>
                </a:lnTo>
                <a:lnTo>
                  <a:pt x="274574" y="7112"/>
                </a:lnTo>
                <a:close/>
              </a:path>
              <a:path w="3943350" h="393700">
                <a:moveTo>
                  <a:pt x="3811594" y="152146"/>
                </a:moveTo>
                <a:lnTo>
                  <a:pt x="3730117" y="152146"/>
                </a:lnTo>
                <a:lnTo>
                  <a:pt x="3915282" y="393573"/>
                </a:lnTo>
                <a:lnTo>
                  <a:pt x="3943223" y="393573"/>
                </a:lnTo>
                <a:lnTo>
                  <a:pt x="3943223" y="236727"/>
                </a:lnTo>
                <a:lnTo>
                  <a:pt x="3878072" y="236727"/>
                </a:lnTo>
                <a:lnTo>
                  <a:pt x="3811594" y="152146"/>
                </a:lnTo>
                <a:close/>
              </a:path>
              <a:path w="3943350" h="393700">
                <a:moveTo>
                  <a:pt x="3697604" y="7112"/>
                </a:moveTo>
                <a:lnTo>
                  <a:pt x="3665220" y="7112"/>
                </a:lnTo>
                <a:lnTo>
                  <a:pt x="3665220" y="388365"/>
                </a:lnTo>
                <a:lnTo>
                  <a:pt x="3730117" y="388365"/>
                </a:lnTo>
                <a:lnTo>
                  <a:pt x="3730117" y="152146"/>
                </a:lnTo>
                <a:lnTo>
                  <a:pt x="3811594" y="152146"/>
                </a:lnTo>
                <a:lnTo>
                  <a:pt x="3697604" y="7112"/>
                </a:lnTo>
                <a:close/>
              </a:path>
              <a:path w="3943350" h="393700">
                <a:moveTo>
                  <a:pt x="3943223" y="7112"/>
                </a:moveTo>
                <a:lnTo>
                  <a:pt x="3878072" y="7112"/>
                </a:lnTo>
                <a:lnTo>
                  <a:pt x="3878072" y="236727"/>
                </a:lnTo>
                <a:lnTo>
                  <a:pt x="3943223" y="236727"/>
                </a:lnTo>
                <a:lnTo>
                  <a:pt x="3943223" y="7112"/>
                </a:lnTo>
                <a:close/>
              </a:path>
              <a:path w="3943350" h="393700">
                <a:moveTo>
                  <a:pt x="3047238" y="7112"/>
                </a:moveTo>
                <a:lnTo>
                  <a:pt x="2979420" y="7112"/>
                </a:lnTo>
                <a:lnTo>
                  <a:pt x="2979420" y="388365"/>
                </a:lnTo>
                <a:lnTo>
                  <a:pt x="3047238" y="388365"/>
                </a:lnTo>
                <a:lnTo>
                  <a:pt x="3047238" y="283972"/>
                </a:lnTo>
                <a:lnTo>
                  <a:pt x="3089655" y="225551"/>
                </a:lnTo>
                <a:lnTo>
                  <a:pt x="3168984" y="225551"/>
                </a:lnTo>
                <a:lnTo>
                  <a:pt x="3145004" y="189357"/>
                </a:lnTo>
                <a:lnTo>
                  <a:pt x="3047238" y="189357"/>
                </a:lnTo>
                <a:lnTo>
                  <a:pt x="3047238" y="7112"/>
                </a:lnTo>
                <a:close/>
              </a:path>
              <a:path w="3943350" h="393700">
                <a:moveTo>
                  <a:pt x="3168984" y="225551"/>
                </a:moveTo>
                <a:lnTo>
                  <a:pt x="3089655" y="225551"/>
                </a:lnTo>
                <a:lnTo>
                  <a:pt x="3195954" y="388365"/>
                </a:lnTo>
                <a:lnTo>
                  <a:pt x="3276854" y="388365"/>
                </a:lnTo>
                <a:lnTo>
                  <a:pt x="3168984" y="225551"/>
                </a:lnTo>
                <a:close/>
              </a:path>
              <a:path w="3943350" h="393700">
                <a:moveTo>
                  <a:pt x="3253994" y="7112"/>
                </a:moveTo>
                <a:lnTo>
                  <a:pt x="3176651" y="7112"/>
                </a:lnTo>
                <a:lnTo>
                  <a:pt x="3047238" y="189357"/>
                </a:lnTo>
                <a:lnTo>
                  <a:pt x="3145004" y="189357"/>
                </a:lnTo>
                <a:lnTo>
                  <a:pt x="3134487" y="173482"/>
                </a:lnTo>
                <a:lnTo>
                  <a:pt x="3253994" y="7112"/>
                </a:lnTo>
                <a:close/>
              </a:path>
              <a:path w="3943350" h="393700">
                <a:moveTo>
                  <a:pt x="2900934" y="7112"/>
                </a:moveTo>
                <a:lnTo>
                  <a:pt x="2833243" y="7112"/>
                </a:lnTo>
                <a:lnTo>
                  <a:pt x="2833243" y="388365"/>
                </a:lnTo>
                <a:lnTo>
                  <a:pt x="2900934" y="388365"/>
                </a:lnTo>
                <a:lnTo>
                  <a:pt x="2900934" y="7112"/>
                </a:lnTo>
                <a:close/>
              </a:path>
              <a:path w="3943350" h="393700">
                <a:moveTo>
                  <a:pt x="2660523" y="66675"/>
                </a:moveTo>
                <a:lnTo>
                  <a:pt x="2592704" y="66675"/>
                </a:lnTo>
                <a:lnTo>
                  <a:pt x="2592704" y="388365"/>
                </a:lnTo>
                <a:lnTo>
                  <a:pt x="2660523" y="388365"/>
                </a:lnTo>
                <a:lnTo>
                  <a:pt x="2660523" y="66675"/>
                </a:lnTo>
                <a:close/>
              </a:path>
              <a:path w="3943350" h="393700">
                <a:moveTo>
                  <a:pt x="2787523" y="7112"/>
                </a:moveTo>
                <a:lnTo>
                  <a:pt x="2471674" y="7112"/>
                </a:lnTo>
                <a:lnTo>
                  <a:pt x="2471674" y="66675"/>
                </a:lnTo>
                <a:lnTo>
                  <a:pt x="2787523" y="66675"/>
                </a:lnTo>
                <a:lnTo>
                  <a:pt x="2787523" y="7112"/>
                </a:lnTo>
                <a:close/>
              </a:path>
              <a:path w="3943350" h="393700">
                <a:moveTo>
                  <a:pt x="2445130" y="7112"/>
                </a:moveTo>
                <a:lnTo>
                  <a:pt x="2181098" y="7112"/>
                </a:lnTo>
                <a:lnTo>
                  <a:pt x="2181098" y="28448"/>
                </a:lnTo>
                <a:lnTo>
                  <a:pt x="2306574" y="185165"/>
                </a:lnTo>
                <a:lnTo>
                  <a:pt x="2170938" y="366522"/>
                </a:lnTo>
                <a:lnTo>
                  <a:pt x="2170938" y="388365"/>
                </a:lnTo>
                <a:lnTo>
                  <a:pt x="2443606" y="388365"/>
                </a:lnTo>
                <a:lnTo>
                  <a:pt x="2443606" y="328168"/>
                </a:lnTo>
                <a:lnTo>
                  <a:pt x="2277745" y="328168"/>
                </a:lnTo>
                <a:lnTo>
                  <a:pt x="2384425" y="178688"/>
                </a:lnTo>
                <a:lnTo>
                  <a:pt x="2296414" y="66675"/>
                </a:lnTo>
                <a:lnTo>
                  <a:pt x="2445130" y="66675"/>
                </a:lnTo>
                <a:lnTo>
                  <a:pt x="2445130" y="7112"/>
                </a:lnTo>
                <a:close/>
              </a:path>
              <a:path w="3943350" h="393700">
                <a:moveTo>
                  <a:pt x="2116074" y="7112"/>
                </a:moveTo>
                <a:lnTo>
                  <a:pt x="2048383" y="7112"/>
                </a:lnTo>
                <a:lnTo>
                  <a:pt x="2048383" y="388365"/>
                </a:lnTo>
                <a:lnTo>
                  <a:pt x="2116074" y="388365"/>
                </a:lnTo>
                <a:lnTo>
                  <a:pt x="2116074" y="7112"/>
                </a:lnTo>
                <a:close/>
              </a:path>
              <a:path w="3943350" h="393700">
                <a:moveTo>
                  <a:pt x="1969262" y="7112"/>
                </a:moveTo>
                <a:lnTo>
                  <a:pt x="1693164" y="7112"/>
                </a:lnTo>
                <a:lnTo>
                  <a:pt x="1693164" y="388365"/>
                </a:lnTo>
                <a:lnTo>
                  <a:pt x="1760982" y="388365"/>
                </a:lnTo>
                <a:lnTo>
                  <a:pt x="1760982" y="66675"/>
                </a:lnTo>
                <a:lnTo>
                  <a:pt x="1969262" y="66675"/>
                </a:lnTo>
                <a:lnTo>
                  <a:pt x="1969262" y="7112"/>
                </a:lnTo>
                <a:close/>
              </a:path>
              <a:path w="3943350" h="393700">
                <a:moveTo>
                  <a:pt x="1969262" y="66675"/>
                </a:moveTo>
                <a:lnTo>
                  <a:pt x="1901571" y="66675"/>
                </a:lnTo>
                <a:lnTo>
                  <a:pt x="1901571" y="388365"/>
                </a:lnTo>
                <a:lnTo>
                  <a:pt x="1969262" y="388365"/>
                </a:lnTo>
                <a:lnTo>
                  <a:pt x="1969262" y="66675"/>
                </a:lnTo>
                <a:close/>
              </a:path>
              <a:path w="3943350" h="393700">
                <a:moveTo>
                  <a:pt x="1145032" y="1650"/>
                </a:moveTo>
                <a:lnTo>
                  <a:pt x="1113790" y="1650"/>
                </a:lnTo>
                <a:lnTo>
                  <a:pt x="964311" y="388365"/>
                </a:lnTo>
                <a:lnTo>
                  <a:pt x="1040638" y="388365"/>
                </a:lnTo>
                <a:lnTo>
                  <a:pt x="1128649" y="130810"/>
                </a:lnTo>
                <a:lnTo>
                  <a:pt x="1195338" y="130810"/>
                </a:lnTo>
                <a:lnTo>
                  <a:pt x="1145032" y="1650"/>
                </a:lnTo>
                <a:close/>
              </a:path>
              <a:path w="3943350" h="393700">
                <a:moveTo>
                  <a:pt x="1195338" y="130810"/>
                </a:moveTo>
                <a:lnTo>
                  <a:pt x="1128649" y="130810"/>
                </a:lnTo>
                <a:lnTo>
                  <a:pt x="1217803" y="388365"/>
                </a:lnTo>
                <a:lnTo>
                  <a:pt x="1295654" y="388365"/>
                </a:lnTo>
                <a:lnTo>
                  <a:pt x="1195338" y="130810"/>
                </a:lnTo>
                <a:close/>
              </a:path>
              <a:path w="3943350" h="393700">
                <a:moveTo>
                  <a:pt x="809751" y="1650"/>
                </a:moveTo>
                <a:lnTo>
                  <a:pt x="778510" y="1650"/>
                </a:lnTo>
                <a:lnTo>
                  <a:pt x="629031" y="388365"/>
                </a:lnTo>
                <a:lnTo>
                  <a:pt x="705358" y="388365"/>
                </a:lnTo>
                <a:lnTo>
                  <a:pt x="793369" y="130810"/>
                </a:lnTo>
                <a:lnTo>
                  <a:pt x="860058" y="130810"/>
                </a:lnTo>
                <a:lnTo>
                  <a:pt x="809751" y="1650"/>
                </a:lnTo>
                <a:close/>
              </a:path>
              <a:path w="3943350" h="393700">
                <a:moveTo>
                  <a:pt x="860058" y="130810"/>
                </a:moveTo>
                <a:lnTo>
                  <a:pt x="793369" y="130810"/>
                </a:lnTo>
                <a:lnTo>
                  <a:pt x="882523" y="388365"/>
                </a:lnTo>
                <a:lnTo>
                  <a:pt x="960374" y="388365"/>
                </a:lnTo>
                <a:lnTo>
                  <a:pt x="860058" y="130810"/>
                </a:lnTo>
                <a:close/>
              </a:path>
              <a:path w="3943350" h="393700">
                <a:moveTo>
                  <a:pt x="3444113" y="0"/>
                </a:moveTo>
                <a:lnTo>
                  <a:pt x="3377025" y="14097"/>
                </a:lnTo>
                <a:lnTo>
                  <a:pt x="3325368" y="56387"/>
                </a:lnTo>
                <a:lnTo>
                  <a:pt x="3292332" y="119062"/>
                </a:lnTo>
                <a:lnTo>
                  <a:pt x="3281299" y="194310"/>
                </a:lnTo>
                <a:lnTo>
                  <a:pt x="3284847" y="235864"/>
                </a:lnTo>
                <a:lnTo>
                  <a:pt x="3295491" y="273288"/>
                </a:lnTo>
                <a:lnTo>
                  <a:pt x="3313231" y="306591"/>
                </a:lnTo>
                <a:lnTo>
                  <a:pt x="3338068" y="335788"/>
                </a:lnTo>
                <a:lnTo>
                  <a:pt x="3281299" y="335788"/>
                </a:lnTo>
                <a:lnTo>
                  <a:pt x="3281299" y="388365"/>
                </a:lnTo>
                <a:lnTo>
                  <a:pt x="3427095" y="388365"/>
                </a:lnTo>
                <a:lnTo>
                  <a:pt x="3427095" y="339089"/>
                </a:lnTo>
                <a:lnTo>
                  <a:pt x="3412190" y="328138"/>
                </a:lnTo>
                <a:lnTo>
                  <a:pt x="3398345" y="313959"/>
                </a:lnTo>
                <a:lnTo>
                  <a:pt x="3373881" y="275971"/>
                </a:lnTo>
                <a:lnTo>
                  <a:pt x="3357197" y="233378"/>
                </a:lnTo>
                <a:lnTo>
                  <a:pt x="3351656" y="194310"/>
                </a:lnTo>
                <a:lnTo>
                  <a:pt x="3353135" y="164953"/>
                </a:lnTo>
                <a:lnTo>
                  <a:pt x="3364997" y="115907"/>
                </a:lnTo>
                <a:lnTo>
                  <a:pt x="3388695" y="80504"/>
                </a:lnTo>
                <a:lnTo>
                  <a:pt x="3423036" y="62458"/>
                </a:lnTo>
                <a:lnTo>
                  <a:pt x="3444113" y="60198"/>
                </a:lnTo>
                <a:lnTo>
                  <a:pt x="3576793" y="60198"/>
                </a:lnTo>
                <a:lnTo>
                  <a:pt x="3570731" y="51308"/>
                </a:lnTo>
                <a:lnTo>
                  <a:pt x="3546393" y="28878"/>
                </a:lnTo>
                <a:lnTo>
                  <a:pt x="3517185" y="12842"/>
                </a:lnTo>
                <a:lnTo>
                  <a:pt x="3483096" y="3212"/>
                </a:lnTo>
                <a:lnTo>
                  <a:pt x="3444113" y="0"/>
                </a:lnTo>
                <a:close/>
              </a:path>
              <a:path w="3943350" h="393700">
                <a:moveTo>
                  <a:pt x="3576793" y="60198"/>
                </a:moveTo>
                <a:lnTo>
                  <a:pt x="3444113" y="60198"/>
                </a:lnTo>
                <a:lnTo>
                  <a:pt x="3487951" y="68579"/>
                </a:lnTo>
                <a:lnTo>
                  <a:pt x="3519265" y="93725"/>
                </a:lnTo>
                <a:lnTo>
                  <a:pt x="3538053" y="135636"/>
                </a:lnTo>
                <a:lnTo>
                  <a:pt x="3544316" y="194310"/>
                </a:lnTo>
                <a:lnTo>
                  <a:pt x="3543290" y="214405"/>
                </a:lnTo>
                <a:lnTo>
                  <a:pt x="3535046" y="251692"/>
                </a:lnTo>
                <a:lnTo>
                  <a:pt x="3517901" y="285765"/>
                </a:lnTo>
                <a:lnTo>
                  <a:pt x="3488426" y="321008"/>
                </a:lnTo>
                <a:lnTo>
                  <a:pt x="3468878" y="339344"/>
                </a:lnTo>
                <a:lnTo>
                  <a:pt x="3468878" y="388365"/>
                </a:lnTo>
                <a:lnTo>
                  <a:pt x="3614674" y="388365"/>
                </a:lnTo>
                <a:lnTo>
                  <a:pt x="3614674" y="335788"/>
                </a:lnTo>
                <a:lnTo>
                  <a:pt x="3553968" y="335788"/>
                </a:lnTo>
                <a:lnTo>
                  <a:pt x="3580544" y="306877"/>
                </a:lnTo>
                <a:lnTo>
                  <a:pt x="3599513" y="273669"/>
                </a:lnTo>
                <a:lnTo>
                  <a:pt x="3610885" y="236150"/>
                </a:lnTo>
                <a:lnTo>
                  <a:pt x="3614674" y="194310"/>
                </a:lnTo>
                <a:lnTo>
                  <a:pt x="3611933" y="151016"/>
                </a:lnTo>
                <a:lnTo>
                  <a:pt x="3603704" y="112760"/>
                </a:lnTo>
                <a:lnTo>
                  <a:pt x="3589974" y="79527"/>
                </a:lnTo>
                <a:lnTo>
                  <a:pt x="3576793" y="60198"/>
                </a:lnTo>
                <a:close/>
              </a:path>
              <a:path w="3943350" h="393700">
                <a:moveTo>
                  <a:pt x="1472057" y="0"/>
                </a:moveTo>
                <a:lnTo>
                  <a:pt x="1404969" y="14097"/>
                </a:lnTo>
                <a:lnTo>
                  <a:pt x="1353312" y="56387"/>
                </a:lnTo>
                <a:lnTo>
                  <a:pt x="1320276" y="119062"/>
                </a:lnTo>
                <a:lnTo>
                  <a:pt x="1309243" y="194310"/>
                </a:lnTo>
                <a:lnTo>
                  <a:pt x="1312791" y="235864"/>
                </a:lnTo>
                <a:lnTo>
                  <a:pt x="1323435" y="273288"/>
                </a:lnTo>
                <a:lnTo>
                  <a:pt x="1341175" y="306591"/>
                </a:lnTo>
                <a:lnTo>
                  <a:pt x="1366012" y="335788"/>
                </a:lnTo>
                <a:lnTo>
                  <a:pt x="1309243" y="335788"/>
                </a:lnTo>
                <a:lnTo>
                  <a:pt x="1309243" y="388365"/>
                </a:lnTo>
                <a:lnTo>
                  <a:pt x="1455039" y="388365"/>
                </a:lnTo>
                <a:lnTo>
                  <a:pt x="1455039" y="339089"/>
                </a:lnTo>
                <a:lnTo>
                  <a:pt x="1440134" y="328138"/>
                </a:lnTo>
                <a:lnTo>
                  <a:pt x="1426289" y="313959"/>
                </a:lnTo>
                <a:lnTo>
                  <a:pt x="1401826" y="275971"/>
                </a:lnTo>
                <a:lnTo>
                  <a:pt x="1385141" y="233378"/>
                </a:lnTo>
                <a:lnTo>
                  <a:pt x="1379601" y="194310"/>
                </a:lnTo>
                <a:lnTo>
                  <a:pt x="1381079" y="164953"/>
                </a:lnTo>
                <a:lnTo>
                  <a:pt x="1392941" y="115907"/>
                </a:lnTo>
                <a:lnTo>
                  <a:pt x="1416639" y="80504"/>
                </a:lnTo>
                <a:lnTo>
                  <a:pt x="1450980" y="62458"/>
                </a:lnTo>
                <a:lnTo>
                  <a:pt x="1472057" y="60198"/>
                </a:lnTo>
                <a:lnTo>
                  <a:pt x="1604737" y="60198"/>
                </a:lnTo>
                <a:lnTo>
                  <a:pt x="1598676" y="51308"/>
                </a:lnTo>
                <a:lnTo>
                  <a:pt x="1574337" y="28878"/>
                </a:lnTo>
                <a:lnTo>
                  <a:pt x="1545129" y="12842"/>
                </a:lnTo>
                <a:lnTo>
                  <a:pt x="1511040" y="3212"/>
                </a:lnTo>
                <a:lnTo>
                  <a:pt x="1472057" y="0"/>
                </a:lnTo>
                <a:close/>
              </a:path>
              <a:path w="3943350" h="393700">
                <a:moveTo>
                  <a:pt x="1604737" y="60198"/>
                </a:moveTo>
                <a:lnTo>
                  <a:pt x="1472057" y="60198"/>
                </a:lnTo>
                <a:lnTo>
                  <a:pt x="1515895" y="68579"/>
                </a:lnTo>
                <a:lnTo>
                  <a:pt x="1547209" y="93725"/>
                </a:lnTo>
                <a:lnTo>
                  <a:pt x="1565997" y="135636"/>
                </a:lnTo>
                <a:lnTo>
                  <a:pt x="1572260" y="194310"/>
                </a:lnTo>
                <a:lnTo>
                  <a:pt x="1571234" y="214405"/>
                </a:lnTo>
                <a:lnTo>
                  <a:pt x="1562990" y="251692"/>
                </a:lnTo>
                <a:lnTo>
                  <a:pt x="1545845" y="285765"/>
                </a:lnTo>
                <a:lnTo>
                  <a:pt x="1516370" y="321008"/>
                </a:lnTo>
                <a:lnTo>
                  <a:pt x="1496822" y="339344"/>
                </a:lnTo>
                <a:lnTo>
                  <a:pt x="1496822" y="388365"/>
                </a:lnTo>
                <a:lnTo>
                  <a:pt x="1642618" y="388365"/>
                </a:lnTo>
                <a:lnTo>
                  <a:pt x="1642618" y="335788"/>
                </a:lnTo>
                <a:lnTo>
                  <a:pt x="1581912" y="335788"/>
                </a:lnTo>
                <a:lnTo>
                  <a:pt x="1608488" y="306877"/>
                </a:lnTo>
                <a:lnTo>
                  <a:pt x="1627457" y="273669"/>
                </a:lnTo>
                <a:lnTo>
                  <a:pt x="1638829" y="236150"/>
                </a:lnTo>
                <a:lnTo>
                  <a:pt x="1642618" y="194310"/>
                </a:lnTo>
                <a:lnTo>
                  <a:pt x="1639877" y="151016"/>
                </a:lnTo>
                <a:lnTo>
                  <a:pt x="1631648" y="112760"/>
                </a:lnTo>
                <a:lnTo>
                  <a:pt x="1617918" y="79527"/>
                </a:lnTo>
                <a:lnTo>
                  <a:pt x="1604737" y="601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857622" y="2369692"/>
            <a:ext cx="92075" cy="140970"/>
          </a:xfrm>
          <a:custGeom>
            <a:avLst/>
            <a:gdLst/>
            <a:ahLst/>
            <a:cxnLst/>
            <a:rect l="l" t="t" r="r" b="b"/>
            <a:pathLst>
              <a:path w="92075" h="140969">
                <a:moveTo>
                  <a:pt x="45847" y="0"/>
                </a:moveTo>
                <a:lnTo>
                  <a:pt x="0" y="140716"/>
                </a:lnTo>
                <a:lnTo>
                  <a:pt x="91566" y="140716"/>
                </a:lnTo>
                <a:lnTo>
                  <a:pt x="4584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110473" y="2258314"/>
            <a:ext cx="278130" cy="386715"/>
          </a:xfrm>
          <a:custGeom>
            <a:avLst/>
            <a:gdLst/>
            <a:ahLst/>
            <a:cxnLst/>
            <a:rect l="l" t="t" r="r" b="b"/>
            <a:pathLst>
              <a:path w="278129" h="386714">
                <a:moveTo>
                  <a:pt x="0" y="0"/>
                </a:moveTo>
                <a:lnTo>
                  <a:pt x="32384" y="0"/>
                </a:lnTo>
                <a:lnTo>
                  <a:pt x="212851" y="229615"/>
                </a:lnTo>
                <a:lnTo>
                  <a:pt x="212851" y="0"/>
                </a:lnTo>
                <a:lnTo>
                  <a:pt x="278002" y="0"/>
                </a:lnTo>
                <a:lnTo>
                  <a:pt x="278002" y="386461"/>
                </a:lnTo>
                <a:lnTo>
                  <a:pt x="250062" y="386461"/>
                </a:lnTo>
                <a:lnTo>
                  <a:pt x="64897" y="145034"/>
                </a:lnTo>
                <a:lnTo>
                  <a:pt x="64897" y="381253"/>
                </a:lnTo>
                <a:lnTo>
                  <a:pt x="0" y="38125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424673" y="2258314"/>
            <a:ext cx="297815" cy="381635"/>
          </a:xfrm>
          <a:custGeom>
            <a:avLst/>
            <a:gdLst/>
            <a:ahLst/>
            <a:cxnLst/>
            <a:rect l="l" t="t" r="r" b="b"/>
            <a:pathLst>
              <a:path w="297815" h="381635">
                <a:moveTo>
                  <a:pt x="0" y="0"/>
                </a:moveTo>
                <a:lnTo>
                  <a:pt x="67818" y="0"/>
                </a:lnTo>
                <a:lnTo>
                  <a:pt x="67818" y="182245"/>
                </a:lnTo>
                <a:lnTo>
                  <a:pt x="197230" y="0"/>
                </a:lnTo>
                <a:lnTo>
                  <a:pt x="274574" y="0"/>
                </a:lnTo>
                <a:lnTo>
                  <a:pt x="155067" y="166370"/>
                </a:lnTo>
                <a:lnTo>
                  <a:pt x="297433" y="381253"/>
                </a:lnTo>
                <a:lnTo>
                  <a:pt x="216534" y="381253"/>
                </a:lnTo>
                <a:lnTo>
                  <a:pt x="110235" y="218439"/>
                </a:lnTo>
                <a:lnTo>
                  <a:pt x="67818" y="276860"/>
                </a:lnTo>
                <a:lnTo>
                  <a:pt x="67818" y="381253"/>
                </a:lnTo>
                <a:lnTo>
                  <a:pt x="0" y="38125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278496" y="2258314"/>
            <a:ext cx="67945" cy="381635"/>
          </a:xfrm>
          <a:custGeom>
            <a:avLst/>
            <a:gdLst/>
            <a:ahLst/>
            <a:cxnLst/>
            <a:rect l="l" t="t" r="r" b="b"/>
            <a:pathLst>
              <a:path w="67945" h="381635">
                <a:moveTo>
                  <a:pt x="0" y="0"/>
                </a:moveTo>
                <a:lnTo>
                  <a:pt x="67691" y="0"/>
                </a:lnTo>
                <a:lnTo>
                  <a:pt x="67691" y="381253"/>
                </a:lnTo>
                <a:lnTo>
                  <a:pt x="0" y="38125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916928" y="2258314"/>
            <a:ext cx="316230" cy="381635"/>
          </a:xfrm>
          <a:custGeom>
            <a:avLst/>
            <a:gdLst/>
            <a:ahLst/>
            <a:cxnLst/>
            <a:rect l="l" t="t" r="r" b="b"/>
            <a:pathLst>
              <a:path w="316229" h="381635">
                <a:moveTo>
                  <a:pt x="0" y="0"/>
                </a:moveTo>
                <a:lnTo>
                  <a:pt x="315849" y="0"/>
                </a:lnTo>
                <a:lnTo>
                  <a:pt x="315849" y="59562"/>
                </a:lnTo>
                <a:lnTo>
                  <a:pt x="188849" y="59562"/>
                </a:lnTo>
                <a:lnTo>
                  <a:pt x="188849" y="381253"/>
                </a:lnTo>
                <a:lnTo>
                  <a:pt x="121030" y="381253"/>
                </a:lnTo>
                <a:lnTo>
                  <a:pt x="121030" y="59562"/>
                </a:lnTo>
                <a:lnTo>
                  <a:pt x="0" y="5956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616192" y="2258314"/>
            <a:ext cx="274320" cy="381635"/>
          </a:xfrm>
          <a:custGeom>
            <a:avLst/>
            <a:gdLst/>
            <a:ahLst/>
            <a:cxnLst/>
            <a:rect l="l" t="t" r="r" b="b"/>
            <a:pathLst>
              <a:path w="274320" h="381635">
                <a:moveTo>
                  <a:pt x="10159" y="0"/>
                </a:moveTo>
                <a:lnTo>
                  <a:pt x="274192" y="0"/>
                </a:lnTo>
                <a:lnTo>
                  <a:pt x="274192" y="59562"/>
                </a:lnTo>
                <a:lnTo>
                  <a:pt x="125475" y="59562"/>
                </a:lnTo>
                <a:lnTo>
                  <a:pt x="213486" y="171576"/>
                </a:lnTo>
                <a:lnTo>
                  <a:pt x="106806" y="321056"/>
                </a:lnTo>
                <a:lnTo>
                  <a:pt x="272668" y="321056"/>
                </a:lnTo>
                <a:lnTo>
                  <a:pt x="272668" y="381253"/>
                </a:lnTo>
                <a:lnTo>
                  <a:pt x="0" y="381253"/>
                </a:lnTo>
                <a:lnTo>
                  <a:pt x="0" y="359410"/>
                </a:lnTo>
                <a:lnTo>
                  <a:pt x="135635" y="178053"/>
                </a:lnTo>
                <a:lnTo>
                  <a:pt x="10159" y="21336"/>
                </a:lnTo>
                <a:lnTo>
                  <a:pt x="1015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493636" y="2258314"/>
            <a:ext cx="67945" cy="381635"/>
          </a:xfrm>
          <a:custGeom>
            <a:avLst/>
            <a:gdLst/>
            <a:ahLst/>
            <a:cxnLst/>
            <a:rect l="l" t="t" r="r" b="b"/>
            <a:pathLst>
              <a:path w="67945" h="381635">
                <a:moveTo>
                  <a:pt x="0" y="0"/>
                </a:moveTo>
                <a:lnTo>
                  <a:pt x="67690" y="0"/>
                </a:lnTo>
                <a:lnTo>
                  <a:pt x="67690" y="381253"/>
                </a:lnTo>
                <a:lnTo>
                  <a:pt x="0" y="38125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138417" y="2258314"/>
            <a:ext cx="276225" cy="381635"/>
          </a:xfrm>
          <a:custGeom>
            <a:avLst/>
            <a:gdLst/>
            <a:ahLst/>
            <a:cxnLst/>
            <a:rect l="l" t="t" r="r" b="b"/>
            <a:pathLst>
              <a:path w="276225" h="381635">
                <a:moveTo>
                  <a:pt x="0" y="0"/>
                </a:moveTo>
                <a:lnTo>
                  <a:pt x="276098" y="0"/>
                </a:lnTo>
                <a:lnTo>
                  <a:pt x="276098" y="381253"/>
                </a:lnTo>
                <a:lnTo>
                  <a:pt x="208407" y="381253"/>
                </a:lnTo>
                <a:lnTo>
                  <a:pt x="208407" y="59562"/>
                </a:lnTo>
                <a:lnTo>
                  <a:pt x="67818" y="59562"/>
                </a:lnTo>
                <a:lnTo>
                  <a:pt x="67818" y="381253"/>
                </a:lnTo>
                <a:lnTo>
                  <a:pt x="0" y="38125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409565" y="2252852"/>
            <a:ext cx="331470" cy="386715"/>
          </a:xfrm>
          <a:custGeom>
            <a:avLst/>
            <a:gdLst/>
            <a:ahLst/>
            <a:cxnLst/>
            <a:rect l="l" t="t" r="r" b="b"/>
            <a:pathLst>
              <a:path w="331470" h="386714">
                <a:moveTo>
                  <a:pt x="149479" y="0"/>
                </a:moveTo>
                <a:lnTo>
                  <a:pt x="180721" y="0"/>
                </a:lnTo>
                <a:lnTo>
                  <a:pt x="331343" y="386714"/>
                </a:lnTo>
                <a:lnTo>
                  <a:pt x="253492" y="386714"/>
                </a:lnTo>
                <a:lnTo>
                  <a:pt x="164337" y="129159"/>
                </a:lnTo>
                <a:lnTo>
                  <a:pt x="76326" y="386714"/>
                </a:lnTo>
                <a:lnTo>
                  <a:pt x="0" y="386714"/>
                </a:lnTo>
                <a:lnTo>
                  <a:pt x="14947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074284" y="2252852"/>
            <a:ext cx="331470" cy="386715"/>
          </a:xfrm>
          <a:custGeom>
            <a:avLst/>
            <a:gdLst/>
            <a:ahLst/>
            <a:cxnLst/>
            <a:rect l="l" t="t" r="r" b="b"/>
            <a:pathLst>
              <a:path w="331470" h="386714">
                <a:moveTo>
                  <a:pt x="149478" y="0"/>
                </a:moveTo>
                <a:lnTo>
                  <a:pt x="180720" y="0"/>
                </a:lnTo>
                <a:lnTo>
                  <a:pt x="331342" y="386714"/>
                </a:lnTo>
                <a:lnTo>
                  <a:pt x="253491" y="386714"/>
                </a:lnTo>
                <a:lnTo>
                  <a:pt x="164337" y="129159"/>
                </a:lnTo>
                <a:lnTo>
                  <a:pt x="76326" y="386714"/>
                </a:lnTo>
                <a:lnTo>
                  <a:pt x="0" y="386714"/>
                </a:lnTo>
                <a:lnTo>
                  <a:pt x="14947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445253" y="2252852"/>
            <a:ext cx="626745" cy="386715"/>
          </a:xfrm>
          <a:custGeom>
            <a:avLst/>
            <a:gdLst/>
            <a:ahLst/>
            <a:cxnLst/>
            <a:rect l="l" t="t" r="r" b="b"/>
            <a:pathLst>
              <a:path w="626745" h="386714">
                <a:moveTo>
                  <a:pt x="443865" y="0"/>
                </a:moveTo>
                <a:lnTo>
                  <a:pt x="472948" y="0"/>
                </a:lnTo>
                <a:lnTo>
                  <a:pt x="626618" y="386714"/>
                </a:lnTo>
                <a:lnTo>
                  <a:pt x="552196" y="386714"/>
                </a:lnTo>
                <a:lnTo>
                  <a:pt x="523748" y="309372"/>
                </a:lnTo>
                <a:lnTo>
                  <a:pt x="393065" y="309372"/>
                </a:lnTo>
                <a:lnTo>
                  <a:pt x="367030" y="386714"/>
                </a:lnTo>
                <a:lnTo>
                  <a:pt x="297434" y="386714"/>
                </a:lnTo>
                <a:lnTo>
                  <a:pt x="291211" y="386714"/>
                </a:lnTo>
                <a:lnTo>
                  <a:pt x="216535" y="386714"/>
                </a:lnTo>
                <a:lnTo>
                  <a:pt x="110236" y="223900"/>
                </a:lnTo>
                <a:lnTo>
                  <a:pt x="67818" y="282321"/>
                </a:lnTo>
                <a:lnTo>
                  <a:pt x="67818" y="386714"/>
                </a:lnTo>
                <a:lnTo>
                  <a:pt x="0" y="386714"/>
                </a:lnTo>
                <a:lnTo>
                  <a:pt x="0" y="5461"/>
                </a:lnTo>
                <a:lnTo>
                  <a:pt x="67818" y="5461"/>
                </a:lnTo>
                <a:lnTo>
                  <a:pt x="67818" y="187706"/>
                </a:lnTo>
                <a:lnTo>
                  <a:pt x="197231" y="5461"/>
                </a:lnTo>
                <a:lnTo>
                  <a:pt x="274574" y="5461"/>
                </a:lnTo>
                <a:lnTo>
                  <a:pt x="155067" y="171831"/>
                </a:lnTo>
                <a:lnTo>
                  <a:pt x="293497" y="380746"/>
                </a:lnTo>
                <a:lnTo>
                  <a:pt x="44386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726553" y="2251201"/>
            <a:ext cx="333375" cy="388620"/>
          </a:xfrm>
          <a:custGeom>
            <a:avLst/>
            <a:gdLst/>
            <a:ahLst/>
            <a:cxnLst/>
            <a:rect l="l" t="t" r="r" b="b"/>
            <a:pathLst>
              <a:path w="333375" h="388619">
                <a:moveTo>
                  <a:pt x="162814" y="0"/>
                </a:moveTo>
                <a:lnTo>
                  <a:pt x="201797" y="3212"/>
                </a:lnTo>
                <a:lnTo>
                  <a:pt x="265094" y="28878"/>
                </a:lnTo>
                <a:lnTo>
                  <a:pt x="308675" y="79527"/>
                </a:lnTo>
                <a:lnTo>
                  <a:pt x="330634" y="151016"/>
                </a:lnTo>
                <a:lnTo>
                  <a:pt x="333375" y="194310"/>
                </a:lnTo>
                <a:lnTo>
                  <a:pt x="329586" y="236150"/>
                </a:lnTo>
                <a:lnTo>
                  <a:pt x="318214" y="273669"/>
                </a:lnTo>
                <a:lnTo>
                  <a:pt x="299245" y="306877"/>
                </a:lnTo>
                <a:lnTo>
                  <a:pt x="272669" y="335788"/>
                </a:lnTo>
                <a:lnTo>
                  <a:pt x="333375" y="335788"/>
                </a:lnTo>
                <a:lnTo>
                  <a:pt x="333375" y="388365"/>
                </a:lnTo>
                <a:lnTo>
                  <a:pt x="187578" y="388365"/>
                </a:lnTo>
                <a:lnTo>
                  <a:pt x="187578" y="339344"/>
                </a:lnTo>
                <a:lnTo>
                  <a:pt x="207127" y="321008"/>
                </a:lnTo>
                <a:lnTo>
                  <a:pt x="223472" y="303149"/>
                </a:lnTo>
                <a:lnTo>
                  <a:pt x="246506" y="268859"/>
                </a:lnTo>
                <a:lnTo>
                  <a:pt x="261991" y="214405"/>
                </a:lnTo>
                <a:lnTo>
                  <a:pt x="263017" y="194310"/>
                </a:lnTo>
                <a:lnTo>
                  <a:pt x="256754" y="135636"/>
                </a:lnTo>
                <a:lnTo>
                  <a:pt x="237966" y="93725"/>
                </a:lnTo>
                <a:lnTo>
                  <a:pt x="206652" y="68579"/>
                </a:lnTo>
                <a:lnTo>
                  <a:pt x="162814" y="60198"/>
                </a:lnTo>
                <a:lnTo>
                  <a:pt x="141737" y="62458"/>
                </a:lnTo>
                <a:lnTo>
                  <a:pt x="107396" y="80504"/>
                </a:lnTo>
                <a:lnTo>
                  <a:pt x="83698" y="115907"/>
                </a:lnTo>
                <a:lnTo>
                  <a:pt x="71836" y="164953"/>
                </a:lnTo>
                <a:lnTo>
                  <a:pt x="70357" y="194310"/>
                </a:lnTo>
                <a:lnTo>
                  <a:pt x="71741" y="213409"/>
                </a:lnTo>
                <a:lnTo>
                  <a:pt x="82841" y="254228"/>
                </a:lnTo>
                <a:lnTo>
                  <a:pt x="104272" y="296566"/>
                </a:lnTo>
                <a:lnTo>
                  <a:pt x="130891" y="328138"/>
                </a:lnTo>
                <a:lnTo>
                  <a:pt x="145796" y="339089"/>
                </a:lnTo>
                <a:lnTo>
                  <a:pt x="145796" y="388365"/>
                </a:lnTo>
                <a:lnTo>
                  <a:pt x="0" y="388365"/>
                </a:lnTo>
                <a:lnTo>
                  <a:pt x="0" y="335788"/>
                </a:lnTo>
                <a:lnTo>
                  <a:pt x="56769" y="335788"/>
                </a:lnTo>
                <a:lnTo>
                  <a:pt x="31932" y="306591"/>
                </a:lnTo>
                <a:lnTo>
                  <a:pt x="14192" y="273288"/>
                </a:lnTo>
                <a:lnTo>
                  <a:pt x="3548" y="235864"/>
                </a:lnTo>
                <a:lnTo>
                  <a:pt x="0" y="194310"/>
                </a:lnTo>
                <a:lnTo>
                  <a:pt x="2760" y="155114"/>
                </a:lnTo>
                <a:lnTo>
                  <a:pt x="24806" y="86153"/>
                </a:lnTo>
                <a:lnTo>
                  <a:pt x="67980" y="31718"/>
                </a:lnTo>
                <a:lnTo>
                  <a:pt x="127329" y="3524"/>
                </a:lnTo>
                <a:lnTo>
                  <a:pt x="16281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754496" y="2251201"/>
            <a:ext cx="333375" cy="388620"/>
          </a:xfrm>
          <a:custGeom>
            <a:avLst/>
            <a:gdLst/>
            <a:ahLst/>
            <a:cxnLst/>
            <a:rect l="l" t="t" r="r" b="b"/>
            <a:pathLst>
              <a:path w="333375" h="388619">
                <a:moveTo>
                  <a:pt x="162813" y="0"/>
                </a:moveTo>
                <a:lnTo>
                  <a:pt x="201797" y="3212"/>
                </a:lnTo>
                <a:lnTo>
                  <a:pt x="265094" y="28878"/>
                </a:lnTo>
                <a:lnTo>
                  <a:pt x="308675" y="79527"/>
                </a:lnTo>
                <a:lnTo>
                  <a:pt x="330634" y="151016"/>
                </a:lnTo>
                <a:lnTo>
                  <a:pt x="333375" y="194310"/>
                </a:lnTo>
                <a:lnTo>
                  <a:pt x="329586" y="236150"/>
                </a:lnTo>
                <a:lnTo>
                  <a:pt x="318214" y="273669"/>
                </a:lnTo>
                <a:lnTo>
                  <a:pt x="299245" y="306877"/>
                </a:lnTo>
                <a:lnTo>
                  <a:pt x="272668" y="335788"/>
                </a:lnTo>
                <a:lnTo>
                  <a:pt x="333375" y="335788"/>
                </a:lnTo>
                <a:lnTo>
                  <a:pt x="333375" y="388365"/>
                </a:lnTo>
                <a:lnTo>
                  <a:pt x="187578" y="388365"/>
                </a:lnTo>
                <a:lnTo>
                  <a:pt x="187578" y="339344"/>
                </a:lnTo>
                <a:lnTo>
                  <a:pt x="207127" y="321008"/>
                </a:lnTo>
                <a:lnTo>
                  <a:pt x="223472" y="303149"/>
                </a:lnTo>
                <a:lnTo>
                  <a:pt x="246506" y="268859"/>
                </a:lnTo>
                <a:lnTo>
                  <a:pt x="261991" y="214405"/>
                </a:lnTo>
                <a:lnTo>
                  <a:pt x="263016" y="194310"/>
                </a:lnTo>
                <a:lnTo>
                  <a:pt x="256754" y="135636"/>
                </a:lnTo>
                <a:lnTo>
                  <a:pt x="237966" y="93725"/>
                </a:lnTo>
                <a:lnTo>
                  <a:pt x="206652" y="68579"/>
                </a:lnTo>
                <a:lnTo>
                  <a:pt x="162813" y="60198"/>
                </a:lnTo>
                <a:lnTo>
                  <a:pt x="141737" y="62458"/>
                </a:lnTo>
                <a:lnTo>
                  <a:pt x="107396" y="80504"/>
                </a:lnTo>
                <a:lnTo>
                  <a:pt x="83698" y="115907"/>
                </a:lnTo>
                <a:lnTo>
                  <a:pt x="71836" y="164953"/>
                </a:lnTo>
                <a:lnTo>
                  <a:pt x="70357" y="194310"/>
                </a:lnTo>
                <a:lnTo>
                  <a:pt x="71741" y="213409"/>
                </a:lnTo>
                <a:lnTo>
                  <a:pt x="82841" y="254228"/>
                </a:lnTo>
                <a:lnTo>
                  <a:pt x="104272" y="296566"/>
                </a:lnTo>
                <a:lnTo>
                  <a:pt x="130891" y="328138"/>
                </a:lnTo>
                <a:lnTo>
                  <a:pt x="145795" y="339089"/>
                </a:lnTo>
                <a:lnTo>
                  <a:pt x="145795" y="388365"/>
                </a:lnTo>
                <a:lnTo>
                  <a:pt x="0" y="388365"/>
                </a:lnTo>
                <a:lnTo>
                  <a:pt x="0" y="335788"/>
                </a:lnTo>
                <a:lnTo>
                  <a:pt x="56768" y="335788"/>
                </a:lnTo>
                <a:lnTo>
                  <a:pt x="31932" y="306591"/>
                </a:lnTo>
                <a:lnTo>
                  <a:pt x="14192" y="273288"/>
                </a:lnTo>
                <a:lnTo>
                  <a:pt x="3548" y="235864"/>
                </a:lnTo>
                <a:lnTo>
                  <a:pt x="0" y="194310"/>
                </a:lnTo>
                <a:lnTo>
                  <a:pt x="2760" y="155114"/>
                </a:lnTo>
                <a:lnTo>
                  <a:pt x="24806" y="86153"/>
                </a:lnTo>
                <a:lnTo>
                  <a:pt x="67980" y="31718"/>
                </a:lnTo>
                <a:lnTo>
                  <a:pt x="127329" y="3524"/>
                </a:lnTo>
                <a:lnTo>
                  <a:pt x="16281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658736" y="2882773"/>
            <a:ext cx="1729739" cy="404495"/>
          </a:xfrm>
          <a:custGeom>
            <a:avLst/>
            <a:gdLst/>
            <a:ahLst/>
            <a:cxnLst/>
            <a:rect l="l" t="t" r="r" b="b"/>
            <a:pathLst>
              <a:path w="1729740" h="404495">
                <a:moveTo>
                  <a:pt x="226060" y="0"/>
                </a:moveTo>
                <a:lnTo>
                  <a:pt x="158877" y="0"/>
                </a:lnTo>
                <a:lnTo>
                  <a:pt x="158877" y="39497"/>
                </a:lnTo>
                <a:lnTo>
                  <a:pt x="123821" y="44644"/>
                </a:lnTo>
                <a:lnTo>
                  <a:pt x="65615" y="69893"/>
                </a:lnTo>
                <a:lnTo>
                  <a:pt x="23842" y="114188"/>
                </a:lnTo>
                <a:lnTo>
                  <a:pt x="2645" y="171338"/>
                </a:lnTo>
                <a:lnTo>
                  <a:pt x="0" y="204342"/>
                </a:lnTo>
                <a:lnTo>
                  <a:pt x="2619" y="238158"/>
                </a:lnTo>
                <a:lnTo>
                  <a:pt x="23574" y="294979"/>
                </a:lnTo>
                <a:lnTo>
                  <a:pt x="64936" y="336813"/>
                </a:lnTo>
                <a:lnTo>
                  <a:pt x="123420" y="360281"/>
                </a:lnTo>
                <a:lnTo>
                  <a:pt x="158877" y="364871"/>
                </a:lnTo>
                <a:lnTo>
                  <a:pt x="158877" y="404367"/>
                </a:lnTo>
                <a:lnTo>
                  <a:pt x="226060" y="404367"/>
                </a:lnTo>
                <a:lnTo>
                  <a:pt x="226060" y="364871"/>
                </a:lnTo>
                <a:lnTo>
                  <a:pt x="261038" y="359727"/>
                </a:lnTo>
                <a:lnTo>
                  <a:pt x="292052" y="349630"/>
                </a:lnTo>
                <a:lnTo>
                  <a:pt x="319089" y="334581"/>
                </a:lnTo>
                <a:lnTo>
                  <a:pt x="342138" y="314578"/>
                </a:lnTo>
                <a:lnTo>
                  <a:pt x="343310" y="313054"/>
                </a:lnTo>
                <a:lnTo>
                  <a:pt x="225044" y="313054"/>
                </a:lnTo>
                <a:lnTo>
                  <a:pt x="225044" y="312547"/>
                </a:lnTo>
                <a:lnTo>
                  <a:pt x="159893" y="312547"/>
                </a:lnTo>
                <a:lnTo>
                  <a:pt x="138771" y="308308"/>
                </a:lnTo>
                <a:lnTo>
                  <a:pt x="104100" y="290972"/>
                </a:lnTo>
                <a:lnTo>
                  <a:pt x="72263" y="244538"/>
                </a:lnTo>
                <a:lnTo>
                  <a:pt x="66167" y="202818"/>
                </a:lnTo>
                <a:lnTo>
                  <a:pt x="72024" y="158549"/>
                </a:lnTo>
                <a:lnTo>
                  <a:pt x="89598" y="125174"/>
                </a:lnTo>
                <a:lnTo>
                  <a:pt x="118887" y="102681"/>
                </a:lnTo>
                <a:lnTo>
                  <a:pt x="159893" y="91059"/>
                </a:lnTo>
                <a:lnTo>
                  <a:pt x="346256" y="91059"/>
                </a:lnTo>
                <a:lnTo>
                  <a:pt x="342646" y="86487"/>
                </a:lnTo>
                <a:lnTo>
                  <a:pt x="319768" y="67625"/>
                </a:lnTo>
                <a:lnTo>
                  <a:pt x="292687" y="53514"/>
                </a:lnTo>
                <a:lnTo>
                  <a:pt x="261439" y="44142"/>
                </a:lnTo>
                <a:lnTo>
                  <a:pt x="226060" y="39497"/>
                </a:lnTo>
                <a:lnTo>
                  <a:pt x="226060" y="0"/>
                </a:lnTo>
                <a:close/>
              </a:path>
              <a:path w="1729740" h="404495">
                <a:moveTo>
                  <a:pt x="346958" y="91948"/>
                </a:moveTo>
                <a:lnTo>
                  <a:pt x="225044" y="91948"/>
                </a:lnTo>
                <a:lnTo>
                  <a:pt x="246141" y="96111"/>
                </a:lnTo>
                <a:lnTo>
                  <a:pt x="264668" y="103250"/>
                </a:lnTo>
                <a:lnTo>
                  <a:pt x="304599" y="141987"/>
                </a:lnTo>
                <a:lnTo>
                  <a:pt x="316739" y="179568"/>
                </a:lnTo>
                <a:lnTo>
                  <a:pt x="318262" y="201549"/>
                </a:lnTo>
                <a:lnTo>
                  <a:pt x="312429" y="245939"/>
                </a:lnTo>
                <a:lnTo>
                  <a:pt x="294941" y="279304"/>
                </a:lnTo>
                <a:lnTo>
                  <a:pt x="265809" y="301668"/>
                </a:lnTo>
                <a:lnTo>
                  <a:pt x="225044" y="313054"/>
                </a:lnTo>
                <a:lnTo>
                  <a:pt x="343310" y="313054"/>
                </a:lnTo>
                <a:lnTo>
                  <a:pt x="360640" y="290526"/>
                </a:lnTo>
                <a:lnTo>
                  <a:pt x="373856" y="263509"/>
                </a:lnTo>
                <a:lnTo>
                  <a:pt x="381785" y="233515"/>
                </a:lnTo>
                <a:lnTo>
                  <a:pt x="384429" y="200532"/>
                </a:lnTo>
                <a:lnTo>
                  <a:pt x="381811" y="166622"/>
                </a:lnTo>
                <a:lnTo>
                  <a:pt x="373967" y="136318"/>
                </a:lnTo>
                <a:lnTo>
                  <a:pt x="360908" y="109610"/>
                </a:lnTo>
                <a:lnTo>
                  <a:pt x="346958" y="91948"/>
                </a:lnTo>
                <a:close/>
              </a:path>
              <a:path w="1729740" h="404495">
                <a:moveTo>
                  <a:pt x="346256" y="91059"/>
                </a:moveTo>
                <a:lnTo>
                  <a:pt x="159893" y="91059"/>
                </a:lnTo>
                <a:lnTo>
                  <a:pt x="159893" y="312547"/>
                </a:lnTo>
                <a:lnTo>
                  <a:pt x="225044" y="312547"/>
                </a:lnTo>
                <a:lnTo>
                  <a:pt x="225044" y="91948"/>
                </a:lnTo>
                <a:lnTo>
                  <a:pt x="346958" y="91948"/>
                </a:lnTo>
                <a:lnTo>
                  <a:pt x="346256" y="91059"/>
                </a:lnTo>
                <a:close/>
              </a:path>
              <a:path w="1729740" h="404495">
                <a:moveTo>
                  <a:pt x="1598111" y="160654"/>
                </a:moveTo>
                <a:lnTo>
                  <a:pt x="1516634" y="160654"/>
                </a:lnTo>
                <a:lnTo>
                  <a:pt x="1701800" y="402081"/>
                </a:lnTo>
                <a:lnTo>
                  <a:pt x="1729740" y="402081"/>
                </a:lnTo>
                <a:lnTo>
                  <a:pt x="1729740" y="245237"/>
                </a:lnTo>
                <a:lnTo>
                  <a:pt x="1664589" y="245237"/>
                </a:lnTo>
                <a:lnTo>
                  <a:pt x="1598111" y="160654"/>
                </a:lnTo>
                <a:close/>
              </a:path>
              <a:path w="1729740" h="404495">
                <a:moveTo>
                  <a:pt x="1484122" y="15621"/>
                </a:moveTo>
                <a:lnTo>
                  <a:pt x="1451737" y="15621"/>
                </a:lnTo>
                <a:lnTo>
                  <a:pt x="1451737" y="396875"/>
                </a:lnTo>
                <a:lnTo>
                  <a:pt x="1516634" y="396875"/>
                </a:lnTo>
                <a:lnTo>
                  <a:pt x="1516634" y="160654"/>
                </a:lnTo>
                <a:lnTo>
                  <a:pt x="1598111" y="160654"/>
                </a:lnTo>
                <a:lnTo>
                  <a:pt x="1484122" y="15621"/>
                </a:lnTo>
                <a:close/>
              </a:path>
              <a:path w="1729740" h="404495">
                <a:moveTo>
                  <a:pt x="1729740" y="15621"/>
                </a:moveTo>
                <a:lnTo>
                  <a:pt x="1664589" y="15621"/>
                </a:lnTo>
                <a:lnTo>
                  <a:pt x="1664589" y="245237"/>
                </a:lnTo>
                <a:lnTo>
                  <a:pt x="1729740" y="245237"/>
                </a:lnTo>
                <a:lnTo>
                  <a:pt x="1729740" y="15621"/>
                </a:lnTo>
                <a:close/>
              </a:path>
              <a:path w="1729740" h="404495">
                <a:moveTo>
                  <a:pt x="924052" y="75184"/>
                </a:moveTo>
                <a:lnTo>
                  <a:pt x="856234" y="75184"/>
                </a:lnTo>
                <a:lnTo>
                  <a:pt x="856234" y="396875"/>
                </a:lnTo>
                <a:lnTo>
                  <a:pt x="924052" y="396875"/>
                </a:lnTo>
                <a:lnTo>
                  <a:pt x="924052" y="75184"/>
                </a:lnTo>
                <a:close/>
              </a:path>
              <a:path w="1729740" h="404495">
                <a:moveTo>
                  <a:pt x="1051052" y="15621"/>
                </a:moveTo>
                <a:lnTo>
                  <a:pt x="735203" y="15621"/>
                </a:lnTo>
                <a:lnTo>
                  <a:pt x="735203" y="75184"/>
                </a:lnTo>
                <a:lnTo>
                  <a:pt x="1051052" y="75184"/>
                </a:lnTo>
                <a:lnTo>
                  <a:pt x="1051052" y="15621"/>
                </a:lnTo>
                <a:close/>
              </a:path>
              <a:path w="1729740" h="404495">
                <a:moveTo>
                  <a:pt x="477012" y="15621"/>
                </a:moveTo>
                <a:lnTo>
                  <a:pt x="404876" y="15621"/>
                </a:lnTo>
                <a:lnTo>
                  <a:pt x="534035" y="240664"/>
                </a:lnTo>
                <a:lnTo>
                  <a:pt x="534035" y="396875"/>
                </a:lnTo>
                <a:lnTo>
                  <a:pt x="601726" y="396875"/>
                </a:lnTo>
                <a:lnTo>
                  <a:pt x="601726" y="240664"/>
                </a:lnTo>
                <a:lnTo>
                  <a:pt x="637306" y="178053"/>
                </a:lnTo>
                <a:lnTo>
                  <a:pt x="567690" y="178053"/>
                </a:lnTo>
                <a:lnTo>
                  <a:pt x="477012" y="15621"/>
                </a:lnTo>
                <a:close/>
              </a:path>
              <a:path w="1729740" h="404495">
                <a:moveTo>
                  <a:pt x="729615" y="15621"/>
                </a:moveTo>
                <a:lnTo>
                  <a:pt x="658241" y="15621"/>
                </a:lnTo>
                <a:lnTo>
                  <a:pt x="567690" y="178053"/>
                </a:lnTo>
                <a:lnTo>
                  <a:pt x="637306" y="178053"/>
                </a:lnTo>
                <a:lnTo>
                  <a:pt x="729615" y="15621"/>
                </a:lnTo>
                <a:close/>
              </a:path>
              <a:path w="1729740" h="404495">
                <a:moveTo>
                  <a:pt x="1230630" y="8509"/>
                </a:moveTo>
                <a:lnTo>
                  <a:pt x="1163542" y="22606"/>
                </a:lnTo>
                <a:lnTo>
                  <a:pt x="1111885" y="64897"/>
                </a:lnTo>
                <a:lnTo>
                  <a:pt x="1078849" y="127571"/>
                </a:lnTo>
                <a:lnTo>
                  <a:pt x="1067816" y="202818"/>
                </a:lnTo>
                <a:lnTo>
                  <a:pt x="1071364" y="244373"/>
                </a:lnTo>
                <a:lnTo>
                  <a:pt x="1082008" y="281797"/>
                </a:lnTo>
                <a:lnTo>
                  <a:pt x="1099748" y="315100"/>
                </a:lnTo>
                <a:lnTo>
                  <a:pt x="1124585" y="344297"/>
                </a:lnTo>
                <a:lnTo>
                  <a:pt x="1067816" y="344297"/>
                </a:lnTo>
                <a:lnTo>
                  <a:pt x="1067816" y="396875"/>
                </a:lnTo>
                <a:lnTo>
                  <a:pt x="1213612" y="396875"/>
                </a:lnTo>
                <a:lnTo>
                  <a:pt x="1213612" y="347599"/>
                </a:lnTo>
                <a:lnTo>
                  <a:pt x="1198707" y="336647"/>
                </a:lnTo>
                <a:lnTo>
                  <a:pt x="1184862" y="322468"/>
                </a:lnTo>
                <a:lnTo>
                  <a:pt x="1160399" y="284479"/>
                </a:lnTo>
                <a:lnTo>
                  <a:pt x="1143714" y="241887"/>
                </a:lnTo>
                <a:lnTo>
                  <a:pt x="1138174" y="202818"/>
                </a:lnTo>
                <a:lnTo>
                  <a:pt x="1139652" y="173462"/>
                </a:lnTo>
                <a:lnTo>
                  <a:pt x="1151514" y="124416"/>
                </a:lnTo>
                <a:lnTo>
                  <a:pt x="1175212" y="89013"/>
                </a:lnTo>
                <a:lnTo>
                  <a:pt x="1209553" y="70967"/>
                </a:lnTo>
                <a:lnTo>
                  <a:pt x="1230630" y="68706"/>
                </a:lnTo>
                <a:lnTo>
                  <a:pt x="1363310" y="68706"/>
                </a:lnTo>
                <a:lnTo>
                  <a:pt x="1357249" y="59816"/>
                </a:lnTo>
                <a:lnTo>
                  <a:pt x="1332910" y="37387"/>
                </a:lnTo>
                <a:lnTo>
                  <a:pt x="1303702" y="21351"/>
                </a:lnTo>
                <a:lnTo>
                  <a:pt x="1269613" y="11721"/>
                </a:lnTo>
                <a:lnTo>
                  <a:pt x="1230630" y="8509"/>
                </a:lnTo>
                <a:close/>
              </a:path>
              <a:path w="1729740" h="404495">
                <a:moveTo>
                  <a:pt x="1363310" y="68706"/>
                </a:moveTo>
                <a:lnTo>
                  <a:pt x="1230630" y="68706"/>
                </a:lnTo>
                <a:lnTo>
                  <a:pt x="1274468" y="77088"/>
                </a:lnTo>
                <a:lnTo>
                  <a:pt x="1305782" y="102234"/>
                </a:lnTo>
                <a:lnTo>
                  <a:pt x="1324570" y="144144"/>
                </a:lnTo>
                <a:lnTo>
                  <a:pt x="1330833" y="202818"/>
                </a:lnTo>
                <a:lnTo>
                  <a:pt x="1329807" y="222914"/>
                </a:lnTo>
                <a:lnTo>
                  <a:pt x="1321563" y="260201"/>
                </a:lnTo>
                <a:lnTo>
                  <a:pt x="1304418" y="294274"/>
                </a:lnTo>
                <a:lnTo>
                  <a:pt x="1274943" y="329517"/>
                </a:lnTo>
                <a:lnTo>
                  <a:pt x="1255395" y="347852"/>
                </a:lnTo>
                <a:lnTo>
                  <a:pt x="1255395" y="396875"/>
                </a:lnTo>
                <a:lnTo>
                  <a:pt x="1401191" y="396875"/>
                </a:lnTo>
                <a:lnTo>
                  <a:pt x="1401191" y="344297"/>
                </a:lnTo>
                <a:lnTo>
                  <a:pt x="1340485" y="344297"/>
                </a:lnTo>
                <a:lnTo>
                  <a:pt x="1367061" y="315386"/>
                </a:lnTo>
                <a:lnTo>
                  <a:pt x="1386030" y="282178"/>
                </a:lnTo>
                <a:lnTo>
                  <a:pt x="1397402" y="244659"/>
                </a:lnTo>
                <a:lnTo>
                  <a:pt x="1401191" y="202818"/>
                </a:lnTo>
                <a:lnTo>
                  <a:pt x="1398450" y="159525"/>
                </a:lnTo>
                <a:lnTo>
                  <a:pt x="1390221" y="121269"/>
                </a:lnTo>
                <a:lnTo>
                  <a:pt x="1376491" y="88036"/>
                </a:lnTo>
                <a:lnTo>
                  <a:pt x="1363310" y="687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882892" y="2973832"/>
            <a:ext cx="94996" cy="2228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724015" y="2972942"/>
            <a:ext cx="95504" cy="22326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8110473" y="2898394"/>
            <a:ext cx="278130" cy="386715"/>
          </a:xfrm>
          <a:custGeom>
            <a:avLst/>
            <a:gdLst/>
            <a:ahLst/>
            <a:cxnLst/>
            <a:rect l="l" t="t" r="r" b="b"/>
            <a:pathLst>
              <a:path w="278129" h="386714">
                <a:moveTo>
                  <a:pt x="0" y="0"/>
                </a:moveTo>
                <a:lnTo>
                  <a:pt x="32384" y="0"/>
                </a:lnTo>
                <a:lnTo>
                  <a:pt x="212851" y="229615"/>
                </a:lnTo>
                <a:lnTo>
                  <a:pt x="212851" y="0"/>
                </a:lnTo>
                <a:lnTo>
                  <a:pt x="278002" y="0"/>
                </a:lnTo>
                <a:lnTo>
                  <a:pt x="278002" y="386460"/>
                </a:lnTo>
                <a:lnTo>
                  <a:pt x="250062" y="386460"/>
                </a:lnTo>
                <a:lnTo>
                  <a:pt x="64897" y="145033"/>
                </a:lnTo>
                <a:lnTo>
                  <a:pt x="64897" y="381253"/>
                </a:lnTo>
                <a:lnTo>
                  <a:pt x="0" y="38125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393940" y="2898394"/>
            <a:ext cx="316230" cy="381635"/>
          </a:xfrm>
          <a:custGeom>
            <a:avLst/>
            <a:gdLst/>
            <a:ahLst/>
            <a:cxnLst/>
            <a:rect l="l" t="t" r="r" b="b"/>
            <a:pathLst>
              <a:path w="316229" h="381635">
                <a:moveTo>
                  <a:pt x="0" y="0"/>
                </a:moveTo>
                <a:lnTo>
                  <a:pt x="315849" y="0"/>
                </a:lnTo>
                <a:lnTo>
                  <a:pt x="315849" y="59562"/>
                </a:lnTo>
                <a:lnTo>
                  <a:pt x="188849" y="59562"/>
                </a:lnTo>
                <a:lnTo>
                  <a:pt x="188849" y="381253"/>
                </a:lnTo>
                <a:lnTo>
                  <a:pt x="121030" y="381253"/>
                </a:lnTo>
                <a:lnTo>
                  <a:pt x="121030" y="59562"/>
                </a:lnTo>
                <a:lnTo>
                  <a:pt x="0" y="5956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7063613" y="2898394"/>
            <a:ext cx="325120" cy="381635"/>
          </a:xfrm>
          <a:custGeom>
            <a:avLst/>
            <a:gdLst/>
            <a:ahLst/>
            <a:cxnLst/>
            <a:rect l="l" t="t" r="r" b="b"/>
            <a:pathLst>
              <a:path w="325120" h="381635">
                <a:moveTo>
                  <a:pt x="0" y="0"/>
                </a:moveTo>
                <a:lnTo>
                  <a:pt x="72135" y="0"/>
                </a:lnTo>
                <a:lnTo>
                  <a:pt x="162813" y="162432"/>
                </a:lnTo>
                <a:lnTo>
                  <a:pt x="253364" y="0"/>
                </a:lnTo>
                <a:lnTo>
                  <a:pt x="324738" y="0"/>
                </a:lnTo>
                <a:lnTo>
                  <a:pt x="196850" y="225043"/>
                </a:lnTo>
                <a:lnTo>
                  <a:pt x="196850" y="381253"/>
                </a:lnTo>
                <a:lnTo>
                  <a:pt x="129158" y="381253"/>
                </a:lnTo>
                <a:lnTo>
                  <a:pt x="129158" y="22504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726553" y="2891282"/>
            <a:ext cx="333375" cy="388620"/>
          </a:xfrm>
          <a:custGeom>
            <a:avLst/>
            <a:gdLst/>
            <a:ahLst/>
            <a:cxnLst/>
            <a:rect l="l" t="t" r="r" b="b"/>
            <a:pathLst>
              <a:path w="333375" h="388620">
                <a:moveTo>
                  <a:pt x="162814" y="0"/>
                </a:moveTo>
                <a:lnTo>
                  <a:pt x="201797" y="3212"/>
                </a:lnTo>
                <a:lnTo>
                  <a:pt x="265094" y="28878"/>
                </a:lnTo>
                <a:lnTo>
                  <a:pt x="308675" y="79527"/>
                </a:lnTo>
                <a:lnTo>
                  <a:pt x="330634" y="151016"/>
                </a:lnTo>
                <a:lnTo>
                  <a:pt x="333375" y="194309"/>
                </a:lnTo>
                <a:lnTo>
                  <a:pt x="329586" y="236150"/>
                </a:lnTo>
                <a:lnTo>
                  <a:pt x="318214" y="273669"/>
                </a:lnTo>
                <a:lnTo>
                  <a:pt x="299245" y="306877"/>
                </a:lnTo>
                <a:lnTo>
                  <a:pt x="272669" y="335788"/>
                </a:lnTo>
                <a:lnTo>
                  <a:pt x="333375" y="335788"/>
                </a:lnTo>
                <a:lnTo>
                  <a:pt x="333375" y="388365"/>
                </a:lnTo>
                <a:lnTo>
                  <a:pt x="187578" y="388365"/>
                </a:lnTo>
                <a:lnTo>
                  <a:pt x="187578" y="339343"/>
                </a:lnTo>
                <a:lnTo>
                  <a:pt x="207127" y="321008"/>
                </a:lnTo>
                <a:lnTo>
                  <a:pt x="223472" y="303148"/>
                </a:lnTo>
                <a:lnTo>
                  <a:pt x="246506" y="268858"/>
                </a:lnTo>
                <a:lnTo>
                  <a:pt x="261991" y="214405"/>
                </a:lnTo>
                <a:lnTo>
                  <a:pt x="263017" y="194309"/>
                </a:lnTo>
                <a:lnTo>
                  <a:pt x="256754" y="135635"/>
                </a:lnTo>
                <a:lnTo>
                  <a:pt x="237966" y="93725"/>
                </a:lnTo>
                <a:lnTo>
                  <a:pt x="206652" y="68579"/>
                </a:lnTo>
                <a:lnTo>
                  <a:pt x="162814" y="60197"/>
                </a:lnTo>
                <a:lnTo>
                  <a:pt x="141737" y="62458"/>
                </a:lnTo>
                <a:lnTo>
                  <a:pt x="107396" y="80504"/>
                </a:lnTo>
                <a:lnTo>
                  <a:pt x="83698" y="115907"/>
                </a:lnTo>
                <a:lnTo>
                  <a:pt x="71836" y="164953"/>
                </a:lnTo>
                <a:lnTo>
                  <a:pt x="70357" y="194309"/>
                </a:lnTo>
                <a:lnTo>
                  <a:pt x="71741" y="213409"/>
                </a:lnTo>
                <a:lnTo>
                  <a:pt x="82841" y="254228"/>
                </a:lnTo>
                <a:lnTo>
                  <a:pt x="104272" y="296566"/>
                </a:lnTo>
                <a:lnTo>
                  <a:pt x="130891" y="328138"/>
                </a:lnTo>
                <a:lnTo>
                  <a:pt x="145796" y="339089"/>
                </a:lnTo>
                <a:lnTo>
                  <a:pt x="145796" y="388365"/>
                </a:lnTo>
                <a:lnTo>
                  <a:pt x="0" y="388365"/>
                </a:lnTo>
                <a:lnTo>
                  <a:pt x="0" y="335788"/>
                </a:lnTo>
                <a:lnTo>
                  <a:pt x="56769" y="335788"/>
                </a:lnTo>
                <a:lnTo>
                  <a:pt x="31932" y="306591"/>
                </a:lnTo>
                <a:lnTo>
                  <a:pt x="14192" y="273288"/>
                </a:lnTo>
                <a:lnTo>
                  <a:pt x="3548" y="235864"/>
                </a:lnTo>
                <a:lnTo>
                  <a:pt x="0" y="194309"/>
                </a:lnTo>
                <a:lnTo>
                  <a:pt x="2760" y="155114"/>
                </a:lnTo>
                <a:lnTo>
                  <a:pt x="24806" y="86153"/>
                </a:lnTo>
                <a:lnTo>
                  <a:pt x="67980" y="31718"/>
                </a:lnTo>
                <a:lnTo>
                  <a:pt x="127329" y="3524"/>
                </a:lnTo>
                <a:lnTo>
                  <a:pt x="16281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658736" y="2882773"/>
            <a:ext cx="384810" cy="404495"/>
          </a:xfrm>
          <a:custGeom>
            <a:avLst/>
            <a:gdLst/>
            <a:ahLst/>
            <a:cxnLst/>
            <a:rect l="l" t="t" r="r" b="b"/>
            <a:pathLst>
              <a:path w="384809" h="404495">
                <a:moveTo>
                  <a:pt x="158877" y="0"/>
                </a:moveTo>
                <a:lnTo>
                  <a:pt x="226060" y="0"/>
                </a:lnTo>
                <a:lnTo>
                  <a:pt x="226060" y="39497"/>
                </a:lnTo>
                <a:lnTo>
                  <a:pt x="261439" y="44142"/>
                </a:lnTo>
                <a:lnTo>
                  <a:pt x="319768" y="67625"/>
                </a:lnTo>
                <a:lnTo>
                  <a:pt x="360908" y="109610"/>
                </a:lnTo>
                <a:lnTo>
                  <a:pt x="381811" y="166622"/>
                </a:lnTo>
                <a:lnTo>
                  <a:pt x="384429" y="200532"/>
                </a:lnTo>
                <a:lnTo>
                  <a:pt x="381785" y="233515"/>
                </a:lnTo>
                <a:lnTo>
                  <a:pt x="360640" y="290526"/>
                </a:lnTo>
                <a:lnTo>
                  <a:pt x="319089" y="334581"/>
                </a:lnTo>
                <a:lnTo>
                  <a:pt x="261038" y="359727"/>
                </a:lnTo>
                <a:lnTo>
                  <a:pt x="226060" y="364871"/>
                </a:lnTo>
                <a:lnTo>
                  <a:pt x="226060" y="404367"/>
                </a:lnTo>
                <a:lnTo>
                  <a:pt x="158877" y="404367"/>
                </a:lnTo>
                <a:lnTo>
                  <a:pt x="158877" y="364871"/>
                </a:lnTo>
                <a:lnTo>
                  <a:pt x="123420" y="360281"/>
                </a:lnTo>
                <a:lnTo>
                  <a:pt x="64936" y="336813"/>
                </a:lnTo>
                <a:lnTo>
                  <a:pt x="23574" y="294979"/>
                </a:lnTo>
                <a:lnTo>
                  <a:pt x="2619" y="238158"/>
                </a:lnTo>
                <a:lnTo>
                  <a:pt x="0" y="204342"/>
                </a:lnTo>
                <a:lnTo>
                  <a:pt x="2645" y="171338"/>
                </a:lnTo>
                <a:lnTo>
                  <a:pt x="23842" y="114188"/>
                </a:lnTo>
                <a:lnTo>
                  <a:pt x="65615" y="69893"/>
                </a:lnTo>
                <a:lnTo>
                  <a:pt x="123821" y="44644"/>
                </a:lnTo>
                <a:lnTo>
                  <a:pt x="158877" y="39497"/>
                </a:lnTo>
                <a:lnTo>
                  <a:pt x="15887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3699128" y="3520566"/>
            <a:ext cx="4425950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ΕΡΓΑΣΤΗΡΙΟ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ΓΕΝΙΚΗΣ</a:t>
            </a:r>
            <a:r>
              <a:rPr dirty="0" sz="22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ΑΝΘΟΚΟΜΙΑΣ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6409" y="472058"/>
            <a:ext cx="1501559" cy="3314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854200" y="572262"/>
            <a:ext cx="78740" cy="120650"/>
          </a:xfrm>
          <a:custGeom>
            <a:avLst/>
            <a:gdLst/>
            <a:ahLst/>
            <a:cxnLst/>
            <a:rect l="l" t="t" r="r" b="b"/>
            <a:pathLst>
              <a:path w="78739" h="120650">
                <a:moveTo>
                  <a:pt x="39369" y="0"/>
                </a:moveTo>
                <a:lnTo>
                  <a:pt x="0" y="120523"/>
                </a:lnTo>
                <a:lnTo>
                  <a:pt x="78612" y="120523"/>
                </a:lnTo>
                <a:lnTo>
                  <a:pt x="3936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657857" y="476758"/>
            <a:ext cx="58419" cy="327025"/>
          </a:xfrm>
          <a:custGeom>
            <a:avLst/>
            <a:gdLst/>
            <a:ahLst/>
            <a:cxnLst/>
            <a:rect l="l" t="t" r="r" b="b"/>
            <a:pathLst>
              <a:path w="58419" h="327025">
                <a:moveTo>
                  <a:pt x="0" y="0"/>
                </a:moveTo>
                <a:lnTo>
                  <a:pt x="58039" y="0"/>
                </a:lnTo>
                <a:lnTo>
                  <a:pt x="58039" y="326770"/>
                </a:lnTo>
                <a:lnTo>
                  <a:pt x="0" y="32677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69567" y="476758"/>
            <a:ext cx="235585" cy="327025"/>
          </a:xfrm>
          <a:custGeom>
            <a:avLst/>
            <a:gdLst/>
            <a:ahLst/>
            <a:cxnLst/>
            <a:rect l="l" t="t" r="r" b="b"/>
            <a:pathLst>
              <a:path w="235584" h="327025">
                <a:moveTo>
                  <a:pt x="8635" y="0"/>
                </a:moveTo>
                <a:lnTo>
                  <a:pt x="235076" y="0"/>
                </a:lnTo>
                <a:lnTo>
                  <a:pt x="235076" y="51053"/>
                </a:lnTo>
                <a:lnTo>
                  <a:pt x="107568" y="51053"/>
                </a:lnTo>
                <a:lnTo>
                  <a:pt x="183006" y="147065"/>
                </a:lnTo>
                <a:lnTo>
                  <a:pt x="91440" y="275208"/>
                </a:lnTo>
                <a:lnTo>
                  <a:pt x="233679" y="275208"/>
                </a:lnTo>
                <a:lnTo>
                  <a:pt x="233679" y="326770"/>
                </a:lnTo>
                <a:lnTo>
                  <a:pt x="0" y="326770"/>
                </a:lnTo>
                <a:lnTo>
                  <a:pt x="0" y="308101"/>
                </a:lnTo>
                <a:lnTo>
                  <a:pt x="116331" y="152653"/>
                </a:lnTo>
                <a:lnTo>
                  <a:pt x="8635" y="18287"/>
                </a:lnTo>
                <a:lnTo>
                  <a:pt x="863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77429" y="476758"/>
            <a:ext cx="245745" cy="327025"/>
          </a:xfrm>
          <a:custGeom>
            <a:avLst/>
            <a:gdLst/>
            <a:ahLst/>
            <a:cxnLst/>
            <a:rect l="l" t="t" r="r" b="b"/>
            <a:pathLst>
              <a:path w="245744" h="327025">
                <a:moveTo>
                  <a:pt x="0" y="0"/>
                </a:moveTo>
                <a:lnTo>
                  <a:pt x="58038" y="0"/>
                </a:lnTo>
                <a:lnTo>
                  <a:pt x="58038" y="127888"/>
                </a:lnTo>
                <a:lnTo>
                  <a:pt x="188188" y="127888"/>
                </a:lnTo>
                <a:lnTo>
                  <a:pt x="188188" y="0"/>
                </a:lnTo>
                <a:lnTo>
                  <a:pt x="245402" y="0"/>
                </a:lnTo>
                <a:lnTo>
                  <a:pt x="245402" y="326770"/>
                </a:lnTo>
                <a:lnTo>
                  <a:pt x="188188" y="326770"/>
                </a:lnTo>
                <a:lnTo>
                  <a:pt x="188188" y="179704"/>
                </a:lnTo>
                <a:lnTo>
                  <a:pt x="58038" y="179704"/>
                </a:lnTo>
                <a:lnTo>
                  <a:pt x="58038" y="326770"/>
                </a:lnTo>
                <a:lnTo>
                  <a:pt x="0" y="32677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67994" y="476758"/>
            <a:ext cx="271145" cy="327025"/>
          </a:xfrm>
          <a:custGeom>
            <a:avLst/>
            <a:gdLst/>
            <a:ahLst/>
            <a:cxnLst/>
            <a:rect l="l" t="t" r="r" b="b"/>
            <a:pathLst>
              <a:path w="271144" h="327025">
                <a:moveTo>
                  <a:pt x="0" y="0"/>
                </a:moveTo>
                <a:lnTo>
                  <a:pt x="270789" y="0"/>
                </a:lnTo>
                <a:lnTo>
                  <a:pt x="270789" y="51053"/>
                </a:lnTo>
                <a:lnTo>
                  <a:pt x="161848" y="51053"/>
                </a:lnTo>
                <a:lnTo>
                  <a:pt x="161848" y="326770"/>
                </a:lnTo>
                <a:lnTo>
                  <a:pt x="103797" y="326770"/>
                </a:lnTo>
                <a:lnTo>
                  <a:pt x="103797" y="51053"/>
                </a:lnTo>
                <a:lnTo>
                  <a:pt x="0" y="5105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36409" y="476758"/>
            <a:ext cx="208915" cy="327025"/>
          </a:xfrm>
          <a:custGeom>
            <a:avLst/>
            <a:gdLst/>
            <a:ahLst/>
            <a:cxnLst/>
            <a:rect l="l" t="t" r="r" b="b"/>
            <a:pathLst>
              <a:path w="208915" h="327025">
                <a:moveTo>
                  <a:pt x="0" y="0"/>
                </a:moveTo>
                <a:lnTo>
                  <a:pt x="208724" y="0"/>
                </a:lnTo>
                <a:lnTo>
                  <a:pt x="208724" y="51053"/>
                </a:lnTo>
                <a:lnTo>
                  <a:pt x="58039" y="51053"/>
                </a:lnTo>
                <a:lnTo>
                  <a:pt x="58039" y="127888"/>
                </a:lnTo>
                <a:lnTo>
                  <a:pt x="166306" y="127888"/>
                </a:lnTo>
                <a:lnTo>
                  <a:pt x="166306" y="177291"/>
                </a:lnTo>
                <a:lnTo>
                  <a:pt x="58039" y="177291"/>
                </a:lnTo>
                <a:lnTo>
                  <a:pt x="58039" y="275208"/>
                </a:lnTo>
                <a:lnTo>
                  <a:pt x="206044" y="275208"/>
                </a:lnTo>
                <a:lnTo>
                  <a:pt x="206044" y="326770"/>
                </a:lnTo>
                <a:lnTo>
                  <a:pt x="0" y="32677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750441" y="472058"/>
            <a:ext cx="287655" cy="331470"/>
          </a:xfrm>
          <a:custGeom>
            <a:avLst/>
            <a:gdLst/>
            <a:ahLst/>
            <a:cxnLst/>
            <a:rect l="l" t="t" r="r" b="b"/>
            <a:pathLst>
              <a:path w="287655" h="331470">
                <a:moveTo>
                  <a:pt x="130809" y="0"/>
                </a:moveTo>
                <a:lnTo>
                  <a:pt x="155828" y="0"/>
                </a:lnTo>
                <a:lnTo>
                  <a:pt x="287527" y="331469"/>
                </a:lnTo>
                <a:lnTo>
                  <a:pt x="223646" y="331469"/>
                </a:lnTo>
                <a:lnTo>
                  <a:pt x="199389" y="265175"/>
                </a:lnTo>
                <a:lnTo>
                  <a:pt x="87248" y="265175"/>
                </a:lnTo>
                <a:lnTo>
                  <a:pt x="65023" y="331469"/>
                </a:lnTo>
                <a:lnTo>
                  <a:pt x="0" y="331469"/>
                </a:lnTo>
                <a:lnTo>
                  <a:pt x="13080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208276" y="470662"/>
            <a:ext cx="3094101" cy="3328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118608" y="572262"/>
            <a:ext cx="78740" cy="120650"/>
          </a:xfrm>
          <a:custGeom>
            <a:avLst/>
            <a:gdLst/>
            <a:ahLst/>
            <a:cxnLst/>
            <a:rect l="l" t="t" r="r" b="b"/>
            <a:pathLst>
              <a:path w="78739" h="120650">
                <a:moveTo>
                  <a:pt x="39369" y="0"/>
                </a:moveTo>
                <a:lnTo>
                  <a:pt x="0" y="120523"/>
                </a:lnTo>
                <a:lnTo>
                  <a:pt x="78612" y="120523"/>
                </a:lnTo>
                <a:lnTo>
                  <a:pt x="3936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561335" y="572262"/>
            <a:ext cx="78740" cy="120650"/>
          </a:xfrm>
          <a:custGeom>
            <a:avLst/>
            <a:gdLst/>
            <a:ahLst/>
            <a:cxnLst/>
            <a:rect l="l" t="t" r="r" b="b"/>
            <a:pathLst>
              <a:path w="78739" h="120650">
                <a:moveTo>
                  <a:pt x="39369" y="0"/>
                </a:moveTo>
                <a:lnTo>
                  <a:pt x="0" y="120523"/>
                </a:lnTo>
                <a:lnTo>
                  <a:pt x="78612" y="120523"/>
                </a:lnTo>
                <a:lnTo>
                  <a:pt x="3936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640326" y="476758"/>
            <a:ext cx="58419" cy="327025"/>
          </a:xfrm>
          <a:custGeom>
            <a:avLst/>
            <a:gdLst/>
            <a:ahLst/>
            <a:cxnLst/>
            <a:rect l="l" t="t" r="r" b="b"/>
            <a:pathLst>
              <a:path w="58420" h="327025">
                <a:moveTo>
                  <a:pt x="0" y="0"/>
                </a:moveTo>
                <a:lnTo>
                  <a:pt x="58038" y="0"/>
                </a:lnTo>
                <a:lnTo>
                  <a:pt x="58038" y="326770"/>
                </a:lnTo>
                <a:lnTo>
                  <a:pt x="0" y="32677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329557" y="476758"/>
            <a:ext cx="271145" cy="327025"/>
          </a:xfrm>
          <a:custGeom>
            <a:avLst/>
            <a:gdLst/>
            <a:ahLst/>
            <a:cxnLst/>
            <a:rect l="l" t="t" r="r" b="b"/>
            <a:pathLst>
              <a:path w="271145" h="327025">
                <a:moveTo>
                  <a:pt x="0" y="0"/>
                </a:moveTo>
                <a:lnTo>
                  <a:pt x="270763" y="0"/>
                </a:lnTo>
                <a:lnTo>
                  <a:pt x="270763" y="51053"/>
                </a:lnTo>
                <a:lnTo>
                  <a:pt x="161925" y="51053"/>
                </a:lnTo>
                <a:lnTo>
                  <a:pt x="161925" y="326770"/>
                </a:lnTo>
                <a:lnTo>
                  <a:pt x="103885" y="326770"/>
                </a:lnTo>
                <a:lnTo>
                  <a:pt x="103885" y="51053"/>
                </a:lnTo>
                <a:lnTo>
                  <a:pt x="0" y="5105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071620" y="476758"/>
            <a:ext cx="235585" cy="327025"/>
          </a:xfrm>
          <a:custGeom>
            <a:avLst/>
            <a:gdLst/>
            <a:ahLst/>
            <a:cxnLst/>
            <a:rect l="l" t="t" r="r" b="b"/>
            <a:pathLst>
              <a:path w="235585" h="327025">
                <a:moveTo>
                  <a:pt x="8635" y="0"/>
                </a:moveTo>
                <a:lnTo>
                  <a:pt x="235076" y="0"/>
                </a:lnTo>
                <a:lnTo>
                  <a:pt x="235076" y="51053"/>
                </a:lnTo>
                <a:lnTo>
                  <a:pt x="107568" y="51053"/>
                </a:lnTo>
                <a:lnTo>
                  <a:pt x="183006" y="147065"/>
                </a:lnTo>
                <a:lnTo>
                  <a:pt x="91439" y="275208"/>
                </a:lnTo>
                <a:lnTo>
                  <a:pt x="233679" y="275208"/>
                </a:lnTo>
                <a:lnTo>
                  <a:pt x="233679" y="326770"/>
                </a:lnTo>
                <a:lnTo>
                  <a:pt x="0" y="326770"/>
                </a:lnTo>
                <a:lnTo>
                  <a:pt x="0" y="308101"/>
                </a:lnTo>
                <a:lnTo>
                  <a:pt x="116331" y="152653"/>
                </a:lnTo>
                <a:lnTo>
                  <a:pt x="8635" y="18287"/>
                </a:lnTo>
                <a:lnTo>
                  <a:pt x="863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966717" y="476758"/>
            <a:ext cx="58419" cy="327025"/>
          </a:xfrm>
          <a:custGeom>
            <a:avLst/>
            <a:gdLst/>
            <a:ahLst/>
            <a:cxnLst/>
            <a:rect l="l" t="t" r="r" b="b"/>
            <a:pathLst>
              <a:path w="58420" h="327025">
                <a:moveTo>
                  <a:pt x="0" y="0"/>
                </a:moveTo>
                <a:lnTo>
                  <a:pt x="58039" y="0"/>
                </a:lnTo>
                <a:lnTo>
                  <a:pt x="58039" y="326770"/>
                </a:lnTo>
                <a:lnTo>
                  <a:pt x="0" y="32677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662171" y="476758"/>
            <a:ext cx="236854" cy="327025"/>
          </a:xfrm>
          <a:custGeom>
            <a:avLst/>
            <a:gdLst/>
            <a:ahLst/>
            <a:cxnLst/>
            <a:rect l="l" t="t" r="r" b="b"/>
            <a:pathLst>
              <a:path w="236854" h="327025">
                <a:moveTo>
                  <a:pt x="0" y="0"/>
                </a:moveTo>
                <a:lnTo>
                  <a:pt x="236600" y="0"/>
                </a:lnTo>
                <a:lnTo>
                  <a:pt x="236600" y="326770"/>
                </a:lnTo>
                <a:lnTo>
                  <a:pt x="178562" y="326770"/>
                </a:lnTo>
                <a:lnTo>
                  <a:pt x="178562" y="51053"/>
                </a:lnTo>
                <a:lnTo>
                  <a:pt x="58038" y="51053"/>
                </a:lnTo>
                <a:lnTo>
                  <a:pt x="58038" y="326770"/>
                </a:lnTo>
                <a:lnTo>
                  <a:pt x="0" y="32677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765547" y="472058"/>
            <a:ext cx="537210" cy="331470"/>
          </a:xfrm>
          <a:custGeom>
            <a:avLst/>
            <a:gdLst/>
            <a:ahLst/>
            <a:cxnLst/>
            <a:rect l="l" t="t" r="r" b="b"/>
            <a:pathLst>
              <a:path w="537210" h="331470">
                <a:moveTo>
                  <a:pt x="380111" y="0"/>
                </a:moveTo>
                <a:lnTo>
                  <a:pt x="405129" y="0"/>
                </a:lnTo>
                <a:lnTo>
                  <a:pt x="536828" y="331469"/>
                </a:lnTo>
                <a:lnTo>
                  <a:pt x="472948" y="331469"/>
                </a:lnTo>
                <a:lnTo>
                  <a:pt x="448690" y="265175"/>
                </a:lnTo>
                <a:lnTo>
                  <a:pt x="336550" y="265175"/>
                </a:lnTo>
                <a:lnTo>
                  <a:pt x="314325" y="331469"/>
                </a:lnTo>
                <a:lnTo>
                  <a:pt x="254888" y="331469"/>
                </a:lnTo>
                <a:lnTo>
                  <a:pt x="249300" y="331469"/>
                </a:lnTo>
                <a:lnTo>
                  <a:pt x="185419" y="331469"/>
                </a:lnTo>
                <a:lnTo>
                  <a:pt x="94361" y="192024"/>
                </a:lnTo>
                <a:lnTo>
                  <a:pt x="58038" y="241935"/>
                </a:lnTo>
                <a:lnTo>
                  <a:pt x="58038" y="331469"/>
                </a:lnTo>
                <a:lnTo>
                  <a:pt x="0" y="331469"/>
                </a:lnTo>
                <a:lnTo>
                  <a:pt x="0" y="4699"/>
                </a:lnTo>
                <a:lnTo>
                  <a:pt x="58038" y="4699"/>
                </a:lnTo>
                <a:lnTo>
                  <a:pt x="58038" y="160908"/>
                </a:lnTo>
                <a:lnTo>
                  <a:pt x="168910" y="4699"/>
                </a:lnTo>
                <a:lnTo>
                  <a:pt x="235203" y="4699"/>
                </a:lnTo>
                <a:lnTo>
                  <a:pt x="132841" y="147319"/>
                </a:lnTo>
                <a:lnTo>
                  <a:pt x="251332" y="326263"/>
                </a:lnTo>
                <a:lnTo>
                  <a:pt x="38011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036061" y="472058"/>
            <a:ext cx="284480" cy="331470"/>
          </a:xfrm>
          <a:custGeom>
            <a:avLst/>
            <a:gdLst/>
            <a:ahLst/>
            <a:cxnLst/>
            <a:rect l="l" t="t" r="r" b="b"/>
            <a:pathLst>
              <a:path w="284479" h="331470">
                <a:moveTo>
                  <a:pt x="128143" y="0"/>
                </a:moveTo>
                <a:lnTo>
                  <a:pt x="154939" y="0"/>
                </a:lnTo>
                <a:lnTo>
                  <a:pt x="283972" y="331469"/>
                </a:lnTo>
                <a:lnTo>
                  <a:pt x="217170" y="331469"/>
                </a:lnTo>
                <a:lnTo>
                  <a:pt x="140843" y="110743"/>
                </a:lnTo>
                <a:lnTo>
                  <a:pt x="65405" y="331469"/>
                </a:lnTo>
                <a:lnTo>
                  <a:pt x="0" y="331469"/>
                </a:lnTo>
                <a:lnTo>
                  <a:pt x="12814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748026" y="472058"/>
            <a:ext cx="284480" cy="331470"/>
          </a:xfrm>
          <a:custGeom>
            <a:avLst/>
            <a:gdLst/>
            <a:ahLst/>
            <a:cxnLst/>
            <a:rect l="l" t="t" r="r" b="b"/>
            <a:pathLst>
              <a:path w="284480" h="331470">
                <a:moveTo>
                  <a:pt x="128143" y="0"/>
                </a:moveTo>
                <a:lnTo>
                  <a:pt x="154940" y="0"/>
                </a:lnTo>
                <a:lnTo>
                  <a:pt x="283972" y="331469"/>
                </a:lnTo>
                <a:lnTo>
                  <a:pt x="217169" y="331469"/>
                </a:lnTo>
                <a:lnTo>
                  <a:pt x="140843" y="110743"/>
                </a:lnTo>
                <a:lnTo>
                  <a:pt x="65405" y="331469"/>
                </a:lnTo>
                <a:lnTo>
                  <a:pt x="0" y="331469"/>
                </a:lnTo>
                <a:lnTo>
                  <a:pt x="12814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208276" y="472058"/>
            <a:ext cx="537210" cy="331470"/>
          </a:xfrm>
          <a:custGeom>
            <a:avLst/>
            <a:gdLst/>
            <a:ahLst/>
            <a:cxnLst/>
            <a:rect l="l" t="t" r="r" b="b"/>
            <a:pathLst>
              <a:path w="537210" h="331470">
                <a:moveTo>
                  <a:pt x="380111" y="0"/>
                </a:moveTo>
                <a:lnTo>
                  <a:pt x="405130" y="0"/>
                </a:lnTo>
                <a:lnTo>
                  <a:pt x="536829" y="331469"/>
                </a:lnTo>
                <a:lnTo>
                  <a:pt x="472948" y="331469"/>
                </a:lnTo>
                <a:lnTo>
                  <a:pt x="448691" y="265175"/>
                </a:lnTo>
                <a:lnTo>
                  <a:pt x="336550" y="265175"/>
                </a:lnTo>
                <a:lnTo>
                  <a:pt x="314325" y="331469"/>
                </a:lnTo>
                <a:lnTo>
                  <a:pt x="254888" y="331469"/>
                </a:lnTo>
                <a:lnTo>
                  <a:pt x="249300" y="331469"/>
                </a:lnTo>
                <a:lnTo>
                  <a:pt x="185419" y="331469"/>
                </a:lnTo>
                <a:lnTo>
                  <a:pt x="94361" y="192024"/>
                </a:lnTo>
                <a:lnTo>
                  <a:pt x="58038" y="241935"/>
                </a:lnTo>
                <a:lnTo>
                  <a:pt x="58038" y="331469"/>
                </a:lnTo>
                <a:lnTo>
                  <a:pt x="0" y="331469"/>
                </a:lnTo>
                <a:lnTo>
                  <a:pt x="0" y="4699"/>
                </a:lnTo>
                <a:lnTo>
                  <a:pt x="58038" y="4699"/>
                </a:lnTo>
                <a:lnTo>
                  <a:pt x="58038" y="160908"/>
                </a:lnTo>
                <a:lnTo>
                  <a:pt x="168910" y="4699"/>
                </a:lnTo>
                <a:lnTo>
                  <a:pt x="235204" y="4699"/>
                </a:lnTo>
                <a:lnTo>
                  <a:pt x="132842" y="147319"/>
                </a:lnTo>
                <a:lnTo>
                  <a:pt x="251332" y="326263"/>
                </a:lnTo>
                <a:lnTo>
                  <a:pt x="38011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332353" y="470662"/>
            <a:ext cx="285750" cy="333375"/>
          </a:xfrm>
          <a:custGeom>
            <a:avLst/>
            <a:gdLst/>
            <a:ahLst/>
            <a:cxnLst/>
            <a:rect l="l" t="t" r="r" b="b"/>
            <a:pathLst>
              <a:path w="285750" h="333375">
                <a:moveTo>
                  <a:pt x="139573" y="0"/>
                </a:moveTo>
                <a:lnTo>
                  <a:pt x="202152" y="11033"/>
                </a:lnTo>
                <a:lnTo>
                  <a:pt x="248158" y="44068"/>
                </a:lnTo>
                <a:lnTo>
                  <a:pt x="276336" y="96678"/>
                </a:lnTo>
                <a:lnTo>
                  <a:pt x="285750" y="166624"/>
                </a:lnTo>
                <a:lnTo>
                  <a:pt x="282509" y="202485"/>
                </a:lnTo>
                <a:lnTo>
                  <a:pt x="272780" y="234632"/>
                </a:lnTo>
                <a:lnTo>
                  <a:pt x="256549" y="263064"/>
                </a:lnTo>
                <a:lnTo>
                  <a:pt x="233807" y="287782"/>
                </a:lnTo>
                <a:lnTo>
                  <a:pt x="285750" y="287782"/>
                </a:lnTo>
                <a:lnTo>
                  <a:pt x="285750" y="332866"/>
                </a:lnTo>
                <a:lnTo>
                  <a:pt x="160782" y="332866"/>
                </a:lnTo>
                <a:lnTo>
                  <a:pt x="160782" y="290957"/>
                </a:lnTo>
                <a:lnTo>
                  <a:pt x="177573" y="275169"/>
                </a:lnTo>
                <a:lnTo>
                  <a:pt x="191579" y="259810"/>
                </a:lnTo>
                <a:lnTo>
                  <a:pt x="217495" y="215683"/>
                </a:lnTo>
                <a:lnTo>
                  <a:pt x="225425" y="166624"/>
                </a:lnTo>
                <a:lnTo>
                  <a:pt x="220065" y="116284"/>
                </a:lnTo>
                <a:lnTo>
                  <a:pt x="203977" y="80327"/>
                </a:lnTo>
                <a:lnTo>
                  <a:pt x="177151" y="58753"/>
                </a:lnTo>
                <a:lnTo>
                  <a:pt x="139573" y="51562"/>
                </a:lnTo>
                <a:lnTo>
                  <a:pt x="121473" y="53510"/>
                </a:lnTo>
                <a:lnTo>
                  <a:pt x="80772" y="82550"/>
                </a:lnTo>
                <a:lnTo>
                  <a:pt x="65405" y="119014"/>
                </a:lnTo>
                <a:lnTo>
                  <a:pt x="60325" y="166624"/>
                </a:lnTo>
                <a:lnTo>
                  <a:pt x="61515" y="182933"/>
                </a:lnTo>
                <a:lnTo>
                  <a:pt x="79375" y="236600"/>
                </a:lnTo>
                <a:lnTo>
                  <a:pt x="100314" y="269176"/>
                </a:lnTo>
                <a:lnTo>
                  <a:pt x="124968" y="290702"/>
                </a:lnTo>
                <a:lnTo>
                  <a:pt x="124968" y="332866"/>
                </a:lnTo>
                <a:lnTo>
                  <a:pt x="0" y="332866"/>
                </a:lnTo>
                <a:lnTo>
                  <a:pt x="0" y="287782"/>
                </a:lnTo>
                <a:lnTo>
                  <a:pt x="48641" y="287782"/>
                </a:lnTo>
                <a:lnTo>
                  <a:pt x="27378" y="262778"/>
                </a:lnTo>
                <a:lnTo>
                  <a:pt x="12176" y="234251"/>
                </a:lnTo>
                <a:lnTo>
                  <a:pt x="3046" y="202199"/>
                </a:lnTo>
                <a:lnTo>
                  <a:pt x="0" y="166624"/>
                </a:lnTo>
                <a:lnTo>
                  <a:pt x="2357" y="133022"/>
                </a:lnTo>
                <a:lnTo>
                  <a:pt x="21216" y="73915"/>
                </a:lnTo>
                <a:lnTo>
                  <a:pt x="58223" y="27217"/>
                </a:lnTo>
                <a:lnTo>
                  <a:pt x="109138" y="3024"/>
                </a:lnTo>
                <a:lnTo>
                  <a:pt x="13957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02919" y="861441"/>
            <a:ext cx="4800600" cy="441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02919" y="861441"/>
            <a:ext cx="4800600" cy="44450"/>
          </a:xfrm>
          <a:custGeom>
            <a:avLst/>
            <a:gdLst/>
            <a:ahLst/>
            <a:cxnLst/>
            <a:rect l="l" t="t" r="r" b="b"/>
            <a:pathLst>
              <a:path w="4800600" h="44450">
                <a:moveTo>
                  <a:pt x="0" y="44196"/>
                </a:moveTo>
                <a:lnTo>
                  <a:pt x="4800600" y="44196"/>
                </a:lnTo>
                <a:lnTo>
                  <a:pt x="4800600" y="0"/>
                </a:lnTo>
                <a:lnTo>
                  <a:pt x="0" y="0"/>
                </a:lnTo>
                <a:lnTo>
                  <a:pt x="0" y="44196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604824" y="1129741"/>
            <a:ext cx="677418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A24A73"/>
                </a:solidFill>
                <a:latin typeface="Trebuchet MS"/>
                <a:cs typeface="Trebuchet MS"/>
              </a:rPr>
              <a:t>Μονοετή ποώδη καλλωπιστικά, </a:t>
            </a:r>
            <a:r>
              <a:rPr dirty="0" sz="1800" b="1">
                <a:solidFill>
                  <a:srgbClr val="A24A73"/>
                </a:solidFill>
                <a:latin typeface="Trebuchet MS"/>
                <a:cs typeface="Trebuchet MS"/>
              </a:rPr>
              <a:t>για μια </a:t>
            </a:r>
            <a:r>
              <a:rPr dirty="0" sz="1800" spc="-5" b="1">
                <a:solidFill>
                  <a:srgbClr val="A24A73"/>
                </a:solidFill>
                <a:latin typeface="Trebuchet MS"/>
                <a:cs typeface="Trebuchet MS"/>
              </a:rPr>
              <a:t>καλλιεργητική</a:t>
            </a:r>
            <a:r>
              <a:rPr dirty="0" sz="1800" spc="25" b="1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A24A73"/>
                </a:solidFill>
                <a:latin typeface="Trebuchet MS"/>
                <a:cs typeface="Trebuchet MS"/>
              </a:rPr>
              <a:t>περίοδο.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330200" y="1509521"/>
            <a:ext cx="338137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2000" spc="-1225" b="0" i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Α</a:t>
            </a:r>
            <a:r>
              <a:rPr dirty="0" sz="2000" spc="630" b="0" i="1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dirty="0" u="heavy" sz="2000" spc="-5" b="0" i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νοιξιάτικα </a:t>
            </a:r>
            <a:r>
              <a:rPr dirty="0" u="heavy" sz="2000" b="0" i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ή</a:t>
            </a:r>
            <a:r>
              <a:rPr dirty="0" u="heavy" sz="2000" spc="-20" b="0" i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2000" spc="-5" b="0" i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χειμερινοεαρινά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30200" y="1815072"/>
            <a:ext cx="5224145" cy="152019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2000">
                <a:latin typeface="Trebuchet MS"/>
                <a:cs typeface="Trebuchet MS"/>
              </a:rPr>
              <a:t>Σπέρνονται τέλη Αυγούστου – </a:t>
            </a:r>
            <a:r>
              <a:rPr dirty="0" sz="2000" spc="-5">
                <a:latin typeface="Trebuchet MS"/>
                <a:cs typeface="Trebuchet MS"/>
              </a:rPr>
              <a:t>αρχές</a:t>
            </a:r>
            <a:r>
              <a:rPr dirty="0" sz="2000" spc="-114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Οκτώβρη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z="2000">
                <a:latin typeface="Trebuchet MS"/>
                <a:cs typeface="Trebuchet MS"/>
              </a:rPr>
              <a:t>Μεταφυτεύονται Οκτώβριο –</a:t>
            </a:r>
            <a:r>
              <a:rPr dirty="0" sz="2000" spc="-9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Δεκέμβριο.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000">
                <a:latin typeface="Trebuchet MS"/>
                <a:cs typeface="Trebuchet MS"/>
              </a:rPr>
              <a:t>Ανθίζουν </a:t>
            </a:r>
            <a:r>
              <a:rPr dirty="0" sz="2000" spc="-5">
                <a:latin typeface="Trebuchet MS"/>
                <a:cs typeface="Trebuchet MS"/>
              </a:rPr>
              <a:t>Χειμώνα </a:t>
            </a:r>
            <a:r>
              <a:rPr dirty="0" sz="2000">
                <a:latin typeface="Trebuchet MS"/>
                <a:cs typeface="Trebuchet MS"/>
              </a:rPr>
              <a:t>και</a:t>
            </a:r>
            <a:r>
              <a:rPr dirty="0" sz="2000" spc="-7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Άνοιξη.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z="1800" spc="-5">
                <a:latin typeface="Trebuchet MS"/>
                <a:cs typeface="Trebuchet MS"/>
              </a:rPr>
              <a:t>Π.χ. άλυσσος, νεραγκούλα, πανσές</a:t>
            </a:r>
            <a:r>
              <a:rPr dirty="0" sz="1800" spc="-50"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κ.α.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716017" y="3500996"/>
            <a:ext cx="3174745" cy="30239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67537" y="3429025"/>
            <a:ext cx="3839972" cy="28799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092" y="496951"/>
            <a:ext cx="1666786" cy="3679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002917" y="608202"/>
            <a:ext cx="87630" cy="133985"/>
          </a:xfrm>
          <a:custGeom>
            <a:avLst/>
            <a:gdLst/>
            <a:ahLst/>
            <a:cxnLst/>
            <a:rect l="l" t="t" r="r" b="b"/>
            <a:pathLst>
              <a:path w="87630" h="133984">
                <a:moveTo>
                  <a:pt x="43687" y="0"/>
                </a:moveTo>
                <a:lnTo>
                  <a:pt x="0" y="133731"/>
                </a:lnTo>
                <a:lnTo>
                  <a:pt x="87249" y="133731"/>
                </a:lnTo>
                <a:lnTo>
                  <a:pt x="4368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783588" y="502158"/>
            <a:ext cx="64769" cy="363220"/>
          </a:xfrm>
          <a:custGeom>
            <a:avLst/>
            <a:gdLst/>
            <a:ahLst/>
            <a:cxnLst/>
            <a:rect l="l" t="t" r="r" b="b"/>
            <a:pathLst>
              <a:path w="64769" h="363219">
                <a:moveTo>
                  <a:pt x="0" y="0"/>
                </a:moveTo>
                <a:lnTo>
                  <a:pt x="64516" y="0"/>
                </a:lnTo>
                <a:lnTo>
                  <a:pt x="64516" y="362712"/>
                </a:lnTo>
                <a:lnTo>
                  <a:pt x="0" y="3627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463928" y="502158"/>
            <a:ext cx="260985" cy="363220"/>
          </a:xfrm>
          <a:custGeom>
            <a:avLst/>
            <a:gdLst/>
            <a:ahLst/>
            <a:cxnLst/>
            <a:rect l="l" t="t" r="r" b="b"/>
            <a:pathLst>
              <a:path w="260985" h="363219">
                <a:moveTo>
                  <a:pt x="9652" y="0"/>
                </a:moveTo>
                <a:lnTo>
                  <a:pt x="260984" y="0"/>
                </a:lnTo>
                <a:lnTo>
                  <a:pt x="260984" y="56768"/>
                </a:lnTo>
                <a:lnTo>
                  <a:pt x="119507" y="56768"/>
                </a:lnTo>
                <a:lnTo>
                  <a:pt x="203200" y="163321"/>
                </a:lnTo>
                <a:lnTo>
                  <a:pt x="101600" y="305562"/>
                </a:lnTo>
                <a:lnTo>
                  <a:pt x="259460" y="305562"/>
                </a:lnTo>
                <a:lnTo>
                  <a:pt x="259460" y="362712"/>
                </a:lnTo>
                <a:lnTo>
                  <a:pt x="0" y="362712"/>
                </a:lnTo>
                <a:lnTo>
                  <a:pt x="0" y="341883"/>
                </a:lnTo>
                <a:lnTo>
                  <a:pt x="129159" y="169417"/>
                </a:lnTo>
                <a:lnTo>
                  <a:pt x="9652" y="20319"/>
                </a:lnTo>
                <a:lnTo>
                  <a:pt x="965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39024" y="502158"/>
            <a:ext cx="272415" cy="363220"/>
          </a:xfrm>
          <a:custGeom>
            <a:avLst/>
            <a:gdLst/>
            <a:ahLst/>
            <a:cxnLst/>
            <a:rect l="l" t="t" r="r" b="b"/>
            <a:pathLst>
              <a:path w="272415" h="363219">
                <a:moveTo>
                  <a:pt x="0" y="0"/>
                </a:moveTo>
                <a:lnTo>
                  <a:pt x="64427" y="0"/>
                </a:lnTo>
                <a:lnTo>
                  <a:pt x="64427" y="141986"/>
                </a:lnTo>
                <a:lnTo>
                  <a:pt x="208953" y="141986"/>
                </a:lnTo>
                <a:lnTo>
                  <a:pt x="208953" y="0"/>
                </a:lnTo>
                <a:lnTo>
                  <a:pt x="272326" y="0"/>
                </a:lnTo>
                <a:lnTo>
                  <a:pt x="272326" y="362712"/>
                </a:lnTo>
                <a:lnTo>
                  <a:pt x="208953" y="362712"/>
                </a:lnTo>
                <a:lnTo>
                  <a:pt x="208953" y="199389"/>
                </a:lnTo>
                <a:lnTo>
                  <a:pt x="64427" y="199389"/>
                </a:lnTo>
                <a:lnTo>
                  <a:pt x="64427" y="362712"/>
                </a:lnTo>
                <a:lnTo>
                  <a:pt x="0" y="3627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95908" y="502158"/>
            <a:ext cx="300990" cy="363220"/>
          </a:xfrm>
          <a:custGeom>
            <a:avLst/>
            <a:gdLst/>
            <a:ahLst/>
            <a:cxnLst/>
            <a:rect l="l" t="t" r="r" b="b"/>
            <a:pathLst>
              <a:path w="300990" h="363219">
                <a:moveTo>
                  <a:pt x="0" y="0"/>
                </a:moveTo>
                <a:lnTo>
                  <a:pt x="300583" y="0"/>
                </a:lnTo>
                <a:lnTo>
                  <a:pt x="300583" y="56768"/>
                </a:lnTo>
                <a:lnTo>
                  <a:pt x="179654" y="56768"/>
                </a:lnTo>
                <a:lnTo>
                  <a:pt x="179654" y="362712"/>
                </a:lnTo>
                <a:lnTo>
                  <a:pt x="115227" y="362712"/>
                </a:lnTo>
                <a:lnTo>
                  <a:pt x="115227" y="56768"/>
                </a:lnTo>
                <a:lnTo>
                  <a:pt x="0" y="5676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40092" y="502158"/>
            <a:ext cx="231775" cy="363220"/>
          </a:xfrm>
          <a:custGeom>
            <a:avLst/>
            <a:gdLst/>
            <a:ahLst/>
            <a:cxnLst/>
            <a:rect l="l" t="t" r="r" b="b"/>
            <a:pathLst>
              <a:path w="231775" h="363219">
                <a:moveTo>
                  <a:pt x="0" y="0"/>
                </a:moveTo>
                <a:lnTo>
                  <a:pt x="231686" y="0"/>
                </a:lnTo>
                <a:lnTo>
                  <a:pt x="231686" y="56768"/>
                </a:lnTo>
                <a:lnTo>
                  <a:pt x="64427" y="56768"/>
                </a:lnTo>
                <a:lnTo>
                  <a:pt x="64427" y="141986"/>
                </a:lnTo>
                <a:lnTo>
                  <a:pt x="184607" y="141986"/>
                </a:lnTo>
                <a:lnTo>
                  <a:pt x="184607" y="196722"/>
                </a:lnTo>
                <a:lnTo>
                  <a:pt x="64427" y="196722"/>
                </a:lnTo>
                <a:lnTo>
                  <a:pt x="64427" y="305562"/>
                </a:lnTo>
                <a:lnTo>
                  <a:pt x="228714" y="305562"/>
                </a:lnTo>
                <a:lnTo>
                  <a:pt x="228714" y="362712"/>
                </a:lnTo>
                <a:lnTo>
                  <a:pt x="0" y="3627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887727" y="496951"/>
            <a:ext cx="319405" cy="368300"/>
          </a:xfrm>
          <a:custGeom>
            <a:avLst/>
            <a:gdLst/>
            <a:ahLst/>
            <a:cxnLst/>
            <a:rect l="l" t="t" r="r" b="b"/>
            <a:pathLst>
              <a:path w="319405" h="368300">
                <a:moveTo>
                  <a:pt x="145161" y="0"/>
                </a:moveTo>
                <a:lnTo>
                  <a:pt x="172974" y="0"/>
                </a:lnTo>
                <a:lnTo>
                  <a:pt x="319151" y="367919"/>
                </a:lnTo>
                <a:lnTo>
                  <a:pt x="248285" y="367919"/>
                </a:lnTo>
                <a:lnTo>
                  <a:pt x="221234" y="294386"/>
                </a:lnTo>
                <a:lnTo>
                  <a:pt x="96901" y="294386"/>
                </a:lnTo>
                <a:lnTo>
                  <a:pt x="72136" y="367919"/>
                </a:lnTo>
                <a:lnTo>
                  <a:pt x="0" y="367919"/>
                </a:lnTo>
                <a:lnTo>
                  <a:pt x="14516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397886" y="495426"/>
            <a:ext cx="3436112" cy="3694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630036" y="608202"/>
            <a:ext cx="87630" cy="133985"/>
          </a:xfrm>
          <a:custGeom>
            <a:avLst/>
            <a:gdLst/>
            <a:ahLst/>
            <a:cxnLst/>
            <a:rect l="l" t="t" r="r" b="b"/>
            <a:pathLst>
              <a:path w="87629" h="133984">
                <a:moveTo>
                  <a:pt x="43687" y="0"/>
                </a:moveTo>
                <a:lnTo>
                  <a:pt x="0" y="133731"/>
                </a:lnTo>
                <a:lnTo>
                  <a:pt x="87249" y="133731"/>
                </a:lnTo>
                <a:lnTo>
                  <a:pt x="4368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790825" y="608202"/>
            <a:ext cx="87630" cy="133985"/>
          </a:xfrm>
          <a:custGeom>
            <a:avLst/>
            <a:gdLst/>
            <a:ahLst/>
            <a:cxnLst/>
            <a:rect l="l" t="t" r="r" b="b"/>
            <a:pathLst>
              <a:path w="87630" h="133984">
                <a:moveTo>
                  <a:pt x="43687" y="0"/>
                </a:moveTo>
                <a:lnTo>
                  <a:pt x="0" y="133731"/>
                </a:lnTo>
                <a:lnTo>
                  <a:pt x="87249" y="133731"/>
                </a:lnTo>
                <a:lnTo>
                  <a:pt x="4368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096764" y="502158"/>
            <a:ext cx="64769" cy="363220"/>
          </a:xfrm>
          <a:custGeom>
            <a:avLst/>
            <a:gdLst/>
            <a:ahLst/>
            <a:cxnLst/>
            <a:rect l="l" t="t" r="r" b="b"/>
            <a:pathLst>
              <a:path w="64770" h="363219">
                <a:moveTo>
                  <a:pt x="0" y="0"/>
                </a:moveTo>
                <a:lnTo>
                  <a:pt x="64515" y="0"/>
                </a:lnTo>
                <a:lnTo>
                  <a:pt x="64515" y="362712"/>
                </a:lnTo>
                <a:lnTo>
                  <a:pt x="0" y="3627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752213" y="502158"/>
            <a:ext cx="300990" cy="363220"/>
          </a:xfrm>
          <a:custGeom>
            <a:avLst/>
            <a:gdLst/>
            <a:ahLst/>
            <a:cxnLst/>
            <a:rect l="l" t="t" r="r" b="b"/>
            <a:pathLst>
              <a:path w="300989" h="363219">
                <a:moveTo>
                  <a:pt x="0" y="0"/>
                </a:moveTo>
                <a:lnTo>
                  <a:pt x="300609" y="0"/>
                </a:lnTo>
                <a:lnTo>
                  <a:pt x="300609" y="56768"/>
                </a:lnTo>
                <a:lnTo>
                  <a:pt x="179704" y="56768"/>
                </a:lnTo>
                <a:lnTo>
                  <a:pt x="179704" y="362712"/>
                </a:lnTo>
                <a:lnTo>
                  <a:pt x="115188" y="362712"/>
                </a:lnTo>
                <a:lnTo>
                  <a:pt x="115188" y="56768"/>
                </a:lnTo>
                <a:lnTo>
                  <a:pt x="0" y="5676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466209" y="502158"/>
            <a:ext cx="260985" cy="363220"/>
          </a:xfrm>
          <a:custGeom>
            <a:avLst/>
            <a:gdLst/>
            <a:ahLst/>
            <a:cxnLst/>
            <a:rect l="l" t="t" r="r" b="b"/>
            <a:pathLst>
              <a:path w="260985" h="363219">
                <a:moveTo>
                  <a:pt x="9651" y="0"/>
                </a:moveTo>
                <a:lnTo>
                  <a:pt x="260985" y="0"/>
                </a:lnTo>
                <a:lnTo>
                  <a:pt x="260985" y="56768"/>
                </a:lnTo>
                <a:lnTo>
                  <a:pt x="119506" y="56768"/>
                </a:lnTo>
                <a:lnTo>
                  <a:pt x="203200" y="163321"/>
                </a:lnTo>
                <a:lnTo>
                  <a:pt x="101600" y="305562"/>
                </a:lnTo>
                <a:lnTo>
                  <a:pt x="259461" y="305562"/>
                </a:lnTo>
                <a:lnTo>
                  <a:pt x="259461" y="362712"/>
                </a:lnTo>
                <a:lnTo>
                  <a:pt x="0" y="362712"/>
                </a:lnTo>
                <a:lnTo>
                  <a:pt x="0" y="341883"/>
                </a:lnTo>
                <a:lnTo>
                  <a:pt x="129158" y="169417"/>
                </a:lnTo>
                <a:lnTo>
                  <a:pt x="9651" y="20319"/>
                </a:lnTo>
                <a:lnTo>
                  <a:pt x="965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348479" y="502158"/>
            <a:ext cx="64769" cy="363220"/>
          </a:xfrm>
          <a:custGeom>
            <a:avLst/>
            <a:gdLst/>
            <a:ahLst/>
            <a:cxnLst/>
            <a:rect l="l" t="t" r="r" b="b"/>
            <a:pathLst>
              <a:path w="64770" h="363219">
                <a:moveTo>
                  <a:pt x="0" y="0"/>
                </a:moveTo>
                <a:lnTo>
                  <a:pt x="64516" y="0"/>
                </a:lnTo>
                <a:lnTo>
                  <a:pt x="64516" y="362712"/>
                </a:lnTo>
                <a:lnTo>
                  <a:pt x="0" y="3627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010278" y="502158"/>
            <a:ext cx="262890" cy="363220"/>
          </a:xfrm>
          <a:custGeom>
            <a:avLst/>
            <a:gdLst/>
            <a:ahLst/>
            <a:cxnLst/>
            <a:rect l="l" t="t" r="r" b="b"/>
            <a:pathLst>
              <a:path w="262889" h="363219">
                <a:moveTo>
                  <a:pt x="0" y="0"/>
                </a:moveTo>
                <a:lnTo>
                  <a:pt x="262636" y="0"/>
                </a:lnTo>
                <a:lnTo>
                  <a:pt x="262636" y="362712"/>
                </a:lnTo>
                <a:lnTo>
                  <a:pt x="198247" y="362712"/>
                </a:lnTo>
                <a:lnTo>
                  <a:pt x="198247" y="56768"/>
                </a:lnTo>
                <a:lnTo>
                  <a:pt x="64388" y="56768"/>
                </a:lnTo>
                <a:lnTo>
                  <a:pt x="64388" y="362712"/>
                </a:lnTo>
                <a:lnTo>
                  <a:pt x="0" y="3627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237098" y="496951"/>
            <a:ext cx="596900" cy="368300"/>
          </a:xfrm>
          <a:custGeom>
            <a:avLst/>
            <a:gdLst/>
            <a:ahLst/>
            <a:cxnLst/>
            <a:rect l="l" t="t" r="r" b="b"/>
            <a:pathLst>
              <a:path w="596900" h="368300">
                <a:moveTo>
                  <a:pt x="422910" y="0"/>
                </a:moveTo>
                <a:lnTo>
                  <a:pt x="450723" y="0"/>
                </a:lnTo>
                <a:lnTo>
                  <a:pt x="596900" y="367919"/>
                </a:lnTo>
                <a:lnTo>
                  <a:pt x="526034" y="367919"/>
                </a:lnTo>
                <a:lnTo>
                  <a:pt x="498983" y="294386"/>
                </a:lnTo>
                <a:lnTo>
                  <a:pt x="374650" y="294386"/>
                </a:lnTo>
                <a:lnTo>
                  <a:pt x="349885" y="367919"/>
                </a:lnTo>
                <a:lnTo>
                  <a:pt x="282955" y="367919"/>
                </a:lnTo>
                <a:lnTo>
                  <a:pt x="277749" y="367919"/>
                </a:lnTo>
                <a:lnTo>
                  <a:pt x="205866" y="367919"/>
                </a:lnTo>
                <a:lnTo>
                  <a:pt x="104775" y="213106"/>
                </a:lnTo>
                <a:lnTo>
                  <a:pt x="64388" y="268604"/>
                </a:lnTo>
                <a:lnTo>
                  <a:pt x="64388" y="367919"/>
                </a:lnTo>
                <a:lnTo>
                  <a:pt x="0" y="367919"/>
                </a:lnTo>
                <a:lnTo>
                  <a:pt x="0" y="5207"/>
                </a:lnTo>
                <a:lnTo>
                  <a:pt x="64388" y="5207"/>
                </a:lnTo>
                <a:lnTo>
                  <a:pt x="64388" y="178688"/>
                </a:lnTo>
                <a:lnTo>
                  <a:pt x="187578" y="5207"/>
                </a:lnTo>
                <a:lnTo>
                  <a:pt x="261112" y="5207"/>
                </a:lnTo>
                <a:lnTo>
                  <a:pt x="147447" y="163575"/>
                </a:lnTo>
                <a:lnTo>
                  <a:pt x="279653" y="362965"/>
                </a:lnTo>
                <a:lnTo>
                  <a:pt x="42291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316732" y="496951"/>
            <a:ext cx="315595" cy="368300"/>
          </a:xfrm>
          <a:custGeom>
            <a:avLst/>
            <a:gdLst/>
            <a:ahLst/>
            <a:cxnLst/>
            <a:rect l="l" t="t" r="r" b="b"/>
            <a:pathLst>
              <a:path w="315595" h="368300">
                <a:moveTo>
                  <a:pt x="142239" y="0"/>
                </a:moveTo>
                <a:lnTo>
                  <a:pt x="171957" y="0"/>
                </a:lnTo>
                <a:lnTo>
                  <a:pt x="315213" y="367919"/>
                </a:lnTo>
                <a:lnTo>
                  <a:pt x="241045" y="367919"/>
                </a:lnTo>
                <a:lnTo>
                  <a:pt x="156337" y="122936"/>
                </a:lnTo>
                <a:lnTo>
                  <a:pt x="72516" y="367919"/>
                </a:lnTo>
                <a:lnTo>
                  <a:pt x="0" y="367919"/>
                </a:lnTo>
                <a:lnTo>
                  <a:pt x="14223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998216" y="496951"/>
            <a:ext cx="315595" cy="368300"/>
          </a:xfrm>
          <a:custGeom>
            <a:avLst/>
            <a:gdLst/>
            <a:ahLst/>
            <a:cxnLst/>
            <a:rect l="l" t="t" r="r" b="b"/>
            <a:pathLst>
              <a:path w="315595" h="368300">
                <a:moveTo>
                  <a:pt x="142239" y="0"/>
                </a:moveTo>
                <a:lnTo>
                  <a:pt x="171957" y="0"/>
                </a:lnTo>
                <a:lnTo>
                  <a:pt x="315086" y="367919"/>
                </a:lnTo>
                <a:lnTo>
                  <a:pt x="241045" y="367919"/>
                </a:lnTo>
                <a:lnTo>
                  <a:pt x="156336" y="122936"/>
                </a:lnTo>
                <a:lnTo>
                  <a:pt x="72516" y="367919"/>
                </a:lnTo>
                <a:lnTo>
                  <a:pt x="0" y="367919"/>
                </a:lnTo>
                <a:lnTo>
                  <a:pt x="14223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397886" y="496951"/>
            <a:ext cx="596900" cy="368300"/>
          </a:xfrm>
          <a:custGeom>
            <a:avLst/>
            <a:gdLst/>
            <a:ahLst/>
            <a:cxnLst/>
            <a:rect l="l" t="t" r="r" b="b"/>
            <a:pathLst>
              <a:path w="596900" h="368300">
                <a:moveTo>
                  <a:pt x="422910" y="0"/>
                </a:moveTo>
                <a:lnTo>
                  <a:pt x="450723" y="0"/>
                </a:lnTo>
                <a:lnTo>
                  <a:pt x="596900" y="367919"/>
                </a:lnTo>
                <a:lnTo>
                  <a:pt x="526033" y="367919"/>
                </a:lnTo>
                <a:lnTo>
                  <a:pt x="498982" y="294386"/>
                </a:lnTo>
                <a:lnTo>
                  <a:pt x="374650" y="294386"/>
                </a:lnTo>
                <a:lnTo>
                  <a:pt x="349885" y="367919"/>
                </a:lnTo>
                <a:lnTo>
                  <a:pt x="282956" y="367919"/>
                </a:lnTo>
                <a:lnTo>
                  <a:pt x="277749" y="367919"/>
                </a:lnTo>
                <a:lnTo>
                  <a:pt x="205867" y="367919"/>
                </a:lnTo>
                <a:lnTo>
                  <a:pt x="104775" y="213106"/>
                </a:lnTo>
                <a:lnTo>
                  <a:pt x="64388" y="268604"/>
                </a:lnTo>
                <a:lnTo>
                  <a:pt x="64388" y="367919"/>
                </a:lnTo>
                <a:lnTo>
                  <a:pt x="0" y="367919"/>
                </a:lnTo>
                <a:lnTo>
                  <a:pt x="0" y="5207"/>
                </a:lnTo>
                <a:lnTo>
                  <a:pt x="64388" y="5207"/>
                </a:lnTo>
                <a:lnTo>
                  <a:pt x="64388" y="178688"/>
                </a:lnTo>
                <a:lnTo>
                  <a:pt x="187579" y="5207"/>
                </a:lnTo>
                <a:lnTo>
                  <a:pt x="261112" y="5207"/>
                </a:lnTo>
                <a:lnTo>
                  <a:pt x="147446" y="163575"/>
                </a:lnTo>
                <a:lnTo>
                  <a:pt x="279654" y="362965"/>
                </a:lnTo>
                <a:lnTo>
                  <a:pt x="42291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644391" y="495426"/>
            <a:ext cx="317500" cy="369570"/>
          </a:xfrm>
          <a:custGeom>
            <a:avLst/>
            <a:gdLst/>
            <a:ahLst/>
            <a:cxnLst/>
            <a:rect l="l" t="t" r="r" b="b"/>
            <a:pathLst>
              <a:path w="317500" h="369569">
                <a:moveTo>
                  <a:pt x="154812" y="0"/>
                </a:moveTo>
                <a:lnTo>
                  <a:pt x="224377" y="12192"/>
                </a:lnTo>
                <a:lnTo>
                  <a:pt x="275463" y="48768"/>
                </a:lnTo>
                <a:lnTo>
                  <a:pt x="306720" y="107267"/>
                </a:lnTo>
                <a:lnTo>
                  <a:pt x="317119" y="184912"/>
                </a:lnTo>
                <a:lnTo>
                  <a:pt x="313521" y="224678"/>
                </a:lnTo>
                <a:lnTo>
                  <a:pt x="302720" y="260350"/>
                </a:lnTo>
                <a:lnTo>
                  <a:pt x="284704" y="291925"/>
                </a:lnTo>
                <a:lnTo>
                  <a:pt x="259461" y="319405"/>
                </a:lnTo>
                <a:lnTo>
                  <a:pt x="317119" y="319405"/>
                </a:lnTo>
                <a:lnTo>
                  <a:pt x="317119" y="369443"/>
                </a:lnTo>
                <a:lnTo>
                  <a:pt x="178435" y="369443"/>
                </a:lnTo>
                <a:lnTo>
                  <a:pt x="178435" y="322834"/>
                </a:lnTo>
                <a:lnTo>
                  <a:pt x="197082" y="305355"/>
                </a:lnTo>
                <a:lnTo>
                  <a:pt x="212645" y="288353"/>
                </a:lnTo>
                <a:lnTo>
                  <a:pt x="234569" y="255777"/>
                </a:lnTo>
                <a:lnTo>
                  <a:pt x="249213" y="203985"/>
                </a:lnTo>
                <a:lnTo>
                  <a:pt x="250190" y="184912"/>
                </a:lnTo>
                <a:lnTo>
                  <a:pt x="244234" y="129071"/>
                </a:lnTo>
                <a:lnTo>
                  <a:pt x="226361" y="89185"/>
                </a:lnTo>
                <a:lnTo>
                  <a:pt x="196558" y="65254"/>
                </a:lnTo>
                <a:lnTo>
                  <a:pt x="154812" y="57276"/>
                </a:lnTo>
                <a:lnTo>
                  <a:pt x="134790" y="59420"/>
                </a:lnTo>
                <a:lnTo>
                  <a:pt x="89535" y="91567"/>
                </a:lnTo>
                <a:lnTo>
                  <a:pt x="72564" y="132048"/>
                </a:lnTo>
                <a:lnTo>
                  <a:pt x="66929" y="184912"/>
                </a:lnTo>
                <a:lnTo>
                  <a:pt x="68240" y="203055"/>
                </a:lnTo>
                <a:lnTo>
                  <a:pt x="78769" y="241865"/>
                </a:lnTo>
                <a:lnTo>
                  <a:pt x="99179" y="282128"/>
                </a:lnTo>
                <a:lnTo>
                  <a:pt x="124515" y="312175"/>
                </a:lnTo>
                <a:lnTo>
                  <a:pt x="138684" y="322580"/>
                </a:lnTo>
                <a:lnTo>
                  <a:pt x="138684" y="369443"/>
                </a:lnTo>
                <a:lnTo>
                  <a:pt x="0" y="369443"/>
                </a:lnTo>
                <a:lnTo>
                  <a:pt x="0" y="319405"/>
                </a:lnTo>
                <a:lnTo>
                  <a:pt x="53975" y="319405"/>
                </a:lnTo>
                <a:lnTo>
                  <a:pt x="30378" y="291693"/>
                </a:lnTo>
                <a:lnTo>
                  <a:pt x="13509" y="260016"/>
                </a:lnTo>
                <a:lnTo>
                  <a:pt x="3379" y="224410"/>
                </a:lnTo>
                <a:lnTo>
                  <a:pt x="0" y="184912"/>
                </a:lnTo>
                <a:lnTo>
                  <a:pt x="2619" y="147570"/>
                </a:lnTo>
                <a:lnTo>
                  <a:pt x="23574" y="81934"/>
                </a:lnTo>
                <a:lnTo>
                  <a:pt x="64623" y="30164"/>
                </a:lnTo>
                <a:lnTo>
                  <a:pt x="121098" y="3355"/>
                </a:lnTo>
                <a:lnTo>
                  <a:pt x="15481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02919" y="928877"/>
            <a:ext cx="5332476" cy="502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02919" y="928877"/>
            <a:ext cx="5332730" cy="50800"/>
          </a:xfrm>
          <a:custGeom>
            <a:avLst/>
            <a:gdLst/>
            <a:ahLst/>
            <a:cxnLst/>
            <a:rect l="l" t="t" r="r" b="b"/>
            <a:pathLst>
              <a:path w="5332730" h="50800">
                <a:moveTo>
                  <a:pt x="0" y="50291"/>
                </a:moveTo>
                <a:lnTo>
                  <a:pt x="5332476" y="50291"/>
                </a:lnTo>
                <a:lnTo>
                  <a:pt x="5332476" y="0"/>
                </a:lnTo>
                <a:lnTo>
                  <a:pt x="0" y="0"/>
                </a:lnTo>
                <a:lnTo>
                  <a:pt x="0" y="50291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Μονοετή ποώδη καλλωπιστικά, </a:t>
            </a:r>
            <a:r>
              <a:rPr dirty="0"/>
              <a:t>για μια </a:t>
            </a:r>
            <a:r>
              <a:rPr dirty="0" spc="-5"/>
              <a:t>καλλιεργητική</a:t>
            </a:r>
            <a:r>
              <a:rPr dirty="0" spc="30"/>
              <a:t> </a:t>
            </a:r>
            <a:r>
              <a:rPr dirty="0"/>
              <a:t>περίοδο.</a:t>
            </a:r>
          </a:p>
        </p:txBody>
      </p:sp>
      <p:sp>
        <p:nvSpPr>
          <p:cNvPr id="26" name="object 26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793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pc="-1040"/>
              <a:t>Κ</a:t>
            </a:r>
            <a:r>
              <a:rPr dirty="0" u="none" spc="515"/>
              <a:t> </a:t>
            </a:r>
            <a:r>
              <a:rPr dirty="0" spc="-5"/>
              <a:t>αλοκαιρινά </a:t>
            </a:r>
            <a:r>
              <a:rPr dirty="0"/>
              <a:t>ή </a:t>
            </a:r>
            <a:r>
              <a:rPr dirty="0" spc="-5"/>
              <a:t>θερινοφθινοπωρινά</a:t>
            </a:r>
          </a:p>
          <a:p>
            <a:pPr marL="12700" marR="5080">
              <a:lnSpc>
                <a:spcPts val="3000"/>
              </a:lnSpc>
              <a:spcBef>
                <a:spcPts val="195"/>
              </a:spcBef>
            </a:pPr>
            <a:r>
              <a:rPr dirty="0" u="none" sz="2000" i="0">
                <a:latin typeface="Trebuchet MS"/>
                <a:cs typeface="Trebuchet MS"/>
              </a:rPr>
              <a:t>Σπέρνονται τέλη </a:t>
            </a:r>
            <a:r>
              <a:rPr dirty="0" u="none" sz="2000" spc="-5" i="0">
                <a:latin typeface="Trebuchet MS"/>
                <a:cs typeface="Trebuchet MS"/>
              </a:rPr>
              <a:t>Μαρτίου </a:t>
            </a:r>
            <a:r>
              <a:rPr dirty="0" u="none" sz="2000" i="0">
                <a:latin typeface="Trebuchet MS"/>
                <a:cs typeface="Trebuchet MS"/>
              </a:rPr>
              <a:t>έως τον</a:t>
            </a:r>
            <a:r>
              <a:rPr dirty="0" u="none" sz="2000" spc="-90" i="0">
                <a:latin typeface="Trebuchet MS"/>
                <a:cs typeface="Trebuchet MS"/>
              </a:rPr>
              <a:t> </a:t>
            </a:r>
            <a:r>
              <a:rPr dirty="0" u="none" sz="2000" spc="-5" i="0">
                <a:latin typeface="Trebuchet MS"/>
                <a:cs typeface="Trebuchet MS"/>
              </a:rPr>
              <a:t>Απρίλιο  </a:t>
            </a:r>
            <a:r>
              <a:rPr dirty="0" u="none" sz="2000" i="0">
                <a:latin typeface="Trebuchet MS"/>
                <a:cs typeface="Trebuchet MS"/>
              </a:rPr>
              <a:t>Μεταφυτεύονται </a:t>
            </a:r>
            <a:r>
              <a:rPr dirty="0" u="none" sz="2000" spc="-5" i="0">
                <a:latin typeface="Trebuchet MS"/>
                <a:cs typeface="Trebuchet MS"/>
              </a:rPr>
              <a:t>Μάιο </a:t>
            </a:r>
            <a:r>
              <a:rPr dirty="0" u="none" sz="2000" i="0">
                <a:latin typeface="Trebuchet MS"/>
                <a:cs typeface="Trebuchet MS"/>
              </a:rPr>
              <a:t>και </a:t>
            </a:r>
            <a:r>
              <a:rPr dirty="0" u="none" sz="2000" spc="-5" i="0">
                <a:latin typeface="Trebuchet MS"/>
                <a:cs typeface="Trebuchet MS"/>
              </a:rPr>
              <a:t>αρχές</a:t>
            </a:r>
            <a:r>
              <a:rPr dirty="0" u="none" sz="2000" spc="-120" i="0">
                <a:latin typeface="Trebuchet MS"/>
                <a:cs typeface="Trebuchet MS"/>
              </a:rPr>
              <a:t> </a:t>
            </a:r>
            <a:r>
              <a:rPr dirty="0" u="none" sz="2000" i="0">
                <a:latin typeface="Trebuchet MS"/>
                <a:cs typeface="Trebuchet MS"/>
              </a:rPr>
              <a:t>Ιουνίου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u="none" sz="2000" i="0">
                <a:latin typeface="Trebuchet MS"/>
                <a:cs typeface="Trebuchet MS"/>
              </a:rPr>
              <a:t>Ανθίζουν </a:t>
            </a:r>
            <a:r>
              <a:rPr dirty="0" u="none" sz="2000" spc="-5" i="0">
                <a:latin typeface="Trebuchet MS"/>
                <a:cs typeface="Trebuchet MS"/>
              </a:rPr>
              <a:t>από Ιούνιο </a:t>
            </a:r>
            <a:r>
              <a:rPr dirty="0" u="none" sz="2000" i="0">
                <a:latin typeface="Trebuchet MS"/>
                <a:cs typeface="Trebuchet MS"/>
              </a:rPr>
              <a:t>–</a:t>
            </a:r>
            <a:r>
              <a:rPr dirty="0" u="none" sz="2000" spc="-65" i="0">
                <a:latin typeface="Trebuchet MS"/>
                <a:cs typeface="Trebuchet MS"/>
              </a:rPr>
              <a:t> </a:t>
            </a:r>
            <a:r>
              <a:rPr dirty="0" u="none" sz="2000" spc="-5" i="0">
                <a:latin typeface="Trebuchet MS"/>
                <a:cs typeface="Trebuchet MS"/>
              </a:rPr>
              <a:t>Νοέμβριο.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dirty="0" u="none" i="0">
                <a:latin typeface="Trebuchet MS"/>
                <a:cs typeface="Trebuchet MS"/>
              </a:rPr>
              <a:t>Π.χ </a:t>
            </a:r>
            <a:r>
              <a:rPr dirty="0" u="none" spc="-5" i="0">
                <a:latin typeface="Trebuchet MS"/>
                <a:cs typeface="Trebuchet MS"/>
              </a:rPr>
              <a:t>κατηφές, πετούνια</a:t>
            </a:r>
            <a:r>
              <a:rPr dirty="0" u="none" spc="-35" i="0">
                <a:latin typeface="Trebuchet MS"/>
                <a:cs typeface="Trebuchet MS"/>
              </a:rPr>
              <a:t> </a:t>
            </a:r>
            <a:r>
              <a:rPr dirty="0" u="none" i="0">
                <a:latin typeface="Trebuchet MS"/>
                <a:cs typeface="Trebuchet MS"/>
              </a:rPr>
              <a:t>κ.α.</a:t>
            </a:r>
          </a:p>
        </p:txBody>
      </p:sp>
      <p:sp>
        <p:nvSpPr>
          <p:cNvPr id="27" name="object 27"/>
          <p:cNvSpPr/>
          <p:nvPr/>
        </p:nvSpPr>
        <p:spPr>
          <a:xfrm>
            <a:off x="4427982" y="3573030"/>
            <a:ext cx="4536059" cy="28799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67537" y="3573030"/>
            <a:ext cx="3839972" cy="28799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81929" y="0"/>
            <a:ext cx="3839972" cy="26480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32625" y="329056"/>
            <a:ext cx="2089518" cy="3576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00481" y="382777"/>
            <a:ext cx="176339" cy="2500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162936" y="335534"/>
            <a:ext cx="259715" cy="345440"/>
          </a:xfrm>
          <a:custGeom>
            <a:avLst/>
            <a:gdLst/>
            <a:ahLst/>
            <a:cxnLst/>
            <a:rect l="l" t="t" r="r" b="b"/>
            <a:pathLst>
              <a:path w="259714" h="345440">
                <a:moveTo>
                  <a:pt x="0" y="0"/>
                </a:moveTo>
                <a:lnTo>
                  <a:pt x="61340" y="0"/>
                </a:lnTo>
                <a:lnTo>
                  <a:pt x="61340" y="135128"/>
                </a:lnTo>
                <a:lnTo>
                  <a:pt x="198881" y="135128"/>
                </a:lnTo>
                <a:lnTo>
                  <a:pt x="198881" y="0"/>
                </a:lnTo>
                <a:lnTo>
                  <a:pt x="259206" y="0"/>
                </a:lnTo>
                <a:lnTo>
                  <a:pt x="259206" y="345313"/>
                </a:lnTo>
                <a:lnTo>
                  <a:pt x="198881" y="345313"/>
                </a:lnTo>
                <a:lnTo>
                  <a:pt x="198881" y="189865"/>
                </a:lnTo>
                <a:lnTo>
                  <a:pt x="61340" y="189865"/>
                </a:lnTo>
                <a:lnTo>
                  <a:pt x="61340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836673" y="335534"/>
            <a:ext cx="286385" cy="345440"/>
          </a:xfrm>
          <a:custGeom>
            <a:avLst/>
            <a:gdLst/>
            <a:ahLst/>
            <a:cxnLst/>
            <a:rect l="l" t="t" r="r" b="b"/>
            <a:pathLst>
              <a:path w="286385" h="345440">
                <a:moveTo>
                  <a:pt x="0" y="0"/>
                </a:moveTo>
                <a:lnTo>
                  <a:pt x="286131" y="0"/>
                </a:lnTo>
                <a:lnTo>
                  <a:pt x="286131" y="53975"/>
                </a:lnTo>
                <a:lnTo>
                  <a:pt x="170942" y="53975"/>
                </a:lnTo>
                <a:lnTo>
                  <a:pt x="170942" y="345313"/>
                </a:lnTo>
                <a:lnTo>
                  <a:pt x="109600" y="345313"/>
                </a:lnTo>
                <a:lnTo>
                  <a:pt x="109600" y="53975"/>
                </a:lnTo>
                <a:lnTo>
                  <a:pt x="0" y="5397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92961" y="335534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80" h="345440">
                <a:moveTo>
                  <a:pt x="0" y="0"/>
                </a:moveTo>
                <a:lnTo>
                  <a:pt x="220599" y="0"/>
                </a:lnTo>
                <a:lnTo>
                  <a:pt x="220599" y="53975"/>
                </a:lnTo>
                <a:lnTo>
                  <a:pt x="61340" y="53975"/>
                </a:lnTo>
                <a:lnTo>
                  <a:pt x="61340" y="135128"/>
                </a:lnTo>
                <a:lnTo>
                  <a:pt x="175768" y="135128"/>
                </a:lnTo>
                <a:lnTo>
                  <a:pt x="175768" y="187198"/>
                </a:lnTo>
                <a:lnTo>
                  <a:pt x="61340" y="187198"/>
                </a:lnTo>
                <a:lnTo>
                  <a:pt x="61340" y="290830"/>
                </a:lnTo>
                <a:lnTo>
                  <a:pt x="217677" y="290830"/>
                </a:lnTo>
                <a:lnTo>
                  <a:pt x="217677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262875" y="335534"/>
            <a:ext cx="294640" cy="345440"/>
          </a:xfrm>
          <a:custGeom>
            <a:avLst/>
            <a:gdLst/>
            <a:ahLst/>
            <a:cxnLst/>
            <a:rect l="l" t="t" r="r" b="b"/>
            <a:pathLst>
              <a:path w="294640" h="345440">
                <a:moveTo>
                  <a:pt x="0" y="0"/>
                </a:moveTo>
                <a:lnTo>
                  <a:pt x="65290" y="0"/>
                </a:lnTo>
                <a:lnTo>
                  <a:pt x="147459" y="147193"/>
                </a:lnTo>
                <a:lnTo>
                  <a:pt x="229501" y="0"/>
                </a:lnTo>
                <a:lnTo>
                  <a:pt x="294144" y="0"/>
                </a:lnTo>
                <a:lnTo>
                  <a:pt x="178320" y="203708"/>
                </a:lnTo>
                <a:lnTo>
                  <a:pt x="178320" y="345313"/>
                </a:lnTo>
                <a:lnTo>
                  <a:pt x="116979" y="345313"/>
                </a:lnTo>
                <a:lnTo>
                  <a:pt x="116979" y="20370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32625" y="335534"/>
            <a:ext cx="250190" cy="345440"/>
          </a:xfrm>
          <a:custGeom>
            <a:avLst/>
            <a:gdLst/>
            <a:ahLst/>
            <a:cxnLst/>
            <a:rect l="l" t="t" r="r" b="b"/>
            <a:pathLst>
              <a:path w="250190" h="345440">
                <a:moveTo>
                  <a:pt x="0" y="0"/>
                </a:moveTo>
                <a:lnTo>
                  <a:pt x="250050" y="0"/>
                </a:lnTo>
                <a:lnTo>
                  <a:pt x="250050" y="345313"/>
                </a:lnTo>
                <a:lnTo>
                  <a:pt x="188709" y="345313"/>
                </a:lnTo>
                <a:lnTo>
                  <a:pt x="188709" y="53975"/>
                </a:lnTo>
                <a:lnTo>
                  <a:pt x="61328" y="53975"/>
                </a:lnTo>
                <a:lnTo>
                  <a:pt x="61328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60539" y="330581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5" h="350520">
                <a:moveTo>
                  <a:pt x="135407" y="0"/>
                </a:moveTo>
                <a:lnTo>
                  <a:pt x="163715" y="0"/>
                </a:lnTo>
                <a:lnTo>
                  <a:pt x="300062" y="350266"/>
                </a:lnTo>
                <a:lnTo>
                  <a:pt x="229527" y="350266"/>
                </a:lnTo>
                <a:lnTo>
                  <a:pt x="148856" y="116967"/>
                </a:lnTo>
                <a:lnTo>
                  <a:pt x="69126" y="350266"/>
                </a:lnTo>
                <a:lnTo>
                  <a:pt x="0" y="350266"/>
                </a:lnTo>
                <a:lnTo>
                  <a:pt x="13540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37679" y="329056"/>
            <a:ext cx="302260" cy="358140"/>
          </a:xfrm>
          <a:custGeom>
            <a:avLst/>
            <a:gdLst/>
            <a:ahLst/>
            <a:cxnLst/>
            <a:rect l="l" t="t" r="r" b="b"/>
            <a:pathLst>
              <a:path w="302259" h="358140">
                <a:moveTo>
                  <a:pt x="148844" y="0"/>
                </a:moveTo>
                <a:lnTo>
                  <a:pt x="214128" y="11509"/>
                </a:lnTo>
                <a:lnTo>
                  <a:pt x="262305" y="45974"/>
                </a:lnTo>
                <a:lnTo>
                  <a:pt x="292030" y="101425"/>
                </a:lnTo>
                <a:lnTo>
                  <a:pt x="301942" y="176022"/>
                </a:lnTo>
                <a:lnTo>
                  <a:pt x="299361" y="215999"/>
                </a:lnTo>
                <a:lnTo>
                  <a:pt x="278716" y="282571"/>
                </a:lnTo>
                <a:lnTo>
                  <a:pt x="237875" y="330360"/>
                </a:lnTo>
                <a:lnTo>
                  <a:pt x="179492" y="354605"/>
                </a:lnTo>
                <a:lnTo>
                  <a:pt x="143890" y="357632"/>
                </a:lnTo>
                <a:lnTo>
                  <a:pt x="110836" y="354582"/>
                </a:lnTo>
                <a:lnTo>
                  <a:pt x="57287" y="330146"/>
                </a:lnTo>
                <a:lnTo>
                  <a:pt x="20697" y="282088"/>
                </a:lnTo>
                <a:lnTo>
                  <a:pt x="2300" y="215743"/>
                </a:lnTo>
                <a:lnTo>
                  <a:pt x="0" y="176022"/>
                </a:lnTo>
                <a:lnTo>
                  <a:pt x="2526" y="140640"/>
                </a:lnTo>
                <a:lnTo>
                  <a:pt x="22749" y="78259"/>
                </a:lnTo>
                <a:lnTo>
                  <a:pt x="62397" y="28878"/>
                </a:lnTo>
                <a:lnTo>
                  <a:pt x="116594" y="3212"/>
                </a:lnTo>
                <a:lnTo>
                  <a:pt x="1488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636901" y="329056"/>
            <a:ext cx="1525651" cy="3576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53535" y="426973"/>
            <a:ext cx="151130" cy="201930"/>
          </a:xfrm>
          <a:custGeom>
            <a:avLst/>
            <a:gdLst/>
            <a:ahLst/>
            <a:cxnLst/>
            <a:rect l="l" t="t" r="r" b="b"/>
            <a:pathLst>
              <a:path w="151129" h="201929">
                <a:moveTo>
                  <a:pt x="77850" y="0"/>
                </a:moveTo>
                <a:lnTo>
                  <a:pt x="0" y="201675"/>
                </a:lnTo>
                <a:lnTo>
                  <a:pt x="150875" y="201675"/>
                </a:lnTo>
                <a:lnTo>
                  <a:pt x="7785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004820" y="382777"/>
            <a:ext cx="176275" cy="2500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903345" y="335534"/>
            <a:ext cx="259715" cy="345440"/>
          </a:xfrm>
          <a:custGeom>
            <a:avLst/>
            <a:gdLst/>
            <a:ahLst/>
            <a:cxnLst/>
            <a:rect l="l" t="t" r="r" b="b"/>
            <a:pathLst>
              <a:path w="259714" h="345440">
                <a:moveTo>
                  <a:pt x="0" y="0"/>
                </a:moveTo>
                <a:lnTo>
                  <a:pt x="61340" y="0"/>
                </a:lnTo>
                <a:lnTo>
                  <a:pt x="61340" y="135128"/>
                </a:lnTo>
                <a:lnTo>
                  <a:pt x="198881" y="135128"/>
                </a:lnTo>
                <a:lnTo>
                  <a:pt x="198881" y="0"/>
                </a:lnTo>
                <a:lnTo>
                  <a:pt x="259206" y="0"/>
                </a:lnTo>
                <a:lnTo>
                  <a:pt x="259206" y="345313"/>
                </a:lnTo>
                <a:lnTo>
                  <a:pt x="198881" y="345313"/>
                </a:lnTo>
                <a:lnTo>
                  <a:pt x="198881" y="189865"/>
                </a:lnTo>
                <a:lnTo>
                  <a:pt x="61340" y="189865"/>
                </a:lnTo>
                <a:lnTo>
                  <a:pt x="61340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36901" y="335534"/>
            <a:ext cx="250190" cy="345440"/>
          </a:xfrm>
          <a:custGeom>
            <a:avLst/>
            <a:gdLst/>
            <a:ahLst/>
            <a:cxnLst/>
            <a:rect l="l" t="t" r="r" b="b"/>
            <a:pathLst>
              <a:path w="250189" h="345440">
                <a:moveTo>
                  <a:pt x="0" y="0"/>
                </a:moveTo>
                <a:lnTo>
                  <a:pt x="250062" y="0"/>
                </a:lnTo>
                <a:lnTo>
                  <a:pt x="250062" y="345313"/>
                </a:lnTo>
                <a:lnTo>
                  <a:pt x="188722" y="345313"/>
                </a:lnTo>
                <a:lnTo>
                  <a:pt x="188722" y="53975"/>
                </a:lnTo>
                <a:lnTo>
                  <a:pt x="61341" y="53975"/>
                </a:lnTo>
                <a:lnTo>
                  <a:pt x="61341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584828" y="335279"/>
            <a:ext cx="285750" cy="346075"/>
          </a:xfrm>
          <a:custGeom>
            <a:avLst/>
            <a:gdLst/>
            <a:ahLst/>
            <a:cxnLst/>
            <a:rect l="l" t="t" r="r" b="b"/>
            <a:pathLst>
              <a:path w="285750" h="346075">
                <a:moveTo>
                  <a:pt x="126492" y="0"/>
                </a:moveTo>
                <a:lnTo>
                  <a:pt x="170053" y="0"/>
                </a:lnTo>
                <a:lnTo>
                  <a:pt x="285496" y="309499"/>
                </a:lnTo>
                <a:lnTo>
                  <a:pt x="285496" y="345567"/>
                </a:lnTo>
                <a:lnTo>
                  <a:pt x="0" y="345567"/>
                </a:lnTo>
                <a:lnTo>
                  <a:pt x="0" y="309499"/>
                </a:lnTo>
                <a:lnTo>
                  <a:pt x="12649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273552" y="329056"/>
            <a:ext cx="302260" cy="351790"/>
          </a:xfrm>
          <a:custGeom>
            <a:avLst/>
            <a:gdLst/>
            <a:ahLst/>
            <a:cxnLst/>
            <a:rect l="l" t="t" r="r" b="b"/>
            <a:pathLst>
              <a:path w="302260" h="351790">
                <a:moveTo>
                  <a:pt x="147447" y="0"/>
                </a:moveTo>
                <a:lnTo>
                  <a:pt x="213661" y="11620"/>
                </a:lnTo>
                <a:lnTo>
                  <a:pt x="262255" y="46482"/>
                </a:lnTo>
                <a:lnTo>
                  <a:pt x="292036" y="102108"/>
                </a:lnTo>
                <a:lnTo>
                  <a:pt x="302006" y="176022"/>
                </a:lnTo>
                <a:lnTo>
                  <a:pt x="298557" y="213957"/>
                </a:lnTo>
                <a:lnTo>
                  <a:pt x="288226" y="247951"/>
                </a:lnTo>
                <a:lnTo>
                  <a:pt x="271037" y="278016"/>
                </a:lnTo>
                <a:lnTo>
                  <a:pt x="247014" y="304165"/>
                </a:lnTo>
                <a:lnTo>
                  <a:pt x="302006" y="304165"/>
                </a:lnTo>
                <a:lnTo>
                  <a:pt x="302006" y="351790"/>
                </a:lnTo>
                <a:lnTo>
                  <a:pt x="169799" y="351790"/>
                </a:lnTo>
                <a:lnTo>
                  <a:pt x="169799" y="307467"/>
                </a:lnTo>
                <a:lnTo>
                  <a:pt x="187565" y="290822"/>
                </a:lnTo>
                <a:lnTo>
                  <a:pt x="202390" y="274605"/>
                </a:lnTo>
                <a:lnTo>
                  <a:pt x="229840" y="227957"/>
                </a:lnTo>
                <a:lnTo>
                  <a:pt x="238251" y="176022"/>
                </a:lnTo>
                <a:lnTo>
                  <a:pt x="232582" y="122868"/>
                </a:lnTo>
                <a:lnTo>
                  <a:pt x="215566" y="84931"/>
                </a:lnTo>
                <a:lnTo>
                  <a:pt x="187192" y="62186"/>
                </a:lnTo>
                <a:lnTo>
                  <a:pt x="147447" y="54610"/>
                </a:lnTo>
                <a:lnTo>
                  <a:pt x="128349" y="56638"/>
                </a:lnTo>
                <a:lnTo>
                  <a:pt x="85344" y="87249"/>
                </a:lnTo>
                <a:lnTo>
                  <a:pt x="69119" y="125730"/>
                </a:lnTo>
                <a:lnTo>
                  <a:pt x="63753" y="176022"/>
                </a:lnTo>
                <a:lnTo>
                  <a:pt x="64996" y="193286"/>
                </a:lnTo>
                <a:lnTo>
                  <a:pt x="75005" y="230243"/>
                </a:lnTo>
                <a:lnTo>
                  <a:pt x="94414" y="268654"/>
                </a:lnTo>
                <a:lnTo>
                  <a:pt x="132080" y="307213"/>
                </a:lnTo>
                <a:lnTo>
                  <a:pt x="132080" y="351790"/>
                </a:lnTo>
                <a:lnTo>
                  <a:pt x="0" y="351790"/>
                </a:lnTo>
                <a:lnTo>
                  <a:pt x="0" y="304165"/>
                </a:lnTo>
                <a:lnTo>
                  <a:pt x="51435" y="304165"/>
                </a:lnTo>
                <a:lnTo>
                  <a:pt x="28932" y="277731"/>
                </a:lnTo>
                <a:lnTo>
                  <a:pt x="12858" y="247570"/>
                </a:lnTo>
                <a:lnTo>
                  <a:pt x="3214" y="213671"/>
                </a:lnTo>
                <a:lnTo>
                  <a:pt x="0" y="176022"/>
                </a:lnTo>
                <a:lnTo>
                  <a:pt x="2498" y="140567"/>
                </a:lnTo>
                <a:lnTo>
                  <a:pt x="22449" y="78134"/>
                </a:lnTo>
                <a:lnTo>
                  <a:pt x="61543" y="28825"/>
                </a:lnTo>
                <a:lnTo>
                  <a:pt x="115351" y="3210"/>
                </a:lnTo>
                <a:lnTo>
                  <a:pt x="14744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941954" y="329056"/>
            <a:ext cx="302260" cy="358140"/>
          </a:xfrm>
          <a:custGeom>
            <a:avLst/>
            <a:gdLst/>
            <a:ahLst/>
            <a:cxnLst/>
            <a:rect l="l" t="t" r="r" b="b"/>
            <a:pathLst>
              <a:path w="302260" h="358140">
                <a:moveTo>
                  <a:pt x="148844" y="0"/>
                </a:moveTo>
                <a:lnTo>
                  <a:pt x="214137" y="11509"/>
                </a:lnTo>
                <a:lnTo>
                  <a:pt x="262381" y="45974"/>
                </a:lnTo>
                <a:lnTo>
                  <a:pt x="292099" y="101425"/>
                </a:lnTo>
                <a:lnTo>
                  <a:pt x="302006" y="176022"/>
                </a:lnTo>
                <a:lnTo>
                  <a:pt x="299414" y="215999"/>
                </a:lnTo>
                <a:lnTo>
                  <a:pt x="278753" y="282571"/>
                </a:lnTo>
                <a:lnTo>
                  <a:pt x="237920" y="330360"/>
                </a:lnTo>
                <a:lnTo>
                  <a:pt x="179488" y="354605"/>
                </a:lnTo>
                <a:lnTo>
                  <a:pt x="143890" y="357632"/>
                </a:lnTo>
                <a:lnTo>
                  <a:pt x="110839" y="354582"/>
                </a:lnTo>
                <a:lnTo>
                  <a:pt x="57308" y="330146"/>
                </a:lnTo>
                <a:lnTo>
                  <a:pt x="20734" y="282088"/>
                </a:lnTo>
                <a:lnTo>
                  <a:pt x="2307" y="215743"/>
                </a:lnTo>
                <a:lnTo>
                  <a:pt x="0" y="176022"/>
                </a:lnTo>
                <a:lnTo>
                  <a:pt x="2526" y="140640"/>
                </a:lnTo>
                <a:lnTo>
                  <a:pt x="22770" y="78259"/>
                </a:lnTo>
                <a:lnTo>
                  <a:pt x="62422" y="28878"/>
                </a:lnTo>
                <a:lnTo>
                  <a:pt x="116576" y="3212"/>
                </a:lnTo>
                <a:lnTo>
                  <a:pt x="1488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97243" y="741806"/>
            <a:ext cx="3901440" cy="472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97243" y="741806"/>
            <a:ext cx="3901440" cy="47625"/>
          </a:xfrm>
          <a:custGeom>
            <a:avLst/>
            <a:gdLst/>
            <a:ahLst/>
            <a:cxnLst/>
            <a:rect l="l" t="t" r="r" b="b"/>
            <a:pathLst>
              <a:path w="3901440" h="47625">
                <a:moveTo>
                  <a:pt x="0" y="47244"/>
                </a:moveTo>
                <a:lnTo>
                  <a:pt x="3901440" y="47244"/>
                </a:lnTo>
                <a:lnTo>
                  <a:pt x="3901440" y="0"/>
                </a:lnTo>
                <a:lnTo>
                  <a:pt x="0" y="0"/>
                </a:lnTo>
                <a:lnTo>
                  <a:pt x="0" y="47244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78739" y="787653"/>
            <a:ext cx="5046345" cy="318071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700"/>
              </a:spcBef>
              <a:buClr>
                <a:srgbClr val="B03E9A"/>
              </a:buClr>
              <a:buSzPct val="72222"/>
              <a:buFont typeface="Wingdings 2"/>
              <a:buChar char=""/>
              <a:tabLst>
                <a:tab pos="287020" algn="l"/>
              </a:tabLst>
            </a:pPr>
            <a:r>
              <a:rPr dirty="0" sz="1800" spc="-5" b="1">
                <a:solidFill>
                  <a:srgbClr val="A24A73"/>
                </a:solidFill>
                <a:latin typeface="Trebuchet MS"/>
                <a:cs typeface="Trebuchet MS"/>
              </a:rPr>
              <a:t>Πολλαπλασιάζονται </a:t>
            </a:r>
            <a:r>
              <a:rPr dirty="0" sz="1800" b="1">
                <a:solidFill>
                  <a:srgbClr val="A24A73"/>
                </a:solidFill>
                <a:latin typeface="Trebuchet MS"/>
                <a:cs typeface="Trebuchet MS"/>
              </a:rPr>
              <a:t>με </a:t>
            </a:r>
            <a:r>
              <a:rPr dirty="0" sz="1800" spc="-5" b="1">
                <a:solidFill>
                  <a:srgbClr val="A24A73"/>
                </a:solidFill>
                <a:latin typeface="Trebuchet MS"/>
                <a:cs typeface="Trebuchet MS"/>
              </a:rPr>
              <a:t>σπόρο, καθώς</a:t>
            </a:r>
            <a:r>
              <a:rPr dirty="0" sz="1800" spc="-30" b="1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1800" spc="-5" b="1">
                <a:solidFill>
                  <a:srgbClr val="A24A73"/>
                </a:solidFill>
                <a:latin typeface="Trebuchet MS"/>
                <a:cs typeface="Trebuchet MS"/>
              </a:rPr>
              <a:t>και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800" b="1">
                <a:solidFill>
                  <a:srgbClr val="A24A73"/>
                </a:solidFill>
                <a:latin typeface="Trebuchet MS"/>
                <a:cs typeface="Trebuchet MS"/>
              </a:rPr>
              <a:t>με </a:t>
            </a:r>
            <a:r>
              <a:rPr dirty="0" sz="1800" spc="-5" b="1">
                <a:solidFill>
                  <a:srgbClr val="A24A73"/>
                </a:solidFill>
                <a:latin typeface="Trebuchet MS"/>
                <a:cs typeface="Trebuchet MS"/>
              </a:rPr>
              <a:t>άλλες </a:t>
            </a:r>
            <a:r>
              <a:rPr dirty="0" sz="1800" b="1">
                <a:solidFill>
                  <a:srgbClr val="A24A73"/>
                </a:solidFill>
                <a:latin typeface="Trebuchet MS"/>
                <a:cs typeface="Trebuchet MS"/>
              </a:rPr>
              <a:t>μεθόδους </a:t>
            </a:r>
            <a:r>
              <a:rPr dirty="0" sz="1800" spc="-5" b="1">
                <a:solidFill>
                  <a:srgbClr val="A24A73"/>
                </a:solidFill>
                <a:latin typeface="Trebuchet MS"/>
                <a:cs typeface="Trebuchet MS"/>
              </a:rPr>
              <a:t>αγενούς</a:t>
            </a:r>
            <a:r>
              <a:rPr dirty="0" sz="1800" spc="-85" b="1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1800" spc="-5" b="1">
                <a:solidFill>
                  <a:srgbClr val="A24A73"/>
                </a:solidFill>
                <a:latin typeface="Trebuchet MS"/>
                <a:cs typeface="Trebuchet MS"/>
              </a:rPr>
              <a:t>πολλαπλασιασμού.</a:t>
            </a:r>
            <a:endParaRPr sz="1800">
              <a:latin typeface="Trebuchet MS"/>
              <a:cs typeface="Trebuchet MS"/>
            </a:endParaRPr>
          </a:p>
          <a:p>
            <a:pPr marL="12700" marR="1508760">
              <a:lnSpc>
                <a:spcPct val="127800"/>
              </a:lnSpc>
              <a:buClr>
                <a:srgbClr val="B03E9A"/>
              </a:buClr>
              <a:buSzPct val="72222"/>
              <a:buFont typeface="Wingdings 2"/>
              <a:buChar char=""/>
              <a:tabLst>
                <a:tab pos="287020" algn="l"/>
              </a:tabLst>
            </a:pPr>
            <a:r>
              <a:rPr dirty="0" sz="1800" spc="-5" b="1">
                <a:solidFill>
                  <a:srgbClr val="A24A73"/>
                </a:solidFill>
                <a:latin typeface="Trebuchet MS"/>
                <a:cs typeface="Trebuchet MS"/>
              </a:rPr>
              <a:t>Επαναλαμβανόμενος </a:t>
            </a:r>
            <a:r>
              <a:rPr dirty="0" sz="1800" b="1">
                <a:solidFill>
                  <a:srgbClr val="A24A73"/>
                </a:solidFill>
                <a:latin typeface="Trebuchet MS"/>
                <a:cs typeface="Trebuchet MS"/>
              </a:rPr>
              <a:t>πολυετής  βιολογικός</a:t>
            </a:r>
            <a:r>
              <a:rPr dirty="0" sz="1800" spc="-45" b="1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1800" spc="-5" b="1">
                <a:solidFill>
                  <a:srgbClr val="A24A73"/>
                </a:solidFill>
                <a:latin typeface="Trebuchet MS"/>
                <a:cs typeface="Trebuchet MS"/>
              </a:rPr>
              <a:t>κύκλος.</a:t>
            </a:r>
            <a:endParaRPr sz="1800">
              <a:latin typeface="Trebuchet MS"/>
              <a:cs typeface="Trebuchet MS"/>
            </a:endParaRPr>
          </a:p>
          <a:p>
            <a:pPr marL="12700" marR="1198880">
              <a:lnSpc>
                <a:spcPct val="127800"/>
              </a:lnSpc>
              <a:buClr>
                <a:srgbClr val="B03E9A"/>
              </a:buClr>
              <a:buSzPct val="72222"/>
              <a:buFont typeface="Wingdings 2"/>
              <a:buChar char=""/>
              <a:tabLst>
                <a:tab pos="287020" algn="l"/>
              </a:tabLst>
            </a:pPr>
            <a:r>
              <a:rPr dirty="0" sz="1800" spc="-5" b="1">
                <a:solidFill>
                  <a:srgbClr val="A24A73"/>
                </a:solidFill>
                <a:latin typeface="Trebuchet MS"/>
                <a:cs typeface="Trebuchet MS"/>
              </a:rPr>
              <a:t>Μπορεί να </a:t>
            </a:r>
            <a:r>
              <a:rPr dirty="0" sz="1800" b="1">
                <a:solidFill>
                  <a:srgbClr val="A24A73"/>
                </a:solidFill>
                <a:latin typeface="Trebuchet MS"/>
                <a:cs typeface="Trebuchet MS"/>
              </a:rPr>
              <a:t>έχουν</a:t>
            </a:r>
            <a:r>
              <a:rPr dirty="0" sz="1800" spc="-110" b="1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A24A73"/>
                </a:solidFill>
                <a:latin typeface="Trebuchet MS"/>
                <a:cs typeface="Trebuchet MS"/>
              </a:rPr>
              <a:t>ξυλοποιημένους  ή όχι</a:t>
            </a:r>
            <a:r>
              <a:rPr dirty="0" sz="1800" spc="-45" b="1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1800" spc="-5" b="1">
                <a:solidFill>
                  <a:srgbClr val="A24A73"/>
                </a:solidFill>
                <a:latin typeface="Trebuchet MS"/>
                <a:cs typeface="Trebuchet MS"/>
              </a:rPr>
              <a:t>βλαστούς.</a:t>
            </a:r>
            <a:endParaRPr sz="1800">
              <a:latin typeface="Trebuchet MS"/>
              <a:cs typeface="Trebuchet MS"/>
            </a:endParaRPr>
          </a:p>
          <a:p>
            <a:pPr marL="287020" indent="-274320">
              <a:lnSpc>
                <a:spcPct val="100000"/>
              </a:lnSpc>
              <a:spcBef>
                <a:spcPts val="605"/>
              </a:spcBef>
              <a:buClr>
                <a:srgbClr val="B03E9A"/>
              </a:buClr>
              <a:buSzPct val="72222"/>
              <a:buFont typeface="Wingdings 2"/>
              <a:buChar char=""/>
              <a:tabLst>
                <a:tab pos="287020" algn="l"/>
              </a:tabLst>
            </a:pPr>
            <a:r>
              <a:rPr dirty="0" sz="1800" spc="-5" b="1">
                <a:solidFill>
                  <a:srgbClr val="A24A73"/>
                </a:solidFill>
                <a:latin typeface="Trebuchet MS"/>
                <a:cs typeface="Trebuchet MS"/>
              </a:rPr>
              <a:t>Πάντα </a:t>
            </a:r>
            <a:r>
              <a:rPr dirty="0" sz="1800" b="1">
                <a:solidFill>
                  <a:srgbClr val="A24A73"/>
                </a:solidFill>
                <a:latin typeface="Trebuchet MS"/>
                <a:cs typeface="Trebuchet MS"/>
              </a:rPr>
              <a:t>φέρουν</a:t>
            </a:r>
            <a:r>
              <a:rPr dirty="0" sz="1800" spc="-30" b="1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A24A73"/>
                </a:solidFill>
                <a:latin typeface="Trebuchet MS"/>
                <a:cs typeface="Trebuchet MS"/>
              </a:rPr>
              <a:t>φύλλα.</a:t>
            </a:r>
            <a:endParaRPr sz="1800">
              <a:latin typeface="Trebuchet MS"/>
              <a:cs typeface="Trebuchet MS"/>
            </a:endParaRPr>
          </a:p>
          <a:p>
            <a:pPr marL="12700" marR="797560">
              <a:lnSpc>
                <a:spcPct val="127800"/>
              </a:lnSpc>
            </a:pPr>
            <a:r>
              <a:rPr dirty="0" sz="1800" spc="-5" b="1">
                <a:solidFill>
                  <a:srgbClr val="A24A73"/>
                </a:solidFill>
                <a:latin typeface="Trebuchet MS"/>
                <a:cs typeface="Trebuchet MS"/>
              </a:rPr>
              <a:t>Π.χ. </a:t>
            </a:r>
            <a:r>
              <a:rPr dirty="0" sz="1800" b="1">
                <a:solidFill>
                  <a:srgbClr val="A24A73"/>
                </a:solidFill>
                <a:latin typeface="Trebuchet MS"/>
                <a:cs typeface="Trebuchet MS"/>
              </a:rPr>
              <a:t>αντίρρινο, ζέρμπερα,</a:t>
            </a:r>
            <a:r>
              <a:rPr dirty="0" sz="1800" spc="-95" b="1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1800" spc="-5" b="1">
                <a:solidFill>
                  <a:srgbClr val="A24A73"/>
                </a:solidFill>
                <a:latin typeface="Trebuchet MS"/>
                <a:cs typeface="Trebuchet MS"/>
              </a:rPr>
              <a:t>χρυσάνθεμο,  </a:t>
            </a:r>
            <a:r>
              <a:rPr dirty="0" sz="1800" b="1">
                <a:solidFill>
                  <a:srgbClr val="A24A73"/>
                </a:solidFill>
                <a:latin typeface="Trebuchet MS"/>
                <a:cs typeface="Trebuchet MS"/>
              </a:rPr>
              <a:t>γαρύφαλλο,</a:t>
            </a:r>
            <a:r>
              <a:rPr dirty="0" sz="1800" spc="-25" b="1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1800" spc="-5" b="1">
                <a:solidFill>
                  <a:srgbClr val="A24A73"/>
                </a:solidFill>
                <a:latin typeface="Trebuchet MS"/>
                <a:cs typeface="Trebuchet MS"/>
              </a:rPr>
              <a:t>κ.α.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0" y="4077004"/>
            <a:ext cx="3768216" cy="252006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264021" y="4365091"/>
            <a:ext cx="2879978" cy="21600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419855" y="3978020"/>
            <a:ext cx="2879979" cy="287997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184013" y="1922526"/>
            <a:ext cx="3959986" cy="244805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092" y="423418"/>
            <a:ext cx="2187994" cy="3756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80514" y="617347"/>
            <a:ext cx="115315" cy="1242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03630" y="617347"/>
            <a:ext cx="115265" cy="1242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192273" y="526287"/>
            <a:ext cx="158750" cy="212090"/>
          </a:xfrm>
          <a:custGeom>
            <a:avLst/>
            <a:gdLst/>
            <a:ahLst/>
            <a:cxnLst/>
            <a:rect l="l" t="t" r="r" b="b"/>
            <a:pathLst>
              <a:path w="158750" h="212090">
                <a:moveTo>
                  <a:pt x="81787" y="0"/>
                </a:moveTo>
                <a:lnTo>
                  <a:pt x="0" y="211836"/>
                </a:lnTo>
                <a:lnTo>
                  <a:pt x="158623" y="211836"/>
                </a:lnTo>
                <a:lnTo>
                  <a:pt x="8178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91400" y="480694"/>
            <a:ext cx="183515" cy="260985"/>
          </a:xfrm>
          <a:custGeom>
            <a:avLst/>
            <a:gdLst/>
            <a:ahLst/>
            <a:cxnLst/>
            <a:rect l="l" t="t" r="r" b="b"/>
            <a:pathLst>
              <a:path w="183515" h="260984">
                <a:moveTo>
                  <a:pt x="89458" y="0"/>
                </a:moveTo>
                <a:lnTo>
                  <a:pt x="51014" y="8588"/>
                </a:lnTo>
                <a:lnTo>
                  <a:pt x="22923" y="34416"/>
                </a:lnTo>
                <a:lnTo>
                  <a:pt x="5732" y="74929"/>
                </a:lnTo>
                <a:lnTo>
                  <a:pt x="0" y="127634"/>
                </a:lnTo>
                <a:lnTo>
                  <a:pt x="1362" y="158660"/>
                </a:lnTo>
                <a:lnTo>
                  <a:pt x="12264" y="208520"/>
                </a:lnTo>
                <a:lnTo>
                  <a:pt x="33888" y="241998"/>
                </a:lnTo>
                <a:lnTo>
                  <a:pt x="84251" y="260857"/>
                </a:lnTo>
                <a:lnTo>
                  <a:pt x="106983" y="258760"/>
                </a:lnTo>
                <a:lnTo>
                  <a:pt x="143844" y="241944"/>
                </a:lnTo>
                <a:lnTo>
                  <a:pt x="169086" y="208341"/>
                </a:lnTo>
                <a:lnTo>
                  <a:pt x="181787" y="158569"/>
                </a:lnTo>
                <a:lnTo>
                  <a:pt x="183375" y="127634"/>
                </a:lnTo>
                <a:lnTo>
                  <a:pt x="177505" y="71794"/>
                </a:lnTo>
                <a:lnTo>
                  <a:pt x="159896" y="31908"/>
                </a:lnTo>
                <a:lnTo>
                  <a:pt x="130547" y="7977"/>
                </a:lnTo>
                <a:lnTo>
                  <a:pt x="8945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80514" y="479298"/>
            <a:ext cx="96138" cy="911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03630" y="479298"/>
            <a:ext cx="96189" cy="9118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455798" y="430148"/>
            <a:ext cx="272415" cy="363220"/>
          </a:xfrm>
          <a:custGeom>
            <a:avLst/>
            <a:gdLst/>
            <a:ahLst/>
            <a:cxnLst/>
            <a:rect l="l" t="t" r="r" b="b"/>
            <a:pathLst>
              <a:path w="272414" h="363220">
                <a:moveTo>
                  <a:pt x="0" y="0"/>
                </a:moveTo>
                <a:lnTo>
                  <a:pt x="64388" y="0"/>
                </a:lnTo>
                <a:lnTo>
                  <a:pt x="64388" y="141986"/>
                </a:lnTo>
                <a:lnTo>
                  <a:pt x="208914" y="141986"/>
                </a:lnTo>
                <a:lnTo>
                  <a:pt x="208914" y="0"/>
                </a:lnTo>
                <a:lnTo>
                  <a:pt x="272288" y="0"/>
                </a:lnTo>
                <a:lnTo>
                  <a:pt x="272288" y="362712"/>
                </a:lnTo>
                <a:lnTo>
                  <a:pt x="208914" y="362712"/>
                </a:lnTo>
                <a:lnTo>
                  <a:pt x="208914" y="199389"/>
                </a:lnTo>
                <a:lnTo>
                  <a:pt x="64388" y="199389"/>
                </a:lnTo>
                <a:lnTo>
                  <a:pt x="64388" y="362712"/>
                </a:lnTo>
                <a:lnTo>
                  <a:pt x="0" y="3627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120138" y="429894"/>
            <a:ext cx="300355" cy="363220"/>
          </a:xfrm>
          <a:custGeom>
            <a:avLst/>
            <a:gdLst/>
            <a:ahLst/>
            <a:cxnLst/>
            <a:rect l="l" t="t" r="r" b="b"/>
            <a:pathLst>
              <a:path w="300355" h="363220">
                <a:moveTo>
                  <a:pt x="132842" y="0"/>
                </a:moveTo>
                <a:lnTo>
                  <a:pt x="178688" y="0"/>
                </a:lnTo>
                <a:lnTo>
                  <a:pt x="299847" y="325119"/>
                </a:lnTo>
                <a:lnTo>
                  <a:pt x="299847" y="362965"/>
                </a:lnTo>
                <a:lnTo>
                  <a:pt x="0" y="362965"/>
                </a:lnTo>
                <a:lnTo>
                  <a:pt x="0" y="325119"/>
                </a:lnTo>
                <a:lnTo>
                  <a:pt x="13284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517014" y="426338"/>
            <a:ext cx="245110" cy="367030"/>
          </a:xfrm>
          <a:custGeom>
            <a:avLst/>
            <a:gdLst/>
            <a:ahLst/>
            <a:cxnLst/>
            <a:rect l="l" t="t" r="r" b="b"/>
            <a:pathLst>
              <a:path w="245110" h="367030">
                <a:moveTo>
                  <a:pt x="102743" y="0"/>
                </a:moveTo>
                <a:lnTo>
                  <a:pt x="153035" y="6096"/>
                </a:lnTo>
                <a:lnTo>
                  <a:pt x="191134" y="24384"/>
                </a:lnTo>
                <a:lnTo>
                  <a:pt x="221245" y="72354"/>
                </a:lnTo>
                <a:lnTo>
                  <a:pt x="223265" y="93472"/>
                </a:lnTo>
                <a:lnTo>
                  <a:pt x="220388" y="113879"/>
                </a:lnTo>
                <a:lnTo>
                  <a:pt x="211772" y="132048"/>
                </a:lnTo>
                <a:lnTo>
                  <a:pt x="197441" y="147978"/>
                </a:lnTo>
                <a:lnTo>
                  <a:pt x="177418" y="161671"/>
                </a:lnTo>
                <a:lnTo>
                  <a:pt x="206996" y="176478"/>
                </a:lnTo>
                <a:lnTo>
                  <a:pt x="228107" y="197643"/>
                </a:lnTo>
                <a:lnTo>
                  <a:pt x="240766" y="225143"/>
                </a:lnTo>
                <a:lnTo>
                  <a:pt x="244983" y="258952"/>
                </a:lnTo>
                <a:lnTo>
                  <a:pt x="242649" y="282505"/>
                </a:lnTo>
                <a:lnTo>
                  <a:pt x="223980" y="321800"/>
                </a:lnTo>
                <a:lnTo>
                  <a:pt x="187543" y="350234"/>
                </a:lnTo>
                <a:lnTo>
                  <a:pt x="139243" y="364712"/>
                </a:lnTo>
                <a:lnTo>
                  <a:pt x="110997" y="366522"/>
                </a:lnTo>
                <a:lnTo>
                  <a:pt x="0" y="366522"/>
                </a:lnTo>
                <a:lnTo>
                  <a:pt x="0" y="3810"/>
                </a:lnTo>
                <a:lnTo>
                  <a:pt x="38431" y="2143"/>
                </a:lnTo>
                <a:lnTo>
                  <a:pt x="68373" y="952"/>
                </a:lnTo>
                <a:lnTo>
                  <a:pt x="89814" y="238"/>
                </a:lnTo>
                <a:lnTo>
                  <a:pt x="10274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40092" y="426338"/>
            <a:ext cx="245110" cy="367030"/>
          </a:xfrm>
          <a:custGeom>
            <a:avLst/>
            <a:gdLst/>
            <a:ahLst/>
            <a:cxnLst/>
            <a:rect l="l" t="t" r="r" b="b"/>
            <a:pathLst>
              <a:path w="245109" h="367030">
                <a:moveTo>
                  <a:pt x="102831" y="0"/>
                </a:moveTo>
                <a:lnTo>
                  <a:pt x="153046" y="6096"/>
                </a:lnTo>
                <a:lnTo>
                  <a:pt x="191173" y="24384"/>
                </a:lnTo>
                <a:lnTo>
                  <a:pt x="221260" y="72354"/>
                </a:lnTo>
                <a:lnTo>
                  <a:pt x="223265" y="93472"/>
                </a:lnTo>
                <a:lnTo>
                  <a:pt x="220401" y="113879"/>
                </a:lnTo>
                <a:lnTo>
                  <a:pt x="211805" y="132048"/>
                </a:lnTo>
                <a:lnTo>
                  <a:pt x="197478" y="147978"/>
                </a:lnTo>
                <a:lnTo>
                  <a:pt x="177419" y="161671"/>
                </a:lnTo>
                <a:lnTo>
                  <a:pt x="207015" y="176478"/>
                </a:lnTo>
                <a:lnTo>
                  <a:pt x="228157" y="197643"/>
                </a:lnTo>
                <a:lnTo>
                  <a:pt x="240842" y="225143"/>
                </a:lnTo>
                <a:lnTo>
                  <a:pt x="245071" y="258952"/>
                </a:lnTo>
                <a:lnTo>
                  <a:pt x="242733" y="282505"/>
                </a:lnTo>
                <a:lnTo>
                  <a:pt x="224026" y="321800"/>
                </a:lnTo>
                <a:lnTo>
                  <a:pt x="187580" y="350234"/>
                </a:lnTo>
                <a:lnTo>
                  <a:pt x="139259" y="364712"/>
                </a:lnTo>
                <a:lnTo>
                  <a:pt x="111010" y="366522"/>
                </a:lnTo>
                <a:lnTo>
                  <a:pt x="0" y="366522"/>
                </a:lnTo>
                <a:lnTo>
                  <a:pt x="0" y="3810"/>
                </a:lnTo>
                <a:lnTo>
                  <a:pt x="38482" y="2143"/>
                </a:lnTo>
                <a:lnTo>
                  <a:pt x="68451" y="952"/>
                </a:lnTo>
                <a:lnTo>
                  <a:pt x="89902" y="238"/>
                </a:lnTo>
                <a:lnTo>
                  <a:pt x="10283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163269" y="424941"/>
            <a:ext cx="315595" cy="368300"/>
          </a:xfrm>
          <a:custGeom>
            <a:avLst/>
            <a:gdLst/>
            <a:ahLst/>
            <a:cxnLst/>
            <a:rect l="l" t="t" r="r" b="b"/>
            <a:pathLst>
              <a:path w="315594" h="368300">
                <a:moveTo>
                  <a:pt x="142290" y="0"/>
                </a:moveTo>
                <a:lnTo>
                  <a:pt x="172008" y="0"/>
                </a:lnTo>
                <a:lnTo>
                  <a:pt x="315137" y="367919"/>
                </a:lnTo>
                <a:lnTo>
                  <a:pt x="241096" y="367919"/>
                </a:lnTo>
                <a:lnTo>
                  <a:pt x="156387" y="122936"/>
                </a:lnTo>
                <a:lnTo>
                  <a:pt x="72605" y="367919"/>
                </a:lnTo>
                <a:lnTo>
                  <a:pt x="0" y="367919"/>
                </a:lnTo>
                <a:lnTo>
                  <a:pt x="14229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792732" y="423418"/>
            <a:ext cx="317500" cy="369570"/>
          </a:xfrm>
          <a:custGeom>
            <a:avLst/>
            <a:gdLst/>
            <a:ahLst/>
            <a:cxnLst/>
            <a:rect l="l" t="t" r="r" b="b"/>
            <a:pathLst>
              <a:path w="317500" h="369570">
                <a:moveTo>
                  <a:pt x="154812" y="0"/>
                </a:moveTo>
                <a:lnTo>
                  <a:pt x="224377" y="12192"/>
                </a:lnTo>
                <a:lnTo>
                  <a:pt x="275463" y="48768"/>
                </a:lnTo>
                <a:lnTo>
                  <a:pt x="306720" y="107267"/>
                </a:lnTo>
                <a:lnTo>
                  <a:pt x="317119" y="184912"/>
                </a:lnTo>
                <a:lnTo>
                  <a:pt x="313521" y="224678"/>
                </a:lnTo>
                <a:lnTo>
                  <a:pt x="302720" y="260350"/>
                </a:lnTo>
                <a:lnTo>
                  <a:pt x="284704" y="291925"/>
                </a:lnTo>
                <a:lnTo>
                  <a:pt x="259461" y="319405"/>
                </a:lnTo>
                <a:lnTo>
                  <a:pt x="317119" y="319405"/>
                </a:lnTo>
                <a:lnTo>
                  <a:pt x="317119" y="369443"/>
                </a:lnTo>
                <a:lnTo>
                  <a:pt x="178435" y="369443"/>
                </a:lnTo>
                <a:lnTo>
                  <a:pt x="178435" y="322834"/>
                </a:lnTo>
                <a:lnTo>
                  <a:pt x="197082" y="305355"/>
                </a:lnTo>
                <a:lnTo>
                  <a:pt x="212645" y="288353"/>
                </a:lnTo>
                <a:lnTo>
                  <a:pt x="234569" y="255778"/>
                </a:lnTo>
                <a:lnTo>
                  <a:pt x="249213" y="203985"/>
                </a:lnTo>
                <a:lnTo>
                  <a:pt x="250190" y="184912"/>
                </a:lnTo>
                <a:lnTo>
                  <a:pt x="244234" y="129071"/>
                </a:lnTo>
                <a:lnTo>
                  <a:pt x="226361" y="89185"/>
                </a:lnTo>
                <a:lnTo>
                  <a:pt x="196558" y="65254"/>
                </a:lnTo>
                <a:lnTo>
                  <a:pt x="154812" y="57277"/>
                </a:lnTo>
                <a:lnTo>
                  <a:pt x="134790" y="59420"/>
                </a:lnTo>
                <a:lnTo>
                  <a:pt x="89535" y="91567"/>
                </a:lnTo>
                <a:lnTo>
                  <a:pt x="72564" y="132048"/>
                </a:lnTo>
                <a:lnTo>
                  <a:pt x="66929" y="184912"/>
                </a:lnTo>
                <a:lnTo>
                  <a:pt x="68240" y="203055"/>
                </a:lnTo>
                <a:lnTo>
                  <a:pt x="78769" y="241865"/>
                </a:lnTo>
                <a:lnTo>
                  <a:pt x="99179" y="282130"/>
                </a:lnTo>
                <a:lnTo>
                  <a:pt x="124515" y="312229"/>
                </a:lnTo>
                <a:lnTo>
                  <a:pt x="138684" y="322707"/>
                </a:lnTo>
                <a:lnTo>
                  <a:pt x="138684" y="369443"/>
                </a:lnTo>
                <a:lnTo>
                  <a:pt x="0" y="369443"/>
                </a:lnTo>
                <a:lnTo>
                  <a:pt x="0" y="319405"/>
                </a:lnTo>
                <a:lnTo>
                  <a:pt x="53975" y="319405"/>
                </a:lnTo>
                <a:lnTo>
                  <a:pt x="30378" y="291693"/>
                </a:lnTo>
                <a:lnTo>
                  <a:pt x="13509" y="260016"/>
                </a:lnTo>
                <a:lnTo>
                  <a:pt x="3379" y="224410"/>
                </a:lnTo>
                <a:lnTo>
                  <a:pt x="0" y="184912"/>
                </a:lnTo>
                <a:lnTo>
                  <a:pt x="2619" y="147625"/>
                </a:lnTo>
                <a:lnTo>
                  <a:pt x="23574" y="82006"/>
                </a:lnTo>
                <a:lnTo>
                  <a:pt x="64623" y="30218"/>
                </a:lnTo>
                <a:lnTo>
                  <a:pt x="121098" y="3357"/>
                </a:lnTo>
                <a:lnTo>
                  <a:pt x="15481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824496" y="423418"/>
            <a:ext cx="317500" cy="375920"/>
          </a:xfrm>
          <a:custGeom>
            <a:avLst/>
            <a:gdLst/>
            <a:ahLst/>
            <a:cxnLst/>
            <a:rect l="l" t="t" r="r" b="b"/>
            <a:pathLst>
              <a:path w="317500" h="375920">
                <a:moveTo>
                  <a:pt x="156362" y="0"/>
                </a:moveTo>
                <a:lnTo>
                  <a:pt x="224939" y="12080"/>
                </a:lnTo>
                <a:lnTo>
                  <a:pt x="275551" y="48260"/>
                </a:lnTo>
                <a:lnTo>
                  <a:pt x="306773" y="106489"/>
                </a:lnTo>
                <a:lnTo>
                  <a:pt x="317182" y="184912"/>
                </a:lnTo>
                <a:lnTo>
                  <a:pt x="314472" y="226867"/>
                </a:lnTo>
                <a:lnTo>
                  <a:pt x="306341" y="264144"/>
                </a:lnTo>
                <a:lnTo>
                  <a:pt x="273811" y="324612"/>
                </a:lnTo>
                <a:lnTo>
                  <a:pt x="221470" y="362902"/>
                </a:lnTo>
                <a:lnTo>
                  <a:pt x="151155" y="375666"/>
                </a:lnTo>
                <a:lnTo>
                  <a:pt x="116434" y="372451"/>
                </a:lnTo>
                <a:lnTo>
                  <a:pt x="60185" y="346733"/>
                </a:lnTo>
                <a:lnTo>
                  <a:pt x="21747" y="296229"/>
                </a:lnTo>
                <a:lnTo>
                  <a:pt x="2416" y="226558"/>
                </a:lnTo>
                <a:lnTo>
                  <a:pt x="0" y="184912"/>
                </a:lnTo>
                <a:lnTo>
                  <a:pt x="2655" y="147714"/>
                </a:lnTo>
                <a:lnTo>
                  <a:pt x="23901" y="82131"/>
                </a:lnTo>
                <a:lnTo>
                  <a:pt x="65549" y="30218"/>
                </a:lnTo>
                <a:lnTo>
                  <a:pt x="122484" y="3357"/>
                </a:lnTo>
                <a:lnTo>
                  <a:pt x="15636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935732" y="415290"/>
            <a:ext cx="1327022" cy="38481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058792" y="536194"/>
            <a:ext cx="87630" cy="133985"/>
          </a:xfrm>
          <a:custGeom>
            <a:avLst/>
            <a:gdLst/>
            <a:ahLst/>
            <a:cxnLst/>
            <a:rect l="l" t="t" r="r" b="b"/>
            <a:pathLst>
              <a:path w="87629" h="133984">
                <a:moveTo>
                  <a:pt x="43687" y="0"/>
                </a:moveTo>
                <a:lnTo>
                  <a:pt x="0" y="133730"/>
                </a:lnTo>
                <a:lnTo>
                  <a:pt x="87249" y="133730"/>
                </a:lnTo>
                <a:lnTo>
                  <a:pt x="4368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148964" y="501776"/>
            <a:ext cx="90550" cy="21221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997835" y="501141"/>
            <a:ext cx="90931" cy="2123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636645" y="430148"/>
            <a:ext cx="300990" cy="363220"/>
          </a:xfrm>
          <a:custGeom>
            <a:avLst/>
            <a:gdLst/>
            <a:ahLst/>
            <a:cxnLst/>
            <a:rect l="l" t="t" r="r" b="b"/>
            <a:pathLst>
              <a:path w="300989" h="363220">
                <a:moveTo>
                  <a:pt x="0" y="0"/>
                </a:moveTo>
                <a:lnTo>
                  <a:pt x="300608" y="0"/>
                </a:lnTo>
                <a:lnTo>
                  <a:pt x="300608" y="56768"/>
                </a:lnTo>
                <a:lnTo>
                  <a:pt x="179704" y="56768"/>
                </a:lnTo>
                <a:lnTo>
                  <a:pt x="179704" y="362712"/>
                </a:lnTo>
                <a:lnTo>
                  <a:pt x="115188" y="362712"/>
                </a:lnTo>
                <a:lnTo>
                  <a:pt x="115188" y="56768"/>
                </a:lnTo>
                <a:lnTo>
                  <a:pt x="0" y="5676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321811" y="430148"/>
            <a:ext cx="309245" cy="363220"/>
          </a:xfrm>
          <a:custGeom>
            <a:avLst/>
            <a:gdLst/>
            <a:ahLst/>
            <a:cxnLst/>
            <a:rect l="l" t="t" r="r" b="b"/>
            <a:pathLst>
              <a:path w="309245" h="363220">
                <a:moveTo>
                  <a:pt x="0" y="0"/>
                </a:moveTo>
                <a:lnTo>
                  <a:pt x="68579" y="0"/>
                </a:lnTo>
                <a:lnTo>
                  <a:pt x="154812" y="154559"/>
                </a:lnTo>
                <a:lnTo>
                  <a:pt x="241046" y="0"/>
                </a:lnTo>
                <a:lnTo>
                  <a:pt x="308990" y="0"/>
                </a:lnTo>
                <a:lnTo>
                  <a:pt x="187325" y="214122"/>
                </a:lnTo>
                <a:lnTo>
                  <a:pt x="187325" y="362712"/>
                </a:lnTo>
                <a:lnTo>
                  <a:pt x="122936" y="362712"/>
                </a:lnTo>
                <a:lnTo>
                  <a:pt x="122936" y="21412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943603" y="424941"/>
            <a:ext cx="319405" cy="368300"/>
          </a:xfrm>
          <a:custGeom>
            <a:avLst/>
            <a:gdLst/>
            <a:ahLst/>
            <a:cxnLst/>
            <a:rect l="l" t="t" r="r" b="b"/>
            <a:pathLst>
              <a:path w="319404" h="368300">
                <a:moveTo>
                  <a:pt x="145161" y="0"/>
                </a:moveTo>
                <a:lnTo>
                  <a:pt x="172974" y="0"/>
                </a:lnTo>
                <a:lnTo>
                  <a:pt x="319150" y="367919"/>
                </a:lnTo>
                <a:lnTo>
                  <a:pt x="248285" y="367919"/>
                </a:lnTo>
                <a:lnTo>
                  <a:pt x="221234" y="294386"/>
                </a:lnTo>
                <a:lnTo>
                  <a:pt x="96900" y="294386"/>
                </a:lnTo>
                <a:lnTo>
                  <a:pt x="72136" y="367919"/>
                </a:lnTo>
                <a:lnTo>
                  <a:pt x="0" y="367919"/>
                </a:lnTo>
                <a:lnTo>
                  <a:pt x="14516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935732" y="415290"/>
            <a:ext cx="365760" cy="384810"/>
          </a:xfrm>
          <a:custGeom>
            <a:avLst/>
            <a:gdLst/>
            <a:ahLst/>
            <a:cxnLst/>
            <a:rect l="l" t="t" r="r" b="b"/>
            <a:pathLst>
              <a:path w="365760" h="384809">
                <a:moveTo>
                  <a:pt x="151256" y="0"/>
                </a:moveTo>
                <a:lnTo>
                  <a:pt x="215137" y="0"/>
                </a:lnTo>
                <a:lnTo>
                  <a:pt x="215137" y="37592"/>
                </a:lnTo>
                <a:lnTo>
                  <a:pt x="248858" y="41969"/>
                </a:lnTo>
                <a:lnTo>
                  <a:pt x="304345" y="64345"/>
                </a:lnTo>
                <a:lnTo>
                  <a:pt x="343471" y="104296"/>
                </a:lnTo>
                <a:lnTo>
                  <a:pt x="363283" y="158537"/>
                </a:lnTo>
                <a:lnTo>
                  <a:pt x="365759" y="190754"/>
                </a:lnTo>
                <a:lnTo>
                  <a:pt x="363257" y="222186"/>
                </a:lnTo>
                <a:lnTo>
                  <a:pt x="343203" y="276478"/>
                </a:lnTo>
                <a:lnTo>
                  <a:pt x="303649" y="318390"/>
                </a:lnTo>
                <a:lnTo>
                  <a:pt x="248404" y="342255"/>
                </a:lnTo>
                <a:lnTo>
                  <a:pt x="215137" y="347090"/>
                </a:lnTo>
                <a:lnTo>
                  <a:pt x="215137" y="384810"/>
                </a:lnTo>
                <a:lnTo>
                  <a:pt x="151256" y="384810"/>
                </a:lnTo>
                <a:lnTo>
                  <a:pt x="151256" y="347090"/>
                </a:lnTo>
                <a:lnTo>
                  <a:pt x="117512" y="342733"/>
                </a:lnTo>
                <a:lnTo>
                  <a:pt x="61835" y="320444"/>
                </a:lnTo>
                <a:lnTo>
                  <a:pt x="22449" y="280608"/>
                </a:lnTo>
                <a:lnTo>
                  <a:pt x="2498" y="226558"/>
                </a:lnTo>
                <a:lnTo>
                  <a:pt x="0" y="194437"/>
                </a:lnTo>
                <a:lnTo>
                  <a:pt x="2524" y="163056"/>
                </a:lnTo>
                <a:lnTo>
                  <a:pt x="22717" y="108676"/>
                </a:lnTo>
                <a:lnTo>
                  <a:pt x="62460" y="66506"/>
                </a:lnTo>
                <a:lnTo>
                  <a:pt x="117895" y="42451"/>
                </a:lnTo>
                <a:lnTo>
                  <a:pt x="151256" y="37592"/>
                </a:lnTo>
                <a:lnTo>
                  <a:pt x="15125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02919" y="856869"/>
            <a:ext cx="3761232" cy="502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02919" y="856869"/>
            <a:ext cx="3761740" cy="50800"/>
          </a:xfrm>
          <a:custGeom>
            <a:avLst/>
            <a:gdLst/>
            <a:ahLst/>
            <a:cxnLst/>
            <a:rect l="l" t="t" r="r" b="b"/>
            <a:pathLst>
              <a:path w="3761740" h="50800">
                <a:moveTo>
                  <a:pt x="0" y="50291"/>
                </a:moveTo>
                <a:lnTo>
                  <a:pt x="3761232" y="50291"/>
                </a:lnTo>
                <a:lnTo>
                  <a:pt x="3761232" y="0"/>
                </a:lnTo>
                <a:lnTo>
                  <a:pt x="0" y="0"/>
                </a:lnTo>
                <a:lnTo>
                  <a:pt x="0" y="50291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258254" y="1290929"/>
            <a:ext cx="7177405" cy="497967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287020" indent="-274955">
              <a:lnSpc>
                <a:spcPct val="100000"/>
              </a:lnSpc>
              <a:spcBef>
                <a:spcPts val="700"/>
              </a:spcBef>
              <a:buClr>
                <a:srgbClr val="B03E9A"/>
              </a:buClr>
              <a:buSzPct val="72500"/>
              <a:buFont typeface="Wingdings 2"/>
              <a:buChar char=""/>
              <a:tabLst>
                <a:tab pos="287655" algn="l"/>
              </a:tabLst>
            </a:pPr>
            <a:r>
              <a:rPr dirty="0" sz="2000" spc="-5" b="1">
                <a:solidFill>
                  <a:srgbClr val="A24A73"/>
                </a:solidFill>
                <a:latin typeface="Trebuchet MS"/>
                <a:cs typeface="Trebuchet MS"/>
              </a:rPr>
              <a:t>Πολλαπλασιαζόμενα </a:t>
            </a:r>
            <a:r>
              <a:rPr dirty="0" sz="2000" b="1">
                <a:solidFill>
                  <a:srgbClr val="A24A73"/>
                </a:solidFill>
                <a:latin typeface="Trebuchet MS"/>
                <a:cs typeface="Trebuchet MS"/>
              </a:rPr>
              <a:t>με </a:t>
            </a:r>
            <a:r>
              <a:rPr dirty="0" sz="2000" spc="-5" b="1">
                <a:solidFill>
                  <a:srgbClr val="A24A73"/>
                </a:solidFill>
                <a:latin typeface="Trebuchet MS"/>
                <a:cs typeface="Trebuchet MS"/>
              </a:rPr>
              <a:t>υπόγεια </a:t>
            </a:r>
            <a:r>
              <a:rPr dirty="0" sz="2000" b="1">
                <a:solidFill>
                  <a:srgbClr val="A24A73"/>
                </a:solidFill>
                <a:latin typeface="Trebuchet MS"/>
                <a:cs typeface="Trebuchet MS"/>
              </a:rPr>
              <a:t>βλαστικά</a:t>
            </a:r>
            <a:r>
              <a:rPr dirty="0" sz="2000" spc="-90" b="1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2000" spc="-5" b="1">
                <a:solidFill>
                  <a:srgbClr val="A24A73"/>
                </a:solidFill>
                <a:latin typeface="Trebuchet MS"/>
                <a:cs typeface="Trebuchet MS"/>
              </a:rPr>
              <a:t>τμήματα.</a:t>
            </a:r>
            <a:endParaRPr sz="2000">
              <a:latin typeface="Trebuchet MS"/>
              <a:cs typeface="Trebuchet MS"/>
            </a:endParaRPr>
          </a:p>
          <a:p>
            <a:pPr marL="287020" indent="-274955">
              <a:lnSpc>
                <a:spcPct val="100000"/>
              </a:lnSpc>
              <a:spcBef>
                <a:spcPts val="600"/>
              </a:spcBef>
              <a:buClr>
                <a:srgbClr val="B03E9A"/>
              </a:buClr>
              <a:buSzPct val="72500"/>
              <a:buFont typeface="Wingdings 2"/>
              <a:buChar char=""/>
              <a:tabLst>
                <a:tab pos="287655" algn="l"/>
              </a:tabLst>
            </a:pPr>
            <a:r>
              <a:rPr dirty="0" sz="2000" spc="-5" b="1">
                <a:solidFill>
                  <a:srgbClr val="A24A73"/>
                </a:solidFill>
                <a:latin typeface="Trebuchet MS"/>
                <a:cs typeface="Trebuchet MS"/>
              </a:rPr>
              <a:t>ΒΟΛΒΟΙ (τουλίπα, νάρκισσος, υάκινθος,</a:t>
            </a:r>
            <a:r>
              <a:rPr dirty="0" sz="2000" spc="-50" b="1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2000" spc="-5" b="1">
                <a:solidFill>
                  <a:srgbClr val="A24A73"/>
                </a:solidFill>
                <a:latin typeface="Trebuchet MS"/>
                <a:cs typeface="Trebuchet MS"/>
              </a:rPr>
              <a:t>αμαρυλλίς)</a:t>
            </a:r>
            <a:endParaRPr sz="2000">
              <a:latin typeface="Trebuchet MS"/>
              <a:cs typeface="Trebuchet MS"/>
            </a:endParaRPr>
          </a:p>
          <a:p>
            <a:pPr marL="287020" indent="-274955">
              <a:lnSpc>
                <a:spcPct val="100000"/>
              </a:lnSpc>
              <a:spcBef>
                <a:spcPts val="600"/>
              </a:spcBef>
              <a:buClr>
                <a:srgbClr val="B03E9A"/>
              </a:buClr>
              <a:buSzPct val="72500"/>
              <a:buFont typeface="Wingdings 2"/>
              <a:buChar char=""/>
              <a:tabLst>
                <a:tab pos="287655" algn="l"/>
              </a:tabLst>
            </a:pPr>
            <a:r>
              <a:rPr dirty="0" sz="2000" spc="-5" b="1">
                <a:solidFill>
                  <a:srgbClr val="A24A73"/>
                </a:solidFill>
                <a:latin typeface="Trebuchet MS"/>
                <a:cs typeface="Trebuchet MS"/>
              </a:rPr>
              <a:t>ΚΟΡΜΟΙ </a:t>
            </a:r>
            <a:r>
              <a:rPr dirty="0" sz="2000" b="1">
                <a:solidFill>
                  <a:srgbClr val="A24A73"/>
                </a:solidFill>
                <a:latin typeface="Trebuchet MS"/>
                <a:cs typeface="Trebuchet MS"/>
              </a:rPr>
              <a:t>(φρέζια,</a:t>
            </a:r>
            <a:r>
              <a:rPr dirty="0" sz="2000" spc="-20" b="1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2000" spc="-5" b="1">
                <a:solidFill>
                  <a:srgbClr val="A24A73"/>
                </a:solidFill>
                <a:latin typeface="Trebuchet MS"/>
                <a:cs typeface="Trebuchet MS"/>
              </a:rPr>
              <a:t>γλαδίολος)</a:t>
            </a:r>
            <a:endParaRPr sz="2000">
              <a:latin typeface="Trebuchet MS"/>
              <a:cs typeface="Trebuchet MS"/>
            </a:endParaRPr>
          </a:p>
          <a:p>
            <a:pPr marL="287020" indent="-274955">
              <a:lnSpc>
                <a:spcPct val="100000"/>
              </a:lnSpc>
              <a:spcBef>
                <a:spcPts val="600"/>
              </a:spcBef>
              <a:buClr>
                <a:srgbClr val="B03E9A"/>
              </a:buClr>
              <a:buSzPct val="72500"/>
              <a:buFont typeface="Wingdings 2"/>
              <a:buChar char=""/>
              <a:tabLst>
                <a:tab pos="287655" algn="l"/>
              </a:tabLst>
            </a:pPr>
            <a:r>
              <a:rPr dirty="0" sz="2000" b="1">
                <a:solidFill>
                  <a:srgbClr val="A24A73"/>
                </a:solidFill>
                <a:latin typeface="Trebuchet MS"/>
                <a:cs typeface="Trebuchet MS"/>
              </a:rPr>
              <a:t>ΡΙΖΩΜΑΤΑ </a:t>
            </a:r>
            <a:r>
              <a:rPr dirty="0" sz="2000" spc="-5" b="1">
                <a:solidFill>
                  <a:srgbClr val="A24A73"/>
                </a:solidFill>
                <a:latin typeface="Trebuchet MS"/>
                <a:cs typeface="Trebuchet MS"/>
              </a:rPr>
              <a:t>(κάλλα,</a:t>
            </a:r>
            <a:r>
              <a:rPr dirty="0" sz="2000" spc="-50" b="1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2000" spc="-5" b="1">
                <a:solidFill>
                  <a:srgbClr val="A24A73"/>
                </a:solidFill>
                <a:latin typeface="Trebuchet MS"/>
                <a:cs typeface="Trebuchet MS"/>
              </a:rPr>
              <a:t>κάννα)</a:t>
            </a:r>
            <a:endParaRPr sz="2000">
              <a:latin typeface="Trebuchet MS"/>
              <a:cs typeface="Trebuchet MS"/>
            </a:endParaRPr>
          </a:p>
          <a:p>
            <a:pPr marL="287020" indent="-274955">
              <a:lnSpc>
                <a:spcPct val="100000"/>
              </a:lnSpc>
              <a:spcBef>
                <a:spcPts val="600"/>
              </a:spcBef>
              <a:buClr>
                <a:srgbClr val="B03E9A"/>
              </a:buClr>
              <a:buSzPct val="72500"/>
              <a:buFont typeface="Wingdings 2"/>
              <a:buChar char=""/>
              <a:tabLst>
                <a:tab pos="287655" algn="l"/>
              </a:tabLst>
            </a:pPr>
            <a:r>
              <a:rPr dirty="0" sz="2000" spc="-5" b="1">
                <a:solidFill>
                  <a:srgbClr val="A24A73"/>
                </a:solidFill>
                <a:latin typeface="Trebuchet MS"/>
                <a:cs typeface="Trebuchet MS"/>
              </a:rPr>
              <a:t>ΚΟΝΔΥΛΟΙ (ντάλια,</a:t>
            </a:r>
            <a:r>
              <a:rPr dirty="0" sz="2000" spc="-25" b="1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2000" spc="-5" b="1">
                <a:solidFill>
                  <a:srgbClr val="A24A73"/>
                </a:solidFill>
                <a:latin typeface="Trebuchet MS"/>
                <a:cs typeface="Trebuchet MS"/>
              </a:rPr>
              <a:t>ανεμώνη)</a:t>
            </a:r>
            <a:endParaRPr sz="2000">
              <a:latin typeface="Trebuchet MS"/>
              <a:cs typeface="Trebuchet MS"/>
            </a:endParaRPr>
          </a:p>
          <a:p>
            <a:pPr marL="12700" marR="3282315" indent="-635">
              <a:lnSpc>
                <a:spcPct val="125000"/>
              </a:lnSpc>
              <a:spcBef>
                <a:spcPts val="5"/>
              </a:spcBef>
            </a:pPr>
            <a:r>
              <a:rPr dirty="0" u="heavy" sz="2000" spc="-50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000" i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Ανοιξιάτικα ή </a:t>
            </a:r>
            <a:r>
              <a:rPr dirty="0" u="heavy" sz="2000" spc="-5" i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χειμερινοεαρινά </a:t>
            </a:r>
            <a:r>
              <a:rPr dirty="0" sz="2000" spc="-5" i="1">
                <a:latin typeface="Trebuchet MS"/>
                <a:cs typeface="Trebuchet MS"/>
              </a:rPr>
              <a:t> </a:t>
            </a:r>
            <a:r>
              <a:rPr dirty="0" sz="2000" spc="-5">
                <a:latin typeface="Trebuchet MS"/>
                <a:cs typeface="Trebuchet MS"/>
              </a:rPr>
              <a:t>Φυτεύονται </a:t>
            </a:r>
            <a:r>
              <a:rPr dirty="0" sz="2000">
                <a:latin typeface="Trebuchet MS"/>
                <a:cs typeface="Trebuchet MS"/>
              </a:rPr>
              <a:t>Σεπτέμβρη –</a:t>
            </a:r>
            <a:r>
              <a:rPr dirty="0" sz="2000" spc="-9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Οκτώβρη  Ανθίζουν </a:t>
            </a:r>
            <a:r>
              <a:rPr dirty="0" sz="2000" spc="-5">
                <a:latin typeface="Trebuchet MS"/>
                <a:cs typeface="Trebuchet MS"/>
              </a:rPr>
              <a:t>Χειμώνα </a:t>
            </a:r>
            <a:r>
              <a:rPr dirty="0" sz="2000">
                <a:latin typeface="Trebuchet MS"/>
                <a:cs typeface="Trebuchet MS"/>
              </a:rPr>
              <a:t>και</a:t>
            </a:r>
            <a:r>
              <a:rPr dirty="0" sz="2000" spc="-8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Άνοιξη.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000" spc="-5">
                <a:latin typeface="Trebuchet MS"/>
                <a:cs typeface="Trebuchet MS"/>
              </a:rPr>
              <a:t>(τουλίπα, νάρκισσος, </a:t>
            </a:r>
            <a:r>
              <a:rPr dirty="0" sz="2000">
                <a:latin typeface="Trebuchet MS"/>
                <a:cs typeface="Trebuchet MS"/>
              </a:rPr>
              <a:t>ανεμώνες, </a:t>
            </a:r>
            <a:r>
              <a:rPr dirty="0" sz="2000" spc="-5">
                <a:latin typeface="Trebuchet MS"/>
                <a:cs typeface="Trebuchet MS"/>
              </a:rPr>
              <a:t>αμαρυλλίς, </a:t>
            </a:r>
            <a:r>
              <a:rPr dirty="0" sz="2000">
                <a:latin typeface="Trebuchet MS"/>
                <a:cs typeface="Trebuchet MS"/>
              </a:rPr>
              <a:t>υάκινθος,</a:t>
            </a:r>
            <a:r>
              <a:rPr dirty="0" sz="2000" spc="-50">
                <a:latin typeface="Trebuchet MS"/>
                <a:cs typeface="Trebuchet MS"/>
              </a:rPr>
              <a:t> </a:t>
            </a:r>
            <a:r>
              <a:rPr dirty="0" sz="2000" spc="-5">
                <a:latin typeface="Trebuchet MS"/>
                <a:cs typeface="Trebuchet MS"/>
              </a:rPr>
              <a:t>φρέζια)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heavy" sz="2000" spc="-50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000" i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Καλοκαιρινά ή</a:t>
            </a:r>
            <a:r>
              <a:rPr dirty="0" u="heavy" sz="2000" spc="-35" i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2000" spc="-5" i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θερινοφθινοπωρινά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000" spc="-5">
                <a:latin typeface="Trebuchet MS"/>
                <a:cs typeface="Trebuchet MS"/>
              </a:rPr>
              <a:t>Φυτεύονται</a:t>
            </a:r>
            <a:r>
              <a:rPr dirty="0" sz="2000" spc="-4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Άνοιξη</a:t>
            </a:r>
            <a:endParaRPr sz="2000">
              <a:latin typeface="Trebuchet MS"/>
              <a:cs typeface="Trebuchet MS"/>
            </a:endParaRPr>
          </a:p>
          <a:p>
            <a:pPr marL="12700" marR="3065780">
              <a:lnSpc>
                <a:spcPct val="125000"/>
              </a:lnSpc>
            </a:pPr>
            <a:r>
              <a:rPr dirty="0" sz="2000">
                <a:latin typeface="Trebuchet MS"/>
                <a:cs typeface="Trebuchet MS"/>
              </a:rPr>
              <a:t>Ανθίζουν </a:t>
            </a:r>
            <a:r>
              <a:rPr dirty="0" sz="2000" spc="-5">
                <a:latin typeface="Trebuchet MS"/>
                <a:cs typeface="Trebuchet MS"/>
              </a:rPr>
              <a:t>καλοκαίρι </a:t>
            </a:r>
            <a:r>
              <a:rPr dirty="0" sz="2000">
                <a:latin typeface="Trebuchet MS"/>
                <a:cs typeface="Trebuchet MS"/>
              </a:rPr>
              <a:t>και</a:t>
            </a:r>
            <a:r>
              <a:rPr dirty="0" sz="2000" spc="-90">
                <a:latin typeface="Trebuchet MS"/>
                <a:cs typeface="Trebuchet MS"/>
              </a:rPr>
              <a:t> </a:t>
            </a:r>
            <a:r>
              <a:rPr dirty="0" sz="2000" spc="-5">
                <a:latin typeface="Trebuchet MS"/>
                <a:cs typeface="Trebuchet MS"/>
              </a:rPr>
              <a:t>φθινόπωρο.  (ντάλια, γλαδίολος, κάννα,</a:t>
            </a:r>
            <a:r>
              <a:rPr dirty="0" sz="2000">
                <a:latin typeface="Trebuchet MS"/>
                <a:cs typeface="Trebuchet MS"/>
              </a:rPr>
              <a:t> </a:t>
            </a:r>
            <a:r>
              <a:rPr dirty="0" sz="2000" spc="-5">
                <a:latin typeface="Trebuchet MS"/>
                <a:cs typeface="Trebuchet MS"/>
              </a:rPr>
              <a:t>κάλλα).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6145" y="218693"/>
            <a:ext cx="1621840" cy="3575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797811" y="403225"/>
            <a:ext cx="109727" cy="1182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6597" y="403225"/>
            <a:ext cx="109816" cy="1182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071623" y="272288"/>
            <a:ext cx="176402" cy="25019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40472" y="272288"/>
            <a:ext cx="176390" cy="25019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797811" y="271779"/>
            <a:ext cx="91566" cy="869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66597" y="271779"/>
            <a:ext cx="91643" cy="869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366645" y="225043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4" h="345440">
                <a:moveTo>
                  <a:pt x="0" y="0"/>
                </a:moveTo>
                <a:lnTo>
                  <a:pt x="61341" y="0"/>
                </a:lnTo>
                <a:lnTo>
                  <a:pt x="61341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737360" y="221488"/>
            <a:ext cx="233679" cy="349250"/>
          </a:xfrm>
          <a:custGeom>
            <a:avLst/>
            <a:gdLst/>
            <a:ahLst/>
            <a:cxnLst/>
            <a:rect l="l" t="t" r="r" b="b"/>
            <a:pathLst>
              <a:path w="233680" h="349250">
                <a:moveTo>
                  <a:pt x="97789" y="0"/>
                </a:moveTo>
                <a:lnTo>
                  <a:pt x="145653" y="5794"/>
                </a:lnTo>
                <a:lnTo>
                  <a:pt x="181990" y="23113"/>
                </a:lnTo>
                <a:lnTo>
                  <a:pt x="210566" y="68780"/>
                </a:lnTo>
                <a:lnTo>
                  <a:pt x="212470" y="88900"/>
                </a:lnTo>
                <a:lnTo>
                  <a:pt x="209754" y="108380"/>
                </a:lnTo>
                <a:lnTo>
                  <a:pt x="201596" y="125682"/>
                </a:lnTo>
                <a:lnTo>
                  <a:pt x="187985" y="140817"/>
                </a:lnTo>
                <a:lnTo>
                  <a:pt x="168909" y="153796"/>
                </a:lnTo>
                <a:lnTo>
                  <a:pt x="197080" y="167890"/>
                </a:lnTo>
                <a:lnTo>
                  <a:pt x="217201" y="188055"/>
                </a:lnTo>
                <a:lnTo>
                  <a:pt x="229274" y="214268"/>
                </a:lnTo>
                <a:lnTo>
                  <a:pt x="233298" y="246506"/>
                </a:lnTo>
                <a:lnTo>
                  <a:pt x="231062" y="268892"/>
                </a:lnTo>
                <a:lnTo>
                  <a:pt x="213207" y="306282"/>
                </a:lnTo>
                <a:lnTo>
                  <a:pt x="178512" y="333384"/>
                </a:lnTo>
                <a:lnTo>
                  <a:pt x="132550" y="347152"/>
                </a:lnTo>
                <a:lnTo>
                  <a:pt x="105663" y="348868"/>
                </a:lnTo>
                <a:lnTo>
                  <a:pt x="0" y="348868"/>
                </a:lnTo>
                <a:lnTo>
                  <a:pt x="0" y="3555"/>
                </a:lnTo>
                <a:lnTo>
                  <a:pt x="36621" y="1982"/>
                </a:lnTo>
                <a:lnTo>
                  <a:pt x="65135" y="873"/>
                </a:lnTo>
                <a:lnTo>
                  <a:pt x="85528" y="216"/>
                </a:lnTo>
                <a:lnTo>
                  <a:pt x="9778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06145" y="221488"/>
            <a:ext cx="233679" cy="349250"/>
          </a:xfrm>
          <a:custGeom>
            <a:avLst/>
            <a:gdLst/>
            <a:ahLst/>
            <a:cxnLst/>
            <a:rect l="l" t="t" r="r" b="b"/>
            <a:pathLst>
              <a:path w="233680" h="349250">
                <a:moveTo>
                  <a:pt x="97904" y="0"/>
                </a:moveTo>
                <a:lnTo>
                  <a:pt x="145695" y="5794"/>
                </a:lnTo>
                <a:lnTo>
                  <a:pt x="181990" y="23113"/>
                </a:lnTo>
                <a:lnTo>
                  <a:pt x="210637" y="68780"/>
                </a:lnTo>
                <a:lnTo>
                  <a:pt x="212547" y="88900"/>
                </a:lnTo>
                <a:lnTo>
                  <a:pt x="209818" y="108380"/>
                </a:lnTo>
                <a:lnTo>
                  <a:pt x="201633" y="125682"/>
                </a:lnTo>
                <a:lnTo>
                  <a:pt x="187992" y="140817"/>
                </a:lnTo>
                <a:lnTo>
                  <a:pt x="168897" y="153796"/>
                </a:lnTo>
                <a:lnTo>
                  <a:pt x="197074" y="167890"/>
                </a:lnTo>
                <a:lnTo>
                  <a:pt x="217200" y="188055"/>
                </a:lnTo>
                <a:lnTo>
                  <a:pt x="229274" y="214268"/>
                </a:lnTo>
                <a:lnTo>
                  <a:pt x="233299" y="246506"/>
                </a:lnTo>
                <a:lnTo>
                  <a:pt x="231072" y="268892"/>
                </a:lnTo>
                <a:lnTo>
                  <a:pt x="213260" y="306282"/>
                </a:lnTo>
                <a:lnTo>
                  <a:pt x="178573" y="333384"/>
                </a:lnTo>
                <a:lnTo>
                  <a:pt x="132578" y="347152"/>
                </a:lnTo>
                <a:lnTo>
                  <a:pt x="105689" y="348868"/>
                </a:lnTo>
                <a:lnTo>
                  <a:pt x="0" y="348868"/>
                </a:lnTo>
                <a:lnTo>
                  <a:pt x="0" y="3555"/>
                </a:lnTo>
                <a:lnTo>
                  <a:pt x="36637" y="1982"/>
                </a:lnTo>
                <a:lnTo>
                  <a:pt x="65168" y="873"/>
                </a:lnTo>
                <a:lnTo>
                  <a:pt x="85591" y="216"/>
                </a:lnTo>
                <a:lnTo>
                  <a:pt x="9790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400555" y="220090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5" h="350520">
                <a:moveTo>
                  <a:pt x="135381" y="0"/>
                </a:moveTo>
                <a:lnTo>
                  <a:pt x="163703" y="0"/>
                </a:lnTo>
                <a:lnTo>
                  <a:pt x="300100" y="350265"/>
                </a:lnTo>
                <a:lnTo>
                  <a:pt x="229488" y="350265"/>
                </a:lnTo>
                <a:lnTo>
                  <a:pt x="148844" y="116966"/>
                </a:lnTo>
                <a:lnTo>
                  <a:pt x="69087" y="350265"/>
                </a:lnTo>
                <a:lnTo>
                  <a:pt x="0" y="350265"/>
                </a:lnTo>
                <a:lnTo>
                  <a:pt x="1353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008885" y="218693"/>
            <a:ext cx="302260" cy="357505"/>
          </a:xfrm>
          <a:custGeom>
            <a:avLst/>
            <a:gdLst/>
            <a:ahLst/>
            <a:cxnLst/>
            <a:rect l="l" t="t" r="r" b="b"/>
            <a:pathLst>
              <a:path w="302260" h="357505">
                <a:moveTo>
                  <a:pt x="148844" y="0"/>
                </a:moveTo>
                <a:lnTo>
                  <a:pt x="214074" y="11445"/>
                </a:lnTo>
                <a:lnTo>
                  <a:pt x="262255" y="45847"/>
                </a:lnTo>
                <a:lnTo>
                  <a:pt x="291972" y="101298"/>
                </a:lnTo>
                <a:lnTo>
                  <a:pt x="301878" y="175894"/>
                </a:lnTo>
                <a:lnTo>
                  <a:pt x="299305" y="215925"/>
                </a:lnTo>
                <a:lnTo>
                  <a:pt x="278679" y="282461"/>
                </a:lnTo>
                <a:lnTo>
                  <a:pt x="237813" y="330233"/>
                </a:lnTo>
                <a:lnTo>
                  <a:pt x="179468" y="354478"/>
                </a:lnTo>
                <a:lnTo>
                  <a:pt x="143890" y="357504"/>
                </a:lnTo>
                <a:lnTo>
                  <a:pt x="110837" y="354455"/>
                </a:lnTo>
                <a:lnTo>
                  <a:pt x="57255" y="330019"/>
                </a:lnTo>
                <a:lnTo>
                  <a:pt x="20627" y="281961"/>
                </a:lnTo>
                <a:lnTo>
                  <a:pt x="2287" y="215616"/>
                </a:lnTo>
                <a:lnTo>
                  <a:pt x="0" y="175894"/>
                </a:lnTo>
                <a:lnTo>
                  <a:pt x="2524" y="140513"/>
                </a:lnTo>
                <a:lnTo>
                  <a:pt x="22717" y="78132"/>
                </a:lnTo>
                <a:lnTo>
                  <a:pt x="62368" y="28771"/>
                </a:lnTo>
                <a:lnTo>
                  <a:pt x="116574" y="3192"/>
                </a:lnTo>
                <a:lnTo>
                  <a:pt x="1488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077671" y="218693"/>
            <a:ext cx="302260" cy="357505"/>
          </a:xfrm>
          <a:custGeom>
            <a:avLst/>
            <a:gdLst/>
            <a:ahLst/>
            <a:cxnLst/>
            <a:rect l="l" t="t" r="r" b="b"/>
            <a:pathLst>
              <a:path w="302259" h="357505">
                <a:moveTo>
                  <a:pt x="148844" y="0"/>
                </a:moveTo>
                <a:lnTo>
                  <a:pt x="214118" y="11445"/>
                </a:lnTo>
                <a:lnTo>
                  <a:pt x="262305" y="45847"/>
                </a:lnTo>
                <a:lnTo>
                  <a:pt x="292023" y="101298"/>
                </a:lnTo>
                <a:lnTo>
                  <a:pt x="301929" y="175894"/>
                </a:lnTo>
                <a:lnTo>
                  <a:pt x="299356" y="215925"/>
                </a:lnTo>
                <a:lnTo>
                  <a:pt x="278730" y="282461"/>
                </a:lnTo>
                <a:lnTo>
                  <a:pt x="237863" y="330233"/>
                </a:lnTo>
                <a:lnTo>
                  <a:pt x="179498" y="354478"/>
                </a:lnTo>
                <a:lnTo>
                  <a:pt x="143891" y="357504"/>
                </a:lnTo>
                <a:lnTo>
                  <a:pt x="110837" y="354455"/>
                </a:lnTo>
                <a:lnTo>
                  <a:pt x="57292" y="330019"/>
                </a:lnTo>
                <a:lnTo>
                  <a:pt x="20702" y="281961"/>
                </a:lnTo>
                <a:lnTo>
                  <a:pt x="2300" y="215616"/>
                </a:lnTo>
                <a:lnTo>
                  <a:pt x="0" y="175894"/>
                </a:lnTo>
                <a:lnTo>
                  <a:pt x="2528" y="140513"/>
                </a:lnTo>
                <a:lnTo>
                  <a:pt x="22759" y="78132"/>
                </a:lnTo>
                <a:lnTo>
                  <a:pt x="62402" y="28771"/>
                </a:lnTo>
                <a:lnTo>
                  <a:pt x="116594" y="3192"/>
                </a:lnTo>
                <a:lnTo>
                  <a:pt x="1488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364098" y="48640"/>
            <a:ext cx="2743200" cy="36576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95249" y="681608"/>
            <a:ext cx="4324096" cy="28799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725161" y="4004995"/>
            <a:ext cx="3529965" cy="252006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17297" y="3815029"/>
            <a:ext cx="4480052" cy="252006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244084" y="3032760"/>
            <a:ext cx="1728215" cy="58216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5462142" y="3133089"/>
            <a:ext cx="127762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latin typeface="Trebuchet MS"/>
                <a:cs typeface="Trebuchet MS"/>
              </a:rPr>
              <a:t>του</a:t>
            </a:r>
            <a:r>
              <a:rPr dirty="0" sz="2800" spc="-20">
                <a:latin typeface="Trebuchet MS"/>
                <a:cs typeface="Trebuchet MS"/>
              </a:rPr>
              <a:t>λ</a:t>
            </a:r>
            <a:r>
              <a:rPr dirty="0" sz="2800" spc="-5">
                <a:latin typeface="Trebuchet MS"/>
                <a:cs typeface="Trebuchet MS"/>
              </a:rPr>
              <a:t>ίπα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08204" y="2941320"/>
            <a:ext cx="2116836" cy="58216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324104" y="3041142"/>
            <a:ext cx="1666239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 b="0">
                <a:solidFill>
                  <a:srgbClr val="000000"/>
                </a:solidFill>
                <a:latin typeface="Trebuchet MS"/>
                <a:cs typeface="Trebuchet MS"/>
              </a:rPr>
              <a:t>νάρκι</a:t>
            </a:r>
            <a:r>
              <a:rPr dirty="0" sz="2800" b="0">
                <a:solidFill>
                  <a:srgbClr val="000000"/>
                </a:solidFill>
                <a:latin typeface="Trebuchet MS"/>
                <a:cs typeface="Trebuchet MS"/>
              </a:rPr>
              <a:t>σ</a:t>
            </a:r>
            <a:r>
              <a:rPr dirty="0" sz="2800" spc="-5" b="0">
                <a:solidFill>
                  <a:srgbClr val="000000"/>
                </a:solidFill>
                <a:latin typeface="Trebuchet MS"/>
                <a:cs typeface="Trebuchet MS"/>
              </a:rPr>
              <a:t>σος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587240" y="5734811"/>
            <a:ext cx="1897380" cy="58216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4804664" y="5835802"/>
            <a:ext cx="144716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latin typeface="Trebuchet MS"/>
                <a:cs typeface="Trebuchet MS"/>
              </a:rPr>
              <a:t>υάκινθος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08204" y="5734811"/>
            <a:ext cx="2118360" cy="58216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751076" y="5734811"/>
            <a:ext cx="582168" cy="58216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324104" y="5835802"/>
            <a:ext cx="166814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latin typeface="Trebuchet MS"/>
                <a:cs typeface="Trebuchet MS"/>
              </a:rPr>
              <a:t>αμαρυλλίς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8302" y="445769"/>
            <a:ext cx="1684324" cy="3576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237297" y="503301"/>
            <a:ext cx="106997" cy="114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866264" y="499363"/>
            <a:ext cx="176402" cy="2501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83297" y="499363"/>
            <a:ext cx="176339" cy="2501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161285" y="452119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4" h="345440">
                <a:moveTo>
                  <a:pt x="0" y="0"/>
                </a:moveTo>
                <a:lnTo>
                  <a:pt x="61340" y="0"/>
                </a:lnTo>
                <a:lnTo>
                  <a:pt x="61340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429638" y="452119"/>
            <a:ext cx="353060" cy="350520"/>
          </a:xfrm>
          <a:custGeom>
            <a:avLst/>
            <a:gdLst/>
            <a:ahLst/>
            <a:cxnLst/>
            <a:rect l="l" t="t" r="r" b="b"/>
            <a:pathLst>
              <a:path w="353060" h="350520">
                <a:moveTo>
                  <a:pt x="69596" y="0"/>
                </a:moveTo>
                <a:lnTo>
                  <a:pt x="102108" y="0"/>
                </a:lnTo>
                <a:lnTo>
                  <a:pt x="176911" y="232790"/>
                </a:lnTo>
                <a:lnTo>
                  <a:pt x="249809" y="0"/>
                </a:lnTo>
                <a:lnTo>
                  <a:pt x="282321" y="0"/>
                </a:lnTo>
                <a:lnTo>
                  <a:pt x="352933" y="345313"/>
                </a:lnTo>
                <a:lnTo>
                  <a:pt x="293497" y="345313"/>
                </a:lnTo>
                <a:lnTo>
                  <a:pt x="257556" y="159512"/>
                </a:lnTo>
                <a:lnTo>
                  <a:pt x="188087" y="350012"/>
                </a:lnTo>
                <a:lnTo>
                  <a:pt x="166370" y="350012"/>
                </a:lnTo>
                <a:lnTo>
                  <a:pt x="96266" y="159512"/>
                </a:lnTo>
                <a:lnTo>
                  <a:pt x="59055" y="345313"/>
                </a:lnTo>
                <a:lnTo>
                  <a:pt x="0" y="345313"/>
                </a:lnTo>
                <a:lnTo>
                  <a:pt x="6959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38302" y="452119"/>
            <a:ext cx="269875" cy="345440"/>
          </a:xfrm>
          <a:custGeom>
            <a:avLst/>
            <a:gdLst/>
            <a:ahLst/>
            <a:cxnLst/>
            <a:rect l="l" t="t" r="r" b="b"/>
            <a:pathLst>
              <a:path w="269875" h="345440">
                <a:moveTo>
                  <a:pt x="0" y="0"/>
                </a:moveTo>
                <a:lnTo>
                  <a:pt x="61328" y="0"/>
                </a:lnTo>
                <a:lnTo>
                  <a:pt x="61328" y="165100"/>
                </a:lnTo>
                <a:lnTo>
                  <a:pt x="178574" y="0"/>
                </a:lnTo>
                <a:lnTo>
                  <a:pt x="248627" y="0"/>
                </a:lnTo>
                <a:lnTo>
                  <a:pt x="140360" y="150749"/>
                </a:lnTo>
                <a:lnTo>
                  <a:pt x="269392" y="345313"/>
                </a:lnTo>
                <a:lnTo>
                  <a:pt x="196024" y="345313"/>
                </a:lnTo>
                <a:lnTo>
                  <a:pt x="99783" y="197865"/>
                </a:lnTo>
                <a:lnTo>
                  <a:pt x="61328" y="250697"/>
                </a:lnTo>
                <a:lnTo>
                  <a:pt x="61328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176858" y="449580"/>
            <a:ext cx="229870" cy="347980"/>
          </a:xfrm>
          <a:custGeom>
            <a:avLst/>
            <a:gdLst/>
            <a:ahLst/>
            <a:cxnLst/>
            <a:rect l="l" t="t" r="r" b="b"/>
            <a:pathLst>
              <a:path w="229869" h="347980">
                <a:moveTo>
                  <a:pt x="71945" y="0"/>
                </a:moveTo>
                <a:lnTo>
                  <a:pt x="142054" y="6207"/>
                </a:lnTo>
                <a:lnTo>
                  <a:pt x="190931" y="24892"/>
                </a:lnTo>
                <a:lnTo>
                  <a:pt x="219681" y="57102"/>
                </a:lnTo>
                <a:lnTo>
                  <a:pt x="229285" y="103505"/>
                </a:lnTo>
                <a:lnTo>
                  <a:pt x="223678" y="146298"/>
                </a:lnTo>
                <a:lnTo>
                  <a:pt x="206858" y="179583"/>
                </a:lnTo>
                <a:lnTo>
                  <a:pt x="178830" y="203357"/>
                </a:lnTo>
                <a:lnTo>
                  <a:pt x="139598" y="217622"/>
                </a:lnTo>
                <a:lnTo>
                  <a:pt x="89166" y="222377"/>
                </a:lnTo>
                <a:lnTo>
                  <a:pt x="83447" y="222279"/>
                </a:lnTo>
                <a:lnTo>
                  <a:pt x="76900" y="221980"/>
                </a:lnTo>
                <a:lnTo>
                  <a:pt x="69526" y="221466"/>
                </a:lnTo>
                <a:lnTo>
                  <a:pt x="61328" y="220725"/>
                </a:lnTo>
                <a:lnTo>
                  <a:pt x="61328" y="347853"/>
                </a:lnTo>
                <a:lnTo>
                  <a:pt x="0" y="347853"/>
                </a:lnTo>
                <a:lnTo>
                  <a:pt x="0" y="2540"/>
                </a:lnTo>
                <a:lnTo>
                  <a:pt x="29884" y="1393"/>
                </a:lnTo>
                <a:lnTo>
                  <a:pt x="51836" y="603"/>
                </a:lnTo>
                <a:lnTo>
                  <a:pt x="65856" y="146"/>
                </a:lnTo>
                <a:lnTo>
                  <a:pt x="7194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803526" y="445769"/>
            <a:ext cx="302260" cy="358140"/>
          </a:xfrm>
          <a:custGeom>
            <a:avLst/>
            <a:gdLst/>
            <a:ahLst/>
            <a:cxnLst/>
            <a:rect l="l" t="t" r="r" b="b"/>
            <a:pathLst>
              <a:path w="302260" h="358140">
                <a:moveTo>
                  <a:pt x="148844" y="0"/>
                </a:moveTo>
                <a:lnTo>
                  <a:pt x="214074" y="11445"/>
                </a:lnTo>
                <a:lnTo>
                  <a:pt x="262255" y="45846"/>
                </a:lnTo>
                <a:lnTo>
                  <a:pt x="291973" y="101298"/>
                </a:lnTo>
                <a:lnTo>
                  <a:pt x="301879" y="175894"/>
                </a:lnTo>
                <a:lnTo>
                  <a:pt x="299305" y="215925"/>
                </a:lnTo>
                <a:lnTo>
                  <a:pt x="278679" y="282461"/>
                </a:lnTo>
                <a:lnTo>
                  <a:pt x="237813" y="330253"/>
                </a:lnTo>
                <a:lnTo>
                  <a:pt x="179468" y="354585"/>
                </a:lnTo>
                <a:lnTo>
                  <a:pt x="143891" y="357631"/>
                </a:lnTo>
                <a:lnTo>
                  <a:pt x="110837" y="354562"/>
                </a:lnTo>
                <a:lnTo>
                  <a:pt x="57255" y="330039"/>
                </a:lnTo>
                <a:lnTo>
                  <a:pt x="20627" y="281961"/>
                </a:lnTo>
                <a:lnTo>
                  <a:pt x="2287" y="215616"/>
                </a:lnTo>
                <a:lnTo>
                  <a:pt x="0" y="175894"/>
                </a:lnTo>
                <a:lnTo>
                  <a:pt x="2524" y="140531"/>
                </a:lnTo>
                <a:lnTo>
                  <a:pt x="22717" y="78186"/>
                </a:lnTo>
                <a:lnTo>
                  <a:pt x="62368" y="28771"/>
                </a:lnTo>
                <a:lnTo>
                  <a:pt x="116574" y="3192"/>
                </a:lnTo>
                <a:lnTo>
                  <a:pt x="1488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20496" y="445769"/>
            <a:ext cx="302260" cy="358140"/>
          </a:xfrm>
          <a:custGeom>
            <a:avLst/>
            <a:gdLst/>
            <a:ahLst/>
            <a:cxnLst/>
            <a:rect l="l" t="t" r="r" b="b"/>
            <a:pathLst>
              <a:path w="302259" h="358140">
                <a:moveTo>
                  <a:pt x="148844" y="0"/>
                </a:moveTo>
                <a:lnTo>
                  <a:pt x="214128" y="11445"/>
                </a:lnTo>
                <a:lnTo>
                  <a:pt x="262305" y="45846"/>
                </a:lnTo>
                <a:lnTo>
                  <a:pt x="292034" y="101298"/>
                </a:lnTo>
                <a:lnTo>
                  <a:pt x="301942" y="175894"/>
                </a:lnTo>
                <a:lnTo>
                  <a:pt x="299361" y="215925"/>
                </a:lnTo>
                <a:lnTo>
                  <a:pt x="278716" y="282461"/>
                </a:lnTo>
                <a:lnTo>
                  <a:pt x="237877" y="330253"/>
                </a:lnTo>
                <a:lnTo>
                  <a:pt x="179498" y="354585"/>
                </a:lnTo>
                <a:lnTo>
                  <a:pt x="143891" y="357631"/>
                </a:lnTo>
                <a:lnTo>
                  <a:pt x="110837" y="354562"/>
                </a:lnTo>
                <a:lnTo>
                  <a:pt x="57292" y="330039"/>
                </a:lnTo>
                <a:lnTo>
                  <a:pt x="20702" y="281961"/>
                </a:lnTo>
                <a:lnTo>
                  <a:pt x="2300" y="215616"/>
                </a:lnTo>
                <a:lnTo>
                  <a:pt x="0" y="175894"/>
                </a:lnTo>
                <a:lnTo>
                  <a:pt x="2528" y="140531"/>
                </a:lnTo>
                <a:lnTo>
                  <a:pt x="22754" y="78186"/>
                </a:lnTo>
                <a:lnTo>
                  <a:pt x="62397" y="28771"/>
                </a:lnTo>
                <a:lnTo>
                  <a:pt x="116594" y="3192"/>
                </a:lnTo>
                <a:lnTo>
                  <a:pt x="1488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51523" y="1011174"/>
            <a:ext cx="3494151" cy="216001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911346" y="609345"/>
            <a:ext cx="3839972" cy="28799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076700" y="3661729"/>
            <a:ext cx="2304288" cy="319626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934745" y="3273755"/>
            <a:ext cx="2971799" cy="358424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702552" y="633983"/>
            <a:ext cx="1559052" cy="58216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786116" y="633983"/>
            <a:ext cx="582168" cy="5821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6919721" y="734060"/>
            <a:ext cx="110744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 b="0">
                <a:solidFill>
                  <a:srgbClr val="000000"/>
                </a:solidFill>
                <a:latin typeface="Trebuchet MS"/>
                <a:cs typeface="Trebuchet MS"/>
              </a:rPr>
              <a:t>φρέζια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266688" y="6160006"/>
            <a:ext cx="2097023" cy="58216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888223" y="6160006"/>
            <a:ext cx="582168" cy="5821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6483858" y="6261303"/>
            <a:ext cx="164846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latin typeface="Trebuchet MS"/>
                <a:cs typeface="Trebuchet MS"/>
              </a:rPr>
              <a:t>γλαδίολος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8302" y="445769"/>
            <a:ext cx="2242997" cy="3563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87117" y="55308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8" y="0"/>
                </a:moveTo>
                <a:lnTo>
                  <a:pt x="0" y="127380"/>
                </a:lnTo>
                <a:lnTo>
                  <a:pt x="83057" y="127380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85136" y="55308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9" y="0"/>
                </a:moveTo>
                <a:lnTo>
                  <a:pt x="0" y="127380"/>
                </a:lnTo>
                <a:lnTo>
                  <a:pt x="83057" y="127380"/>
                </a:lnTo>
                <a:lnTo>
                  <a:pt x="4152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98741" y="503301"/>
            <a:ext cx="106997" cy="114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185542" y="452119"/>
            <a:ext cx="286385" cy="345440"/>
          </a:xfrm>
          <a:custGeom>
            <a:avLst/>
            <a:gdLst/>
            <a:ahLst/>
            <a:cxnLst/>
            <a:rect l="l" t="t" r="r" b="b"/>
            <a:pathLst>
              <a:path w="286385" h="345440">
                <a:moveTo>
                  <a:pt x="0" y="0"/>
                </a:moveTo>
                <a:lnTo>
                  <a:pt x="286131" y="0"/>
                </a:lnTo>
                <a:lnTo>
                  <a:pt x="286131" y="53975"/>
                </a:lnTo>
                <a:lnTo>
                  <a:pt x="171069" y="53975"/>
                </a:lnTo>
                <a:lnTo>
                  <a:pt x="171069" y="345313"/>
                </a:lnTo>
                <a:lnTo>
                  <a:pt x="109727" y="345313"/>
                </a:lnTo>
                <a:lnTo>
                  <a:pt x="109727" y="53975"/>
                </a:lnTo>
                <a:lnTo>
                  <a:pt x="0" y="5397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19555" y="452119"/>
            <a:ext cx="353060" cy="350520"/>
          </a:xfrm>
          <a:custGeom>
            <a:avLst/>
            <a:gdLst/>
            <a:ahLst/>
            <a:cxnLst/>
            <a:rect l="l" t="t" r="r" b="b"/>
            <a:pathLst>
              <a:path w="353060" h="350520">
                <a:moveTo>
                  <a:pt x="69595" y="0"/>
                </a:moveTo>
                <a:lnTo>
                  <a:pt x="102107" y="0"/>
                </a:lnTo>
                <a:lnTo>
                  <a:pt x="176911" y="232790"/>
                </a:lnTo>
                <a:lnTo>
                  <a:pt x="249808" y="0"/>
                </a:lnTo>
                <a:lnTo>
                  <a:pt x="282320" y="0"/>
                </a:lnTo>
                <a:lnTo>
                  <a:pt x="352932" y="345313"/>
                </a:lnTo>
                <a:lnTo>
                  <a:pt x="293496" y="345313"/>
                </a:lnTo>
                <a:lnTo>
                  <a:pt x="257556" y="159512"/>
                </a:lnTo>
                <a:lnTo>
                  <a:pt x="188087" y="350012"/>
                </a:lnTo>
                <a:lnTo>
                  <a:pt x="166369" y="350012"/>
                </a:lnTo>
                <a:lnTo>
                  <a:pt x="96265" y="159512"/>
                </a:lnTo>
                <a:lnTo>
                  <a:pt x="59054" y="345313"/>
                </a:lnTo>
                <a:lnTo>
                  <a:pt x="0" y="345313"/>
                </a:lnTo>
                <a:lnTo>
                  <a:pt x="6959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39368" y="452119"/>
            <a:ext cx="233045" cy="345440"/>
          </a:xfrm>
          <a:custGeom>
            <a:avLst/>
            <a:gdLst/>
            <a:ahLst/>
            <a:cxnLst/>
            <a:rect l="l" t="t" r="r" b="b"/>
            <a:pathLst>
              <a:path w="233044" h="345440">
                <a:moveTo>
                  <a:pt x="2362" y="0"/>
                </a:moveTo>
                <a:lnTo>
                  <a:pt x="227393" y="0"/>
                </a:lnTo>
                <a:lnTo>
                  <a:pt x="227393" y="19812"/>
                </a:lnTo>
                <a:lnTo>
                  <a:pt x="83032" y="290829"/>
                </a:lnTo>
                <a:lnTo>
                  <a:pt x="232829" y="290829"/>
                </a:lnTo>
                <a:lnTo>
                  <a:pt x="232829" y="345313"/>
                </a:lnTo>
                <a:lnTo>
                  <a:pt x="0" y="345313"/>
                </a:lnTo>
                <a:lnTo>
                  <a:pt x="0" y="325500"/>
                </a:lnTo>
                <a:lnTo>
                  <a:pt x="143891" y="53975"/>
                </a:lnTo>
                <a:lnTo>
                  <a:pt x="2362" y="53975"/>
                </a:lnTo>
                <a:lnTo>
                  <a:pt x="236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23188" y="452119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4" h="345440">
                <a:moveTo>
                  <a:pt x="0" y="0"/>
                </a:moveTo>
                <a:lnTo>
                  <a:pt x="61328" y="0"/>
                </a:lnTo>
                <a:lnTo>
                  <a:pt x="61328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38302" y="449580"/>
            <a:ext cx="229870" cy="347980"/>
          </a:xfrm>
          <a:custGeom>
            <a:avLst/>
            <a:gdLst/>
            <a:ahLst/>
            <a:cxnLst/>
            <a:rect l="l" t="t" r="r" b="b"/>
            <a:pathLst>
              <a:path w="229870" h="347980">
                <a:moveTo>
                  <a:pt x="71945" y="0"/>
                </a:moveTo>
                <a:lnTo>
                  <a:pt x="142038" y="6207"/>
                </a:lnTo>
                <a:lnTo>
                  <a:pt x="190957" y="24892"/>
                </a:lnTo>
                <a:lnTo>
                  <a:pt x="219703" y="57102"/>
                </a:lnTo>
                <a:lnTo>
                  <a:pt x="229285" y="103505"/>
                </a:lnTo>
                <a:lnTo>
                  <a:pt x="223681" y="146298"/>
                </a:lnTo>
                <a:lnTo>
                  <a:pt x="206869" y="179583"/>
                </a:lnTo>
                <a:lnTo>
                  <a:pt x="178846" y="203357"/>
                </a:lnTo>
                <a:lnTo>
                  <a:pt x="139612" y="217622"/>
                </a:lnTo>
                <a:lnTo>
                  <a:pt x="89166" y="222377"/>
                </a:lnTo>
                <a:lnTo>
                  <a:pt x="83447" y="222279"/>
                </a:lnTo>
                <a:lnTo>
                  <a:pt x="76900" y="221980"/>
                </a:lnTo>
                <a:lnTo>
                  <a:pt x="69526" y="221466"/>
                </a:lnTo>
                <a:lnTo>
                  <a:pt x="61328" y="220725"/>
                </a:lnTo>
                <a:lnTo>
                  <a:pt x="61328" y="347853"/>
                </a:lnTo>
                <a:lnTo>
                  <a:pt x="0" y="347853"/>
                </a:lnTo>
                <a:lnTo>
                  <a:pt x="0" y="2540"/>
                </a:lnTo>
                <a:lnTo>
                  <a:pt x="29884" y="1393"/>
                </a:lnTo>
                <a:lnTo>
                  <a:pt x="51836" y="603"/>
                </a:lnTo>
                <a:lnTo>
                  <a:pt x="65856" y="146"/>
                </a:lnTo>
                <a:lnTo>
                  <a:pt x="7194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477389" y="44716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303" y="0"/>
                </a:moveTo>
                <a:lnTo>
                  <a:pt x="164719" y="0"/>
                </a:lnTo>
                <a:lnTo>
                  <a:pt x="303911" y="350266"/>
                </a:lnTo>
                <a:lnTo>
                  <a:pt x="236474" y="350266"/>
                </a:lnTo>
                <a:lnTo>
                  <a:pt x="210693" y="280288"/>
                </a:lnTo>
                <a:lnTo>
                  <a:pt x="92329" y="280288"/>
                </a:lnTo>
                <a:lnTo>
                  <a:pt x="68706" y="350266"/>
                </a:lnTo>
                <a:lnTo>
                  <a:pt x="0" y="350266"/>
                </a:lnTo>
                <a:lnTo>
                  <a:pt x="13830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875408" y="44716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303" y="0"/>
                </a:moveTo>
                <a:lnTo>
                  <a:pt x="164719" y="0"/>
                </a:lnTo>
                <a:lnTo>
                  <a:pt x="303911" y="350266"/>
                </a:lnTo>
                <a:lnTo>
                  <a:pt x="236474" y="350266"/>
                </a:lnTo>
                <a:lnTo>
                  <a:pt x="210693" y="280288"/>
                </a:lnTo>
                <a:lnTo>
                  <a:pt x="92329" y="280288"/>
                </a:lnTo>
                <a:lnTo>
                  <a:pt x="68707" y="350266"/>
                </a:lnTo>
                <a:lnTo>
                  <a:pt x="0" y="350266"/>
                </a:lnTo>
                <a:lnTo>
                  <a:pt x="13830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202385" y="445769"/>
            <a:ext cx="302260" cy="351790"/>
          </a:xfrm>
          <a:custGeom>
            <a:avLst/>
            <a:gdLst/>
            <a:ahLst/>
            <a:cxnLst/>
            <a:rect l="l" t="t" r="r" b="b"/>
            <a:pathLst>
              <a:path w="302259" h="351790">
                <a:moveTo>
                  <a:pt x="147370" y="0"/>
                </a:moveTo>
                <a:lnTo>
                  <a:pt x="213585" y="11620"/>
                </a:lnTo>
                <a:lnTo>
                  <a:pt x="262178" y="46481"/>
                </a:lnTo>
                <a:lnTo>
                  <a:pt x="292007" y="102092"/>
                </a:lnTo>
                <a:lnTo>
                  <a:pt x="301929" y="175894"/>
                </a:lnTo>
                <a:lnTo>
                  <a:pt x="298498" y="213830"/>
                </a:lnTo>
                <a:lnTo>
                  <a:pt x="288197" y="247824"/>
                </a:lnTo>
                <a:lnTo>
                  <a:pt x="271015" y="277889"/>
                </a:lnTo>
                <a:lnTo>
                  <a:pt x="246938" y="304038"/>
                </a:lnTo>
                <a:lnTo>
                  <a:pt x="301929" y="304038"/>
                </a:lnTo>
                <a:lnTo>
                  <a:pt x="301929" y="351663"/>
                </a:lnTo>
                <a:lnTo>
                  <a:pt x="169849" y="351663"/>
                </a:lnTo>
                <a:lnTo>
                  <a:pt x="169849" y="307339"/>
                </a:lnTo>
                <a:lnTo>
                  <a:pt x="187615" y="290697"/>
                </a:lnTo>
                <a:lnTo>
                  <a:pt x="202441" y="274494"/>
                </a:lnTo>
                <a:lnTo>
                  <a:pt x="229837" y="227883"/>
                </a:lnTo>
                <a:lnTo>
                  <a:pt x="238302" y="175894"/>
                </a:lnTo>
                <a:lnTo>
                  <a:pt x="232613" y="122795"/>
                </a:lnTo>
                <a:lnTo>
                  <a:pt x="215553" y="84851"/>
                </a:lnTo>
                <a:lnTo>
                  <a:pt x="187135" y="62077"/>
                </a:lnTo>
                <a:lnTo>
                  <a:pt x="147370" y="54482"/>
                </a:lnTo>
                <a:lnTo>
                  <a:pt x="128273" y="56528"/>
                </a:lnTo>
                <a:lnTo>
                  <a:pt x="85267" y="87121"/>
                </a:lnTo>
                <a:lnTo>
                  <a:pt x="69097" y="125698"/>
                </a:lnTo>
                <a:lnTo>
                  <a:pt x="63690" y="175894"/>
                </a:lnTo>
                <a:lnTo>
                  <a:pt x="64950" y="193232"/>
                </a:lnTo>
                <a:lnTo>
                  <a:pt x="75038" y="230241"/>
                </a:lnTo>
                <a:lnTo>
                  <a:pt x="94447" y="268581"/>
                </a:lnTo>
                <a:lnTo>
                  <a:pt x="132130" y="307085"/>
                </a:lnTo>
                <a:lnTo>
                  <a:pt x="132130" y="351663"/>
                </a:lnTo>
                <a:lnTo>
                  <a:pt x="0" y="351663"/>
                </a:lnTo>
                <a:lnTo>
                  <a:pt x="0" y="304038"/>
                </a:lnTo>
                <a:lnTo>
                  <a:pt x="51422" y="304038"/>
                </a:lnTo>
                <a:lnTo>
                  <a:pt x="28926" y="277657"/>
                </a:lnTo>
                <a:lnTo>
                  <a:pt x="12857" y="247491"/>
                </a:lnTo>
                <a:lnTo>
                  <a:pt x="3214" y="213562"/>
                </a:lnTo>
                <a:lnTo>
                  <a:pt x="0" y="175894"/>
                </a:lnTo>
                <a:lnTo>
                  <a:pt x="2490" y="140440"/>
                </a:lnTo>
                <a:lnTo>
                  <a:pt x="22422" y="78007"/>
                </a:lnTo>
                <a:lnTo>
                  <a:pt x="61536" y="28717"/>
                </a:lnTo>
                <a:lnTo>
                  <a:pt x="115290" y="3190"/>
                </a:lnTo>
                <a:lnTo>
                  <a:pt x="14737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691639" y="908685"/>
            <a:ext cx="2879979" cy="28799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572000" y="332740"/>
            <a:ext cx="3599942" cy="35999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56615" y="2158439"/>
            <a:ext cx="982980" cy="3254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097280" y="1984248"/>
            <a:ext cx="582168" cy="5821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330200" y="2083688"/>
            <a:ext cx="100901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 b="0">
                <a:solidFill>
                  <a:srgbClr val="000000"/>
                </a:solidFill>
                <a:latin typeface="Trebuchet MS"/>
                <a:cs typeface="Trebuchet MS"/>
              </a:rPr>
              <a:t>κάλλα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95541" y="3861067"/>
            <a:ext cx="2105406" cy="28799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627757" y="3819525"/>
            <a:ext cx="4048125" cy="303847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594347" y="4936235"/>
            <a:ext cx="1437131" cy="5821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555992" y="4936235"/>
            <a:ext cx="582168" cy="5821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6812026" y="5036946"/>
            <a:ext cx="98615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latin typeface="Trebuchet MS"/>
                <a:cs typeface="Trebuchet MS"/>
              </a:rPr>
              <a:t>κάννα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8302" y="445769"/>
            <a:ext cx="2243632" cy="3576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30477" y="543687"/>
            <a:ext cx="151130" cy="201930"/>
          </a:xfrm>
          <a:custGeom>
            <a:avLst/>
            <a:gdLst/>
            <a:ahLst/>
            <a:cxnLst/>
            <a:rect l="l" t="t" r="r" b="b"/>
            <a:pathLst>
              <a:path w="151130" h="201929">
                <a:moveTo>
                  <a:pt x="77850" y="0"/>
                </a:moveTo>
                <a:lnTo>
                  <a:pt x="0" y="201675"/>
                </a:lnTo>
                <a:lnTo>
                  <a:pt x="151003" y="201675"/>
                </a:lnTo>
                <a:lnTo>
                  <a:pt x="7785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425573" y="499363"/>
            <a:ext cx="176402" cy="2501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83297" y="499363"/>
            <a:ext cx="176339" cy="2501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720594" y="452119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4" h="345440">
                <a:moveTo>
                  <a:pt x="0" y="0"/>
                </a:moveTo>
                <a:lnTo>
                  <a:pt x="61341" y="0"/>
                </a:lnTo>
                <a:lnTo>
                  <a:pt x="61341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745869" y="452119"/>
            <a:ext cx="294640" cy="345440"/>
          </a:xfrm>
          <a:custGeom>
            <a:avLst/>
            <a:gdLst/>
            <a:ahLst/>
            <a:cxnLst/>
            <a:rect l="l" t="t" r="r" b="b"/>
            <a:pathLst>
              <a:path w="294639" h="345440">
                <a:moveTo>
                  <a:pt x="0" y="0"/>
                </a:moveTo>
                <a:lnTo>
                  <a:pt x="65405" y="0"/>
                </a:lnTo>
                <a:lnTo>
                  <a:pt x="147447" y="147192"/>
                </a:lnTo>
                <a:lnTo>
                  <a:pt x="229616" y="0"/>
                </a:lnTo>
                <a:lnTo>
                  <a:pt x="294258" y="0"/>
                </a:lnTo>
                <a:lnTo>
                  <a:pt x="178435" y="203834"/>
                </a:lnTo>
                <a:lnTo>
                  <a:pt x="178435" y="345313"/>
                </a:lnTo>
                <a:lnTo>
                  <a:pt x="117093" y="345313"/>
                </a:lnTo>
                <a:lnTo>
                  <a:pt x="117093" y="20383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176858" y="452119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4" h="350520">
                <a:moveTo>
                  <a:pt x="0" y="0"/>
                </a:moveTo>
                <a:lnTo>
                  <a:pt x="29248" y="0"/>
                </a:lnTo>
                <a:lnTo>
                  <a:pt x="192709" y="208025"/>
                </a:lnTo>
                <a:lnTo>
                  <a:pt x="192709" y="0"/>
                </a:lnTo>
                <a:lnTo>
                  <a:pt x="251637" y="0"/>
                </a:lnTo>
                <a:lnTo>
                  <a:pt x="251637" y="350012"/>
                </a:lnTo>
                <a:lnTo>
                  <a:pt x="226491" y="350012"/>
                </a:lnTo>
                <a:lnTo>
                  <a:pt x="58737" y="131444"/>
                </a:lnTo>
                <a:lnTo>
                  <a:pt x="58737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38302" y="452119"/>
            <a:ext cx="269875" cy="345440"/>
          </a:xfrm>
          <a:custGeom>
            <a:avLst/>
            <a:gdLst/>
            <a:ahLst/>
            <a:cxnLst/>
            <a:rect l="l" t="t" r="r" b="b"/>
            <a:pathLst>
              <a:path w="269875" h="345440">
                <a:moveTo>
                  <a:pt x="0" y="0"/>
                </a:moveTo>
                <a:lnTo>
                  <a:pt x="61328" y="0"/>
                </a:lnTo>
                <a:lnTo>
                  <a:pt x="61328" y="165100"/>
                </a:lnTo>
                <a:lnTo>
                  <a:pt x="178574" y="0"/>
                </a:lnTo>
                <a:lnTo>
                  <a:pt x="248627" y="0"/>
                </a:lnTo>
                <a:lnTo>
                  <a:pt x="140360" y="150749"/>
                </a:lnTo>
                <a:lnTo>
                  <a:pt x="269392" y="345313"/>
                </a:lnTo>
                <a:lnTo>
                  <a:pt x="196024" y="345313"/>
                </a:lnTo>
                <a:lnTo>
                  <a:pt x="99783" y="197865"/>
                </a:lnTo>
                <a:lnTo>
                  <a:pt x="61328" y="250697"/>
                </a:lnTo>
                <a:lnTo>
                  <a:pt x="61328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461897" y="451866"/>
            <a:ext cx="285750" cy="346075"/>
          </a:xfrm>
          <a:custGeom>
            <a:avLst/>
            <a:gdLst/>
            <a:ahLst/>
            <a:cxnLst/>
            <a:rect l="l" t="t" r="r" b="b"/>
            <a:pathLst>
              <a:path w="285750" h="346075">
                <a:moveTo>
                  <a:pt x="126365" y="0"/>
                </a:moveTo>
                <a:lnTo>
                  <a:pt x="170053" y="0"/>
                </a:lnTo>
                <a:lnTo>
                  <a:pt x="285369" y="309499"/>
                </a:lnTo>
                <a:lnTo>
                  <a:pt x="285369" y="345567"/>
                </a:lnTo>
                <a:lnTo>
                  <a:pt x="0" y="345567"/>
                </a:lnTo>
                <a:lnTo>
                  <a:pt x="0" y="309499"/>
                </a:lnTo>
                <a:lnTo>
                  <a:pt x="12636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042541" y="447166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5" h="350520">
                <a:moveTo>
                  <a:pt x="135381" y="0"/>
                </a:moveTo>
                <a:lnTo>
                  <a:pt x="163702" y="0"/>
                </a:lnTo>
                <a:lnTo>
                  <a:pt x="300100" y="350266"/>
                </a:lnTo>
                <a:lnTo>
                  <a:pt x="229488" y="350266"/>
                </a:lnTo>
                <a:lnTo>
                  <a:pt x="148844" y="116967"/>
                </a:lnTo>
                <a:lnTo>
                  <a:pt x="69087" y="350266"/>
                </a:lnTo>
                <a:lnTo>
                  <a:pt x="0" y="350266"/>
                </a:lnTo>
                <a:lnTo>
                  <a:pt x="1353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362835" y="445769"/>
            <a:ext cx="302260" cy="358140"/>
          </a:xfrm>
          <a:custGeom>
            <a:avLst/>
            <a:gdLst/>
            <a:ahLst/>
            <a:cxnLst/>
            <a:rect l="l" t="t" r="r" b="b"/>
            <a:pathLst>
              <a:path w="302260" h="358140">
                <a:moveTo>
                  <a:pt x="148844" y="0"/>
                </a:moveTo>
                <a:lnTo>
                  <a:pt x="214074" y="11445"/>
                </a:lnTo>
                <a:lnTo>
                  <a:pt x="262254" y="45846"/>
                </a:lnTo>
                <a:lnTo>
                  <a:pt x="291972" y="101298"/>
                </a:lnTo>
                <a:lnTo>
                  <a:pt x="301878" y="175894"/>
                </a:lnTo>
                <a:lnTo>
                  <a:pt x="299305" y="215925"/>
                </a:lnTo>
                <a:lnTo>
                  <a:pt x="278679" y="282461"/>
                </a:lnTo>
                <a:lnTo>
                  <a:pt x="237813" y="330253"/>
                </a:lnTo>
                <a:lnTo>
                  <a:pt x="179468" y="354585"/>
                </a:lnTo>
                <a:lnTo>
                  <a:pt x="143890" y="357631"/>
                </a:lnTo>
                <a:lnTo>
                  <a:pt x="110837" y="354562"/>
                </a:lnTo>
                <a:lnTo>
                  <a:pt x="57255" y="330039"/>
                </a:lnTo>
                <a:lnTo>
                  <a:pt x="20627" y="281961"/>
                </a:lnTo>
                <a:lnTo>
                  <a:pt x="2287" y="215616"/>
                </a:lnTo>
                <a:lnTo>
                  <a:pt x="0" y="175894"/>
                </a:lnTo>
                <a:lnTo>
                  <a:pt x="2524" y="140531"/>
                </a:lnTo>
                <a:lnTo>
                  <a:pt x="22717" y="78186"/>
                </a:lnTo>
                <a:lnTo>
                  <a:pt x="62368" y="28771"/>
                </a:lnTo>
                <a:lnTo>
                  <a:pt x="116574" y="3192"/>
                </a:lnTo>
                <a:lnTo>
                  <a:pt x="1488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20496" y="445769"/>
            <a:ext cx="302260" cy="358140"/>
          </a:xfrm>
          <a:custGeom>
            <a:avLst/>
            <a:gdLst/>
            <a:ahLst/>
            <a:cxnLst/>
            <a:rect l="l" t="t" r="r" b="b"/>
            <a:pathLst>
              <a:path w="302259" h="358140">
                <a:moveTo>
                  <a:pt x="148844" y="0"/>
                </a:moveTo>
                <a:lnTo>
                  <a:pt x="214128" y="11445"/>
                </a:lnTo>
                <a:lnTo>
                  <a:pt x="262305" y="45846"/>
                </a:lnTo>
                <a:lnTo>
                  <a:pt x="292034" y="101298"/>
                </a:lnTo>
                <a:lnTo>
                  <a:pt x="301942" y="175894"/>
                </a:lnTo>
                <a:lnTo>
                  <a:pt x="299361" y="215925"/>
                </a:lnTo>
                <a:lnTo>
                  <a:pt x="278716" y="282461"/>
                </a:lnTo>
                <a:lnTo>
                  <a:pt x="237877" y="330253"/>
                </a:lnTo>
                <a:lnTo>
                  <a:pt x="179498" y="354585"/>
                </a:lnTo>
                <a:lnTo>
                  <a:pt x="143891" y="357631"/>
                </a:lnTo>
                <a:lnTo>
                  <a:pt x="110837" y="354562"/>
                </a:lnTo>
                <a:lnTo>
                  <a:pt x="57292" y="330039"/>
                </a:lnTo>
                <a:lnTo>
                  <a:pt x="20702" y="281961"/>
                </a:lnTo>
                <a:lnTo>
                  <a:pt x="2300" y="215616"/>
                </a:lnTo>
                <a:lnTo>
                  <a:pt x="0" y="175894"/>
                </a:lnTo>
                <a:lnTo>
                  <a:pt x="2528" y="140531"/>
                </a:lnTo>
                <a:lnTo>
                  <a:pt x="22754" y="78186"/>
                </a:lnTo>
                <a:lnTo>
                  <a:pt x="62397" y="28771"/>
                </a:lnTo>
                <a:lnTo>
                  <a:pt x="116594" y="3192"/>
                </a:lnTo>
                <a:lnTo>
                  <a:pt x="1488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059810" y="980694"/>
            <a:ext cx="4018661" cy="28799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0" y="980694"/>
            <a:ext cx="3287014" cy="28799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810756" y="1839467"/>
            <a:ext cx="1510283" cy="5821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845552" y="1839467"/>
            <a:ext cx="582168" cy="58216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7028180" y="1939493"/>
            <a:ext cx="106045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 b="0">
                <a:solidFill>
                  <a:srgbClr val="000000"/>
                </a:solidFill>
                <a:latin typeface="Trebuchet MS"/>
                <a:cs typeface="Trebuchet MS"/>
              </a:rPr>
              <a:t>ντάλια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220080" y="3861067"/>
            <a:ext cx="3640454" cy="28799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627757" y="4004995"/>
            <a:ext cx="2473579" cy="252006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90727" y="5038800"/>
            <a:ext cx="1385316" cy="39422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642872" y="4864608"/>
            <a:ext cx="582168" cy="5821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474370" y="4964683"/>
            <a:ext cx="141097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latin typeface="Trebuchet MS"/>
                <a:cs typeface="Trebuchet MS"/>
              </a:rPr>
              <a:t>ανεμώνη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1792" y="373761"/>
            <a:ext cx="1754174" cy="3576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11200" y="522605"/>
            <a:ext cx="130810" cy="52705"/>
          </a:xfrm>
          <a:custGeom>
            <a:avLst/>
            <a:gdLst/>
            <a:ahLst/>
            <a:cxnLst/>
            <a:rect l="l" t="t" r="r" b="b"/>
            <a:pathLst>
              <a:path w="130809" h="52704">
                <a:moveTo>
                  <a:pt x="0" y="0"/>
                </a:moveTo>
                <a:lnTo>
                  <a:pt x="130441" y="0"/>
                </a:lnTo>
                <a:lnTo>
                  <a:pt x="130441" y="52578"/>
                </a:lnTo>
                <a:lnTo>
                  <a:pt x="0" y="5257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61021" y="481076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16" y="0"/>
                </a:moveTo>
                <a:lnTo>
                  <a:pt x="0" y="127381"/>
                </a:lnTo>
                <a:lnTo>
                  <a:pt x="83032" y="127381"/>
                </a:lnTo>
                <a:lnTo>
                  <a:pt x="415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919604" y="427355"/>
            <a:ext cx="176402" cy="2501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83590" y="426847"/>
            <a:ext cx="185420" cy="251460"/>
          </a:xfrm>
          <a:custGeom>
            <a:avLst/>
            <a:gdLst/>
            <a:ahLst/>
            <a:cxnLst/>
            <a:rect l="l" t="t" r="r" b="b"/>
            <a:pathLst>
              <a:path w="185420" h="251459">
                <a:moveTo>
                  <a:pt x="93649" y="0"/>
                </a:moveTo>
                <a:lnTo>
                  <a:pt x="53051" y="8778"/>
                </a:lnTo>
                <a:lnTo>
                  <a:pt x="23710" y="35178"/>
                </a:lnTo>
                <a:lnTo>
                  <a:pt x="5930" y="74628"/>
                </a:lnTo>
                <a:lnTo>
                  <a:pt x="0" y="122936"/>
                </a:lnTo>
                <a:lnTo>
                  <a:pt x="1475" y="152413"/>
                </a:lnTo>
                <a:lnTo>
                  <a:pt x="13276" y="200177"/>
                </a:lnTo>
                <a:lnTo>
                  <a:pt x="36700" y="232775"/>
                </a:lnTo>
                <a:lnTo>
                  <a:pt x="91770" y="251205"/>
                </a:lnTo>
                <a:lnTo>
                  <a:pt x="113671" y="249060"/>
                </a:lnTo>
                <a:lnTo>
                  <a:pt x="148757" y="231864"/>
                </a:lnTo>
                <a:lnTo>
                  <a:pt x="172218" y="197998"/>
                </a:lnTo>
                <a:lnTo>
                  <a:pt x="183953" y="151084"/>
                </a:lnTo>
                <a:lnTo>
                  <a:pt x="185420" y="122936"/>
                </a:lnTo>
                <a:lnTo>
                  <a:pt x="179683" y="69115"/>
                </a:lnTo>
                <a:lnTo>
                  <a:pt x="162475" y="30702"/>
                </a:lnTo>
                <a:lnTo>
                  <a:pt x="133797" y="7671"/>
                </a:lnTo>
                <a:lnTo>
                  <a:pt x="9364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214626" y="380111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4" h="345440">
                <a:moveTo>
                  <a:pt x="0" y="0"/>
                </a:moveTo>
                <a:lnTo>
                  <a:pt x="61341" y="0"/>
                </a:lnTo>
                <a:lnTo>
                  <a:pt x="61341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51813" y="380111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4" h="350520">
                <a:moveTo>
                  <a:pt x="0" y="0"/>
                </a:moveTo>
                <a:lnTo>
                  <a:pt x="29209" y="0"/>
                </a:lnTo>
                <a:lnTo>
                  <a:pt x="192659" y="208025"/>
                </a:lnTo>
                <a:lnTo>
                  <a:pt x="192659" y="0"/>
                </a:lnTo>
                <a:lnTo>
                  <a:pt x="251587" y="0"/>
                </a:lnTo>
                <a:lnTo>
                  <a:pt x="251587" y="350012"/>
                </a:lnTo>
                <a:lnTo>
                  <a:pt x="226441" y="350012"/>
                </a:lnTo>
                <a:lnTo>
                  <a:pt x="58674" y="131444"/>
                </a:lnTo>
                <a:lnTo>
                  <a:pt x="58674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161427" y="380111"/>
            <a:ext cx="353060" cy="350520"/>
          </a:xfrm>
          <a:custGeom>
            <a:avLst/>
            <a:gdLst/>
            <a:ahLst/>
            <a:cxnLst/>
            <a:rect l="l" t="t" r="r" b="b"/>
            <a:pathLst>
              <a:path w="353059" h="350520">
                <a:moveTo>
                  <a:pt x="69596" y="0"/>
                </a:moveTo>
                <a:lnTo>
                  <a:pt x="102146" y="0"/>
                </a:lnTo>
                <a:lnTo>
                  <a:pt x="176898" y="232790"/>
                </a:lnTo>
                <a:lnTo>
                  <a:pt x="249796" y="0"/>
                </a:lnTo>
                <a:lnTo>
                  <a:pt x="282308" y="0"/>
                </a:lnTo>
                <a:lnTo>
                  <a:pt x="352920" y="345313"/>
                </a:lnTo>
                <a:lnTo>
                  <a:pt x="293484" y="345313"/>
                </a:lnTo>
                <a:lnTo>
                  <a:pt x="257543" y="159512"/>
                </a:lnTo>
                <a:lnTo>
                  <a:pt x="188074" y="350012"/>
                </a:lnTo>
                <a:lnTo>
                  <a:pt x="166357" y="350012"/>
                </a:lnTo>
                <a:lnTo>
                  <a:pt x="96253" y="159512"/>
                </a:lnTo>
                <a:lnTo>
                  <a:pt x="58978" y="345313"/>
                </a:lnTo>
                <a:lnTo>
                  <a:pt x="0" y="345313"/>
                </a:lnTo>
                <a:lnTo>
                  <a:pt x="6959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51331" y="375158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5" h="350520">
                <a:moveTo>
                  <a:pt x="138239" y="0"/>
                </a:moveTo>
                <a:lnTo>
                  <a:pt x="164655" y="0"/>
                </a:lnTo>
                <a:lnTo>
                  <a:pt x="303834" y="350265"/>
                </a:lnTo>
                <a:lnTo>
                  <a:pt x="236372" y="350265"/>
                </a:lnTo>
                <a:lnTo>
                  <a:pt x="210654" y="280288"/>
                </a:lnTo>
                <a:lnTo>
                  <a:pt x="92240" y="280288"/>
                </a:lnTo>
                <a:lnTo>
                  <a:pt x="68643" y="350265"/>
                </a:lnTo>
                <a:lnTo>
                  <a:pt x="0" y="350265"/>
                </a:lnTo>
                <a:lnTo>
                  <a:pt x="13823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856867" y="373761"/>
            <a:ext cx="302260" cy="358140"/>
          </a:xfrm>
          <a:custGeom>
            <a:avLst/>
            <a:gdLst/>
            <a:ahLst/>
            <a:cxnLst/>
            <a:rect l="l" t="t" r="r" b="b"/>
            <a:pathLst>
              <a:path w="302260" h="358140">
                <a:moveTo>
                  <a:pt x="148844" y="0"/>
                </a:moveTo>
                <a:lnTo>
                  <a:pt x="214074" y="11445"/>
                </a:lnTo>
                <a:lnTo>
                  <a:pt x="262255" y="45847"/>
                </a:lnTo>
                <a:lnTo>
                  <a:pt x="291972" y="101314"/>
                </a:lnTo>
                <a:lnTo>
                  <a:pt x="301878" y="176022"/>
                </a:lnTo>
                <a:lnTo>
                  <a:pt x="299305" y="215979"/>
                </a:lnTo>
                <a:lnTo>
                  <a:pt x="278679" y="282463"/>
                </a:lnTo>
                <a:lnTo>
                  <a:pt x="237813" y="330253"/>
                </a:lnTo>
                <a:lnTo>
                  <a:pt x="179468" y="354585"/>
                </a:lnTo>
                <a:lnTo>
                  <a:pt x="143890" y="357631"/>
                </a:lnTo>
                <a:lnTo>
                  <a:pt x="110837" y="354562"/>
                </a:lnTo>
                <a:lnTo>
                  <a:pt x="57255" y="330039"/>
                </a:lnTo>
                <a:lnTo>
                  <a:pt x="20627" y="281963"/>
                </a:lnTo>
                <a:lnTo>
                  <a:pt x="2287" y="215669"/>
                </a:lnTo>
                <a:lnTo>
                  <a:pt x="0" y="176022"/>
                </a:lnTo>
                <a:lnTo>
                  <a:pt x="2524" y="140585"/>
                </a:lnTo>
                <a:lnTo>
                  <a:pt x="22717" y="78188"/>
                </a:lnTo>
                <a:lnTo>
                  <a:pt x="62368" y="28771"/>
                </a:lnTo>
                <a:lnTo>
                  <a:pt x="116574" y="3192"/>
                </a:lnTo>
                <a:lnTo>
                  <a:pt x="1488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21792" y="373761"/>
            <a:ext cx="309880" cy="358140"/>
          </a:xfrm>
          <a:custGeom>
            <a:avLst/>
            <a:gdLst/>
            <a:ahLst/>
            <a:cxnLst/>
            <a:rect l="l" t="t" r="r" b="b"/>
            <a:pathLst>
              <a:path w="309880" h="358140">
                <a:moveTo>
                  <a:pt x="156870" y="0"/>
                </a:moveTo>
                <a:lnTo>
                  <a:pt x="221470" y="11715"/>
                </a:lnTo>
                <a:lnTo>
                  <a:pt x="269506" y="46862"/>
                </a:lnTo>
                <a:lnTo>
                  <a:pt x="299316" y="102679"/>
                </a:lnTo>
                <a:lnTo>
                  <a:pt x="309257" y="176022"/>
                </a:lnTo>
                <a:lnTo>
                  <a:pt x="306707" y="213576"/>
                </a:lnTo>
                <a:lnTo>
                  <a:pt x="286299" y="278588"/>
                </a:lnTo>
                <a:lnTo>
                  <a:pt x="245870" y="328592"/>
                </a:lnTo>
                <a:lnTo>
                  <a:pt x="187724" y="354397"/>
                </a:lnTo>
                <a:lnTo>
                  <a:pt x="152146" y="357631"/>
                </a:lnTo>
                <a:lnTo>
                  <a:pt x="116629" y="354486"/>
                </a:lnTo>
                <a:lnTo>
                  <a:pt x="59664" y="329289"/>
                </a:lnTo>
                <a:lnTo>
                  <a:pt x="21495" y="280142"/>
                </a:lnTo>
                <a:lnTo>
                  <a:pt x="2388" y="214522"/>
                </a:lnTo>
                <a:lnTo>
                  <a:pt x="0" y="176022"/>
                </a:lnTo>
                <a:lnTo>
                  <a:pt x="2588" y="141257"/>
                </a:lnTo>
                <a:lnTo>
                  <a:pt x="23290" y="79206"/>
                </a:lnTo>
                <a:lnTo>
                  <a:pt x="64142" y="29200"/>
                </a:lnTo>
                <a:lnTo>
                  <a:pt x="121878" y="3240"/>
                </a:lnTo>
                <a:lnTo>
                  <a:pt x="15687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86334" y="919666"/>
            <a:ext cx="7406640" cy="5268595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450"/>
              </a:spcBef>
              <a:buClr>
                <a:srgbClr val="B03E9A"/>
              </a:buClr>
              <a:buSzPct val="73076"/>
              <a:buFont typeface="Wingdings 2"/>
              <a:buChar char=""/>
              <a:tabLst>
                <a:tab pos="287020" algn="l"/>
              </a:tabLst>
            </a:pPr>
            <a:r>
              <a:rPr dirty="0" u="heavy" sz="2600" spc="-65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600" spc="-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Φυλλοβόλοι</a:t>
            </a:r>
            <a:endParaRPr sz="2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2400" spc="-5" b="1">
                <a:solidFill>
                  <a:srgbClr val="A24A73"/>
                </a:solidFill>
                <a:latin typeface="Trebuchet MS"/>
                <a:cs typeface="Trebuchet MS"/>
              </a:rPr>
              <a:t>Καλλωπιστική αξία</a:t>
            </a:r>
            <a:r>
              <a:rPr dirty="0" sz="2400" spc="10" b="1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2400" spc="-5" b="1">
                <a:solidFill>
                  <a:srgbClr val="A24A73"/>
                </a:solidFill>
                <a:latin typeface="Trebuchet MS"/>
                <a:cs typeface="Trebuchet MS"/>
              </a:rPr>
              <a:t>ανθέων.</a:t>
            </a:r>
            <a:endParaRPr sz="2400">
              <a:latin typeface="Trebuchet MS"/>
              <a:cs typeface="Trebuchet MS"/>
            </a:endParaRPr>
          </a:p>
          <a:p>
            <a:pPr marL="12700" marR="1778000">
              <a:lnSpc>
                <a:spcPts val="2590"/>
              </a:lnSpc>
              <a:spcBef>
                <a:spcPts val="640"/>
              </a:spcBef>
            </a:pPr>
            <a:r>
              <a:rPr dirty="0" sz="2400" spc="-5" b="1">
                <a:solidFill>
                  <a:srgbClr val="A24A73"/>
                </a:solidFill>
                <a:latin typeface="Trebuchet MS"/>
                <a:cs typeface="Trebuchet MS"/>
              </a:rPr>
              <a:t>Μεγάλη ποικιλία χρωμάτων και εποχών  ανθοφορίας.</a:t>
            </a:r>
            <a:endParaRPr sz="2400">
              <a:latin typeface="Trebuchet MS"/>
              <a:cs typeface="Trebuchet MS"/>
            </a:endParaRPr>
          </a:p>
          <a:p>
            <a:pPr marL="12700" marR="133350">
              <a:lnSpc>
                <a:spcPts val="2810"/>
              </a:lnSpc>
              <a:spcBef>
                <a:spcPts val="600"/>
              </a:spcBef>
            </a:pPr>
            <a:r>
              <a:rPr dirty="0" sz="2600" spc="-5">
                <a:solidFill>
                  <a:srgbClr val="A24A73"/>
                </a:solidFill>
                <a:latin typeface="Trebuchet MS"/>
                <a:cs typeface="Trebuchet MS"/>
              </a:rPr>
              <a:t>(τριανταφυλλιά, </a:t>
            </a:r>
            <a:r>
              <a:rPr dirty="0" sz="2600">
                <a:solidFill>
                  <a:srgbClr val="A24A73"/>
                </a:solidFill>
                <a:latin typeface="Trebuchet MS"/>
                <a:cs typeface="Trebuchet MS"/>
              </a:rPr>
              <a:t>ιβίσκος, </a:t>
            </a:r>
            <a:r>
              <a:rPr dirty="0" sz="2600" spc="-5">
                <a:solidFill>
                  <a:srgbClr val="A24A73"/>
                </a:solidFill>
                <a:latin typeface="Trebuchet MS"/>
                <a:cs typeface="Trebuchet MS"/>
              </a:rPr>
              <a:t>βιβούρνο χιονόσφαιρα,  βερβερίδα, </a:t>
            </a:r>
            <a:r>
              <a:rPr dirty="0" sz="2600">
                <a:solidFill>
                  <a:srgbClr val="A24A73"/>
                </a:solidFill>
                <a:latin typeface="Trebuchet MS"/>
                <a:cs typeface="Trebuchet MS"/>
              </a:rPr>
              <a:t>μπουτλέια</a:t>
            </a:r>
            <a:r>
              <a:rPr dirty="0" sz="2600" spc="-35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2600">
                <a:solidFill>
                  <a:srgbClr val="A24A73"/>
                </a:solidFill>
                <a:latin typeface="Trebuchet MS"/>
                <a:cs typeface="Trebuchet MS"/>
              </a:rPr>
              <a:t>κ.α.).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15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buClr>
                <a:srgbClr val="B03E9A"/>
              </a:buClr>
              <a:buSzPct val="73076"/>
              <a:buFont typeface="Wingdings 2"/>
              <a:buChar char=""/>
              <a:tabLst>
                <a:tab pos="287020" algn="l"/>
              </a:tabLst>
            </a:pPr>
            <a:r>
              <a:rPr dirty="0" u="heavy" sz="2600" spc="-65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600" spc="-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Αειθαλείς</a:t>
            </a:r>
            <a:endParaRPr sz="2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2400" spc="-5" b="1">
                <a:solidFill>
                  <a:srgbClr val="A24A73"/>
                </a:solidFill>
                <a:latin typeface="Trebuchet MS"/>
                <a:cs typeface="Trebuchet MS"/>
              </a:rPr>
              <a:t>Καλλωπιστική αξία</a:t>
            </a:r>
            <a:r>
              <a:rPr dirty="0" sz="2400" spc="-10" b="1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2400" spc="-5" b="1">
                <a:solidFill>
                  <a:srgbClr val="A24A73"/>
                </a:solidFill>
                <a:latin typeface="Trebuchet MS"/>
                <a:cs typeface="Trebuchet MS"/>
              </a:rPr>
              <a:t>φυλλώματος.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2400" spc="-5" b="1">
                <a:solidFill>
                  <a:srgbClr val="A24A73"/>
                </a:solidFill>
                <a:latin typeface="Trebuchet MS"/>
                <a:cs typeface="Trebuchet MS"/>
              </a:rPr>
              <a:t>Ποικιλία χρωμάτων και υψών στο</a:t>
            </a:r>
            <a:r>
              <a:rPr dirty="0" sz="2400" spc="-50" b="1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A24A73"/>
                </a:solidFill>
                <a:latin typeface="Trebuchet MS"/>
                <a:cs typeface="Trebuchet MS"/>
              </a:rPr>
              <a:t>φύλλωμα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2400" spc="-5" b="1">
                <a:solidFill>
                  <a:srgbClr val="A24A73"/>
                </a:solidFill>
                <a:latin typeface="Trebuchet MS"/>
                <a:cs typeface="Trebuchet MS"/>
              </a:rPr>
              <a:t>Χρησιμοποιούνται </a:t>
            </a:r>
            <a:r>
              <a:rPr dirty="0" sz="2400" b="1">
                <a:solidFill>
                  <a:srgbClr val="A24A73"/>
                </a:solidFill>
                <a:latin typeface="Trebuchet MS"/>
                <a:cs typeface="Trebuchet MS"/>
              </a:rPr>
              <a:t>για</a:t>
            </a:r>
            <a:r>
              <a:rPr dirty="0" sz="2400" spc="10" b="1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2400" spc="-5" b="1">
                <a:solidFill>
                  <a:srgbClr val="A24A73"/>
                </a:solidFill>
                <a:latin typeface="Trebuchet MS"/>
                <a:cs typeface="Trebuchet MS"/>
              </a:rPr>
              <a:t>μπορντούρες.</a:t>
            </a:r>
            <a:endParaRPr sz="2400">
              <a:latin typeface="Trebuchet MS"/>
              <a:cs typeface="Trebuchet MS"/>
            </a:endParaRPr>
          </a:p>
          <a:p>
            <a:pPr marL="12700" marR="5080">
              <a:lnSpc>
                <a:spcPts val="2810"/>
              </a:lnSpc>
              <a:spcBef>
                <a:spcPts val="630"/>
              </a:spcBef>
            </a:pPr>
            <a:r>
              <a:rPr dirty="0" sz="2600" spc="-5">
                <a:solidFill>
                  <a:srgbClr val="A24A73"/>
                </a:solidFill>
                <a:latin typeface="Trebuchet MS"/>
                <a:cs typeface="Trebuchet MS"/>
              </a:rPr>
              <a:t>(βιβούρνο, </a:t>
            </a:r>
            <a:r>
              <a:rPr dirty="0" sz="2600">
                <a:solidFill>
                  <a:srgbClr val="A24A73"/>
                </a:solidFill>
                <a:latin typeface="Trebuchet MS"/>
                <a:cs typeface="Trebuchet MS"/>
              </a:rPr>
              <a:t>λιγκούστρο, λαντάνα,</a:t>
            </a:r>
            <a:r>
              <a:rPr dirty="0" sz="2600" spc="-65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2600">
                <a:solidFill>
                  <a:srgbClr val="A24A73"/>
                </a:solidFill>
                <a:latin typeface="Trebuchet MS"/>
                <a:cs typeface="Trebuchet MS"/>
              </a:rPr>
              <a:t>καλλιστήμονας,  </a:t>
            </a:r>
            <a:r>
              <a:rPr dirty="0" sz="2600" spc="-5">
                <a:solidFill>
                  <a:srgbClr val="A24A73"/>
                </a:solidFill>
                <a:latin typeface="Trebuchet MS"/>
                <a:cs typeface="Trebuchet MS"/>
              </a:rPr>
              <a:t>αγγελική, δαφνοκέρασος, </a:t>
            </a:r>
            <a:r>
              <a:rPr dirty="0" sz="2600">
                <a:solidFill>
                  <a:srgbClr val="A24A73"/>
                </a:solidFill>
                <a:latin typeface="Trebuchet MS"/>
                <a:cs typeface="Trebuchet MS"/>
              </a:rPr>
              <a:t>πυράκανθος</a:t>
            </a:r>
            <a:r>
              <a:rPr dirty="0" sz="2600" spc="-75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2600">
                <a:solidFill>
                  <a:srgbClr val="A24A73"/>
                </a:solidFill>
                <a:latin typeface="Trebuchet MS"/>
                <a:cs typeface="Trebuchet MS"/>
              </a:rPr>
              <a:t>κ.α.).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8922" y="200660"/>
            <a:ext cx="2657855" cy="327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040763" y="372236"/>
            <a:ext cx="98170" cy="1057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99985" y="274193"/>
            <a:ext cx="77165" cy="1804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71525" y="273558"/>
            <a:ext cx="77597" cy="18072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858642" y="255397"/>
            <a:ext cx="157606" cy="2235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284095" y="255397"/>
            <a:ext cx="157606" cy="2235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724786" y="255397"/>
            <a:ext cx="157606" cy="2235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040763" y="255015"/>
            <a:ext cx="82042" cy="777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122041" y="213359"/>
            <a:ext cx="55244" cy="308610"/>
          </a:xfrm>
          <a:custGeom>
            <a:avLst/>
            <a:gdLst/>
            <a:ahLst/>
            <a:cxnLst/>
            <a:rect l="l" t="t" r="r" b="b"/>
            <a:pathLst>
              <a:path w="55244" h="308609">
                <a:moveTo>
                  <a:pt x="0" y="0"/>
                </a:moveTo>
                <a:lnTo>
                  <a:pt x="54736" y="0"/>
                </a:lnTo>
                <a:lnTo>
                  <a:pt x="54736" y="308229"/>
                </a:lnTo>
                <a:lnTo>
                  <a:pt x="0" y="3082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46658" y="213359"/>
            <a:ext cx="262890" cy="308610"/>
          </a:xfrm>
          <a:custGeom>
            <a:avLst/>
            <a:gdLst/>
            <a:ahLst/>
            <a:cxnLst/>
            <a:rect l="l" t="t" r="r" b="b"/>
            <a:pathLst>
              <a:path w="262890" h="308609">
                <a:moveTo>
                  <a:pt x="0" y="0"/>
                </a:moveTo>
                <a:lnTo>
                  <a:pt x="58343" y="0"/>
                </a:lnTo>
                <a:lnTo>
                  <a:pt x="131622" y="131318"/>
                </a:lnTo>
                <a:lnTo>
                  <a:pt x="204914" y="0"/>
                </a:lnTo>
                <a:lnTo>
                  <a:pt x="262610" y="0"/>
                </a:lnTo>
                <a:lnTo>
                  <a:pt x="159207" y="181864"/>
                </a:lnTo>
                <a:lnTo>
                  <a:pt x="159207" y="308229"/>
                </a:lnTo>
                <a:lnTo>
                  <a:pt x="104457" y="308229"/>
                </a:lnTo>
                <a:lnTo>
                  <a:pt x="104457" y="18186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986914" y="210184"/>
            <a:ext cx="208279" cy="311785"/>
          </a:xfrm>
          <a:custGeom>
            <a:avLst/>
            <a:gdLst/>
            <a:ahLst/>
            <a:cxnLst/>
            <a:rect l="l" t="t" r="r" b="b"/>
            <a:pathLst>
              <a:path w="208280" h="311784">
                <a:moveTo>
                  <a:pt x="87376" y="0"/>
                </a:moveTo>
                <a:lnTo>
                  <a:pt x="130048" y="5143"/>
                </a:lnTo>
                <a:lnTo>
                  <a:pt x="174361" y="32029"/>
                </a:lnTo>
                <a:lnTo>
                  <a:pt x="189737" y="79375"/>
                </a:lnTo>
                <a:lnTo>
                  <a:pt x="187307" y="96710"/>
                </a:lnTo>
                <a:lnTo>
                  <a:pt x="180006" y="112141"/>
                </a:lnTo>
                <a:lnTo>
                  <a:pt x="167824" y="125666"/>
                </a:lnTo>
                <a:lnTo>
                  <a:pt x="150749" y="137287"/>
                </a:lnTo>
                <a:lnTo>
                  <a:pt x="175918" y="149885"/>
                </a:lnTo>
                <a:lnTo>
                  <a:pt x="193897" y="167878"/>
                </a:lnTo>
                <a:lnTo>
                  <a:pt x="204684" y="191275"/>
                </a:lnTo>
                <a:lnTo>
                  <a:pt x="208280" y="220091"/>
                </a:lnTo>
                <a:lnTo>
                  <a:pt x="206281" y="240045"/>
                </a:lnTo>
                <a:lnTo>
                  <a:pt x="176403" y="286766"/>
                </a:lnTo>
                <a:lnTo>
                  <a:pt x="140001" y="305276"/>
                </a:lnTo>
                <a:lnTo>
                  <a:pt x="94361" y="311404"/>
                </a:lnTo>
                <a:lnTo>
                  <a:pt x="0" y="311404"/>
                </a:lnTo>
                <a:lnTo>
                  <a:pt x="0" y="3175"/>
                </a:lnTo>
                <a:lnTo>
                  <a:pt x="32690" y="1768"/>
                </a:lnTo>
                <a:lnTo>
                  <a:pt x="58166" y="777"/>
                </a:lnTo>
                <a:lnTo>
                  <a:pt x="76402" y="192"/>
                </a:lnTo>
                <a:lnTo>
                  <a:pt x="8737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516251" y="208915"/>
            <a:ext cx="267970" cy="313055"/>
          </a:xfrm>
          <a:custGeom>
            <a:avLst/>
            <a:gdLst/>
            <a:ahLst/>
            <a:cxnLst/>
            <a:rect l="l" t="t" r="r" b="b"/>
            <a:pathLst>
              <a:path w="267969" h="313055">
                <a:moveTo>
                  <a:pt x="120904" y="0"/>
                </a:moveTo>
                <a:lnTo>
                  <a:pt x="146176" y="0"/>
                </a:lnTo>
                <a:lnTo>
                  <a:pt x="267843" y="312673"/>
                </a:lnTo>
                <a:lnTo>
                  <a:pt x="204978" y="312673"/>
                </a:lnTo>
                <a:lnTo>
                  <a:pt x="132969" y="104393"/>
                </a:lnTo>
                <a:lnTo>
                  <a:pt x="61722" y="312673"/>
                </a:lnTo>
                <a:lnTo>
                  <a:pt x="0" y="312673"/>
                </a:lnTo>
                <a:lnTo>
                  <a:pt x="12090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382394" y="208915"/>
            <a:ext cx="267970" cy="313055"/>
          </a:xfrm>
          <a:custGeom>
            <a:avLst/>
            <a:gdLst/>
            <a:ahLst/>
            <a:cxnLst/>
            <a:rect l="l" t="t" r="r" b="b"/>
            <a:pathLst>
              <a:path w="267969" h="313055">
                <a:moveTo>
                  <a:pt x="120904" y="0"/>
                </a:moveTo>
                <a:lnTo>
                  <a:pt x="146177" y="0"/>
                </a:lnTo>
                <a:lnTo>
                  <a:pt x="267843" y="312673"/>
                </a:lnTo>
                <a:lnTo>
                  <a:pt x="204978" y="312673"/>
                </a:lnTo>
                <a:lnTo>
                  <a:pt x="132969" y="104393"/>
                </a:lnTo>
                <a:lnTo>
                  <a:pt x="61721" y="312673"/>
                </a:lnTo>
                <a:lnTo>
                  <a:pt x="0" y="312673"/>
                </a:lnTo>
                <a:lnTo>
                  <a:pt x="12090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11161" y="208915"/>
            <a:ext cx="267970" cy="313055"/>
          </a:xfrm>
          <a:custGeom>
            <a:avLst/>
            <a:gdLst/>
            <a:ahLst/>
            <a:cxnLst/>
            <a:rect l="l" t="t" r="r" b="b"/>
            <a:pathLst>
              <a:path w="267969" h="313055">
                <a:moveTo>
                  <a:pt x="120878" y="0"/>
                </a:moveTo>
                <a:lnTo>
                  <a:pt x="146151" y="0"/>
                </a:lnTo>
                <a:lnTo>
                  <a:pt x="267804" y="312673"/>
                </a:lnTo>
                <a:lnTo>
                  <a:pt x="204939" y="312673"/>
                </a:lnTo>
                <a:lnTo>
                  <a:pt x="132880" y="104393"/>
                </a:lnTo>
                <a:lnTo>
                  <a:pt x="61696" y="312673"/>
                </a:lnTo>
                <a:lnTo>
                  <a:pt x="0" y="312673"/>
                </a:lnTo>
                <a:lnTo>
                  <a:pt x="12087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802763" y="207645"/>
            <a:ext cx="269875" cy="319405"/>
          </a:xfrm>
          <a:custGeom>
            <a:avLst/>
            <a:gdLst/>
            <a:ahLst/>
            <a:cxnLst/>
            <a:rect l="l" t="t" r="r" b="b"/>
            <a:pathLst>
              <a:path w="269875" h="319405">
                <a:moveTo>
                  <a:pt x="132842" y="0"/>
                </a:moveTo>
                <a:lnTo>
                  <a:pt x="191135" y="10207"/>
                </a:lnTo>
                <a:lnTo>
                  <a:pt x="234187" y="40894"/>
                </a:lnTo>
                <a:lnTo>
                  <a:pt x="260651" y="90424"/>
                </a:lnTo>
                <a:lnTo>
                  <a:pt x="269494" y="157099"/>
                </a:lnTo>
                <a:lnTo>
                  <a:pt x="267186" y="192797"/>
                </a:lnTo>
                <a:lnTo>
                  <a:pt x="248759" y="252146"/>
                </a:lnTo>
                <a:lnTo>
                  <a:pt x="212353" y="294846"/>
                </a:lnTo>
                <a:lnTo>
                  <a:pt x="160208" y="316563"/>
                </a:lnTo>
                <a:lnTo>
                  <a:pt x="128397" y="319277"/>
                </a:lnTo>
                <a:lnTo>
                  <a:pt x="98917" y="316541"/>
                </a:lnTo>
                <a:lnTo>
                  <a:pt x="51101" y="294685"/>
                </a:lnTo>
                <a:lnTo>
                  <a:pt x="18430" y="251753"/>
                </a:lnTo>
                <a:lnTo>
                  <a:pt x="2047" y="192508"/>
                </a:lnTo>
                <a:lnTo>
                  <a:pt x="0" y="157099"/>
                </a:lnTo>
                <a:lnTo>
                  <a:pt x="2242" y="125497"/>
                </a:lnTo>
                <a:lnTo>
                  <a:pt x="20252" y="69820"/>
                </a:lnTo>
                <a:lnTo>
                  <a:pt x="55689" y="25717"/>
                </a:lnTo>
                <a:lnTo>
                  <a:pt x="104076" y="2857"/>
                </a:lnTo>
                <a:lnTo>
                  <a:pt x="13284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228214" y="207645"/>
            <a:ext cx="269875" cy="319405"/>
          </a:xfrm>
          <a:custGeom>
            <a:avLst/>
            <a:gdLst/>
            <a:ahLst/>
            <a:cxnLst/>
            <a:rect l="l" t="t" r="r" b="b"/>
            <a:pathLst>
              <a:path w="269875" h="319405">
                <a:moveTo>
                  <a:pt x="132842" y="0"/>
                </a:moveTo>
                <a:lnTo>
                  <a:pt x="191135" y="10207"/>
                </a:lnTo>
                <a:lnTo>
                  <a:pt x="234187" y="40894"/>
                </a:lnTo>
                <a:lnTo>
                  <a:pt x="260651" y="90424"/>
                </a:lnTo>
                <a:lnTo>
                  <a:pt x="269494" y="157099"/>
                </a:lnTo>
                <a:lnTo>
                  <a:pt x="267186" y="192797"/>
                </a:lnTo>
                <a:lnTo>
                  <a:pt x="248759" y="252146"/>
                </a:lnTo>
                <a:lnTo>
                  <a:pt x="212353" y="294846"/>
                </a:lnTo>
                <a:lnTo>
                  <a:pt x="160208" y="316563"/>
                </a:lnTo>
                <a:lnTo>
                  <a:pt x="128397" y="319277"/>
                </a:lnTo>
                <a:lnTo>
                  <a:pt x="98917" y="316541"/>
                </a:lnTo>
                <a:lnTo>
                  <a:pt x="51101" y="294685"/>
                </a:lnTo>
                <a:lnTo>
                  <a:pt x="18430" y="251753"/>
                </a:lnTo>
                <a:lnTo>
                  <a:pt x="2047" y="192508"/>
                </a:lnTo>
                <a:lnTo>
                  <a:pt x="0" y="157099"/>
                </a:lnTo>
                <a:lnTo>
                  <a:pt x="2242" y="125497"/>
                </a:lnTo>
                <a:lnTo>
                  <a:pt x="20252" y="69820"/>
                </a:lnTo>
                <a:lnTo>
                  <a:pt x="55689" y="25717"/>
                </a:lnTo>
                <a:lnTo>
                  <a:pt x="104076" y="2857"/>
                </a:lnTo>
                <a:lnTo>
                  <a:pt x="13284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668907" y="207645"/>
            <a:ext cx="269875" cy="319405"/>
          </a:xfrm>
          <a:custGeom>
            <a:avLst/>
            <a:gdLst/>
            <a:ahLst/>
            <a:cxnLst/>
            <a:rect l="l" t="t" r="r" b="b"/>
            <a:pathLst>
              <a:path w="269875" h="319405">
                <a:moveTo>
                  <a:pt x="132842" y="0"/>
                </a:moveTo>
                <a:lnTo>
                  <a:pt x="191135" y="10207"/>
                </a:lnTo>
                <a:lnTo>
                  <a:pt x="234187" y="40894"/>
                </a:lnTo>
                <a:lnTo>
                  <a:pt x="260651" y="90424"/>
                </a:lnTo>
                <a:lnTo>
                  <a:pt x="269494" y="157099"/>
                </a:lnTo>
                <a:lnTo>
                  <a:pt x="267186" y="192797"/>
                </a:lnTo>
                <a:lnTo>
                  <a:pt x="248759" y="252146"/>
                </a:lnTo>
                <a:lnTo>
                  <a:pt x="212353" y="294846"/>
                </a:lnTo>
                <a:lnTo>
                  <a:pt x="160208" y="316563"/>
                </a:lnTo>
                <a:lnTo>
                  <a:pt x="128397" y="319277"/>
                </a:lnTo>
                <a:lnTo>
                  <a:pt x="98917" y="316541"/>
                </a:lnTo>
                <a:lnTo>
                  <a:pt x="51101" y="294685"/>
                </a:lnTo>
                <a:lnTo>
                  <a:pt x="18430" y="251753"/>
                </a:lnTo>
                <a:lnTo>
                  <a:pt x="2047" y="192508"/>
                </a:lnTo>
                <a:lnTo>
                  <a:pt x="0" y="157099"/>
                </a:lnTo>
                <a:lnTo>
                  <a:pt x="2242" y="125497"/>
                </a:lnTo>
                <a:lnTo>
                  <a:pt x="20252" y="69820"/>
                </a:lnTo>
                <a:lnTo>
                  <a:pt x="55689" y="25717"/>
                </a:lnTo>
                <a:lnTo>
                  <a:pt x="104076" y="2857"/>
                </a:lnTo>
                <a:lnTo>
                  <a:pt x="13284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18922" y="200660"/>
            <a:ext cx="311150" cy="327025"/>
          </a:xfrm>
          <a:custGeom>
            <a:avLst/>
            <a:gdLst/>
            <a:ahLst/>
            <a:cxnLst/>
            <a:rect l="l" t="t" r="r" b="b"/>
            <a:pathLst>
              <a:path w="311150" h="327025">
                <a:moveTo>
                  <a:pt x="128460" y="0"/>
                </a:moveTo>
                <a:lnTo>
                  <a:pt x="182791" y="0"/>
                </a:lnTo>
                <a:lnTo>
                  <a:pt x="182791" y="32004"/>
                </a:lnTo>
                <a:lnTo>
                  <a:pt x="211432" y="35742"/>
                </a:lnTo>
                <a:lnTo>
                  <a:pt x="258605" y="54792"/>
                </a:lnTo>
                <a:lnTo>
                  <a:pt x="291881" y="88723"/>
                </a:lnTo>
                <a:lnTo>
                  <a:pt x="308727" y="134772"/>
                </a:lnTo>
                <a:lnTo>
                  <a:pt x="310832" y="162179"/>
                </a:lnTo>
                <a:lnTo>
                  <a:pt x="308701" y="188872"/>
                </a:lnTo>
                <a:lnTo>
                  <a:pt x="291646" y="234973"/>
                </a:lnTo>
                <a:lnTo>
                  <a:pt x="258055" y="270625"/>
                </a:lnTo>
                <a:lnTo>
                  <a:pt x="211092" y="290921"/>
                </a:lnTo>
                <a:lnTo>
                  <a:pt x="182791" y="295021"/>
                </a:lnTo>
                <a:lnTo>
                  <a:pt x="182791" y="327025"/>
                </a:lnTo>
                <a:lnTo>
                  <a:pt x="128460" y="327025"/>
                </a:lnTo>
                <a:lnTo>
                  <a:pt x="128460" y="295021"/>
                </a:lnTo>
                <a:lnTo>
                  <a:pt x="99811" y="291357"/>
                </a:lnTo>
                <a:lnTo>
                  <a:pt x="52534" y="272411"/>
                </a:lnTo>
                <a:lnTo>
                  <a:pt x="19073" y="238577"/>
                </a:lnTo>
                <a:lnTo>
                  <a:pt x="2119" y="192666"/>
                </a:lnTo>
                <a:lnTo>
                  <a:pt x="0" y="165354"/>
                </a:lnTo>
                <a:lnTo>
                  <a:pt x="2145" y="138638"/>
                </a:lnTo>
                <a:lnTo>
                  <a:pt x="19309" y="92398"/>
                </a:lnTo>
                <a:lnTo>
                  <a:pt x="53085" y="56614"/>
                </a:lnTo>
                <a:lnTo>
                  <a:pt x="100152" y="36143"/>
                </a:lnTo>
                <a:lnTo>
                  <a:pt x="128460" y="32004"/>
                </a:lnTo>
                <a:lnTo>
                  <a:pt x="12846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359022" y="207645"/>
            <a:ext cx="1565782" cy="31927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438778" y="340486"/>
            <a:ext cx="116839" cy="46990"/>
          </a:xfrm>
          <a:custGeom>
            <a:avLst/>
            <a:gdLst/>
            <a:ahLst/>
            <a:cxnLst/>
            <a:rect l="l" t="t" r="r" b="b"/>
            <a:pathLst>
              <a:path w="116839" h="46989">
                <a:moveTo>
                  <a:pt x="0" y="0"/>
                </a:moveTo>
                <a:lnTo>
                  <a:pt x="116459" y="0"/>
                </a:lnTo>
                <a:lnTo>
                  <a:pt x="116459" y="46990"/>
                </a:lnTo>
                <a:lnTo>
                  <a:pt x="0" y="4699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750309" y="303402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084" y="0"/>
                </a:moveTo>
                <a:lnTo>
                  <a:pt x="0" y="113792"/>
                </a:lnTo>
                <a:lnTo>
                  <a:pt x="74040" y="113792"/>
                </a:lnTo>
                <a:lnTo>
                  <a:pt x="3708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606671" y="255397"/>
            <a:ext cx="157606" cy="2235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414140" y="255015"/>
            <a:ext cx="165735" cy="224790"/>
          </a:xfrm>
          <a:custGeom>
            <a:avLst/>
            <a:gdLst/>
            <a:ahLst/>
            <a:cxnLst/>
            <a:rect l="l" t="t" r="r" b="b"/>
            <a:pathLst>
              <a:path w="165735" h="224790">
                <a:moveTo>
                  <a:pt x="83566" y="0"/>
                </a:moveTo>
                <a:lnTo>
                  <a:pt x="33041" y="17627"/>
                </a:lnTo>
                <a:lnTo>
                  <a:pt x="5318" y="66643"/>
                </a:lnTo>
                <a:lnTo>
                  <a:pt x="0" y="109727"/>
                </a:lnTo>
                <a:lnTo>
                  <a:pt x="1311" y="136064"/>
                </a:lnTo>
                <a:lnTo>
                  <a:pt x="11840" y="178736"/>
                </a:lnTo>
                <a:lnTo>
                  <a:pt x="46783" y="216963"/>
                </a:lnTo>
                <a:lnTo>
                  <a:pt x="81914" y="224281"/>
                </a:lnTo>
                <a:lnTo>
                  <a:pt x="101467" y="222355"/>
                </a:lnTo>
                <a:lnTo>
                  <a:pt x="144525" y="193547"/>
                </a:lnTo>
                <a:lnTo>
                  <a:pt x="160242" y="157257"/>
                </a:lnTo>
                <a:lnTo>
                  <a:pt x="165481" y="109727"/>
                </a:lnTo>
                <a:lnTo>
                  <a:pt x="160361" y="61722"/>
                </a:lnTo>
                <a:lnTo>
                  <a:pt x="145002" y="27431"/>
                </a:lnTo>
                <a:lnTo>
                  <a:pt x="119403" y="6857"/>
                </a:lnTo>
                <a:lnTo>
                  <a:pt x="8356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870069" y="213359"/>
            <a:ext cx="55244" cy="308610"/>
          </a:xfrm>
          <a:custGeom>
            <a:avLst/>
            <a:gdLst/>
            <a:ahLst/>
            <a:cxnLst/>
            <a:rect l="l" t="t" r="r" b="b"/>
            <a:pathLst>
              <a:path w="55245" h="308609">
                <a:moveTo>
                  <a:pt x="0" y="0"/>
                </a:moveTo>
                <a:lnTo>
                  <a:pt x="54736" y="0"/>
                </a:lnTo>
                <a:lnTo>
                  <a:pt x="54736" y="308229"/>
                </a:lnTo>
                <a:lnTo>
                  <a:pt x="0" y="3082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277486" y="213359"/>
            <a:ext cx="224790" cy="312420"/>
          </a:xfrm>
          <a:custGeom>
            <a:avLst/>
            <a:gdLst/>
            <a:ahLst/>
            <a:cxnLst/>
            <a:rect l="l" t="t" r="r" b="b"/>
            <a:pathLst>
              <a:path w="224789" h="312420">
                <a:moveTo>
                  <a:pt x="0" y="0"/>
                </a:moveTo>
                <a:lnTo>
                  <a:pt x="26035" y="0"/>
                </a:lnTo>
                <a:lnTo>
                  <a:pt x="171958" y="185674"/>
                </a:lnTo>
                <a:lnTo>
                  <a:pt x="171958" y="0"/>
                </a:lnTo>
                <a:lnTo>
                  <a:pt x="224662" y="0"/>
                </a:lnTo>
                <a:lnTo>
                  <a:pt x="224662" y="312420"/>
                </a:lnTo>
                <a:lnTo>
                  <a:pt x="202184" y="312420"/>
                </a:lnTo>
                <a:lnTo>
                  <a:pt x="52450" y="117221"/>
                </a:lnTo>
                <a:lnTo>
                  <a:pt x="52450" y="308229"/>
                </a:lnTo>
                <a:lnTo>
                  <a:pt x="0" y="3082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928490" y="213359"/>
            <a:ext cx="315595" cy="312420"/>
          </a:xfrm>
          <a:custGeom>
            <a:avLst/>
            <a:gdLst/>
            <a:ahLst/>
            <a:cxnLst/>
            <a:rect l="l" t="t" r="r" b="b"/>
            <a:pathLst>
              <a:path w="315595" h="312420">
                <a:moveTo>
                  <a:pt x="62103" y="0"/>
                </a:moveTo>
                <a:lnTo>
                  <a:pt x="91186" y="0"/>
                </a:lnTo>
                <a:lnTo>
                  <a:pt x="157987" y="207772"/>
                </a:lnTo>
                <a:lnTo>
                  <a:pt x="223012" y="0"/>
                </a:lnTo>
                <a:lnTo>
                  <a:pt x="252095" y="0"/>
                </a:lnTo>
                <a:lnTo>
                  <a:pt x="315087" y="308229"/>
                </a:lnTo>
                <a:lnTo>
                  <a:pt x="262000" y="308229"/>
                </a:lnTo>
                <a:lnTo>
                  <a:pt x="229997" y="142367"/>
                </a:lnTo>
                <a:lnTo>
                  <a:pt x="167894" y="312420"/>
                </a:lnTo>
                <a:lnTo>
                  <a:pt x="148462" y="312420"/>
                </a:lnTo>
                <a:lnTo>
                  <a:pt x="85979" y="142367"/>
                </a:lnTo>
                <a:lnTo>
                  <a:pt x="52705" y="308229"/>
                </a:lnTo>
                <a:lnTo>
                  <a:pt x="0" y="308229"/>
                </a:lnTo>
                <a:lnTo>
                  <a:pt x="6210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652392" y="208915"/>
            <a:ext cx="271145" cy="313055"/>
          </a:xfrm>
          <a:custGeom>
            <a:avLst/>
            <a:gdLst/>
            <a:ahLst/>
            <a:cxnLst/>
            <a:rect l="l" t="t" r="r" b="b"/>
            <a:pathLst>
              <a:path w="271145" h="313055">
                <a:moveTo>
                  <a:pt x="123317" y="0"/>
                </a:moveTo>
                <a:lnTo>
                  <a:pt x="146939" y="0"/>
                </a:lnTo>
                <a:lnTo>
                  <a:pt x="271145" y="312673"/>
                </a:lnTo>
                <a:lnTo>
                  <a:pt x="210947" y="312673"/>
                </a:lnTo>
                <a:lnTo>
                  <a:pt x="187960" y="250189"/>
                </a:lnTo>
                <a:lnTo>
                  <a:pt x="82296" y="250189"/>
                </a:lnTo>
                <a:lnTo>
                  <a:pt x="61214" y="312673"/>
                </a:lnTo>
                <a:lnTo>
                  <a:pt x="0" y="312673"/>
                </a:lnTo>
                <a:lnTo>
                  <a:pt x="12331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550790" y="207645"/>
            <a:ext cx="269875" cy="319405"/>
          </a:xfrm>
          <a:custGeom>
            <a:avLst/>
            <a:gdLst/>
            <a:ahLst/>
            <a:cxnLst/>
            <a:rect l="l" t="t" r="r" b="b"/>
            <a:pathLst>
              <a:path w="269875" h="319405">
                <a:moveTo>
                  <a:pt x="132842" y="0"/>
                </a:moveTo>
                <a:lnTo>
                  <a:pt x="191135" y="10207"/>
                </a:lnTo>
                <a:lnTo>
                  <a:pt x="234187" y="40894"/>
                </a:lnTo>
                <a:lnTo>
                  <a:pt x="260651" y="90424"/>
                </a:lnTo>
                <a:lnTo>
                  <a:pt x="269494" y="157099"/>
                </a:lnTo>
                <a:lnTo>
                  <a:pt x="267186" y="192797"/>
                </a:lnTo>
                <a:lnTo>
                  <a:pt x="248759" y="252146"/>
                </a:lnTo>
                <a:lnTo>
                  <a:pt x="212353" y="294846"/>
                </a:lnTo>
                <a:lnTo>
                  <a:pt x="160208" y="316563"/>
                </a:lnTo>
                <a:lnTo>
                  <a:pt x="128397" y="319277"/>
                </a:lnTo>
                <a:lnTo>
                  <a:pt x="98917" y="316541"/>
                </a:lnTo>
                <a:lnTo>
                  <a:pt x="51101" y="294685"/>
                </a:lnTo>
                <a:lnTo>
                  <a:pt x="18430" y="251753"/>
                </a:lnTo>
                <a:lnTo>
                  <a:pt x="2047" y="192508"/>
                </a:lnTo>
                <a:lnTo>
                  <a:pt x="0" y="157099"/>
                </a:lnTo>
                <a:lnTo>
                  <a:pt x="2242" y="125497"/>
                </a:lnTo>
                <a:lnTo>
                  <a:pt x="20252" y="69820"/>
                </a:lnTo>
                <a:lnTo>
                  <a:pt x="55689" y="25717"/>
                </a:lnTo>
                <a:lnTo>
                  <a:pt x="104076" y="2857"/>
                </a:lnTo>
                <a:lnTo>
                  <a:pt x="13284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359022" y="207645"/>
            <a:ext cx="276225" cy="319405"/>
          </a:xfrm>
          <a:custGeom>
            <a:avLst/>
            <a:gdLst/>
            <a:ahLst/>
            <a:cxnLst/>
            <a:rect l="l" t="t" r="r" b="b"/>
            <a:pathLst>
              <a:path w="276225" h="319405">
                <a:moveTo>
                  <a:pt x="139953" y="0"/>
                </a:moveTo>
                <a:lnTo>
                  <a:pt x="197675" y="10477"/>
                </a:lnTo>
                <a:lnTo>
                  <a:pt x="240537" y="41909"/>
                </a:lnTo>
                <a:lnTo>
                  <a:pt x="267176" y="91646"/>
                </a:lnTo>
                <a:lnTo>
                  <a:pt x="276098" y="157099"/>
                </a:lnTo>
                <a:lnTo>
                  <a:pt x="273813" y="190648"/>
                </a:lnTo>
                <a:lnTo>
                  <a:pt x="255577" y="248699"/>
                </a:lnTo>
                <a:lnTo>
                  <a:pt x="219452" y="293346"/>
                </a:lnTo>
                <a:lnTo>
                  <a:pt x="167532" y="316396"/>
                </a:lnTo>
                <a:lnTo>
                  <a:pt x="135762" y="319277"/>
                </a:lnTo>
                <a:lnTo>
                  <a:pt x="104044" y="316468"/>
                </a:lnTo>
                <a:lnTo>
                  <a:pt x="53181" y="293989"/>
                </a:lnTo>
                <a:lnTo>
                  <a:pt x="19127" y="250128"/>
                </a:lnTo>
                <a:lnTo>
                  <a:pt x="2121" y="191506"/>
                </a:lnTo>
                <a:lnTo>
                  <a:pt x="0" y="157099"/>
                </a:lnTo>
                <a:lnTo>
                  <a:pt x="2309" y="126099"/>
                </a:lnTo>
                <a:lnTo>
                  <a:pt x="20788" y="70766"/>
                </a:lnTo>
                <a:lnTo>
                  <a:pt x="57247" y="26146"/>
                </a:lnTo>
                <a:lnTo>
                  <a:pt x="108733" y="2905"/>
                </a:lnTo>
                <a:lnTo>
                  <a:pt x="13995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966842" y="692658"/>
            <a:ext cx="2705608" cy="28799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72414" y="3045362"/>
            <a:ext cx="2857499" cy="38100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707891" y="3978020"/>
            <a:ext cx="4326763" cy="287997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83908" y="620648"/>
            <a:ext cx="4093717" cy="287997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574035" y="2836164"/>
            <a:ext cx="1626108" cy="58216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2791460" y="2935986"/>
            <a:ext cx="117602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 b="0">
                <a:solidFill>
                  <a:srgbClr val="FFFFFF"/>
                </a:solidFill>
                <a:latin typeface="Trebuchet MS"/>
                <a:cs typeface="Trebuchet MS"/>
              </a:rPr>
              <a:t>ιβίσκος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319783" y="6245350"/>
            <a:ext cx="2087879" cy="58216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1535938" y="6345732"/>
            <a:ext cx="163703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solidFill>
                  <a:srgbClr val="FFFFFF"/>
                </a:solidFill>
                <a:latin typeface="Trebuchet MS"/>
                <a:cs typeface="Trebuchet MS"/>
              </a:rPr>
              <a:t>μπουτλέια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624071" y="3927347"/>
            <a:ext cx="2810255" cy="58216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3840607" y="4028059"/>
            <a:ext cx="235902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solidFill>
                  <a:srgbClr val="FFFFFF"/>
                </a:solidFill>
                <a:latin typeface="Trebuchet MS"/>
                <a:cs typeface="Trebuchet MS"/>
              </a:rPr>
              <a:t>τριαντ</a:t>
            </a:r>
            <a:r>
              <a:rPr dirty="0" sz="2800">
                <a:solidFill>
                  <a:srgbClr val="FFFFFF"/>
                </a:solidFill>
                <a:latin typeface="Trebuchet MS"/>
                <a:cs typeface="Trebuchet MS"/>
              </a:rPr>
              <a:t>α</a:t>
            </a:r>
            <a:r>
              <a:rPr dirty="0" sz="2800" spc="-10">
                <a:solidFill>
                  <a:srgbClr val="FFFFFF"/>
                </a:solidFill>
                <a:latin typeface="Trebuchet MS"/>
                <a:cs typeface="Trebuchet MS"/>
              </a:rPr>
              <a:t>φυλ</a:t>
            </a:r>
            <a:r>
              <a:rPr dirty="0" sz="2800" spc="-20">
                <a:solidFill>
                  <a:srgbClr val="FFFFFF"/>
                </a:solidFill>
                <a:latin typeface="Trebuchet MS"/>
                <a:cs typeface="Trebuchet MS"/>
              </a:rPr>
              <a:t>λ</a:t>
            </a:r>
            <a:r>
              <a:rPr dirty="0" sz="2800" spc="-5">
                <a:solidFill>
                  <a:srgbClr val="FFFFFF"/>
                </a:solidFill>
                <a:latin typeface="Trebuchet MS"/>
                <a:cs typeface="Trebuchet MS"/>
              </a:rPr>
              <a:t>ιά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4814315" y="2983992"/>
            <a:ext cx="2115312" cy="58216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5031104" y="3084322"/>
            <a:ext cx="166497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solidFill>
                  <a:srgbClr val="FFFFFF"/>
                </a:solidFill>
                <a:latin typeface="Trebuchet MS"/>
                <a:cs typeface="Trebuchet MS"/>
              </a:rPr>
              <a:t>βερβερίδα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8134" y="157734"/>
            <a:ext cx="2340127" cy="3576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40230" y="306577"/>
            <a:ext cx="130810" cy="52705"/>
          </a:xfrm>
          <a:custGeom>
            <a:avLst/>
            <a:gdLst/>
            <a:ahLst/>
            <a:cxnLst/>
            <a:rect l="l" t="t" r="r" b="b"/>
            <a:pathLst>
              <a:path w="130809" h="52704">
                <a:moveTo>
                  <a:pt x="0" y="0"/>
                </a:moveTo>
                <a:lnTo>
                  <a:pt x="130428" y="0"/>
                </a:lnTo>
                <a:lnTo>
                  <a:pt x="130428" y="52577"/>
                </a:lnTo>
                <a:lnTo>
                  <a:pt x="0" y="5257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689989" y="265049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5">
                <a:moveTo>
                  <a:pt x="41529" y="0"/>
                </a:moveTo>
                <a:lnTo>
                  <a:pt x="0" y="127380"/>
                </a:lnTo>
                <a:lnTo>
                  <a:pt x="83058" y="127380"/>
                </a:lnTo>
                <a:lnTo>
                  <a:pt x="4152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27824" y="265049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5">
                <a:moveTo>
                  <a:pt x="41516" y="0"/>
                </a:moveTo>
                <a:lnTo>
                  <a:pt x="0" y="127380"/>
                </a:lnTo>
                <a:lnTo>
                  <a:pt x="83032" y="127380"/>
                </a:lnTo>
                <a:lnTo>
                  <a:pt x="415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312672" y="210820"/>
            <a:ext cx="185420" cy="251460"/>
          </a:xfrm>
          <a:custGeom>
            <a:avLst/>
            <a:gdLst/>
            <a:ahLst/>
            <a:cxnLst/>
            <a:rect l="l" t="t" r="r" b="b"/>
            <a:pathLst>
              <a:path w="185419" h="251459">
                <a:moveTo>
                  <a:pt x="93599" y="0"/>
                </a:moveTo>
                <a:lnTo>
                  <a:pt x="52990" y="8778"/>
                </a:lnTo>
                <a:lnTo>
                  <a:pt x="23621" y="35178"/>
                </a:lnTo>
                <a:lnTo>
                  <a:pt x="5905" y="74675"/>
                </a:lnTo>
                <a:lnTo>
                  <a:pt x="0" y="122935"/>
                </a:lnTo>
                <a:lnTo>
                  <a:pt x="1456" y="152413"/>
                </a:lnTo>
                <a:lnTo>
                  <a:pt x="13180" y="200177"/>
                </a:lnTo>
                <a:lnTo>
                  <a:pt x="36615" y="232775"/>
                </a:lnTo>
                <a:lnTo>
                  <a:pt x="91693" y="251205"/>
                </a:lnTo>
                <a:lnTo>
                  <a:pt x="113579" y="249060"/>
                </a:lnTo>
                <a:lnTo>
                  <a:pt x="148683" y="231864"/>
                </a:lnTo>
                <a:lnTo>
                  <a:pt x="172186" y="197998"/>
                </a:lnTo>
                <a:lnTo>
                  <a:pt x="183945" y="151084"/>
                </a:lnTo>
                <a:lnTo>
                  <a:pt x="185419" y="122935"/>
                </a:lnTo>
                <a:lnTo>
                  <a:pt x="179681" y="69169"/>
                </a:lnTo>
                <a:lnTo>
                  <a:pt x="162464" y="30749"/>
                </a:lnTo>
                <a:lnTo>
                  <a:pt x="133770" y="7689"/>
                </a:lnTo>
                <a:lnTo>
                  <a:pt x="9359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609850" y="164084"/>
            <a:ext cx="248920" cy="345440"/>
          </a:xfrm>
          <a:custGeom>
            <a:avLst/>
            <a:gdLst/>
            <a:ahLst/>
            <a:cxnLst/>
            <a:rect l="l" t="t" r="r" b="b"/>
            <a:pathLst>
              <a:path w="248919" h="345440">
                <a:moveTo>
                  <a:pt x="9143" y="0"/>
                </a:moveTo>
                <a:lnTo>
                  <a:pt x="248412" y="0"/>
                </a:lnTo>
                <a:lnTo>
                  <a:pt x="248412" y="54101"/>
                </a:lnTo>
                <a:lnTo>
                  <a:pt x="113664" y="54101"/>
                </a:lnTo>
                <a:lnTo>
                  <a:pt x="193420" y="155448"/>
                </a:lnTo>
                <a:lnTo>
                  <a:pt x="96647" y="290957"/>
                </a:lnTo>
                <a:lnTo>
                  <a:pt x="247014" y="290957"/>
                </a:lnTo>
                <a:lnTo>
                  <a:pt x="247014" y="345440"/>
                </a:lnTo>
                <a:lnTo>
                  <a:pt x="0" y="345440"/>
                </a:lnTo>
                <a:lnTo>
                  <a:pt x="0" y="325628"/>
                </a:lnTo>
                <a:lnTo>
                  <a:pt x="122936" y="161417"/>
                </a:lnTo>
                <a:lnTo>
                  <a:pt x="9143" y="19431"/>
                </a:lnTo>
                <a:lnTo>
                  <a:pt x="914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500122" y="164084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4" h="345440">
                <a:moveTo>
                  <a:pt x="0" y="0"/>
                </a:moveTo>
                <a:lnTo>
                  <a:pt x="61340" y="0"/>
                </a:lnTo>
                <a:lnTo>
                  <a:pt x="61340" y="345440"/>
                </a:lnTo>
                <a:lnTo>
                  <a:pt x="0" y="34544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224404" y="164084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80" h="345440">
                <a:moveTo>
                  <a:pt x="0" y="0"/>
                </a:moveTo>
                <a:lnTo>
                  <a:pt x="220599" y="0"/>
                </a:lnTo>
                <a:lnTo>
                  <a:pt x="220599" y="54101"/>
                </a:lnTo>
                <a:lnTo>
                  <a:pt x="61340" y="54101"/>
                </a:lnTo>
                <a:lnTo>
                  <a:pt x="61340" y="135255"/>
                </a:lnTo>
                <a:lnTo>
                  <a:pt x="175768" y="135255"/>
                </a:lnTo>
                <a:lnTo>
                  <a:pt x="175768" y="187325"/>
                </a:lnTo>
                <a:lnTo>
                  <a:pt x="61340" y="187325"/>
                </a:lnTo>
                <a:lnTo>
                  <a:pt x="61340" y="290957"/>
                </a:lnTo>
                <a:lnTo>
                  <a:pt x="217677" y="290957"/>
                </a:lnTo>
                <a:lnTo>
                  <a:pt x="217677" y="345440"/>
                </a:lnTo>
                <a:lnTo>
                  <a:pt x="0" y="34544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134630" y="164084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4" h="345440">
                <a:moveTo>
                  <a:pt x="0" y="0"/>
                </a:moveTo>
                <a:lnTo>
                  <a:pt x="61328" y="0"/>
                </a:lnTo>
                <a:lnTo>
                  <a:pt x="61328" y="345440"/>
                </a:lnTo>
                <a:lnTo>
                  <a:pt x="0" y="34544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58888" y="164084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80" h="345440">
                <a:moveTo>
                  <a:pt x="0" y="0"/>
                </a:moveTo>
                <a:lnTo>
                  <a:pt x="220560" y="0"/>
                </a:lnTo>
                <a:lnTo>
                  <a:pt x="220560" y="54101"/>
                </a:lnTo>
                <a:lnTo>
                  <a:pt x="61340" y="54101"/>
                </a:lnTo>
                <a:lnTo>
                  <a:pt x="61340" y="135255"/>
                </a:lnTo>
                <a:lnTo>
                  <a:pt x="175742" y="135255"/>
                </a:lnTo>
                <a:lnTo>
                  <a:pt x="175742" y="187325"/>
                </a:lnTo>
                <a:lnTo>
                  <a:pt x="61340" y="187325"/>
                </a:lnTo>
                <a:lnTo>
                  <a:pt x="61340" y="290957"/>
                </a:lnTo>
                <a:lnTo>
                  <a:pt x="217728" y="290957"/>
                </a:lnTo>
                <a:lnTo>
                  <a:pt x="217728" y="345440"/>
                </a:lnTo>
                <a:lnTo>
                  <a:pt x="0" y="34544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887601" y="159130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5" h="350520">
                <a:moveTo>
                  <a:pt x="135381" y="0"/>
                </a:moveTo>
                <a:lnTo>
                  <a:pt x="163703" y="0"/>
                </a:lnTo>
                <a:lnTo>
                  <a:pt x="300100" y="350393"/>
                </a:lnTo>
                <a:lnTo>
                  <a:pt x="229488" y="350393"/>
                </a:lnTo>
                <a:lnTo>
                  <a:pt x="148844" y="117094"/>
                </a:lnTo>
                <a:lnTo>
                  <a:pt x="69087" y="350393"/>
                </a:lnTo>
                <a:lnTo>
                  <a:pt x="0" y="350393"/>
                </a:lnTo>
                <a:lnTo>
                  <a:pt x="1353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580388" y="159130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175" y="0"/>
                </a:moveTo>
                <a:lnTo>
                  <a:pt x="164592" y="0"/>
                </a:lnTo>
                <a:lnTo>
                  <a:pt x="303784" y="350393"/>
                </a:lnTo>
                <a:lnTo>
                  <a:pt x="236347" y="350393"/>
                </a:lnTo>
                <a:lnTo>
                  <a:pt x="210566" y="280289"/>
                </a:lnTo>
                <a:lnTo>
                  <a:pt x="92201" y="280289"/>
                </a:lnTo>
                <a:lnTo>
                  <a:pt x="68580" y="350393"/>
                </a:lnTo>
                <a:lnTo>
                  <a:pt x="0" y="350393"/>
                </a:lnTo>
                <a:lnTo>
                  <a:pt x="13817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18134" y="159130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5" h="350520">
                <a:moveTo>
                  <a:pt x="138226" y="0"/>
                </a:moveTo>
                <a:lnTo>
                  <a:pt x="164642" y="0"/>
                </a:lnTo>
                <a:lnTo>
                  <a:pt x="303822" y="350393"/>
                </a:lnTo>
                <a:lnTo>
                  <a:pt x="236359" y="350393"/>
                </a:lnTo>
                <a:lnTo>
                  <a:pt x="210642" y="280289"/>
                </a:lnTo>
                <a:lnTo>
                  <a:pt x="92227" y="280289"/>
                </a:lnTo>
                <a:lnTo>
                  <a:pt x="68643" y="350393"/>
                </a:lnTo>
                <a:lnTo>
                  <a:pt x="0" y="350393"/>
                </a:lnTo>
                <a:lnTo>
                  <a:pt x="13822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250810" y="157734"/>
            <a:ext cx="309880" cy="358140"/>
          </a:xfrm>
          <a:custGeom>
            <a:avLst/>
            <a:gdLst/>
            <a:ahLst/>
            <a:cxnLst/>
            <a:rect l="l" t="t" r="r" b="b"/>
            <a:pathLst>
              <a:path w="309880" h="358140">
                <a:moveTo>
                  <a:pt x="156857" y="0"/>
                </a:moveTo>
                <a:lnTo>
                  <a:pt x="221468" y="11731"/>
                </a:lnTo>
                <a:lnTo>
                  <a:pt x="269506" y="46990"/>
                </a:lnTo>
                <a:lnTo>
                  <a:pt x="299335" y="102695"/>
                </a:lnTo>
                <a:lnTo>
                  <a:pt x="309257" y="176022"/>
                </a:lnTo>
                <a:lnTo>
                  <a:pt x="306709" y="213594"/>
                </a:lnTo>
                <a:lnTo>
                  <a:pt x="286326" y="278641"/>
                </a:lnTo>
                <a:lnTo>
                  <a:pt x="245866" y="328646"/>
                </a:lnTo>
                <a:lnTo>
                  <a:pt x="187712" y="354415"/>
                </a:lnTo>
                <a:lnTo>
                  <a:pt x="152158" y="357632"/>
                </a:lnTo>
                <a:lnTo>
                  <a:pt x="116606" y="354486"/>
                </a:lnTo>
                <a:lnTo>
                  <a:pt x="59647" y="329289"/>
                </a:lnTo>
                <a:lnTo>
                  <a:pt x="21506" y="280160"/>
                </a:lnTo>
                <a:lnTo>
                  <a:pt x="2388" y="214576"/>
                </a:lnTo>
                <a:lnTo>
                  <a:pt x="0" y="176022"/>
                </a:lnTo>
                <a:lnTo>
                  <a:pt x="2588" y="141277"/>
                </a:lnTo>
                <a:lnTo>
                  <a:pt x="23295" y="79313"/>
                </a:lnTo>
                <a:lnTo>
                  <a:pt x="64131" y="29307"/>
                </a:lnTo>
                <a:lnTo>
                  <a:pt x="121853" y="3260"/>
                </a:lnTo>
                <a:lnTo>
                  <a:pt x="15685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036951" y="157734"/>
            <a:ext cx="1754124" cy="3576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126358" y="306577"/>
            <a:ext cx="130810" cy="52705"/>
          </a:xfrm>
          <a:custGeom>
            <a:avLst/>
            <a:gdLst/>
            <a:ahLst/>
            <a:cxnLst/>
            <a:rect l="l" t="t" r="r" b="b"/>
            <a:pathLst>
              <a:path w="130810" h="52704">
                <a:moveTo>
                  <a:pt x="0" y="0"/>
                </a:moveTo>
                <a:lnTo>
                  <a:pt x="130429" y="0"/>
                </a:lnTo>
                <a:lnTo>
                  <a:pt x="130429" y="52577"/>
                </a:lnTo>
                <a:lnTo>
                  <a:pt x="0" y="5257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476116" y="265049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5">
                <a:moveTo>
                  <a:pt x="41529" y="0"/>
                </a:moveTo>
                <a:lnTo>
                  <a:pt x="0" y="127380"/>
                </a:lnTo>
                <a:lnTo>
                  <a:pt x="83058" y="127380"/>
                </a:lnTo>
                <a:lnTo>
                  <a:pt x="4152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434713" y="211327"/>
            <a:ext cx="176402" cy="2501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098800" y="210820"/>
            <a:ext cx="185420" cy="251460"/>
          </a:xfrm>
          <a:custGeom>
            <a:avLst/>
            <a:gdLst/>
            <a:ahLst/>
            <a:cxnLst/>
            <a:rect l="l" t="t" r="r" b="b"/>
            <a:pathLst>
              <a:path w="185420" h="251459">
                <a:moveTo>
                  <a:pt x="93599" y="0"/>
                </a:moveTo>
                <a:lnTo>
                  <a:pt x="52990" y="8778"/>
                </a:lnTo>
                <a:lnTo>
                  <a:pt x="23622" y="35178"/>
                </a:lnTo>
                <a:lnTo>
                  <a:pt x="5905" y="74675"/>
                </a:lnTo>
                <a:lnTo>
                  <a:pt x="0" y="122935"/>
                </a:lnTo>
                <a:lnTo>
                  <a:pt x="1456" y="152413"/>
                </a:lnTo>
                <a:lnTo>
                  <a:pt x="13180" y="200177"/>
                </a:lnTo>
                <a:lnTo>
                  <a:pt x="36615" y="232775"/>
                </a:lnTo>
                <a:lnTo>
                  <a:pt x="91693" y="251205"/>
                </a:lnTo>
                <a:lnTo>
                  <a:pt x="113579" y="249060"/>
                </a:lnTo>
                <a:lnTo>
                  <a:pt x="148683" y="231864"/>
                </a:lnTo>
                <a:lnTo>
                  <a:pt x="172186" y="197998"/>
                </a:lnTo>
                <a:lnTo>
                  <a:pt x="183945" y="151084"/>
                </a:lnTo>
                <a:lnTo>
                  <a:pt x="185420" y="122935"/>
                </a:lnTo>
                <a:lnTo>
                  <a:pt x="179681" y="69169"/>
                </a:lnTo>
                <a:lnTo>
                  <a:pt x="162464" y="30749"/>
                </a:lnTo>
                <a:lnTo>
                  <a:pt x="133770" y="7689"/>
                </a:lnTo>
                <a:lnTo>
                  <a:pt x="9359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729734" y="164084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5" h="345440">
                <a:moveTo>
                  <a:pt x="0" y="0"/>
                </a:moveTo>
                <a:lnTo>
                  <a:pt x="61340" y="0"/>
                </a:lnTo>
                <a:lnTo>
                  <a:pt x="61340" y="345440"/>
                </a:lnTo>
                <a:lnTo>
                  <a:pt x="0" y="34544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066921" y="164084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5" h="350520">
                <a:moveTo>
                  <a:pt x="0" y="0"/>
                </a:moveTo>
                <a:lnTo>
                  <a:pt x="29209" y="0"/>
                </a:lnTo>
                <a:lnTo>
                  <a:pt x="192658" y="208153"/>
                </a:lnTo>
                <a:lnTo>
                  <a:pt x="192658" y="0"/>
                </a:lnTo>
                <a:lnTo>
                  <a:pt x="251713" y="0"/>
                </a:lnTo>
                <a:lnTo>
                  <a:pt x="251713" y="350139"/>
                </a:lnTo>
                <a:lnTo>
                  <a:pt x="226440" y="350139"/>
                </a:lnTo>
                <a:lnTo>
                  <a:pt x="58674" y="131445"/>
                </a:lnTo>
                <a:lnTo>
                  <a:pt x="58674" y="345440"/>
                </a:lnTo>
                <a:lnTo>
                  <a:pt x="0" y="34544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676522" y="164084"/>
            <a:ext cx="353060" cy="350520"/>
          </a:xfrm>
          <a:custGeom>
            <a:avLst/>
            <a:gdLst/>
            <a:ahLst/>
            <a:cxnLst/>
            <a:rect l="l" t="t" r="r" b="b"/>
            <a:pathLst>
              <a:path w="353060" h="350520">
                <a:moveTo>
                  <a:pt x="69596" y="0"/>
                </a:moveTo>
                <a:lnTo>
                  <a:pt x="102235" y="0"/>
                </a:lnTo>
                <a:lnTo>
                  <a:pt x="177037" y="232918"/>
                </a:lnTo>
                <a:lnTo>
                  <a:pt x="249809" y="0"/>
                </a:lnTo>
                <a:lnTo>
                  <a:pt x="282448" y="0"/>
                </a:lnTo>
                <a:lnTo>
                  <a:pt x="352932" y="345440"/>
                </a:lnTo>
                <a:lnTo>
                  <a:pt x="293497" y="345440"/>
                </a:lnTo>
                <a:lnTo>
                  <a:pt x="257682" y="159512"/>
                </a:lnTo>
                <a:lnTo>
                  <a:pt x="188087" y="350139"/>
                </a:lnTo>
                <a:lnTo>
                  <a:pt x="166369" y="350139"/>
                </a:lnTo>
                <a:lnTo>
                  <a:pt x="96265" y="159512"/>
                </a:lnTo>
                <a:lnTo>
                  <a:pt x="59054" y="345440"/>
                </a:lnTo>
                <a:lnTo>
                  <a:pt x="0" y="345440"/>
                </a:lnTo>
                <a:lnTo>
                  <a:pt x="6959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366515" y="159130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175" y="0"/>
                </a:moveTo>
                <a:lnTo>
                  <a:pt x="164592" y="0"/>
                </a:lnTo>
                <a:lnTo>
                  <a:pt x="303784" y="350393"/>
                </a:lnTo>
                <a:lnTo>
                  <a:pt x="236347" y="350393"/>
                </a:lnTo>
                <a:lnTo>
                  <a:pt x="210566" y="280289"/>
                </a:lnTo>
                <a:lnTo>
                  <a:pt x="92201" y="280289"/>
                </a:lnTo>
                <a:lnTo>
                  <a:pt x="68580" y="350393"/>
                </a:lnTo>
                <a:lnTo>
                  <a:pt x="0" y="350393"/>
                </a:lnTo>
                <a:lnTo>
                  <a:pt x="13817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371975" y="157734"/>
            <a:ext cx="302260" cy="358140"/>
          </a:xfrm>
          <a:custGeom>
            <a:avLst/>
            <a:gdLst/>
            <a:ahLst/>
            <a:cxnLst/>
            <a:rect l="l" t="t" r="r" b="b"/>
            <a:pathLst>
              <a:path w="302260" h="358140">
                <a:moveTo>
                  <a:pt x="148844" y="0"/>
                </a:moveTo>
                <a:lnTo>
                  <a:pt x="214122" y="11493"/>
                </a:lnTo>
                <a:lnTo>
                  <a:pt x="262254" y="45847"/>
                </a:lnTo>
                <a:lnTo>
                  <a:pt x="291973" y="101361"/>
                </a:lnTo>
                <a:lnTo>
                  <a:pt x="301878" y="176022"/>
                </a:lnTo>
                <a:lnTo>
                  <a:pt x="299305" y="215979"/>
                </a:lnTo>
                <a:lnTo>
                  <a:pt x="278679" y="282463"/>
                </a:lnTo>
                <a:lnTo>
                  <a:pt x="237867" y="330307"/>
                </a:lnTo>
                <a:lnTo>
                  <a:pt x="179486" y="354603"/>
                </a:lnTo>
                <a:lnTo>
                  <a:pt x="143890" y="357632"/>
                </a:lnTo>
                <a:lnTo>
                  <a:pt x="110839" y="354582"/>
                </a:lnTo>
                <a:lnTo>
                  <a:pt x="57308" y="330146"/>
                </a:lnTo>
                <a:lnTo>
                  <a:pt x="20734" y="282070"/>
                </a:lnTo>
                <a:lnTo>
                  <a:pt x="2307" y="215689"/>
                </a:lnTo>
                <a:lnTo>
                  <a:pt x="0" y="176022"/>
                </a:lnTo>
                <a:lnTo>
                  <a:pt x="2524" y="140585"/>
                </a:lnTo>
                <a:lnTo>
                  <a:pt x="22717" y="78188"/>
                </a:lnTo>
                <a:lnTo>
                  <a:pt x="62368" y="28825"/>
                </a:lnTo>
                <a:lnTo>
                  <a:pt x="116574" y="3210"/>
                </a:lnTo>
                <a:lnTo>
                  <a:pt x="1488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036951" y="157734"/>
            <a:ext cx="309245" cy="358140"/>
          </a:xfrm>
          <a:custGeom>
            <a:avLst/>
            <a:gdLst/>
            <a:ahLst/>
            <a:cxnLst/>
            <a:rect l="l" t="t" r="r" b="b"/>
            <a:pathLst>
              <a:path w="309245" h="358140">
                <a:moveTo>
                  <a:pt x="156844" y="0"/>
                </a:moveTo>
                <a:lnTo>
                  <a:pt x="221456" y="11731"/>
                </a:lnTo>
                <a:lnTo>
                  <a:pt x="269494" y="46990"/>
                </a:lnTo>
                <a:lnTo>
                  <a:pt x="299323" y="102695"/>
                </a:lnTo>
                <a:lnTo>
                  <a:pt x="309245" y="176022"/>
                </a:lnTo>
                <a:lnTo>
                  <a:pt x="306697" y="213594"/>
                </a:lnTo>
                <a:lnTo>
                  <a:pt x="286313" y="278641"/>
                </a:lnTo>
                <a:lnTo>
                  <a:pt x="245854" y="328646"/>
                </a:lnTo>
                <a:lnTo>
                  <a:pt x="187700" y="354415"/>
                </a:lnTo>
                <a:lnTo>
                  <a:pt x="152146" y="357632"/>
                </a:lnTo>
                <a:lnTo>
                  <a:pt x="116593" y="354486"/>
                </a:lnTo>
                <a:lnTo>
                  <a:pt x="59634" y="329289"/>
                </a:lnTo>
                <a:lnTo>
                  <a:pt x="21484" y="280160"/>
                </a:lnTo>
                <a:lnTo>
                  <a:pt x="2383" y="214576"/>
                </a:lnTo>
                <a:lnTo>
                  <a:pt x="0" y="176022"/>
                </a:lnTo>
                <a:lnTo>
                  <a:pt x="2593" y="141277"/>
                </a:lnTo>
                <a:lnTo>
                  <a:pt x="23306" y="79313"/>
                </a:lnTo>
                <a:lnTo>
                  <a:pt x="64119" y="29307"/>
                </a:lnTo>
                <a:lnTo>
                  <a:pt x="121840" y="3260"/>
                </a:lnTo>
                <a:lnTo>
                  <a:pt x="1568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07504" y="3069018"/>
            <a:ext cx="5999988" cy="35999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737608" y="4015948"/>
            <a:ext cx="3469132" cy="28420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931920" y="822960"/>
            <a:ext cx="5020056" cy="60350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894394" y="2158439"/>
            <a:ext cx="1333891" cy="32546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882192" y="2083688"/>
            <a:ext cx="134493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 b="0">
                <a:solidFill>
                  <a:srgbClr val="000000"/>
                </a:solidFill>
                <a:latin typeface="Trebuchet MS"/>
                <a:cs typeface="Trebuchet MS"/>
              </a:rPr>
              <a:t>λαντάνα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3758" y="351663"/>
            <a:ext cx="2091105" cy="3192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238135" y="484505"/>
            <a:ext cx="116839" cy="46990"/>
          </a:xfrm>
          <a:custGeom>
            <a:avLst/>
            <a:gdLst/>
            <a:ahLst/>
            <a:cxnLst/>
            <a:rect l="l" t="t" r="r" b="b"/>
            <a:pathLst>
              <a:path w="116840" h="46990">
                <a:moveTo>
                  <a:pt x="0" y="0"/>
                </a:moveTo>
                <a:lnTo>
                  <a:pt x="116446" y="0"/>
                </a:lnTo>
                <a:lnTo>
                  <a:pt x="116446" y="46990"/>
                </a:lnTo>
                <a:lnTo>
                  <a:pt x="0" y="4699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49653" y="447420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084" y="0"/>
                </a:moveTo>
                <a:lnTo>
                  <a:pt x="0" y="113791"/>
                </a:lnTo>
                <a:lnTo>
                  <a:pt x="74040" y="113791"/>
                </a:lnTo>
                <a:lnTo>
                  <a:pt x="3708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01687" y="447420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058" y="0"/>
                </a:moveTo>
                <a:lnTo>
                  <a:pt x="0" y="113791"/>
                </a:lnTo>
                <a:lnTo>
                  <a:pt x="74129" y="113791"/>
                </a:lnTo>
                <a:lnTo>
                  <a:pt x="3705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213497" y="399034"/>
            <a:ext cx="165735" cy="224790"/>
          </a:xfrm>
          <a:custGeom>
            <a:avLst/>
            <a:gdLst/>
            <a:ahLst/>
            <a:cxnLst/>
            <a:rect l="l" t="t" r="r" b="b"/>
            <a:pathLst>
              <a:path w="165734" h="224790">
                <a:moveTo>
                  <a:pt x="83553" y="0"/>
                </a:moveTo>
                <a:lnTo>
                  <a:pt x="33007" y="17627"/>
                </a:lnTo>
                <a:lnTo>
                  <a:pt x="5294" y="66643"/>
                </a:lnTo>
                <a:lnTo>
                  <a:pt x="0" y="109727"/>
                </a:lnTo>
                <a:lnTo>
                  <a:pt x="1316" y="136064"/>
                </a:lnTo>
                <a:lnTo>
                  <a:pt x="11846" y="178736"/>
                </a:lnTo>
                <a:lnTo>
                  <a:pt x="46802" y="216963"/>
                </a:lnTo>
                <a:lnTo>
                  <a:pt x="81902" y="224281"/>
                </a:lnTo>
                <a:lnTo>
                  <a:pt x="101454" y="222355"/>
                </a:lnTo>
                <a:lnTo>
                  <a:pt x="144513" y="193548"/>
                </a:lnTo>
                <a:lnTo>
                  <a:pt x="160229" y="157210"/>
                </a:lnTo>
                <a:lnTo>
                  <a:pt x="165468" y="109727"/>
                </a:lnTo>
                <a:lnTo>
                  <a:pt x="160348" y="61722"/>
                </a:lnTo>
                <a:lnTo>
                  <a:pt x="144989" y="27432"/>
                </a:lnTo>
                <a:lnTo>
                  <a:pt x="119391" y="6858"/>
                </a:lnTo>
                <a:lnTo>
                  <a:pt x="8355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373122" y="357377"/>
            <a:ext cx="222250" cy="308610"/>
          </a:xfrm>
          <a:custGeom>
            <a:avLst/>
            <a:gdLst/>
            <a:ahLst/>
            <a:cxnLst/>
            <a:rect l="l" t="t" r="r" b="b"/>
            <a:pathLst>
              <a:path w="222250" h="308609">
                <a:moveTo>
                  <a:pt x="8254" y="0"/>
                </a:moveTo>
                <a:lnTo>
                  <a:pt x="221741" y="0"/>
                </a:lnTo>
                <a:lnTo>
                  <a:pt x="221741" y="48133"/>
                </a:lnTo>
                <a:lnTo>
                  <a:pt x="101472" y="48133"/>
                </a:lnTo>
                <a:lnTo>
                  <a:pt x="172719" y="138684"/>
                </a:lnTo>
                <a:lnTo>
                  <a:pt x="86359" y="259587"/>
                </a:lnTo>
                <a:lnTo>
                  <a:pt x="220471" y="259587"/>
                </a:lnTo>
                <a:lnTo>
                  <a:pt x="220471" y="308229"/>
                </a:lnTo>
                <a:lnTo>
                  <a:pt x="0" y="308229"/>
                </a:lnTo>
                <a:lnTo>
                  <a:pt x="0" y="290575"/>
                </a:lnTo>
                <a:lnTo>
                  <a:pt x="109727" y="144018"/>
                </a:lnTo>
                <a:lnTo>
                  <a:pt x="8254" y="17272"/>
                </a:lnTo>
                <a:lnTo>
                  <a:pt x="825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73173" y="357377"/>
            <a:ext cx="55244" cy="308610"/>
          </a:xfrm>
          <a:custGeom>
            <a:avLst/>
            <a:gdLst/>
            <a:ahLst/>
            <a:cxnLst/>
            <a:rect l="l" t="t" r="r" b="b"/>
            <a:pathLst>
              <a:path w="55244" h="308609">
                <a:moveTo>
                  <a:pt x="0" y="0"/>
                </a:moveTo>
                <a:lnTo>
                  <a:pt x="54737" y="0"/>
                </a:lnTo>
                <a:lnTo>
                  <a:pt x="54737" y="308229"/>
                </a:lnTo>
                <a:lnTo>
                  <a:pt x="0" y="3082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026539" y="357377"/>
            <a:ext cx="196850" cy="308610"/>
          </a:xfrm>
          <a:custGeom>
            <a:avLst/>
            <a:gdLst/>
            <a:ahLst/>
            <a:cxnLst/>
            <a:rect l="l" t="t" r="r" b="b"/>
            <a:pathLst>
              <a:path w="196850" h="308609">
                <a:moveTo>
                  <a:pt x="0" y="0"/>
                </a:moveTo>
                <a:lnTo>
                  <a:pt x="196850" y="0"/>
                </a:lnTo>
                <a:lnTo>
                  <a:pt x="196850" y="48133"/>
                </a:lnTo>
                <a:lnTo>
                  <a:pt x="54737" y="48133"/>
                </a:lnTo>
                <a:lnTo>
                  <a:pt x="54737" y="120650"/>
                </a:lnTo>
                <a:lnTo>
                  <a:pt x="156844" y="120650"/>
                </a:lnTo>
                <a:lnTo>
                  <a:pt x="156844" y="167132"/>
                </a:lnTo>
                <a:lnTo>
                  <a:pt x="54737" y="167132"/>
                </a:lnTo>
                <a:lnTo>
                  <a:pt x="54737" y="259587"/>
                </a:lnTo>
                <a:lnTo>
                  <a:pt x="194310" y="259587"/>
                </a:lnTo>
                <a:lnTo>
                  <a:pt x="194310" y="308229"/>
                </a:lnTo>
                <a:lnTo>
                  <a:pt x="0" y="3082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53934" y="357377"/>
            <a:ext cx="55244" cy="308610"/>
          </a:xfrm>
          <a:custGeom>
            <a:avLst/>
            <a:gdLst/>
            <a:ahLst/>
            <a:cxnLst/>
            <a:rect l="l" t="t" r="r" b="b"/>
            <a:pathLst>
              <a:path w="55244" h="308609">
                <a:moveTo>
                  <a:pt x="0" y="0"/>
                </a:moveTo>
                <a:lnTo>
                  <a:pt x="54749" y="0"/>
                </a:lnTo>
                <a:lnTo>
                  <a:pt x="54749" y="308229"/>
                </a:lnTo>
                <a:lnTo>
                  <a:pt x="0" y="3082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07300" y="357377"/>
            <a:ext cx="197485" cy="308610"/>
          </a:xfrm>
          <a:custGeom>
            <a:avLst/>
            <a:gdLst/>
            <a:ahLst/>
            <a:cxnLst/>
            <a:rect l="l" t="t" r="r" b="b"/>
            <a:pathLst>
              <a:path w="197484" h="308609">
                <a:moveTo>
                  <a:pt x="0" y="0"/>
                </a:moveTo>
                <a:lnTo>
                  <a:pt x="196900" y="0"/>
                </a:lnTo>
                <a:lnTo>
                  <a:pt x="196900" y="48133"/>
                </a:lnTo>
                <a:lnTo>
                  <a:pt x="54762" y="48133"/>
                </a:lnTo>
                <a:lnTo>
                  <a:pt x="54762" y="120650"/>
                </a:lnTo>
                <a:lnTo>
                  <a:pt x="156895" y="120650"/>
                </a:lnTo>
                <a:lnTo>
                  <a:pt x="156895" y="167132"/>
                </a:lnTo>
                <a:lnTo>
                  <a:pt x="54762" y="167132"/>
                </a:lnTo>
                <a:lnTo>
                  <a:pt x="54762" y="259587"/>
                </a:lnTo>
                <a:lnTo>
                  <a:pt x="194386" y="259587"/>
                </a:lnTo>
                <a:lnTo>
                  <a:pt x="194386" y="308229"/>
                </a:lnTo>
                <a:lnTo>
                  <a:pt x="0" y="3082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725295" y="352933"/>
            <a:ext cx="267970" cy="313055"/>
          </a:xfrm>
          <a:custGeom>
            <a:avLst/>
            <a:gdLst/>
            <a:ahLst/>
            <a:cxnLst/>
            <a:rect l="l" t="t" r="r" b="b"/>
            <a:pathLst>
              <a:path w="267969" h="313055">
                <a:moveTo>
                  <a:pt x="120904" y="0"/>
                </a:moveTo>
                <a:lnTo>
                  <a:pt x="146177" y="0"/>
                </a:lnTo>
                <a:lnTo>
                  <a:pt x="267843" y="312674"/>
                </a:lnTo>
                <a:lnTo>
                  <a:pt x="204978" y="312674"/>
                </a:lnTo>
                <a:lnTo>
                  <a:pt x="132969" y="104394"/>
                </a:lnTo>
                <a:lnTo>
                  <a:pt x="61722" y="312674"/>
                </a:lnTo>
                <a:lnTo>
                  <a:pt x="0" y="312674"/>
                </a:lnTo>
                <a:lnTo>
                  <a:pt x="12090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451736" y="352933"/>
            <a:ext cx="271145" cy="313055"/>
          </a:xfrm>
          <a:custGeom>
            <a:avLst/>
            <a:gdLst/>
            <a:ahLst/>
            <a:cxnLst/>
            <a:rect l="l" t="t" r="r" b="b"/>
            <a:pathLst>
              <a:path w="271144" h="313055">
                <a:moveTo>
                  <a:pt x="123316" y="0"/>
                </a:moveTo>
                <a:lnTo>
                  <a:pt x="146938" y="0"/>
                </a:lnTo>
                <a:lnTo>
                  <a:pt x="271144" y="312674"/>
                </a:lnTo>
                <a:lnTo>
                  <a:pt x="210946" y="312674"/>
                </a:lnTo>
                <a:lnTo>
                  <a:pt x="187960" y="250190"/>
                </a:lnTo>
                <a:lnTo>
                  <a:pt x="82296" y="250190"/>
                </a:lnTo>
                <a:lnTo>
                  <a:pt x="61213" y="312674"/>
                </a:lnTo>
                <a:lnTo>
                  <a:pt x="0" y="312674"/>
                </a:lnTo>
                <a:lnTo>
                  <a:pt x="1233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03758" y="352933"/>
            <a:ext cx="271780" cy="313055"/>
          </a:xfrm>
          <a:custGeom>
            <a:avLst/>
            <a:gdLst/>
            <a:ahLst/>
            <a:cxnLst/>
            <a:rect l="l" t="t" r="r" b="b"/>
            <a:pathLst>
              <a:path w="271780" h="313055">
                <a:moveTo>
                  <a:pt x="123405" y="0"/>
                </a:moveTo>
                <a:lnTo>
                  <a:pt x="147002" y="0"/>
                </a:lnTo>
                <a:lnTo>
                  <a:pt x="271246" y="312674"/>
                </a:lnTo>
                <a:lnTo>
                  <a:pt x="211023" y="312674"/>
                </a:lnTo>
                <a:lnTo>
                  <a:pt x="188061" y="250190"/>
                </a:lnTo>
                <a:lnTo>
                  <a:pt x="82346" y="250190"/>
                </a:lnTo>
                <a:lnTo>
                  <a:pt x="61290" y="312674"/>
                </a:lnTo>
                <a:lnTo>
                  <a:pt x="0" y="312674"/>
                </a:lnTo>
                <a:lnTo>
                  <a:pt x="12340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58328" y="351663"/>
            <a:ext cx="276225" cy="319405"/>
          </a:xfrm>
          <a:custGeom>
            <a:avLst/>
            <a:gdLst/>
            <a:ahLst/>
            <a:cxnLst/>
            <a:rect l="l" t="t" r="r" b="b"/>
            <a:pathLst>
              <a:path w="276225" h="319405">
                <a:moveTo>
                  <a:pt x="139992" y="0"/>
                </a:moveTo>
                <a:lnTo>
                  <a:pt x="197713" y="10477"/>
                </a:lnTo>
                <a:lnTo>
                  <a:pt x="240576" y="41909"/>
                </a:lnTo>
                <a:lnTo>
                  <a:pt x="267214" y="91646"/>
                </a:lnTo>
                <a:lnTo>
                  <a:pt x="276136" y="157098"/>
                </a:lnTo>
                <a:lnTo>
                  <a:pt x="273852" y="190648"/>
                </a:lnTo>
                <a:lnTo>
                  <a:pt x="255615" y="248699"/>
                </a:lnTo>
                <a:lnTo>
                  <a:pt x="219490" y="293346"/>
                </a:lnTo>
                <a:lnTo>
                  <a:pt x="167570" y="316396"/>
                </a:lnTo>
                <a:lnTo>
                  <a:pt x="135801" y="319277"/>
                </a:lnTo>
                <a:lnTo>
                  <a:pt x="104106" y="316468"/>
                </a:lnTo>
                <a:lnTo>
                  <a:pt x="53262" y="293989"/>
                </a:lnTo>
                <a:lnTo>
                  <a:pt x="19186" y="250128"/>
                </a:lnTo>
                <a:lnTo>
                  <a:pt x="2131" y="191506"/>
                </a:lnTo>
                <a:lnTo>
                  <a:pt x="0" y="157098"/>
                </a:lnTo>
                <a:lnTo>
                  <a:pt x="2309" y="126099"/>
                </a:lnTo>
                <a:lnTo>
                  <a:pt x="20788" y="70766"/>
                </a:lnTo>
                <a:lnTo>
                  <a:pt x="57256" y="26146"/>
                </a:lnTo>
                <a:lnTo>
                  <a:pt x="108776" y="2905"/>
                </a:lnTo>
                <a:lnTo>
                  <a:pt x="13999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760091" y="351663"/>
            <a:ext cx="1565783" cy="3192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839847" y="484505"/>
            <a:ext cx="116839" cy="46990"/>
          </a:xfrm>
          <a:custGeom>
            <a:avLst/>
            <a:gdLst/>
            <a:ahLst/>
            <a:cxnLst/>
            <a:rect l="l" t="t" r="r" b="b"/>
            <a:pathLst>
              <a:path w="116839" h="46990">
                <a:moveTo>
                  <a:pt x="0" y="0"/>
                </a:moveTo>
                <a:lnTo>
                  <a:pt x="116458" y="0"/>
                </a:lnTo>
                <a:lnTo>
                  <a:pt x="116458" y="46990"/>
                </a:lnTo>
                <a:lnTo>
                  <a:pt x="0" y="4699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151377" y="447420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084" y="0"/>
                </a:moveTo>
                <a:lnTo>
                  <a:pt x="0" y="113791"/>
                </a:lnTo>
                <a:lnTo>
                  <a:pt x="74041" y="113791"/>
                </a:lnTo>
                <a:lnTo>
                  <a:pt x="3708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007739" y="399415"/>
            <a:ext cx="157607" cy="2235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815208" y="399034"/>
            <a:ext cx="165735" cy="224790"/>
          </a:xfrm>
          <a:custGeom>
            <a:avLst/>
            <a:gdLst/>
            <a:ahLst/>
            <a:cxnLst/>
            <a:rect l="l" t="t" r="r" b="b"/>
            <a:pathLst>
              <a:path w="165735" h="224790">
                <a:moveTo>
                  <a:pt x="83566" y="0"/>
                </a:moveTo>
                <a:lnTo>
                  <a:pt x="33041" y="17627"/>
                </a:lnTo>
                <a:lnTo>
                  <a:pt x="5318" y="66643"/>
                </a:lnTo>
                <a:lnTo>
                  <a:pt x="0" y="109727"/>
                </a:lnTo>
                <a:lnTo>
                  <a:pt x="1311" y="136064"/>
                </a:lnTo>
                <a:lnTo>
                  <a:pt x="11840" y="178736"/>
                </a:lnTo>
                <a:lnTo>
                  <a:pt x="46783" y="216963"/>
                </a:lnTo>
                <a:lnTo>
                  <a:pt x="81915" y="224281"/>
                </a:lnTo>
                <a:lnTo>
                  <a:pt x="101467" y="222355"/>
                </a:lnTo>
                <a:lnTo>
                  <a:pt x="144526" y="193548"/>
                </a:lnTo>
                <a:lnTo>
                  <a:pt x="160242" y="157210"/>
                </a:lnTo>
                <a:lnTo>
                  <a:pt x="165481" y="109727"/>
                </a:lnTo>
                <a:lnTo>
                  <a:pt x="160361" y="61722"/>
                </a:lnTo>
                <a:lnTo>
                  <a:pt x="145002" y="27432"/>
                </a:lnTo>
                <a:lnTo>
                  <a:pt x="119403" y="6858"/>
                </a:lnTo>
                <a:lnTo>
                  <a:pt x="8356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271136" y="357377"/>
            <a:ext cx="55244" cy="308610"/>
          </a:xfrm>
          <a:custGeom>
            <a:avLst/>
            <a:gdLst/>
            <a:ahLst/>
            <a:cxnLst/>
            <a:rect l="l" t="t" r="r" b="b"/>
            <a:pathLst>
              <a:path w="55245" h="308609">
                <a:moveTo>
                  <a:pt x="0" y="0"/>
                </a:moveTo>
                <a:lnTo>
                  <a:pt x="54737" y="0"/>
                </a:lnTo>
                <a:lnTo>
                  <a:pt x="54737" y="308229"/>
                </a:lnTo>
                <a:lnTo>
                  <a:pt x="0" y="3082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678554" y="357377"/>
            <a:ext cx="224790" cy="312420"/>
          </a:xfrm>
          <a:custGeom>
            <a:avLst/>
            <a:gdLst/>
            <a:ahLst/>
            <a:cxnLst/>
            <a:rect l="l" t="t" r="r" b="b"/>
            <a:pathLst>
              <a:path w="224789" h="312420">
                <a:moveTo>
                  <a:pt x="0" y="0"/>
                </a:moveTo>
                <a:lnTo>
                  <a:pt x="26035" y="0"/>
                </a:lnTo>
                <a:lnTo>
                  <a:pt x="171958" y="185674"/>
                </a:lnTo>
                <a:lnTo>
                  <a:pt x="171958" y="0"/>
                </a:lnTo>
                <a:lnTo>
                  <a:pt x="224662" y="0"/>
                </a:lnTo>
                <a:lnTo>
                  <a:pt x="224662" y="312420"/>
                </a:lnTo>
                <a:lnTo>
                  <a:pt x="202184" y="312420"/>
                </a:lnTo>
                <a:lnTo>
                  <a:pt x="52450" y="117221"/>
                </a:lnTo>
                <a:lnTo>
                  <a:pt x="52450" y="308229"/>
                </a:lnTo>
                <a:lnTo>
                  <a:pt x="0" y="3082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329559" y="357377"/>
            <a:ext cx="315595" cy="312420"/>
          </a:xfrm>
          <a:custGeom>
            <a:avLst/>
            <a:gdLst/>
            <a:ahLst/>
            <a:cxnLst/>
            <a:rect l="l" t="t" r="r" b="b"/>
            <a:pathLst>
              <a:path w="315595" h="312420">
                <a:moveTo>
                  <a:pt x="62102" y="0"/>
                </a:moveTo>
                <a:lnTo>
                  <a:pt x="91186" y="0"/>
                </a:lnTo>
                <a:lnTo>
                  <a:pt x="157987" y="207772"/>
                </a:lnTo>
                <a:lnTo>
                  <a:pt x="223012" y="0"/>
                </a:lnTo>
                <a:lnTo>
                  <a:pt x="252094" y="0"/>
                </a:lnTo>
                <a:lnTo>
                  <a:pt x="315087" y="308229"/>
                </a:lnTo>
                <a:lnTo>
                  <a:pt x="262000" y="308229"/>
                </a:lnTo>
                <a:lnTo>
                  <a:pt x="229996" y="142367"/>
                </a:lnTo>
                <a:lnTo>
                  <a:pt x="167893" y="312420"/>
                </a:lnTo>
                <a:lnTo>
                  <a:pt x="148462" y="312420"/>
                </a:lnTo>
                <a:lnTo>
                  <a:pt x="85978" y="142367"/>
                </a:lnTo>
                <a:lnTo>
                  <a:pt x="52704" y="308229"/>
                </a:lnTo>
                <a:lnTo>
                  <a:pt x="0" y="308229"/>
                </a:lnTo>
                <a:lnTo>
                  <a:pt x="621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053460" y="352933"/>
            <a:ext cx="271145" cy="313055"/>
          </a:xfrm>
          <a:custGeom>
            <a:avLst/>
            <a:gdLst/>
            <a:ahLst/>
            <a:cxnLst/>
            <a:rect l="l" t="t" r="r" b="b"/>
            <a:pathLst>
              <a:path w="271145" h="313055">
                <a:moveTo>
                  <a:pt x="123316" y="0"/>
                </a:moveTo>
                <a:lnTo>
                  <a:pt x="146938" y="0"/>
                </a:lnTo>
                <a:lnTo>
                  <a:pt x="271144" y="312674"/>
                </a:lnTo>
                <a:lnTo>
                  <a:pt x="210947" y="312674"/>
                </a:lnTo>
                <a:lnTo>
                  <a:pt x="187959" y="250190"/>
                </a:lnTo>
                <a:lnTo>
                  <a:pt x="82295" y="250190"/>
                </a:lnTo>
                <a:lnTo>
                  <a:pt x="61213" y="312674"/>
                </a:lnTo>
                <a:lnTo>
                  <a:pt x="0" y="312674"/>
                </a:lnTo>
                <a:lnTo>
                  <a:pt x="1233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951859" y="351663"/>
            <a:ext cx="269875" cy="319405"/>
          </a:xfrm>
          <a:custGeom>
            <a:avLst/>
            <a:gdLst/>
            <a:ahLst/>
            <a:cxnLst/>
            <a:rect l="l" t="t" r="r" b="b"/>
            <a:pathLst>
              <a:path w="269875" h="319405">
                <a:moveTo>
                  <a:pt x="132841" y="0"/>
                </a:moveTo>
                <a:lnTo>
                  <a:pt x="191134" y="10207"/>
                </a:lnTo>
                <a:lnTo>
                  <a:pt x="234187" y="40893"/>
                </a:lnTo>
                <a:lnTo>
                  <a:pt x="260651" y="90423"/>
                </a:lnTo>
                <a:lnTo>
                  <a:pt x="269493" y="157098"/>
                </a:lnTo>
                <a:lnTo>
                  <a:pt x="267186" y="192797"/>
                </a:lnTo>
                <a:lnTo>
                  <a:pt x="248759" y="252146"/>
                </a:lnTo>
                <a:lnTo>
                  <a:pt x="212353" y="294846"/>
                </a:lnTo>
                <a:lnTo>
                  <a:pt x="160208" y="316563"/>
                </a:lnTo>
                <a:lnTo>
                  <a:pt x="128396" y="319277"/>
                </a:lnTo>
                <a:lnTo>
                  <a:pt x="98917" y="316541"/>
                </a:lnTo>
                <a:lnTo>
                  <a:pt x="51101" y="294685"/>
                </a:lnTo>
                <a:lnTo>
                  <a:pt x="18430" y="251753"/>
                </a:lnTo>
                <a:lnTo>
                  <a:pt x="2047" y="192508"/>
                </a:lnTo>
                <a:lnTo>
                  <a:pt x="0" y="157098"/>
                </a:lnTo>
                <a:lnTo>
                  <a:pt x="2242" y="125497"/>
                </a:lnTo>
                <a:lnTo>
                  <a:pt x="20252" y="69820"/>
                </a:lnTo>
                <a:lnTo>
                  <a:pt x="55689" y="25717"/>
                </a:lnTo>
                <a:lnTo>
                  <a:pt x="104076" y="2857"/>
                </a:lnTo>
                <a:lnTo>
                  <a:pt x="13284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760091" y="351663"/>
            <a:ext cx="276225" cy="319405"/>
          </a:xfrm>
          <a:custGeom>
            <a:avLst/>
            <a:gdLst/>
            <a:ahLst/>
            <a:cxnLst/>
            <a:rect l="l" t="t" r="r" b="b"/>
            <a:pathLst>
              <a:path w="276225" h="319405">
                <a:moveTo>
                  <a:pt x="139953" y="0"/>
                </a:moveTo>
                <a:lnTo>
                  <a:pt x="197675" y="10477"/>
                </a:lnTo>
                <a:lnTo>
                  <a:pt x="240537" y="41909"/>
                </a:lnTo>
                <a:lnTo>
                  <a:pt x="267176" y="91646"/>
                </a:lnTo>
                <a:lnTo>
                  <a:pt x="276097" y="157098"/>
                </a:lnTo>
                <a:lnTo>
                  <a:pt x="273813" y="190648"/>
                </a:lnTo>
                <a:lnTo>
                  <a:pt x="255577" y="248699"/>
                </a:lnTo>
                <a:lnTo>
                  <a:pt x="219452" y="293346"/>
                </a:lnTo>
                <a:lnTo>
                  <a:pt x="167532" y="316396"/>
                </a:lnTo>
                <a:lnTo>
                  <a:pt x="135762" y="319277"/>
                </a:lnTo>
                <a:lnTo>
                  <a:pt x="104044" y="316468"/>
                </a:lnTo>
                <a:lnTo>
                  <a:pt x="53181" y="293989"/>
                </a:lnTo>
                <a:lnTo>
                  <a:pt x="19127" y="250128"/>
                </a:lnTo>
                <a:lnTo>
                  <a:pt x="2121" y="191506"/>
                </a:lnTo>
                <a:lnTo>
                  <a:pt x="0" y="157098"/>
                </a:lnTo>
                <a:lnTo>
                  <a:pt x="2309" y="126099"/>
                </a:lnTo>
                <a:lnTo>
                  <a:pt x="20788" y="70766"/>
                </a:lnTo>
                <a:lnTo>
                  <a:pt x="57247" y="26146"/>
                </a:lnTo>
                <a:lnTo>
                  <a:pt x="108733" y="2905"/>
                </a:lnTo>
                <a:lnTo>
                  <a:pt x="13995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23532" y="925575"/>
            <a:ext cx="7239000" cy="406996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657600" y="3927347"/>
            <a:ext cx="3959352" cy="29306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350429" y="5258268"/>
            <a:ext cx="1637964" cy="3896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1338452" y="5180202"/>
            <a:ext cx="1650364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latin typeface="Trebuchet MS"/>
                <a:cs typeface="Trebuchet MS"/>
              </a:rPr>
              <a:t>λιγούστρο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3859" y="517779"/>
            <a:ext cx="2340051" cy="3576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26007" y="666623"/>
            <a:ext cx="130810" cy="52705"/>
          </a:xfrm>
          <a:custGeom>
            <a:avLst/>
            <a:gdLst/>
            <a:ahLst/>
            <a:cxnLst/>
            <a:rect l="l" t="t" r="r" b="b"/>
            <a:pathLst>
              <a:path w="130809" h="52704">
                <a:moveTo>
                  <a:pt x="0" y="0"/>
                </a:moveTo>
                <a:lnTo>
                  <a:pt x="130429" y="0"/>
                </a:lnTo>
                <a:lnTo>
                  <a:pt x="130429" y="52577"/>
                </a:lnTo>
                <a:lnTo>
                  <a:pt x="0" y="5257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675764" y="62509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9" y="0"/>
                </a:moveTo>
                <a:lnTo>
                  <a:pt x="0" y="127380"/>
                </a:lnTo>
                <a:lnTo>
                  <a:pt x="83058" y="127380"/>
                </a:lnTo>
                <a:lnTo>
                  <a:pt x="4152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13549" y="62509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16" y="0"/>
                </a:moveTo>
                <a:lnTo>
                  <a:pt x="0" y="127380"/>
                </a:lnTo>
                <a:lnTo>
                  <a:pt x="83032" y="127380"/>
                </a:lnTo>
                <a:lnTo>
                  <a:pt x="415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298321" y="570865"/>
            <a:ext cx="185420" cy="251460"/>
          </a:xfrm>
          <a:custGeom>
            <a:avLst/>
            <a:gdLst/>
            <a:ahLst/>
            <a:cxnLst/>
            <a:rect l="l" t="t" r="r" b="b"/>
            <a:pathLst>
              <a:path w="185419" h="251459">
                <a:moveTo>
                  <a:pt x="93725" y="0"/>
                </a:moveTo>
                <a:lnTo>
                  <a:pt x="53070" y="8778"/>
                </a:lnTo>
                <a:lnTo>
                  <a:pt x="23748" y="35179"/>
                </a:lnTo>
                <a:lnTo>
                  <a:pt x="5921" y="74612"/>
                </a:lnTo>
                <a:lnTo>
                  <a:pt x="0" y="122809"/>
                </a:lnTo>
                <a:lnTo>
                  <a:pt x="1476" y="152360"/>
                </a:lnTo>
                <a:lnTo>
                  <a:pt x="13287" y="200175"/>
                </a:lnTo>
                <a:lnTo>
                  <a:pt x="36742" y="232775"/>
                </a:lnTo>
                <a:lnTo>
                  <a:pt x="91820" y="251206"/>
                </a:lnTo>
                <a:lnTo>
                  <a:pt x="113704" y="249060"/>
                </a:lnTo>
                <a:lnTo>
                  <a:pt x="148756" y="231864"/>
                </a:lnTo>
                <a:lnTo>
                  <a:pt x="172239" y="197996"/>
                </a:lnTo>
                <a:lnTo>
                  <a:pt x="183963" y="151030"/>
                </a:lnTo>
                <a:lnTo>
                  <a:pt x="185419" y="122809"/>
                </a:lnTo>
                <a:lnTo>
                  <a:pt x="179683" y="69062"/>
                </a:lnTo>
                <a:lnTo>
                  <a:pt x="162480" y="30686"/>
                </a:lnTo>
                <a:lnTo>
                  <a:pt x="133824" y="7669"/>
                </a:lnTo>
                <a:lnTo>
                  <a:pt x="9372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595626" y="524129"/>
            <a:ext cx="248285" cy="345440"/>
          </a:xfrm>
          <a:custGeom>
            <a:avLst/>
            <a:gdLst/>
            <a:ahLst/>
            <a:cxnLst/>
            <a:rect l="l" t="t" r="r" b="b"/>
            <a:pathLst>
              <a:path w="248285" h="345440">
                <a:moveTo>
                  <a:pt x="9143" y="0"/>
                </a:moveTo>
                <a:lnTo>
                  <a:pt x="248285" y="0"/>
                </a:lnTo>
                <a:lnTo>
                  <a:pt x="248285" y="53975"/>
                </a:lnTo>
                <a:lnTo>
                  <a:pt x="113665" y="53975"/>
                </a:lnTo>
                <a:lnTo>
                  <a:pt x="193421" y="155448"/>
                </a:lnTo>
                <a:lnTo>
                  <a:pt x="96647" y="290830"/>
                </a:lnTo>
                <a:lnTo>
                  <a:pt x="246887" y="290830"/>
                </a:lnTo>
                <a:lnTo>
                  <a:pt x="246887" y="345313"/>
                </a:lnTo>
                <a:lnTo>
                  <a:pt x="0" y="345313"/>
                </a:lnTo>
                <a:lnTo>
                  <a:pt x="0" y="325500"/>
                </a:lnTo>
                <a:lnTo>
                  <a:pt x="122809" y="161290"/>
                </a:lnTo>
                <a:lnTo>
                  <a:pt x="9143" y="19304"/>
                </a:lnTo>
                <a:lnTo>
                  <a:pt x="914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485898" y="524129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4" h="345440">
                <a:moveTo>
                  <a:pt x="0" y="0"/>
                </a:moveTo>
                <a:lnTo>
                  <a:pt x="61340" y="0"/>
                </a:lnTo>
                <a:lnTo>
                  <a:pt x="61340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210180" y="524129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80" h="345440">
                <a:moveTo>
                  <a:pt x="0" y="0"/>
                </a:moveTo>
                <a:lnTo>
                  <a:pt x="220471" y="0"/>
                </a:lnTo>
                <a:lnTo>
                  <a:pt x="220471" y="53975"/>
                </a:lnTo>
                <a:lnTo>
                  <a:pt x="61341" y="53975"/>
                </a:lnTo>
                <a:lnTo>
                  <a:pt x="61341" y="135128"/>
                </a:lnTo>
                <a:lnTo>
                  <a:pt x="175641" y="135128"/>
                </a:lnTo>
                <a:lnTo>
                  <a:pt x="175641" y="187325"/>
                </a:lnTo>
                <a:lnTo>
                  <a:pt x="61341" y="187325"/>
                </a:lnTo>
                <a:lnTo>
                  <a:pt x="61341" y="290830"/>
                </a:lnTo>
                <a:lnTo>
                  <a:pt x="217677" y="290830"/>
                </a:lnTo>
                <a:lnTo>
                  <a:pt x="217677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120368" y="524129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4" h="345440">
                <a:moveTo>
                  <a:pt x="0" y="0"/>
                </a:moveTo>
                <a:lnTo>
                  <a:pt x="61328" y="0"/>
                </a:lnTo>
                <a:lnTo>
                  <a:pt x="61328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44626" y="524129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80" h="345440">
                <a:moveTo>
                  <a:pt x="0" y="0"/>
                </a:moveTo>
                <a:lnTo>
                  <a:pt x="220560" y="0"/>
                </a:lnTo>
                <a:lnTo>
                  <a:pt x="220560" y="53975"/>
                </a:lnTo>
                <a:lnTo>
                  <a:pt x="61328" y="53975"/>
                </a:lnTo>
                <a:lnTo>
                  <a:pt x="61328" y="135128"/>
                </a:lnTo>
                <a:lnTo>
                  <a:pt x="175742" y="135128"/>
                </a:lnTo>
                <a:lnTo>
                  <a:pt x="175742" y="187325"/>
                </a:lnTo>
                <a:lnTo>
                  <a:pt x="61328" y="187325"/>
                </a:lnTo>
                <a:lnTo>
                  <a:pt x="61328" y="290830"/>
                </a:lnTo>
                <a:lnTo>
                  <a:pt x="217728" y="290830"/>
                </a:lnTo>
                <a:lnTo>
                  <a:pt x="217728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873376" y="519176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5" h="350519">
                <a:moveTo>
                  <a:pt x="135381" y="0"/>
                </a:moveTo>
                <a:lnTo>
                  <a:pt x="163703" y="0"/>
                </a:lnTo>
                <a:lnTo>
                  <a:pt x="299974" y="350265"/>
                </a:lnTo>
                <a:lnTo>
                  <a:pt x="229489" y="350265"/>
                </a:lnTo>
                <a:lnTo>
                  <a:pt x="148844" y="116966"/>
                </a:lnTo>
                <a:lnTo>
                  <a:pt x="69087" y="350265"/>
                </a:lnTo>
                <a:lnTo>
                  <a:pt x="0" y="350265"/>
                </a:lnTo>
                <a:lnTo>
                  <a:pt x="1353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566036" y="51917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19">
                <a:moveTo>
                  <a:pt x="138302" y="0"/>
                </a:moveTo>
                <a:lnTo>
                  <a:pt x="164719" y="0"/>
                </a:lnTo>
                <a:lnTo>
                  <a:pt x="303911" y="350265"/>
                </a:lnTo>
                <a:lnTo>
                  <a:pt x="236474" y="350265"/>
                </a:lnTo>
                <a:lnTo>
                  <a:pt x="210693" y="280288"/>
                </a:lnTo>
                <a:lnTo>
                  <a:pt x="92329" y="280288"/>
                </a:lnTo>
                <a:lnTo>
                  <a:pt x="68706" y="350265"/>
                </a:lnTo>
                <a:lnTo>
                  <a:pt x="0" y="350265"/>
                </a:lnTo>
                <a:lnTo>
                  <a:pt x="1383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03859" y="51917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5" h="350519">
                <a:moveTo>
                  <a:pt x="138239" y="0"/>
                </a:moveTo>
                <a:lnTo>
                  <a:pt x="164655" y="0"/>
                </a:lnTo>
                <a:lnTo>
                  <a:pt x="303834" y="350265"/>
                </a:lnTo>
                <a:lnTo>
                  <a:pt x="236372" y="350265"/>
                </a:lnTo>
                <a:lnTo>
                  <a:pt x="210654" y="280288"/>
                </a:lnTo>
                <a:lnTo>
                  <a:pt x="92240" y="280288"/>
                </a:lnTo>
                <a:lnTo>
                  <a:pt x="68643" y="350265"/>
                </a:lnTo>
                <a:lnTo>
                  <a:pt x="0" y="350265"/>
                </a:lnTo>
                <a:lnTo>
                  <a:pt x="13823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236548" y="517779"/>
            <a:ext cx="309880" cy="358140"/>
          </a:xfrm>
          <a:custGeom>
            <a:avLst/>
            <a:gdLst/>
            <a:ahLst/>
            <a:cxnLst/>
            <a:rect l="l" t="t" r="r" b="b"/>
            <a:pathLst>
              <a:path w="309880" h="358140">
                <a:moveTo>
                  <a:pt x="156895" y="0"/>
                </a:moveTo>
                <a:lnTo>
                  <a:pt x="221459" y="11715"/>
                </a:lnTo>
                <a:lnTo>
                  <a:pt x="269544" y="46862"/>
                </a:lnTo>
                <a:lnTo>
                  <a:pt x="299326" y="102663"/>
                </a:lnTo>
                <a:lnTo>
                  <a:pt x="309295" y="175895"/>
                </a:lnTo>
                <a:lnTo>
                  <a:pt x="306745" y="213522"/>
                </a:lnTo>
                <a:lnTo>
                  <a:pt x="286310" y="278586"/>
                </a:lnTo>
                <a:lnTo>
                  <a:pt x="245851" y="328592"/>
                </a:lnTo>
                <a:lnTo>
                  <a:pt x="187748" y="354397"/>
                </a:lnTo>
                <a:lnTo>
                  <a:pt x="152196" y="357632"/>
                </a:lnTo>
                <a:lnTo>
                  <a:pt x="116642" y="354486"/>
                </a:lnTo>
                <a:lnTo>
                  <a:pt x="59631" y="329289"/>
                </a:lnTo>
                <a:lnTo>
                  <a:pt x="21468" y="280140"/>
                </a:lnTo>
                <a:lnTo>
                  <a:pt x="2387" y="214469"/>
                </a:lnTo>
                <a:lnTo>
                  <a:pt x="0" y="175895"/>
                </a:lnTo>
                <a:lnTo>
                  <a:pt x="2589" y="141204"/>
                </a:lnTo>
                <a:lnTo>
                  <a:pt x="23311" y="79204"/>
                </a:lnTo>
                <a:lnTo>
                  <a:pt x="64169" y="29200"/>
                </a:lnTo>
                <a:lnTo>
                  <a:pt x="121891" y="3240"/>
                </a:lnTo>
                <a:lnTo>
                  <a:pt x="15689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022726" y="517779"/>
            <a:ext cx="1754124" cy="3576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112135" y="666623"/>
            <a:ext cx="130810" cy="52705"/>
          </a:xfrm>
          <a:custGeom>
            <a:avLst/>
            <a:gdLst/>
            <a:ahLst/>
            <a:cxnLst/>
            <a:rect l="l" t="t" r="r" b="b"/>
            <a:pathLst>
              <a:path w="130810" h="52704">
                <a:moveTo>
                  <a:pt x="0" y="0"/>
                </a:moveTo>
                <a:lnTo>
                  <a:pt x="130428" y="0"/>
                </a:lnTo>
                <a:lnTo>
                  <a:pt x="130428" y="52577"/>
                </a:lnTo>
                <a:lnTo>
                  <a:pt x="0" y="5257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461892" y="62509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9" y="0"/>
                </a:moveTo>
                <a:lnTo>
                  <a:pt x="0" y="127380"/>
                </a:lnTo>
                <a:lnTo>
                  <a:pt x="83058" y="127380"/>
                </a:lnTo>
                <a:lnTo>
                  <a:pt x="4152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420489" y="571373"/>
            <a:ext cx="176402" cy="2501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084448" y="570865"/>
            <a:ext cx="185420" cy="251460"/>
          </a:xfrm>
          <a:custGeom>
            <a:avLst/>
            <a:gdLst/>
            <a:ahLst/>
            <a:cxnLst/>
            <a:rect l="l" t="t" r="r" b="b"/>
            <a:pathLst>
              <a:path w="185420" h="251459">
                <a:moveTo>
                  <a:pt x="93725" y="0"/>
                </a:moveTo>
                <a:lnTo>
                  <a:pt x="53070" y="8778"/>
                </a:lnTo>
                <a:lnTo>
                  <a:pt x="23749" y="35179"/>
                </a:lnTo>
                <a:lnTo>
                  <a:pt x="5921" y="74612"/>
                </a:lnTo>
                <a:lnTo>
                  <a:pt x="0" y="122809"/>
                </a:lnTo>
                <a:lnTo>
                  <a:pt x="1476" y="152360"/>
                </a:lnTo>
                <a:lnTo>
                  <a:pt x="13287" y="200175"/>
                </a:lnTo>
                <a:lnTo>
                  <a:pt x="36742" y="232775"/>
                </a:lnTo>
                <a:lnTo>
                  <a:pt x="91820" y="251206"/>
                </a:lnTo>
                <a:lnTo>
                  <a:pt x="113704" y="249060"/>
                </a:lnTo>
                <a:lnTo>
                  <a:pt x="148756" y="231864"/>
                </a:lnTo>
                <a:lnTo>
                  <a:pt x="172239" y="197996"/>
                </a:lnTo>
                <a:lnTo>
                  <a:pt x="183963" y="151030"/>
                </a:lnTo>
                <a:lnTo>
                  <a:pt x="185420" y="122809"/>
                </a:lnTo>
                <a:lnTo>
                  <a:pt x="179683" y="69062"/>
                </a:lnTo>
                <a:lnTo>
                  <a:pt x="162480" y="30686"/>
                </a:lnTo>
                <a:lnTo>
                  <a:pt x="133824" y="7669"/>
                </a:lnTo>
                <a:lnTo>
                  <a:pt x="9372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715509" y="524129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5" h="345440">
                <a:moveTo>
                  <a:pt x="0" y="0"/>
                </a:moveTo>
                <a:lnTo>
                  <a:pt x="61340" y="0"/>
                </a:lnTo>
                <a:lnTo>
                  <a:pt x="61340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052696" y="524129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5" h="350519">
                <a:moveTo>
                  <a:pt x="0" y="0"/>
                </a:moveTo>
                <a:lnTo>
                  <a:pt x="29210" y="0"/>
                </a:lnTo>
                <a:lnTo>
                  <a:pt x="192658" y="208025"/>
                </a:lnTo>
                <a:lnTo>
                  <a:pt x="192658" y="0"/>
                </a:lnTo>
                <a:lnTo>
                  <a:pt x="251587" y="0"/>
                </a:lnTo>
                <a:lnTo>
                  <a:pt x="251587" y="350012"/>
                </a:lnTo>
                <a:lnTo>
                  <a:pt x="226440" y="350012"/>
                </a:lnTo>
                <a:lnTo>
                  <a:pt x="58674" y="131445"/>
                </a:lnTo>
                <a:lnTo>
                  <a:pt x="58674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662298" y="524129"/>
            <a:ext cx="353060" cy="350520"/>
          </a:xfrm>
          <a:custGeom>
            <a:avLst/>
            <a:gdLst/>
            <a:ahLst/>
            <a:cxnLst/>
            <a:rect l="l" t="t" r="r" b="b"/>
            <a:pathLst>
              <a:path w="353060" h="350519">
                <a:moveTo>
                  <a:pt x="69596" y="0"/>
                </a:moveTo>
                <a:lnTo>
                  <a:pt x="102108" y="0"/>
                </a:lnTo>
                <a:lnTo>
                  <a:pt x="176911" y="232791"/>
                </a:lnTo>
                <a:lnTo>
                  <a:pt x="249809" y="0"/>
                </a:lnTo>
                <a:lnTo>
                  <a:pt x="282321" y="0"/>
                </a:lnTo>
                <a:lnTo>
                  <a:pt x="352933" y="345313"/>
                </a:lnTo>
                <a:lnTo>
                  <a:pt x="293497" y="345313"/>
                </a:lnTo>
                <a:lnTo>
                  <a:pt x="257555" y="159512"/>
                </a:lnTo>
                <a:lnTo>
                  <a:pt x="188087" y="350012"/>
                </a:lnTo>
                <a:lnTo>
                  <a:pt x="166370" y="350012"/>
                </a:lnTo>
                <a:lnTo>
                  <a:pt x="96265" y="159512"/>
                </a:lnTo>
                <a:lnTo>
                  <a:pt x="59054" y="345313"/>
                </a:lnTo>
                <a:lnTo>
                  <a:pt x="0" y="345313"/>
                </a:lnTo>
                <a:lnTo>
                  <a:pt x="6959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352165" y="51917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19">
                <a:moveTo>
                  <a:pt x="138302" y="0"/>
                </a:moveTo>
                <a:lnTo>
                  <a:pt x="164719" y="0"/>
                </a:lnTo>
                <a:lnTo>
                  <a:pt x="303911" y="350265"/>
                </a:lnTo>
                <a:lnTo>
                  <a:pt x="236474" y="350265"/>
                </a:lnTo>
                <a:lnTo>
                  <a:pt x="210693" y="280288"/>
                </a:lnTo>
                <a:lnTo>
                  <a:pt x="92329" y="280288"/>
                </a:lnTo>
                <a:lnTo>
                  <a:pt x="68707" y="350265"/>
                </a:lnTo>
                <a:lnTo>
                  <a:pt x="0" y="350265"/>
                </a:lnTo>
                <a:lnTo>
                  <a:pt x="1383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357751" y="517779"/>
            <a:ext cx="302260" cy="358140"/>
          </a:xfrm>
          <a:custGeom>
            <a:avLst/>
            <a:gdLst/>
            <a:ahLst/>
            <a:cxnLst/>
            <a:rect l="l" t="t" r="r" b="b"/>
            <a:pathLst>
              <a:path w="302260" h="358140">
                <a:moveTo>
                  <a:pt x="148844" y="0"/>
                </a:moveTo>
                <a:lnTo>
                  <a:pt x="214074" y="11445"/>
                </a:lnTo>
                <a:lnTo>
                  <a:pt x="262254" y="45847"/>
                </a:lnTo>
                <a:lnTo>
                  <a:pt x="291973" y="101298"/>
                </a:lnTo>
                <a:lnTo>
                  <a:pt x="301878" y="175895"/>
                </a:lnTo>
                <a:lnTo>
                  <a:pt x="299305" y="215925"/>
                </a:lnTo>
                <a:lnTo>
                  <a:pt x="278679" y="282461"/>
                </a:lnTo>
                <a:lnTo>
                  <a:pt x="237813" y="330253"/>
                </a:lnTo>
                <a:lnTo>
                  <a:pt x="179468" y="354585"/>
                </a:lnTo>
                <a:lnTo>
                  <a:pt x="143890" y="357632"/>
                </a:lnTo>
                <a:lnTo>
                  <a:pt x="110837" y="354562"/>
                </a:lnTo>
                <a:lnTo>
                  <a:pt x="57255" y="330039"/>
                </a:lnTo>
                <a:lnTo>
                  <a:pt x="20627" y="281961"/>
                </a:lnTo>
                <a:lnTo>
                  <a:pt x="2287" y="215616"/>
                </a:lnTo>
                <a:lnTo>
                  <a:pt x="0" y="175895"/>
                </a:lnTo>
                <a:lnTo>
                  <a:pt x="2524" y="140531"/>
                </a:lnTo>
                <a:lnTo>
                  <a:pt x="22717" y="78186"/>
                </a:lnTo>
                <a:lnTo>
                  <a:pt x="62368" y="28771"/>
                </a:lnTo>
                <a:lnTo>
                  <a:pt x="116574" y="3192"/>
                </a:lnTo>
                <a:lnTo>
                  <a:pt x="1488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022726" y="517779"/>
            <a:ext cx="309245" cy="358140"/>
          </a:xfrm>
          <a:custGeom>
            <a:avLst/>
            <a:gdLst/>
            <a:ahLst/>
            <a:cxnLst/>
            <a:rect l="l" t="t" r="r" b="b"/>
            <a:pathLst>
              <a:path w="309245" h="358140">
                <a:moveTo>
                  <a:pt x="156845" y="0"/>
                </a:moveTo>
                <a:lnTo>
                  <a:pt x="221408" y="11715"/>
                </a:lnTo>
                <a:lnTo>
                  <a:pt x="269494" y="46862"/>
                </a:lnTo>
                <a:lnTo>
                  <a:pt x="299275" y="102663"/>
                </a:lnTo>
                <a:lnTo>
                  <a:pt x="309245" y="175895"/>
                </a:lnTo>
                <a:lnTo>
                  <a:pt x="306695" y="213522"/>
                </a:lnTo>
                <a:lnTo>
                  <a:pt x="286259" y="278586"/>
                </a:lnTo>
                <a:lnTo>
                  <a:pt x="245800" y="328592"/>
                </a:lnTo>
                <a:lnTo>
                  <a:pt x="187698" y="354397"/>
                </a:lnTo>
                <a:lnTo>
                  <a:pt x="152146" y="357632"/>
                </a:lnTo>
                <a:lnTo>
                  <a:pt x="116591" y="354486"/>
                </a:lnTo>
                <a:lnTo>
                  <a:pt x="59580" y="329289"/>
                </a:lnTo>
                <a:lnTo>
                  <a:pt x="21431" y="280140"/>
                </a:lnTo>
                <a:lnTo>
                  <a:pt x="2381" y="214469"/>
                </a:lnTo>
                <a:lnTo>
                  <a:pt x="0" y="175895"/>
                </a:lnTo>
                <a:lnTo>
                  <a:pt x="2575" y="141204"/>
                </a:lnTo>
                <a:lnTo>
                  <a:pt x="23252" y="79204"/>
                </a:lnTo>
                <a:lnTo>
                  <a:pt x="64119" y="29200"/>
                </a:lnTo>
                <a:lnTo>
                  <a:pt x="121840" y="3240"/>
                </a:lnTo>
                <a:lnTo>
                  <a:pt x="15684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79514" y="999049"/>
            <a:ext cx="6707124" cy="58589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445252" y="1216152"/>
            <a:ext cx="3172968" cy="42519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20040" y="6225538"/>
            <a:ext cx="2043683" cy="5821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888235" y="6225538"/>
            <a:ext cx="606551" cy="5821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019300" y="6225538"/>
            <a:ext cx="1246631" cy="5821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790444" y="6225538"/>
            <a:ext cx="606552" cy="58216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921507" y="6225538"/>
            <a:ext cx="583692" cy="5821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535940" y="6325920"/>
            <a:ext cx="262699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latin typeface="Trebuchet MS"/>
                <a:cs typeface="Trebuchet MS"/>
              </a:rPr>
              <a:t>Βιβούρνο</a:t>
            </a:r>
            <a:r>
              <a:rPr dirty="0" sz="2800" spc="-55">
                <a:latin typeface="Trebuchet MS"/>
                <a:cs typeface="Trebuchet MS"/>
              </a:rPr>
              <a:t> </a:t>
            </a:r>
            <a:r>
              <a:rPr dirty="0" sz="2800" spc="-10">
                <a:latin typeface="Trebuchet MS"/>
                <a:cs typeface="Trebuchet MS"/>
              </a:rPr>
              <a:t>(tinus)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0192" y="209677"/>
            <a:ext cx="2340114" cy="3575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92275" y="358520"/>
            <a:ext cx="130810" cy="52705"/>
          </a:xfrm>
          <a:custGeom>
            <a:avLst/>
            <a:gdLst/>
            <a:ahLst/>
            <a:cxnLst/>
            <a:rect l="l" t="t" r="r" b="b"/>
            <a:pathLst>
              <a:path w="130809" h="52704">
                <a:moveTo>
                  <a:pt x="0" y="0"/>
                </a:moveTo>
                <a:lnTo>
                  <a:pt x="130429" y="0"/>
                </a:lnTo>
                <a:lnTo>
                  <a:pt x="130429" y="52577"/>
                </a:lnTo>
                <a:lnTo>
                  <a:pt x="0" y="5257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42161" y="316991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28" y="0"/>
                </a:moveTo>
                <a:lnTo>
                  <a:pt x="0" y="127380"/>
                </a:lnTo>
                <a:lnTo>
                  <a:pt x="82930" y="127380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79882" y="316991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16" y="0"/>
                </a:moveTo>
                <a:lnTo>
                  <a:pt x="0" y="127380"/>
                </a:lnTo>
                <a:lnTo>
                  <a:pt x="83032" y="127380"/>
                </a:lnTo>
                <a:lnTo>
                  <a:pt x="415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64678" y="262636"/>
            <a:ext cx="186055" cy="251460"/>
          </a:xfrm>
          <a:custGeom>
            <a:avLst/>
            <a:gdLst/>
            <a:ahLst/>
            <a:cxnLst/>
            <a:rect l="l" t="t" r="r" b="b"/>
            <a:pathLst>
              <a:path w="186055" h="251459">
                <a:moveTo>
                  <a:pt x="93649" y="0"/>
                </a:moveTo>
                <a:lnTo>
                  <a:pt x="53046" y="8826"/>
                </a:lnTo>
                <a:lnTo>
                  <a:pt x="23710" y="35179"/>
                </a:lnTo>
                <a:lnTo>
                  <a:pt x="5926" y="74723"/>
                </a:lnTo>
                <a:lnTo>
                  <a:pt x="0" y="122936"/>
                </a:lnTo>
                <a:lnTo>
                  <a:pt x="1473" y="152467"/>
                </a:lnTo>
                <a:lnTo>
                  <a:pt x="13265" y="200195"/>
                </a:lnTo>
                <a:lnTo>
                  <a:pt x="36695" y="232848"/>
                </a:lnTo>
                <a:lnTo>
                  <a:pt x="91757" y="251333"/>
                </a:lnTo>
                <a:lnTo>
                  <a:pt x="113646" y="249168"/>
                </a:lnTo>
                <a:lnTo>
                  <a:pt x="148775" y="231884"/>
                </a:lnTo>
                <a:lnTo>
                  <a:pt x="172224" y="198052"/>
                </a:lnTo>
                <a:lnTo>
                  <a:pt x="183983" y="151102"/>
                </a:lnTo>
                <a:lnTo>
                  <a:pt x="185458" y="122936"/>
                </a:lnTo>
                <a:lnTo>
                  <a:pt x="179719" y="69169"/>
                </a:lnTo>
                <a:lnTo>
                  <a:pt x="162504" y="30749"/>
                </a:lnTo>
                <a:lnTo>
                  <a:pt x="133814" y="7689"/>
                </a:lnTo>
                <a:lnTo>
                  <a:pt x="9364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461895" y="216027"/>
            <a:ext cx="248920" cy="345440"/>
          </a:xfrm>
          <a:custGeom>
            <a:avLst/>
            <a:gdLst/>
            <a:ahLst/>
            <a:cxnLst/>
            <a:rect l="l" t="t" r="r" b="b"/>
            <a:pathLst>
              <a:path w="248919" h="345440">
                <a:moveTo>
                  <a:pt x="9143" y="0"/>
                </a:moveTo>
                <a:lnTo>
                  <a:pt x="248412" y="0"/>
                </a:lnTo>
                <a:lnTo>
                  <a:pt x="248412" y="53975"/>
                </a:lnTo>
                <a:lnTo>
                  <a:pt x="113665" y="53975"/>
                </a:lnTo>
                <a:lnTo>
                  <a:pt x="193421" y="155448"/>
                </a:lnTo>
                <a:lnTo>
                  <a:pt x="96774" y="290830"/>
                </a:lnTo>
                <a:lnTo>
                  <a:pt x="247015" y="290830"/>
                </a:lnTo>
                <a:lnTo>
                  <a:pt x="247015" y="345313"/>
                </a:lnTo>
                <a:lnTo>
                  <a:pt x="0" y="345313"/>
                </a:lnTo>
                <a:lnTo>
                  <a:pt x="0" y="325500"/>
                </a:lnTo>
                <a:lnTo>
                  <a:pt x="122936" y="161289"/>
                </a:lnTo>
                <a:lnTo>
                  <a:pt x="9143" y="19303"/>
                </a:lnTo>
                <a:lnTo>
                  <a:pt x="914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352167" y="216027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4" h="345440">
                <a:moveTo>
                  <a:pt x="0" y="0"/>
                </a:moveTo>
                <a:lnTo>
                  <a:pt x="61340" y="0"/>
                </a:lnTo>
                <a:lnTo>
                  <a:pt x="61340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076450" y="216027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80" h="345440">
                <a:moveTo>
                  <a:pt x="0" y="0"/>
                </a:moveTo>
                <a:lnTo>
                  <a:pt x="220599" y="0"/>
                </a:lnTo>
                <a:lnTo>
                  <a:pt x="220599" y="53975"/>
                </a:lnTo>
                <a:lnTo>
                  <a:pt x="61341" y="53975"/>
                </a:lnTo>
                <a:lnTo>
                  <a:pt x="61341" y="135127"/>
                </a:lnTo>
                <a:lnTo>
                  <a:pt x="175768" y="135127"/>
                </a:lnTo>
                <a:lnTo>
                  <a:pt x="175768" y="187198"/>
                </a:lnTo>
                <a:lnTo>
                  <a:pt x="61341" y="187198"/>
                </a:lnTo>
                <a:lnTo>
                  <a:pt x="61341" y="290830"/>
                </a:lnTo>
                <a:lnTo>
                  <a:pt x="217677" y="290830"/>
                </a:lnTo>
                <a:lnTo>
                  <a:pt x="217677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86688" y="216027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4" h="345440">
                <a:moveTo>
                  <a:pt x="0" y="0"/>
                </a:moveTo>
                <a:lnTo>
                  <a:pt x="61341" y="0"/>
                </a:lnTo>
                <a:lnTo>
                  <a:pt x="61341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10958" y="216027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80" h="345440">
                <a:moveTo>
                  <a:pt x="0" y="0"/>
                </a:moveTo>
                <a:lnTo>
                  <a:pt x="220560" y="0"/>
                </a:lnTo>
                <a:lnTo>
                  <a:pt x="220560" y="53975"/>
                </a:lnTo>
                <a:lnTo>
                  <a:pt x="61328" y="53975"/>
                </a:lnTo>
                <a:lnTo>
                  <a:pt x="61328" y="135127"/>
                </a:lnTo>
                <a:lnTo>
                  <a:pt x="175742" y="135127"/>
                </a:lnTo>
                <a:lnTo>
                  <a:pt x="175742" y="187198"/>
                </a:lnTo>
                <a:lnTo>
                  <a:pt x="61328" y="187198"/>
                </a:lnTo>
                <a:lnTo>
                  <a:pt x="61328" y="290830"/>
                </a:lnTo>
                <a:lnTo>
                  <a:pt x="217728" y="290830"/>
                </a:lnTo>
                <a:lnTo>
                  <a:pt x="217728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739645" y="211074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5" h="350520">
                <a:moveTo>
                  <a:pt x="135381" y="0"/>
                </a:moveTo>
                <a:lnTo>
                  <a:pt x="163703" y="0"/>
                </a:lnTo>
                <a:lnTo>
                  <a:pt x="300101" y="350265"/>
                </a:lnTo>
                <a:lnTo>
                  <a:pt x="229616" y="350265"/>
                </a:lnTo>
                <a:lnTo>
                  <a:pt x="148844" y="116967"/>
                </a:lnTo>
                <a:lnTo>
                  <a:pt x="69215" y="350265"/>
                </a:lnTo>
                <a:lnTo>
                  <a:pt x="0" y="350265"/>
                </a:lnTo>
                <a:lnTo>
                  <a:pt x="1353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432433" y="211074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175" y="0"/>
                </a:moveTo>
                <a:lnTo>
                  <a:pt x="164591" y="0"/>
                </a:lnTo>
                <a:lnTo>
                  <a:pt x="303784" y="350265"/>
                </a:lnTo>
                <a:lnTo>
                  <a:pt x="236347" y="350265"/>
                </a:lnTo>
                <a:lnTo>
                  <a:pt x="210692" y="280162"/>
                </a:lnTo>
                <a:lnTo>
                  <a:pt x="92201" y="280162"/>
                </a:lnTo>
                <a:lnTo>
                  <a:pt x="68579" y="350265"/>
                </a:lnTo>
                <a:lnTo>
                  <a:pt x="0" y="350265"/>
                </a:lnTo>
                <a:lnTo>
                  <a:pt x="13817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70192" y="211074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5" h="350520">
                <a:moveTo>
                  <a:pt x="138226" y="0"/>
                </a:moveTo>
                <a:lnTo>
                  <a:pt x="164655" y="0"/>
                </a:lnTo>
                <a:lnTo>
                  <a:pt x="303834" y="350265"/>
                </a:lnTo>
                <a:lnTo>
                  <a:pt x="236359" y="350265"/>
                </a:lnTo>
                <a:lnTo>
                  <a:pt x="210654" y="280162"/>
                </a:lnTo>
                <a:lnTo>
                  <a:pt x="92227" y="280162"/>
                </a:lnTo>
                <a:lnTo>
                  <a:pt x="68643" y="350265"/>
                </a:lnTo>
                <a:lnTo>
                  <a:pt x="0" y="350265"/>
                </a:lnTo>
                <a:lnTo>
                  <a:pt x="13822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02880" y="209677"/>
            <a:ext cx="309245" cy="357505"/>
          </a:xfrm>
          <a:custGeom>
            <a:avLst/>
            <a:gdLst/>
            <a:ahLst/>
            <a:cxnLst/>
            <a:rect l="l" t="t" r="r" b="b"/>
            <a:pathLst>
              <a:path w="309244" h="357505">
                <a:moveTo>
                  <a:pt x="156857" y="0"/>
                </a:moveTo>
                <a:lnTo>
                  <a:pt x="221494" y="11715"/>
                </a:lnTo>
                <a:lnTo>
                  <a:pt x="269481" y="46863"/>
                </a:lnTo>
                <a:lnTo>
                  <a:pt x="299310" y="102616"/>
                </a:lnTo>
                <a:lnTo>
                  <a:pt x="309232" y="175895"/>
                </a:lnTo>
                <a:lnTo>
                  <a:pt x="306684" y="213522"/>
                </a:lnTo>
                <a:lnTo>
                  <a:pt x="286300" y="278586"/>
                </a:lnTo>
                <a:lnTo>
                  <a:pt x="245895" y="328572"/>
                </a:lnTo>
                <a:lnTo>
                  <a:pt x="187710" y="354290"/>
                </a:lnTo>
                <a:lnTo>
                  <a:pt x="152146" y="357505"/>
                </a:lnTo>
                <a:lnTo>
                  <a:pt x="116629" y="354361"/>
                </a:lnTo>
                <a:lnTo>
                  <a:pt x="59664" y="329215"/>
                </a:lnTo>
                <a:lnTo>
                  <a:pt x="21495" y="280086"/>
                </a:lnTo>
                <a:lnTo>
                  <a:pt x="2388" y="214451"/>
                </a:lnTo>
                <a:lnTo>
                  <a:pt x="0" y="175895"/>
                </a:lnTo>
                <a:lnTo>
                  <a:pt x="2586" y="141204"/>
                </a:lnTo>
                <a:lnTo>
                  <a:pt x="23279" y="79204"/>
                </a:lnTo>
                <a:lnTo>
                  <a:pt x="64135" y="29200"/>
                </a:lnTo>
                <a:lnTo>
                  <a:pt x="121867" y="3240"/>
                </a:lnTo>
                <a:lnTo>
                  <a:pt x="15685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888995" y="209677"/>
            <a:ext cx="1754124" cy="3575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978404" y="358520"/>
            <a:ext cx="130810" cy="52705"/>
          </a:xfrm>
          <a:custGeom>
            <a:avLst/>
            <a:gdLst/>
            <a:ahLst/>
            <a:cxnLst/>
            <a:rect l="l" t="t" r="r" b="b"/>
            <a:pathLst>
              <a:path w="130810" h="52704">
                <a:moveTo>
                  <a:pt x="0" y="0"/>
                </a:moveTo>
                <a:lnTo>
                  <a:pt x="130428" y="0"/>
                </a:lnTo>
                <a:lnTo>
                  <a:pt x="130428" y="52577"/>
                </a:lnTo>
                <a:lnTo>
                  <a:pt x="0" y="5257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328289" y="316991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401" y="0"/>
                </a:moveTo>
                <a:lnTo>
                  <a:pt x="0" y="127380"/>
                </a:lnTo>
                <a:lnTo>
                  <a:pt x="82931" y="127380"/>
                </a:lnTo>
                <a:lnTo>
                  <a:pt x="4140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286884" y="263270"/>
            <a:ext cx="176275" cy="2500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950845" y="262636"/>
            <a:ext cx="185420" cy="251460"/>
          </a:xfrm>
          <a:custGeom>
            <a:avLst/>
            <a:gdLst/>
            <a:ahLst/>
            <a:cxnLst/>
            <a:rect l="l" t="t" r="r" b="b"/>
            <a:pathLst>
              <a:path w="185419" h="251459">
                <a:moveTo>
                  <a:pt x="93599" y="0"/>
                </a:moveTo>
                <a:lnTo>
                  <a:pt x="52990" y="8826"/>
                </a:lnTo>
                <a:lnTo>
                  <a:pt x="23622" y="35179"/>
                </a:lnTo>
                <a:lnTo>
                  <a:pt x="5905" y="74723"/>
                </a:lnTo>
                <a:lnTo>
                  <a:pt x="0" y="122936"/>
                </a:lnTo>
                <a:lnTo>
                  <a:pt x="1474" y="152467"/>
                </a:lnTo>
                <a:lnTo>
                  <a:pt x="13233" y="200195"/>
                </a:lnTo>
                <a:lnTo>
                  <a:pt x="36615" y="232848"/>
                </a:lnTo>
                <a:lnTo>
                  <a:pt x="91693" y="251333"/>
                </a:lnTo>
                <a:lnTo>
                  <a:pt x="113597" y="249168"/>
                </a:lnTo>
                <a:lnTo>
                  <a:pt x="148736" y="231884"/>
                </a:lnTo>
                <a:lnTo>
                  <a:pt x="172186" y="198052"/>
                </a:lnTo>
                <a:lnTo>
                  <a:pt x="183945" y="151102"/>
                </a:lnTo>
                <a:lnTo>
                  <a:pt x="185419" y="122936"/>
                </a:lnTo>
                <a:lnTo>
                  <a:pt x="179681" y="69169"/>
                </a:lnTo>
                <a:lnTo>
                  <a:pt x="162464" y="30749"/>
                </a:lnTo>
                <a:lnTo>
                  <a:pt x="133770" y="7689"/>
                </a:lnTo>
                <a:lnTo>
                  <a:pt x="9359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581778" y="216027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5" h="345440">
                <a:moveTo>
                  <a:pt x="0" y="0"/>
                </a:moveTo>
                <a:lnTo>
                  <a:pt x="61341" y="0"/>
                </a:lnTo>
                <a:lnTo>
                  <a:pt x="61341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918965" y="216027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5" h="350520">
                <a:moveTo>
                  <a:pt x="0" y="0"/>
                </a:moveTo>
                <a:lnTo>
                  <a:pt x="29210" y="0"/>
                </a:lnTo>
                <a:lnTo>
                  <a:pt x="192786" y="208025"/>
                </a:lnTo>
                <a:lnTo>
                  <a:pt x="192786" y="0"/>
                </a:lnTo>
                <a:lnTo>
                  <a:pt x="251713" y="0"/>
                </a:lnTo>
                <a:lnTo>
                  <a:pt x="251713" y="350012"/>
                </a:lnTo>
                <a:lnTo>
                  <a:pt x="226441" y="350012"/>
                </a:lnTo>
                <a:lnTo>
                  <a:pt x="58800" y="131318"/>
                </a:lnTo>
                <a:lnTo>
                  <a:pt x="58800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528695" y="216027"/>
            <a:ext cx="353060" cy="350520"/>
          </a:xfrm>
          <a:custGeom>
            <a:avLst/>
            <a:gdLst/>
            <a:ahLst/>
            <a:cxnLst/>
            <a:rect l="l" t="t" r="r" b="b"/>
            <a:pathLst>
              <a:path w="353060" h="350520">
                <a:moveTo>
                  <a:pt x="69595" y="0"/>
                </a:moveTo>
                <a:lnTo>
                  <a:pt x="102107" y="0"/>
                </a:lnTo>
                <a:lnTo>
                  <a:pt x="176910" y="232790"/>
                </a:lnTo>
                <a:lnTo>
                  <a:pt x="249808" y="0"/>
                </a:lnTo>
                <a:lnTo>
                  <a:pt x="282320" y="0"/>
                </a:lnTo>
                <a:lnTo>
                  <a:pt x="352805" y="345313"/>
                </a:lnTo>
                <a:lnTo>
                  <a:pt x="293369" y="345313"/>
                </a:lnTo>
                <a:lnTo>
                  <a:pt x="257555" y="159385"/>
                </a:lnTo>
                <a:lnTo>
                  <a:pt x="187959" y="350012"/>
                </a:lnTo>
                <a:lnTo>
                  <a:pt x="166242" y="350012"/>
                </a:lnTo>
                <a:lnTo>
                  <a:pt x="96138" y="159385"/>
                </a:lnTo>
                <a:lnTo>
                  <a:pt x="58927" y="345313"/>
                </a:lnTo>
                <a:lnTo>
                  <a:pt x="0" y="345313"/>
                </a:lnTo>
                <a:lnTo>
                  <a:pt x="6959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218560" y="211074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175" y="0"/>
                </a:moveTo>
                <a:lnTo>
                  <a:pt x="164591" y="0"/>
                </a:lnTo>
                <a:lnTo>
                  <a:pt x="303784" y="350265"/>
                </a:lnTo>
                <a:lnTo>
                  <a:pt x="236347" y="350265"/>
                </a:lnTo>
                <a:lnTo>
                  <a:pt x="210692" y="280162"/>
                </a:lnTo>
                <a:lnTo>
                  <a:pt x="92201" y="280162"/>
                </a:lnTo>
                <a:lnTo>
                  <a:pt x="68579" y="350265"/>
                </a:lnTo>
                <a:lnTo>
                  <a:pt x="0" y="350265"/>
                </a:lnTo>
                <a:lnTo>
                  <a:pt x="13817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224020" y="209677"/>
            <a:ext cx="302260" cy="357505"/>
          </a:xfrm>
          <a:custGeom>
            <a:avLst/>
            <a:gdLst/>
            <a:ahLst/>
            <a:cxnLst/>
            <a:rect l="l" t="t" r="r" b="b"/>
            <a:pathLst>
              <a:path w="302260" h="357505">
                <a:moveTo>
                  <a:pt x="148843" y="0"/>
                </a:moveTo>
                <a:lnTo>
                  <a:pt x="214137" y="11445"/>
                </a:lnTo>
                <a:lnTo>
                  <a:pt x="262381" y="45847"/>
                </a:lnTo>
                <a:lnTo>
                  <a:pt x="292100" y="101298"/>
                </a:lnTo>
                <a:lnTo>
                  <a:pt x="302005" y="175895"/>
                </a:lnTo>
                <a:lnTo>
                  <a:pt x="299414" y="215872"/>
                </a:lnTo>
                <a:lnTo>
                  <a:pt x="278753" y="282444"/>
                </a:lnTo>
                <a:lnTo>
                  <a:pt x="237920" y="330233"/>
                </a:lnTo>
                <a:lnTo>
                  <a:pt x="179488" y="354478"/>
                </a:lnTo>
                <a:lnTo>
                  <a:pt x="143890" y="357505"/>
                </a:lnTo>
                <a:lnTo>
                  <a:pt x="110839" y="354455"/>
                </a:lnTo>
                <a:lnTo>
                  <a:pt x="57308" y="330019"/>
                </a:lnTo>
                <a:lnTo>
                  <a:pt x="20734" y="281961"/>
                </a:lnTo>
                <a:lnTo>
                  <a:pt x="2307" y="215616"/>
                </a:lnTo>
                <a:lnTo>
                  <a:pt x="0" y="175895"/>
                </a:lnTo>
                <a:lnTo>
                  <a:pt x="2526" y="140513"/>
                </a:lnTo>
                <a:lnTo>
                  <a:pt x="22770" y="78132"/>
                </a:lnTo>
                <a:lnTo>
                  <a:pt x="62422" y="28771"/>
                </a:lnTo>
                <a:lnTo>
                  <a:pt x="116576" y="3192"/>
                </a:lnTo>
                <a:lnTo>
                  <a:pt x="14884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888995" y="209677"/>
            <a:ext cx="309245" cy="357505"/>
          </a:xfrm>
          <a:custGeom>
            <a:avLst/>
            <a:gdLst/>
            <a:ahLst/>
            <a:cxnLst/>
            <a:rect l="l" t="t" r="r" b="b"/>
            <a:pathLst>
              <a:path w="309244" h="357505">
                <a:moveTo>
                  <a:pt x="156845" y="0"/>
                </a:moveTo>
                <a:lnTo>
                  <a:pt x="221503" y="11715"/>
                </a:lnTo>
                <a:lnTo>
                  <a:pt x="269494" y="46863"/>
                </a:lnTo>
                <a:lnTo>
                  <a:pt x="299323" y="102616"/>
                </a:lnTo>
                <a:lnTo>
                  <a:pt x="309245" y="175895"/>
                </a:lnTo>
                <a:lnTo>
                  <a:pt x="306697" y="213522"/>
                </a:lnTo>
                <a:lnTo>
                  <a:pt x="286313" y="278586"/>
                </a:lnTo>
                <a:lnTo>
                  <a:pt x="245907" y="328572"/>
                </a:lnTo>
                <a:lnTo>
                  <a:pt x="187717" y="354290"/>
                </a:lnTo>
                <a:lnTo>
                  <a:pt x="152146" y="357505"/>
                </a:lnTo>
                <a:lnTo>
                  <a:pt x="116665" y="354361"/>
                </a:lnTo>
                <a:lnTo>
                  <a:pt x="59705" y="329215"/>
                </a:lnTo>
                <a:lnTo>
                  <a:pt x="21484" y="280086"/>
                </a:lnTo>
                <a:lnTo>
                  <a:pt x="2383" y="214451"/>
                </a:lnTo>
                <a:lnTo>
                  <a:pt x="0" y="175895"/>
                </a:lnTo>
                <a:lnTo>
                  <a:pt x="2593" y="141204"/>
                </a:lnTo>
                <a:lnTo>
                  <a:pt x="23306" y="79204"/>
                </a:lnTo>
                <a:lnTo>
                  <a:pt x="64119" y="29200"/>
                </a:lnTo>
                <a:lnTo>
                  <a:pt x="121840" y="3240"/>
                </a:lnTo>
                <a:lnTo>
                  <a:pt x="15684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78168" y="692784"/>
            <a:ext cx="5759958" cy="43200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2956" y="3669486"/>
            <a:ext cx="4762500" cy="31432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525011" y="3182111"/>
            <a:ext cx="4622292" cy="36758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586984" y="1984248"/>
            <a:ext cx="2839212" cy="58216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5803772" y="2083688"/>
            <a:ext cx="238950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 b="0">
                <a:solidFill>
                  <a:srgbClr val="000000"/>
                </a:solidFill>
                <a:latin typeface="Trebuchet MS"/>
                <a:cs typeface="Trebuchet MS"/>
              </a:rPr>
              <a:t>καλλιστήμονας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3758" y="351663"/>
            <a:ext cx="2091105" cy="3192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238135" y="484505"/>
            <a:ext cx="116839" cy="46990"/>
          </a:xfrm>
          <a:custGeom>
            <a:avLst/>
            <a:gdLst/>
            <a:ahLst/>
            <a:cxnLst/>
            <a:rect l="l" t="t" r="r" b="b"/>
            <a:pathLst>
              <a:path w="116840" h="46990">
                <a:moveTo>
                  <a:pt x="0" y="0"/>
                </a:moveTo>
                <a:lnTo>
                  <a:pt x="116446" y="0"/>
                </a:lnTo>
                <a:lnTo>
                  <a:pt x="116446" y="46990"/>
                </a:lnTo>
                <a:lnTo>
                  <a:pt x="0" y="4699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49653" y="447420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084" y="0"/>
                </a:moveTo>
                <a:lnTo>
                  <a:pt x="0" y="113791"/>
                </a:lnTo>
                <a:lnTo>
                  <a:pt x="74040" y="113791"/>
                </a:lnTo>
                <a:lnTo>
                  <a:pt x="3708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01687" y="447420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058" y="0"/>
                </a:moveTo>
                <a:lnTo>
                  <a:pt x="0" y="113791"/>
                </a:lnTo>
                <a:lnTo>
                  <a:pt x="74129" y="113791"/>
                </a:lnTo>
                <a:lnTo>
                  <a:pt x="3705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213497" y="399034"/>
            <a:ext cx="165735" cy="224790"/>
          </a:xfrm>
          <a:custGeom>
            <a:avLst/>
            <a:gdLst/>
            <a:ahLst/>
            <a:cxnLst/>
            <a:rect l="l" t="t" r="r" b="b"/>
            <a:pathLst>
              <a:path w="165734" h="224790">
                <a:moveTo>
                  <a:pt x="83553" y="0"/>
                </a:moveTo>
                <a:lnTo>
                  <a:pt x="33007" y="17627"/>
                </a:lnTo>
                <a:lnTo>
                  <a:pt x="5294" y="66643"/>
                </a:lnTo>
                <a:lnTo>
                  <a:pt x="0" y="109727"/>
                </a:lnTo>
                <a:lnTo>
                  <a:pt x="1316" y="136064"/>
                </a:lnTo>
                <a:lnTo>
                  <a:pt x="11846" y="178736"/>
                </a:lnTo>
                <a:lnTo>
                  <a:pt x="46802" y="216963"/>
                </a:lnTo>
                <a:lnTo>
                  <a:pt x="81902" y="224281"/>
                </a:lnTo>
                <a:lnTo>
                  <a:pt x="101454" y="222355"/>
                </a:lnTo>
                <a:lnTo>
                  <a:pt x="144513" y="193548"/>
                </a:lnTo>
                <a:lnTo>
                  <a:pt x="160229" y="157210"/>
                </a:lnTo>
                <a:lnTo>
                  <a:pt x="165468" y="109727"/>
                </a:lnTo>
                <a:lnTo>
                  <a:pt x="160348" y="61722"/>
                </a:lnTo>
                <a:lnTo>
                  <a:pt x="144989" y="27432"/>
                </a:lnTo>
                <a:lnTo>
                  <a:pt x="119391" y="6858"/>
                </a:lnTo>
                <a:lnTo>
                  <a:pt x="8355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373122" y="357377"/>
            <a:ext cx="222250" cy="308610"/>
          </a:xfrm>
          <a:custGeom>
            <a:avLst/>
            <a:gdLst/>
            <a:ahLst/>
            <a:cxnLst/>
            <a:rect l="l" t="t" r="r" b="b"/>
            <a:pathLst>
              <a:path w="222250" h="308609">
                <a:moveTo>
                  <a:pt x="8254" y="0"/>
                </a:moveTo>
                <a:lnTo>
                  <a:pt x="221741" y="0"/>
                </a:lnTo>
                <a:lnTo>
                  <a:pt x="221741" y="48133"/>
                </a:lnTo>
                <a:lnTo>
                  <a:pt x="101472" y="48133"/>
                </a:lnTo>
                <a:lnTo>
                  <a:pt x="172719" y="138684"/>
                </a:lnTo>
                <a:lnTo>
                  <a:pt x="86359" y="259587"/>
                </a:lnTo>
                <a:lnTo>
                  <a:pt x="220471" y="259587"/>
                </a:lnTo>
                <a:lnTo>
                  <a:pt x="220471" y="308229"/>
                </a:lnTo>
                <a:lnTo>
                  <a:pt x="0" y="308229"/>
                </a:lnTo>
                <a:lnTo>
                  <a:pt x="0" y="290575"/>
                </a:lnTo>
                <a:lnTo>
                  <a:pt x="109727" y="144018"/>
                </a:lnTo>
                <a:lnTo>
                  <a:pt x="8254" y="17272"/>
                </a:lnTo>
                <a:lnTo>
                  <a:pt x="825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73173" y="357377"/>
            <a:ext cx="55244" cy="308610"/>
          </a:xfrm>
          <a:custGeom>
            <a:avLst/>
            <a:gdLst/>
            <a:ahLst/>
            <a:cxnLst/>
            <a:rect l="l" t="t" r="r" b="b"/>
            <a:pathLst>
              <a:path w="55244" h="308609">
                <a:moveTo>
                  <a:pt x="0" y="0"/>
                </a:moveTo>
                <a:lnTo>
                  <a:pt x="54737" y="0"/>
                </a:lnTo>
                <a:lnTo>
                  <a:pt x="54737" y="308229"/>
                </a:lnTo>
                <a:lnTo>
                  <a:pt x="0" y="3082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026539" y="357377"/>
            <a:ext cx="196850" cy="308610"/>
          </a:xfrm>
          <a:custGeom>
            <a:avLst/>
            <a:gdLst/>
            <a:ahLst/>
            <a:cxnLst/>
            <a:rect l="l" t="t" r="r" b="b"/>
            <a:pathLst>
              <a:path w="196850" h="308609">
                <a:moveTo>
                  <a:pt x="0" y="0"/>
                </a:moveTo>
                <a:lnTo>
                  <a:pt x="196850" y="0"/>
                </a:lnTo>
                <a:lnTo>
                  <a:pt x="196850" y="48133"/>
                </a:lnTo>
                <a:lnTo>
                  <a:pt x="54737" y="48133"/>
                </a:lnTo>
                <a:lnTo>
                  <a:pt x="54737" y="120650"/>
                </a:lnTo>
                <a:lnTo>
                  <a:pt x="156844" y="120650"/>
                </a:lnTo>
                <a:lnTo>
                  <a:pt x="156844" y="167132"/>
                </a:lnTo>
                <a:lnTo>
                  <a:pt x="54737" y="167132"/>
                </a:lnTo>
                <a:lnTo>
                  <a:pt x="54737" y="259587"/>
                </a:lnTo>
                <a:lnTo>
                  <a:pt x="194310" y="259587"/>
                </a:lnTo>
                <a:lnTo>
                  <a:pt x="194310" y="308229"/>
                </a:lnTo>
                <a:lnTo>
                  <a:pt x="0" y="3082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53934" y="357377"/>
            <a:ext cx="55244" cy="308610"/>
          </a:xfrm>
          <a:custGeom>
            <a:avLst/>
            <a:gdLst/>
            <a:ahLst/>
            <a:cxnLst/>
            <a:rect l="l" t="t" r="r" b="b"/>
            <a:pathLst>
              <a:path w="55244" h="308609">
                <a:moveTo>
                  <a:pt x="0" y="0"/>
                </a:moveTo>
                <a:lnTo>
                  <a:pt x="54749" y="0"/>
                </a:lnTo>
                <a:lnTo>
                  <a:pt x="54749" y="308229"/>
                </a:lnTo>
                <a:lnTo>
                  <a:pt x="0" y="3082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07300" y="357377"/>
            <a:ext cx="197485" cy="308610"/>
          </a:xfrm>
          <a:custGeom>
            <a:avLst/>
            <a:gdLst/>
            <a:ahLst/>
            <a:cxnLst/>
            <a:rect l="l" t="t" r="r" b="b"/>
            <a:pathLst>
              <a:path w="197484" h="308609">
                <a:moveTo>
                  <a:pt x="0" y="0"/>
                </a:moveTo>
                <a:lnTo>
                  <a:pt x="196900" y="0"/>
                </a:lnTo>
                <a:lnTo>
                  <a:pt x="196900" y="48133"/>
                </a:lnTo>
                <a:lnTo>
                  <a:pt x="54762" y="48133"/>
                </a:lnTo>
                <a:lnTo>
                  <a:pt x="54762" y="120650"/>
                </a:lnTo>
                <a:lnTo>
                  <a:pt x="156895" y="120650"/>
                </a:lnTo>
                <a:lnTo>
                  <a:pt x="156895" y="167132"/>
                </a:lnTo>
                <a:lnTo>
                  <a:pt x="54762" y="167132"/>
                </a:lnTo>
                <a:lnTo>
                  <a:pt x="54762" y="259587"/>
                </a:lnTo>
                <a:lnTo>
                  <a:pt x="194386" y="259587"/>
                </a:lnTo>
                <a:lnTo>
                  <a:pt x="194386" y="308229"/>
                </a:lnTo>
                <a:lnTo>
                  <a:pt x="0" y="3082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725295" y="352933"/>
            <a:ext cx="267970" cy="313055"/>
          </a:xfrm>
          <a:custGeom>
            <a:avLst/>
            <a:gdLst/>
            <a:ahLst/>
            <a:cxnLst/>
            <a:rect l="l" t="t" r="r" b="b"/>
            <a:pathLst>
              <a:path w="267969" h="313055">
                <a:moveTo>
                  <a:pt x="120904" y="0"/>
                </a:moveTo>
                <a:lnTo>
                  <a:pt x="146177" y="0"/>
                </a:lnTo>
                <a:lnTo>
                  <a:pt x="267843" y="312674"/>
                </a:lnTo>
                <a:lnTo>
                  <a:pt x="204978" y="312674"/>
                </a:lnTo>
                <a:lnTo>
                  <a:pt x="132969" y="104394"/>
                </a:lnTo>
                <a:lnTo>
                  <a:pt x="61722" y="312674"/>
                </a:lnTo>
                <a:lnTo>
                  <a:pt x="0" y="312674"/>
                </a:lnTo>
                <a:lnTo>
                  <a:pt x="12090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451736" y="352933"/>
            <a:ext cx="271145" cy="313055"/>
          </a:xfrm>
          <a:custGeom>
            <a:avLst/>
            <a:gdLst/>
            <a:ahLst/>
            <a:cxnLst/>
            <a:rect l="l" t="t" r="r" b="b"/>
            <a:pathLst>
              <a:path w="271144" h="313055">
                <a:moveTo>
                  <a:pt x="123316" y="0"/>
                </a:moveTo>
                <a:lnTo>
                  <a:pt x="146938" y="0"/>
                </a:lnTo>
                <a:lnTo>
                  <a:pt x="271144" y="312674"/>
                </a:lnTo>
                <a:lnTo>
                  <a:pt x="210946" y="312674"/>
                </a:lnTo>
                <a:lnTo>
                  <a:pt x="187960" y="250190"/>
                </a:lnTo>
                <a:lnTo>
                  <a:pt x="82296" y="250190"/>
                </a:lnTo>
                <a:lnTo>
                  <a:pt x="61213" y="312674"/>
                </a:lnTo>
                <a:lnTo>
                  <a:pt x="0" y="312674"/>
                </a:lnTo>
                <a:lnTo>
                  <a:pt x="1233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03758" y="352933"/>
            <a:ext cx="271780" cy="313055"/>
          </a:xfrm>
          <a:custGeom>
            <a:avLst/>
            <a:gdLst/>
            <a:ahLst/>
            <a:cxnLst/>
            <a:rect l="l" t="t" r="r" b="b"/>
            <a:pathLst>
              <a:path w="271780" h="313055">
                <a:moveTo>
                  <a:pt x="123405" y="0"/>
                </a:moveTo>
                <a:lnTo>
                  <a:pt x="147002" y="0"/>
                </a:lnTo>
                <a:lnTo>
                  <a:pt x="271246" y="312674"/>
                </a:lnTo>
                <a:lnTo>
                  <a:pt x="211023" y="312674"/>
                </a:lnTo>
                <a:lnTo>
                  <a:pt x="188061" y="250190"/>
                </a:lnTo>
                <a:lnTo>
                  <a:pt x="82346" y="250190"/>
                </a:lnTo>
                <a:lnTo>
                  <a:pt x="61290" y="312674"/>
                </a:lnTo>
                <a:lnTo>
                  <a:pt x="0" y="312674"/>
                </a:lnTo>
                <a:lnTo>
                  <a:pt x="12340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58328" y="351663"/>
            <a:ext cx="276225" cy="319405"/>
          </a:xfrm>
          <a:custGeom>
            <a:avLst/>
            <a:gdLst/>
            <a:ahLst/>
            <a:cxnLst/>
            <a:rect l="l" t="t" r="r" b="b"/>
            <a:pathLst>
              <a:path w="276225" h="319405">
                <a:moveTo>
                  <a:pt x="139992" y="0"/>
                </a:moveTo>
                <a:lnTo>
                  <a:pt x="197713" y="10477"/>
                </a:lnTo>
                <a:lnTo>
                  <a:pt x="240576" y="41909"/>
                </a:lnTo>
                <a:lnTo>
                  <a:pt x="267214" y="91646"/>
                </a:lnTo>
                <a:lnTo>
                  <a:pt x="276136" y="157098"/>
                </a:lnTo>
                <a:lnTo>
                  <a:pt x="273852" y="190648"/>
                </a:lnTo>
                <a:lnTo>
                  <a:pt x="255615" y="248699"/>
                </a:lnTo>
                <a:lnTo>
                  <a:pt x="219490" y="293346"/>
                </a:lnTo>
                <a:lnTo>
                  <a:pt x="167570" y="316396"/>
                </a:lnTo>
                <a:lnTo>
                  <a:pt x="135801" y="319277"/>
                </a:lnTo>
                <a:lnTo>
                  <a:pt x="104106" y="316468"/>
                </a:lnTo>
                <a:lnTo>
                  <a:pt x="53262" y="293989"/>
                </a:lnTo>
                <a:lnTo>
                  <a:pt x="19186" y="250128"/>
                </a:lnTo>
                <a:lnTo>
                  <a:pt x="2131" y="191506"/>
                </a:lnTo>
                <a:lnTo>
                  <a:pt x="0" y="157098"/>
                </a:lnTo>
                <a:lnTo>
                  <a:pt x="2309" y="126099"/>
                </a:lnTo>
                <a:lnTo>
                  <a:pt x="20788" y="70766"/>
                </a:lnTo>
                <a:lnTo>
                  <a:pt x="57256" y="26146"/>
                </a:lnTo>
                <a:lnTo>
                  <a:pt x="108776" y="2905"/>
                </a:lnTo>
                <a:lnTo>
                  <a:pt x="13999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760091" y="351663"/>
            <a:ext cx="1565783" cy="3192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839847" y="484505"/>
            <a:ext cx="116839" cy="46990"/>
          </a:xfrm>
          <a:custGeom>
            <a:avLst/>
            <a:gdLst/>
            <a:ahLst/>
            <a:cxnLst/>
            <a:rect l="l" t="t" r="r" b="b"/>
            <a:pathLst>
              <a:path w="116839" h="46990">
                <a:moveTo>
                  <a:pt x="0" y="0"/>
                </a:moveTo>
                <a:lnTo>
                  <a:pt x="116458" y="0"/>
                </a:lnTo>
                <a:lnTo>
                  <a:pt x="116458" y="46990"/>
                </a:lnTo>
                <a:lnTo>
                  <a:pt x="0" y="4699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151377" y="447420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084" y="0"/>
                </a:moveTo>
                <a:lnTo>
                  <a:pt x="0" y="113791"/>
                </a:lnTo>
                <a:lnTo>
                  <a:pt x="74041" y="113791"/>
                </a:lnTo>
                <a:lnTo>
                  <a:pt x="3708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007739" y="399415"/>
            <a:ext cx="157607" cy="2235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815208" y="399034"/>
            <a:ext cx="165735" cy="224790"/>
          </a:xfrm>
          <a:custGeom>
            <a:avLst/>
            <a:gdLst/>
            <a:ahLst/>
            <a:cxnLst/>
            <a:rect l="l" t="t" r="r" b="b"/>
            <a:pathLst>
              <a:path w="165735" h="224790">
                <a:moveTo>
                  <a:pt x="83566" y="0"/>
                </a:moveTo>
                <a:lnTo>
                  <a:pt x="33041" y="17627"/>
                </a:lnTo>
                <a:lnTo>
                  <a:pt x="5318" y="66643"/>
                </a:lnTo>
                <a:lnTo>
                  <a:pt x="0" y="109727"/>
                </a:lnTo>
                <a:lnTo>
                  <a:pt x="1311" y="136064"/>
                </a:lnTo>
                <a:lnTo>
                  <a:pt x="11840" y="178736"/>
                </a:lnTo>
                <a:lnTo>
                  <a:pt x="46783" y="216963"/>
                </a:lnTo>
                <a:lnTo>
                  <a:pt x="81915" y="224281"/>
                </a:lnTo>
                <a:lnTo>
                  <a:pt x="101467" y="222355"/>
                </a:lnTo>
                <a:lnTo>
                  <a:pt x="144526" y="193548"/>
                </a:lnTo>
                <a:lnTo>
                  <a:pt x="160242" y="157210"/>
                </a:lnTo>
                <a:lnTo>
                  <a:pt x="165481" y="109727"/>
                </a:lnTo>
                <a:lnTo>
                  <a:pt x="160361" y="61722"/>
                </a:lnTo>
                <a:lnTo>
                  <a:pt x="145002" y="27432"/>
                </a:lnTo>
                <a:lnTo>
                  <a:pt x="119403" y="6858"/>
                </a:lnTo>
                <a:lnTo>
                  <a:pt x="8356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271136" y="357377"/>
            <a:ext cx="55244" cy="308610"/>
          </a:xfrm>
          <a:custGeom>
            <a:avLst/>
            <a:gdLst/>
            <a:ahLst/>
            <a:cxnLst/>
            <a:rect l="l" t="t" r="r" b="b"/>
            <a:pathLst>
              <a:path w="55245" h="308609">
                <a:moveTo>
                  <a:pt x="0" y="0"/>
                </a:moveTo>
                <a:lnTo>
                  <a:pt x="54737" y="0"/>
                </a:lnTo>
                <a:lnTo>
                  <a:pt x="54737" y="308229"/>
                </a:lnTo>
                <a:lnTo>
                  <a:pt x="0" y="3082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678554" y="357377"/>
            <a:ext cx="224790" cy="312420"/>
          </a:xfrm>
          <a:custGeom>
            <a:avLst/>
            <a:gdLst/>
            <a:ahLst/>
            <a:cxnLst/>
            <a:rect l="l" t="t" r="r" b="b"/>
            <a:pathLst>
              <a:path w="224789" h="312420">
                <a:moveTo>
                  <a:pt x="0" y="0"/>
                </a:moveTo>
                <a:lnTo>
                  <a:pt x="26035" y="0"/>
                </a:lnTo>
                <a:lnTo>
                  <a:pt x="171958" y="185674"/>
                </a:lnTo>
                <a:lnTo>
                  <a:pt x="171958" y="0"/>
                </a:lnTo>
                <a:lnTo>
                  <a:pt x="224662" y="0"/>
                </a:lnTo>
                <a:lnTo>
                  <a:pt x="224662" y="312420"/>
                </a:lnTo>
                <a:lnTo>
                  <a:pt x="202184" y="312420"/>
                </a:lnTo>
                <a:lnTo>
                  <a:pt x="52450" y="117221"/>
                </a:lnTo>
                <a:lnTo>
                  <a:pt x="52450" y="308229"/>
                </a:lnTo>
                <a:lnTo>
                  <a:pt x="0" y="3082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329559" y="357377"/>
            <a:ext cx="315595" cy="312420"/>
          </a:xfrm>
          <a:custGeom>
            <a:avLst/>
            <a:gdLst/>
            <a:ahLst/>
            <a:cxnLst/>
            <a:rect l="l" t="t" r="r" b="b"/>
            <a:pathLst>
              <a:path w="315595" h="312420">
                <a:moveTo>
                  <a:pt x="62102" y="0"/>
                </a:moveTo>
                <a:lnTo>
                  <a:pt x="91186" y="0"/>
                </a:lnTo>
                <a:lnTo>
                  <a:pt x="157987" y="207772"/>
                </a:lnTo>
                <a:lnTo>
                  <a:pt x="223012" y="0"/>
                </a:lnTo>
                <a:lnTo>
                  <a:pt x="252094" y="0"/>
                </a:lnTo>
                <a:lnTo>
                  <a:pt x="315087" y="308229"/>
                </a:lnTo>
                <a:lnTo>
                  <a:pt x="262000" y="308229"/>
                </a:lnTo>
                <a:lnTo>
                  <a:pt x="229996" y="142367"/>
                </a:lnTo>
                <a:lnTo>
                  <a:pt x="167893" y="312420"/>
                </a:lnTo>
                <a:lnTo>
                  <a:pt x="148462" y="312420"/>
                </a:lnTo>
                <a:lnTo>
                  <a:pt x="85978" y="142367"/>
                </a:lnTo>
                <a:lnTo>
                  <a:pt x="52704" y="308229"/>
                </a:lnTo>
                <a:lnTo>
                  <a:pt x="0" y="308229"/>
                </a:lnTo>
                <a:lnTo>
                  <a:pt x="621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053460" y="352933"/>
            <a:ext cx="271145" cy="313055"/>
          </a:xfrm>
          <a:custGeom>
            <a:avLst/>
            <a:gdLst/>
            <a:ahLst/>
            <a:cxnLst/>
            <a:rect l="l" t="t" r="r" b="b"/>
            <a:pathLst>
              <a:path w="271145" h="313055">
                <a:moveTo>
                  <a:pt x="123316" y="0"/>
                </a:moveTo>
                <a:lnTo>
                  <a:pt x="146938" y="0"/>
                </a:lnTo>
                <a:lnTo>
                  <a:pt x="271144" y="312674"/>
                </a:lnTo>
                <a:lnTo>
                  <a:pt x="210947" y="312674"/>
                </a:lnTo>
                <a:lnTo>
                  <a:pt x="187959" y="250190"/>
                </a:lnTo>
                <a:lnTo>
                  <a:pt x="82295" y="250190"/>
                </a:lnTo>
                <a:lnTo>
                  <a:pt x="61213" y="312674"/>
                </a:lnTo>
                <a:lnTo>
                  <a:pt x="0" y="312674"/>
                </a:lnTo>
                <a:lnTo>
                  <a:pt x="1233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951859" y="351663"/>
            <a:ext cx="269875" cy="319405"/>
          </a:xfrm>
          <a:custGeom>
            <a:avLst/>
            <a:gdLst/>
            <a:ahLst/>
            <a:cxnLst/>
            <a:rect l="l" t="t" r="r" b="b"/>
            <a:pathLst>
              <a:path w="269875" h="319405">
                <a:moveTo>
                  <a:pt x="132841" y="0"/>
                </a:moveTo>
                <a:lnTo>
                  <a:pt x="191134" y="10207"/>
                </a:lnTo>
                <a:lnTo>
                  <a:pt x="234187" y="40893"/>
                </a:lnTo>
                <a:lnTo>
                  <a:pt x="260651" y="90423"/>
                </a:lnTo>
                <a:lnTo>
                  <a:pt x="269493" y="157098"/>
                </a:lnTo>
                <a:lnTo>
                  <a:pt x="267186" y="192797"/>
                </a:lnTo>
                <a:lnTo>
                  <a:pt x="248759" y="252146"/>
                </a:lnTo>
                <a:lnTo>
                  <a:pt x="212353" y="294846"/>
                </a:lnTo>
                <a:lnTo>
                  <a:pt x="160208" y="316563"/>
                </a:lnTo>
                <a:lnTo>
                  <a:pt x="128396" y="319277"/>
                </a:lnTo>
                <a:lnTo>
                  <a:pt x="98917" y="316541"/>
                </a:lnTo>
                <a:lnTo>
                  <a:pt x="51101" y="294685"/>
                </a:lnTo>
                <a:lnTo>
                  <a:pt x="18430" y="251753"/>
                </a:lnTo>
                <a:lnTo>
                  <a:pt x="2047" y="192508"/>
                </a:lnTo>
                <a:lnTo>
                  <a:pt x="0" y="157098"/>
                </a:lnTo>
                <a:lnTo>
                  <a:pt x="2242" y="125497"/>
                </a:lnTo>
                <a:lnTo>
                  <a:pt x="20252" y="69820"/>
                </a:lnTo>
                <a:lnTo>
                  <a:pt x="55689" y="25717"/>
                </a:lnTo>
                <a:lnTo>
                  <a:pt x="104076" y="2857"/>
                </a:lnTo>
                <a:lnTo>
                  <a:pt x="13284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760091" y="351663"/>
            <a:ext cx="276225" cy="319405"/>
          </a:xfrm>
          <a:custGeom>
            <a:avLst/>
            <a:gdLst/>
            <a:ahLst/>
            <a:cxnLst/>
            <a:rect l="l" t="t" r="r" b="b"/>
            <a:pathLst>
              <a:path w="276225" h="319405">
                <a:moveTo>
                  <a:pt x="139953" y="0"/>
                </a:moveTo>
                <a:lnTo>
                  <a:pt x="197675" y="10477"/>
                </a:lnTo>
                <a:lnTo>
                  <a:pt x="240537" y="41909"/>
                </a:lnTo>
                <a:lnTo>
                  <a:pt x="267176" y="91646"/>
                </a:lnTo>
                <a:lnTo>
                  <a:pt x="276097" y="157098"/>
                </a:lnTo>
                <a:lnTo>
                  <a:pt x="273813" y="190648"/>
                </a:lnTo>
                <a:lnTo>
                  <a:pt x="255577" y="248699"/>
                </a:lnTo>
                <a:lnTo>
                  <a:pt x="219452" y="293346"/>
                </a:lnTo>
                <a:lnTo>
                  <a:pt x="167532" y="316396"/>
                </a:lnTo>
                <a:lnTo>
                  <a:pt x="135762" y="319277"/>
                </a:lnTo>
                <a:lnTo>
                  <a:pt x="104044" y="316468"/>
                </a:lnTo>
                <a:lnTo>
                  <a:pt x="53181" y="293989"/>
                </a:lnTo>
                <a:lnTo>
                  <a:pt x="19127" y="250128"/>
                </a:lnTo>
                <a:lnTo>
                  <a:pt x="2121" y="191506"/>
                </a:lnTo>
                <a:lnTo>
                  <a:pt x="0" y="157098"/>
                </a:lnTo>
                <a:lnTo>
                  <a:pt x="2309" y="126099"/>
                </a:lnTo>
                <a:lnTo>
                  <a:pt x="20788" y="70766"/>
                </a:lnTo>
                <a:lnTo>
                  <a:pt x="57247" y="26146"/>
                </a:lnTo>
                <a:lnTo>
                  <a:pt x="108733" y="2905"/>
                </a:lnTo>
                <a:lnTo>
                  <a:pt x="13995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745103" y="764666"/>
            <a:ext cx="4536058" cy="28799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51523" y="3019425"/>
            <a:ext cx="8029575" cy="38385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87452" y="1605287"/>
            <a:ext cx="205740" cy="3025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50876" y="1408175"/>
            <a:ext cx="3707891" cy="5821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170179" y="1507617"/>
            <a:ext cx="345503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 b="0">
                <a:solidFill>
                  <a:srgbClr val="000000"/>
                </a:solidFill>
                <a:latin typeface="Trebuchet MS"/>
                <a:cs typeface="Trebuchet MS"/>
              </a:rPr>
              <a:t>δάφνη του</a:t>
            </a:r>
            <a:r>
              <a:rPr dirty="0" sz="2800" spc="-65" b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dirty="0" sz="2800" spc="-10" b="0">
                <a:solidFill>
                  <a:srgbClr val="000000"/>
                </a:solidFill>
                <a:latin typeface="Trebuchet MS"/>
                <a:cs typeface="Trebuchet MS"/>
              </a:rPr>
              <a:t>Απόλλωνα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3758" y="423672"/>
            <a:ext cx="2091105" cy="3192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238135" y="556513"/>
            <a:ext cx="116839" cy="46990"/>
          </a:xfrm>
          <a:custGeom>
            <a:avLst/>
            <a:gdLst/>
            <a:ahLst/>
            <a:cxnLst/>
            <a:rect l="l" t="t" r="r" b="b"/>
            <a:pathLst>
              <a:path w="116840" h="46990">
                <a:moveTo>
                  <a:pt x="0" y="0"/>
                </a:moveTo>
                <a:lnTo>
                  <a:pt x="116446" y="0"/>
                </a:lnTo>
                <a:lnTo>
                  <a:pt x="116446" y="46989"/>
                </a:lnTo>
                <a:lnTo>
                  <a:pt x="0" y="4698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49653" y="519430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084" y="0"/>
                </a:moveTo>
                <a:lnTo>
                  <a:pt x="0" y="113792"/>
                </a:lnTo>
                <a:lnTo>
                  <a:pt x="74040" y="113792"/>
                </a:lnTo>
                <a:lnTo>
                  <a:pt x="3708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01687" y="519430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058" y="0"/>
                </a:moveTo>
                <a:lnTo>
                  <a:pt x="0" y="113792"/>
                </a:lnTo>
                <a:lnTo>
                  <a:pt x="74129" y="113792"/>
                </a:lnTo>
                <a:lnTo>
                  <a:pt x="3705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213497" y="471043"/>
            <a:ext cx="165735" cy="224790"/>
          </a:xfrm>
          <a:custGeom>
            <a:avLst/>
            <a:gdLst/>
            <a:ahLst/>
            <a:cxnLst/>
            <a:rect l="l" t="t" r="r" b="b"/>
            <a:pathLst>
              <a:path w="165734" h="224790">
                <a:moveTo>
                  <a:pt x="83553" y="0"/>
                </a:moveTo>
                <a:lnTo>
                  <a:pt x="33007" y="17627"/>
                </a:lnTo>
                <a:lnTo>
                  <a:pt x="5294" y="66643"/>
                </a:lnTo>
                <a:lnTo>
                  <a:pt x="0" y="109728"/>
                </a:lnTo>
                <a:lnTo>
                  <a:pt x="1316" y="136062"/>
                </a:lnTo>
                <a:lnTo>
                  <a:pt x="11846" y="178683"/>
                </a:lnTo>
                <a:lnTo>
                  <a:pt x="46802" y="216947"/>
                </a:lnTo>
                <a:lnTo>
                  <a:pt x="81902" y="224282"/>
                </a:lnTo>
                <a:lnTo>
                  <a:pt x="101454" y="222355"/>
                </a:lnTo>
                <a:lnTo>
                  <a:pt x="144513" y="193548"/>
                </a:lnTo>
                <a:lnTo>
                  <a:pt x="160229" y="157210"/>
                </a:lnTo>
                <a:lnTo>
                  <a:pt x="165468" y="109728"/>
                </a:lnTo>
                <a:lnTo>
                  <a:pt x="160348" y="61722"/>
                </a:lnTo>
                <a:lnTo>
                  <a:pt x="144989" y="27432"/>
                </a:lnTo>
                <a:lnTo>
                  <a:pt x="119391" y="6858"/>
                </a:lnTo>
                <a:lnTo>
                  <a:pt x="8355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373122" y="429387"/>
            <a:ext cx="222250" cy="308610"/>
          </a:xfrm>
          <a:custGeom>
            <a:avLst/>
            <a:gdLst/>
            <a:ahLst/>
            <a:cxnLst/>
            <a:rect l="l" t="t" r="r" b="b"/>
            <a:pathLst>
              <a:path w="222250" h="308609">
                <a:moveTo>
                  <a:pt x="8254" y="0"/>
                </a:moveTo>
                <a:lnTo>
                  <a:pt x="221741" y="0"/>
                </a:lnTo>
                <a:lnTo>
                  <a:pt x="221741" y="48133"/>
                </a:lnTo>
                <a:lnTo>
                  <a:pt x="101472" y="48133"/>
                </a:lnTo>
                <a:lnTo>
                  <a:pt x="172719" y="138684"/>
                </a:lnTo>
                <a:lnTo>
                  <a:pt x="86359" y="259587"/>
                </a:lnTo>
                <a:lnTo>
                  <a:pt x="220471" y="259587"/>
                </a:lnTo>
                <a:lnTo>
                  <a:pt x="220471" y="308228"/>
                </a:lnTo>
                <a:lnTo>
                  <a:pt x="0" y="308228"/>
                </a:lnTo>
                <a:lnTo>
                  <a:pt x="0" y="290575"/>
                </a:lnTo>
                <a:lnTo>
                  <a:pt x="109727" y="144017"/>
                </a:lnTo>
                <a:lnTo>
                  <a:pt x="8254" y="17272"/>
                </a:lnTo>
                <a:lnTo>
                  <a:pt x="825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73173" y="429387"/>
            <a:ext cx="55244" cy="308610"/>
          </a:xfrm>
          <a:custGeom>
            <a:avLst/>
            <a:gdLst/>
            <a:ahLst/>
            <a:cxnLst/>
            <a:rect l="l" t="t" r="r" b="b"/>
            <a:pathLst>
              <a:path w="55244" h="308609">
                <a:moveTo>
                  <a:pt x="0" y="0"/>
                </a:moveTo>
                <a:lnTo>
                  <a:pt x="54737" y="0"/>
                </a:lnTo>
                <a:lnTo>
                  <a:pt x="54737" y="308228"/>
                </a:lnTo>
                <a:lnTo>
                  <a:pt x="0" y="30822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026539" y="429387"/>
            <a:ext cx="196850" cy="308610"/>
          </a:xfrm>
          <a:custGeom>
            <a:avLst/>
            <a:gdLst/>
            <a:ahLst/>
            <a:cxnLst/>
            <a:rect l="l" t="t" r="r" b="b"/>
            <a:pathLst>
              <a:path w="196850" h="308609">
                <a:moveTo>
                  <a:pt x="0" y="0"/>
                </a:moveTo>
                <a:lnTo>
                  <a:pt x="196850" y="0"/>
                </a:lnTo>
                <a:lnTo>
                  <a:pt x="196850" y="48133"/>
                </a:lnTo>
                <a:lnTo>
                  <a:pt x="54737" y="48133"/>
                </a:lnTo>
                <a:lnTo>
                  <a:pt x="54737" y="120650"/>
                </a:lnTo>
                <a:lnTo>
                  <a:pt x="156844" y="120650"/>
                </a:lnTo>
                <a:lnTo>
                  <a:pt x="156844" y="167132"/>
                </a:lnTo>
                <a:lnTo>
                  <a:pt x="54737" y="167132"/>
                </a:lnTo>
                <a:lnTo>
                  <a:pt x="54737" y="259587"/>
                </a:lnTo>
                <a:lnTo>
                  <a:pt x="194310" y="259587"/>
                </a:lnTo>
                <a:lnTo>
                  <a:pt x="194310" y="308228"/>
                </a:lnTo>
                <a:lnTo>
                  <a:pt x="0" y="30822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53934" y="429387"/>
            <a:ext cx="55244" cy="308610"/>
          </a:xfrm>
          <a:custGeom>
            <a:avLst/>
            <a:gdLst/>
            <a:ahLst/>
            <a:cxnLst/>
            <a:rect l="l" t="t" r="r" b="b"/>
            <a:pathLst>
              <a:path w="55244" h="308609">
                <a:moveTo>
                  <a:pt x="0" y="0"/>
                </a:moveTo>
                <a:lnTo>
                  <a:pt x="54749" y="0"/>
                </a:lnTo>
                <a:lnTo>
                  <a:pt x="54749" y="308228"/>
                </a:lnTo>
                <a:lnTo>
                  <a:pt x="0" y="30822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07300" y="429387"/>
            <a:ext cx="197485" cy="308610"/>
          </a:xfrm>
          <a:custGeom>
            <a:avLst/>
            <a:gdLst/>
            <a:ahLst/>
            <a:cxnLst/>
            <a:rect l="l" t="t" r="r" b="b"/>
            <a:pathLst>
              <a:path w="197484" h="308609">
                <a:moveTo>
                  <a:pt x="0" y="0"/>
                </a:moveTo>
                <a:lnTo>
                  <a:pt x="196900" y="0"/>
                </a:lnTo>
                <a:lnTo>
                  <a:pt x="196900" y="48133"/>
                </a:lnTo>
                <a:lnTo>
                  <a:pt x="54762" y="48133"/>
                </a:lnTo>
                <a:lnTo>
                  <a:pt x="54762" y="120650"/>
                </a:lnTo>
                <a:lnTo>
                  <a:pt x="156895" y="120650"/>
                </a:lnTo>
                <a:lnTo>
                  <a:pt x="156895" y="167132"/>
                </a:lnTo>
                <a:lnTo>
                  <a:pt x="54762" y="167132"/>
                </a:lnTo>
                <a:lnTo>
                  <a:pt x="54762" y="259587"/>
                </a:lnTo>
                <a:lnTo>
                  <a:pt x="194386" y="259587"/>
                </a:lnTo>
                <a:lnTo>
                  <a:pt x="194386" y="308228"/>
                </a:lnTo>
                <a:lnTo>
                  <a:pt x="0" y="30822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725295" y="424941"/>
            <a:ext cx="267970" cy="313055"/>
          </a:xfrm>
          <a:custGeom>
            <a:avLst/>
            <a:gdLst/>
            <a:ahLst/>
            <a:cxnLst/>
            <a:rect l="l" t="t" r="r" b="b"/>
            <a:pathLst>
              <a:path w="267969" h="313055">
                <a:moveTo>
                  <a:pt x="120904" y="0"/>
                </a:moveTo>
                <a:lnTo>
                  <a:pt x="146177" y="0"/>
                </a:lnTo>
                <a:lnTo>
                  <a:pt x="267843" y="312674"/>
                </a:lnTo>
                <a:lnTo>
                  <a:pt x="204978" y="312674"/>
                </a:lnTo>
                <a:lnTo>
                  <a:pt x="132969" y="104394"/>
                </a:lnTo>
                <a:lnTo>
                  <a:pt x="61722" y="312674"/>
                </a:lnTo>
                <a:lnTo>
                  <a:pt x="0" y="312674"/>
                </a:lnTo>
                <a:lnTo>
                  <a:pt x="12090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451736" y="424941"/>
            <a:ext cx="271145" cy="313055"/>
          </a:xfrm>
          <a:custGeom>
            <a:avLst/>
            <a:gdLst/>
            <a:ahLst/>
            <a:cxnLst/>
            <a:rect l="l" t="t" r="r" b="b"/>
            <a:pathLst>
              <a:path w="271144" h="313055">
                <a:moveTo>
                  <a:pt x="123316" y="0"/>
                </a:moveTo>
                <a:lnTo>
                  <a:pt x="146938" y="0"/>
                </a:lnTo>
                <a:lnTo>
                  <a:pt x="271144" y="312674"/>
                </a:lnTo>
                <a:lnTo>
                  <a:pt x="210946" y="312674"/>
                </a:lnTo>
                <a:lnTo>
                  <a:pt x="187960" y="250190"/>
                </a:lnTo>
                <a:lnTo>
                  <a:pt x="82296" y="250190"/>
                </a:lnTo>
                <a:lnTo>
                  <a:pt x="61213" y="312674"/>
                </a:lnTo>
                <a:lnTo>
                  <a:pt x="0" y="312674"/>
                </a:lnTo>
                <a:lnTo>
                  <a:pt x="1233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03758" y="424941"/>
            <a:ext cx="271780" cy="313055"/>
          </a:xfrm>
          <a:custGeom>
            <a:avLst/>
            <a:gdLst/>
            <a:ahLst/>
            <a:cxnLst/>
            <a:rect l="l" t="t" r="r" b="b"/>
            <a:pathLst>
              <a:path w="271780" h="313055">
                <a:moveTo>
                  <a:pt x="123405" y="0"/>
                </a:moveTo>
                <a:lnTo>
                  <a:pt x="147002" y="0"/>
                </a:lnTo>
                <a:lnTo>
                  <a:pt x="271246" y="312674"/>
                </a:lnTo>
                <a:lnTo>
                  <a:pt x="211023" y="312674"/>
                </a:lnTo>
                <a:lnTo>
                  <a:pt x="188061" y="250190"/>
                </a:lnTo>
                <a:lnTo>
                  <a:pt x="82346" y="250190"/>
                </a:lnTo>
                <a:lnTo>
                  <a:pt x="61290" y="312674"/>
                </a:lnTo>
                <a:lnTo>
                  <a:pt x="0" y="312674"/>
                </a:lnTo>
                <a:lnTo>
                  <a:pt x="12340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58328" y="423672"/>
            <a:ext cx="276225" cy="319405"/>
          </a:xfrm>
          <a:custGeom>
            <a:avLst/>
            <a:gdLst/>
            <a:ahLst/>
            <a:cxnLst/>
            <a:rect l="l" t="t" r="r" b="b"/>
            <a:pathLst>
              <a:path w="276225" h="319405">
                <a:moveTo>
                  <a:pt x="139992" y="0"/>
                </a:moveTo>
                <a:lnTo>
                  <a:pt x="197713" y="10477"/>
                </a:lnTo>
                <a:lnTo>
                  <a:pt x="240576" y="41910"/>
                </a:lnTo>
                <a:lnTo>
                  <a:pt x="267214" y="91646"/>
                </a:lnTo>
                <a:lnTo>
                  <a:pt x="276136" y="157099"/>
                </a:lnTo>
                <a:lnTo>
                  <a:pt x="273852" y="190648"/>
                </a:lnTo>
                <a:lnTo>
                  <a:pt x="255615" y="248699"/>
                </a:lnTo>
                <a:lnTo>
                  <a:pt x="219490" y="293346"/>
                </a:lnTo>
                <a:lnTo>
                  <a:pt x="167570" y="316396"/>
                </a:lnTo>
                <a:lnTo>
                  <a:pt x="135801" y="319277"/>
                </a:lnTo>
                <a:lnTo>
                  <a:pt x="104106" y="316468"/>
                </a:lnTo>
                <a:lnTo>
                  <a:pt x="53262" y="293989"/>
                </a:lnTo>
                <a:lnTo>
                  <a:pt x="19186" y="250128"/>
                </a:lnTo>
                <a:lnTo>
                  <a:pt x="2131" y="191506"/>
                </a:lnTo>
                <a:lnTo>
                  <a:pt x="0" y="157099"/>
                </a:lnTo>
                <a:lnTo>
                  <a:pt x="2309" y="126099"/>
                </a:lnTo>
                <a:lnTo>
                  <a:pt x="20788" y="70766"/>
                </a:lnTo>
                <a:lnTo>
                  <a:pt x="57256" y="26146"/>
                </a:lnTo>
                <a:lnTo>
                  <a:pt x="108776" y="2905"/>
                </a:lnTo>
                <a:lnTo>
                  <a:pt x="13999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760091" y="423672"/>
            <a:ext cx="1565783" cy="3192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839847" y="556513"/>
            <a:ext cx="116839" cy="46990"/>
          </a:xfrm>
          <a:custGeom>
            <a:avLst/>
            <a:gdLst/>
            <a:ahLst/>
            <a:cxnLst/>
            <a:rect l="l" t="t" r="r" b="b"/>
            <a:pathLst>
              <a:path w="116839" h="46990">
                <a:moveTo>
                  <a:pt x="0" y="0"/>
                </a:moveTo>
                <a:lnTo>
                  <a:pt x="116458" y="0"/>
                </a:lnTo>
                <a:lnTo>
                  <a:pt x="116458" y="46989"/>
                </a:lnTo>
                <a:lnTo>
                  <a:pt x="0" y="4698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151377" y="519430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084" y="0"/>
                </a:moveTo>
                <a:lnTo>
                  <a:pt x="0" y="113792"/>
                </a:lnTo>
                <a:lnTo>
                  <a:pt x="74041" y="113792"/>
                </a:lnTo>
                <a:lnTo>
                  <a:pt x="3708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007739" y="471423"/>
            <a:ext cx="157607" cy="2235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815208" y="471043"/>
            <a:ext cx="165735" cy="224790"/>
          </a:xfrm>
          <a:custGeom>
            <a:avLst/>
            <a:gdLst/>
            <a:ahLst/>
            <a:cxnLst/>
            <a:rect l="l" t="t" r="r" b="b"/>
            <a:pathLst>
              <a:path w="165735" h="224790">
                <a:moveTo>
                  <a:pt x="83566" y="0"/>
                </a:moveTo>
                <a:lnTo>
                  <a:pt x="33041" y="17627"/>
                </a:lnTo>
                <a:lnTo>
                  <a:pt x="5318" y="66643"/>
                </a:lnTo>
                <a:lnTo>
                  <a:pt x="0" y="109728"/>
                </a:lnTo>
                <a:lnTo>
                  <a:pt x="1311" y="136062"/>
                </a:lnTo>
                <a:lnTo>
                  <a:pt x="11840" y="178683"/>
                </a:lnTo>
                <a:lnTo>
                  <a:pt x="46783" y="216947"/>
                </a:lnTo>
                <a:lnTo>
                  <a:pt x="81915" y="224282"/>
                </a:lnTo>
                <a:lnTo>
                  <a:pt x="101467" y="222355"/>
                </a:lnTo>
                <a:lnTo>
                  <a:pt x="144526" y="193548"/>
                </a:lnTo>
                <a:lnTo>
                  <a:pt x="160242" y="157210"/>
                </a:lnTo>
                <a:lnTo>
                  <a:pt x="165481" y="109728"/>
                </a:lnTo>
                <a:lnTo>
                  <a:pt x="160361" y="61722"/>
                </a:lnTo>
                <a:lnTo>
                  <a:pt x="145002" y="27432"/>
                </a:lnTo>
                <a:lnTo>
                  <a:pt x="119403" y="6858"/>
                </a:lnTo>
                <a:lnTo>
                  <a:pt x="8356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271136" y="429387"/>
            <a:ext cx="55244" cy="308610"/>
          </a:xfrm>
          <a:custGeom>
            <a:avLst/>
            <a:gdLst/>
            <a:ahLst/>
            <a:cxnLst/>
            <a:rect l="l" t="t" r="r" b="b"/>
            <a:pathLst>
              <a:path w="55245" h="308609">
                <a:moveTo>
                  <a:pt x="0" y="0"/>
                </a:moveTo>
                <a:lnTo>
                  <a:pt x="54737" y="0"/>
                </a:lnTo>
                <a:lnTo>
                  <a:pt x="54737" y="308228"/>
                </a:lnTo>
                <a:lnTo>
                  <a:pt x="0" y="30822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678554" y="429387"/>
            <a:ext cx="224790" cy="312420"/>
          </a:xfrm>
          <a:custGeom>
            <a:avLst/>
            <a:gdLst/>
            <a:ahLst/>
            <a:cxnLst/>
            <a:rect l="l" t="t" r="r" b="b"/>
            <a:pathLst>
              <a:path w="224789" h="312420">
                <a:moveTo>
                  <a:pt x="0" y="0"/>
                </a:moveTo>
                <a:lnTo>
                  <a:pt x="26035" y="0"/>
                </a:lnTo>
                <a:lnTo>
                  <a:pt x="171958" y="185674"/>
                </a:lnTo>
                <a:lnTo>
                  <a:pt x="171958" y="0"/>
                </a:lnTo>
                <a:lnTo>
                  <a:pt x="224662" y="0"/>
                </a:lnTo>
                <a:lnTo>
                  <a:pt x="224662" y="312420"/>
                </a:lnTo>
                <a:lnTo>
                  <a:pt x="202184" y="312420"/>
                </a:lnTo>
                <a:lnTo>
                  <a:pt x="52450" y="117221"/>
                </a:lnTo>
                <a:lnTo>
                  <a:pt x="52450" y="308228"/>
                </a:lnTo>
                <a:lnTo>
                  <a:pt x="0" y="30822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329559" y="429387"/>
            <a:ext cx="315595" cy="312420"/>
          </a:xfrm>
          <a:custGeom>
            <a:avLst/>
            <a:gdLst/>
            <a:ahLst/>
            <a:cxnLst/>
            <a:rect l="l" t="t" r="r" b="b"/>
            <a:pathLst>
              <a:path w="315595" h="312420">
                <a:moveTo>
                  <a:pt x="62102" y="0"/>
                </a:moveTo>
                <a:lnTo>
                  <a:pt x="91186" y="0"/>
                </a:lnTo>
                <a:lnTo>
                  <a:pt x="157987" y="207772"/>
                </a:lnTo>
                <a:lnTo>
                  <a:pt x="223012" y="0"/>
                </a:lnTo>
                <a:lnTo>
                  <a:pt x="252094" y="0"/>
                </a:lnTo>
                <a:lnTo>
                  <a:pt x="315087" y="308228"/>
                </a:lnTo>
                <a:lnTo>
                  <a:pt x="262000" y="308228"/>
                </a:lnTo>
                <a:lnTo>
                  <a:pt x="229996" y="142366"/>
                </a:lnTo>
                <a:lnTo>
                  <a:pt x="167893" y="312420"/>
                </a:lnTo>
                <a:lnTo>
                  <a:pt x="148462" y="312420"/>
                </a:lnTo>
                <a:lnTo>
                  <a:pt x="85978" y="142366"/>
                </a:lnTo>
                <a:lnTo>
                  <a:pt x="52704" y="308228"/>
                </a:lnTo>
                <a:lnTo>
                  <a:pt x="0" y="308228"/>
                </a:lnTo>
                <a:lnTo>
                  <a:pt x="621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053460" y="424941"/>
            <a:ext cx="271145" cy="313055"/>
          </a:xfrm>
          <a:custGeom>
            <a:avLst/>
            <a:gdLst/>
            <a:ahLst/>
            <a:cxnLst/>
            <a:rect l="l" t="t" r="r" b="b"/>
            <a:pathLst>
              <a:path w="271145" h="313055">
                <a:moveTo>
                  <a:pt x="123316" y="0"/>
                </a:moveTo>
                <a:lnTo>
                  <a:pt x="146938" y="0"/>
                </a:lnTo>
                <a:lnTo>
                  <a:pt x="271144" y="312674"/>
                </a:lnTo>
                <a:lnTo>
                  <a:pt x="210947" y="312674"/>
                </a:lnTo>
                <a:lnTo>
                  <a:pt x="187959" y="250190"/>
                </a:lnTo>
                <a:lnTo>
                  <a:pt x="82295" y="250190"/>
                </a:lnTo>
                <a:lnTo>
                  <a:pt x="61213" y="312674"/>
                </a:lnTo>
                <a:lnTo>
                  <a:pt x="0" y="312674"/>
                </a:lnTo>
                <a:lnTo>
                  <a:pt x="1233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951859" y="423672"/>
            <a:ext cx="269875" cy="319405"/>
          </a:xfrm>
          <a:custGeom>
            <a:avLst/>
            <a:gdLst/>
            <a:ahLst/>
            <a:cxnLst/>
            <a:rect l="l" t="t" r="r" b="b"/>
            <a:pathLst>
              <a:path w="269875" h="319405">
                <a:moveTo>
                  <a:pt x="132841" y="0"/>
                </a:moveTo>
                <a:lnTo>
                  <a:pt x="191134" y="10207"/>
                </a:lnTo>
                <a:lnTo>
                  <a:pt x="234187" y="40893"/>
                </a:lnTo>
                <a:lnTo>
                  <a:pt x="260651" y="90423"/>
                </a:lnTo>
                <a:lnTo>
                  <a:pt x="269493" y="157099"/>
                </a:lnTo>
                <a:lnTo>
                  <a:pt x="267186" y="192797"/>
                </a:lnTo>
                <a:lnTo>
                  <a:pt x="248759" y="252146"/>
                </a:lnTo>
                <a:lnTo>
                  <a:pt x="212353" y="294846"/>
                </a:lnTo>
                <a:lnTo>
                  <a:pt x="160208" y="316563"/>
                </a:lnTo>
                <a:lnTo>
                  <a:pt x="128396" y="319277"/>
                </a:lnTo>
                <a:lnTo>
                  <a:pt x="98917" y="316541"/>
                </a:lnTo>
                <a:lnTo>
                  <a:pt x="51101" y="294685"/>
                </a:lnTo>
                <a:lnTo>
                  <a:pt x="18430" y="251753"/>
                </a:lnTo>
                <a:lnTo>
                  <a:pt x="2047" y="192508"/>
                </a:lnTo>
                <a:lnTo>
                  <a:pt x="0" y="157099"/>
                </a:lnTo>
                <a:lnTo>
                  <a:pt x="2242" y="125497"/>
                </a:lnTo>
                <a:lnTo>
                  <a:pt x="20252" y="69820"/>
                </a:lnTo>
                <a:lnTo>
                  <a:pt x="55689" y="25717"/>
                </a:lnTo>
                <a:lnTo>
                  <a:pt x="104076" y="2857"/>
                </a:lnTo>
                <a:lnTo>
                  <a:pt x="13284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760091" y="423672"/>
            <a:ext cx="276225" cy="319405"/>
          </a:xfrm>
          <a:custGeom>
            <a:avLst/>
            <a:gdLst/>
            <a:ahLst/>
            <a:cxnLst/>
            <a:rect l="l" t="t" r="r" b="b"/>
            <a:pathLst>
              <a:path w="276225" h="319405">
                <a:moveTo>
                  <a:pt x="139953" y="0"/>
                </a:moveTo>
                <a:lnTo>
                  <a:pt x="197675" y="10477"/>
                </a:lnTo>
                <a:lnTo>
                  <a:pt x="240537" y="41910"/>
                </a:lnTo>
                <a:lnTo>
                  <a:pt x="267176" y="91646"/>
                </a:lnTo>
                <a:lnTo>
                  <a:pt x="276097" y="157099"/>
                </a:lnTo>
                <a:lnTo>
                  <a:pt x="273813" y="190648"/>
                </a:lnTo>
                <a:lnTo>
                  <a:pt x="255577" y="248699"/>
                </a:lnTo>
                <a:lnTo>
                  <a:pt x="219452" y="293346"/>
                </a:lnTo>
                <a:lnTo>
                  <a:pt x="167532" y="316396"/>
                </a:lnTo>
                <a:lnTo>
                  <a:pt x="135762" y="319277"/>
                </a:lnTo>
                <a:lnTo>
                  <a:pt x="104044" y="316468"/>
                </a:lnTo>
                <a:lnTo>
                  <a:pt x="53181" y="293989"/>
                </a:lnTo>
                <a:lnTo>
                  <a:pt x="19127" y="250128"/>
                </a:lnTo>
                <a:lnTo>
                  <a:pt x="2121" y="191506"/>
                </a:lnTo>
                <a:lnTo>
                  <a:pt x="0" y="157099"/>
                </a:lnTo>
                <a:lnTo>
                  <a:pt x="2309" y="126099"/>
                </a:lnTo>
                <a:lnTo>
                  <a:pt x="20788" y="70766"/>
                </a:lnTo>
                <a:lnTo>
                  <a:pt x="57247" y="26146"/>
                </a:lnTo>
                <a:lnTo>
                  <a:pt x="108733" y="2905"/>
                </a:lnTo>
                <a:lnTo>
                  <a:pt x="13995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34416" y="1052728"/>
            <a:ext cx="7708646" cy="56520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70331" y="1938527"/>
            <a:ext cx="3963924" cy="49194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684776" y="521208"/>
            <a:ext cx="2840735" cy="5821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4901946" y="620013"/>
            <a:ext cx="239014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 b="0">
                <a:solidFill>
                  <a:srgbClr val="000000"/>
                </a:solidFill>
                <a:latin typeface="Trebuchet MS"/>
                <a:cs typeface="Trebuchet MS"/>
              </a:rPr>
              <a:t>Δαφνοκέρασος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0192" y="242315"/>
            <a:ext cx="2340114" cy="3576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92275" y="391159"/>
            <a:ext cx="130810" cy="52705"/>
          </a:xfrm>
          <a:custGeom>
            <a:avLst/>
            <a:gdLst/>
            <a:ahLst/>
            <a:cxnLst/>
            <a:rect l="l" t="t" r="r" b="b"/>
            <a:pathLst>
              <a:path w="130809" h="52704">
                <a:moveTo>
                  <a:pt x="0" y="0"/>
                </a:moveTo>
                <a:lnTo>
                  <a:pt x="130429" y="0"/>
                </a:lnTo>
                <a:lnTo>
                  <a:pt x="130429" y="52577"/>
                </a:lnTo>
                <a:lnTo>
                  <a:pt x="0" y="5257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42161" y="349631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28" y="0"/>
                </a:moveTo>
                <a:lnTo>
                  <a:pt x="0" y="127381"/>
                </a:lnTo>
                <a:lnTo>
                  <a:pt x="82930" y="127381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79882" y="349631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16" y="0"/>
                </a:moveTo>
                <a:lnTo>
                  <a:pt x="0" y="127381"/>
                </a:lnTo>
                <a:lnTo>
                  <a:pt x="83032" y="127381"/>
                </a:lnTo>
                <a:lnTo>
                  <a:pt x="415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64678" y="295402"/>
            <a:ext cx="186055" cy="251460"/>
          </a:xfrm>
          <a:custGeom>
            <a:avLst/>
            <a:gdLst/>
            <a:ahLst/>
            <a:cxnLst/>
            <a:rect l="l" t="t" r="r" b="b"/>
            <a:pathLst>
              <a:path w="186055" h="251459">
                <a:moveTo>
                  <a:pt x="93649" y="0"/>
                </a:moveTo>
                <a:lnTo>
                  <a:pt x="53046" y="8778"/>
                </a:lnTo>
                <a:lnTo>
                  <a:pt x="23710" y="35178"/>
                </a:lnTo>
                <a:lnTo>
                  <a:pt x="5926" y="74676"/>
                </a:lnTo>
                <a:lnTo>
                  <a:pt x="0" y="122936"/>
                </a:lnTo>
                <a:lnTo>
                  <a:pt x="1473" y="152413"/>
                </a:lnTo>
                <a:lnTo>
                  <a:pt x="13265" y="200177"/>
                </a:lnTo>
                <a:lnTo>
                  <a:pt x="36695" y="232775"/>
                </a:lnTo>
                <a:lnTo>
                  <a:pt x="91757" y="251206"/>
                </a:lnTo>
                <a:lnTo>
                  <a:pt x="113646" y="249060"/>
                </a:lnTo>
                <a:lnTo>
                  <a:pt x="148775" y="231864"/>
                </a:lnTo>
                <a:lnTo>
                  <a:pt x="172224" y="197998"/>
                </a:lnTo>
                <a:lnTo>
                  <a:pt x="183983" y="151084"/>
                </a:lnTo>
                <a:lnTo>
                  <a:pt x="185458" y="122936"/>
                </a:lnTo>
                <a:lnTo>
                  <a:pt x="179719" y="69169"/>
                </a:lnTo>
                <a:lnTo>
                  <a:pt x="162504" y="30749"/>
                </a:lnTo>
                <a:lnTo>
                  <a:pt x="133814" y="7689"/>
                </a:lnTo>
                <a:lnTo>
                  <a:pt x="9364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461895" y="248665"/>
            <a:ext cx="248920" cy="345440"/>
          </a:xfrm>
          <a:custGeom>
            <a:avLst/>
            <a:gdLst/>
            <a:ahLst/>
            <a:cxnLst/>
            <a:rect l="l" t="t" r="r" b="b"/>
            <a:pathLst>
              <a:path w="248919" h="345440">
                <a:moveTo>
                  <a:pt x="9143" y="0"/>
                </a:moveTo>
                <a:lnTo>
                  <a:pt x="248412" y="0"/>
                </a:lnTo>
                <a:lnTo>
                  <a:pt x="248412" y="54101"/>
                </a:lnTo>
                <a:lnTo>
                  <a:pt x="113665" y="54101"/>
                </a:lnTo>
                <a:lnTo>
                  <a:pt x="193421" y="155447"/>
                </a:lnTo>
                <a:lnTo>
                  <a:pt x="96774" y="290956"/>
                </a:lnTo>
                <a:lnTo>
                  <a:pt x="247015" y="290956"/>
                </a:lnTo>
                <a:lnTo>
                  <a:pt x="247015" y="345439"/>
                </a:lnTo>
                <a:lnTo>
                  <a:pt x="0" y="345439"/>
                </a:lnTo>
                <a:lnTo>
                  <a:pt x="0" y="325627"/>
                </a:lnTo>
                <a:lnTo>
                  <a:pt x="122936" y="161416"/>
                </a:lnTo>
                <a:lnTo>
                  <a:pt x="9143" y="19430"/>
                </a:lnTo>
                <a:lnTo>
                  <a:pt x="914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352167" y="248665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4" h="345440">
                <a:moveTo>
                  <a:pt x="0" y="0"/>
                </a:moveTo>
                <a:lnTo>
                  <a:pt x="61340" y="0"/>
                </a:lnTo>
                <a:lnTo>
                  <a:pt x="61340" y="345439"/>
                </a:lnTo>
                <a:lnTo>
                  <a:pt x="0" y="34543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076450" y="248665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80" h="345440">
                <a:moveTo>
                  <a:pt x="0" y="0"/>
                </a:moveTo>
                <a:lnTo>
                  <a:pt x="220599" y="0"/>
                </a:lnTo>
                <a:lnTo>
                  <a:pt x="220599" y="54101"/>
                </a:lnTo>
                <a:lnTo>
                  <a:pt x="61341" y="54101"/>
                </a:lnTo>
                <a:lnTo>
                  <a:pt x="61341" y="135254"/>
                </a:lnTo>
                <a:lnTo>
                  <a:pt x="175768" y="135254"/>
                </a:lnTo>
                <a:lnTo>
                  <a:pt x="175768" y="187324"/>
                </a:lnTo>
                <a:lnTo>
                  <a:pt x="61341" y="187324"/>
                </a:lnTo>
                <a:lnTo>
                  <a:pt x="61341" y="290956"/>
                </a:lnTo>
                <a:lnTo>
                  <a:pt x="217677" y="290956"/>
                </a:lnTo>
                <a:lnTo>
                  <a:pt x="217677" y="345439"/>
                </a:lnTo>
                <a:lnTo>
                  <a:pt x="0" y="34543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86688" y="248665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4" h="345440">
                <a:moveTo>
                  <a:pt x="0" y="0"/>
                </a:moveTo>
                <a:lnTo>
                  <a:pt x="61341" y="0"/>
                </a:lnTo>
                <a:lnTo>
                  <a:pt x="61341" y="345439"/>
                </a:lnTo>
                <a:lnTo>
                  <a:pt x="0" y="34543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10958" y="248665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80" h="345440">
                <a:moveTo>
                  <a:pt x="0" y="0"/>
                </a:moveTo>
                <a:lnTo>
                  <a:pt x="220560" y="0"/>
                </a:lnTo>
                <a:lnTo>
                  <a:pt x="220560" y="54101"/>
                </a:lnTo>
                <a:lnTo>
                  <a:pt x="61328" y="54101"/>
                </a:lnTo>
                <a:lnTo>
                  <a:pt x="61328" y="135254"/>
                </a:lnTo>
                <a:lnTo>
                  <a:pt x="175742" y="135254"/>
                </a:lnTo>
                <a:lnTo>
                  <a:pt x="175742" y="187324"/>
                </a:lnTo>
                <a:lnTo>
                  <a:pt x="61328" y="187324"/>
                </a:lnTo>
                <a:lnTo>
                  <a:pt x="61328" y="290956"/>
                </a:lnTo>
                <a:lnTo>
                  <a:pt x="217728" y="290956"/>
                </a:lnTo>
                <a:lnTo>
                  <a:pt x="217728" y="345439"/>
                </a:lnTo>
                <a:lnTo>
                  <a:pt x="0" y="34543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739645" y="243713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5" h="350520">
                <a:moveTo>
                  <a:pt x="135381" y="0"/>
                </a:moveTo>
                <a:lnTo>
                  <a:pt x="163703" y="0"/>
                </a:lnTo>
                <a:lnTo>
                  <a:pt x="300101" y="350392"/>
                </a:lnTo>
                <a:lnTo>
                  <a:pt x="229616" y="350392"/>
                </a:lnTo>
                <a:lnTo>
                  <a:pt x="148844" y="117093"/>
                </a:lnTo>
                <a:lnTo>
                  <a:pt x="69215" y="350392"/>
                </a:lnTo>
                <a:lnTo>
                  <a:pt x="0" y="350392"/>
                </a:lnTo>
                <a:lnTo>
                  <a:pt x="1353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432433" y="243713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175" y="0"/>
                </a:moveTo>
                <a:lnTo>
                  <a:pt x="164591" y="0"/>
                </a:lnTo>
                <a:lnTo>
                  <a:pt x="303784" y="350392"/>
                </a:lnTo>
                <a:lnTo>
                  <a:pt x="236347" y="350392"/>
                </a:lnTo>
                <a:lnTo>
                  <a:pt x="210692" y="280288"/>
                </a:lnTo>
                <a:lnTo>
                  <a:pt x="92201" y="280288"/>
                </a:lnTo>
                <a:lnTo>
                  <a:pt x="68579" y="350392"/>
                </a:lnTo>
                <a:lnTo>
                  <a:pt x="0" y="350392"/>
                </a:lnTo>
                <a:lnTo>
                  <a:pt x="13817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70192" y="243713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5" h="350520">
                <a:moveTo>
                  <a:pt x="138226" y="0"/>
                </a:moveTo>
                <a:lnTo>
                  <a:pt x="164655" y="0"/>
                </a:lnTo>
                <a:lnTo>
                  <a:pt x="303834" y="350392"/>
                </a:lnTo>
                <a:lnTo>
                  <a:pt x="236359" y="350392"/>
                </a:lnTo>
                <a:lnTo>
                  <a:pt x="210654" y="280288"/>
                </a:lnTo>
                <a:lnTo>
                  <a:pt x="92227" y="280288"/>
                </a:lnTo>
                <a:lnTo>
                  <a:pt x="68643" y="350392"/>
                </a:lnTo>
                <a:lnTo>
                  <a:pt x="0" y="350392"/>
                </a:lnTo>
                <a:lnTo>
                  <a:pt x="13822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02880" y="242315"/>
            <a:ext cx="309245" cy="358140"/>
          </a:xfrm>
          <a:custGeom>
            <a:avLst/>
            <a:gdLst/>
            <a:ahLst/>
            <a:cxnLst/>
            <a:rect l="l" t="t" r="r" b="b"/>
            <a:pathLst>
              <a:path w="309244" h="358140">
                <a:moveTo>
                  <a:pt x="156857" y="0"/>
                </a:moveTo>
                <a:lnTo>
                  <a:pt x="221494" y="11731"/>
                </a:lnTo>
                <a:lnTo>
                  <a:pt x="269481" y="46989"/>
                </a:lnTo>
                <a:lnTo>
                  <a:pt x="299310" y="102695"/>
                </a:lnTo>
                <a:lnTo>
                  <a:pt x="309232" y="176021"/>
                </a:lnTo>
                <a:lnTo>
                  <a:pt x="306684" y="213594"/>
                </a:lnTo>
                <a:lnTo>
                  <a:pt x="286300" y="278641"/>
                </a:lnTo>
                <a:lnTo>
                  <a:pt x="245895" y="328646"/>
                </a:lnTo>
                <a:lnTo>
                  <a:pt x="187710" y="354415"/>
                </a:lnTo>
                <a:lnTo>
                  <a:pt x="152146" y="357631"/>
                </a:lnTo>
                <a:lnTo>
                  <a:pt x="116629" y="354488"/>
                </a:lnTo>
                <a:lnTo>
                  <a:pt x="59664" y="329342"/>
                </a:lnTo>
                <a:lnTo>
                  <a:pt x="21495" y="280213"/>
                </a:lnTo>
                <a:lnTo>
                  <a:pt x="2388" y="214578"/>
                </a:lnTo>
                <a:lnTo>
                  <a:pt x="0" y="176021"/>
                </a:lnTo>
                <a:lnTo>
                  <a:pt x="2586" y="141277"/>
                </a:lnTo>
                <a:lnTo>
                  <a:pt x="23279" y="79313"/>
                </a:lnTo>
                <a:lnTo>
                  <a:pt x="64135" y="29307"/>
                </a:lnTo>
                <a:lnTo>
                  <a:pt x="121867" y="3260"/>
                </a:lnTo>
                <a:lnTo>
                  <a:pt x="15685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888995" y="242315"/>
            <a:ext cx="1754124" cy="3576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978404" y="391159"/>
            <a:ext cx="130810" cy="52705"/>
          </a:xfrm>
          <a:custGeom>
            <a:avLst/>
            <a:gdLst/>
            <a:ahLst/>
            <a:cxnLst/>
            <a:rect l="l" t="t" r="r" b="b"/>
            <a:pathLst>
              <a:path w="130810" h="52704">
                <a:moveTo>
                  <a:pt x="0" y="0"/>
                </a:moveTo>
                <a:lnTo>
                  <a:pt x="130428" y="0"/>
                </a:lnTo>
                <a:lnTo>
                  <a:pt x="130428" y="52577"/>
                </a:lnTo>
                <a:lnTo>
                  <a:pt x="0" y="5257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328289" y="349631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401" y="0"/>
                </a:moveTo>
                <a:lnTo>
                  <a:pt x="0" y="127381"/>
                </a:lnTo>
                <a:lnTo>
                  <a:pt x="82931" y="127381"/>
                </a:lnTo>
                <a:lnTo>
                  <a:pt x="4140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286884" y="295909"/>
            <a:ext cx="176275" cy="2501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950845" y="295402"/>
            <a:ext cx="185420" cy="251460"/>
          </a:xfrm>
          <a:custGeom>
            <a:avLst/>
            <a:gdLst/>
            <a:ahLst/>
            <a:cxnLst/>
            <a:rect l="l" t="t" r="r" b="b"/>
            <a:pathLst>
              <a:path w="185419" h="251459">
                <a:moveTo>
                  <a:pt x="93599" y="0"/>
                </a:moveTo>
                <a:lnTo>
                  <a:pt x="52990" y="8778"/>
                </a:lnTo>
                <a:lnTo>
                  <a:pt x="23622" y="35178"/>
                </a:lnTo>
                <a:lnTo>
                  <a:pt x="5905" y="74676"/>
                </a:lnTo>
                <a:lnTo>
                  <a:pt x="0" y="122936"/>
                </a:lnTo>
                <a:lnTo>
                  <a:pt x="1474" y="152413"/>
                </a:lnTo>
                <a:lnTo>
                  <a:pt x="13233" y="200177"/>
                </a:lnTo>
                <a:lnTo>
                  <a:pt x="36615" y="232775"/>
                </a:lnTo>
                <a:lnTo>
                  <a:pt x="91693" y="251206"/>
                </a:lnTo>
                <a:lnTo>
                  <a:pt x="113597" y="249060"/>
                </a:lnTo>
                <a:lnTo>
                  <a:pt x="148736" y="231864"/>
                </a:lnTo>
                <a:lnTo>
                  <a:pt x="172186" y="197998"/>
                </a:lnTo>
                <a:lnTo>
                  <a:pt x="183945" y="151084"/>
                </a:lnTo>
                <a:lnTo>
                  <a:pt x="185419" y="122936"/>
                </a:lnTo>
                <a:lnTo>
                  <a:pt x="179681" y="69169"/>
                </a:lnTo>
                <a:lnTo>
                  <a:pt x="162464" y="30749"/>
                </a:lnTo>
                <a:lnTo>
                  <a:pt x="133770" y="7689"/>
                </a:lnTo>
                <a:lnTo>
                  <a:pt x="9359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581778" y="248665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5" h="345440">
                <a:moveTo>
                  <a:pt x="0" y="0"/>
                </a:moveTo>
                <a:lnTo>
                  <a:pt x="61341" y="0"/>
                </a:lnTo>
                <a:lnTo>
                  <a:pt x="61341" y="345439"/>
                </a:lnTo>
                <a:lnTo>
                  <a:pt x="0" y="34543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918965" y="248665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5" h="350520">
                <a:moveTo>
                  <a:pt x="0" y="0"/>
                </a:moveTo>
                <a:lnTo>
                  <a:pt x="29210" y="0"/>
                </a:lnTo>
                <a:lnTo>
                  <a:pt x="192786" y="208152"/>
                </a:lnTo>
                <a:lnTo>
                  <a:pt x="192786" y="0"/>
                </a:lnTo>
                <a:lnTo>
                  <a:pt x="251713" y="0"/>
                </a:lnTo>
                <a:lnTo>
                  <a:pt x="251713" y="350138"/>
                </a:lnTo>
                <a:lnTo>
                  <a:pt x="226441" y="350138"/>
                </a:lnTo>
                <a:lnTo>
                  <a:pt x="58800" y="131444"/>
                </a:lnTo>
                <a:lnTo>
                  <a:pt x="58800" y="345439"/>
                </a:lnTo>
                <a:lnTo>
                  <a:pt x="0" y="34543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528695" y="248665"/>
            <a:ext cx="353060" cy="350520"/>
          </a:xfrm>
          <a:custGeom>
            <a:avLst/>
            <a:gdLst/>
            <a:ahLst/>
            <a:cxnLst/>
            <a:rect l="l" t="t" r="r" b="b"/>
            <a:pathLst>
              <a:path w="353060" h="350520">
                <a:moveTo>
                  <a:pt x="69595" y="0"/>
                </a:moveTo>
                <a:lnTo>
                  <a:pt x="102107" y="0"/>
                </a:lnTo>
                <a:lnTo>
                  <a:pt x="176910" y="232917"/>
                </a:lnTo>
                <a:lnTo>
                  <a:pt x="249808" y="0"/>
                </a:lnTo>
                <a:lnTo>
                  <a:pt x="282320" y="0"/>
                </a:lnTo>
                <a:lnTo>
                  <a:pt x="352805" y="345439"/>
                </a:lnTo>
                <a:lnTo>
                  <a:pt x="293369" y="345439"/>
                </a:lnTo>
                <a:lnTo>
                  <a:pt x="257555" y="159511"/>
                </a:lnTo>
                <a:lnTo>
                  <a:pt x="187959" y="350138"/>
                </a:lnTo>
                <a:lnTo>
                  <a:pt x="166242" y="350138"/>
                </a:lnTo>
                <a:lnTo>
                  <a:pt x="96138" y="159511"/>
                </a:lnTo>
                <a:lnTo>
                  <a:pt x="58927" y="345439"/>
                </a:lnTo>
                <a:lnTo>
                  <a:pt x="0" y="345439"/>
                </a:lnTo>
                <a:lnTo>
                  <a:pt x="6959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218560" y="243713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175" y="0"/>
                </a:moveTo>
                <a:lnTo>
                  <a:pt x="164591" y="0"/>
                </a:lnTo>
                <a:lnTo>
                  <a:pt x="303784" y="350392"/>
                </a:lnTo>
                <a:lnTo>
                  <a:pt x="236347" y="350392"/>
                </a:lnTo>
                <a:lnTo>
                  <a:pt x="210692" y="280288"/>
                </a:lnTo>
                <a:lnTo>
                  <a:pt x="92201" y="280288"/>
                </a:lnTo>
                <a:lnTo>
                  <a:pt x="68579" y="350392"/>
                </a:lnTo>
                <a:lnTo>
                  <a:pt x="0" y="350392"/>
                </a:lnTo>
                <a:lnTo>
                  <a:pt x="13817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224020" y="242315"/>
            <a:ext cx="302260" cy="358140"/>
          </a:xfrm>
          <a:custGeom>
            <a:avLst/>
            <a:gdLst/>
            <a:ahLst/>
            <a:cxnLst/>
            <a:rect l="l" t="t" r="r" b="b"/>
            <a:pathLst>
              <a:path w="302260" h="358140">
                <a:moveTo>
                  <a:pt x="148843" y="0"/>
                </a:moveTo>
                <a:lnTo>
                  <a:pt x="214137" y="11493"/>
                </a:lnTo>
                <a:lnTo>
                  <a:pt x="262381" y="45847"/>
                </a:lnTo>
                <a:lnTo>
                  <a:pt x="292100" y="101361"/>
                </a:lnTo>
                <a:lnTo>
                  <a:pt x="302005" y="176021"/>
                </a:lnTo>
                <a:lnTo>
                  <a:pt x="299414" y="215979"/>
                </a:lnTo>
                <a:lnTo>
                  <a:pt x="278753" y="282463"/>
                </a:lnTo>
                <a:lnTo>
                  <a:pt x="237920" y="330307"/>
                </a:lnTo>
                <a:lnTo>
                  <a:pt x="179488" y="354603"/>
                </a:lnTo>
                <a:lnTo>
                  <a:pt x="143890" y="357631"/>
                </a:lnTo>
                <a:lnTo>
                  <a:pt x="110839" y="354582"/>
                </a:lnTo>
                <a:lnTo>
                  <a:pt x="57308" y="330146"/>
                </a:lnTo>
                <a:lnTo>
                  <a:pt x="20734" y="282070"/>
                </a:lnTo>
                <a:lnTo>
                  <a:pt x="2307" y="215689"/>
                </a:lnTo>
                <a:lnTo>
                  <a:pt x="0" y="176021"/>
                </a:lnTo>
                <a:lnTo>
                  <a:pt x="2526" y="140638"/>
                </a:lnTo>
                <a:lnTo>
                  <a:pt x="22770" y="78206"/>
                </a:lnTo>
                <a:lnTo>
                  <a:pt x="62422" y="28825"/>
                </a:lnTo>
                <a:lnTo>
                  <a:pt x="116576" y="3210"/>
                </a:lnTo>
                <a:lnTo>
                  <a:pt x="14884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888995" y="242315"/>
            <a:ext cx="309245" cy="358140"/>
          </a:xfrm>
          <a:custGeom>
            <a:avLst/>
            <a:gdLst/>
            <a:ahLst/>
            <a:cxnLst/>
            <a:rect l="l" t="t" r="r" b="b"/>
            <a:pathLst>
              <a:path w="309244" h="358140">
                <a:moveTo>
                  <a:pt x="156845" y="0"/>
                </a:moveTo>
                <a:lnTo>
                  <a:pt x="221503" y="11731"/>
                </a:lnTo>
                <a:lnTo>
                  <a:pt x="269494" y="46989"/>
                </a:lnTo>
                <a:lnTo>
                  <a:pt x="299323" y="102695"/>
                </a:lnTo>
                <a:lnTo>
                  <a:pt x="309245" y="176021"/>
                </a:lnTo>
                <a:lnTo>
                  <a:pt x="306697" y="213594"/>
                </a:lnTo>
                <a:lnTo>
                  <a:pt x="286313" y="278641"/>
                </a:lnTo>
                <a:lnTo>
                  <a:pt x="245907" y="328646"/>
                </a:lnTo>
                <a:lnTo>
                  <a:pt x="187717" y="354415"/>
                </a:lnTo>
                <a:lnTo>
                  <a:pt x="152146" y="357631"/>
                </a:lnTo>
                <a:lnTo>
                  <a:pt x="116665" y="354488"/>
                </a:lnTo>
                <a:lnTo>
                  <a:pt x="59705" y="329342"/>
                </a:lnTo>
                <a:lnTo>
                  <a:pt x="21484" y="280213"/>
                </a:lnTo>
                <a:lnTo>
                  <a:pt x="2383" y="214578"/>
                </a:lnTo>
                <a:lnTo>
                  <a:pt x="0" y="176021"/>
                </a:lnTo>
                <a:lnTo>
                  <a:pt x="2593" y="141277"/>
                </a:lnTo>
                <a:lnTo>
                  <a:pt x="23306" y="79313"/>
                </a:lnTo>
                <a:lnTo>
                  <a:pt x="64119" y="29307"/>
                </a:lnTo>
                <a:lnTo>
                  <a:pt x="121840" y="3260"/>
                </a:lnTo>
                <a:lnTo>
                  <a:pt x="15684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383791" y="836714"/>
            <a:ext cx="6667500" cy="602128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02336" y="1074419"/>
            <a:ext cx="3049524" cy="4581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02336" y="4334255"/>
            <a:ext cx="3049524" cy="252374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239011" y="3400044"/>
            <a:ext cx="2421636" cy="58216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1455547" y="3500373"/>
            <a:ext cx="197231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solidFill>
                  <a:srgbClr val="FFFFFF"/>
                </a:solidFill>
                <a:latin typeface="Trebuchet MS"/>
                <a:cs typeface="Trebuchet MS"/>
              </a:rPr>
              <a:t>πυράκανθος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0192" y="242315"/>
            <a:ext cx="4272927" cy="3576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978404" y="391159"/>
            <a:ext cx="130810" cy="52705"/>
          </a:xfrm>
          <a:custGeom>
            <a:avLst/>
            <a:gdLst/>
            <a:ahLst/>
            <a:cxnLst/>
            <a:rect l="l" t="t" r="r" b="b"/>
            <a:pathLst>
              <a:path w="130810" h="52704">
                <a:moveTo>
                  <a:pt x="0" y="0"/>
                </a:moveTo>
                <a:lnTo>
                  <a:pt x="130428" y="0"/>
                </a:lnTo>
                <a:lnTo>
                  <a:pt x="130428" y="52577"/>
                </a:lnTo>
                <a:lnTo>
                  <a:pt x="0" y="5257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92275" y="391159"/>
            <a:ext cx="130810" cy="52705"/>
          </a:xfrm>
          <a:custGeom>
            <a:avLst/>
            <a:gdLst/>
            <a:ahLst/>
            <a:cxnLst/>
            <a:rect l="l" t="t" r="r" b="b"/>
            <a:pathLst>
              <a:path w="130809" h="52704">
                <a:moveTo>
                  <a:pt x="0" y="0"/>
                </a:moveTo>
                <a:lnTo>
                  <a:pt x="130429" y="0"/>
                </a:lnTo>
                <a:lnTo>
                  <a:pt x="130429" y="52577"/>
                </a:lnTo>
                <a:lnTo>
                  <a:pt x="0" y="5257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328289" y="349631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401" y="0"/>
                </a:moveTo>
                <a:lnTo>
                  <a:pt x="0" y="127381"/>
                </a:lnTo>
                <a:lnTo>
                  <a:pt x="82931" y="127381"/>
                </a:lnTo>
                <a:lnTo>
                  <a:pt x="4140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42161" y="349631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28" y="0"/>
                </a:moveTo>
                <a:lnTo>
                  <a:pt x="0" y="127381"/>
                </a:lnTo>
                <a:lnTo>
                  <a:pt x="82930" y="127381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79882" y="349631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16" y="0"/>
                </a:moveTo>
                <a:lnTo>
                  <a:pt x="0" y="127381"/>
                </a:lnTo>
                <a:lnTo>
                  <a:pt x="83032" y="127381"/>
                </a:lnTo>
                <a:lnTo>
                  <a:pt x="415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286884" y="295909"/>
            <a:ext cx="176275" cy="2501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950845" y="295402"/>
            <a:ext cx="185420" cy="251460"/>
          </a:xfrm>
          <a:custGeom>
            <a:avLst/>
            <a:gdLst/>
            <a:ahLst/>
            <a:cxnLst/>
            <a:rect l="l" t="t" r="r" b="b"/>
            <a:pathLst>
              <a:path w="185419" h="251459">
                <a:moveTo>
                  <a:pt x="93599" y="0"/>
                </a:moveTo>
                <a:lnTo>
                  <a:pt x="52990" y="8778"/>
                </a:lnTo>
                <a:lnTo>
                  <a:pt x="23622" y="35178"/>
                </a:lnTo>
                <a:lnTo>
                  <a:pt x="5905" y="74676"/>
                </a:lnTo>
                <a:lnTo>
                  <a:pt x="0" y="122936"/>
                </a:lnTo>
                <a:lnTo>
                  <a:pt x="1474" y="152413"/>
                </a:lnTo>
                <a:lnTo>
                  <a:pt x="13233" y="200177"/>
                </a:lnTo>
                <a:lnTo>
                  <a:pt x="36615" y="232775"/>
                </a:lnTo>
                <a:lnTo>
                  <a:pt x="91693" y="251206"/>
                </a:lnTo>
                <a:lnTo>
                  <a:pt x="113597" y="249060"/>
                </a:lnTo>
                <a:lnTo>
                  <a:pt x="148736" y="231864"/>
                </a:lnTo>
                <a:lnTo>
                  <a:pt x="172186" y="197998"/>
                </a:lnTo>
                <a:lnTo>
                  <a:pt x="183945" y="151084"/>
                </a:lnTo>
                <a:lnTo>
                  <a:pt x="185419" y="122936"/>
                </a:lnTo>
                <a:lnTo>
                  <a:pt x="179681" y="69169"/>
                </a:lnTo>
                <a:lnTo>
                  <a:pt x="162464" y="30749"/>
                </a:lnTo>
                <a:lnTo>
                  <a:pt x="133770" y="7689"/>
                </a:lnTo>
                <a:lnTo>
                  <a:pt x="9359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164678" y="295402"/>
            <a:ext cx="186055" cy="251460"/>
          </a:xfrm>
          <a:custGeom>
            <a:avLst/>
            <a:gdLst/>
            <a:ahLst/>
            <a:cxnLst/>
            <a:rect l="l" t="t" r="r" b="b"/>
            <a:pathLst>
              <a:path w="186055" h="251459">
                <a:moveTo>
                  <a:pt x="93649" y="0"/>
                </a:moveTo>
                <a:lnTo>
                  <a:pt x="53046" y="8778"/>
                </a:lnTo>
                <a:lnTo>
                  <a:pt x="23710" y="35178"/>
                </a:lnTo>
                <a:lnTo>
                  <a:pt x="5926" y="74676"/>
                </a:lnTo>
                <a:lnTo>
                  <a:pt x="0" y="122936"/>
                </a:lnTo>
                <a:lnTo>
                  <a:pt x="1473" y="152413"/>
                </a:lnTo>
                <a:lnTo>
                  <a:pt x="13265" y="200177"/>
                </a:lnTo>
                <a:lnTo>
                  <a:pt x="36695" y="232775"/>
                </a:lnTo>
                <a:lnTo>
                  <a:pt x="91757" y="251206"/>
                </a:lnTo>
                <a:lnTo>
                  <a:pt x="113646" y="249060"/>
                </a:lnTo>
                <a:lnTo>
                  <a:pt x="148775" y="231864"/>
                </a:lnTo>
                <a:lnTo>
                  <a:pt x="172224" y="197998"/>
                </a:lnTo>
                <a:lnTo>
                  <a:pt x="183983" y="151084"/>
                </a:lnTo>
                <a:lnTo>
                  <a:pt x="185458" y="122936"/>
                </a:lnTo>
                <a:lnTo>
                  <a:pt x="179719" y="69169"/>
                </a:lnTo>
                <a:lnTo>
                  <a:pt x="162504" y="30749"/>
                </a:lnTo>
                <a:lnTo>
                  <a:pt x="133814" y="7689"/>
                </a:lnTo>
                <a:lnTo>
                  <a:pt x="9364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581778" y="248665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5" h="345440">
                <a:moveTo>
                  <a:pt x="0" y="0"/>
                </a:moveTo>
                <a:lnTo>
                  <a:pt x="61341" y="0"/>
                </a:lnTo>
                <a:lnTo>
                  <a:pt x="61341" y="345439"/>
                </a:lnTo>
                <a:lnTo>
                  <a:pt x="0" y="34543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918965" y="248665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5" h="350520">
                <a:moveTo>
                  <a:pt x="0" y="0"/>
                </a:moveTo>
                <a:lnTo>
                  <a:pt x="29210" y="0"/>
                </a:lnTo>
                <a:lnTo>
                  <a:pt x="192786" y="208152"/>
                </a:lnTo>
                <a:lnTo>
                  <a:pt x="192786" y="0"/>
                </a:lnTo>
                <a:lnTo>
                  <a:pt x="251713" y="0"/>
                </a:lnTo>
                <a:lnTo>
                  <a:pt x="251713" y="350138"/>
                </a:lnTo>
                <a:lnTo>
                  <a:pt x="226441" y="350138"/>
                </a:lnTo>
                <a:lnTo>
                  <a:pt x="58800" y="131444"/>
                </a:lnTo>
                <a:lnTo>
                  <a:pt x="58800" y="345439"/>
                </a:lnTo>
                <a:lnTo>
                  <a:pt x="0" y="34543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528695" y="248665"/>
            <a:ext cx="353060" cy="350520"/>
          </a:xfrm>
          <a:custGeom>
            <a:avLst/>
            <a:gdLst/>
            <a:ahLst/>
            <a:cxnLst/>
            <a:rect l="l" t="t" r="r" b="b"/>
            <a:pathLst>
              <a:path w="353060" h="350520">
                <a:moveTo>
                  <a:pt x="69595" y="0"/>
                </a:moveTo>
                <a:lnTo>
                  <a:pt x="102107" y="0"/>
                </a:lnTo>
                <a:lnTo>
                  <a:pt x="176910" y="232917"/>
                </a:lnTo>
                <a:lnTo>
                  <a:pt x="249808" y="0"/>
                </a:lnTo>
                <a:lnTo>
                  <a:pt x="282320" y="0"/>
                </a:lnTo>
                <a:lnTo>
                  <a:pt x="352805" y="345439"/>
                </a:lnTo>
                <a:lnTo>
                  <a:pt x="293369" y="345439"/>
                </a:lnTo>
                <a:lnTo>
                  <a:pt x="257555" y="159511"/>
                </a:lnTo>
                <a:lnTo>
                  <a:pt x="187959" y="350138"/>
                </a:lnTo>
                <a:lnTo>
                  <a:pt x="166242" y="350138"/>
                </a:lnTo>
                <a:lnTo>
                  <a:pt x="96138" y="159511"/>
                </a:lnTo>
                <a:lnTo>
                  <a:pt x="58927" y="345439"/>
                </a:lnTo>
                <a:lnTo>
                  <a:pt x="0" y="345439"/>
                </a:lnTo>
                <a:lnTo>
                  <a:pt x="6959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461895" y="248665"/>
            <a:ext cx="248920" cy="345440"/>
          </a:xfrm>
          <a:custGeom>
            <a:avLst/>
            <a:gdLst/>
            <a:ahLst/>
            <a:cxnLst/>
            <a:rect l="l" t="t" r="r" b="b"/>
            <a:pathLst>
              <a:path w="248919" h="345440">
                <a:moveTo>
                  <a:pt x="9143" y="0"/>
                </a:moveTo>
                <a:lnTo>
                  <a:pt x="248412" y="0"/>
                </a:lnTo>
                <a:lnTo>
                  <a:pt x="248412" y="54101"/>
                </a:lnTo>
                <a:lnTo>
                  <a:pt x="113665" y="54101"/>
                </a:lnTo>
                <a:lnTo>
                  <a:pt x="193421" y="155447"/>
                </a:lnTo>
                <a:lnTo>
                  <a:pt x="96774" y="290956"/>
                </a:lnTo>
                <a:lnTo>
                  <a:pt x="247015" y="290956"/>
                </a:lnTo>
                <a:lnTo>
                  <a:pt x="247015" y="345439"/>
                </a:lnTo>
                <a:lnTo>
                  <a:pt x="0" y="345439"/>
                </a:lnTo>
                <a:lnTo>
                  <a:pt x="0" y="325627"/>
                </a:lnTo>
                <a:lnTo>
                  <a:pt x="122936" y="161416"/>
                </a:lnTo>
                <a:lnTo>
                  <a:pt x="9143" y="19430"/>
                </a:lnTo>
                <a:lnTo>
                  <a:pt x="914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352167" y="248665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4" h="345440">
                <a:moveTo>
                  <a:pt x="0" y="0"/>
                </a:moveTo>
                <a:lnTo>
                  <a:pt x="61340" y="0"/>
                </a:lnTo>
                <a:lnTo>
                  <a:pt x="61340" y="345439"/>
                </a:lnTo>
                <a:lnTo>
                  <a:pt x="0" y="34543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076450" y="248665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80" h="345440">
                <a:moveTo>
                  <a:pt x="0" y="0"/>
                </a:moveTo>
                <a:lnTo>
                  <a:pt x="220599" y="0"/>
                </a:lnTo>
                <a:lnTo>
                  <a:pt x="220599" y="54101"/>
                </a:lnTo>
                <a:lnTo>
                  <a:pt x="61341" y="54101"/>
                </a:lnTo>
                <a:lnTo>
                  <a:pt x="61341" y="135254"/>
                </a:lnTo>
                <a:lnTo>
                  <a:pt x="175768" y="135254"/>
                </a:lnTo>
                <a:lnTo>
                  <a:pt x="175768" y="187324"/>
                </a:lnTo>
                <a:lnTo>
                  <a:pt x="61341" y="187324"/>
                </a:lnTo>
                <a:lnTo>
                  <a:pt x="61341" y="290956"/>
                </a:lnTo>
                <a:lnTo>
                  <a:pt x="217677" y="290956"/>
                </a:lnTo>
                <a:lnTo>
                  <a:pt x="217677" y="345439"/>
                </a:lnTo>
                <a:lnTo>
                  <a:pt x="0" y="34543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986688" y="248665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4" h="345440">
                <a:moveTo>
                  <a:pt x="0" y="0"/>
                </a:moveTo>
                <a:lnTo>
                  <a:pt x="61341" y="0"/>
                </a:lnTo>
                <a:lnTo>
                  <a:pt x="61341" y="345439"/>
                </a:lnTo>
                <a:lnTo>
                  <a:pt x="0" y="34543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10958" y="248665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80" h="345440">
                <a:moveTo>
                  <a:pt x="0" y="0"/>
                </a:moveTo>
                <a:lnTo>
                  <a:pt x="220560" y="0"/>
                </a:lnTo>
                <a:lnTo>
                  <a:pt x="220560" y="54101"/>
                </a:lnTo>
                <a:lnTo>
                  <a:pt x="61328" y="54101"/>
                </a:lnTo>
                <a:lnTo>
                  <a:pt x="61328" y="135254"/>
                </a:lnTo>
                <a:lnTo>
                  <a:pt x="175742" y="135254"/>
                </a:lnTo>
                <a:lnTo>
                  <a:pt x="175742" y="187324"/>
                </a:lnTo>
                <a:lnTo>
                  <a:pt x="61328" y="187324"/>
                </a:lnTo>
                <a:lnTo>
                  <a:pt x="61328" y="290956"/>
                </a:lnTo>
                <a:lnTo>
                  <a:pt x="217728" y="290956"/>
                </a:lnTo>
                <a:lnTo>
                  <a:pt x="217728" y="345439"/>
                </a:lnTo>
                <a:lnTo>
                  <a:pt x="0" y="34543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218560" y="243713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175" y="0"/>
                </a:moveTo>
                <a:lnTo>
                  <a:pt x="164591" y="0"/>
                </a:lnTo>
                <a:lnTo>
                  <a:pt x="303784" y="350392"/>
                </a:lnTo>
                <a:lnTo>
                  <a:pt x="236347" y="350392"/>
                </a:lnTo>
                <a:lnTo>
                  <a:pt x="210692" y="280288"/>
                </a:lnTo>
                <a:lnTo>
                  <a:pt x="92201" y="280288"/>
                </a:lnTo>
                <a:lnTo>
                  <a:pt x="68579" y="350392"/>
                </a:lnTo>
                <a:lnTo>
                  <a:pt x="0" y="350392"/>
                </a:lnTo>
                <a:lnTo>
                  <a:pt x="13817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739645" y="243713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5" h="350520">
                <a:moveTo>
                  <a:pt x="135381" y="0"/>
                </a:moveTo>
                <a:lnTo>
                  <a:pt x="163703" y="0"/>
                </a:lnTo>
                <a:lnTo>
                  <a:pt x="300101" y="350392"/>
                </a:lnTo>
                <a:lnTo>
                  <a:pt x="229616" y="350392"/>
                </a:lnTo>
                <a:lnTo>
                  <a:pt x="148844" y="117093"/>
                </a:lnTo>
                <a:lnTo>
                  <a:pt x="69215" y="350392"/>
                </a:lnTo>
                <a:lnTo>
                  <a:pt x="0" y="350392"/>
                </a:lnTo>
                <a:lnTo>
                  <a:pt x="1353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432433" y="243713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175" y="0"/>
                </a:moveTo>
                <a:lnTo>
                  <a:pt x="164591" y="0"/>
                </a:lnTo>
                <a:lnTo>
                  <a:pt x="303784" y="350392"/>
                </a:lnTo>
                <a:lnTo>
                  <a:pt x="236347" y="350392"/>
                </a:lnTo>
                <a:lnTo>
                  <a:pt x="210692" y="280288"/>
                </a:lnTo>
                <a:lnTo>
                  <a:pt x="92201" y="280288"/>
                </a:lnTo>
                <a:lnTo>
                  <a:pt x="68579" y="350392"/>
                </a:lnTo>
                <a:lnTo>
                  <a:pt x="0" y="350392"/>
                </a:lnTo>
                <a:lnTo>
                  <a:pt x="13817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70192" y="243713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5" h="350520">
                <a:moveTo>
                  <a:pt x="138226" y="0"/>
                </a:moveTo>
                <a:lnTo>
                  <a:pt x="164655" y="0"/>
                </a:lnTo>
                <a:lnTo>
                  <a:pt x="303834" y="350392"/>
                </a:lnTo>
                <a:lnTo>
                  <a:pt x="236359" y="350392"/>
                </a:lnTo>
                <a:lnTo>
                  <a:pt x="210654" y="280288"/>
                </a:lnTo>
                <a:lnTo>
                  <a:pt x="92227" y="280288"/>
                </a:lnTo>
                <a:lnTo>
                  <a:pt x="68643" y="350392"/>
                </a:lnTo>
                <a:lnTo>
                  <a:pt x="0" y="350392"/>
                </a:lnTo>
                <a:lnTo>
                  <a:pt x="13822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224020" y="242315"/>
            <a:ext cx="302260" cy="358140"/>
          </a:xfrm>
          <a:custGeom>
            <a:avLst/>
            <a:gdLst/>
            <a:ahLst/>
            <a:cxnLst/>
            <a:rect l="l" t="t" r="r" b="b"/>
            <a:pathLst>
              <a:path w="302260" h="358140">
                <a:moveTo>
                  <a:pt x="148843" y="0"/>
                </a:moveTo>
                <a:lnTo>
                  <a:pt x="214137" y="11493"/>
                </a:lnTo>
                <a:lnTo>
                  <a:pt x="262381" y="45847"/>
                </a:lnTo>
                <a:lnTo>
                  <a:pt x="292100" y="101361"/>
                </a:lnTo>
                <a:lnTo>
                  <a:pt x="302005" y="176021"/>
                </a:lnTo>
                <a:lnTo>
                  <a:pt x="299414" y="215979"/>
                </a:lnTo>
                <a:lnTo>
                  <a:pt x="278753" y="282463"/>
                </a:lnTo>
                <a:lnTo>
                  <a:pt x="237920" y="330307"/>
                </a:lnTo>
                <a:lnTo>
                  <a:pt x="179488" y="354603"/>
                </a:lnTo>
                <a:lnTo>
                  <a:pt x="143890" y="357631"/>
                </a:lnTo>
                <a:lnTo>
                  <a:pt x="110839" y="354582"/>
                </a:lnTo>
                <a:lnTo>
                  <a:pt x="57308" y="330146"/>
                </a:lnTo>
                <a:lnTo>
                  <a:pt x="20734" y="282070"/>
                </a:lnTo>
                <a:lnTo>
                  <a:pt x="2307" y="215689"/>
                </a:lnTo>
                <a:lnTo>
                  <a:pt x="0" y="176021"/>
                </a:lnTo>
                <a:lnTo>
                  <a:pt x="2526" y="140638"/>
                </a:lnTo>
                <a:lnTo>
                  <a:pt x="22770" y="78206"/>
                </a:lnTo>
                <a:lnTo>
                  <a:pt x="62422" y="28825"/>
                </a:lnTo>
                <a:lnTo>
                  <a:pt x="116576" y="3210"/>
                </a:lnTo>
                <a:lnTo>
                  <a:pt x="14884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888995" y="242315"/>
            <a:ext cx="309245" cy="358140"/>
          </a:xfrm>
          <a:custGeom>
            <a:avLst/>
            <a:gdLst/>
            <a:ahLst/>
            <a:cxnLst/>
            <a:rect l="l" t="t" r="r" b="b"/>
            <a:pathLst>
              <a:path w="309244" h="358140">
                <a:moveTo>
                  <a:pt x="156845" y="0"/>
                </a:moveTo>
                <a:lnTo>
                  <a:pt x="221503" y="11731"/>
                </a:lnTo>
                <a:lnTo>
                  <a:pt x="269494" y="46989"/>
                </a:lnTo>
                <a:lnTo>
                  <a:pt x="299323" y="102695"/>
                </a:lnTo>
                <a:lnTo>
                  <a:pt x="309245" y="176021"/>
                </a:lnTo>
                <a:lnTo>
                  <a:pt x="306697" y="213594"/>
                </a:lnTo>
                <a:lnTo>
                  <a:pt x="286313" y="278641"/>
                </a:lnTo>
                <a:lnTo>
                  <a:pt x="245907" y="328646"/>
                </a:lnTo>
                <a:lnTo>
                  <a:pt x="187717" y="354415"/>
                </a:lnTo>
                <a:lnTo>
                  <a:pt x="152146" y="357631"/>
                </a:lnTo>
                <a:lnTo>
                  <a:pt x="116665" y="354488"/>
                </a:lnTo>
                <a:lnTo>
                  <a:pt x="59705" y="329342"/>
                </a:lnTo>
                <a:lnTo>
                  <a:pt x="21484" y="280213"/>
                </a:lnTo>
                <a:lnTo>
                  <a:pt x="2383" y="214578"/>
                </a:lnTo>
                <a:lnTo>
                  <a:pt x="0" y="176021"/>
                </a:lnTo>
                <a:lnTo>
                  <a:pt x="2593" y="141277"/>
                </a:lnTo>
                <a:lnTo>
                  <a:pt x="23306" y="79313"/>
                </a:lnTo>
                <a:lnTo>
                  <a:pt x="64119" y="29307"/>
                </a:lnTo>
                <a:lnTo>
                  <a:pt x="121840" y="3260"/>
                </a:lnTo>
                <a:lnTo>
                  <a:pt x="15684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102880" y="242315"/>
            <a:ext cx="309245" cy="358140"/>
          </a:xfrm>
          <a:custGeom>
            <a:avLst/>
            <a:gdLst/>
            <a:ahLst/>
            <a:cxnLst/>
            <a:rect l="l" t="t" r="r" b="b"/>
            <a:pathLst>
              <a:path w="309244" h="358140">
                <a:moveTo>
                  <a:pt x="156857" y="0"/>
                </a:moveTo>
                <a:lnTo>
                  <a:pt x="221494" y="11731"/>
                </a:lnTo>
                <a:lnTo>
                  <a:pt x="269481" y="46989"/>
                </a:lnTo>
                <a:lnTo>
                  <a:pt x="299310" y="102695"/>
                </a:lnTo>
                <a:lnTo>
                  <a:pt x="309232" y="176021"/>
                </a:lnTo>
                <a:lnTo>
                  <a:pt x="306684" y="213594"/>
                </a:lnTo>
                <a:lnTo>
                  <a:pt x="286300" y="278641"/>
                </a:lnTo>
                <a:lnTo>
                  <a:pt x="245895" y="328646"/>
                </a:lnTo>
                <a:lnTo>
                  <a:pt x="187710" y="354415"/>
                </a:lnTo>
                <a:lnTo>
                  <a:pt x="152146" y="357631"/>
                </a:lnTo>
                <a:lnTo>
                  <a:pt x="116629" y="354488"/>
                </a:lnTo>
                <a:lnTo>
                  <a:pt x="59664" y="329342"/>
                </a:lnTo>
                <a:lnTo>
                  <a:pt x="21495" y="280213"/>
                </a:lnTo>
                <a:lnTo>
                  <a:pt x="2388" y="214578"/>
                </a:lnTo>
                <a:lnTo>
                  <a:pt x="0" y="176021"/>
                </a:lnTo>
                <a:lnTo>
                  <a:pt x="2586" y="141277"/>
                </a:lnTo>
                <a:lnTo>
                  <a:pt x="23279" y="79313"/>
                </a:lnTo>
                <a:lnTo>
                  <a:pt x="64135" y="29307"/>
                </a:lnTo>
                <a:lnTo>
                  <a:pt x="121867" y="3260"/>
                </a:lnTo>
                <a:lnTo>
                  <a:pt x="15685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79514" y="908811"/>
            <a:ext cx="7200010" cy="359994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877055" y="3305555"/>
            <a:ext cx="4567428" cy="35524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95747" y="5135064"/>
            <a:ext cx="223410" cy="22461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76200" y="4864608"/>
            <a:ext cx="3933444" cy="5821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78739" y="4964683"/>
            <a:ext cx="369697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latin typeface="Trebuchet MS"/>
                <a:cs typeface="Trebuchet MS"/>
              </a:rPr>
              <a:t>πιττόσπορο ή</a:t>
            </a:r>
            <a:r>
              <a:rPr dirty="0" sz="2800" spc="-45">
                <a:latin typeface="Trebuchet MS"/>
                <a:cs typeface="Trebuchet MS"/>
              </a:rPr>
              <a:t> </a:t>
            </a:r>
            <a:r>
              <a:rPr dirty="0" sz="2800" spc="-5">
                <a:latin typeface="Trebuchet MS"/>
                <a:cs typeface="Trebuchet MS"/>
              </a:rPr>
              <a:t>αγγελική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1738" y="315722"/>
            <a:ext cx="1749209" cy="3550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056764" y="421640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9" y="0"/>
                </a:moveTo>
                <a:lnTo>
                  <a:pt x="0" y="127381"/>
                </a:lnTo>
                <a:lnTo>
                  <a:pt x="83058" y="127381"/>
                </a:lnTo>
                <a:lnTo>
                  <a:pt x="4152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448180" y="412241"/>
            <a:ext cx="151130" cy="201930"/>
          </a:xfrm>
          <a:custGeom>
            <a:avLst/>
            <a:gdLst/>
            <a:ahLst/>
            <a:cxnLst/>
            <a:rect l="l" t="t" r="r" b="b"/>
            <a:pathLst>
              <a:path w="151130" h="201929">
                <a:moveTo>
                  <a:pt x="77850" y="0"/>
                </a:moveTo>
                <a:lnTo>
                  <a:pt x="0" y="201675"/>
                </a:lnTo>
                <a:lnTo>
                  <a:pt x="151003" y="201675"/>
                </a:lnTo>
                <a:lnTo>
                  <a:pt x="7785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70382" y="412241"/>
            <a:ext cx="151130" cy="201930"/>
          </a:xfrm>
          <a:custGeom>
            <a:avLst/>
            <a:gdLst/>
            <a:ahLst/>
            <a:cxnLst/>
            <a:rect l="l" t="t" r="r" b="b"/>
            <a:pathLst>
              <a:path w="151129" h="201929">
                <a:moveTo>
                  <a:pt x="77851" y="0"/>
                </a:moveTo>
                <a:lnTo>
                  <a:pt x="0" y="201675"/>
                </a:lnTo>
                <a:lnTo>
                  <a:pt x="150977" y="201675"/>
                </a:lnTo>
                <a:lnTo>
                  <a:pt x="7785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758569" y="371983"/>
            <a:ext cx="106933" cy="1148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94562" y="320675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4" h="350520">
                <a:moveTo>
                  <a:pt x="0" y="0"/>
                </a:moveTo>
                <a:lnTo>
                  <a:pt x="29248" y="0"/>
                </a:lnTo>
                <a:lnTo>
                  <a:pt x="192709" y="208152"/>
                </a:lnTo>
                <a:lnTo>
                  <a:pt x="192709" y="0"/>
                </a:lnTo>
                <a:lnTo>
                  <a:pt x="251637" y="0"/>
                </a:lnTo>
                <a:lnTo>
                  <a:pt x="251637" y="350138"/>
                </a:lnTo>
                <a:lnTo>
                  <a:pt x="226491" y="350138"/>
                </a:lnTo>
                <a:lnTo>
                  <a:pt x="58737" y="131445"/>
                </a:lnTo>
                <a:lnTo>
                  <a:pt x="58737" y="345439"/>
                </a:lnTo>
                <a:lnTo>
                  <a:pt x="0" y="34543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20242" y="320675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80" h="345440">
                <a:moveTo>
                  <a:pt x="0" y="0"/>
                </a:moveTo>
                <a:lnTo>
                  <a:pt x="220560" y="0"/>
                </a:lnTo>
                <a:lnTo>
                  <a:pt x="220560" y="54101"/>
                </a:lnTo>
                <a:lnTo>
                  <a:pt x="61328" y="54101"/>
                </a:lnTo>
                <a:lnTo>
                  <a:pt x="61328" y="135254"/>
                </a:lnTo>
                <a:lnTo>
                  <a:pt x="175742" y="135254"/>
                </a:lnTo>
                <a:lnTo>
                  <a:pt x="175742" y="187325"/>
                </a:lnTo>
                <a:lnTo>
                  <a:pt x="61328" y="187325"/>
                </a:lnTo>
                <a:lnTo>
                  <a:pt x="61328" y="290957"/>
                </a:lnTo>
                <a:lnTo>
                  <a:pt x="217728" y="290957"/>
                </a:lnTo>
                <a:lnTo>
                  <a:pt x="217728" y="345439"/>
                </a:lnTo>
                <a:lnTo>
                  <a:pt x="0" y="34543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379600" y="320547"/>
            <a:ext cx="285750" cy="346075"/>
          </a:xfrm>
          <a:custGeom>
            <a:avLst/>
            <a:gdLst/>
            <a:ahLst/>
            <a:cxnLst/>
            <a:rect l="l" t="t" r="r" b="b"/>
            <a:pathLst>
              <a:path w="285750" h="346075">
                <a:moveTo>
                  <a:pt x="126365" y="0"/>
                </a:moveTo>
                <a:lnTo>
                  <a:pt x="170053" y="0"/>
                </a:lnTo>
                <a:lnTo>
                  <a:pt x="285369" y="309372"/>
                </a:lnTo>
                <a:lnTo>
                  <a:pt x="285369" y="345566"/>
                </a:lnTo>
                <a:lnTo>
                  <a:pt x="0" y="345566"/>
                </a:lnTo>
                <a:lnTo>
                  <a:pt x="0" y="309372"/>
                </a:lnTo>
                <a:lnTo>
                  <a:pt x="12636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01738" y="320547"/>
            <a:ext cx="285750" cy="346075"/>
          </a:xfrm>
          <a:custGeom>
            <a:avLst/>
            <a:gdLst/>
            <a:ahLst/>
            <a:cxnLst/>
            <a:rect l="l" t="t" r="r" b="b"/>
            <a:pathLst>
              <a:path w="285750" h="346075">
                <a:moveTo>
                  <a:pt x="126441" y="0"/>
                </a:moveTo>
                <a:lnTo>
                  <a:pt x="170078" y="0"/>
                </a:lnTo>
                <a:lnTo>
                  <a:pt x="285432" y="309372"/>
                </a:lnTo>
                <a:lnTo>
                  <a:pt x="285432" y="345566"/>
                </a:lnTo>
                <a:lnTo>
                  <a:pt x="0" y="345566"/>
                </a:lnTo>
                <a:lnTo>
                  <a:pt x="0" y="309372"/>
                </a:lnTo>
                <a:lnTo>
                  <a:pt x="12644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698117" y="318134"/>
            <a:ext cx="229235" cy="347980"/>
          </a:xfrm>
          <a:custGeom>
            <a:avLst/>
            <a:gdLst/>
            <a:ahLst/>
            <a:cxnLst/>
            <a:rect l="l" t="t" r="r" b="b"/>
            <a:pathLst>
              <a:path w="229235" h="347980">
                <a:moveTo>
                  <a:pt x="71881" y="0"/>
                </a:moveTo>
                <a:lnTo>
                  <a:pt x="142001" y="6270"/>
                </a:lnTo>
                <a:lnTo>
                  <a:pt x="190881" y="25019"/>
                </a:lnTo>
                <a:lnTo>
                  <a:pt x="219630" y="57118"/>
                </a:lnTo>
                <a:lnTo>
                  <a:pt x="229234" y="103505"/>
                </a:lnTo>
                <a:lnTo>
                  <a:pt x="223627" y="146298"/>
                </a:lnTo>
                <a:lnTo>
                  <a:pt x="206809" y="179583"/>
                </a:lnTo>
                <a:lnTo>
                  <a:pt x="178787" y="203357"/>
                </a:lnTo>
                <a:lnTo>
                  <a:pt x="139566" y="217622"/>
                </a:lnTo>
                <a:lnTo>
                  <a:pt x="89153" y="222377"/>
                </a:lnTo>
                <a:lnTo>
                  <a:pt x="83415" y="222279"/>
                </a:lnTo>
                <a:lnTo>
                  <a:pt x="76866" y="221980"/>
                </a:lnTo>
                <a:lnTo>
                  <a:pt x="69508" y="221466"/>
                </a:lnTo>
                <a:lnTo>
                  <a:pt x="61340" y="220726"/>
                </a:lnTo>
                <a:lnTo>
                  <a:pt x="61340" y="347980"/>
                </a:lnTo>
                <a:lnTo>
                  <a:pt x="0" y="347980"/>
                </a:lnTo>
                <a:lnTo>
                  <a:pt x="0" y="2540"/>
                </a:lnTo>
                <a:lnTo>
                  <a:pt x="29858" y="1446"/>
                </a:lnTo>
                <a:lnTo>
                  <a:pt x="51800" y="650"/>
                </a:lnTo>
                <a:lnTo>
                  <a:pt x="65811" y="164"/>
                </a:lnTo>
                <a:lnTo>
                  <a:pt x="718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947036" y="315722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302" y="0"/>
                </a:moveTo>
                <a:lnTo>
                  <a:pt x="164719" y="0"/>
                </a:lnTo>
                <a:lnTo>
                  <a:pt x="303911" y="350392"/>
                </a:lnTo>
                <a:lnTo>
                  <a:pt x="236474" y="350392"/>
                </a:lnTo>
                <a:lnTo>
                  <a:pt x="210693" y="280288"/>
                </a:lnTo>
                <a:lnTo>
                  <a:pt x="92329" y="280288"/>
                </a:lnTo>
                <a:lnTo>
                  <a:pt x="68706" y="350392"/>
                </a:lnTo>
                <a:lnTo>
                  <a:pt x="0" y="350392"/>
                </a:lnTo>
                <a:lnTo>
                  <a:pt x="1383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258267" y="708082"/>
            <a:ext cx="7338695" cy="5930265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480"/>
              </a:spcBef>
              <a:buClr>
                <a:srgbClr val="B03E9A"/>
              </a:buClr>
              <a:buSzPct val="73214"/>
              <a:buFont typeface="Wingdings 2"/>
              <a:buChar char=""/>
              <a:tabLst>
                <a:tab pos="287020" algn="l"/>
              </a:tabLst>
            </a:pPr>
            <a:r>
              <a:rPr dirty="0" u="heavy" sz="2800" spc="-70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800" spc="-1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Φυλλοβόλα</a:t>
            </a:r>
            <a:endParaRPr sz="2800">
              <a:latin typeface="Trebuchet MS"/>
              <a:cs typeface="Trebuchet MS"/>
            </a:endParaRPr>
          </a:p>
          <a:p>
            <a:pPr marL="12700" marR="2375535">
              <a:lnSpc>
                <a:spcPct val="110800"/>
              </a:lnSpc>
              <a:spcBef>
                <a:spcPts val="20"/>
              </a:spcBef>
            </a:pPr>
            <a:r>
              <a:rPr dirty="0" sz="2400" spc="-5" b="1">
                <a:solidFill>
                  <a:srgbClr val="A24A73"/>
                </a:solidFill>
                <a:latin typeface="Trebuchet MS"/>
                <a:cs typeface="Trebuchet MS"/>
              </a:rPr>
              <a:t>Ευνοούν το μικροκλίμα του </a:t>
            </a:r>
            <a:r>
              <a:rPr dirty="0" sz="2400" spc="-10" b="1">
                <a:solidFill>
                  <a:srgbClr val="A24A73"/>
                </a:solidFill>
                <a:latin typeface="Trebuchet MS"/>
                <a:cs typeface="Trebuchet MS"/>
              </a:rPr>
              <a:t>κήπου.  </a:t>
            </a:r>
            <a:r>
              <a:rPr dirty="0" sz="2400" b="1">
                <a:solidFill>
                  <a:srgbClr val="A24A73"/>
                </a:solidFill>
                <a:latin typeface="Trebuchet MS"/>
                <a:cs typeface="Trebuchet MS"/>
              </a:rPr>
              <a:t>Είναι δείκτες</a:t>
            </a:r>
            <a:r>
              <a:rPr dirty="0" sz="2400" spc="-25" b="1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2400" spc="-5" b="1">
                <a:solidFill>
                  <a:srgbClr val="A24A73"/>
                </a:solidFill>
                <a:latin typeface="Trebuchet MS"/>
                <a:cs typeface="Trebuchet MS"/>
              </a:rPr>
              <a:t>εποχών.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2400" spc="-5" b="1">
                <a:solidFill>
                  <a:srgbClr val="A24A73"/>
                </a:solidFill>
                <a:latin typeface="Trebuchet MS"/>
                <a:cs typeface="Trebuchet MS"/>
              </a:rPr>
              <a:t>Έχουν </a:t>
            </a:r>
            <a:r>
              <a:rPr dirty="0" sz="2400" b="1">
                <a:solidFill>
                  <a:srgbClr val="A24A73"/>
                </a:solidFill>
                <a:latin typeface="Trebuchet MS"/>
                <a:cs typeface="Trebuchet MS"/>
              </a:rPr>
              <a:t>μεγάλη </a:t>
            </a:r>
            <a:r>
              <a:rPr dirty="0" sz="2400" spc="-5" b="1">
                <a:solidFill>
                  <a:srgbClr val="A24A73"/>
                </a:solidFill>
                <a:latin typeface="Trebuchet MS"/>
                <a:cs typeface="Trebuchet MS"/>
              </a:rPr>
              <a:t>ποικιλία ανθέων και εύρος</a:t>
            </a:r>
            <a:r>
              <a:rPr dirty="0" sz="2400" b="1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2400" spc="-5" b="1">
                <a:solidFill>
                  <a:srgbClr val="A24A73"/>
                </a:solidFill>
                <a:latin typeface="Trebuchet MS"/>
                <a:cs typeface="Trebuchet MS"/>
              </a:rPr>
              <a:t>άνθισης</a:t>
            </a:r>
            <a:endParaRPr sz="2400">
              <a:latin typeface="Trebuchet MS"/>
              <a:cs typeface="Trebuchet MS"/>
            </a:endParaRPr>
          </a:p>
          <a:p>
            <a:pPr marL="12700" marR="5080">
              <a:lnSpc>
                <a:spcPts val="2590"/>
              </a:lnSpc>
              <a:spcBef>
                <a:spcPts val="640"/>
              </a:spcBef>
            </a:pPr>
            <a:r>
              <a:rPr dirty="0" sz="2400" spc="-5">
                <a:solidFill>
                  <a:srgbClr val="A24A73"/>
                </a:solidFill>
                <a:latin typeface="Trebuchet MS"/>
                <a:cs typeface="Trebuchet MS"/>
              </a:rPr>
              <a:t>(δαμασκηνιά </a:t>
            </a:r>
            <a:r>
              <a:rPr dirty="0" sz="2400">
                <a:solidFill>
                  <a:srgbClr val="A24A73"/>
                </a:solidFill>
                <a:latin typeface="Trebuchet MS"/>
                <a:cs typeface="Trebuchet MS"/>
              </a:rPr>
              <a:t>καλλωπιστική, </a:t>
            </a:r>
            <a:r>
              <a:rPr dirty="0" sz="2400" spc="-5">
                <a:solidFill>
                  <a:srgbClr val="A24A73"/>
                </a:solidFill>
                <a:latin typeface="Trebuchet MS"/>
                <a:cs typeface="Trebuchet MS"/>
              </a:rPr>
              <a:t>γιακαράντα, φλαμουριά,  λεύκα, κουτσουπιά, ακακία Κων/πόλεως</a:t>
            </a:r>
            <a:r>
              <a:rPr dirty="0" sz="2400" spc="130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A24A73"/>
                </a:solidFill>
                <a:latin typeface="Trebuchet MS"/>
                <a:cs typeface="Trebuchet MS"/>
              </a:rPr>
              <a:t>κ.α.).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95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buClr>
                <a:srgbClr val="B03E9A"/>
              </a:buClr>
              <a:buSzPct val="73214"/>
              <a:buFont typeface="Wingdings 2"/>
              <a:buChar char=""/>
              <a:tabLst>
                <a:tab pos="287020" algn="l"/>
              </a:tabLst>
            </a:pPr>
            <a:r>
              <a:rPr dirty="0" u="heavy" sz="2800" spc="-70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800" spc="-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Αειθαλή</a:t>
            </a:r>
            <a:endParaRPr sz="2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34"/>
              </a:spcBef>
            </a:pPr>
            <a:r>
              <a:rPr dirty="0" sz="2400" spc="-5" b="1">
                <a:solidFill>
                  <a:srgbClr val="A24A73"/>
                </a:solidFill>
                <a:latin typeface="Trebuchet MS"/>
                <a:cs typeface="Trebuchet MS"/>
              </a:rPr>
              <a:t>Επιβλητικά</a:t>
            </a:r>
            <a:r>
              <a:rPr dirty="0" sz="2400" spc="-20" b="1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A24A73"/>
                </a:solidFill>
                <a:latin typeface="Trebuchet MS"/>
                <a:cs typeface="Trebuchet MS"/>
              </a:rPr>
              <a:t>φυτά.</a:t>
            </a:r>
            <a:endParaRPr sz="2400">
              <a:latin typeface="Trebuchet MS"/>
              <a:cs typeface="Trebuchet MS"/>
            </a:endParaRPr>
          </a:p>
          <a:p>
            <a:pPr marL="12700" marR="1551940">
              <a:lnSpc>
                <a:spcPts val="2590"/>
              </a:lnSpc>
              <a:spcBef>
                <a:spcPts val="640"/>
              </a:spcBef>
            </a:pPr>
            <a:r>
              <a:rPr dirty="0" sz="2400" spc="-5" b="1">
                <a:solidFill>
                  <a:srgbClr val="A24A73"/>
                </a:solidFill>
                <a:latin typeface="Trebuchet MS"/>
                <a:cs typeface="Trebuchet MS"/>
              </a:rPr>
              <a:t>Χρησιμοποιούνται μεμονομένα </a:t>
            </a:r>
            <a:r>
              <a:rPr dirty="0" sz="2400" spc="-10" b="1">
                <a:solidFill>
                  <a:srgbClr val="A24A73"/>
                </a:solidFill>
                <a:latin typeface="Trebuchet MS"/>
                <a:cs typeface="Trebuchet MS"/>
              </a:rPr>
              <a:t>(ιδιαίτερη  </a:t>
            </a:r>
            <a:r>
              <a:rPr dirty="0" sz="2400" spc="-5" b="1">
                <a:solidFill>
                  <a:srgbClr val="A24A73"/>
                </a:solidFill>
                <a:latin typeface="Trebuchet MS"/>
                <a:cs typeface="Trebuchet MS"/>
              </a:rPr>
              <a:t>καλλωπιστική</a:t>
            </a:r>
            <a:r>
              <a:rPr dirty="0" sz="2400" spc="-45" b="1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2400" spc="-5" b="1">
                <a:solidFill>
                  <a:srgbClr val="A24A73"/>
                </a:solidFill>
                <a:latin typeface="Trebuchet MS"/>
                <a:cs typeface="Trebuchet MS"/>
              </a:rPr>
              <a:t>αξία).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ts val="2735"/>
              </a:lnSpc>
              <a:spcBef>
                <a:spcPts val="275"/>
              </a:spcBef>
            </a:pPr>
            <a:r>
              <a:rPr dirty="0" sz="2400" spc="-5" b="1">
                <a:solidFill>
                  <a:srgbClr val="A24A73"/>
                </a:solidFill>
                <a:latin typeface="Trebuchet MS"/>
                <a:cs typeface="Trebuchet MS"/>
              </a:rPr>
              <a:t>Χρησιμοποιούνται σε</a:t>
            </a:r>
            <a:r>
              <a:rPr dirty="0" sz="2400" spc="5" b="1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2400" spc="-5" b="1">
                <a:solidFill>
                  <a:srgbClr val="A24A73"/>
                </a:solidFill>
                <a:latin typeface="Trebuchet MS"/>
                <a:cs typeface="Trebuchet MS"/>
              </a:rPr>
              <a:t>ομάδες-συστάδες-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ts val="2735"/>
              </a:lnSpc>
            </a:pPr>
            <a:r>
              <a:rPr dirty="0" sz="2400" spc="-5" b="1">
                <a:solidFill>
                  <a:srgbClr val="A24A73"/>
                </a:solidFill>
                <a:latin typeface="Trebuchet MS"/>
                <a:cs typeface="Trebuchet MS"/>
              </a:rPr>
              <a:t>δενδροστοιχίες.</a:t>
            </a:r>
            <a:endParaRPr sz="2400">
              <a:latin typeface="Trebuchet MS"/>
              <a:cs typeface="Trebuchet MS"/>
            </a:endParaRPr>
          </a:p>
          <a:p>
            <a:pPr marL="12700" marR="1215390">
              <a:lnSpc>
                <a:spcPts val="2590"/>
              </a:lnSpc>
              <a:spcBef>
                <a:spcPts val="640"/>
              </a:spcBef>
            </a:pPr>
            <a:r>
              <a:rPr dirty="0" sz="2400" spc="-5">
                <a:solidFill>
                  <a:srgbClr val="A24A73"/>
                </a:solidFill>
                <a:latin typeface="Trebuchet MS"/>
                <a:cs typeface="Trebuchet MS"/>
              </a:rPr>
              <a:t>(φοινικοειδη, κωνοφόρα, </a:t>
            </a:r>
            <a:r>
              <a:rPr dirty="0" sz="2400">
                <a:solidFill>
                  <a:srgbClr val="A24A73"/>
                </a:solidFill>
                <a:latin typeface="Trebuchet MS"/>
                <a:cs typeface="Trebuchet MS"/>
              </a:rPr>
              <a:t>κυπαρίσσι, </a:t>
            </a:r>
            <a:r>
              <a:rPr dirty="0" sz="2400" spc="-5">
                <a:solidFill>
                  <a:srgbClr val="A24A73"/>
                </a:solidFill>
                <a:latin typeface="Trebuchet MS"/>
                <a:cs typeface="Trebuchet MS"/>
              </a:rPr>
              <a:t>πεύκο,  βραχυχίτωνας, μαγνόλια, μιμόζα</a:t>
            </a:r>
            <a:r>
              <a:rPr dirty="0" sz="2400" spc="30">
                <a:solidFill>
                  <a:srgbClr val="A24A73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A24A73"/>
                </a:solidFill>
                <a:latin typeface="Trebuchet MS"/>
                <a:cs typeface="Trebuchet MS"/>
              </a:rPr>
              <a:t>κ.α.).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8922" y="416687"/>
            <a:ext cx="2538984" cy="327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040763" y="588263"/>
            <a:ext cx="98170" cy="1057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884677" y="519430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084" y="0"/>
                </a:moveTo>
                <a:lnTo>
                  <a:pt x="0" y="113792"/>
                </a:lnTo>
                <a:lnTo>
                  <a:pt x="74041" y="113792"/>
                </a:lnTo>
                <a:lnTo>
                  <a:pt x="3708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99985" y="490219"/>
            <a:ext cx="77165" cy="1804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71525" y="489584"/>
            <a:ext cx="77597" cy="1807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284095" y="471423"/>
            <a:ext cx="157606" cy="2235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724786" y="471423"/>
            <a:ext cx="157606" cy="2235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040763" y="471043"/>
            <a:ext cx="82042" cy="7772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46658" y="429387"/>
            <a:ext cx="262890" cy="308610"/>
          </a:xfrm>
          <a:custGeom>
            <a:avLst/>
            <a:gdLst/>
            <a:ahLst/>
            <a:cxnLst/>
            <a:rect l="l" t="t" r="r" b="b"/>
            <a:pathLst>
              <a:path w="262890" h="308609">
                <a:moveTo>
                  <a:pt x="0" y="0"/>
                </a:moveTo>
                <a:lnTo>
                  <a:pt x="58343" y="0"/>
                </a:lnTo>
                <a:lnTo>
                  <a:pt x="131622" y="131317"/>
                </a:lnTo>
                <a:lnTo>
                  <a:pt x="204914" y="0"/>
                </a:lnTo>
                <a:lnTo>
                  <a:pt x="262610" y="0"/>
                </a:lnTo>
                <a:lnTo>
                  <a:pt x="159207" y="181863"/>
                </a:lnTo>
                <a:lnTo>
                  <a:pt x="159207" y="308228"/>
                </a:lnTo>
                <a:lnTo>
                  <a:pt x="104457" y="308228"/>
                </a:lnTo>
                <a:lnTo>
                  <a:pt x="104457" y="18186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986914" y="426212"/>
            <a:ext cx="208279" cy="311785"/>
          </a:xfrm>
          <a:custGeom>
            <a:avLst/>
            <a:gdLst/>
            <a:ahLst/>
            <a:cxnLst/>
            <a:rect l="l" t="t" r="r" b="b"/>
            <a:pathLst>
              <a:path w="208280" h="311784">
                <a:moveTo>
                  <a:pt x="87376" y="0"/>
                </a:moveTo>
                <a:lnTo>
                  <a:pt x="130048" y="5143"/>
                </a:lnTo>
                <a:lnTo>
                  <a:pt x="174361" y="32029"/>
                </a:lnTo>
                <a:lnTo>
                  <a:pt x="189737" y="79375"/>
                </a:lnTo>
                <a:lnTo>
                  <a:pt x="187307" y="96710"/>
                </a:lnTo>
                <a:lnTo>
                  <a:pt x="180006" y="112140"/>
                </a:lnTo>
                <a:lnTo>
                  <a:pt x="167824" y="125666"/>
                </a:lnTo>
                <a:lnTo>
                  <a:pt x="150749" y="137287"/>
                </a:lnTo>
                <a:lnTo>
                  <a:pt x="175918" y="149885"/>
                </a:lnTo>
                <a:lnTo>
                  <a:pt x="193897" y="167878"/>
                </a:lnTo>
                <a:lnTo>
                  <a:pt x="204684" y="191275"/>
                </a:lnTo>
                <a:lnTo>
                  <a:pt x="208280" y="220090"/>
                </a:lnTo>
                <a:lnTo>
                  <a:pt x="206281" y="240045"/>
                </a:lnTo>
                <a:lnTo>
                  <a:pt x="176403" y="286765"/>
                </a:lnTo>
                <a:lnTo>
                  <a:pt x="140001" y="305276"/>
                </a:lnTo>
                <a:lnTo>
                  <a:pt x="94361" y="311403"/>
                </a:lnTo>
                <a:lnTo>
                  <a:pt x="0" y="311403"/>
                </a:lnTo>
                <a:lnTo>
                  <a:pt x="0" y="3175"/>
                </a:lnTo>
                <a:lnTo>
                  <a:pt x="32690" y="1768"/>
                </a:lnTo>
                <a:lnTo>
                  <a:pt x="58166" y="777"/>
                </a:lnTo>
                <a:lnTo>
                  <a:pt x="76402" y="192"/>
                </a:lnTo>
                <a:lnTo>
                  <a:pt x="8737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786760" y="424941"/>
            <a:ext cx="271145" cy="313055"/>
          </a:xfrm>
          <a:custGeom>
            <a:avLst/>
            <a:gdLst/>
            <a:ahLst/>
            <a:cxnLst/>
            <a:rect l="l" t="t" r="r" b="b"/>
            <a:pathLst>
              <a:path w="271144" h="313055">
                <a:moveTo>
                  <a:pt x="123316" y="0"/>
                </a:moveTo>
                <a:lnTo>
                  <a:pt x="146938" y="0"/>
                </a:lnTo>
                <a:lnTo>
                  <a:pt x="271144" y="312674"/>
                </a:lnTo>
                <a:lnTo>
                  <a:pt x="210946" y="312674"/>
                </a:lnTo>
                <a:lnTo>
                  <a:pt x="187959" y="250190"/>
                </a:lnTo>
                <a:lnTo>
                  <a:pt x="82295" y="250190"/>
                </a:lnTo>
                <a:lnTo>
                  <a:pt x="61213" y="312674"/>
                </a:lnTo>
                <a:lnTo>
                  <a:pt x="0" y="312674"/>
                </a:lnTo>
                <a:lnTo>
                  <a:pt x="1233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516251" y="424941"/>
            <a:ext cx="267970" cy="313055"/>
          </a:xfrm>
          <a:custGeom>
            <a:avLst/>
            <a:gdLst/>
            <a:ahLst/>
            <a:cxnLst/>
            <a:rect l="l" t="t" r="r" b="b"/>
            <a:pathLst>
              <a:path w="267969" h="313055">
                <a:moveTo>
                  <a:pt x="120904" y="0"/>
                </a:moveTo>
                <a:lnTo>
                  <a:pt x="146176" y="0"/>
                </a:lnTo>
                <a:lnTo>
                  <a:pt x="267843" y="312674"/>
                </a:lnTo>
                <a:lnTo>
                  <a:pt x="204978" y="312674"/>
                </a:lnTo>
                <a:lnTo>
                  <a:pt x="132969" y="104394"/>
                </a:lnTo>
                <a:lnTo>
                  <a:pt x="61722" y="312674"/>
                </a:lnTo>
                <a:lnTo>
                  <a:pt x="0" y="312674"/>
                </a:lnTo>
                <a:lnTo>
                  <a:pt x="12090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382394" y="424941"/>
            <a:ext cx="267970" cy="313055"/>
          </a:xfrm>
          <a:custGeom>
            <a:avLst/>
            <a:gdLst/>
            <a:ahLst/>
            <a:cxnLst/>
            <a:rect l="l" t="t" r="r" b="b"/>
            <a:pathLst>
              <a:path w="267969" h="313055">
                <a:moveTo>
                  <a:pt x="120904" y="0"/>
                </a:moveTo>
                <a:lnTo>
                  <a:pt x="146177" y="0"/>
                </a:lnTo>
                <a:lnTo>
                  <a:pt x="267843" y="312674"/>
                </a:lnTo>
                <a:lnTo>
                  <a:pt x="204978" y="312674"/>
                </a:lnTo>
                <a:lnTo>
                  <a:pt x="132969" y="104394"/>
                </a:lnTo>
                <a:lnTo>
                  <a:pt x="61721" y="312674"/>
                </a:lnTo>
                <a:lnTo>
                  <a:pt x="0" y="312674"/>
                </a:lnTo>
                <a:lnTo>
                  <a:pt x="12090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11161" y="424941"/>
            <a:ext cx="267970" cy="313055"/>
          </a:xfrm>
          <a:custGeom>
            <a:avLst/>
            <a:gdLst/>
            <a:ahLst/>
            <a:cxnLst/>
            <a:rect l="l" t="t" r="r" b="b"/>
            <a:pathLst>
              <a:path w="267969" h="313055">
                <a:moveTo>
                  <a:pt x="120878" y="0"/>
                </a:moveTo>
                <a:lnTo>
                  <a:pt x="146151" y="0"/>
                </a:lnTo>
                <a:lnTo>
                  <a:pt x="267804" y="312674"/>
                </a:lnTo>
                <a:lnTo>
                  <a:pt x="204939" y="312674"/>
                </a:lnTo>
                <a:lnTo>
                  <a:pt x="132880" y="104394"/>
                </a:lnTo>
                <a:lnTo>
                  <a:pt x="61696" y="312674"/>
                </a:lnTo>
                <a:lnTo>
                  <a:pt x="0" y="312674"/>
                </a:lnTo>
                <a:lnTo>
                  <a:pt x="12087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228214" y="423672"/>
            <a:ext cx="269875" cy="319405"/>
          </a:xfrm>
          <a:custGeom>
            <a:avLst/>
            <a:gdLst/>
            <a:ahLst/>
            <a:cxnLst/>
            <a:rect l="l" t="t" r="r" b="b"/>
            <a:pathLst>
              <a:path w="269875" h="319405">
                <a:moveTo>
                  <a:pt x="132842" y="0"/>
                </a:moveTo>
                <a:lnTo>
                  <a:pt x="191135" y="10207"/>
                </a:lnTo>
                <a:lnTo>
                  <a:pt x="234187" y="40893"/>
                </a:lnTo>
                <a:lnTo>
                  <a:pt x="260651" y="90423"/>
                </a:lnTo>
                <a:lnTo>
                  <a:pt x="269494" y="157099"/>
                </a:lnTo>
                <a:lnTo>
                  <a:pt x="267186" y="192797"/>
                </a:lnTo>
                <a:lnTo>
                  <a:pt x="248759" y="252146"/>
                </a:lnTo>
                <a:lnTo>
                  <a:pt x="212353" y="294846"/>
                </a:lnTo>
                <a:lnTo>
                  <a:pt x="160208" y="316563"/>
                </a:lnTo>
                <a:lnTo>
                  <a:pt x="128397" y="319277"/>
                </a:lnTo>
                <a:lnTo>
                  <a:pt x="98917" y="316541"/>
                </a:lnTo>
                <a:lnTo>
                  <a:pt x="51101" y="294685"/>
                </a:lnTo>
                <a:lnTo>
                  <a:pt x="18430" y="251753"/>
                </a:lnTo>
                <a:lnTo>
                  <a:pt x="2047" y="192508"/>
                </a:lnTo>
                <a:lnTo>
                  <a:pt x="0" y="157099"/>
                </a:lnTo>
                <a:lnTo>
                  <a:pt x="2242" y="125497"/>
                </a:lnTo>
                <a:lnTo>
                  <a:pt x="20252" y="69820"/>
                </a:lnTo>
                <a:lnTo>
                  <a:pt x="55689" y="25717"/>
                </a:lnTo>
                <a:lnTo>
                  <a:pt x="104076" y="2857"/>
                </a:lnTo>
                <a:lnTo>
                  <a:pt x="13284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668907" y="423672"/>
            <a:ext cx="269875" cy="319405"/>
          </a:xfrm>
          <a:custGeom>
            <a:avLst/>
            <a:gdLst/>
            <a:ahLst/>
            <a:cxnLst/>
            <a:rect l="l" t="t" r="r" b="b"/>
            <a:pathLst>
              <a:path w="269875" h="319405">
                <a:moveTo>
                  <a:pt x="132842" y="0"/>
                </a:moveTo>
                <a:lnTo>
                  <a:pt x="191135" y="10207"/>
                </a:lnTo>
                <a:lnTo>
                  <a:pt x="234187" y="40893"/>
                </a:lnTo>
                <a:lnTo>
                  <a:pt x="260651" y="90423"/>
                </a:lnTo>
                <a:lnTo>
                  <a:pt x="269494" y="157099"/>
                </a:lnTo>
                <a:lnTo>
                  <a:pt x="267186" y="192797"/>
                </a:lnTo>
                <a:lnTo>
                  <a:pt x="248759" y="252146"/>
                </a:lnTo>
                <a:lnTo>
                  <a:pt x="212353" y="294846"/>
                </a:lnTo>
                <a:lnTo>
                  <a:pt x="160208" y="316563"/>
                </a:lnTo>
                <a:lnTo>
                  <a:pt x="128397" y="319277"/>
                </a:lnTo>
                <a:lnTo>
                  <a:pt x="98917" y="316541"/>
                </a:lnTo>
                <a:lnTo>
                  <a:pt x="51101" y="294685"/>
                </a:lnTo>
                <a:lnTo>
                  <a:pt x="18430" y="251753"/>
                </a:lnTo>
                <a:lnTo>
                  <a:pt x="2047" y="192508"/>
                </a:lnTo>
                <a:lnTo>
                  <a:pt x="0" y="157099"/>
                </a:lnTo>
                <a:lnTo>
                  <a:pt x="2242" y="125497"/>
                </a:lnTo>
                <a:lnTo>
                  <a:pt x="20252" y="69820"/>
                </a:lnTo>
                <a:lnTo>
                  <a:pt x="55689" y="25717"/>
                </a:lnTo>
                <a:lnTo>
                  <a:pt x="104076" y="2857"/>
                </a:lnTo>
                <a:lnTo>
                  <a:pt x="13284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18922" y="416687"/>
            <a:ext cx="311150" cy="327025"/>
          </a:xfrm>
          <a:custGeom>
            <a:avLst/>
            <a:gdLst/>
            <a:ahLst/>
            <a:cxnLst/>
            <a:rect l="l" t="t" r="r" b="b"/>
            <a:pathLst>
              <a:path w="311150" h="327025">
                <a:moveTo>
                  <a:pt x="128460" y="0"/>
                </a:moveTo>
                <a:lnTo>
                  <a:pt x="182791" y="0"/>
                </a:lnTo>
                <a:lnTo>
                  <a:pt x="182791" y="32003"/>
                </a:lnTo>
                <a:lnTo>
                  <a:pt x="211432" y="35742"/>
                </a:lnTo>
                <a:lnTo>
                  <a:pt x="258605" y="54792"/>
                </a:lnTo>
                <a:lnTo>
                  <a:pt x="291881" y="88723"/>
                </a:lnTo>
                <a:lnTo>
                  <a:pt x="308727" y="134772"/>
                </a:lnTo>
                <a:lnTo>
                  <a:pt x="310832" y="162178"/>
                </a:lnTo>
                <a:lnTo>
                  <a:pt x="308701" y="188872"/>
                </a:lnTo>
                <a:lnTo>
                  <a:pt x="291646" y="234973"/>
                </a:lnTo>
                <a:lnTo>
                  <a:pt x="258055" y="270625"/>
                </a:lnTo>
                <a:lnTo>
                  <a:pt x="211092" y="290921"/>
                </a:lnTo>
                <a:lnTo>
                  <a:pt x="182791" y="295021"/>
                </a:lnTo>
                <a:lnTo>
                  <a:pt x="182791" y="327025"/>
                </a:lnTo>
                <a:lnTo>
                  <a:pt x="128460" y="327025"/>
                </a:lnTo>
                <a:lnTo>
                  <a:pt x="128460" y="295021"/>
                </a:lnTo>
                <a:lnTo>
                  <a:pt x="99811" y="291357"/>
                </a:lnTo>
                <a:lnTo>
                  <a:pt x="52534" y="272411"/>
                </a:lnTo>
                <a:lnTo>
                  <a:pt x="19073" y="238577"/>
                </a:lnTo>
                <a:lnTo>
                  <a:pt x="2119" y="192666"/>
                </a:lnTo>
                <a:lnTo>
                  <a:pt x="0" y="165353"/>
                </a:lnTo>
                <a:lnTo>
                  <a:pt x="2145" y="138638"/>
                </a:lnTo>
                <a:lnTo>
                  <a:pt x="19309" y="92398"/>
                </a:lnTo>
                <a:lnTo>
                  <a:pt x="53085" y="56614"/>
                </a:lnTo>
                <a:lnTo>
                  <a:pt x="100152" y="36143"/>
                </a:lnTo>
                <a:lnTo>
                  <a:pt x="128460" y="32003"/>
                </a:lnTo>
                <a:lnTo>
                  <a:pt x="12846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190239" y="424941"/>
            <a:ext cx="1565402" cy="31686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582414" y="519430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084" y="0"/>
                </a:moveTo>
                <a:lnTo>
                  <a:pt x="0" y="113792"/>
                </a:lnTo>
                <a:lnTo>
                  <a:pt x="74040" y="113792"/>
                </a:lnTo>
                <a:lnTo>
                  <a:pt x="3708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037838" y="511048"/>
            <a:ext cx="135255" cy="180340"/>
          </a:xfrm>
          <a:custGeom>
            <a:avLst/>
            <a:gdLst/>
            <a:ahLst/>
            <a:cxnLst/>
            <a:rect l="l" t="t" r="r" b="b"/>
            <a:pathLst>
              <a:path w="135254" h="180340">
                <a:moveTo>
                  <a:pt x="69469" y="0"/>
                </a:moveTo>
                <a:lnTo>
                  <a:pt x="0" y="180086"/>
                </a:lnTo>
                <a:lnTo>
                  <a:pt x="134747" y="180086"/>
                </a:lnTo>
                <a:lnTo>
                  <a:pt x="6946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251453" y="511048"/>
            <a:ext cx="135255" cy="180340"/>
          </a:xfrm>
          <a:custGeom>
            <a:avLst/>
            <a:gdLst/>
            <a:ahLst/>
            <a:cxnLst/>
            <a:rect l="l" t="t" r="r" b="b"/>
            <a:pathLst>
              <a:path w="135254" h="180340">
                <a:moveTo>
                  <a:pt x="69469" y="0"/>
                </a:moveTo>
                <a:lnTo>
                  <a:pt x="0" y="180086"/>
                </a:lnTo>
                <a:lnTo>
                  <a:pt x="134747" y="180086"/>
                </a:lnTo>
                <a:lnTo>
                  <a:pt x="6946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316095" y="474980"/>
            <a:ext cx="95630" cy="10261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721227" y="429387"/>
            <a:ext cx="224790" cy="312420"/>
          </a:xfrm>
          <a:custGeom>
            <a:avLst/>
            <a:gdLst/>
            <a:ahLst/>
            <a:cxnLst/>
            <a:rect l="l" t="t" r="r" b="b"/>
            <a:pathLst>
              <a:path w="224789" h="312420">
                <a:moveTo>
                  <a:pt x="0" y="0"/>
                </a:moveTo>
                <a:lnTo>
                  <a:pt x="26035" y="0"/>
                </a:lnTo>
                <a:lnTo>
                  <a:pt x="171958" y="185674"/>
                </a:lnTo>
                <a:lnTo>
                  <a:pt x="171958" y="0"/>
                </a:lnTo>
                <a:lnTo>
                  <a:pt x="224662" y="0"/>
                </a:lnTo>
                <a:lnTo>
                  <a:pt x="224662" y="312420"/>
                </a:lnTo>
                <a:lnTo>
                  <a:pt x="202184" y="312420"/>
                </a:lnTo>
                <a:lnTo>
                  <a:pt x="52450" y="117221"/>
                </a:lnTo>
                <a:lnTo>
                  <a:pt x="52450" y="308228"/>
                </a:lnTo>
                <a:lnTo>
                  <a:pt x="0" y="30822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475863" y="429387"/>
            <a:ext cx="196850" cy="308610"/>
          </a:xfrm>
          <a:custGeom>
            <a:avLst/>
            <a:gdLst/>
            <a:ahLst/>
            <a:cxnLst/>
            <a:rect l="l" t="t" r="r" b="b"/>
            <a:pathLst>
              <a:path w="196850" h="308609">
                <a:moveTo>
                  <a:pt x="0" y="0"/>
                </a:moveTo>
                <a:lnTo>
                  <a:pt x="196850" y="0"/>
                </a:lnTo>
                <a:lnTo>
                  <a:pt x="196850" y="48133"/>
                </a:lnTo>
                <a:lnTo>
                  <a:pt x="54737" y="48133"/>
                </a:lnTo>
                <a:lnTo>
                  <a:pt x="54737" y="120650"/>
                </a:lnTo>
                <a:lnTo>
                  <a:pt x="156845" y="120650"/>
                </a:lnTo>
                <a:lnTo>
                  <a:pt x="156845" y="167132"/>
                </a:lnTo>
                <a:lnTo>
                  <a:pt x="54737" y="167132"/>
                </a:lnTo>
                <a:lnTo>
                  <a:pt x="54737" y="259587"/>
                </a:lnTo>
                <a:lnTo>
                  <a:pt x="194310" y="259587"/>
                </a:lnTo>
                <a:lnTo>
                  <a:pt x="194310" y="308228"/>
                </a:lnTo>
                <a:lnTo>
                  <a:pt x="0" y="30822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976623" y="429133"/>
            <a:ext cx="255270" cy="308610"/>
          </a:xfrm>
          <a:custGeom>
            <a:avLst/>
            <a:gdLst/>
            <a:ahLst/>
            <a:cxnLst/>
            <a:rect l="l" t="t" r="r" b="b"/>
            <a:pathLst>
              <a:path w="255270" h="308609">
                <a:moveTo>
                  <a:pt x="112902" y="0"/>
                </a:moveTo>
                <a:lnTo>
                  <a:pt x="151764" y="0"/>
                </a:lnTo>
                <a:lnTo>
                  <a:pt x="254762" y="276351"/>
                </a:lnTo>
                <a:lnTo>
                  <a:pt x="254762" y="308482"/>
                </a:lnTo>
                <a:lnTo>
                  <a:pt x="0" y="308482"/>
                </a:lnTo>
                <a:lnTo>
                  <a:pt x="0" y="276351"/>
                </a:lnTo>
                <a:lnTo>
                  <a:pt x="1129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190239" y="429133"/>
            <a:ext cx="255270" cy="308610"/>
          </a:xfrm>
          <a:custGeom>
            <a:avLst/>
            <a:gdLst/>
            <a:ahLst/>
            <a:cxnLst/>
            <a:rect l="l" t="t" r="r" b="b"/>
            <a:pathLst>
              <a:path w="255270" h="308609">
                <a:moveTo>
                  <a:pt x="112902" y="0"/>
                </a:moveTo>
                <a:lnTo>
                  <a:pt x="151764" y="0"/>
                </a:lnTo>
                <a:lnTo>
                  <a:pt x="254762" y="276351"/>
                </a:lnTo>
                <a:lnTo>
                  <a:pt x="254762" y="308482"/>
                </a:lnTo>
                <a:lnTo>
                  <a:pt x="0" y="308482"/>
                </a:lnTo>
                <a:lnTo>
                  <a:pt x="0" y="276351"/>
                </a:lnTo>
                <a:lnTo>
                  <a:pt x="1129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262246" y="426973"/>
            <a:ext cx="205104" cy="311150"/>
          </a:xfrm>
          <a:custGeom>
            <a:avLst/>
            <a:gdLst/>
            <a:ahLst/>
            <a:cxnLst/>
            <a:rect l="l" t="t" r="r" b="b"/>
            <a:pathLst>
              <a:path w="205104" h="311150">
                <a:moveTo>
                  <a:pt x="64135" y="0"/>
                </a:moveTo>
                <a:lnTo>
                  <a:pt x="126761" y="5603"/>
                </a:lnTo>
                <a:lnTo>
                  <a:pt x="170433" y="22351"/>
                </a:lnTo>
                <a:lnTo>
                  <a:pt x="196151" y="51022"/>
                </a:lnTo>
                <a:lnTo>
                  <a:pt x="204724" y="92455"/>
                </a:lnTo>
                <a:lnTo>
                  <a:pt x="196893" y="138941"/>
                </a:lnTo>
                <a:lnTo>
                  <a:pt x="173418" y="172116"/>
                </a:lnTo>
                <a:lnTo>
                  <a:pt x="134322" y="192004"/>
                </a:lnTo>
                <a:lnTo>
                  <a:pt x="79628" y="198627"/>
                </a:lnTo>
                <a:lnTo>
                  <a:pt x="73278" y="198627"/>
                </a:lnTo>
                <a:lnTo>
                  <a:pt x="65024" y="198120"/>
                </a:lnTo>
                <a:lnTo>
                  <a:pt x="54737" y="197230"/>
                </a:lnTo>
                <a:lnTo>
                  <a:pt x="54737" y="310641"/>
                </a:lnTo>
                <a:lnTo>
                  <a:pt x="0" y="310641"/>
                </a:lnTo>
                <a:lnTo>
                  <a:pt x="0" y="2412"/>
                </a:lnTo>
                <a:lnTo>
                  <a:pt x="26666" y="1393"/>
                </a:lnTo>
                <a:lnTo>
                  <a:pt x="46259" y="635"/>
                </a:lnTo>
                <a:lnTo>
                  <a:pt x="58757" y="162"/>
                </a:lnTo>
                <a:lnTo>
                  <a:pt x="6413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484496" y="424941"/>
            <a:ext cx="271145" cy="313055"/>
          </a:xfrm>
          <a:custGeom>
            <a:avLst/>
            <a:gdLst/>
            <a:ahLst/>
            <a:cxnLst/>
            <a:rect l="l" t="t" r="r" b="b"/>
            <a:pathLst>
              <a:path w="271145" h="313055">
                <a:moveTo>
                  <a:pt x="123316" y="0"/>
                </a:moveTo>
                <a:lnTo>
                  <a:pt x="146938" y="0"/>
                </a:lnTo>
                <a:lnTo>
                  <a:pt x="271144" y="312674"/>
                </a:lnTo>
                <a:lnTo>
                  <a:pt x="210947" y="312674"/>
                </a:lnTo>
                <a:lnTo>
                  <a:pt x="187960" y="250190"/>
                </a:lnTo>
                <a:lnTo>
                  <a:pt x="82295" y="250190"/>
                </a:lnTo>
                <a:lnTo>
                  <a:pt x="61213" y="312674"/>
                </a:lnTo>
                <a:lnTo>
                  <a:pt x="0" y="312674"/>
                </a:lnTo>
                <a:lnTo>
                  <a:pt x="1233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48131" y="1052830"/>
            <a:ext cx="6857110" cy="359994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124711" y="2802635"/>
            <a:ext cx="3328416" cy="405536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499990" y="3428784"/>
            <a:ext cx="4327905" cy="287997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799076" y="6231634"/>
            <a:ext cx="2327148" cy="58216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5016753" y="6332626"/>
            <a:ext cx="1875789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latin typeface="Trebuchet MS"/>
                <a:cs typeface="Trebuchet MS"/>
              </a:rPr>
              <a:t>γιακαράντα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0852" y="438023"/>
            <a:ext cx="2844139" cy="3662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224913" y="630301"/>
            <a:ext cx="109727" cy="1182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70808" y="55308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9" y="0"/>
                </a:moveTo>
                <a:lnTo>
                  <a:pt x="0" y="127380"/>
                </a:lnTo>
                <a:lnTo>
                  <a:pt x="83057" y="127380"/>
                </a:lnTo>
                <a:lnTo>
                  <a:pt x="4152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23773" y="520319"/>
            <a:ext cx="86220" cy="2020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79869" y="519683"/>
            <a:ext cx="86702" cy="2021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498725" y="499363"/>
            <a:ext cx="176402" cy="2501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870836" y="499363"/>
            <a:ext cx="176402" cy="2501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224913" y="498855"/>
            <a:ext cx="91567" cy="8699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87907" y="452119"/>
            <a:ext cx="294640" cy="345440"/>
          </a:xfrm>
          <a:custGeom>
            <a:avLst/>
            <a:gdLst/>
            <a:ahLst/>
            <a:cxnLst/>
            <a:rect l="l" t="t" r="r" b="b"/>
            <a:pathLst>
              <a:path w="294640" h="345440">
                <a:moveTo>
                  <a:pt x="0" y="0"/>
                </a:moveTo>
                <a:lnTo>
                  <a:pt x="65341" y="0"/>
                </a:lnTo>
                <a:lnTo>
                  <a:pt x="147434" y="147192"/>
                </a:lnTo>
                <a:lnTo>
                  <a:pt x="229527" y="0"/>
                </a:lnTo>
                <a:lnTo>
                  <a:pt x="294157" y="0"/>
                </a:lnTo>
                <a:lnTo>
                  <a:pt x="178333" y="203834"/>
                </a:lnTo>
                <a:lnTo>
                  <a:pt x="178333" y="345313"/>
                </a:lnTo>
                <a:lnTo>
                  <a:pt x="117005" y="345313"/>
                </a:lnTo>
                <a:lnTo>
                  <a:pt x="117005" y="20383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164460" y="448563"/>
            <a:ext cx="233679" cy="349250"/>
          </a:xfrm>
          <a:custGeom>
            <a:avLst/>
            <a:gdLst/>
            <a:ahLst/>
            <a:cxnLst/>
            <a:rect l="l" t="t" r="r" b="b"/>
            <a:pathLst>
              <a:path w="233680" h="349250">
                <a:moveTo>
                  <a:pt x="97789" y="0"/>
                </a:moveTo>
                <a:lnTo>
                  <a:pt x="145653" y="5794"/>
                </a:lnTo>
                <a:lnTo>
                  <a:pt x="181990" y="23113"/>
                </a:lnTo>
                <a:lnTo>
                  <a:pt x="210565" y="68798"/>
                </a:lnTo>
                <a:lnTo>
                  <a:pt x="212470" y="88900"/>
                </a:lnTo>
                <a:lnTo>
                  <a:pt x="209754" y="108380"/>
                </a:lnTo>
                <a:lnTo>
                  <a:pt x="201596" y="125682"/>
                </a:lnTo>
                <a:lnTo>
                  <a:pt x="187985" y="140817"/>
                </a:lnTo>
                <a:lnTo>
                  <a:pt x="168909" y="153797"/>
                </a:lnTo>
                <a:lnTo>
                  <a:pt x="197080" y="167943"/>
                </a:lnTo>
                <a:lnTo>
                  <a:pt x="217201" y="188102"/>
                </a:lnTo>
                <a:lnTo>
                  <a:pt x="229274" y="214286"/>
                </a:lnTo>
                <a:lnTo>
                  <a:pt x="233299" y="246507"/>
                </a:lnTo>
                <a:lnTo>
                  <a:pt x="231062" y="268892"/>
                </a:lnTo>
                <a:lnTo>
                  <a:pt x="213207" y="306282"/>
                </a:lnTo>
                <a:lnTo>
                  <a:pt x="178512" y="333384"/>
                </a:lnTo>
                <a:lnTo>
                  <a:pt x="132550" y="347152"/>
                </a:lnTo>
                <a:lnTo>
                  <a:pt x="105663" y="348869"/>
                </a:lnTo>
                <a:lnTo>
                  <a:pt x="0" y="348869"/>
                </a:lnTo>
                <a:lnTo>
                  <a:pt x="0" y="3556"/>
                </a:lnTo>
                <a:lnTo>
                  <a:pt x="36621" y="1982"/>
                </a:lnTo>
                <a:lnTo>
                  <a:pt x="65135" y="873"/>
                </a:lnTo>
                <a:lnTo>
                  <a:pt x="85528" y="216"/>
                </a:lnTo>
                <a:lnTo>
                  <a:pt x="9778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061080" y="44716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302" y="0"/>
                </a:moveTo>
                <a:lnTo>
                  <a:pt x="164719" y="0"/>
                </a:lnTo>
                <a:lnTo>
                  <a:pt x="303910" y="350266"/>
                </a:lnTo>
                <a:lnTo>
                  <a:pt x="236473" y="350266"/>
                </a:lnTo>
                <a:lnTo>
                  <a:pt x="210693" y="280288"/>
                </a:lnTo>
                <a:lnTo>
                  <a:pt x="92329" y="280288"/>
                </a:lnTo>
                <a:lnTo>
                  <a:pt x="68706" y="350266"/>
                </a:lnTo>
                <a:lnTo>
                  <a:pt x="0" y="350266"/>
                </a:lnTo>
                <a:lnTo>
                  <a:pt x="1383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758820" y="447166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5" h="350520">
                <a:moveTo>
                  <a:pt x="135381" y="0"/>
                </a:moveTo>
                <a:lnTo>
                  <a:pt x="163703" y="0"/>
                </a:lnTo>
                <a:lnTo>
                  <a:pt x="300101" y="350266"/>
                </a:lnTo>
                <a:lnTo>
                  <a:pt x="229489" y="350266"/>
                </a:lnTo>
                <a:lnTo>
                  <a:pt x="148844" y="116967"/>
                </a:lnTo>
                <a:lnTo>
                  <a:pt x="69087" y="350266"/>
                </a:lnTo>
                <a:lnTo>
                  <a:pt x="0" y="350266"/>
                </a:lnTo>
                <a:lnTo>
                  <a:pt x="1353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487805" y="447166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5" h="350520">
                <a:moveTo>
                  <a:pt x="135381" y="0"/>
                </a:moveTo>
                <a:lnTo>
                  <a:pt x="163702" y="0"/>
                </a:lnTo>
                <a:lnTo>
                  <a:pt x="299974" y="350266"/>
                </a:lnTo>
                <a:lnTo>
                  <a:pt x="229488" y="350266"/>
                </a:lnTo>
                <a:lnTo>
                  <a:pt x="148844" y="116967"/>
                </a:lnTo>
                <a:lnTo>
                  <a:pt x="69087" y="350266"/>
                </a:lnTo>
                <a:lnTo>
                  <a:pt x="0" y="350266"/>
                </a:lnTo>
                <a:lnTo>
                  <a:pt x="1353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84516" y="447166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5" h="350520">
                <a:moveTo>
                  <a:pt x="135394" y="0"/>
                </a:moveTo>
                <a:lnTo>
                  <a:pt x="163715" y="0"/>
                </a:lnTo>
                <a:lnTo>
                  <a:pt x="299986" y="350266"/>
                </a:lnTo>
                <a:lnTo>
                  <a:pt x="229501" y="350266"/>
                </a:lnTo>
                <a:lnTo>
                  <a:pt x="148856" y="116967"/>
                </a:lnTo>
                <a:lnTo>
                  <a:pt x="69113" y="350266"/>
                </a:lnTo>
                <a:lnTo>
                  <a:pt x="0" y="350266"/>
                </a:lnTo>
                <a:lnTo>
                  <a:pt x="13539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435986" y="445769"/>
            <a:ext cx="302260" cy="358140"/>
          </a:xfrm>
          <a:custGeom>
            <a:avLst/>
            <a:gdLst/>
            <a:ahLst/>
            <a:cxnLst/>
            <a:rect l="l" t="t" r="r" b="b"/>
            <a:pathLst>
              <a:path w="302260" h="358140">
                <a:moveTo>
                  <a:pt x="148844" y="0"/>
                </a:moveTo>
                <a:lnTo>
                  <a:pt x="214074" y="11445"/>
                </a:lnTo>
                <a:lnTo>
                  <a:pt x="262255" y="45846"/>
                </a:lnTo>
                <a:lnTo>
                  <a:pt x="291972" y="101298"/>
                </a:lnTo>
                <a:lnTo>
                  <a:pt x="301879" y="175894"/>
                </a:lnTo>
                <a:lnTo>
                  <a:pt x="299305" y="215925"/>
                </a:lnTo>
                <a:lnTo>
                  <a:pt x="278679" y="282461"/>
                </a:lnTo>
                <a:lnTo>
                  <a:pt x="237813" y="330253"/>
                </a:lnTo>
                <a:lnTo>
                  <a:pt x="179468" y="354585"/>
                </a:lnTo>
                <a:lnTo>
                  <a:pt x="143890" y="357631"/>
                </a:lnTo>
                <a:lnTo>
                  <a:pt x="110837" y="354562"/>
                </a:lnTo>
                <a:lnTo>
                  <a:pt x="57255" y="330039"/>
                </a:lnTo>
                <a:lnTo>
                  <a:pt x="20627" y="281961"/>
                </a:lnTo>
                <a:lnTo>
                  <a:pt x="2287" y="215616"/>
                </a:lnTo>
                <a:lnTo>
                  <a:pt x="0" y="175894"/>
                </a:lnTo>
                <a:lnTo>
                  <a:pt x="2524" y="140531"/>
                </a:lnTo>
                <a:lnTo>
                  <a:pt x="22717" y="78186"/>
                </a:lnTo>
                <a:lnTo>
                  <a:pt x="62368" y="28771"/>
                </a:lnTo>
                <a:lnTo>
                  <a:pt x="116574" y="3192"/>
                </a:lnTo>
                <a:lnTo>
                  <a:pt x="1488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808098" y="445769"/>
            <a:ext cx="302260" cy="358140"/>
          </a:xfrm>
          <a:custGeom>
            <a:avLst/>
            <a:gdLst/>
            <a:ahLst/>
            <a:cxnLst/>
            <a:rect l="l" t="t" r="r" b="b"/>
            <a:pathLst>
              <a:path w="302260" h="358140">
                <a:moveTo>
                  <a:pt x="148844" y="0"/>
                </a:moveTo>
                <a:lnTo>
                  <a:pt x="214074" y="11445"/>
                </a:lnTo>
                <a:lnTo>
                  <a:pt x="262255" y="45846"/>
                </a:lnTo>
                <a:lnTo>
                  <a:pt x="291972" y="101298"/>
                </a:lnTo>
                <a:lnTo>
                  <a:pt x="301878" y="175894"/>
                </a:lnTo>
                <a:lnTo>
                  <a:pt x="299305" y="215925"/>
                </a:lnTo>
                <a:lnTo>
                  <a:pt x="278679" y="282461"/>
                </a:lnTo>
                <a:lnTo>
                  <a:pt x="237813" y="330253"/>
                </a:lnTo>
                <a:lnTo>
                  <a:pt x="179468" y="354585"/>
                </a:lnTo>
                <a:lnTo>
                  <a:pt x="143890" y="357631"/>
                </a:lnTo>
                <a:lnTo>
                  <a:pt x="110837" y="354562"/>
                </a:lnTo>
                <a:lnTo>
                  <a:pt x="57255" y="330039"/>
                </a:lnTo>
                <a:lnTo>
                  <a:pt x="20627" y="281961"/>
                </a:lnTo>
                <a:lnTo>
                  <a:pt x="2287" y="215616"/>
                </a:lnTo>
                <a:lnTo>
                  <a:pt x="0" y="175894"/>
                </a:lnTo>
                <a:lnTo>
                  <a:pt x="2524" y="140531"/>
                </a:lnTo>
                <a:lnTo>
                  <a:pt x="22717" y="78186"/>
                </a:lnTo>
                <a:lnTo>
                  <a:pt x="62368" y="28771"/>
                </a:lnTo>
                <a:lnTo>
                  <a:pt x="116574" y="3192"/>
                </a:lnTo>
                <a:lnTo>
                  <a:pt x="1488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20852" y="438023"/>
            <a:ext cx="348615" cy="366395"/>
          </a:xfrm>
          <a:custGeom>
            <a:avLst/>
            <a:gdLst/>
            <a:ahLst/>
            <a:cxnLst/>
            <a:rect l="l" t="t" r="r" b="b"/>
            <a:pathLst>
              <a:path w="348615" h="366395">
                <a:moveTo>
                  <a:pt x="143890" y="0"/>
                </a:moveTo>
                <a:lnTo>
                  <a:pt x="204749" y="0"/>
                </a:lnTo>
                <a:lnTo>
                  <a:pt x="204749" y="35813"/>
                </a:lnTo>
                <a:lnTo>
                  <a:pt x="236829" y="39979"/>
                </a:lnTo>
                <a:lnTo>
                  <a:pt x="289668" y="61263"/>
                </a:lnTo>
                <a:lnTo>
                  <a:pt x="326942" y="99296"/>
                </a:lnTo>
                <a:lnTo>
                  <a:pt x="345812" y="150885"/>
                </a:lnTo>
                <a:lnTo>
                  <a:pt x="348170" y="181610"/>
                </a:lnTo>
                <a:lnTo>
                  <a:pt x="345782" y="211494"/>
                </a:lnTo>
                <a:lnTo>
                  <a:pt x="326674" y="263120"/>
                </a:lnTo>
                <a:lnTo>
                  <a:pt x="289051" y="303057"/>
                </a:lnTo>
                <a:lnTo>
                  <a:pt x="236448" y="325830"/>
                </a:lnTo>
                <a:lnTo>
                  <a:pt x="204749" y="330453"/>
                </a:lnTo>
                <a:lnTo>
                  <a:pt x="204749" y="366267"/>
                </a:lnTo>
                <a:lnTo>
                  <a:pt x="143890" y="366267"/>
                </a:lnTo>
                <a:lnTo>
                  <a:pt x="143890" y="330453"/>
                </a:lnTo>
                <a:lnTo>
                  <a:pt x="111796" y="326288"/>
                </a:lnTo>
                <a:lnTo>
                  <a:pt x="58837" y="305004"/>
                </a:lnTo>
                <a:lnTo>
                  <a:pt x="21356" y="267122"/>
                </a:lnTo>
                <a:lnTo>
                  <a:pt x="2372" y="215739"/>
                </a:lnTo>
                <a:lnTo>
                  <a:pt x="0" y="185165"/>
                </a:lnTo>
                <a:lnTo>
                  <a:pt x="2402" y="155203"/>
                </a:lnTo>
                <a:lnTo>
                  <a:pt x="21624" y="103423"/>
                </a:lnTo>
                <a:lnTo>
                  <a:pt x="59455" y="63317"/>
                </a:lnTo>
                <a:lnTo>
                  <a:pt x="112177" y="40457"/>
                </a:lnTo>
                <a:lnTo>
                  <a:pt x="143890" y="35813"/>
                </a:lnTo>
                <a:lnTo>
                  <a:pt x="14389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507104" y="447166"/>
            <a:ext cx="1749171" cy="35496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062092" y="55308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9" y="0"/>
                </a:moveTo>
                <a:lnTo>
                  <a:pt x="0" y="127380"/>
                </a:lnTo>
                <a:lnTo>
                  <a:pt x="83058" y="127380"/>
                </a:lnTo>
                <a:lnTo>
                  <a:pt x="4152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453509" y="543687"/>
            <a:ext cx="151130" cy="201930"/>
          </a:xfrm>
          <a:custGeom>
            <a:avLst/>
            <a:gdLst/>
            <a:ahLst/>
            <a:cxnLst/>
            <a:rect l="l" t="t" r="r" b="b"/>
            <a:pathLst>
              <a:path w="151129" h="201929">
                <a:moveTo>
                  <a:pt x="77850" y="0"/>
                </a:moveTo>
                <a:lnTo>
                  <a:pt x="0" y="201675"/>
                </a:lnTo>
                <a:lnTo>
                  <a:pt x="151002" y="201675"/>
                </a:lnTo>
                <a:lnTo>
                  <a:pt x="7785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575684" y="543687"/>
            <a:ext cx="151130" cy="201930"/>
          </a:xfrm>
          <a:custGeom>
            <a:avLst/>
            <a:gdLst/>
            <a:ahLst/>
            <a:cxnLst/>
            <a:rect l="l" t="t" r="r" b="b"/>
            <a:pathLst>
              <a:path w="151129" h="201929">
                <a:moveTo>
                  <a:pt x="77850" y="0"/>
                </a:moveTo>
                <a:lnTo>
                  <a:pt x="0" y="201675"/>
                </a:lnTo>
                <a:lnTo>
                  <a:pt x="151002" y="201675"/>
                </a:lnTo>
                <a:lnTo>
                  <a:pt x="7785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763896" y="503301"/>
            <a:ext cx="106933" cy="1148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099940" y="452119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5" h="350520">
                <a:moveTo>
                  <a:pt x="0" y="0"/>
                </a:moveTo>
                <a:lnTo>
                  <a:pt x="29210" y="0"/>
                </a:lnTo>
                <a:lnTo>
                  <a:pt x="192659" y="208025"/>
                </a:lnTo>
                <a:lnTo>
                  <a:pt x="192659" y="0"/>
                </a:lnTo>
                <a:lnTo>
                  <a:pt x="251587" y="0"/>
                </a:lnTo>
                <a:lnTo>
                  <a:pt x="251587" y="350012"/>
                </a:lnTo>
                <a:lnTo>
                  <a:pt x="226441" y="350012"/>
                </a:lnTo>
                <a:lnTo>
                  <a:pt x="58674" y="131444"/>
                </a:lnTo>
                <a:lnTo>
                  <a:pt x="58674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825621" y="452119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79" h="345440">
                <a:moveTo>
                  <a:pt x="0" y="0"/>
                </a:moveTo>
                <a:lnTo>
                  <a:pt x="220471" y="0"/>
                </a:lnTo>
                <a:lnTo>
                  <a:pt x="220471" y="53975"/>
                </a:lnTo>
                <a:lnTo>
                  <a:pt x="61340" y="53975"/>
                </a:lnTo>
                <a:lnTo>
                  <a:pt x="61340" y="135127"/>
                </a:lnTo>
                <a:lnTo>
                  <a:pt x="175640" y="135127"/>
                </a:lnTo>
                <a:lnTo>
                  <a:pt x="175640" y="187325"/>
                </a:lnTo>
                <a:lnTo>
                  <a:pt x="61340" y="187325"/>
                </a:lnTo>
                <a:lnTo>
                  <a:pt x="61340" y="290829"/>
                </a:lnTo>
                <a:lnTo>
                  <a:pt x="217677" y="290829"/>
                </a:lnTo>
                <a:lnTo>
                  <a:pt x="217677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384928" y="451866"/>
            <a:ext cx="285750" cy="346075"/>
          </a:xfrm>
          <a:custGeom>
            <a:avLst/>
            <a:gdLst/>
            <a:ahLst/>
            <a:cxnLst/>
            <a:rect l="l" t="t" r="r" b="b"/>
            <a:pathLst>
              <a:path w="285750" h="346075">
                <a:moveTo>
                  <a:pt x="126365" y="0"/>
                </a:moveTo>
                <a:lnTo>
                  <a:pt x="170053" y="0"/>
                </a:lnTo>
                <a:lnTo>
                  <a:pt x="285369" y="309499"/>
                </a:lnTo>
                <a:lnTo>
                  <a:pt x="285369" y="345567"/>
                </a:lnTo>
                <a:lnTo>
                  <a:pt x="0" y="345567"/>
                </a:lnTo>
                <a:lnTo>
                  <a:pt x="0" y="309499"/>
                </a:lnTo>
                <a:lnTo>
                  <a:pt x="12636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507104" y="451866"/>
            <a:ext cx="285750" cy="346075"/>
          </a:xfrm>
          <a:custGeom>
            <a:avLst/>
            <a:gdLst/>
            <a:ahLst/>
            <a:cxnLst/>
            <a:rect l="l" t="t" r="r" b="b"/>
            <a:pathLst>
              <a:path w="285750" h="346075">
                <a:moveTo>
                  <a:pt x="126365" y="0"/>
                </a:moveTo>
                <a:lnTo>
                  <a:pt x="170053" y="0"/>
                </a:lnTo>
                <a:lnTo>
                  <a:pt x="285369" y="309499"/>
                </a:lnTo>
                <a:lnTo>
                  <a:pt x="285369" y="345567"/>
                </a:lnTo>
                <a:lnTo>
                  <a:pt x="0" y="345567"/>
                </a:lnTo>
                <a:lnTo>
                  <a:pt x="0" y="309499"/>
                </a:lnTo>
                <a:lnTo>
                  <a:pt x="12636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703445" y="449580"/>
            <a:ext cx="229235" cy="347980"/>
          </a:xfrm>
          <a:custGeom>
            <a:avLst/>
            <a:gdLst/>
            <a:ahLst/>
            <a:cxnLst/>
            <a:rect l="l" t="t" r="r" b="b"/>
            <a:pathLst>
              <a:path w="229235" h="347980">
                <a:moveTo>
                  <a:pt x="71881" y="0"/>
                </a:moveTo>
                <a:lnTo>
                  <a:pt x="142001" y="6207"/>
                </a:lnTo>
                <a:lnTo>
                  <a:pt x="190880" y="24892"/>
                </a:lnTo>
                <a:lnTo>
                  <a:pt x="219630" y="57102"/>
                </a:lnTo>
                <a:lnTo>
                  <a:pt x="229234" y="103505"/>
                </a:lnTo>
                <a:lnTo>
                  <a:pt x="223627" y="146298"/>
                </a:lnTo>
                <a:lnTo>
                  <a:pt x="206809" y="179583"/>
                </a:lnTo>
                <a:lnTo>
                  <a:pt x="178787" y="203357"/>
                </a:lnTo>
                <a:lnTo>
                  <a:pt x="139566" y="217622"/>
                </a:lnTo>
                <a:lnTo>
                  <a:pt x="89153" y="222377"/>
                </a:lnTo>
                <a:lnTo>
                  <a:pt x="83415" y="222279"/>
                </a:lnTo>
                <a:lnTo>
                  <a:pt x="76866" y="221980"/>
                </a:lnTo>
                <a:lnTo>
                  <a:pt x="69508" y="221466"/>
                </a:lnTo>
                <a:lnTo>
                  <a:pt x="61340" y="220725"/>
                </a:lnTo>
                <a:lnTo>
                  <a:pt x="61340" y="347853"/>
                </a:lnTo>
                <a:lnTo>
                  <a:pt x="0" y="347853"/>
                </a:lnTo>
                <a:lnTo>
                  <a:pt x="0" y="2540"/>
                </a:lnTo>
                <a:lnTo>
                  <a:pt x="29858" y="1393"/>
                </a:lnTo>
                <a:lnTo>
                  <a:pt x="51800" y="603"/>
                </a:lnTo>
                <a:lnTo>
                  <a:pt x="65811" y="146"/>
                </a:lnTo>
                <a:lnTo>
                  <a:pt x="718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952365" y="44716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302" y="0"/>
                </a:moveTo>
                <a:lnTo>
                  <a:pt x="164719" y="0"/>
                </a:lnTo>
                <a:lnTo>
                  <a:pt x="303911" y="350266"/>
                </a:lnTo>
                <a:lnTo>
                  <a:pt x="236474" y="350266"/>
                </a:lnTo>
                <a:lnTo>
                  <a:pt x="210693" y="280288"/>
                </a:lnTo>
                <a:lnTo>
                  <a:pt x="92329" y="280288"/>
                </a:lnTo>
                <a:lnTo>
                  <a:pt x="68707" y="350266"/>
                </a:lnTo>
                <a:lnTo>
                  <a:pt x="0" y="350266"/>
                </a:lnTo>
                <a:lnTo>
                  <a:pt x="1383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85800" y="911961"/>
            <a:ext cx="7010400" cy="52578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796028" y="3927347"/>
            <a:ext cx="3392424" cy="293065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14300" y="6163054"/>
            <a:ext cx="672084" cy="58216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10895" y="6163054"/>
            <a:ext cx="4466844" cy="58216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330200" y="6264351"/>
            <a:ext cx="421259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latin typeface="Trebuchet MS"/>
                <a:cs typeface="Trebuchet MS"/>
              </a:rPr>
              <a:t>δαμασκηνιά</a:t>
            </a:r>
            <a:r>
              <a:rPr dirty="0" sz="2800" spc="-75">
                <a:latin typeface="Trebuchet MS"/>
                <a:cs typeface="Trebuchet MS"/>
              </a:rPr>
              <a:t> </a:t>
            </a:r>
            <a:r>
              <a:rPr dirty="0" sz="2800" spc="-5">
                <a:latin typeface="Trebuchet MS"/>
                <a:cs typeface="Trebuchet MS"/>
              </a:rPr>
              <a:t>καλλωπιστική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0852" y="438023"/>
            <a:ext cx="2844139" cy="3662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224913" y="630301"/>
            <a:ext cx="109727" cy="1182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70808" y="55308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9" y="0"/>
                </a:moveTo>
                <a:lnTo>
                  <a:pt x="0" y="127380"/>
                </a:lnTo>
                <a:lnTo>
                  <a:pt x="83057" y="127380"/>
                </a:lnTo>
                <a:lnTo>
                  <a:pt x="4152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23773" y="520319"/>
            <a:ext cx="86220" cy="2020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79869" y="519683"/>
            <a:ext cx="86702" cy="2021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498725" y="499363"/>
            <a:ext cx="176402" cy="2501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870836" y="499363"/>
            <a:ext cx="176402" cy="2501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224913" y="498855"/>
            <a:ext cx="91567" cy="8699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87907" y="452119"/>
            <a:ext cx="294640" cy="345440"/>
          </a:xfrm>
          <a:custGeom>
            <a:avLst/>
            <a:gdLst/>
            <a:ahLst/>
            <a:cxnLst/>
            <a:rect l="l" t="t" r="r" b="b"/>
            <a:pathLst>
              <a:path w="294640" h="345440">
                <a:moveTo>
                  <a:pt x="0" y="0"/>
                </a:moveTo>
                <a:lnTo>
                  <a:pt x="65341" y="0"/>
                </a:lnTo>
                <a:lnTo>
                  <a:pt x="147434" y="147192"/>
                </a:lnTo>
                <a:lnTo>
                  <a:pt x="229527" y="0"/>
                </a:lnTo>
                <a:lnTo>
                  <a:pt x="294157" y="0"/>
                </a:lnTo>
                <a:lnTo>
                  <a:pt x="178333" y="203834"/>
                </a:lnTo>
                <a:lnTo>
                  <a:pt x="178333" y="345313"/>
                </a:lnTo>
                <a:lnTo>
                  <a:pt x="117005" y="345313"/>
                </a:lnTo>
                <a:lnTo>
                  <a:pt x="117005" y="20383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164460" y="448563"/>
            <a:ext cx="233679" cy="349250"/>
          </a:xfrm>
          <a:custGeom>
            <a:avLst/>
            <a:gdLst/>
            <a:ahLst/>
            <a:cxnLst/>
            <a:rect l="l" t="t" r="r" b="b"/>
            <a:pathLst>
              <a:path w="233680" h="349250">
                <a:moveTo>
                  <a:pt x="97789" y="0"/>
                </a:moveTo>
                <a:lnTo>
                  <a:pt x="145653" y="5794"/>
                </a:lnTo>
                <a:lnTo>
                  <a:pt x="181990" y="23113"/>
                </a:lnTo>
                <a:lnTo>
                  <a:pt x="210565" y="68798"/>
                </a:lnTo>
                <a:lnTo>
                  <a:pt x="212470" y="88900"/>
                </a:lnTo>
                <a:lnTo>
                  <a:pt x="209754" y="108380"/>
                </a:lnTo>
                <a:lnTo>
                  <a:pt x="201596" y="125682"/>
                </a:lnTo>
                <a:lnTo>
                  <a:pt x="187985" y="140817"/>
                </a:lnTo>
                <a:lnTo>
                  <a:pt x="168909" y="153797"/>
                </a:lnTo>
                <a:lnTo>
                  <a:pt x="197080" y="167943"/>
                </a:lnTo>
                <a:lnTo>
                  <a:pt x="217201" y="188102"/>
                </a:lnTo>
                <a:lnTo>
                  <a:pt x="229274" y="214286"/>
                </a:lnTo>
                <a:lnTo>
                  <a:pt x="233299" y="246507"/>
                </a:lnTo>
                <a:lnTo>
                  <a:pt x="231062" y="268892"/>
                </a:lnTo>
                <a:lnTo>
                  <a:pt x="213207" y="306282"/>
                </a:lnTo>
                <a:lnTo>
                  <a:pt x="178512" y="333384"/>
                </a:lnTo>
                <a:lnTo>
                  <a:pt x="132550" y="347152"/>
                </a:lnTo>
                <a:lnTo>
                  <a:pt x="105663" y="348869"/>
                </a:lnTo>
                <a:lnTo>
                  <a:pt x="0" y="348869"/>
                </a:lnTo>
                <a:lnTo>
                  <a:pt x="0" y="3556"/>
                </a:lnTo>
                <a:lnTo>
                  <a:pt x="36621" y="1982"/>
                </a:lnTo>
                <a:lnTo>
                  <a:pt x="65135" y="873"/>
                </a:lnTo>
                <a:lnTo>
                  <a:pt x="85528" y="216"/>
                </a:lnTo>
                <a:lnTo>
                  <a:pt x="9778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061080" y="44716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302" y="0"/>
                </a:moveTo>
                <a:lnTo>
                  <a:pt x="164719" y="0"/>
                </a:lnTo>
                <a:lnTo>
                  <a:pt x="303910" y="350266"/>
                </a:lnTo>
                <a:lnTo>
                  <a:pt x="236473" y="350266"/>
                </a:lnTo>
                <a:lnTo>
                  <a:pt x="210693" y="280288"/>
                </a:lnTo>
                <a:lnTo>
                  <a:pt x="92329" y="280288"/>
                </a:lnTo>
                <a:lnTo>
                  <a:pt x="68706" y="350266"/>
                </a:lnTo>
                <a:lnTo>
                  <a:pt x="0" y="350266"/>
                </a:lnTo>
                <a:lnTo>
                  <a:pt x="1383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758820" y="447166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5" h="350520">
                <a:moveTo>
                  <a:pt x="135381" y="0"/>
                </a:moveTo>
                <a:lnTo>
                  <a:pt x="163703" y="0"/>
                </a:lnTo>
                <a:lnTo>
                  <a:pt x="300101" y="350266"/>
                </a:lnTo>
                <a:lnTo>
                  <a:pt x="229489" y="350266"/>
                </a:lnTo>
                <a:lnTo>
                  <a:pt x="148844" y="116967"/>
                </a:lnTo>
                <a:lnTo>
                  <a:pt x="69087" y="350266"/>
                </a:lnTo>
                <a:lnTo>
                  <a:pt x="0" y="350266"/>
                </a:lnTo>
                <a:lnTo>
                  <a:pt x="1353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487805" y="447166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5" h="350520">
                <a:moveTo>
                  <a:pt x="135381" y="0"/>
                </a:moveTo>
                <a:lnTo>
                  <a:pt x="163702" y="0"/>
                </a:lnTo>
                <a:lnTo>
                  <a:pt x="299974" y="350266"/>
                </a:lnTo>
                <a:lnTo>
                  <a:pt x="229488" y="350266"/>
                </a:lnTo>
                <a:lnTo>
                  <a:pt x="148844" y="116967"/>
                </a:lnTo>
                <a:lnTo>
                  <a:pt x="69087" y="350266"/>
                </a:lnTo>
                <a:lnTo>
                  <a:pt x="0" y="350266"/>
                </a:lnTo>
                <a:lnTo>
                  <a:pt x="1353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84516" y="447166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5" h="350520">
                <a:moveTo>
                  <a:pt x="135394" y="0"/>
                </a:moveTo>
                <a:lnTo>
                  <a:pt x="163715" y="0"/>
                </a:lnTo>
                <a:lnTo>
                  <a:pt x="299986" y="350266"/>
                </a:lnTo>
                <a:lnTo>
                  <a:pt x="229501" y="350266"/>
                </a:lnTo>
                <a:lnTo>
                  <a:pt x="148856" y="116967"/>
                </a:lnTo>
                <a:lnTo>
                  <a:pt x="69113" y="350266"/>
                </a:lnTo>
                <a:lnTo>
                  <a:pt x="0" y="350266"/>
                </a:lnTo>
                <a:lnTo>
                  <a:pt x="13539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435986" y="445769"/>
            <a:ext cx="302260" cy="358140"/>
          </a:xfrm>
          <a:custGeom>
            <a:avLst/>
            <a:gdLst/>
            <a:ahLst/>
            <a:cxnLst/>
            <a:rect l="l" t="t" r="r" b="b"/>
            <a:pathLst>
              <a:path w="302260" h="358140">
                <a:moveTo>
                  <a:pt x="148844" y="0"/>
                </a:moveTo>
                <a:lnTo>
                  <a:pt x="214074" y="11445"/>
                </a:lnTo>
                <a:lnTo>
                  <a:pt x="262255" y="45846"/>
                </a:lnTo>
                <a:lnTo>
                  <a:pt x="291972" y="101298"/>
                </a:lnTo>
                <a:lnTo>
                  <a:pt x="301879" y="175894"/>
                </a:lnTo>
                <a:lnTo>
                  <a:pt x="299305" y="215925"/>
                </a:lnTo>
                <a:lnTo>
                  <a:pt x="278679" y="282461"/>
                </a:lnTo>
                <a:lnTo>
                  <a:pt x="237813" y="330253"/>
                </a:lnTo>
                <a:lnTo>
                  <a:pt x="179468" y="354585"/>
                </a:lnTo>
                <a:lnTo>
                  <a:pt x="143890" y="357631"/>
                </a:lnTo>
                <a:lnTo>
                  <a:pt x="110837" y="354562"/>
                </a:lnTo>
                <a:lnTo>
                  <a:pt x="57255" y="330039"/>
                </a:lnTo>
                <a:lnTo>
                  <a:pt x="20627" y="281961"/>
                </a:lnTo>
                <a:lnTo>
                  <a:pt x="2287" y="215616"/>
                </a:lnTo>
                <a:lnTo>
                  <a:pt x="0" y="175894"/>
                </a:lnTo>
                <a:lnTo>
                  <a:pt x="2524" y="140531"/>
                </a:lnTo>
                <a:lnTo>
                  <a:pt x="22717" y="78186"/>
                </a:lnTo>
                <a:lnTo>
                  <a:pt x="62368" y="28771"/>
                </a:lnTo>
                <a:lnTo>
                  <a:pt x="116574" y="3192"/>
                </a:lnTo>
                <a:lnTo>
                  <a:pt x="1488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808098" y="445769"/>
            <a:ext cx="302260" cy="358140"/>
          </a:xfrm>
          <a:custGeom>
            <a:avLst/>
            <a:gdLst/>
            <a:ahLst/>
            <a:cxnLst/>
            <a:rect l="l" t="t" r="r" b="b"/>
            <a:pathLst>
              <a:path w="302260" h="358140">
                <a:moveTo>
                  <a:pt x="148844" y="0"/>
                </a:moveTo>
                <a:lnTo>
                  <a:pt x="214074" y="11445"/>
                </a:lnTo>
                <a:lnTo>
                  <a:pt x="262255" y="45846"/>
                </a:lnTo>
                <a:lnTo>
                  <a:pt x="291972" y="101298"/>
                </a:lnTo>
                <a:lnTo>
                  <a:pt x="301878" y="175894"/>
                </a:lnTo>
                <a:lnTo>
                  <a:pt x="299305" y="215925"/>
                </a:lnTo>
                <a:lnTo>
                  <a:pt x="278679" y="282461"/>
                </a:lnTo>
                <a:lnTo>
                  <a:pt x="237813" y="330253"/>
                </a:lnTo>
                <a:lnTo>
                  <a:pt x="179468" y="354585"/>
                </a:lnTo>
                <a:lnTo>
                  <a:pt x="143890" y="357631"/>
                </a:lnTo>
                <a:lnTo>
                  <a:pt x="110837" y="354562"/>
                </a:lnTo>
                <a:lnTo>
                  <a:pt x="57255" y="330039"/>
                </a:lnTo>
                <a:lnTo>
                  <a:pt x="20627" y="281961"/>
                </a:lnTo>
                <a:lnTo>
                  <a:pt x="2287" y="215616"/>
                </a:lnTo>
                <a:lnTo>
                  <a:pt x="0" y="175894"/>
                </a:lnTo>
                <a:lnTo>
                  <a:pt x="2524" y="140531"/>
                </a:lnTo>
                <a:lnTo>
                  <a:pt x="22717" y="78186"/>
                </a:lnTo>
                <a:lnTo>
                  <a:pt x="62368" y="28771"/>
                </a:lnTo>
                <a:lnTo>
                  <a:pt x="116574" y="3192"/>
                </a:lnTo>
                <a:lnTo>
                  <a:pt x="1488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20852" y="438023"/>
            <a:ext cx="348615" cy="366395"/>
          </a:xfrm>
          <a:custGeom>
            <a:avLst/>
            <a:gdLst/>
            <a:ahLst/>
            <a:cxnLst/>
            <a:rect l="l" t="t" r="r" b="b"/>
            <a:pathLst>
              <a:path w="348615" h="366395">
                <a:moveTo>
                  <a:pt x="143890" y="0"/>
                </a:moveTo>
                <a:lnTo>
                  <a:pt x="204749" y="0"/>
                </a:lnTo>
                <a:lnTo>
                  <a:pt x="204749" y="35813"/>
                </a:lnTo>
                <a:lnTo>
                  <a:pt x="236829" y="39979"/>
                </a:lnTo>
                <a:lnTo>
                  <a:pt x="289668" y="61263"/>
                </a:lnTo>
                <a:lnTo>
                  <a:pt x="326942" y="99296"/>
                </a:lnTo>
                <a:lnTo>
                  <a:pt x="345812" y="150885"/>
                </a:lnTo>
                <a:lnTo>
                  <a:pt x="348170" y="181610"/>
                </a:lnTo>
                <a:lnTo>
                  <a:pt x="345782" y="211494"/>
                </a:lnTo>
                <a:lnTo>
                  <a:pt x="326674" y="263120"/>
                </a:lnTo>
                <a:lnTo>
                  <a:pt x="289051" y="303057"/>
                </a:lnTo>
                <a:lnTo>
                  <a:pt x="236448" y="325830"/>
                </a:lnTo>
                <a:lnTo>
                  <a:pt x="204749" y="330453"/>
                </a:lnTo>
                <a:lnTo>
                  <a:pt x="204749" y="366267"/>
                </a:lnTo>
                <a:lnTo>
                  <a:pt x="143890" y="366267"/>
                </a:lnTo>
                <a:lnTo>
                  <a:pt x="143890" y="330453"/>
                </a:lnTo>
                <a:lnTo>
                  <a:pt x="111796" y="326288"/>
                </a:lnTo>
                <a:lnTo>
                  <a:pt x="58837" y="305004"/>
                </a:lnTo>
                <a:lnTo>
                  <a:pt x="21356" y="267122"/>
                </a:lnTo>
                <a:lnTo>
                  <a:pt x="2372" y="215739"/>
                </a:lnTo>
                <a:lnTo>
                  <a:pt x="0" y="185165"/>
                </a:lnTo>
                <a:lnTo>
                  <a:pt x="2402" y="155203"/>
                </a:lnTo>
                <a:lnTo>
                  <a:pt x="21624" y="103423"/>
                </a:lnTo>
                <a:lnTo>
                  <a:pt x="59455" y="63317"/>
                </a:lnTo>
                <a:lnTo>
                  <a:pt x="112177" y="40457"/>
                </a:lnTo>
                <a:lnTo>
                  <a:pt x="143890" y="35813"/>
                </a:lnTo>
                <a:lnTo>
                  <a:pt x="14389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507104" y="447166"/>
            <a:ext cx="1749171" cy="35496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062092" y="55308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9" y="0"/>
                </a:moveTo>
                <a:lnTo>
                  <a:pt x="0" y="127380"/>
                </a:lnTo>
                <a:lnTo>
                  <a:pt x="83058" y="127380"/>
                </a:lnTo>
                <a:lnTo>
                  <a:pt x="4152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453509" y="543687"/>
            <a:ext cx="151130" cy="201930"/>
          </a:xfrm>
          <a:custGeom>
            <a:avLst/>
            <a:gdLst/>
            <a:ahLst/>
            <a:cxnLst/>
            <a:rect l="l" t="t" r="r" b="b"/>
            <a:pathLst>
              <a:path w="151129" h="201929">
                <a:moveTo>
                  <a:pt x="77850" y="0"/>
                </a:moveTo>
                <a:lnTo>
                  <a:pt x="0" y="201675"/>
                </a:lnTo>
                <a:lnTo>
                  <a:pt x="151002" y="201675"/>
                </a:lnTo>
                <a:lnTo>
                  <a:pt x="7785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575684" y="543687"/>
            <a:ext cx="151130" cy="201930"/>
          </a:xfrm>
          <a:custGeom>
            <a:avLst/>
            <a:gdLst/>
            <a:ahLst/>
            <a:cxnLst/>
            <a:rect l="l" t="t" r="r" b="b"/>
            <a:pathLst>
              <a:path w="151129" h="201929">
                <a:moveTo>
                  <a:pt x="77850" y="0"/>
                </a:moveTo>
                <a:lnTo>
                  <a:pt x="0" y="201675"/>
                </a:lnTo>
                <a:lnTo>
                  <a:pt x="151002" y="201675"/>
                </a:lnTo>
                <a:lnTo>
                  <a:pt x="7785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763896" y="503301"/>
            <a:ext cx="106933" cy="1148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099940" y="452119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5" h="350520">
                <a:moveTo>
                  <a:pt x="0" y="0"/>
                </a:moveTo>
                <a:lnTo>
                  <a:pt x="29210" y="0"/>
                </a:lnTo>
                <a:lnTo>
                  <a:pt x="192659" y="208025"/>
                </a:lnTo>
                <a:lnTo>
                  <a:pt x="192659" y="0"/>
                </a:lnTo>
                <a:lnTo>
                  <a:pt x="251587" y="0"/>
                </a:lnTo>
                <a:lnTo>
                  <a:pt x="251587" y="350012"/>
                </a:lnTo>
                <a:lnTo>
                  <a:pt x="226441" y="350012"/>
                </a:lnTo>
                <a:lnTo>
                  <a:pt x="58674" y="131444"/>
                </a:lnTo>
                <a:lnTo>
                  <a:pt x="58674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825621" y="452119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79" h="345440">
                <a:moveTo>
                  <a:pt x="0" y="0"/>
                </a:moveTo>
                <a:lnTo>
                  <a:pt x="220471" y="0"/>
                </a:lnTo>
                <a:lnTo>
                  <a:pt x="220471" y="53975"/>
                </a:lnTo>
                <a:lnTo>
                  <a:pt x="61340" y="53975"/>
                </a:lnTo>
                <a:lnTo>
                  <a:pt x="61340" y="135127"/>
                </a:lnTo>
                <a:lnTo>
                  <a:pt x="175640" y="135127"/>
                </a:lnTo>
                <a:lnTo>
                  <a:pt x="175640" y="187325"/>
                </a:lnTo>
                <a:lnTo>
                  <a:pt x="61340" y="187325"/>
                </a:lnTo>
                <a:lnTo>
                  <a:pt x="61340" y="290829"/>
                </a:lnTo>
                <a:lnTo>
                  <a:pt x="217677" y="290829"/>
                </a:lnTo>
                <a:lnTo>
                  <a:pt x="217677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384928" y="451866"/>
            <a:ext cx="285750" cy="346075"/>
          </a:xfrm>
          <a:custGeom>
            <a:avLst/>
            <a:gdLst/>
            <a:ahLst/>
            <a:cxnLst/>
            <a:rect l="l" t="t" r="r" b="b"/>
            <a:pathLst>
              <a:path w="285750" h="346075">
                <a:moveTo>
                  <a:pt x="126365" y="0"/>
                </a:moveTo>
                <a:lnTo>
                  <a:pt x="170053" y="0"/>
                </a:lnTo>
                <a:lnTo>
                  <a:pt x="285369" y="309499"/>
                </a:lnTo>
                <a:lnTo>
                  <a:pt x="285369" y="345567"/>
                </a:lnTo>
                <a:lnTo>
                  <a:pt x="0" y="345567"/>
                </a:lnTo>
                <a:lnTo>
                  <a:pt x="0" y="309499"/>
                </a:lnTo>
                <a:lnTo>
                  <a:pt x="12636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507104" y="451866"/>
            <a:ext cx="285750" cy="346075"/>
          </a:xfrm>
          <a:custGeom>
            <a:avLst/>
            <a:gdLst/>
            <a:ahLst/>
            <a:cxnLst/>
            <a:rect l="l" t="t" r="r" b="b"/>
            <a:pathLst>
              <a:path w="285750" h="346075">
                <a:moveTo>
                  <a:pt x="126365" y="0"/>
                </a:moveTo>
                <a:lnTo>
                  <a:pt x="170053" y="0"/>
                </a:lnTo>
                <a:lnTo>
                  <a:pt x="285369" y="309499"/>
                </a:lnTo>
                <a:lnTo>
                  <a:pt x="285369" y="345567"/>
                </a:lnTo>
                <a:lnTo>
                  <a:pt x="0" y="345567"/>
                </a:lnTo>
                <a:lnTo>
                  <a:pt x="0" y="309499"/>
                </a:lnTo>
                <a:lnTo>
                  <a:pt x="12636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703445" y="449580"/>
            <a:ext cx="229235" cy="347980"/>
          </a:xfrm>
          <a:custGeom>
            <a:avLst/>
            <a:gdLst/>
            <a:ahLst/>
            <a:cxnLst/>
            <a:rect l="l" t="t" r="r" b="b"/>
            <a:pathLst>
              <a:path w="229235" h="347980">
                <a:moveTo>
                  <a:pt x="71881" y="0"/>
                </a:moveTo>
                <a:lnTo>
                  <a:pt x="142001" y="6207"/>
                </a:lnTo>
                <a:lnTo>
                  <a:pt x="190880" y="24892"/>
                </a:lnTo>
                <a:lnTo>
                  <a:pt x="219630" y="57102"/>
                </a:lnTo>
                <a:lnTo>
                  <a:pt x="229234" y="103505"/>
                </a:lnTo>
                <a:lnTo>
                  <a:pt x="223627" y="146298"/>
                </a:lnTo>
                <a:lnTo>
                  <a:pt x="206809" y="179583"/>
                </a:lnTo>
                <a:lnTo>
                  <a:pt x="178787" y="203357"/>
                </a:lnTo>
                <a:lnTo>
                  <a:pt x="139566" y="217622"/>
                </a:lnTo>
                <a:lnTo>
                  <a:pt x="89153" y="222377"/>
                </a:lnTo>
                <a:lnTo>
                  <a:pt x="83415" y="222279"/>
                </a:lnTo>
                <a:lnTo>
                  <a:pt x="76866" y="221980"/>
                </a:lnTo>
                <a:lnTo>
                  <a:pt x="69508" y="221466"/>
                </a:lnTo>
                <a:lnTo>
                  <a:pt x="61340" y="220725"/>
                </a:lnTo>
                <a:lnTo>
                  <a:pt x="61340" y="347853"/>
                </a:lnTo>
                <a:lnTo>
                  <a:pt x="0" y="347853"/>
                </a:lnTo>
                <a:lnTo>
                  <a:pt x="0" y="2540"/>
                </a:lnTo>
                <a:lnTo>
                  <a:pt x="29858" y="1393"/>
                </a:lnTo>
                <a:lnTo>
                  <a:pt x="51800" y="603"/>
                </a:lnTo>
                <a:lnTo>
                  <a:pt x="65811" y="146"/>
                </a:lnTo>
                <a:lnTo>
                  <a:pt x="718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952365" y="44716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302" y="0"/>
                </a:moveTo>
                <a:lnTo>
                  <a:pt x="164719" y="0"/>
                </a:lnTo>
                <a:lnTo>
                  <a:pt x="303911" y="350266"/>
                </a:lnTo>
                <a:lnTo>
                  <a:pt x="236474" y="350266"/>
                </a:lnTo>
                <a:lnTo>
                  <a:pt x="210693" y="280288"/>
                </a:lnTo>
                <a:lnTo>
                  <a:pt x="92329" y="280288"/>
                </a:lnTo>
                <a:lnTo>
                  <a:pt x="68707" y="350266"/>
                </a:lnTo>
                <a:lnTo>
                  <a:pt x="0" y="350266"/>
                </a:lnTo>
                <a:lnTo>
                  <a:pt x="1383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1775" y="2256655"/>
            <a:ext cx="8115300" cy="45720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0" y="891538"/>
            <a:ext cx="5225796" cy="59527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684361" y="1562555"/>
            <a:ext cx="1850447" cy="32546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5659882" y="1486865"/>
            <a:ext cx="187515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 b="0">
                <a:solidFill>
                  <a:srgbClr val="000000"/>
                </a:solidFill>
                <a:latin typeface="Trebuchet MS"/>
                <a:cs typeface="Trebuchet MS"/>
              </a:rPr>
              <a:t>κου</a:t>
            </a:r>
            <a:r>
              <a:rPr dirty="0" sz="2800" spc="-15" b="0">
                <a:solidFill>
                  <a:srgbClr val="000000"/>
                </a:solidFill>
                <a:latin typeface="Trebuchet MS"/>
                <a:cs typeface="Trebuchet MS"/>
              </a:rPr>
              <a:t>τ</a:t>
            </a:r>
            <a:r>
              <a:rPr dirty="0" sz="2800" spc="-5" b="0">
                <a:solidFill>
                  <a:srgbClr val="000000"/>
                </a:solidFill>
                <a:latin typeface="Trebuchet MS"/>
                <a:cs typeface="Trebuchet MS"/>
              </a:rPr>
              <a:t>σου</a:t>
            </a:r>
            <a:r>
              <a:rPr dirty="0" sz="2800" spc="-20" b="0">
                <a:solidFill>
                  <a:srgbClr val="000000"/>
                </a:solidFill>
                <a:latin typeface="Trebuchet MS"/>
                <a:cs typeface="Trebuchet MS"/>
              </a:rPr>
              <a:t>π</a:t>
            </a:r>
            <a:r>
              <a:rPr dirty="0" sz="2800" spc="-5" b="0">
                <a:solidFill>
                  <a:srgbClr val="000000"/>
                </a:solidFill>
                <a:latin typeface="Trebuchet MS"/>
                <a:cs typeface="Trebuchet MS"/>
              </a:rPr>
              <a:t>ιά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0852" y="510031"/>
            <a:ext cx="3147415" cy="3662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224913" y="702309"/>
            <a:ext cx="109727" cy="1182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474084" y="62509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8" y="0"/>
                </a:moveTo>
                <a:lnTo>
                  <a:pt x="0" y="127380"/>
                </a:lnTo>
                <a:lnTo>
                  <a:pt x="83057" y="127380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79869" y="591693"/>
            <a:ext cx="86702" cy="2021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23773" y="592327"/>
            <a:ext cx="86220" cy="2020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498725" y="571373"/>
            <a:ext cx="176402" cy="2501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870836" y="571373"/>
            <a:ext cx="176402" cy="2501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224913" y="570865"/>
            <a:ext cx="91567" cy="869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87907" y="524129"/>
            <a:ext cx="294640" cy="345440"/>
          </a:xfrm>
          <a:custGeom>
            <a:avLst/>
            <a:gdLst/>
            <a:ahLst/>
            <a:cxnLst/>
            <a:rect l="l" t="t" r="r" b="b"/>
            <a:pathLst>
              <a:path w="294640" h="345440">
                <a:moveTo>
                  <a:pt x="0" y="0"/>
                </a:moveTo>
                <a:lnTo>
                  <a:pt x="65341" y="0"/>
                </a:lnTo>
                <a:lnTo>
                  <a:pt x="147434" y="147193"/>
                </a:lnTo>
                <a:lnTo>
                  <a:pt x="229527" y="0"/>
                </a:lnTo>
                <a:lnTo>
                  <a:pt x="294157" y="0"/>
                </a:lnTo>
                <a:lnTo>
                  <a:pt x="178333" y="203835"/>
                </a:lnTo>
                <a:lnTo>
                  <a:pt x="178333" y="345313"/>
                </a:lnTo>
                <a:lnTo>
                  <a:pt x="117005" y="345313"/>
                </a:lnTo>
                <a:lnTo>
                  <a:pt x="117005" y="20383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164460" y="520573"/>
            <a:ext cx="233679" cy="349250"/>
          </a:xfrm>
          <a:custGeom>
            <a:avLst/>
            <a:gdLst/>
            <a:ahLst/>
            <a:cxnLst/>
            <a:rect l="l" t="t" r="r" b="b"/>
            <a:pathLst>
              <a:path w="233680" h="349250">
                <a:moveTo>
                  <a:pt x="97789" y="0"/>
                </a:moveTo>
                <a:lnTo>
                  <a:pt x="145653" y="5794"/>
                </a:lnTo>
                <a:lnTo>
                  <a:pt x="181990" y="23113"/>
                </a:lnTo>
                <a:lnTo>
                  <a:pt x="210565" y="68798"/>
                </a:lnTo>
                <a:lnTo>
                  <a:pt x="212470" y="88900"/>
                </a:lnTo>
                <a:lnTo>
                  <a:pt x="209754" y="108380"/>
                </a:lnTo>
                <a:lnTo>
                  <a:pt x="201596" y="125682"/>
                </a:lnTo>
                <a:lnTo>
                  <a:pt x="187985" y="140817"/>
                </a:lnTo>
                <a:lnTo>
                  <a:pt x="168909" y="153797"/>
                </a:lnTo>
                <a:lnTo>
                  <a:pt x="197080" y="167943"/>
                </a:lnTo>
                <a:lnTo>
                  <a:pt x="217201" y="188102"/>
                </a:lnTo>
                <a:lnTo>
                  <a:pt x="229274" y="214286"/>
                </a:lnTo>
                <a:lnTo>
                  <a:pt x="233299" y="246506"/>
                </a:lnTo>
                <a:lnTo>
                  <a:pt x="231062" y="268892"/>
                </a:lnTo>
                <a:lnTo>
                  <a:pt x="213207" y="306282"/>
                </a:lnTo>
                <a:lnTo>
                  <a:pt x="178512" y="333384"/>
                </a:lnTo>
                <a:lnTo>
                  <a:pt x="132550" y="347152"/>
                </a:lnTo>
                <a:lnTo>
                  <a:pt x="105663" y="348868"/>
                </a:lnTo>
                <a:lnTo>
                  <a:pt x="0" y="348868"/>
                </a:lnTo>
                <a:lnTo>
                  <a:pt x="0" y="3555"/>
                </a:lnTo>
                <a:lnTo>
                  <a:pt x="36621" y="1982"/>
                </a:lnTo>
                <a:lnTo>
                  <a:pt x="65135" y="873"/>
                </a:lnTo>
                <a:lnTo>
                  <a:pt x="85528" y="216"/>
                </a:lnTo>
                <a:lnTo>
                  <a:pt x="9778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364357" y="51917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19">
                <a:moveTo>
                  <a:pt x="138302" y="0"/>
                </a:moveTo>
                <a:lnTo>
                  <a:pt x="164718" y="0"/>
                </a:lnTo>
                <a:lnTo>
                  <a:pt x="303910" y="350265"/>
                </a:lnTo>
                <a:lnTo>
                  <a:pt x="236473" y="350265"/>
                </a:lnTo>
                <a:lnTo>
                  <a:pt x="210692" y="280288"/>
                </a:lnTo>
                <a:lnTo>
                  <a:pt x="92328" y="280288"/>
                </a:lnTo>
                <a:lnTo>
                  <a:pt x="68706" y="350265"/>
                </a:lnTo>
                <a:lnTo>
                  <a:pt x="0" y="350265"/>
                </a:lnTo>
                <a:lnTo>
                  <a:pt x="1383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062097" y="519176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4" h="350519">
                <a:moveTo>
                  <a:pt x="135381" y="0"/>
                </a:moveTo>
                <a:lnTo>
                  <a:pt x="163702" y="0"/>
                </a:lnTo>
                <a:lnTo>
                  <a:pt x="299974" y="350265"/>
                </a:lnTo>
                <a:lnTo>
                  <a:pt x="229488" y="350265"/>
                </a:lnTo>
                <a:lnTo>
                  <a:pt x="148844" y="116966"/>
                </a:lnTo>
                <a:lnTo>
                  <a:pt x="69087" y="350265"/>
                </a:lnTo>
                <a:lnTo>
                  <a:pt x="0" y="350265"/>
                </a:lnTo>
                <a:lnTo>
                  <a:pt x="1353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758820" y="519176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5" h="350519">
                <a:moveTo>
                  <a:pt x="135381" y="0"/>
                </a:moveTo>
                <a:lnTo>
                  <a:pt x="163703" y="0"/>
                </a:lnTo>
                <a:lnTo>
                  <a:pt x="300101" y="350265"/>
                </a:lnTo>
                <a:lnTo>
                  <a:pt x="229489" y="350265"/>
                </a:lnTo>
                <a:lnTo>
                  <a:pt x="148844" y="116966"/>
                </a:lnTo>
                <a:lnTo>
                  <a:pt x="69087" y="350265"/>
                </a:lnTo>
                <a:lnTo>
                  <a:pt x="0" y="350265"/>
                </a:lnTo>
                <a:lnTo>
                  <a:pt x="1353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487805" y="519176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5" h="350519">
                <a:moveTo>
                  <a:pt x="135381" y="0"/>
                </a:moveTo>
                <a:lnTo>
                  <a:pt x="163702" y="0"/>
                </a:lnTo>
                <a:lnTo>
                  <a:pt x="299974" y="350265"/>
                </a:lnTo>
                <a:lnTo>
                  <a:pt x="229488" y="350265"/>
                </a:lnTo>
                <a:lnTo>
                  <a:pt x="148844" y="116966"/>
                </a:lnTo>
                <a:lnTo>
                  <a:pt x="69087" y="350265"/>
                </a:lnTo>
                <a:lnTo>
                  <a:pt x="0" y="350265"/>
                </a:lnTo>
                <a:lnTo>
                  <a:pt x="1353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184516" y="519176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5" h="350519">
                <a:moveTo>
                  <a:pt x="135394" y="0"/>
                </a:moveTo>
                <a:lnTo>
                  <a:pt x="163715" y="0"/>
                </a:lnTo>
                <a:lnTo>
                  <a:pt x="299986" y="350265"/>
                </a:lnTo>
                <a:lnTo>
                  <a:pt x="229501" y="350265"/>
                </a:lnTo>
                <a:lnTo>
                  <a:pt x="148856" y="116966"/>
                </a:lnTo>
                <a:lnTo>
                  <a:pt x="69113" y="350265"/>
                </a:lnTo>
                <a:lnTo>
                  <a:pt x="0" y="350265"/>
                </a:lnTo>
                <a:lnTo>
                  <a:pt x="13539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435986" y="517779"/>
            <a:ext cx="302260" cy="358140"/>
          </a:xfrm>
          <a:custGeom>
            <a:avLst/>
            <a:gdLst/>
            <a:ahLst/>
            <a:cxnLst/>
            <a:rect l="l" t="t" r="r" b="b"/>
            <a:pathLst>
              <a:path w="302260" h="358140">
                <a:moveTo>
                  <a:pt x="148844" y="0"/>
                </a:moveTo>
                <a:lnTo>
                  <a:pt x="214074" y="11445"/>
                </a:lnTo>
                <a:lnTo>
                  <a:pt x="262255" y="45847"/>
                </a:lnTo>
                <a:lnTo>
                  <a:pt x="291972" y="101298"/>
                </a:lnTo>
                <a:lnTo>
                  <a:pt x="301879" y="175895"/>
                </a:lnTo>
                <a:lnTo>
                  <a:pt x="299305" y="215925"/>
                </a:lnTo>
                <a:lnTo>
                  <a:pt x="278679" y="282461"/>
                </a:lnTo>
                <a:lnTo>
                  <a:pt x="237813" y="330253"/>
                </a:lnTo>
                <a:lnTo>
                  <a:pt x="179468" y="354585"/>
                </a:lnTo>
                <a:lnTo>
                  <a:pt x="143890" y="357632"/>
                </a:lnTo>
                <a:lnTo>
                  <a:pt x="110837" y="354562"/>
                </a:lnTo>
                <a:lnTo>
                  <a:pt x="57255" y="330039"/>
                </a:lnTo>
                <a:lnTo>
                  <a:pt x="20627" y="281961"/>
                </a:lnTo>
                <a:lnTo>
                  <a:pt x="2287" y="215616"/>
                </a:lnTo>
                <a:lnTo>
                  <a:pt x="0" y="175895"/>
                </a:lnTo>
                <a:lnTo>
                  <a:pt x="2524" y="140531"/>
                </a:lnTo>
                <a:lnTo>
                  <a:pt x="22717" y="78186"/>
                </a:lnTo>
                <a:lnTo>
                  <a:pt x="62368" y="28771"/>
                </a:lnTo>
                <a:lnTo>
                  <a:pt x="116574" y="3192"/>
                </a:lnTo>
                <a:lnTo>
                  <a:pt x="1488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808098" y="517779"/>
            <a:ext cx="302260" cy="358140"/>
          </a:xfrm>
          <a:custGeom>
            <a:avLst/>
            <a:gdLst/>
            <a:ahLst/>
            <a:cxnLst/>
            <a:rect l="l" t="t" r="r" b="b"/>
            <a:pathLst>
              <a:path w="302260" h="358140">
                <a:moveTo>
                  <a:pt x="148844" y="0"/>
                </a:moveTo>
                <a:lnTo>
                  <a:pt x="214074" y="11445"/>
                </a:lnTo>
                <a:lnTo>
                  <a:pt x="262255" y="45847"/>
                </a:lnTo>
                <a:lnTo>
                  <a:pt x="291972" y="101298"/>
                </a:lnTo>
                <a:lnTo>
                  <a:pt x="301878" y="175895"/>
                </a:lnTo>
                <a:lnTo>
                  <a:pt x="299305" y="215925"/>
                </a:lnTo>
                <a:lnTo>
                  <a:pt x="278679" y="282461"/>
                </a:lnTo>
                <a:lnTo>
                  <a:pt x="237813" y="330253"/>
                </a:lnTo>
                <a:lnTo>
                  <a:pt x="179468" y="354585"/>
                </a:lnTo>
                <a:lnTo>
                  <a:pt x="143890" y="357632"/>
                </a:lnTo>
                <a:lnTo>
                  <a:pt x="110837" y="354562"/>
                </a:lnTo>
                <a:lnTo>
                  <a:pt x="57255" y="330039"/>
                </a:lnTo>
                <a:lnTo>
                  <a:pt x="20627" y="281961"/>
                </a:lnTo>
                <a:lnTo>
                  <a:pt x="2287" y="215616"/>
                </a:lnTo>
                <a:lnTo>
                  <a:pt x="0" y="175895"/>
                </a:lnTo>
                <a:lnTo>
                  <a:pt x="2524" y="140531"/>
                </a:lnTo>
                <a:lnTo>
                  <a:pt x="22717" y="78186"/>
                </a:lnTo>
                <a:lnTo>
                  <a:pt x="62368" y="28771"/>
                </a:lnTo>
                <a:lnTo>
                  <a:pt x="116574" y="3192"/>
                </a:lnTo>
                <a:lnTo>
                  <a:pt x="1488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20852" y="510031"/>
            <a:ext cx="348615" cy="366395"/>
          </a:xfrm>
          <a:custGeom>
            <a:avLst/>
            <a:gdLst/>
            <a:ahLst/>
            <a:cxnLst/>
            <a:rect l="l" t="t" r="r" b="b"/>
            <a:pathLst>
              <a:path w="348615" h="366394">
                <a:moveTo>
                  <a:pt x="143890" y="0"/>
                </a:moveTo>
                <a:lnTo>
                  <a:pt x="204749" y="0"/>
                </a:lnTo>
                <a:lnTo>
                  <a:pt x="204749" y="35813"/>
                </a:lnTo>
                <a:lnTo>
                  <a:pt x="236829" y="39979"/>
                </a:lnTo>
                <a:lnTo>
                  <a:pt x="289668" y="61263"/>
                </a:lnTo>
                <a:lnTo>
                  <a:pt x="326942" y="99296"/>
                </a:lnTo>
                <a:lnTo>
                  <a:pt x="345812" y="150885"/>
                </a:lnTo>
                <a:lnTo>
                  <a:pt x="348170" y="181609"/>
                </a:lnTo>
                <a:lnTo>
                  <a:pt x="345782" y="211494"/>
                </a:lnTo>
                <a:lnTo>
                  <a:pt x="326674" y="263120"/>
                </a:lnTo>
                <a:lnTo>
                  <a:pt x="289051" y="303057"/>
                </a:lnTo>
                <a:lnTo>
                  <a:pt x="236448" y="325830"/>
                </a:lnTo>
                <a:lnTo>
                  <a:pt x="204749" y="330453"/>
                </a:lnTo>
                <a:lnTo>
                  <a:pt x="204749" y="366267"/>
                </a:lnTo>
                <a:lnTo>
                  <a:pt x="143890" y="366267"/>
                </a:lnTo>
                <a:lnTo>
                  <a:pt x="143890" y="330453"/>
                </a:lnTo>
                <a:lnTo>
                  <a:pt x="111796" y="326288"/>
                </a:lnTo>
                <a:lnTo>
                  <a:pt x="58837" y="305004"/>
                </a:lnTo>
                <a:lnTo>
                  <a:pt x="21356" y="267122"/>
                </a:lnTo>
                <a:lnTo>
                  <a:pt x="2372" y="215739"/>
                </a:lnTo>
                <a:lnTo>
                  <a:pt x="0" y="185165"/>
                </a:lnTo>
                <a:lnTo>
                  <a:pt x="2402" y="155203"/>
                </a:lnTo>
                <a:lnTo>
                  <a:pt x="21624" y="103423"/>
                </a:lnTo>
                <a:lnTo>
                  <a:pt x="59455" y="63317"/>
                </a:lnTo>
                <a:lnTo>
                  <a:pt x="112177" y="40457"/>
                </a:lnTo>
                <a:lnTo>
                  <a:pt x="143890" y="35813"/>
                </a:lnTo>
                <a:lnTo>
                  <a:pt x="14389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810380" y="519176"/>
            <a:ext cx="1749171" cy="3549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365369" y="62509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8" y="0"/>
                </a:moveTo>
                <a:lnTo>
                  <a:pt x="0" y="127380"/>
                </a:lnTo>
                <a:lnTo>
                  <a:pt x="83057" y="127380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756784" y="615695"/>
            <a:ext cx="151130" cy="201930"/>
          </a:xfrm>
          <a:custGeom>
            <a:avLst/>
            <a:gdLst/>
            <a:ahLst/>
            <a:cxnLst/>
            <a:rect l="l" t="t" r="r" b="b"/>
            <a:pathLst>
              <a:path w="151129" h="201930">
                <a:moveTo>
                  <a:pt x="77850" y="0"/>
                </a:moveTo>
                <a:lnTo>
                  <a:pt x="0" y="201675"/>
                </a:lnTo>
                <a:lnTo>
                  <a:pt x="151002" y="201675"/>
                </a:lnTo>
                <a:lnTo>
                  <a:pt x="7785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878960" y="615695"/>
            <a:ext cx="151130" cy="201930"/>
          </a:xfrm>
          <a:custGeom>
            <a:avLst/>
            <a:gdLst/>
            <a:ahLst/>
            <a:cxnLst/>
            <a:rect l="l" t="t" r="r" b="b"/>
            <a:pathLst>
              <a:path w="151129" h="201930">
                <a:moveTo>
                  <a:pt x="77850" y="0"/>
                </a:moveTo>
                <a:lnTo>
                  <a:pt x="0" y="201675"/>
                </a:lnTo>
                <a:lnTo>
                  <a:pt x="151002" y="201675"/>
                </a:lnTo>
                <a:lnTo>
                  <a:pt x="7785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067172" y="575309"/>
            <a:ext cx="106933" cy="11480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403216" y="524129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5" h="350519">
                <a:moveTo>
                  <a:pt x="0" y="0"/>
                </a:moveTo>
                <a:lnTo>
                  <a:pt x="29210" y="0"/>
                </a:lnTo>
                <a:lnTo>
                  <a:pt x="192659" y="208025"/>
                </a:lnTo>
                <a:lnTo>
                  <a:pt x="192659" y="0"/>
                </a:lnTo>
                <a:lnTo>
                  <a:pt x="251587" y="0"/>
                </a:lnTo>
                <a:lnTo>
                  <a:pt x="251587" y="350012"/>
                </a:lnTo>
                <a:lnTo>
                  <a:pt x="226441" y="350012"/>
                </a:lnTo>
                <a:lnTo>
                  <a:pt x="58674" y="131445"/>
                </a:lnTo>
                <a:lnTo>
                  <a:pt x="58674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128896" y="524129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79" h="345440">
                <a:moveTo>
                  <a:pt x="0" y="0"/>
                </a:moveTo>
                <a:lnTo>
                  <a:pt x="220472" y="0"/>
                </a:lnTo>
                <a:lnTo>
                  <a:pt x="220472" y="53975"/>
                </a:lnTo>
                <a:lnTo>
                  <a:pt x="61340" y="53975"/>
                </a:lnTo>
                <a:lnTo>
                  <a:pt x="61340" y="135128"/>
                </a:lnTo>
                <a:lnTo>
                  <a:pt x="175640" y="135128"/>
                </a:lnTo>
                <a:lnTo>
                  <a:pt x="175640" y="187325"/>
                </a:lnTo>
                <a:lnTo>
                  <a:pt x="61340" y="187325"/>
                </a:lnTo>
                <a:lnTo>
                  <a:pt x="61340" y="290830"/>
                </a:lnTo>
                <a:lnTo>
                  <a:pt x="217677" y="290830"/>
                </a:lnTo>
                <a:lnTo>
                  <a:pt x="217677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688204" y="523875"/>
            <a:ext cx="285750" cy="346075"/>
          </a:xfrm>
          <a:custGeom>
            <a:avLst/>
            <a:gdLst/>
            <a:ahLst/>
            <a:cxnLst/>
            <a:rect l="l" t="t" r="r" b="b"/>
            <a:pathLst>
              <a:path w="285750" h="346075">
                <a:moveTo>
                  <a:pt x="126365" y="0"/>
                </a:moveTo>
                <a:lnTo>
                  <a:pt x="170053" y="0"/>
                </a:lnTo>
                <a:lnTo>
                  <a:pt x="285369" y="309499"/>
                </a:lnTo>
                <a:lnTo>
                  <a:pt x="285369" y="345566"/>
                </a:lnTo>
                <a:lnTo>
                  <a:pt x="0" y="345566"/>
                </a:lnTo>
                <a:lnTo>
                  <a:pt x="0" y="309499"/>
                </a:lnTo>
                <a:lnTo>
                  <a:pt x="12636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810380" y="523875"/>
            <a:ext cx="285750" cy="346075"/>
          </a:xfrm>
          <a:custGeom>
            <a:avLst/>
            <a:gdLst/>
            <a:ahLst/>
            <a:cxnLst/>
            <a:rect l="l" t="t" r="r" b="b"/>
            <a:pathLst>
              <a:path w="285750" h="346075">
                <a:moveTo>
                  <a:pt x="126365" y="0"/>
                </a:moveTo>
                <a:lnTo>
                  <a:pt x="170053" y="0"/>
                </a:lnTo>
                <a:lnTo>
                  <a:pt x="285369" y="309499"/>
                </a:lnTo>
                <a:lnTo>
                  <a:pt x="285369" y="345566"/>
                </a:lnTo>
                <a:lnTo>
                  <a:pt x="0" y="345566"/>
                </a:lnTo>
                <a:lnTo>
                  <a:pt x="0" y="309499"/>
                </a:lnTo>
                <a:lnTo>
                  <a:pt x="12636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006721" y="521588"/>
            <a:ext cx="229235" cy="347980"/>
          </a:xfrm>
          <a:custGeom>
            <a:avLst/>
            <a:gdLst/>
            <a:ahLst/>
            <a:cxnLst/>
            <a:rect l="l" t="t" r="r" b="b"/>
            <a:pathLst>
              <a:path w="229235" h="347980">
                <a:moveTo>
                  <a:pt x="71881" y="0"/>
                </a:moveTo>
                <a:lnTo>
                  <a:pt x="142001" y="6207"/>
                </a:lnTo>
                <a:lnTo>
                  <a:pt x="190880" y="24891"/>
                </a:lnTo>
                <a:lnTo>
                  <a:pt x="219630" y="57102"/>
                </a:lnTo>
                <a:lnTo>
                  <a:pt x="229234" y="103505"/>
                </a:lnTo>
                <a:lnTo>
                  <a:pt x="223627" y="146298"/>
                </a:lnTo>
                <a:lnTo>
                  <a:pt x="206809" y="179583"/>
                </a:lnTo>
                <a:lnTo>
                  <a:pt x="178787" y="203357"/>
                </a:lnTo>
                <a:lnTo>
                  <a:pt x="139566" y="217622"/>
                </a:lnTo>
                <a:lnTo>
                  <a:pt x="89153" y="222376"/>
                </a:lnTo>
                <a:lnTo>
                  <a:pt x="83415" y="222279"/>
                </a:lnTo>
                <a:lnTo>
                  <a:pt x="76866" y="221980"/>
                </a:lnTo>
                <a:lnTo>
                  <a:pt x="69508" y="221466"/>
                </a:lnTo>
                <a:lnTo>
                  <a:pt x="61340" y="220725"/>
                </a:lnTo>
                <a:lnTo>
                  <a:pt x="61340" y="347852"/>
                </a:lnTo>
                <a:lnTo>
                  <a:pt x="0" y="347852"/>
                </a:lnTo>
                <a:lnTo>
                  <a:pt x="0" y="2539"/>
                </a:lnTo>
                <a:lnTo>
                  <a:pt x="29858" y="1393"/>
                </a:lnTo>
                <a:lnTo>
                  <a:pt x="51800" y="603"/>
                </a:lnTo>
                <a:lnTo>
                  <a:pt x="65811" y="146"/>
                </a:lnTo>
                <a:lnTo>
                  <a:pt x="718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255640" y="51917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19">
                <a:moveTo>
                  <a:pt x="138303" y="0"/>
                </a:moveTo>
                <a:lnTo>
                  <a:pt x="164719" y="0"/>
                </a:lnTo>
                <a:lnTo>
                  <a:pt x="303911" y="350265"/>
                </a:lnTo>
                <a:lnTo>
                  <a:pt x="236474" y="350265"/>
                </a:lnTo>
                <a:lnTo>
                  <a:pt x="210693" y="280288"/>
                </a:lnTo>
                <a:lnTo>
                  <a:pt x="92329" y="280288"/>
                </a:lnTo>
                <a:lnTo>
                  <a:pt x="68707" y="350265"/>
                </a:lnTo>
                <a:lnTo>
                  <a:pt x="0" y="350265"/>
                </a:lnTo>
                <a:lnTo>
                  <a:pt x="13830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763648" y="1184275"/>
            <a:ext cx="1743075" cy="261937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635883" y="1126985"/>
            <a:ext cx="4334510" cy="556298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60604" y="3808476"/>
            <a:ext cx="4402836" cy="304952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77639" y="2734511"/>
            <a:ext cx="991046" cy="32546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0" y="2987039"/>
            <a:ext cx="2538984" cy="58216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69291" y="2659837"/>
            <a:ext cx="2237740" cy="878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 b="0">
                <a:solidFill>
                  <a:srgbClr val="000000"/>
                </a:solidFill>
                <a:latin typeface="Trebuchet MS"/>
                <a:cs typeface="Trebuchet MS"/>
              </a:rPr>
              <a:t>Λεύκα</a:t>
            </a:r>
            <a:endParaRPr sz="2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2800" spc="-10" b="0">
                <a:solidFill>
                  <a:srgbClr val="000000"/>
                </a:solidFill>
                <a:latin typeface="Trebuchet MS"/>
                <a:cs typeface="Trebuchet MS"/>
              </a:rPr>
              <a:t>αρ</a:t>
            </a:r>
            <a:r>
              <a:rPr dirty="0" sz="2800" b="0">
                <a:solidFill>
                  <a:srgbClr val="000000"/>
                </a:solidFill>
                <a:latin typeface="Trebuchet MS"/>
                <a:cs typeface="Trebuchet MS"/>
              </a:rPr>
              <a:t>γ</a:t>
            </a:r>
            <a:r>
              <a:rPr dirty="0" sz="2800" spc="-5" b="0">
                <a:solidFill>
                  <a:srgbClr val="000000"/>
                </a:solidFill>
                <a:latin typeface="Trebuchet MS"/>
                <a:cs typeface="Trebuchet MS"/>
              </a:rPr>
              <a:t>υρόφυ</a:t>
            </a:r>
            <a:r>
              <a:rPr dirty="0" sz="2800" spc="-15" b="0">
                <a:solidFill>
                  <a:srgbClr val="000000"/>
                </a:solidFill>
                <a:latin typeface="Trebuchet MS"/>
                <a:cs typeface="Trebuchet MS"/>
              </a:rPr>
              <a:t>λ</a:t>
            </a:r>
            <a:r>
              <a:rPr dirty="0" sz="2800" spc="-5" b="0">
                <a:solidFill>
                  <a:srgbClr val="000000"/>
                </a:solidFill>
                <a:latin typeface="Trebuchet MS"/>
                <a:cs typeface="Trebuchet MS"/>
              </a:rPr>
              <a:t>λη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7172" y="306577"/>
            <a:ext cx="2844088" cy="3662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091182" y="498855"/>
            <a:ext cx="109855" cy="1183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037204" y="421640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8" y="0"/>
                </a:moveTo>
                <a:lnTo>
                  <a:pt x="0" y="127381"/>
                </a:lnTo>
                <a:lnTo>
                  <a:pt x="82931" y="127381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90092" y="389000"/>
            <a:ext cx="86232" cy="2020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46201" y="388238"/>
            <a:ext cx="86702" cy="2023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365120" y="367918"/>
            <a:ext cx="176275" cy="2501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737232" y="367918"/>
            <a:ext cx="176275" cy="2501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091182" y="367538"/>
            <a:ext cx="91693" cy="868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54240" y="320675"/>
            <a:ext cx="294640" cy="345440"/>
          </a:xfrm>
          <a:custGeom>
            <a:avLst/>
            <a:gdLst/>
            <a:ahLst/>
            <a:cxnLst/>
            <a:rect l="l" t="t" r="r" b="b"/>
            <a:pathLst>
              <a:path w="294640" h="345440">
                <a:moveTo>
                  <a:pt x="0" y="0"/>
                </a:moveTo>
                <a:lnTo>
                  <a:pt x="65341" y="0"/>
                </a:lnTo>
                <a:lnTo>
                  <a:pt x="147434" y="147192"/>
                </a:lnTo>
                <a:lnTo>
                  <a:pt x="229527" y="0"/>
                </a:lnTo>
                <a:lnTo>
                  <a:pt x="294157" y="0"/>
                </a:lnTo>
                <a:lnTo>
                  <a:pt x="178333" y="203835"/>
                </a:lnTo>
                <a:lnTo>
                  <a:pt x="178333" y="345439"/>
                </a:lnTo>
                <a:lnTo>
                  <a:pt x="117005" y="345439"/>
                </a:lnTo>
                <a:lnTo>
                  <a:pt x="117005" y="20383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030729" y="317245"/>
            <a:ext cx="233679" cy="349250"/>
          </a:xfrm>
          <a:custGeom>
            <a:avLst/>
            <a:gdLst/>
            <a:ahLst/>
            <a:cxnLst/>
            <a:rect l="l" t="t" r="r" b="b"/>
            <a:pathLst>
              <a:path w="233680" h="349250">
                <a:moveTo>
                  <a:pt x="97917" y="0"/>
                </a:moveTo>
                <a:lnTo>
                  <a:pt x="145716" y="5746"/>
                </a:lnTo>
                <a:lnTo>
                  <a:pt x="181990" y="23113"/>
                </a:lnTo>
                <a:lnTo>
                  <a:pt x="210673" y="68780"/>
                </a:lnTo>
                <a:lnTo>
                  <a:pt x="212597" y="88900"/>
                </a:lnTo>
                <a:lnTo>
                  <a:pt x="209861" y="108309"/>
                </a:lnTo>
                <a:lnTo>
                  <a:pt x="201660" y="125587"/>
                </a:lnTo>
                <a:lnTo>
                  <a:pt x="188005" y="140745"/>
                </a:lnTo>
                <a:lnTo>
                  <a:pt x="168909" y="153796"/>
                </a:lnTo>
                <a:lnTo>
                  <a:pt x="197080" y="167872"/>
                </a:lnTo>
                <a:lnTo>
                  <a:pt x="217201" y="188007"/>
                </a:lnTo>
                <a:lnTo>
                  <a:pt x="229274" y="214215"/>
                </a:lnTo>
                <a:lnTo>
                  <a:pt x="233299" y="246506"/>
                </a:lnTo>
                <a:lnTo>
                  <a:pt x="231082" y="268819"/>
                </a:lnTo>
                <a:lnTo>
                  <a:pt x="213314" y="306157"/>
                </a:lnTo>
                <a:lnTo>
                  <a:pt x="178619" y="333277"/>
                </a:lnTo>
                <a:lnTo>
                  <a:pt x="132570" y="347132"/>
                </a:lnTo>
                <a:lnTo>
                  <a:pt x="105663" y="348868"/>
                </a:lnTo>
                <a:lnTo>
                  <a:pt x="0" y="348868"/>
                </a:lnTo>
                <a:lnTo>
                  <a:pt x="0" y="3428"/>
                </a:lnTo>
                <a:lnTo>
                  <a:pt x="36623" y="1928"/>
                </a:lnTo>
                <a:lnTo>
                  <a:pt x="65150" y="857"/>
                </a:lnTo>
                <a:lnTo>
                  <a:pt x="85582" y="214"/>
                </a:lnTo>
                <a:lnTo>
                  <a:pt x="9791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927476" y="315722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175" y="0"/>
                </a:moveTo>
                <a:lnTo>
                  <a:pt x="164592" y="0"/>
                </a:lnTo>
                <a:lnTo>
                  <a:pt x="303784" y="350392"/>
                </a:lnTo>
                <a:lnTo>
                  <a:pt x="236347" y="350392"/>
                </a:lnTo>
                <a:lnTo>
                  <a:pt x="210693" y="280288"/>
                </a:lnTo>
                <a:lnTo>
                  <a:pt x="92202" y="280288"/>
                </a:lnTo>
                <a:lnTo>
                  <a:pt x="68580" y="350392"/>
                </a:lnTo>
                <a:lnTo>
                  <a:pt x="0" y="350392"/>
                </a:lnTo>
                <a:lnTo>
                  <a:pt x="13817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25089" y="315722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5" h="350520">
                <a:moveTo>
                  <a:pt x="135382" y="0"/>
                </a:moveTo>
                <a:lnTo>
                  <a:pt x="163703" y="0"/>
                </a:lnTo>
                <a:lnTo>
                  <a:pt x="300101" y="350392"/>
                </a:lnTo>
                <a:lnTo>
                  <a:pt x="229616" y="350392"/>
                </a:lnTo>
                <a:lnTo>
                  <a:pt x="148844" y="117093"/>
                </a:lnTo>
                <a:lnTo>
                  <a:pt x="69215" y="350392"/>
                </a:lnTo>
                <a:lnTo>
                  <a:pt x="0" y="350392"/>
                </a:lnTo>
                <a:lnTo>
                  <a:pt x="13538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354074" y="315722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5" h="350520">
                <a:moveTo>
                  <a:pt x="135381" y="0"/>
                </a:moveTo>
                <a:lnTo>
                  <a:pt x="163703" y="0"/>
                </a:lnTo>
                <a:lnTo>
                  <a:pt x="300100" y="350392"/>
                </a:lnTo>
                <a:lnTo>
                  <a:pt x="229615" y="350392"/>
                </a:lnTo>
                <a:lnTo>
                  <a:pt x="148844" y="117093"/>
                </a:lnTo>
                <a:lnTo>
                  <a:pt x="69214" y="350392"/>
                </a:lnTo>
                <a:lnTo>
                  <a:pt x="0" y="350392"/>
                </a:lnTo>
                <a:lnTo>
                  <a:pt x="1353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050836" y="315722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5" h="350520">
                <a:moveTo>
                  <a:pt x="135407" y="0"/>
                </a:moveTo>
                <a:lnTo>
                  <a:pt x="163715" y="0"/>
                </a:lnTo>
                <a:lnTo>
                  <a:pt x="300062" y="350392"/>
                </a:lnTo>
                <a:lnTo>
                  <a:pt x="229577" y="350392"/>
                </a:lnTo>
                <a:lnTo>
                  <a:pt x="148856" y="117093"/>
                </a:lnTo>
                <a:lnTo>
                  <a:pt x="69113" y="350392"/>
                </a:lnTo>
                <a:lnTo>
                  <a:pt x="0" y="350392"/>
                </a:lnTo>
                <a:lnTo>
                  <a:pt x="13540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302255" y="314325"/>
            <a:ext cx="302260" cy="358140"/>
          </a:xfrm>
          <a:custGeom>
            <a:avLst/>
            <a:gdLst/>
            <a:ahLst/>
            <a:cxnLst/>
            <a:rect l="l" t="t" r="r" b="b"/>
            <a:pathLst>
              <a:path w="302260" h="358140">
                <a:moveTo>
                  <a:pt x="148844" y="0"/>
                </a:moveTo>
                <a:lnTo>
                  <a:pt x="214137" y="11493"/>
                </a:lnTo>
                <a:lnTo>
                  <a:pt x="262381" y="45847"/>
                </a:lnTo>
                <a:lnTo>
                  <a:pt x="292100" y="101361"/>
                </a:lnTo>
                <a:lnTo>
                  <a:pt x="302006" y="176022"/>
                </a:lnTo>
                <a:lnTo>
                  <a:pt x="299414" y="215979"/>
                </a:lnTo>
                <a:lnTo>
                  <a:pt x="278753" y="282463"/>
                </a:lnTo>
                <a:lnTo>
                  <a:pt x="237920" y="330307"/>
                </a:lnTo>
                <a:lnTo>
                  <a:pt x="179488" y="354603"/>
                </a:lnTo>
                <a:lnTo>
                  <a:pt x="143891" y="357632"/>
                </a:lnTo>
                <a:lnTo>
                  <a:pt x="110839" y="354582"/>
                </a:lnTo>
                <a:lnTo>
                  <a:pt x="57308" y="330146"/>
                </a:lnTo>
                <a:lnTo>
                  <a:pt x="20734" y="282070"/>
                </a:lnTo>
                <a:lnTo>
                  <a:pt x="2307" y="215689"/>
                </a:lnTo>
                <a:lnTo>
                  <a:pt x="0" y="176022"/>
                </a:lnTo>
                <a:lnTo>
                  <a:pt x="2526" y="140638"/>
                </a:lnTo>
                <a:lnTo>
                  <a:pt x="22770" y="78206"/>
                </a:lnTo>
                <a:lnTo>
                  <a:pt x="62422" y="28825"/>
                </a:lnTo>
                <a:lnTo>
                  <a:pt x="116576" y="3210"/>
                </a:lnTo>
                <a:lnTo>
                  <a:pt x="1488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674367" y="314325"/>
            <a:ext cx="302260" cy="358140"/>
          </a:xfrm>
          <a:custGeom>
            <a:avLst/>
            <a:gdLst/>
            <a:ahLst/>
            <a:cxnLst/>
            <a:rect l="l" t="t" r="r" b="b"/>
            <a:pathLst>
              <a:path w="302260" h="358140">
                <a:moveTo>
                  <a:pt x="148844" y="0"/>
                </a:moveTo>
                <a:lnTo>
                  <a:pt x="214137" y="11493"/>
                </a:lnTo>
                <a:lnTo>
                  <a:pt x="262381" y="45847"/>
                </a:lnTo>
                <a:lnTo>
                  <a:pt x="292100" y="101361"/>
                </a:lnTo>
                <a:lnTo>
                  <a:pt x="302006" y="176022"/>
                </a:lnTo>
                <a:lnTo>
                  <a:pt x="299414" y="215979"/>
                </a:lnTo>
                <a:lnTo>
                  <a:pt x="278753" y="282463"/>
                </a:lnTo>
                <a:lnTo>
                  <a:pt x="237920" y="330307"/>
                </a:lnTo>
                <a:lnTo>
                  <a:pt x="179488" y="354603"/>
                </a:lnTo>
                <a:lnTo>
                  <a:pt x="143890" y="357632"/>
                </a:lnTo>
                <a:lnTo>
                  <a:pt x="110839" y="354582"/>
                </a:lnTo>
                <a:lnTo>
                  <a:pt x="57308" y="330146"/>
                </a:lnTo>
                <a:lnTo>
                  <a:pt x="20734" y="282070"/>
                </a:lnTo>
                <a:lnTo>
                  <a:pt x="2307" y="215689"/>
                </a:lnTo>
                <a:lnTo>
                  <a:pt x="0" y="176022"/>
                </a:lnTo>
                <a:lnTo>
                  <a:pt x="2526" y="140638"/>
                </a:lnTo>
                <a:lnTo>
                  <a:pt x="22770" y="78206"/>
                </a:lnTo>
                <a:lnTo>
                  <a:pt x="62422" y="28825"/>
                </a:lnTo>
                <a:lnTo>
                  <a:pt x="116576" y="3210"/>
                </a:lnTo>
                <a:lnTo>
                  <a:pt x="1488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87172" y="306577"/>
            <a:ext cx="348615" cy="366395"/>
          </a:xfrm>
          <a:custGeom>
            <a:avLst/>
            <a:gdLst/>
            <a:ahLst/>
            <a:cxnLst/>
            <a:rect l="l" t="t" r="r" b="b"/>
            <a:pathLst>
              <a:path w="348615" h="366395">
                <a:moveTo>
                  <a:pt x="143903" y="0"/>
                </a:moveTo>
                <a:lnTo>
                  <a:pt x="204762" y="0"/>
                </a:lnTo>
                <a:lnTo>
                  <a:pt x="204762" y="35814"/>
                </a:lnTo>
                <a:lnTo>
                  <a:pt x="236842" y="39981"/>
                </a:lnTo>
                <a:lnTo>
                  <a:pt x="289681" y="61317"/>
                </a:lnTo>
                <a:lnTo>
                  <a:pt x="326950" y="99367"/>
                </a:lnTo>
                <a:lnTo>
                  <a:pt x="345823" y="150941"/>
                </a:lnTo>
                <a:lnTo>
                  <a:pt x="348183" y="181610"/>
                </a:lnTo>
                <a:lnTo>
                  <a:pt x="345794" y="211496"/>
                </a:lnTo>
                <a:lnTo>
                  <a:pt x="326687" y="263173"/>
                </a:lnTo>
                <a:lnTo>
                  <a:pt x="289061" y="303111"/>
                </a:lnTo>
                <a:lnTo>
                  <a:pt x="236456" y="325832"/>
                </a:lnTo>
                <a:lnTo>
                  <a:pt x="204762" y="330454"/>
                </a:lnTo>
                <a:lnTo>
                  <a:pt x="204762" y="366268"/>
                </a:lnTo>
                <a:lnTo>
                  <a:pt x="143903" y="366268"/>
                </a:lnTo>
                <a:lnTo>
                  <a:pt x="143903" y="330454"/>
                </a:lnTo>
                <a:lnTo>
                  <a:pt x="111802" y="326308"/>
                </a:lnTo>
                <a:lnTo>
                  <a:pt x="58843" y="305111"/>
                </a:lnTo>
                <a:lnTo>
                  <a:pt x="21366" y="267176"/>
                </a:lnTo>
                <a:lnTo>
                  <a:pt x="2374" y="215741"/>
                </a:lnTo>
                <a:lnTo>
                  <a:pt x="0" y="185166"/>
                </a:lnTo>
                <a:lnTo>
                  <a:pt x="2402" y="155259"/>
                </a:lnTo>
                <a:lnTo>
                  <a:pt x="21629" y="103495"/>
                </a:lnTo>
                <a:lnTo>
                  <a:pt x="59462" y="63371"/>
                </a:lnTo>
                <a:lnTo>
                  <a:pt x="112188" y="40459"/>
                </a:lnTo>
                <a:lnTo>
                  <a:pt x="143903" y="35814"/>
                </a:lnTo>
                <a:lnTo>
                  <a:pt x="14390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373373" y="315722"/>
            <a:ext cx="1749171" cy="3550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928489" y="421640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8" y="0"/>
                </a:moveTo>
                <a:lnTo>
                  <a:pt x="0" y="127381"/>
                </a:lnTo>
                <a:lnTo>
                  <a:pt x="82931" y="127381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319904" y="412241"/>
            <a:ext cx="151130" cy="201930"/>
          </a:xfrm>
          <a:custGeom>
            <a:avLst/>
            <a:gdLst/>
            <a:ahLst/>
            <a:cxnLst/>
            <a:rect l="l" t="t" r="r" b="b"/>
            <a:pathLst>
              <a:path w="151129" h="201929">
                <a:moveTo>
                  <a:pt x="77850" y="0"/>
                </a:moveTo>
                <a:lnTo>
                  <a:pt x="0" y="201675"/>
                </a:lnTo>
                <a:lnTo>
                  <a:pt x="150875" y="201675"/>
                </a:lnTo>
                <a:lnTo>
                  <a:pt x="7785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442080" y="412241"/>
            <a:ext cx="151130" cy="201930"/>
          </a:xfrm>
          <a:custGeom>
            <a:avLst/>
            <a:gdLst/>
            <a:ahLst/>
            <a:cxnLst/>
            <a:rect l="l" t="t" r="r" b="b"/>
            <a:pathLst>
              <a:path w="151129" h="201929">
                <a:moveTo>
                  <a:pt x="77851" y="0"/>
                </a:moveTo>
                <a:lnTo>
                  <a:pt x="0" y="201675"/>
                </a:lnTo>
                <a:lnTo>
                  <a:pt x="150876" y="201675"/>
                </a:lnTo>
                <a:lnTo>
                  <a:pt x="7785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630165" y="371983"/>
            <a:ext cx="106934" cy="11480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966209" y="320675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5" h="350520">
                <a:moveTo>
                  <a:pt x="0" y="0"/>
                </a:moveTo>
                <a:lnTo>
                  <a:pt x="29210" y="0"/>
                </a:lnTo>
                <a:lnTo>
                  <a:pt x="192786" y="208152"/>
                </a:lnTo>
                <a:lnTo>
                  <a:pt x="192786" y="0"/>
                </a:lnTo>
                <a:lnTo>
                  <a:pt x="251713" y="0"/>
                </a:lnTo>
                <a:lnTo>
                  <a:pt x="251713" y="350138"/>
                </a:lnTo>
                <a:lnTo>
                  <a:pt x="226440" y="350138"/>
                </a:lnTo>
                <a:lnTo>
                  <a:pt x="58800" y="131445"/>
                </a:lnTo>
                <a:lnTo>
                  <a:pt x="58800" y="345439"/>
                </a:lnTo>
                <a:lnTo>
                  <a:pt x="0" y="34543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691890" y="320675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79" h="345440">
                <a:moveTo>
                  <a:pt x="0" y="0"/>
                </a:moveTo>
                <a:lnTo>
                  <a:pt x="220599" y="0"/>
                </a:lnTo>
                <a:lnTo>
                  <a:pt x="220599" y="54101"/>
                </a:lnTo>
                <a:lnTo>
                  <a:pt x="61340" y="54101"/>
                </a:lnTo>
                <a:lnTo>
                  <a:pt x="61340" y="135254"/>
                </a:lnTo>
                <a:lnTo>
                  <a:pt x="175768" y="135254"/>
                </a:lnTo>
                <a:lnTo>
                  <a:pt x="175768" y="187325"/>
                </a:lnTo>
                <a:lnTo>
                  <a:pt x="61340" y="187325"/>
                </a:lnTo>
                <a:lnTo>
                  <a:pt x="61340" y="290957"/>
                </a:lnTo>
                <a:lnTo>
                  <a:pt x="217677" y="290957"/>
                </a:lnTo>
                <a:lnTo>
                  <a:pt x="217677" y="345439"/>
                </a:lnTo>
                <a:lnTo>
                  <a:pt x="0" y="34543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251197" y="320547"/>
            <a:ext cx="285750" cy="346075"/>
          </a:xfrm>
          <a:custGeom>
            <a:avLst/>
            <a:gdLst/>
            <a:ahLst/>
            <a:cxnLst/>
            <a:rect l="l" t="t" r="r" b="b"/>
            <a:pathLst>
              <a:path w="285750" h="346075">
                <a:moveTo>
                  <a:pt x="126491" y="0"/>
                </a:moveTo>
                <a:lnTo>
                  <a:pt x="170052" y="0"/>
                </a:lnTo>
                <a:lnTo>
                  <a:pt x="285496" y="309372"/>
                </a:lnTo>
                <a:lnTo>
                  <a:pt x="285496" y="345566"/>
                </a:lnTo>
                <a:lnTo>
                  <a:pt x="0" y="345566"/>
                </a:lnTo>
                <a:lnTo>
                  <a:pt x="0" y="309372"/>
                </a:lnTo>
                <a:lnTo>
                  <a:pt x="12649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373373" y="320547"/>
            <a:ext cx="285750" cy="346075"/>
          </a:xfrm>
          <a:custGeom>
            <a:avLst/>
            <a:gdLst/>
            <a:ahLst/>
            <a:cxnLst/>
            <a:rect l="l" t="t" r="r" b="b"/>
            <a:pathLst>
              <a:path w="285750" h="346075">
                <a:moveTo>
                  <a:pt x="126491" y="0"/>
                </a:moveTo>
                <a:lnTo>
                  <a:pt x="170052" y="0"/>
                </a:lnTo>
                <a:lnTo>
                  <a:pt x="285496" y="309372"/>
                </a:lnTo>
                <a:lnTo>
                  <a:pt x="285496" y="345566"/>
                </a:lnTo>
                <a:lnTo>
                  <a:pt x="0" y="345566"/>
                </a:lnTo>
                <a:lnTo>
                  <a:pt x="0" y="309372"/>
                </a:lnTo>
                <a:lnTo>
                  <a:pt x="12649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569714" y="318134"/>
            <a:ext cx="229235" cy="347980"/>
          </a:xfrm>
          <a:custGeom>
            <a:avLst/>
            <a:gdLst/>
            <a:ahLst/>
            <a:cxnLst/>
            <a:rect l="l" t="t" r="r" b="b"/>
            <a:pathLst>
              <a:path w="229235" h="347980">
                <a:moveTo>
                  <a:pt x="72009" y="0"/>
                </a:moveTo>
                <a:lnTo>
                  <a:pt x="142033" y="6270"/>
                </a:lnTo>
                <a:lnTo>
                  <a:pt x="191008" y="25019"/>
                </a:lnTo>
                <a:lnTo>
                  <a:pt x="219694" y="57118"/>
                </a:lnTo>
                <a:lnTo>
                  <a:pt x="229235" y="103505"/>
                </a:lnTo>
                <a:lnTo>
                  <a:pt x="223639" y="146298"/>
                </a:lnTo>
                <a:lnTo>
                  <a:pt x="206846" y="179583"/>
                </a:lnTo>
                <a:lnTo>
                  <a:pt x="178842" y="203357"/>
                </a:lnTo>
                <a:lnTo>
                  <a:pt x="139615" y="217622"/>
                </a:lnTo>
                <a:lnTo>
                  <a:pt x="89153" y="222377"/>
                </a:lnTo>
                <a:lnTo>
                  <a:pt x="83415" y="222279"/>
                </a:lnTo>
                <a:lnTo>
                  <a:pt x="76866" y="221980"/>
                </a:lnTo>
                <a:lnTo>
                  <a:pt x="69508" y="221466"/>
                </a:lnTo>
                <a:lnTo>
                  <a:pt x="61340" y="220726"/>
                </a:lnTo>
                <a:lnTo>
                  <a:pt x="61340" y="347980"/>
                </a:lnTo>
                <a:lnTo>
                  <a:pt x="0" y="347980"/>
                </a:lnTo>
                <a:lnTo>
                  <a:pt x="0" y="2540"/>
                </a:lnTo>
                <a:lnTo>
                  <a:pt x="29860" y="1446"/>
                </a:lnTo>
                <a:lnTo>
                  <a:pt x="51815" y="650"/>
                </a:lnTo>
                <a:lnTo>
                  <a:pt x="65865" y="164"/>
                </a:lnTo>
                <a:lnTo>
                  <a:pt x="7200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818760" y="315722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175" y="0"/>
                </a:moveTo>
                <a:lnTo>
                  <a:pt x="164591" y="0"/>
                </a:lnTo>
                <a:lnTo>
                  <a:pt x="303784" y="350392"/>
                </a:lnTo>
                <a:lnTo>
                  <a:pt x="236347" y="350392"/>
                </a:lnTo>
                <a:lnTo>
                  <a:pt x="210692" y="280288"/>
                </a:lnTo>
                <a:lnTo>
                  <a:pt x="92201" y="280288"/>
                </a:lnTo>
                <a:lnTo>
                  <a:pt x="68579" y="350392"/>
                </a:lnTo>
                <a:lnTo>
                  <a:pt x="0" y="350392"/>
                </a:lnTo>
                <a:lnTo>
                  <a:pt x="13817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07504" y="980681"/>
            <a:ext cx="8235061" cy="540004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633472" y="6234682"/>
            <a:ext cx="1688592" cy="5821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846576" y="6234682"/>
            <a:ext cx="1126236" cy="58216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497323" y="6234682"/>
            <a:ext cx="1854707" cy="58216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2850895" y="6335979"/>
            <a:ext cx="326771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latin typeface="Trebuchet MS"/>
                <a:cs typeface="Trebuchet MS"/>
              </a:rPr>
              <a:t>Ακακία</a:t>
            </a:r>
            <a:r>
              <a:rPr dirty="0" sz="2800" spc="-70">
                <a:latin typeface="Trebuchet MS"/>
                <a:cs typeface="Trebuchet MS"/>
              </a:rPr>
              <a:t> </a:t>
            </a:r>
            <a:r>
              <a:rPr dirty="0" sz="2800" spc="-10">
                <a:latin typeface="Trebuchet MS"/>
                <a:cs typeface="Trebuchet MS"/>
              </a:rPr>
              <a:t>Κων/πόλεως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8922" y="416687"/>
            <a:ext cx="2538984" cy="327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040763" y="588263"/>
            <a:ext cx="98170" cy="1057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884677" y="519430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084" y="0"/>
                </a:moveTo>
                <a:lnTo>
                  <a:pt x="0" y="113792"/>
                </a:lnTo>
                <a:lnTo>
                  <a:pt x="74041" y="113792"/>
                </a:lnTo>
                <a:lnTo>
                  <a:pt x="3708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99985" y="490219"/>
            <a:ext cx="77165" cy="1804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71525" y="489584"/>
            <a:ext cx="77597" cy="1807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284095" y="471423"/>
            <a:ext cx="157606" cy="2235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724786" y="471423"/>
            <a:ext cx="157606" cy="2235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040763" y="471043"/>
            <a:ext cx="82042" cy="7772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46658" y="429387"/>
            <a:ext cx="262890" cy="308610"/>
          </a:xfrm>
          <a:custGeom>
            <a:avLst/>
            <a:gdLst/>
            <a:ahLst/>
            <a:cxnLst/>
            <a:rect l="l" t="t" r="r" b="b"/>
            <a:pathLst>
              <a:path w="262890" h="308609">
                <a:moveTo>
                  <a:pt x="0" y="0"/>
                </a:moveTo>
                <a:lnTo>
                  <a:pt x="58343" y="0"/>
                </a:lnTo>
                <a:lnTo>
                  <a:pt x="131622" y="131317"/>
                </a:lnTo>
                <a:lnTo>
                  <a:pt x="204914" y="0"/>
                </a:lnTo>
                <a:lnTo>
                  <a:pt x="262610" y="0"/>
                </a:lnTo>
                <a:lnTo>
                  <a:pt x="159207" y="181863"/>
                </a:lnTo>
                <a:lnTo>
                  <a:pt x="159207" y="308228"/>
                </a:lnTo>
                <a:lnTo>
                  <a:pt x="104457" y="308228"/>
                </a:lnTo>
                <a:lnTo>
                  <a:pt x="104457" y="18186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986914" y="426212"/>
            <a:ext cx="208279" cy="311785"/>
          </a:xfrm>
          <a:custGeom>
            <a:avLst/>
            <a:gdLst/>
            <a:ahLst/>
            <a:cxnLst/>
            <a:rect l="l" t="t" r="r" b="b"/>
            <a:pathLst>
              <a:path w="208280" h="311784">
                <a:moveTo>
                  <a:pt x="87376" y="0"/>
                </a:moveTo>
                <a:lnTo>
                  <a:pt x="130048" y="5143"/>
                </a:lnTo>
                <a:lnTo>
                  <a:pt x="174361" y="32029"/>
                </a:lnTo>
                <a:lnTo>
                  <a:pt x="189737" y="79375"/>
                </a:lnTo>
                <a:lnTo>
                  <a:pt x="187307" y="96710"/>
                </a:lnTo>
                <a:lnTo>
                  <a:pt x="180006" y="112140"/>
                </a:lnTo>
                <a:lnTo>
                  <a:pt x="167824" y="125666"/>
                </a:lnTo>
                <a:lnTo>
                  <a:pt x="150749" y="137287"/>
                </a:lnTo>
                <a:lnTo>
                  <a:pt x="175918" y="149885"/>
                </a:lnTo>
                <a:lnTo>
                  <a:pt x="193897" y="167878"/>
                </a:lnTo>
                <a:lnTo>
                  <a:pt x="204684" y="191275"/>
                </a:lnTo>
                <a:lnTo>
                  <a:pt x="208280" y="220090"/>
                </a:lnTo>
                <a:lnTo>
                  <a:pt x="206281" y="240045"/>
                </a:lnTo>
                <a:lnTo>
                  <a:pt x="176403" y="286765"/>
                </a:lnTo>
                <a:lnTo>
                  <a:pt x="140001" y="305276"/>
                </a:lnTo>
                <a:lnTo>
                  <a:pt x="94361" y="311403"/>
                </a:lnTo>
                <a:lnTo>
                  <a:pt x="0" y="311403"/>
                </a:lnTo>
                <a:lnTo>
                  <a:pt x="0" y="3175"/>
                </a:lnTo>
                <a:lnTo>
                  <a:pt x="32690" y="1768"/>
                </a:lnTo>
                <a:lnTo>
                  <a:pt x="58166" y="777"/>
                </a:lnTo>
                <a:lnTo>
                  <a:pt x="76402" y="192"/>
                </a:lnTo>
                <a:lnTo>
                  <a:pt x="8737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786760" y="424941"/>
            <a:ext cx="271145" cy="313055"/>
          </a:xfrm>
          <a:custGeom>
            <a:avLst/>
            <a:gdLst/>
            <a:ahLst/>
            <a:cxnLst/>
            <a:rect l="l" t="t" r="r" b="b"/>
            <a:pathLst>
              <a:path w="271144" h="313055">
                <a:moveTo>
                  <a:pt x="123316" y="0"/>
                </a:moveTo>
                <a:lnTo>
                  <a:pt x="146938" y="0"/>
                </a:lnTo>
                <a:lnTo>
                  <a:pt x="271144" y="312674"/>
                </a:lnTo>
                <a:lnTo>
                  <a:pt x="210946" y="312674"/>
                </a:lnTo>
                <a:lnTo>
                  <a:pt x="187959" y="250190"/>
                </a:lnTo>
                <a:lnTo>
                  <a:pt x="82295" y="250190"/>
                </a:lnTo>
                <a:lnTo>
                  <a:pt x="61213" y="312674"/>
                </a:lnTo>
                <a:lnTo>
                  <a:pt x="0" y="312674"/>
                </a:lnTo>
                <a:lnTo>
                  <a:pt x="1233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516251" y="424941"/>
            <a:ext cx="267970" cy="313055"/>
          </a:xfrm>
          <a:custGeom>
            <a:avLst/>
            <a:gdLst/>
            <a:ahLst/>
            <a:cxnLst/>
            <a:rect l="l" t="t" r="r" b="b"/>
            <a:pathLst>
              <a:path w="267969" h="313055">
                <a:moveTo>
                  <a:pt x="120904" y="0"/>
                </a:moveTo>
                <a:lnTo>
                  <a:pt x="146176" y="0"/>
                </a:lnTo>
                <a:lnTo>
                  <a:pt x="267843" y="312674"/>
                </a:lnTo>
                <a:lnTo>
                  <a:pt x="204978" y="312674"/>
                </a:lnTo>
                <a:lnTo>
                  <a:pt x="132969" y="104394"/>
                </a:lnTo>
                <a:lnTo>
                  <a:pt x="61722" y="312674"/>
                </a:lnTo>
                <a:lnTo>
                  <a:pt x="0" y="312674"/>
                </a:lnTo>
                <a:lnTo>
                  <a:pt x="12090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382394" y="424941"/>
            <a:ext cx="267970" cy="313055"/>
          </a:xfrm>
          <a:custGeom>
            <a:avLst/>
            <a:gdLst/>
            <a:ahLst/>
            <a:cxnLst/>
            <a:rect l="l" t="t" r="r" b="b"/>
            <a:pathLst>
              <a:path w="267969" h="313055">
                <a:moveTo>
                  <a:pt x="120904" y="0"/>
                </a:moveTo>
                <a:lnTo>
                  <a:pt x="146177" y="0"/>
                </a:lnTo>
                <a:lnTo>
                  <a:pt x="267843" y="312674"/>
                </a:lnTo>
                <a:lnTo>
                  <a:pt x="204978" y="312674"/>
                </a:lnTo>
                <a:lnTo>
                  <a:pt x="132969" y="104394"/>
                </a:lnTo>
                <a:lnTo>
                  <a:pt x="61721" y="312674"/>
                </a:lnTo>
                <a:lnTo>
                  <a:pt x="0" y="312674"/>
                </a:lnTo>
                <a:lnTo>
                  <a:pt x="12090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11161" y="424941"/>
            <a:ext cx="267970" cy="313055"/>
          </a:xfrm>
          <a:custGeom>
            <a:avLst/>
            <a:gdLst/>
            <a:ahLst/>
            <a:cxnLst/>
            <a:rect l="l" t="t" r="r" b="b"/>
            <a:pathLst>
              <a:path w="267969" h="313055">
                <a:moveTo>
                  <a:pt x="120878" y="0"/>
                </a:moveTo>
                <a:lnTo>
                  <a:pt x="146151" y="0"/>
                </a:lnTo>
                <a:lnTo>
                  <a:pt x="267804" y="312674"/>
                </a:lnTo>
                <a:lnTo>
                  <a:pt x="204939" y="312674"/>
                </a:lnTo>
                <a:lnTo>
                  <a:pt x="132880" y="104394"/>
                </a:lnTo>
                <a:lnTo>
                  <a:pt x="61696" y="312674"/>
                </a:lnTo>
                <a:lnTo>
                  <a:pt x="0" y="312674"/>
                </a:lnTo>
                <a:lnTo>
                  <a:pt x="12087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228214" y="423672"/>
            <a:ext cx="269875" cy="319405"/>
          </a:xfrm>
          <a:custGeom>
            <a:avLst/>
            <a:gdLst/>
            <a:ahLst/>
            <a:cxnLst/>
            <a:rect l="l" t="t" r="r" b="b"/>
            <a:pathLst>
              <a:path w="269875" h="319405">
                <a:moveTo>
                  <a:pt x="132842" y="0"/>
                </a:moveTo>
                <a:lnTo>
                  <a:pt x="191135" y="10207"/>
                </a:lnTo>
                <a:lnTo>
                  <a:pt x="234187" y="40893"/>
                </a:lnTo>
                <a:lnTo>
                  <a:pt x="260651" y="90423"/>
                </a:lnTo>
                <a:lnTo>
                  <a:pt x="269494" y="157099"/>
                </a:lnTo>
                <a:lnTo>
                  <a:pt x="267186" y="192797"/>
                </a:lnTo>
                <a:lnTo>
                  <a:pt x="248759" y="252146"/>
                </a:lnTo>
                <a:lnTo>
                  <a:pt x="212353" y="294846"/>
                </a:lnTo>
                <a:lnTo>
                  <a:pt x="160208" y="316563"/>
                </a:lnTo>
                <a:lnTo>
                  <a:pt x="128397" y="319277"/>
                </a:lnTo>
                <a:lnTo>
                  <a:pt x="98917" y="316541"/>
                </a:lnTo>
                <a:lnTo>
                  <a:pt x="51101" y="294685"/>
                </a:lnTo>
                <a:lnTo>
                  <a:pt x="18430" y="251753"/>
                </a:lnTo>
                <a:lnTo>
                  <a:pt x="2047" y="192508"/>
                </a:lnTo>
                <a:lnTo>
                  <a:pt x="0" y="157099"/>
                </a:lnTo>
                <a:lnTo>
                  <a:pt x="2242" y="125497"/>
                </a:lnTo>
                <a:lnTo>
                  <a:pt x="20252" y="69820"/>
                </a:lnTo>
                <a:lnTo>
                  <a:pt x="55689" y="25717"/>
                </a:lnTo>
                <a:lnTo>
                  <a:pt x="104076" y="2857"/>
                </a:lnTo>
                <a:lnTo>
                  <a:pt x="13284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668907" y="423672"/>
            <a:ext cx="269875" cy="319405"/>
          </a:xfrm>
          <a:custGeom>
            <a:avLst/>
            <a:gdLst/>
            <a:ahLst/>
            <a:cxnLst/>
            <a:rect l="l" t="t" r="r" b="b"/>
            <a:pathLst>
              <a:path w="269875" h="319405">
                <a:moveTo>
                  <a:pt x="132842" y="0"/>
                </a:moveTo>
                <a:lnTo>
                  <a:pt x="191135" y="10207"/>
                </a:lnTo>
                <a:lnTo>
                  <a:pt x="234187" y="40893"/>
                </a:lnTo>
                <a:lnTo>
                  <a:pt x="260651" y="90423"/>
                </a:lnTo>
                <a:lnTo>
                  <a:pt x="269494" y="157099"/>
                </a:lnTo>
                <a:lnTo>
                  <a:pt x="267186" y="192797"/>
                </a:lnTo>
                <a:lnTo>
                  <a:pt x="248759" y="252146"/>
                </a:lnTo>
                <a:lnTo>
                  <a:pt x="212353" y="294846"/>
                </a:lnTo>
                <a:lnTo>
                  <a:pt x="160208" y="316563"/>
                </a:lnTo>
                <a:lnTo>
                  <a:pt x="128397" y="319277"/>
                </a:lnTo>
                <a:lnTo>
                  <a:pt x="98917" y="316541"/>
                </a:lnTo>
                <a:lnTo>
                  <a:pt x="51101" y="294685"/>
                </a:lnTo>
                <a:lnTo>
                  <a:pt x="18430" y="251753"/>
                </a:lnTo>
                <a:lnTo>
                  <a:pt x="2047" y="192508"/>
                </a:lnTo>
                <a:lnTo>
                  <a:pt x="0" y="157099"/>
                </a:lnTo>
                <a:lnTo>
                  <a:pt x="2242" y="125497"/>
                </a:lnTo>
                <a:lnTo>
                  <a:pt x="20252" y="69820"/>
                </a:lnTo>
                <a:lnTo>
                  <a:pt x="55689" y="25717"/>
                </a:lnTo>
                <a:lnTo>
                  <a:pt x="104076" y="2857"/>
                </a:lnTo>
                <a:lnTo>
                  <a:pt x="13284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18922" y="416687"/>
            <a:ext cx="311150" cy="327025"/>
          </a:xfrm>
          <a:custGeom>
            <a:avLst/>
            <a:gdLst/>
            <a:ahLst/>
            <a:cxnLst/>
            <a:rect l="l" t="t" r="r" b="b"/>
            <a:pathLst>
              <a:path w="311150" h="327025">
                <a:moveTo>
                  <a:pt x="128460" y="0"/>
                </a:moveTo>
                <a:lnTo>
                  <a:pt x="182791" y="0"/>
                </a:lnTo>
                <a:lnTo>
                  <a:pt x="182791" y="32003"/>
                </a:lnTo>
                <a:lnTo>
                  <a:pt x="211432" y="35742"/>
                </a:lnTo>
                <a:lnTo>
                  <a:pt x="258605" y="54792"/>
                </a:lnTo>
                <a:lnTo>
                  <a:pt x="291881" y="88723"/>
                </a:lnTo>
                <a:lnTo>
                  <a:pt x="308727" y="134772"/>
                </a:lnTo>
                <a:lnTo>
                  <a:pt x="310832" y="162178"/>
                </a:lnTo>
                <a:lnTo>
                  <a:pt x="308701" y="188872"/>
                </a:lnTo>
                <a:lnTo>
                  <a:pt x="291646" y="234973"/>
                </a:lnTo>
                <a:lnTo>
                  <a:pt x="258055" y="270625"/>
                </a:lnTo>
                <a:lnTo>
                  <a:pt x="211092" y="290921"/>
                </a:lnTo>
                <a:lnTo>
                  <a:pt x="182791" y="295021"/>
                </a:lnTo>
                <a:lnTo>
                  <a:pt x="182791" y="327025"/>
                </a:lnTo>
                <a:lnTo>
                  <a:pt x="128460" y="327025"/>
                </a:lnTo>
                <a:lnTo>
                  <a:pt x="128460" y="295021"/>
                </a:lnTo>
                <a:lnTo>
                  <a:pt x="99811" y="291357"/>
                </a:lnTo>
                <a:lnTo>
                  <a:pt x="52534" y="272411"/>
                </a:lnTo>
                <a:lnTo>
                  <a:pt x="19073" y="238577"/>
                </a:lnTo>
                <a:lnTo>
                  <a:pt x="2119" y="192666"/>
                </a:lnTo>
                <a:lnTo>
                  <a:pt x="0" y="165353"/>
                </a:lnTo>
                <a:lnTo>
                  <a:pt x="2145" y="138638"/>
                </a:lnTo>
                <a:lnTo>
                  <a:pt x="19309" y="92398"/>
                </a:lnTo>
                <a:lnTo>
                  <a:pt x="53085" y="56614"/>
                </a:lnTo>
                <a:lnTo>
                  <a:pt x="100152" y="36143"/>
                </a:lnTo>
                <a:lnTo>
                  <a:pt x="128460" y="32003"/>
                </a:lnTo>
                <a:lnTo>
                  <a:pt x="12846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190239" y="424941"/>
            <a:ext cx="1565402" cy="31686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582414" y="519430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084" y="0"/>
                </a:moveTo>
                <a:lnTo>
                  <a:pt x="0" y="113792"/>
                </a:lnTo>
                <a:lnTo>
                  <a:pt x="74040" y="113792"/>
                </a:lnTo>
                <a:lnTo>
                  <a:pt x="3708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037838" y="511048"/>
            <a:ext cx="135255" cy="180340"/>
          </a:xfrm>
          <a:custGeom>
            <a:avLst/>
            <a:gdLst/>
            <a:ahLst/>
            <a:cxnLst/>
            <a:rect l="l" t="t" r="r" b="b"/>
            <a:pathLst>
              <a:path w="135254" h="180340">
                <a:moveTo>
                  <a:pt x="69469" y="0"/>
                </a:moveTo>
                <a:lnTo>
                  <a:pt x="0" y="180086"/>
                </a:lnTo>
                <a:lnTo>
                  <a:pt x="134747" y="180086"/>
                </a:lnTo>
                <a:lnTo>
                  <a:pt x="6946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251453" y="511048"/>
            <a:ext cx="135255" cy="180340"/>
          </a:xfrm>
          <a:custGeom>
            <a:avLst/>
            <a:gdLst/>
            <a:ahLst/>
            <a:cxnLst/>
            <a:rect l="l" t="t" r="r" b="b"/>
            <a:pathLst>
              <a:path w="135254" h="180340">
                <a:moveTo>
                  <a:pt x="69469" y="0"/>
                </a:moveTo>
                <a:lnTo>
                  <a:pt x="0" y="180086"/>
                </a:lnTo>
                <a:lnTo>
                  <a:pt x="134747" y="180086"/>
                </a:lnTo>
                <a:lnTo>
                  <a:pt x="6946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316095" y="474980"/>
            <a:ext cx="95630" cy="10261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721227" y="429387"/>
            <a:ext cx="224790" cy="312420"/>
          </a:xfrm>
          <a:custGeom>
            <a:avLst/>
            <a:gdLst/>
            <a:ahLst/>
            <a:cxnLst/>
            <a:rect l="l" t="t" r="r" b="b"/>
            <a:pathLst>
              <a:path w="224789" h="312420">
                <a:moveTo>
                  <a:pt x="0" y="0"/>
                </a:moveTo>
                <a:lnTo>
                  <a:pt x="26035" y="0"/>
                </a:lnTo>
                <a:lnTo>
                  <a:pt x="171958" y="185674"/>
                </a:lnTo>
                <a:lnTo>
                  <a:pt x="171958" y="0"/>
                </a:lnTo>
                <a:lnTo>
                  <a:pt x="224662" y="0"/>
                </a:lnTo>
                <a:lnTo>
                  <a:pt x="224662" y="312420"/>
                </a:lnTo>
                <a:lnTo>
                  <a:pt x="202184" y="312420"/>
                </a:lnTo>
                <a:lnTo>
                  <a:pt x="52450" y="117221"/>
                </a:lnTo>
                <a:lnTo>
                  <a:pt x="52450" y="308228"/>
                </a:lnTo>
                <a:lnTo>
                  <a:pt x="0" y="30822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475863" y="429387"/>
            <a:ext cx="196850" cy="308610"/>
          </a:xfrm>
          <a:custGeom>
            <a:avLst/>
            <a:gdLst/>
            <a:ahLst/>
            <a:cxnLst/>
            <a:rect l="l" t="t" r="r" b="b"/>
            <a:pathLst>
              <a:path w="196850" h="308609">
                <a:moveTo>
                  <a:pt x="0" y="0"/>
                </a:moveTo>
                <a:lnTo>
                  <a:pt x="196850" y="0"/>
                </a:lnTo>
                <a:lnTo>
                  <a:pt x="196850" y="48133"/>
                </a:lnTo>
                <a:lnTo>
                  <a:pt x="54737" y="48133"/>
                </a:lnTo>
                <a:lnTo>
                  <a:pt x="54737" y="120650"/>
                </a:lnTo>
                <a:lnTo>
                  <a:pt x="156845" y="120650"/>
                </a:lnTo>
                <a:lnTo>
                  <a:pt x="156845" y="167132"/>
                </a:lnTo>
                <a:lnTo>
                  <a:pt x="54737" y="167132"/>
                </a:lnTo>
                <a:lnTo>
                  <a:pt x="54737" y="259587"/>
                </a:lnTo>
                <a:lnTo>
                  <a:pt x="194310" y="259587"/>
                </a:lnTo>
                <a:lnTo>
                  <a:pt x="194310" y="308228"/>
                </a:lnTo>
                <a:lnTo>
                  <a:pt x="0" y="30822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976623" y="429133"/>
            <a:ext cx="255270" cy="308610"/>
          </a:xfrm>
          <a:custGeom>
            <a:avLst/>
            <a:gdLst/>
            <a:ahLst/>
            <a:cxnLst/>
            <a:rect l="l" t="t" r="r" b="b"/>
            <a:pathLst>
              <a:path w="255270" h="308609">
                <a:moveTo>
                  <a:pt x="112902" y="0"/>
                </a:moveTo>
                <a:lnTo>
                  <a:pt x="151764" y="0"/>
                </a:lnTo>
                <a:lnTo>
                  <a:pt x="254762" y="276351"/>
                </a:lnTo>
                <a:lnTo>
                  <a:pt x="254762" y="308482"/>
                </a:lnTo>
                <a:lnTo>
                  <a:pt x="0" y="308482"/>
                </a:lnTo>
                <a:lnTo>
                  <a:pt x="0" y="276351"/>
                </a:lnTo>
                <a:lnTo>
                  <a:pt x="1129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190239" y="429133"/>
            <a:ext cx="255270" cy="308610"/>
          </a:xfrm>
          <a:custGeom>
            <a:avLst/>
            <a:gdLst/>
            <a:ahLst/>
            <a:cxnLst/>
            <a:rect l="l" t="t" r="r" b="b"/>
            <a:pathLst>
              <a:path w="255270" h="308609">
                <a:moveTo>
                  <a:pt x="112902" y="0"/>
                </a:moveTo>
                <a:lnTo>
                  <a:pt x="151764" y="0"/>
                </a:lnTo>
                <a:lnTo>
                  <a:pt x="254762" y="276351"/>
                </a:lnTo>
                <a:lnTo>
                  <a:pt x="254762" y="308482"/>
                </a:lnTo>
                <a:lnTo>
                  <a:pt x="0" y="308482"/>
                </a:lnTo>
                <a:lnTo>
                  <a:pt x="0" y="276351"/>
                </a:lnTo>
                <a:lnTo>
                  <a:pt x="1129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262246" y="426973"/>
            <a:ext cx="205104" cy="311150"/>
          </a:xfrm>
          <a:custGeom>
            <a:avLst/>
            <a:gdLst/>
            <a:ahLst/>
            <a:cxnLst/>
            <a:rect l="l" t="t" r="r" b="b"/>
            <a:pathLst>
              <a:path w="205104" h="311150">
                <a:moveTo>
                  <a:pt x="64135" y="0"/>
                </a:moveTo>
                <a:lnTo>
                  <a:pt x="126761" y="5603"/>
                </a:lnTo>
                <a:lnTo>
                  <a:pt x="170433" y="22351"/>
                </a:lnTo>
                <a:lnTo>
                  <a:pt x="196151" y="51022"/>
                </a:lnTo>
                <a:lnTo>
                  <a:pt x="204724" y="92455"/>
                </a:lnTo>
                <a:lnTo>
                  <a:pt x="196893" y="138941"/>
                </a:lnTo>
                <a:lnTo>
                  <a:pt x="173418" y="172116"/>
                </a:lnTo>
                <a:lnTo>
                  <a:pt x="134322" y="192004"/>
                </a:lnTo>
                <a:lnTo>
                  <a:pt x="79628" y="198627"/>
                </a:lnTo>
                <a:lnTo>
                  <a:pt x="73278" y="198627"/>
                </a:lnTo>
                <a:lnTo>
                  <a:pt x="65024" y="198120"/>
                </a:lnTo>
                <a:lnTo>
                  <a:pt x="54737" y="197230"/>
                </a:lnTo>
                <a:lnTo>
                  <a:pt x="54737" y="310641"/>
                </a:lnTo>
                <a:lnTo>
                  <a:pt x="0" y="310641"/>
                </a:lnTo>
                <a:lnTo>
                  <a:pt x="0" y="2412"/>
                </a:lnTo>
                <a:lnTo>
                  <a:pt x="26666" y="1393"/>
                </a:lnTo>
                <a:lnTo>
                  <a:pt x="46259" y="635"/>
                </a:lnTo>
                <a:lnTo>
                  <a:pt x="58757" y="162"/>
                </a:lnTo>
                <a:lnTo>
                  <a:pt x="6413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484496" y="424941"/>
            <a:ext cx="271145" cy="313055"/>
          </a:xfrm>
          <a:custGeom>
            <a:avLst/>
            <a:gdLst/>
            <a:ahLst/>
            <a:cxnLst/>
            <a:rect l="l" t="t" r="r" b="b"/>
            <a:pathLst>
              <a:path w="271145" h="313055">
                <a:moveTo>
                  <a:pt x="123316" y="0"/>
                </a:moveTo>
                <a:lnTo>
                  <a:pt x="146938" y="0"/>
                </a:lnTo>
                <a:lnTo>
                  <a:pt x="271144" y="312674"/>
                </a:lnTo>
                <a:lnTo>
                  <a:pt x="210947" y="312674"/>
                </a:lnTo>
                <a:lnTo>
                  <a:pt x="187960" y="250190"/>
                </a:lnTo>
                <a:lnTo>
                  <a:pt x="82295" y="250190"/>
                </a:lnTo>
                <a:lnTo>
                  <a:pt x="61213" y="312674"/>
                </a:lnTo>
                <a:lnTo>
                  <a:pt x="0" y="312674"/>
                </a:lnTo>
                <a:lnTo>
                  <a:pt x="1233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51523" y="980694"/>
            <a:ext cx="5759958" cy="432003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219955" y="3808476"/>
            <a:ext cx="3959352" cy="304952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995172" y="5691084"/>
            <a:ext cx="1746503" cy="38964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978509" y="5612993"/>
            <a:ext cx="176212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latin typeface="Trebuchet MS"/>
                <a:cs typeface="Trebuchet MS"/>
              </a:rPr>
              <a:t>φλαμουριά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1386" y="330834"/>
            <a:ext cx="1965515" cy="3575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93482" y="479679"/>
            <a:ext cx="130810" cy="52705"/>
          </a:xfrm>
          <a:custGeom>
            <a:avLst/>
            <a:gdLst/>
            <a:ahLst/>
            <a:cxnLst/>
            <a:rect l="l" t="t" r="r" b="b"/>
            <a:pathLst>
              <a:path w="130809" h="52704">
                <a:moveTo>
                  <a:pt x="0" y="0"/>
                </a:moveTo>
                <a:lnTo>
                  <a:pt x="130441" y="0"/>
                </a:lnTo>
                <a:lnTo>
                  <a:pt x="130441" y="52578"/>
                </a:lnTo>
                <a:lnTo>
                  <a:pt x="0" y="5257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343278" y="438150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29" y="0"/>
                </a:moveTo>
                <a:lnTo>
                  <a:pt x="0" y="127380"/>
                </a:lnTo>
                <a:lnTo>
                  <a:pt x="83058" y="127380"/>
                </a:lnTo>
                <a:lnTo>
                  <a:pt x="4152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81076" y="438150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16" y="0"/>
                </a:moveTo>
                <a:lnTo>
                  <a:pt x="0" y="127380"/>
                </a:lnTo>
                <a:lnTo>
                  <a:pt x="83032" y="127380"/>
                </a:lnTo>
                <a:lnTo>
                  <a:pt x="415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65873" y="383793"/>
            <a:ext cx="185420" cy="251460"/>
          </a:xfrm>
          <a:custGeom>
            <a:avLst/>
            <a:gdLst/>
            <a:ahLst/>
            <a:cxnLst/>
            <a:rect l="l" t="t" r="r" b="b"/>
            <a:pathLst>
              <a:path w="185419" h="251459">
                <a:moveTo>
                  <a:pt x="93649" y="0"/>
                </a:moveTo>
                <a:lnTo>
                  <a:pt x="53051" y="8826"/>
                </a:lnTo>
                <a:lnTo>
                  <a:pt x="23710" y="35178"/>
                </a:lnTo>
                <a:lnTo>
                  <a:pt x="5930" y="74723"/>
                </a:lnTo>
                <a:lnTo>
                  <a:pt x="0" y="122935"/>
                </a:lnTo>
                <a:lnTo>
                  <a:pt x="1475" y="152467"/>
                </a:lnTo>
                <a:lnTo>
                  <a:pt x="13276" y="200195"/>
                </a:lnTo>
                <a:lnTo>
                  <a:pt x="36700" y="232848"/>
                </a:lnTo>
                <a:lnTo>
                  <a:pt x="91770" y="251332"/>
                </a:lnTo>
                <a:lnTo>
                  <a:pt x="113672" y="249168"/>
                </a:lnTo>
                <a:lnTo>
                  <a:pt x="148763" y="231884"/>
                </a:lnTo>
                <a:lnTo>
                  <a:pt x="172218" y="198052"/>
                </a:lnTo>
                <a:lnTo>
                  <a:pt x="183953" y="151102"/>
                </a:lnTo>
                <a:lnTo>
                  <a:pt x="185420" y="122935"/>
                </a:lnTo>
                <a:lnTo>
                  <a:pt x="179683" y="69169"/>
                </a:lnTo>
                <a:lnTo>
                  <a:pt x="162475" y="30749"/>
                </a:lnTo>
                <a:lnTo>
                  <a:pt x="133797" y="7689"/>
                </a:lnTo>
                <a:lnTo>
                  <a:pt x="9364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877695" y="337184"/>
            <a:ext cx="259715" cy="345440"/>
          </a:xfrm>
          <a:custGeom>
            <a:avLst/>
            <a:gdLst/>
            <a:ahLst/>
            <a:cxnLst/>
            <a:rect l="l" t="t" r="r" b="b"/>
            <a:pathLst>
              <a:path w="259714" h="345440">
                <a:moveTo>
                  <a:pt x="0" y="0"/>
                </a:moveTo>
                <a:lnTo>
                  <a:pt x="61341" y="0"/>
                </a:lnTo>
                <a:lnTo>
                  <a:pt x="61341" y="135128"/>
                </a:lnTo>
                <a:lnTo>
                  <a:pt x="198881" y="135128"/>
                </a:lnTo>
                <a:lnTo>
                  <a:pt x="198881" y="0"/>
                </a:lnTo>
                <a:lnTo>
                  <a:pt x="259206" y="0"/>
                </a:lnTo>
                <a:lnTo>
                  <a:pt x="259206" y="345313"/>
                </a:lnTo>
                <a:lnTo>
                  <a:pt x="198881" y="345313"/>
                </a:lnTo>
                <a:lnTo>
                  <a:pt x="198881" y="189865"/>
                </a:lnTo>
                <a:lnTo>
                  <a:pt x="61341" y="189865"/>
                </a:lnTo>
                <a:lnTo>
                  <a:pt x="61341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87895" y="337184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4" h="345440">
                <a:moveTo>
                  <a:pt x="0" y="0"/>
                </a:moveTo>
                <a:lnTo>
                  <a:pt x="61328" y="0"/>
                </a:lnTo>
                <a:lnTo>
                  <a:pt x="61328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12152" y="337184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79" h="345440">
                <a:moveTo>
                  <a:pt x="0" y="0"/>
                </a:moveTo>
                <a:lnTo>
                  <a:pt x="220560" y="0"/>
                </a:lnTo>
                <a:lnTo>
                  <a:pt x="220560" y="53975"/>
                </a:lnTo>
                <a:lnTo>
                  <a:pt x="61328" y="53975"/>
                </a:lnTo>
                <a:lnTo>
                  <a:pt x="61328" y="135128"/>
                </a:lnTo>
                <a:lnTo>
                  <a:pt x="175742" y="135128"/>
                </a:lnTo>
                <a:lnTo>
                  <a:pt x="175742" y="187325"/>
                </a:lnTo>
                <a:lnTo>
                  <a:pt x="61328" y="187325"/>
                </a:lnTo>
                <a:lnTo>
                  <a:pt x="61328" y="290830"/>
                </a:lnTo>
                <a:lnTo>
                  <a:pt x="217728" y="290830"/>
                </a:lnTo>
                <a:lnTo>
                  <a:pt x="217728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540891" y="332231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5" h="350520">
                <a:moveTo>
                  <a:pt x="135382" y="0"/>
                </a:moveTo>
                <a:lnTo>
                  <a:pt x="163703" y="0"/>
                </a:lnTo>
                <a:lnTo>
                  <a:pt x="300101" y="350266"/>
                </a:lnTo>
                <a:lnTo>
                  <a:pt x="229489" y="350266"/>
                </a:lnTo>
                <a:lnTo>
                  <a:pt x="148844" y="116967"/>
                </a:lnTo>
                <a:lnTo>
                  <a:pt x="69087" y="350266"/>
                </a:lnTo>
                <a:lnTo>
                  <a:pt x="0" y="350266"/>
                </a:lnTo>
                <a:lnTo>
                  <a:pt x="13538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233614" y="332231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5" h="350520">
                <a:moveTo>
                  <a:pt x="138239" y="0"/>
                </a:moveTo>
                <a:lnTo>
                  <a:pt x="164655" y="0"/>
                </a:lnTo>
                <a:lnTo>
                  <a:pt x="303847" y="350266"/>
                </a:lnTo>
                <a:lnTo>
                  <a:pt x="236410" y="350266"/>
                </a:lnTo>
                <a:lnTo>
                  <a:pt x="210629" y="280162"/>
                </a:lnTo>
                <a:lnTo>
                  <a:pt x="92265" y="280162"/>
                </a:lnTo>
                <a:lnTo>
                  <a:pt x="68643" y="350266"/>
                </a:lnTo>
                <a:lnTo>
                  <a:pt x="0" y="350266"/>
                </a:lnTo>
                <a:lnTo>
                  <a:pt x="13823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71386" y="332231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5" h="350520">
                <a:moveTo>
                  <a:pt x="138239" y="0"/>
                </a:moveTo>
                <a:lnTo>
                  <a:pt x="164655" y="0"/>
                </a:lnTo>
                <a:lnTo>
                  <a:pt x="303834" y="350266"/>
                </a:lnTo>
                <a:lnTo>
                  <a:pt x="236372" y="350266"/>
                </a:lnTo>
                <a:lnTo>
                  <a:pt x="210654" y="280162"/>
                </a:lnTo>
                <a:lnTo>
                  <a:pt x="92240" y="280162"/>
                </a:lnTo>
                <a:lnTo>
                  <a:pt x="68643" y="350266"/>
                </a:lnTo>
                <a:lnTo>
                  <a:pt x="0" y="350266"/>
                </a:lnTo>
                <a:lnTo>
                  <a:pt x="13823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904074" y="330834"/>
            <a:ext cx="309880" cy="357505"/>
          </a:xfrm>
          <a:custGeom>
            <a:avLst/>
            <a:gdLst/>
            <a:ahLst/>
            <a:cxnLst/>
            <a:rect l="l" t="t" r="r" b="b"/>
            <a:pathLst>
              <a:path w="309880" h="357505">
                <a:moveTo>
                  <a:pt x="156870" y="0"/>
                </a:moveTo>
                <a:lnTo>
                  <a:pt x="221470" y="11715"/>
                </a:lnTo>
                <a:lnTo>
                  <a:pt x="269506" y="46863"/>
                </a:lnTo>
                <a:lnTo>
                  <a:pt x="299321" y="102616"/>
                </a:lnTo>
                <a:lnTo>
                  <a:pt x="309257" y="175895"/>
                </a:lnTo>
                <a:lnTo>
                  <a:pt x="306707" y="213522"/>
                </a:lnTo>
                <a:lnTo>
                  <a:pt x="286299" y="278586"/>
                </a:lnTo>
                <a:lnTo>
                  <a:pt x="245870" y="328572"/>
                </a:lnTo>
                <a:lnTo>
                  <a:pt x="187724" y="354290"/>
                </a:lnTo>
                <a:lnTo>
                  <a:pt x="152146" y="357505"/>
                </a:lnTo>
                <a:lnTo>
                  <a:pt x="116629" y="354361"/>
                </a:lnTo>
                <a:lnTo>
                  <a:pt x="59664" y="329215"/>
                </a:lnTo>
                <a:lnTo>
                  <a:pt x="21495" y="280086"/>
                </a:lnTo>
                <a:lnTo>
                  <a:pt x="2388" y="214451"/>
                </a:lnTo>
                <a:lnTo>
                  <a:pt x="0" y="175895"/>
                </a:lnTo>
                <a:lnTo>
                  <a:pt x="2588" y="141204"/>
                </a:lnTo>
                <a:lnTo>
                  <a:pt x="23290" y="79204"/>
                </a:lnTo>
                <a:lnTo>
                  <a:pt x="64142" y="29200"/>
                </a:lnTo>
                <a:lnTo>
                  <a:pt x="121878" y="3240"/>
                </a:lnTo>
                <a:lnTo>
                  <a:pt x="15687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310510" y="332231"/>
            <a:ext cx="1749171" cy="3549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865498" y="438150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8" y="0"/>
                </a:moveTo>
                <a:lnTo>
                  <a:pt x="0" y="127380"/>
                </a:lnTo>
                <a:lnTo>
                  <a:pt x="83058" y="127380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256915" y="428625"/>
            <a:ext cx="151130" cy="201930"/>
          </a:xfrm>
          <a:custGeom>
            <a:avLst/>
            <a:gdLst/>
            <a:ahLst/>
            <a:cxnLst/>
            <a:rect l="l" t="t" r="r" b="b"/>
            <a:pathLst>
              <a:path w="151129" h="201929">
                <a:moveTo>
                  <a:pt x="77850" y="0"/>
                </a:moveTo>
                <a:lnTo>
                  <a:pt x="0" y="201802"/>
                </a:lnTo>
                <a:lnTo>
                  <a:pt x="151002" y="201802"/>
                </a:lnTo>
                <a:lnTo>
                  <a:pt x="7785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379091" y="428625"/>
            <a:ext cx="151130" cy="201930"/>
          </a:xfrm>
          <a:custGeom>
            <a:avLst/>
            <a:gdLst/>
            <a:ahLst/>
            <a:cxnLst/>
            <a:rect l="l" t="t" r="r" b="b"/>
            <a:pathLst>
              <a:path w="151130" h="201929">
                <a:moveTo>
                  <a:pt x="77850" y="0"/>
                </a:moveTo>
                <a:lnTo>
                  <a:pt x="0" y="201802"/>
                </a:lnTo>
                <a:lnTo>
                  <a:pt x="151002" y="201802"/>
                </a:lnTo>
                <a:lnTo>
                  <a:pt x="7785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567303" y="388365"/>
            <a:ext cx="106934" cy="1148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903347" y="337184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4" h="350520">
                <a:moveTo>
                  <a:pt x="0" y="0"/>
                </a:moveTo>
                <a:lnTo>
                  <a:pt x="29209" y="0"/>
                </a:lnTo>
                <a:lnTo>
                  <a:pt x="192658" y="208026"/>
                </a:lnTo>
                <a:lnTo>
                  <a:pt x="192658" y="0"/>
                </a:lnTo>
                <a:lnTo>
                  <a:pt x="251713" y="0"/>
                </a:lnTo>
                <a:lnTo>
                  <a:pt x="251713" y="350012"/>
                </a:lnTo>
                <a:lnTo>
                  <a:pt x="226440" y="350012"/>
                </a:lnTo>
                <a:lnTo>
                  <a:pt x="58673" y="131318"/>
                </a:lnTo>
                <a:lnTo>
                  <a:pt x="58673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629026" y="337184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80" h="345440">
                <a:moveTo>
                  <a:pt x="0" y="0"/>
                </a:moveTo>
                <a:lnTo>
                  <a:pt x="220472" y="0"/>
                </a:lnTo>
                <a:lnTo>
                  <a:pt x="220472" y="53975"/>
                </a:lnTo>
                <a:lnTo>
                  <a:pt x="61341" y="53975"/>
                </a:lnTo>
                <a:lnTo>
                  <a:pt x="61341" y="135128"/>
                </a:lnTo>
                <a:lnTo>
                  <a:pt x="175641" y="135128"/>
                </a:lnTo>
                <a:lnTo>
                  <a:pt x="175641" y="187325"/>
                </a:lnTo>
                <a:lnTo>
                  <a:pt x="61341" y="187325"/>
                </a:lnTo>
                <a:lnTo>
                  <a:pt x="61341" y="290830"/>
                </a:lnTo>
                <a:lnTo>
                  <a:pt x="217678" y="290830"/>
                </a:lnTo>
                <a:lnTo>
                  <a:pt x="217678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188335" y="336931"/>
            <a:ext cx="285750" cy="346075"/>
          </a:xfrm>
          <a:custGeom>
            <a:avLst/>
            <a:gdLst/>
            <a:ahLst/>
            <a:cxnLst/>
            <a:rect l="l" t="t" r="r" b="b"/>
            <a:pathLst>
              <a:path w="285750" h="346075">
                <a:moveTo>
                  <a:pt x="126364" y="0"/>
                </a:moveTo>
                <a:lnTo>
                  <a:pt x="170052" y="0"/>
                </a:lnTo>
                <a:lnTo>
                  <a:pt x="285368" y="309499"/>
                </a:lnTo>
                <a:lnTo>
                  <a:pt x="285368" y="345567"/>
                </a:lnTo>
                <a:lnTo>
                  <a:pt x="0" y="345567"/>
                </a:lnTo>
                <a:lnTo>
                  <a:pt x="0" y="309499"/>
                </a:lnTo>
                <a:lnTo>
                  <a:pt x="12636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310510" y="336931"/>
            <a:ext cx="285750" cy="346075"/>
          </a:xfrm>
          <a:custGeom>
            <a:avLst/>
            <a:gdLst/>
            <a:ahLst/>
            <a:cxnLst/>
            <a:rect l="l" t="t" r="r" b="b"/>
            <a:pathLst>
              <a:path w="285750" h="346075">
                <a:moveTo>
                  <a:pt x="126364" y="0"/>
                </a:moveTo>
                <a:lnTo>
                  <a:pt x="170052" y="0"/>
                </a:lnTo>
                <a:lnTo>
                  <a:pt x="285369" y="309499"/>
                </a:lnTo>
                <a:lnTo>
                  <a:pt x="285369" y="345567"/>
                </a:lnTo>
                <a:lnTo>
                  <a:pt x="0" y="345567"/>
                </a:lnTo>
                <a:lnTo>
                  <a:pt x="0" y="309499"/>
                </a:lnTo>
                <a:lnTo>
                  <a:pt x="12636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506851" y="334518"/>
            <a:ext cx="229235" cy="347980"/>
          </a:xfrm>
          <a:custGeom>
            <a:avLst/>
            <a:gdLst/>
            <a:ahLst/>
            <a:cxnLst/>
            <a:rect l="l" t="t" r="r" b="b"/>
            <a:pathLst>
              <a:path w="229235" h="347980">
                <a:moveTo>
                  <a:pt x="71882" y="0"/>
                </a:moveTo>
                <a:lnTo>
                  <a:pt x="142001" y="6270"/>
                </a:lnTo>
                <a:lnTo>
                  <a:pt x="190881" y="25018"/>
                </a:lnTo>
                <a:lnTo>
                  <a:pt x="219678" y="57181"/>
                </a:lnTo>
                <a:lnTo>
                  <a:pt x="229235" y="103631"/>
                </a:lnTo>
                <a:lnTo>
                  <a:pt x="223627" y="146425"/>
                </a:lnTo>
                <a:lnTo>
                  <a:pt x="206809" y="179710"/>
                </a:lnTo>
                <a:lnTo>
                  <a:pt x="178787" y="203484"/>
                </a:lnTo>
                <a:lnTo>
                  <a:pt x="139566" y="217749"/>
                </a:lnTo>
                <a:lnTo>
                  <a:pt x="89153" y="222503"/>
                </a:lnTo>
                <a:lnTo>
                  <a:pt x="83415" y="222406"/>
                </a:lnTo>
                <a:lnTo>
                  <a:pt x="76866" y="222107"/>
                </a:lnTo>
                <a:lnTo>
                  <a:pt x="69508" y="221593"/>
                </a:lnTo>
                <a:lnTo>
                  <a:pt x="61340" y="220852"/>
                </a:lnTo>
                <a:lnTo>
                  <a:pt x="61340" y="347979"/>
                </a:lnTo>
                <a:lnTo>
                  <a:pt x="0" y="347979"/>
                </a:lnTo>
                <a:lnTo>
                  <a:pt x="0" y="2666"/>
                </a:lnTo>
                <a:lnTo>
                  <a:pt x="29858" y="1500"/>
                </a:lnTo>
                <a:lnTo>
                  <a:pt x="51800" y="666"/>
                </a:lnTo>
                <a:lnTo>
                  <a:pt x="65811" y="166"/>
                </a:lnTo>
                <a:lnTo>
                  <a:pt x="7188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755897" y="332231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175" y="0"/>
                </a:moveTo>
                <a:lnTo>
                  <a:pt x="164591" y="0"/>
                </a:lnTo>
                <a:lnTo>
                  <a:pt x="303784" y="350266"/>
                </a:lnTo>
                <a:lnTo>
                  <a:pt x="236347" y="350266"/>
                </a:lnTo>
                <a:lnTo>
                  <a:pt x="210565" y="280162"/>
                </a:lnTo>
                <a:lnTo>
                  <a:pt x="92201" y="280162"/>
                </a:lnTo>
                <a:lnTo>
                  <a:pt x="68579" y="350266"/>
                </a:lnTo>
                <a:lnTo>
                  <a:pt x="0" y="350266"/>
                </a:lnTo>
                <a:lnTo>
                  <a:pt x="13817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317235" y="3387852"/>
            <a:ext cx="2651760" cy="347014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4481" y="930198"/>
            <a:ext cx="5120640" cy="51206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067811" y="4818888"/>
            <a:ext cx="1979676" cy="203911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644009" y="135254"/>
            <a:ext cx="3868673" cy="32400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57556" y="6009132"/>
            <a:ext cx="2339340" cy="5821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474370" y="6108903"/>
            <a:ext cx="1888489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latin typeface="Trebuchet MS"/>
                <a:cs typeface="Trebuchet MS"/>
              </a:rPr>
              <a:t>φοινικοειδή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910" y="903224"/>
            <a:ext cx="5759958" cy="28799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4165" y="386334"/>
            <a:ext cx="1965464" cy="3576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76249" y="535177"/>
            <a:ext cx="130810" cy="52705"/>
          </a:xfrm>
          <a:custGeom>
            <a:avLst/>
            <a:gdLst/>
            <a:ahLst/>
            <a:cxnLst/>
            <a:rect l="l" t="t" r="r" b="b"/>
            <a:pathLst>
              <a:path w="130809" h="52704">
                <a:moveTo>
                  <a:pt x="0" y="0"/>
                </a:moveTo>
                <a:lnTo>
                  <a:pt x="130454" y="0"/>
                </a:lnTo>
                <a:lnTo>
                  <a:pt x="130454" y="52577"/>
                </a:lnTo>
                <a:lnTo>
                  <a:pt x="0" y="5257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26133" y="493648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28" y="0"/>
                </a:moveTo>
                <a:lnTo>
                  <a:pt x="0" y="127380"/>
                </a:lnTo>
                <a:lnTo>
                  <a:pt x="82931" y="127380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63855" y="493648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16" y="0"/>
                </a:moveTo>
                <a:lnTo>
                  <a:pt x="0" y="127380"/>
                </a:lnTo>
                <a:lnTo>
                  <a:pt x="83032" y="127380"/>
                </a:lnTo>
                <a:lnTo>
                  <a:pt x="415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48651" y="439419"/>
            <a:ext cx="185420" cy="251460"/>
          </a:xfrm>
          <a:custGeom>
            <a:avLst/>
            <a:gdLst/>
            <a:ahLst/>
            <a:cxnLst/>
            <a:rect l="l" t="t" r="r" b="b"/>
            <a:pathLst>
              <a:path w="185419" h="251459">
                <a:moveTo>
                  <a:pt x="93649" y="0"/>
                </a:moveTo>
                <a:lnTo>
                  <a:pt x="53046" y="8778"/>
                </a:lnTo>
                <a:lnTo>
                  <a:pt x="23710" y="35178"/>
                </a:lnTo>
                <a:lnTo>
                  <a:pt x="5926" y="74675"/>
                </a:lnTo>
                <a:lnTo>
                  <a:pt x="0" y="122935"/>
                </a:lnTo>
                <a:lnTo>
                  <a:pt x="1474" y="152413"/>
                </a:lnTo>
                <a:lnTo>
                  <a:pt x="13271" y="200177"/>
                </a:lnTo>
                <a:lnTo>
                  <a:pt x="36700" y="232775"/>
                </a:lnTo>
                <a:lnTo>
                  <a:pt x="91770" y="251205"/>
                </a:lnTo>
                <a:lnTo>
                  <a:pt x="113665" y="249060"/>
                </a:lnTo>
                <a:lnTo>
                  <a:pt x="148750" y="231864"/>
                </a:lnTo>
                <a:lnTo>
                  <a:pt x="172212" y="197998"/>
                </a:lnTo>
                <a:lnTo>
                  <a:pt x="183952" y="151084"/>
                </a:lnTo>
                <a:lnTo>
                  <a:pt x="185419" y="122935"/>
                </a:lnTo>
                <a:lnTo>
                  <a:pt x="179683" y="69169"/>
                </a:lnTo>
                <a:lnTo>
                  <a:pt x="162475" y="30749"/>
                </a:lnTo>
                <a:lnTo>
                  <a:pt x="133797" y="7689"/>
                </a:lnTo>
                <a:lnTo>
                  <a:pt x="9364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860423" y="392684"/>
            <a:ext cx="259715" cy="345440"/>
          </a:xfrm>
          <a:custGeom>
            <a:avLst/>
            <a:gdLst/>
            <a:ahLst/>
            <a:cxnLst/>
            <a:rect l="l" t="t" r="r" b="b"/>
            <a:pathLst>
              <a:path w="259714" h="345440">
                <a:moveTo>
                  <a:pt x="0" y="0"/>
                </a:moveTo>
                <a:lnTo>
                  <a:pt x="61340" y="0"/>
                </a:lnTo>
                <a:lnTo>
                  <a:pt x="61340" y="135254"/>
                </a:lnTo>
                <a:lnTo>
                  <a:pt x="198881" y="135254"/>
                </a:lnTo>
                <a:lnTo>
                  <a:pt x="198881" y="0"/>
                </a:lnTo>
                <a:lnTo>
                  <a:pt x="259206" y="0"/>
                </a:lnTo>
                <a:lnTo>
                  <a:pt x="259206" y="345439"/>
                </a:lnTo>
                <a:lnTo>
                  <a:pt x="198881" y="345439"/>
                </a:lnTo>
                <a:lnTo>
                  <a:pt x="198881" y="189991"/>
                </a:lnTo>
                <a:lnTo>
                  <a:pt x="61340" y="189991"/>
                </a:lnTo>
                <a:lnTo>
                  <a:pt x="61340" y="345439"/>
                </a:lnTo>
                <a:lnTo>
                  <a:pt x="0" y="34543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70661" y="392684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4" h="345440">
                <a:moveTo>
                  <a:pt x="0" y="0"/>
                </a:moveTo>
                <a:lnTo>
                  <a:pt x="61340" y="0"/>
                </a:lnTo>
                <a:lnTo>
                  <a:pt x="61340" y="345439"/>
                </a:lnTo>
                <a:lnTo>
                  <a:pt x="0" y="34543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94931" y="392684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79" h="345440">
                <a:moveTo>
                  <a:pt x="0" y="0"/>
                </a:moveTo>
                <a:lnTo>
                  <a:pt x="220560" y="0"/>
                </a:lnTo>
                <a:lnTo>
                  <a:pt x="220560" y="54101"/>
                </a:lnTo>
                <a:lnTo>
                  <a:pt x="61328" y="54101"/>
                </a:lnTo>
                <a:lnTo>
                  <a:pt x="61328" y="135254"/>
                </a:lnTo>
                <a:lnTo>
                  <a:pt x="175742" y="135254"/>
                </a:lnTo>
                <a:lnTo>
                  <a:pt x="175742" y="187325"/>
                </a:lnTo>
                <a:lnTo>
                  <a:pt x="61328" y="187325"/>
                </a:lnTo>
                <a:lnTo>
                  <a:pt x="61328" y="290956"/>
                </a:lnTo>
                <a:lnTo>
                  <a:pt x="217728" y="290956"/>
                </a:lnTo>
                <a:lnTo>
                  <a:pt x="217728" y="345439"/>
                </a:lnTo>
                <a:lnTo>
                  <a:pt x="0" y="34543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523619" y="387731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5" h="350520">
                <a:moveTo>
                  <a:pt x="135508" y="0"/>
                </a:moveTo>
                <a:lnTo>
                  <a:pt x="163703" y="0"/>
                </a:lnTo>
                <a:lnTo>
                  <a:pt x="300100" y="350393"/>
                </a:lnTo>
                <a:lnTo>
                  <a:pt x="229616" y="350393"/>
                </a:lnTo>
                <a:lnTo>
                  <a:pt x="148844" y="117094"/>
                </a:lnTo>
                <a:lnTo>
                  <a:pt x="69215" y="350393"/>
                </a:lnTo>
                <a:lnTo>
                  <a:pt x="0" y="350393"/>
                </a:lnTo>
                <a:lnTo>
                  <a:pt x="13550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216393" y="387731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5" h="350520">
                <a:moveTo>
                  <a:pt x="138188" y="0"/>
                </a:moveTo>
                <a:lnTo>
                  <a:pt x="164604" y="0"/>
                </a:lnTo>
                <a:lnTo>
                  <a:pt x="303796" y="350393"/>
                </a:lnTo>
                <a:lnTo>
                  <a:pt x="236359" y="350393"/>
                </a:lnTo>
                <a:lnTo>
                  <a:pt x="210705" y="280289"/>
                </a:lnTo>
                <a:lnTo>
                  <a:pt x="92214" y="280289"/>
                </a:lnTo>
                <a:lnTo>
                  <a:pt x="68592" y="350393"/>
                </a:lnTo>
                <a:lnTo>
                  <a:pt x="0" y="350393"/>
                </a:lnTo>
                <a:lnTo>
                  <a:pt x="13818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54165" y="387731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5" h="350520">
                <a:moveTo>
                  <a:pt x="138239" y="0"/>
                </a:moveTo>
                <a:lnTo>
                  <a:pt x="164655" y="0"/>
                </a:lnTo>
                <a:lnTo>
                  <a:pt x="303834" y="350393"/>
                </a:lnTo>
                <a:lnTo>
                  <a:pt x="236372" y="350393"/>
                </a:lnTo>
                <a:lnTo>
                  <a:pt x="210654" y="280289"/>
                </a:lnTo>
                <a:lnTo>
                  <a:pt x="92240" y="280289"/>
                </a:lnTo>
                <a:lnTo>
                  <a:pt x="68643" y="350393"/>
                </a:lnTo>
                <a:lnTo>
                  <a:pt x="0" y="350393"/>
                </a:lnTo>
                <a:lnTo>
                  <a:pt x="13823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86853" y="386334"/>
            <a:ext cx="309880" cy="358140"/>
          </a:xfrm>
          <a:custGeom>
            <a:avLst/>
            <a:gdLst/>
            <a:ahLst/>
            <a:cxnLst/>
            <a:rect l="l" t="t" r="r" b="b"/>
            <a:pathLst>
              <a:path w="309880" h="358140">
                <a:moveTo>
                  <a:pt x="156870" y="0"/>
                </a:moveTo>
                <a:lnTo>
                  <a:pt x="221470" y="11731"/>
                </a:lnTo>
                <a:lnTo>
                  <a:pt x="269506" y="46989"/>
                </a:lnTo>
                <a:lnTo>
                  <a:pt x="299316" y="102695"/>
                </a:lnTo>
                <a:lnTo>
                  <a:pt x="309257" y="176021"/>
                </a:lnTo>
                <a:lnTo>
                  <a:pt x="306707" y="213594"/>
                </a:lnTo>
                <a:lnTo>
                  <a:pt x="286299" y="278641"/>
                </a:lnTo>
                <a:lnTo>
                  <a:pt x="245870" y="328646"/>
                </a:lnTo>
                <a:lnTo>
                  <a:pt x="187724" y="354415"/>
                </a:lnTo>
                <a:lnTo>
                  <a:pt x="152146" y="357631"/>
                </a:lnTo>
                <a:lnTo>
                  <a:pt x="116629" y="354486"/>
                </a:lnTo>
                <a:lnTo>
                  <a:pt x="59664" y="329289"/>
                </a:lnTo>
                <a:lnTo>
                  <a:pt x="21495" y="280160"/>
                </a:lnTo>
                <a:lnTo>
                  <a:pt x="2388" y="214576"/>
                </a:lnTo>
                <a:lnTo>
                  <a:pt x="0" y="176021"/>
                </a:lnTo>
                <a:lnTo>
                  <a:pt x="2586" y="141277"/>
                </a:lnTo>
                <a:lnTo>
                  <a:pt x="23285" y="79313"/>
                </a:lnTo>
                <a:lnTo>
                  <a:pt x="64140" y="29307"/>
                </a:lnTo>
                <a:lnTo>
                  <a:pt x="121872" y="3260"/>
                </a:lnTo>
                <a:lnTo>
                  <a:pt x="15687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293239" y="387731"/>
            <a:ext cx="1749171" cy="3550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848353" y="493648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9" y="0"/>
                </a:moveTo>
                <a:lnTo>
                  <a:pt x="0" y="127380"/>
                </a:lnTo>
                <a:lnTo>
                  <a:pt x="82931" y="127380"/>
                </a:lnTo>
                <a:lnTo>
                  <a:pt x="4152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239770" y="484251"/>
            <a:ext cx="151130" cy="201930"/>
          </a:xfrm>
          <a:custGeom>
            <a:avLst/>
            <a:gdLst/>
            <a:ahLst/>
            <a:cxnLst/>
            <a:rect l="l" t="t" r="r" b="b"/>
            <a:pathLst>
              <a:path w="151129" h="201929">
                <a:moveTo>
                  <a:pt x="77851" y="0"/>
                </a:moveTo>
                <a:lnTo>
                  <a:pt x="0" y="201675"/>
                </a:lnTo>
                <a:lnTo>
                  <a:pt x="150876" y="201675"/>
                </a:lnTo>
                <a:lnTo>
                  <a:pt x="7785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361945" y="484251"/>
            <a:ext cx="151130" cy="201930"/>
          </a:xfrm>
          <a:custGeom>
            <a:avLst/>
            <a:gdLst/>
            <a:ahLst/>
            <a:cxnLst/>
            <a:rect l="l" t="t" r="r" b="b"/>
            <a:pathLst>
              <a:path w="151130" h="201929">
                <a:moveTo>
                  <a:pt x="77851" y="0"/>
                </a:moveTo>
                <a:lnTo>
                  <a:pt x="0" y="201675"/>
                </a:lnTo>
                <a:lnTo>
                  <a:pt x="150876" y="201675"/>
                </a:lnTo>
                <a:lnTo>
                  <a:pt x="7785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550030" y="443991"/>
            <a:ext cx="106933" cy="1148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886075" y="392684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4" h="350520">
                <a:moveTo>
                  <a:pt x="0" y="0"/>
                </a:moveTo>
                <a:lnTo>
                  <a:pt x="29210" y="0"/>
                </a:lnTo>
                <a:lnTo>
                  <a:pt x="192786" y="208152"/>
                </a:lnTo>
                <a:lnTo>
                  <a:pt x="192786" y="0"/>
                </a:lnTo>
                <a:lnTo>
                  <a:pt x="251713" y="0"/>
                </a:lnTo>
                <a:lnTo>
                  <a:pt x="251713" y="350138"/>
                </a:lnTo>
                <a:lnTo>
                  <a:pt x="226441" y="350138"/>
                </a:lnTo>
                <a:lnTo>
                  <a:pt x="58800" y="131444"/>
                </a:lnTo>
                <a:lnTo>
                  <a:pt x="58800" y="345439"/>
                </a:lnTo>
                <a:lnTo>
                  <a:pt x="0" y="34543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611754" y="392684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80" h="345440">
                <a:moveTo>
                  <a:pt x="0" y="0"/>
                </a:moveTo>
                <a:lnTo>
                  <a:pt x="220599" y="0"/>
                </a:lnTo>
                <a:lnTo>
                  <a:pt x="220599" y="54101"/>
                </a:lnTo>
                <a:lnTo>
                  <a:pt x="61340" y="54101"/>
                </a:lnTo>
                <a:lnTo>
                  <a:pt x="61340" y="135254"/>
                </a:lnTo>
                <a:lnTo>
                  <a:pt x="175768" y="135254"/>
                </a:lnTo>
                <a:lnTo>
                  <a:pt x="175768" y="187325"/>
                </a:lnTo>
                <a:lnTo>
                  <a:pt x="61340" y="187325"/>
                </a:lnTo>
                <a:lnTo>
                  <a:pt x="61340" y="290956"/>
                </a:lnTo>
                <a:lnTo>
                  <a:pt x="217805" y="290956"/>
                </a:lnTo>
                <a:lnTo>
                  <a:pt x="217805" y="345439"/>
                </a:lnTo>
                <a:lnTo>
                  <a:pt x="0" y="34543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171063" y="392429"/>
            <a:ext cx="285750" cy="346075"/>
          </a:xfrm>
          <a:custGeom>
            <a:avLst/>
            <a:gdLst/>
            <a:ahLst/>
            <a:cxnLst/>
            <a:rect l="l" t="t" r="r" b="b"/>
            <a:pathLst>
              <a:path w="285750" h="346075">
                <a:moveTo>
                  <a:pt x="126491" y="0"/>
                </a:moveTo>
                <a:lnTo>
                  <a:pt x="170052" y="0"/>
                </a:lnTo>
                <a:lnTo>
                  <a:pt x="285496" y="309499"/>
                </a:lnTo>
                <a:lnTo>
                  <a:pt x="285496" y="345694"/>
                </a:lnTo>
                <a:lnTo>
                  <a:pt x="0" y="345694"/>
                </a:lnTo>
                <a:lnTo>
                  <a:pt x="0" y="309499"/>
                </a:lnTo>
                <a:lnTo>
                  <a:pt x="12649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293239" y="392429"/>
            <a:ext cx="285750" cy="346075"/>
          </a:xfrm>
          <a:custGeom>
            <a:avLst/>
            <a:gdLst/>
            <a:ahLst/>
            <a:cxnLst/>
            <a:rect l="l" t="t" r="r" b="b"/>
            <a:pathLst>
              <a:path w="285750" h="346075">
                <a:moveTo>
                  <a:pt x="126492" y="0"/>
                </a:moveTo>
                <a:lnTo>
                  <a:pt x="170053" y="0"/>
                </a:lnTo>
                <a:lnTo>
                  <a:pt x="285496" y="309499"/>
                </a:lnTo>
                <a:lnTo>
                  <a:pt x="285496" y="345694"/>
                </a:lnTo>
                <a:lnTo>
                  <a:pt x="0" y="345694"/>
                </a:lnTo>
                <a:lnTo>
                  <a:pt x="0" y="309499"/>
                </a:lnTo>
                <a:lnTo>
                  <a:pt x="12649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489578" y="390143"/>
            <a:ext cx="229870" cy="347980"/>
          </a:xfrm>
          <a:custGeom>
            <a:avLst/>
            <a:gdLst/>
            <a:ahLst/>
            <a:cxnLst/>
            <a:rect l="l" t="t" r="r" b="b"/>
            <a:pathLst>
              <a:path w="229870" h="347980">
                <a:moveTo>
                  <a:pt x="72009" y="0"/>
                </a:moveTo>
                <a:lnTo>
                  <a:pt x="142033" y="6270"/>
                </a:lnTo>
                <a:lnTo>
                  <a:pt x="191008" y="25018"/>
                </a:lnTo>
                <a:lnTo>
                  <a:pt x="219757" y="57118"/>
                </a:lnTo>
                <a:lnTo>
                  <a:pt x="229362" y="103504"/>
                </a:lnTo>
                <a:lnTo>
                  <a:pt x="223753" y="146298"/>
                </a:lnTo>
                <a:lnTo>
                  <a:pt x="206928" y="179583"/>
                </a:lnTo>
                <a:lnTo>
                  <a:pt x="178887" y="203357"/>
                </a:lnTo>
                <a:lnTo>
                  <a:pt x="139628" y="217622"/>
                </a:lnTo>
                <a:lnTo>
                  <a:pt x="89154" y="222376"/>
                </a:lnTo>
                <a:lnTo>
                  <a:pt x="83415" y="222279"/>
                </a:lnTo>
                <a:lnTo>
                  <a:pt x="76866" y="221980"/>
                </a:lnTo>
                <a:lnTo>
                  <a:pt x="69508" y="221466"/>
                </a:lnTo>
                <a:lnTo>
                  <a:pt x="61341" y="220725"/>
                </a:lnTo>
                <a:lnTo>
                  <a:pt x="61341" y="347979"/>
                </a:lnTo>
                <a:lnTo>
                  <a:pt x="0" y="347979"/>
                </a:lnTo>
                <a:lnTo>
                  <a:pt x="0" y="2539"/>
                </a:lnTo>
                <a:lnTo>
                  <a:pt x="29860" y="1446"/>
                </a:lnTo>
                <a:lnTo>
                  <a:pt x="51815" y="650"/>
                </a:lnTo>
                <a:lnTo>
                  <a:pt x="65865" y="164"/>
                </a:lnTo>
                <a:lnTo>
                  <a:pt x="7200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738626" y="387731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175" y="0"/>
                </a:moveTo>
                <a:lnTo>
                  <a:pt x="164591" y="0"/>
                </a:lnTo>
                <a:lnTo>
                  <a:pt x="303784" y="350393"/>
                </a:lnTo>
                <a:lnTo>
                  <a:pt x="236347" y="350393"/>
                </a:lnTo>
                <a:lnTo>
                  <a:pt x="210693" y="280289"/>
                </a:lnTo>
                <a:lnTo>
                  <a:pt x="92201" y="280289"/>
                </a:lnTo>
                <a:lnTo>
                  <a:pt x="68579" y="350393"/>
                </a:lnTo>
                <a:lnTo>
                  <a:pt x="0" y="350393"/>
                </a:lnTo>
                <a:lnTo>
                  <a:pt x="13817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786882" y="385318"/>
            <a:ext cx="3107943" cy="35999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404102" y="4000500"/>
            <a:ext cx="2124075" cy="28574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0" y="3378708"/>
            <a:ext cx="5554980" cy="347929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334000" y="3909059"/>
            <a:ext cx="2164079" cy="5821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5551170" y="4008577"/>
            <a:ext cx="171450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latin typeface="Trebuchet MS"/>
                <a:cs typeface="Trebuchet MS"/>
              </a:rPr>
              <a:t>κωνοφόρα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8081" y="292227"/>
            <a:ext cx="1754238" cy="3192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32459" y="425195"/>
            <a:ext cx="116839" cy="46990"/>
          </a:xfrm>
          <a:custGeom>
            <a:avLst/>
            <a:gdLst/>
            <a:ahLst/>
            <a:cxnLst/>
            <a:rect l="l" t="t" r="r" b="b"/>
            <a:pathLst>
              <a:path w="116840" h="46990">
                <a:moveTo>
                  <a:pt x="0" y="0"/>
                </a:moveTo>
                <a:lnTo>
                  <a:pt x="116458" y="0"/>
                </a:lnTo>
                <a:lnTo>
                  <a:pt x="116458" y="46862"/>
                </a:lnTo>
                <a:lnTo>
                  <a:pt x="0" y="4686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343913" y="388111"/>
            <a:ext cx="74295" cy="113664"/>
          </a:xfrm>
          <a:custGeom>
            <a:avLst/>
            <a:gdLst/>
            <a:ahLst/>
            <a:cxnLst/>
            <a:rect l="l" t="t" r="r" b="b"/>
            <a:pathLst>
              <a:path w="74294" h="113665">
                <a:moveTo>
                  <a:pt x="37084" y="0"/>
                </a:moveTo>
                <a:lnTo>
                  <a:pt x="0" y="113664"/>
                </a:lnTo>
                <a:lnTo>
                  <a:pt x="74168" y="113664"/>
                </a:lnTo>
                <a:lnTo>
                  <a:pt x="3708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96011" y="388111"/>
            <a:ext cx="74295" cy="113664"/>
          </a:xfrm>
          <a:custGeom>
            <a:avLst/>
            <a:gdLst/>
            <a:ahLst/>
            <a:cxnLst/>
            <a:rect l="l" t="t" r="r" b="b"/>
            <a:pathLst>
              <a:path w="74295" h="113665">
                <a:moveTo>
                  <a:pt x="37058" y="0"/>
                </a:moveTo>
                <a:lnTo>
                  <a:pt x="0" y="113664"/>
                </a:lnTo>
                <a:lnTo>
                  <a:pt x="74129" y="113664"/>
                </a:lnTo>
                <a:lnTo>
                  <a:pt x="3705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07821" y="339597"/>
            <a:ext cx="165735" cy="224790"/>
          </a:xfrm>
          <a:custGeom>
            <a:avLst/>
            <a:gdLst/>
            <a:ahLst/>
            <a:cxnLst/>
            <a:rect l="l" t="t" r="r" b="b"/>
            <a:pathLst>
              <a:path w="165734" h="224790">
                <a:moveTo>
                  <a:pt x="83604" y="0"/>
                </a:moveTo>
                <a:lnTo>
                  <a:pt x="32997" y="17680"/>
                </a:lnTo>
                <a:lnTo>
                  <a:pt x="5287" y="66690"/>
                </a:lnTo>
                <a:lnTo>
                  <a:pt x="0" y="109727"/>
                </a:lnTo>
                <a:lnTo>
                  <a:pt x="1316" y="136064"/>
                </a:lnTo>
                <a:lnTo>
                  <a:pt x="11846" y="178736"/>
                </a:lnTo>
                <a:lnTo>
                  <a:pt x="46799" y="217011"/>
                </a:lnTo>
                <a:lnTo>
                  <a:pt x="81915" y="224281"/>
                </a:lnTo>
                <a:lnTo>
                  <a:pt x="101467" y="222373"/>
                </a:lnTo>
                <a:lnTo>
                  <a:pt x="144564" y="193548"/>
                </a:lnTo>
                <a:lnTo>
                  <a:pt x="160280" y="157257"/>
                </a:lnTo>
                <a:lnTo>
                  <a:pt x="165519" y="109727"/>
                </a:lnTo>
                <a:lnTo>
                  <a:pt x="160399" y="61722"/>
                </a:lnTo>
                <a:lnTo>
                  <a:pt x="145040" y="27432"/>
                </a:lnTo>
                <a:lnTo>
                  <a:pt x="119441" y="6858"/>
                </a:lnTo>
                <a:lnTo>
                  <a:pt x="8360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820798" y="297941"/>
            <a:ext cx="231775" cy="308610"/>
          </a:xfrm>
          <a:custGeom>
            <a:avLst/>
            <a:gdLst/>
            <a:ahLst/>
            <a:cxnLst/>
            <a:rect l="l" t="t" r="r" b="b"/>
            <a:pathLst>
              <a:path w="231775" h="308609">
                <a:moveTo>
                  <a:pt x="0" y="0"/>
                </a:moveTo>
                <a:lnTo>
                  <a:pt x="54737" y="0"/>
                </a:lnTo>
                <a:lnTo>
                  <a:pt x="54737" y="120649"/>
                </a:lnTo>
                <a:lnTo>
                  <a:pt x="177545" y="120649"/>
                </a:lnTo>
                <a:lnTo>
                  <a:pt x="177545" y="0"/>
                </a:lnTo>
                <a:lnTo>
                  <a:pt x="231520" y="0"/>
                </a:lnTo>
                <a:lnTo>
                  <a:pt x="231520" y="308355"/>
                </a:lnTo>
                <a:lnTo>
                  <a:pt x="177545" y="308355"/>
                </a:lnTo>
                <a:lnTo>
                  <a:pt x="177545" y="169544"/>
                </a:lnTo>
                <a:lnTo>
                  <a:pt x="54737" y="169544"/>
                </a:lnTo>
                <a:lnTo>
                  <a:pt x="54737" y="308355"/>
                </a:lnTo>
                <a:lnTo>
                  <a:pt x="0" y="30835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48258" y="297941"/>
            <a:ext cx="55244" cy="308610"/>
          </a:xfrm>
          <a:custGeom>
            <a:avLst/>
            <a:gdLst/>
            <a:ahLst/>
            <a:cxnLst/>
            <a:rect l="l" t="t" r="r" b="b"/>
            <a:pathLst>
              <a:path w="55244" h="308609">
                <a:moveTo>
                  <a:pt x="0" y="0"/>
                </a:moveTo>
                <a:lnTo>
                  <a:pt x="54749" y="0"/>
                </a:lnTo>
                <a:lnTo>
                  <a:pt x="54749" y="308355"/>
                </a:lnTo>
                <a:lnTo>
                  <a:pt x="0" y="30835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01624" y="297941"/>
            <a:ext cx="197485" cy="308610"/>
          </a:xfrm>
          <a:custGeom>
            <a:avLst/>
            <a:gdLst/>
            <a:ahLst/>
            <a:cxnLst/>
            <a:rect l="l" t="t" r="r" b="b"/>
            <a:pathLst>
              <a:path w="197484" h="308609">
                <a:moveTo>
                  <a:pt x="0" y="0"/>
                </a:moveTo>
                <a:lnTo>
                  <a:pt x="196900" y="0"/>
                </a:lnTo>
                <a:lnTo>
                  <a:pt x="196900" y="48259"/>
                </a:lnTo>
                <a:lnTo>
                  <a:pt x="54749" y="48259"/>
                </a:lnTo>
                <a:lnTo>
                  <a:pt x="54749" y="120649"/>
                </a:lnTo>
                <a:lnTo>
                  <a:pt x="156895" y="120649"/>
                </a:lnTo>
                <a:lnTo>
                  <a:pt x="156895" y="167258"/>
                </a:lnTo>
                <a:lnTo>
                  <a:pt x="54749" y="167258"/>
                </a:lnTo>
                <a:lnTo>
                  <a:pt x="54749" y="259714"/>
                </a:lnTo>
                <a:lnTo>
                  <a:pt x="194373" y="259714"/>
                </a:lnTo>
                <a:lnTo>
                  <a:pt x="194373" y="308355"/>
                </a:lnTo>
                <a:lnTo>
                  <a:pt x="0" y="30835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519682" y="293497"/>
            <a:ext cx="267970" cy="313055"/>
          </a:xfrm>
          <a:custGeom>
            <a:avLst/>
            <a:gdLst/>
            <a:ahLst/>
            <a:cxnLst/>
            <a:rect l="l" t="t" r="r" b="b"/>
            <a:pathLst>
              <a:path w="267969" h="313055">
                <a:moveTo>
                  <a:pt x="120904" y="0"/>
                </a:moveTo>
                <a:lnTo>
                  <a:pt x="146176" y="0"/>
                </a:lnTo>
                <a:lnTo>
                  <a:pt x="267843" y="312800"/>
                </a:lnTo>
                <a:lnTo>
                  <a:pt x="204850" y="312800"/>
                </a:lnTo>
                <a:lnTo>
                  <a:pt x="132842" y="104520"/>
                </a:lnTo>
                <a:lnTo>
                  <a:pt x="61721" y="312800"/>
                </a:lnTo>
                <a:lnTo>
                  <a:pt x="0" y="312800"/>
                </a:lnTo>
                <a:lnTo>
                  <a:pt x="12090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246009" y="293497"/>
            <a:ext cx="271780" cy="313055"/>
          </a:xfrm>
          <a:custGeom>
            <a:avLst/>
            <a:gdLst/>
            <a:ahLst/>
            <a:cxnLst/>
            <a:rect l="l" t="t" r="r" b="b"/>
            <a:pathLst>
              <a:path w="271780" h="313055">
                <a:moveTo>
                  <a:pt x="123431" y="0"/>
                </a:moveTo>
                <a:lnTo>
                  <a:pt x="147053" y="0"/>
                </a:lnTo>
                <a:lnTo>
                  <a:pt x="271259" y="312800"/>
                </a:lnTo>
                <a:lnTo>
                  <a:pt x="211061" y="312800"/>
                </a:lnTo>
                <a:lnTo>
                  <a:pt x="188074" y="250189"/>
                </a:lnTo>
                <a:lnTo>
                  <a:pt x="82283" y="250189"/>
                </a:lnTo>
                <a:lnTo>
                  <a:pt x="61328" y="312800"/>
                </a:lnTo>
                <a:lnTo>
                  <a:pt x="0" y="312800"/>
                </a:lnTo>
                <a:lnTo>
                  <a:pt x="12343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98081" y="293497"/>
            <a:ext cx="271780" cy="313055"/>
          </a:xfrm>
          <a:custGeom>
            <a:avLst/>
            <a:gdLst/>
            <a:ahLst/>
            <a:cxnLst/>
            <a:rect l="l" t="t" r="r" b="b"/>
            <a:pathLst>
              <a:path w="271780" h="313055">
                <a:moveTo>
                  <a:pt x="123405" y="0"/>
                </a:moveTo>
                <a:lnTo>
                  <a:pt x="146989" y="0"/>
                </a:lnTo>
                <a:lnTo>
                  <a:pt x="271246" y="312800"/>
                </a:lnTo>
                <a:lnTo>
                  <a:pt x="211010" y="312800"/>
                </a:lnTo>
                <a:lnTo>
                  <a:pt x="188061" y="250189"/>
                </a:lnTo>
                <a:lnTo>
                  <a:pt x="82346" y="250189"/>
                </a:lnTo>
                <a:lnTo>
                  <a:pt x="61277" y="312800"/>
                </a:lnTo>
                <a:lnTo>
                  <a:pt x="0" y="312800"/>
                </a:lnTo>
                <a:lnTo>
                  <a:pt x="12340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952639" y="292227"/>
            <a:ext cx="276225" cy="319405"/>
          </a:xfrm>
          <a:custGeom>
            <a:avLst/>
            <a:gdLst/>
            <a:ahLst/>
            <a:cxnLst/>
            <a:rect l="l" t="t" r="r" b="b"/>
            <a:pathLst>
              <a:path w="276225" h="319405">
                <a:moveTo>
                  <a:pt x="140042" y="0"/>
                </a:moveTo>
                <a:lnTo>
                  <a:pt x="197723" y="10477"/>
                </a:lnTo>
                <a:lnTo>
                  <a:pt x="240601" y="41909"/>
                </a:lnTo>
                <a:lnTo>
                  <a:pt x="267215" y="91693"/>
                </a:lnTo>
                <a:lnTo>
                  <a:pt x="276085" y="157099"/>
                </a:lnTo>
                <a:lnTo>
                  <a:pt x="273808" y="190650"/>
                </a:lnTo>
                <a:lnTo>
                  <a:pt x="255597" y="248753"/>
                </a:lnTo>
                <a:lnTo>
                  <a:pt x="219506" y="293399"/>
                </a:lnTo>
                <a:lnTo>
                  <a:pt x="167595" y="316398"/>
                </a:lnTo>
                <a:lnTo>
                  <a:pt x="135839" y="319277"/>
                </a:lnTo>
                <a:lnTo>
                  <a:pt x="104128" y="316468"/>
                </a:lnTo>
                <a:lnTo>
                  <a:pt x="53269" y="293989"/>
                </a:lnTo>
                <a:lnTo>
                  <a:pt x="19197" y="250128"/>
                </a:lnTo>
                <a:lnTo>
                  <a:pt x="2133" y="191506"/>
                </a:lnTo>
                <a:lnTo>
                  <a:pt x="0" y="157099"/>
                </a:lnTo>
                <a:lnTo>
                  <a:pt x="2309" y="126116"/>
                </a:lnTo>
                <a:lnTo>
                  <a:pt x="20788" y="70820"/>
                </a:lnTo>
                <a:lnTo>
                  <a:pt x="57264" y="26146"/>
                </a:lnTo>
                <a:lnTo>
                  <a:pt x="108805" y="2905"/>
                </a:lnTo>
                <a:lnTo>
                  <a:pt x="14004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213355" y="293497"/>
            <a:ext cx="1565529" cy="3169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605529" y="388111"/>
            <a:ext cx="74295" cy="113664"/>
          </a:xfrm>
          <a:custGeom>
            <a:avLst/>
            <a:gdLst/>
            <a:ahLst/>
            <a:cxnLst/>
            <a:rect l="l" t="t" r="r" b="b"/>
            <a:pathLst>
              <a:path w="74295" h="113665">
                <a:moveTo>
                  <a:pt x="37084" y="0"/>
                </a:moveTo>
                <a:lnTo>
                  <a:pt x="0" y="113664"/>
                </a:lnTo>
                <a:lnTo>
                  <a:pt x="74168" y="113664"/>
                </a:lnTo>
                <a:lnTo>
                  <a:pt x="3708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061080" y="379602"/>
            <a:ext cx="135255" cy="180340"/>
          </a:xfrm>
          <a:custGeom>
            <a:avLst/>
            <a:gdLst/>
            <a:ahLst/>
            <a:cxnLst/>
            <a:rect l="l" t="t" r="r" b="b"/>
            <a:pathLst>
              <a:path w="135255" h="180340">
                <a:moveTo>
                  <a:pt x="69468" y="0"/>
                </a:moveTo>
                <a:lnTo>
                  <a:pt x="0" y="180086"/>
                </a:lnTo>
                <a:lnTo>
                  <a:pt x="134746" y="180086"/>
                </a:lnTo>
                <a:lnTo>
                  <a:pt x="6946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274697" y="379602"/>
            <a:ext cx="135255" cy="180340"/>
          </a:xfrm>
          <a:custGeom>
            <a:avLst/>
            <a:gdLst/>
            <a:ahLst/>
            <a:cxnLst/>
            <a:rect l="l" t="t" r="r" b="b"/>
            <a:pathLst>
              <a:path w="135255" h="180340">
                <a:moveTo>
                  <a:pt x="69468" y="0"/>
                </a:moveTo>
                <a:lnTo>
                  <a:pt x="0" y="180086"/>
                </a:lnTo>
                <a:lnTo>
                  <a:pt x="134746" y="180086"/>
                </a:lnTo>
                <a:lnTo>
                  <a:pt x="6946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339210" y="343534"/>
            <a:ext cx="95757" cy="1027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744342" y="297941"/>
            <a:ext cx="224790" cy="313055"/>
          </a:xfrm>
          <a:custGeom>
            <a:avLst/>
            <a:gdLst/>
            <a:ahLst/>
            <a:cxnLst/>
            <a:rect l="l" t="t" r="r" b="b"/>
            <a:pathLst>
              <a:path w="224789" h="313055">
                <a:moveTo>
                  <a:pt x="0" y="0"/>
                </a:moveTo>
                <a:lnTo>
                  <a:pt x="26162" y="0"/>
                </a:lnTo>
                <a:lnTo>
                  <a:pt x="172084" y="185800"/>
                </a:lnTo>
                <a:lnTo>
                  <a:pt x="172084" y="0"/>
                </a:lnTo>
                <a:lnTo>
                  <a:pt x="224789" y="0"/>
                </a:lnTo>
                <a:lnTo>
                  <a:pt x="224789" y="312546"/>
                </a:lnTo>
                <a:lnTo>
                  <a:pt x="202183" y="312546"/>
                </a:lnTo>
                <a:lnTo>
                  <a:pt x="52450" y="117347"/>
                </a:lnTo>
                <a:lnTo>
                  <a:pt x="52450" y="308355"/>
                </a:lnTo>
                <a:lnTo>
                  <a:pt x="0" y="30835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498979" y="297941"/>
            <a:ext cx="197485" cy="308610"/>
          </a:xfrm>
          <a:custGeom>
            <a:avLst/>
            <a:gdLst/>
            <a:ahLst/>
            <a:cxnLst/>
            <a:rect l="l" t="t" r="r" b="b"/>
            <a:pathLst>
              <a:path w="197485" h="308609">
                <a:moveTo>
                  <a:pt x="0" y="0"/>
                </a:moveTo>
                <a:lnTo>
                  <a:pt x="196976" y="0"/>
                </a:lnTo>
                <a:lnTo>
                  <a:pt x="196976" y="48259"/>
                </a:lnTo>
                <a:lnTo>
                  <a:pt x="54737" y="48259"/>
                </a:lnTo>
                <a:lnTo>
                  <a:pt x="54737" y="120649"/>
                </a:lnTo>
                <a:lnTo>
                  <a:pt x="156971" y="120649"/>
                </a:lnTo>
                <a:lnTo>
                  <a:pt x="156971" y="167258"/>
                </a:lnTo>
                <a:lnTo>
                  <a:pt x="54737" y="167258"/>
                </a:lnTo>
                <a:lnTo>
                  <a:pt x="54737" y="259714"/>
                </a:lnTo>
                <a:lnTo>
                  <a:pt x="194437" y="259714"/>
                </a:lnTo>
                <a:lnTo>
                  <a:pt x="194437" y="308355"/>
                </a:lnTo>
                <a:lnTo>
                  <a:pt x="0" y="30835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999739" y="297688"/>
            <a:ext cx="255270" cy="308610"/>
          </a:xfrm>
          <a:custGeom>
            <a:avLst/>
            <a:gdLst/>
            <a:ahLst/>
            <a:cxnLst/>
            <a:rect l="l" t="t" r="r" b="b"/>
            <a:pathLst>
              <a:path w="255270" h="308609">
                <a:moveTo>
                  <a:pt x="112903" y="0"/>
                </a:moveTo>
                <a:lnTo>
                  <a:pt x="151892" y="0"/>
                </a:lnTo>
                <a:lnTo>
                  <a:pt x="254888" y="276351"/>
                </a:lnTo>
                <a:lnTo>
                  <a:pt x="254888" y="308609"/>
                </a:lnTo>
                <a:lnTo>
                  <a:pt x="0" y="308609"/>
                </a:lnTo>
                <a:lnTo>
                  <a:pt x="0" y="276351"/>
                </a:lnTo>
                <a:lnTo>
                  <a:pt x="11290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213355" y="297688"/>
            <a:ext cx="255270" cy="308610"/>
          </a:xfrm>
          <a:custGeom>
            <a:avLst/>
            <a:gdLst/>
            <a:ahLst/>
            <a:cxnLst/>
            <a:rect l="l" t="t" r="r" b="b"/>
            <a:pathLst>
              <a:path w="255269" h="308609">
                <a:moveTo>
                  <a:pt x="112902" y="0"/>
                </a:moveTo>
                <a:lnTo>
                  <a:pt x="151892" y="0"/>
                </a:lnTo>
                <a:lnTo>
                  <a:pt x="254888" y="276351"/>
                </a:lnTo>
                <a:lnTo>
                  <a:pt x="254888" y="308609"/>
                </a:lnTo>
                <a:lnTo>
                  <a:pt x="0" y="308609"/>
                </a:lnTo>
                <a:lnTo>
                  <a:pt x="0" y="276351"/>
                </a:lnTo>
                <a:lnTo>
                  <a:pt x="1129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285363" y="295656"/>
            <a:ext cx="205104" cy="311150"/>
          </a:xfrm>
          <a:custGeom>
            <a:avLst/>
            <a:gdLst/>
            <a:ahLst/>
            <a:cxnLst/>
            <a:rect l="l" t="t" r="r" b="b"/>
            <a:pathLst>
              <a:path w="205104" h="311150">
                <a:moveTo>
                  <a:pt x="64262" y="0"/>
                </a:moveTo>
                <a:lnTo>
                  <a:pt x="126841" y="5556"/>
                </a:lnTo>
                <a:lnTo>
                  <a:pt x="170561" y="22351"/>
                </a:lnTo>
                <a:lnTo>
                  <a:pt x="196167" y="51022"/>
                </a:lnTo>
                <a:lnTo>
                  <a:pt x="204724" y="92456"/>
                </a:lnTo>
                <a:lnTo>
                  <a:pt x="196911" y="138868"/>
                </a:lnTo>
                <a:lnTo>
                  <a:pt x="173466" y="172005"/>
                </a:lnTo>
                <a:lnTo>
                  <a:pt x="134375" y="191879"/>
                </a:lnTo>
                <a:lnTo>
                  <a:pt x="79628" y="198501"/>
                </a:lnTo>
                <a:lnTo>
                  <a:pt x="73278" y="198501"/>
                </a:lnTo>
                <a:lnTo>
                  <a:pt x="65024" y="198120"/>
                </a:lnTo>
                <a:lnTo>
                  <a:pt x="54737" y="197104"/>
                </a:lnTo>
                <a:lnTo>
                  <a:pt x="54737" y="310642"/>
                </a:lnTo>
                <a:lnTo>
                  <a:pt x="0" y="310642"/>
                </a:lnTo>
                <a:lnTo>
                  <a:pt x="0" y="2286"/>
                </a:lnTo>
                <a:lnTo>
                  <a:pt x="26668" y="1285"/>
                </a:lnTo>
                <a:lnTo>
                  <a:pt x="46275" y="571"/>
                </a:lnTo>
                <a:lnTo>
                  <a:pt x="58810" y="142"/>
                </a:lnTo>
                <a:lnTo>
                  <a:pt x="6426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507613" y="293497"/>
            <a:ext cx="271780" cy="313055"/>
          </a:xfrm>
          <a:custGeom>
            <a:avLst/>
            <a:gdLst/>
            <a:ahLst/>
            <a:cxnLst/>
            <a:rect l="l" t="t" r="r" b="b"/>
            <a:pathLst>
              <a:path w="271779" h="313055">
                <a:moveTo>
                  <a:pt x="123444" y="0"/>
                </a:moveTo>
                <a:lnTo>
                  <a:pt x="147065" y="0"/>
                </a:lnTo>
                <a:lnTo>
                  <a:pt x="271272" y="312800"/>
                </a:lnTo>
                <a:lnTo>
                  <a:pt x="211074" y="312800"/>
                </a:lnTo>
                <a:lnTo>
                  <a:pt x="188087" y="250189"/>
                </a:lnTo>
                <a:lnTo>
                  <a:pt x="82296" y="250189"/>
                </a:lnTo>
                <a:lnTo>
                  <a:pt x="61340" y="312800"/>
                </a:lnTo>
                <a:lnTo>
                  <a:pt x="0" y="312800"/>
                </a:lnTo>
                <a:lnTo>
                  <a:pt x="1234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14520" y="1275346"/>
            <a:ext cx="8999982" cy="54000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7884" y="836675"/>
            <a:ext cx="4762500" cy="33158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324855" y="687791"/>
            <a:ext cx="1879092" cy="38963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5299709" y="608787"/>
            <a:ext cx="189611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 b="0">
                <a:solidFill>
                  <a:srgbClr val="000000"/>
                </a:solidFill>
                <a:latin typeface="Trebuchet MS"/>
                <a:cs typeface="Trebuchet MS"/>
              </a:rPr>
              <a:t>βραχυχίτων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3758" y="351663"/>
            <a:ext cx="1754174" cy="3192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238135" y="484505"/>
            <a:ext cx="116839" cy="46990"/>
          </a:xfrm>
          <a:custGeom>
            <a:avLst/>
            <a:gdLst/>
            <a:ahLst/>
            <a:cxnLst/>
            <a:rect l="l" t="t" r="r" b="b"/>
            <a:pathLst>
              <a:path w="116840" h="46990">
                <a:moveTo>
                  <a:pt x="0" y="0"/>
                </a:moveTo>
                <a:lnTo>
                  <a:pt x="116446" y="0"/>
                </a:lnTo>
                <a:lnTo>
                  <a:pt x="116446" y="46990"/>
                </a:lnTo>
                <a:lnTo>
                  <a:pt x="0" y="4699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49653" y="447420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084" y="0"/>
                </a:moveTo>
                <a:lnTo>
                  <a:pt x="0" y="113791"/>
                </a:lnTo>
                <a:lnTo>
                  <a:pt x="74040" y="113791"/>
                </a:lnTo>
                <a:lnTo>
                  <a:pt x="3708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01687" y="447420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058" y="0"/>
                </a:moveTo>
                <a:lnTo>
                  <a:pt x="0" y="113791"/>
                </a:lnTo>
                <a:lnTo>
                  <a:pt x="74129" y="113791"/>
                </a:lnTo>
                <a:lnTo>
                  <a:pt x="3705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213497" y="399034"/>
            <a:ext cx="165735" cy="224790"/>
          </a:xfrm>
          <a:custGeom>
            <a:avLst/>
            <a:gdLst/>
            <a:ahLst/>
            <a:cxnLst/>
            <a:rect l="l" t="t" r="r" b="b"/>
            <a:pathLst>
              <a:path w="165734" h="224790">
                <a:moveTo>
                  <a:pt x="83553" y="0"/>
                </a:moveTo>
                <a:lnTo>
                  <a:pt x="33007" y="17627"/>
                </a:lnTo>
                <a:lnTo>
                  <a:pt x="5294" y="66643"/>
                </a:lnTo>
                <a:lnTo>
                  <a:pt x="0" y="109727"/>
                </a:lnTo>
                <a:lnTo>
                  <a:pt x="1316" y="136064"/>
                </a:lnTo>
                <a:lnTo>
                  <a:pt x="11846" y="178736"/>
                </a:lnTo>
                <a:lnTo>
                  <a:pt x="46802" y="216963"/>
                </a:lnTo>
                <a:lnTo>
                  <a:pt x="81902" y="224281"/>
                </a:lnTo>
                <a:lnTo>
                  <a:pt x="101454" y="222355"/>
                </a:lnTo>
                <a:lnTo>
                  <a:pt x="144513" y="193548"/>
                </a:lnTo>
                <a:lnTo>
                  <a:pt x="160229" y="157210"/>
                </a:lnTo>
                <a:lnTo>
                  <a:pt x="165468" y="109727"/>
                </a:lnTo>
                <a:lnTo>
                  <a:pt x="160348" y="61722"/>
                </a:lnTo>
                <a:lnTo>
                  <a:pt x="144989" y="27432"/>
                </a:lnTo>
                <a:lnTo>
                  <a:pt x="119391" y="6858"/>
                </a:lnTo>
                <a:lnTo>
                  <a:pt x="8355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026539" y="357377"/>
            <a:ext cx="231775" cy="308610"/>
          </a:xfrm>
          <a:custGeom>
            <a:avLst/>
            <a:gdLst/>
            <a:ahLst/>
            <a:cxnLst/>
            <a:rect l="l" t="t" r="r" b="b"/>
            <a:pathLst>
              <a:path w="231775" h="308609">
                <a:moveTo>
                  <a:pt x="0" y="0"/>
                </a:moveTo>
                <a:lnTo>
                  <a:pt x="54737" y="0"/>
                </a:lnTo>
                <a:lnTo>
                  <a:pt x="54737" y="120650"/>
                </a:lnTo>
                <a:lnTo>
                  <a:pt x="177546" y="120650"/>
                </a:lnTo>
                <a:lnTo>
                  <a:pt x="177546" y="0"/>
                </a:lnTo>
                <a:lnTo>
                  <a:pt x="231394" y="0"/>
                </a:lnTo>
                <a:lnTo>
                  <a:pt x="231394" y="308229"/>
                </a:lnTo>
                <a:lnTo>
                  <a:pt x="177546" y="308229"/>
                </a:lnTo>
                <a:lnTo>
                  <a:pt x="177546" y="169545"/>
                </a:lnTo>
                <a:lnTo>
                  <a:pt x="54737" y="169545"/>
                </a:lnTo>
                <a:lnTo>
                  <a:pt x="54737" y="308229"/>
                </a:lnTo>
                <a:lnTo>
                  <a:pt x="0" y="3082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53934" y="357377"/>
            <a:ext cx="55244" cy="308610"/>
          </a:xfrm>
          <a:custGeom>
            <a:avLst/>
            <a:gdLst/>
            <a:ahLst/>
            <a:cxnLst/>
            <a:rect l="l" t="t" r="r" b="b"/>
            <a:pathLst>
              <a:path w="55244" h="308609">
                <a:moveTo>
                  <a:pt x="0" y="0"/>
                </a:moveTo>
                <a:lnTo>
                  <a:pt x="54749" y="0"/>
                </a:lnTo>
                <a:lnTo>
                  <a:pt x="54749" y="308229"/>
                </a:lnTo>
                <a:lnTo>
                  <a:pt x="0" y="3082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07300" y="357377"/>
            <a:ext cx="197485" cy="308610"/>
          </a:xfrm>
          <a:custGeom>
            <a:avLst/>
            <a:gdLst/>
            <a:ahLst/>
            <a:cxnLst/>
            <a:rect l="l" t="t" r="r" b="b"/>
            <a:pathLst>
              <a:path w="197484" h="308609">
                <a:moveTo>
                  <a:pt x="0" y="0"/>
                </a:moveTo>
                <a:lnTo>
                  <a:pt x="196900" y="0"/>
                </a:lnTo>
                <a:lnTo>
                  <a:pt x="196900" y="48133"/>
                </a:lnTo>
                <a:lnTo>
                  <a:pt x="54762" y="48133"/>
                </a:lnTo>
                <a:lnTo>
                  <a:pt x="54762" y="120650"/>
                </a:lnTo>
                <a:lnTo>
                  <a:pt x="156895" y="120650"/>
                </a:lnTo>
                <a:lnTo>
                  <a:pt x="156895" y="167132"/>
                </a:lnTo>
                <a:lnTo>
                  <a:pt x="54762" y="167132"/>
                </a:lnTo>
                <a:lnTo>
                  <a:pt x="54762" y="259587"/>
                </a:lnTo>
                <a:lnTo>
                  <a:pt x="194386" y="259587"/>
                </a:lnTo>
                <a:lnTo>
                  <a:pt x="194386" y="308229"/>
                </a:lnTo>
                <a:lnTo>
                  <a:pt x="0" y="3082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725295" y="352933"/>
            <a:ext cx="267970" cy="313055"/>
          </a:xfrm>
          <a:custGeom>
            <a:avLst/>
            <a:gdLst/>
            <a:ahLst/>
            <a:cxnLst/>
            <a:rect l="l" t="t" r="r" b="b"/>
            <a:pathLst>
              <a:path w="267969" h="313055">
                <a:moveTo>
                  <a:pt x="120904" y="0"/>
                </a:moveTo>
                <a:lnTo>
                  <a:pt x="146177" y="0"/>
                </a:lnTo>
                <a:lnTo>
                  <a:pt x="267843" y="312674"/>
                </a:lnTo>
                <a:lnTo>
                  <a:pt x="204978" y="312674"/>
                </a:lnTo>
                <a:lnTo>
                  <a:pt x="132969" y="104394"/>
                </a:lnTo>
                <a:lnTo>
                  <a:pt x="61722" y="312674"/>
                </a:lnTo>
                <a:lnTo>
                  <a:pt x="0" y="312674"/>
                </a:lnTo>
                <a:lnTo>
                  <a:pt x="12090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451736" y="352933"/>
            <a:ext cx="271145" cy="313055"/>
          </a:xfrm>
          <a:custGeom>
            <a:avLst/>
            <a:gdLst/>
            <a:ahLst/>
            <a:cxnLst/>
            <a:rect l="l" t="t" r="r" b="b"/>
            <a:pathLst>
              <a:path w="271144" h="313055">
                <a:moveTo>
                  <a:pt x="123316" y="0"/>
                </a:moveTo>
                <a:lnTo>
                  <a:pt x="146938" y="0"/>
                </a:lnTo>
                <a:lnTo>
                  <a:pt x="271144" y="312674"/>
                </a:lnTo>
                <a:lnTo>
                  <a:pt x="210946" y="312674"/>
                </a:lnTo>
                <a:lnTo>
                  <a:pt x="187960" y="250190"/>
                </a:lnTo>
                <a:lnTo>
                  <a:pt x="82296" y="250190"/>
                </a:lnTo>
                <a:lnTo>
                  <a:pt x="61213" y="312674"/>
                </a:lnTo>
                <a:lnTo>
                  <a:pt x="0" y="312674"/>
                </a:lnTo>
                <a:lnTo>
                  <a:pt x="1233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03758" y="352933"/>
            <a:ext cx="271780" cy="313055"/>
          </a:xfrm>
          <a:custGeom>
            <a:avLst/>
            <a:gdLst/>
            <a:ahLst/>
            <a:cxnLst/>
            <a:rect l="l" t="t" r="r" b="b"/>
            <a:pathLst>
              <a:path w="271780" h="313055">
                <a:moveTo>
                  <a:pt x="123405" y="0"/>
                </a:moveTo>
                <a:lnTo>
                  <a:pt x="147002" y="0"/>
                </a:lnTo>
                <a:lnTo>
                  <a:pt x="271246" y="312674"/>
                </a:lnTo>
                <a:lnTo>
                  <a:pt x="211023" y="312674"/>
                </a:lnTo>
                <a:lnTo>
                  <a:pt x="188061" y="250190"/>
                </a:lnTo>
                <a:lnTo>
                  <a:pt x="82346" y="250190"/>
                </a:lnTo>
                <a:lnTo>
                  <a:pt x="61290" y="312674"/>
                </a:lnTo>
                <a:lnTo>
                  <a:pt x="0" y="312674"/>
                </a:lnTo>
                <a:lnTo>
                  <a:pt x="12340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158328" y="351663"/>
            <a:ext cx="276225" cy="319405"/>
          </a:xfrm>
          <a:custGeom>
            <a:avLst/>
            <a:gdLst/>
            <a:ahLst/>
            <a:cxnLst/>
            <a:rect l="l" t="t" r="r" b="b"/>
            <a:pathLst>
              <a:path w="276225" h="319405">
                <a:moveTo>
                  <a:pt x="139992" y="0"/>
                </a:moveTo>
                <a:lnTo>
                  <a:pt x="197713" y="10477"/>
                </a:lnTo>
                <a:lnTo>
                  <a:pt x="240576" y="41909"/>
                </a:lnTo>
                <a:lnTo>
                  <a:pt x="267214" y="91646"/>
                </a:lnTo>
                <a:lnTo>
                  <a:pt x="276136" y="157098"/>
                </a:lnTo>
                <a:lnTo>
                  <a:pt x="273852" y="190648"/>
                </a:lnTo>
                <a:lnTo>
                  <a:pt x="255615" y="248699"/>
                </a:lnTo>
                <a:lnTo>
                  <a:pt x="219490" y="293346"/>
                </a:lnTo>
                <a:lnTo>
                  <a:pt x="167570" y="316396"/>
                </a:lnTo>
                <a:lnTo>
                  <a:pt x="135801" y="319277"/>
                </a:lnTo>
                <a:lnTo>
                  <a:pt x="104106" y="316468"/>
                </a:lnTo>
                <a:lnTo>
                  <a:pt x="53262" y="293989"/>
                </a:lnTo>
                <a:lnTo>
                  <a:pt x="19186" y="250128"/>
                </a:lnTo>
                <a:lnTo>
                  <a:pt x="2131" y="191506"/>
                </a:lnTo>
                <a:lnTo>
                  <a:pt x="0" y="157098"/>
                </a:lnTo>
                <a:lnTo>
                  <a:pt x="2309" y="126099"/>
                </a:lnTo>
                <a:lnTo>
                  <a:pt x="20788" y="70766"/>
                </a:lnTo>
                <a:lnTo>
                  <a:pt x="57256" y="26146"/>
                </a:lnTo>
                <a:lnTo>
                  <a:pt x="108776" y="2905"/>
                </a:lnTo>
                <a:lnTo>
                  <a:pt x="13999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419095" y="352933"/>
            <a:ext cx="1565402" cy="3168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811270" y="447420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083" y="0"/>
                </a:moveTo>
                <a:lnTo>
                  <a:pt x="0" y="113791"/>
                </a:lnTo>
                <a:lnTo>
                  <a:pt x="74040" y="113791"/>
                </a:lnTo>
                <a:lnTo>
                  <a:pt x="3708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266694" y="439038"/>
            <a:ext cx="135255" cy="180340"/>
          </a:xfrm>
          <a:custGeom>
            <a:avLst/>
            <a:gdLst/>
            <a:ahLst/>
            <a:cxnLst/>
            <a:rect l="l" t="t" r="r" b="b"/>
            <a:pathLst>
              <a:path w="135254" h="180340">
                <a:moveTo>
                  <a:pt x="69468" y="0"/>
                </a:moveTo>
                <a:lnTo>
                  <a:pt x="0" y="180086"/>
                </a:lnTo>
                <a:lnTo>
                  <a:pt x="134746" y="180086"/>
                </a:lnTo>
                <a:lnTo>
                  <a:pt x="6946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480310" y="439038"/>
            <a:ext cx="135255" cy="180340"/>
          </a:xfrm>
          <a:custGeom>
            <a:avLst/>
            <a:gdLst/>
            <a:ahLst/>
            <a:cxnLst/>
            <a:rect l="l" t="t" r="r" b="b"/>
            <a:pathLst>
              <a:path w="135255" h="180340">
                <a:moveTo>
                  <a:pt x="69468" y="0"/>
                </a:moveTo>
                <a:lnTo>
                  <a:pt x="0" y="180086"/>
                </a:lnTo>
                <a:lnTo>
                  <a:pt x="134746" y="180086"/>
                </a:lnTo>
                <a:lnTo>
                  <a:pt x="6946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544951" y="402970"/>
            <a:ext cx="95630" cy="1026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950082" y="357377"/>
            <a:ext cx="224790" cy="312420"/>
          </a:xfrm>
          <a:custGeom>
            <a:avLst/>
            <a:gdLst/>
            <a:ahLst/>
            <a:cxnLst/>
            <a:rect l="l" t="t" r="r" b="b"/>
            <a:pathLst>
              <a:path w="224789" h="312420">
                <a:moveTo>
                  <a:pt x="0" y="0"/>
                </a:moveTo>
                <a:lnTo>
                  <a:pt x="26035" y="0"/>
                </a:lnTo>
                <a:lnTo>
                  <a:pt x="171958" y="185674"/>
                </a:lnTo>
                <a:lnTo>
                  <a:pt x="171958" y="0"/>
                </a:lnTo>
                <a:lnTo>
                  <a:pt x="224662" y="0"/>
                </a:lnTo>
                <a:lnTo>
                  <a:pt x="224662" y="312420"/>
                </a:lnTo>
                <a:lnTo>
                  <a:pt x="202184" y="312420"/>
                </a:lnTo>
                <a:lnTo>
                  <a:pt x="52450" y="117221"/>
                </a:lnTo>
                <a:lnTo>
                  <a:pt x="52450" y="308229"/>
                </a:lnTo>
                <a:lnTo>
                  <a:pt x="0" y="3082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704719" y="357377"/>
            <a:ext cx="196850" cy="308610"/>
          </a:xfrm>
          <a:custGeom>
            <a:avLst/>
            <a:gdLst/>
            <a:ahLst/>
            <a:cxnLst/>
            <a:rect l="l" t="t" r="r" b="b"/>
            <a:pathLst>
              <a:path w="196850" h="308609">
                <a:moveTo>
                  <a:pt x="0" y="0"/>
                </a:moveTo>
                <a:lnTo>
                  <a:pt x="196850" y="0"/>
                </a:lnTo>
                <a:lnTo>
                  <a:pt x="196850" y="48133"/>
                </a:lnTo>
                <a:lnTo>
                  <a:pt x="54737" y="48133"/>
                </a:lnTo>
                <a:lnTo>
                  <a:pt x="54737" y="120650"/>
                </a:lnTo>
                <a:lnTo>
                  <a:pt x="156844" y="120650"/>
                </a:lnTo>
                <a:lnTo>
                  <a:pt x="156844" y="167132"/>
                </a:lnTo>
                <a:lnTo>
                  <a:pt x="54737" y="167132"/>
                </a:lnTo>
                <a:lnTo>
                  <a:pt x="54737" y="259587"/>
                </a:lnTo>
                <a:lnTo>
                  <a:pt x="194310" y="259587"/>
                </a:lnTo>
                <a:lnTo>
                  <a:pt x="194310" y="308229"/>
                </a:lnTo>
                <a:lnTo>
                  <a:pt x="0" y="30822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205479" y="357124"/>
            <a:ext cx="255270" cy="308610"/>
          </a:xfrm>
          <a:custGeom>
            <a:avLst/>
            <a:gdLst/>
            <a:ahLst/>
            <a:cxnLst/>
            <a:rect l="l" t="t" r="r" b="b"/>
            <a:pathLst>
              <a:path w="255270" h="308609">
                <a:moveTo>
                  <a:pt x="112903" y="0"/>
                </a:moveTo>
                <a:lnTo>
                  <a:pt x="151765" y="0"/>
                </a:lnTo>
                <a:lnTo>
                  <a:pt x="254761" y="276351"/>
                </a:lnTo>
                <a:lnTo>
                  <a:pt x="254761" y="308483"/>
                </a:lnTo>
                <a:lnTo>
                  <a:pt x="0" y="308483"/>
                </a:lnTo>
                <a:lnTo>
                  <a:pt x="0" y="276351"/>
                </a:lnTo>
                <a:lnTo>
                  <a:pt x="11290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419095" y="357124"/>
            <a:ext cx="255270" cy="308610"/>
          </a:xfrm>
          <a:custGeom>
            <a:avLst/>
            <a:gdLst/>
            <a:ahLst/>
            <a:cxnLst/>
            <a:rect l="l" t="t" r="r" b="b"/>
            <a:pathLst>
              <a:path w="255269" h="308609">
                <a:moveTo>
                  <a:pt x="112903" y="0"/>
                </a:moveTo>
                <a:lnTo>
                  <a:pt x="151765" y="0"/>
                </a:lnTo>
                <a:lnTo>
                  <a:pt x="254762" y="276351"/>
                </a:lnTo>
                <a:lnTo>
                  <a:pt x="254762" y="308483"/>
                </a:lnTo>
                <a:lnTo>
                  <a:pt x="0" y="308483"/>
                </a:lnTo>
                <a:lnTo>
                  <a:pt x="0" y="276351"/>
                </a:lnTo>
                <a:lnTo>
                  <a:pt x="11290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491103" y="354965"/>
            <a:ext cx="205104" cy="311150"/>
          </a:xfrm>
          <a:custGeom>
            <a:avLst/>
            <a:gdLst/>
            <a:ahLst/>
            <a:cxnLst/>
            <a:rect l="l" t="t" r="r" b="b"/>
            <a:pathLst>
              <a:path w="205104" h="311150">
                <a:moveTo>
                  <a:pt x="64135" y="0"/>
                </a:moveTo>
                <a:lnTo>
                  <a:pt x="126761" y="5603"/>
                </a:lnTo>
                <a:lnTo>
                  <a:pt x="170434" y="22351"/>
                </a:lnTo>
                <a:lnTo>
                  <a:pt x="196151" y="51022"/>
                </a:lnTo>
                <a:lnTo>
                  <a:pt x="204724" y="92455"/>
                </a:lnTo>
                <a:lnTo>
                  <a:pt x="196893" y="138941"/>
                </a:lnTo>
                <a:lnTo>
                  <a:pt x="173418" y="172116"/>
                </a:lnTo>
                <a:lnTo>
                  <a:pt x="134322" y="192004"/>
                </a:lnTo>
                <a:lnTo>
                  <a:pt x="79629" y="198627"/>
                </a:lnTo>
                <a:lnTo>
                  <a:pt x="73279" y="198627"/>
                </a:lnTo>
                <a:lnTo>
                  <a:pt x="65024" y="198119"/>
                </a:lnTo>
                <a:lnTo>
                  <a:pt x="54737" y="197230"/>
                </a:lnTo>
                <a:lnTo>
                  <a:pt x="54737" y="310641"/>
                </a:lnTo>
                <a:lnTo>
                  <a:pt x="0" y="310641"/>
                </a:lnTo>
                <a:lnTo>
                  <a:pt x="0" y="2412"/>
                </a:lnTo>
                <a:lnTo>
                  <a:pt x="26666" y="1393"/>
                </a:lnTo>
                <a:lnTo>
                  <a:pt x="46259" y="634"/>
                </a:lnTo>
                <a:lnTo>
                  <a:pt x="58757" y="162"/>
                </a:lnTo>
                <a:lnTo>
                  <a:pt x="6413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713353" y="352933"/>
            <a:ext cx="271145" cy="313055"/>
          </a:xfrm>
          <a:custGeom>
            <a:avLst/>
            <a:gdLst/>
            <a:ahLst/>
            <a:cxnLst/>
            <a:rect l="l" t="t" r="r" b="b"/>
            <a:pathLst>
              <a:path w="271145" h="313055">
                <a:moveTo>
                  <a:pt x="123317" y="0"/>
                </a:moveTo>
                <a:lnTo>
                  <a:pt x="146938" y="0"/>
                </a:lnTo>
                <a:lnTo>
                  <a:pt x="271145" y="312674"/>
                </a:lnTo>
                <a:lnTo>
                  <a:pt x="210947" y="312674"/>
                </a:lnTo>
                <a:lnTo>
                  <a:pt x="187960" y="250190"/>
                </a:lnTo>
                <a:lnTo>
                  <a:pt x="82296" y="250190"/>
                </a:lnTo>
                <a:lnTo>
                  <a:pt x="61213" y="312674"/>
                </a:lnTo>
                <a:lnTo>
                  <a:pt x="0" y="312674"/>
                </a:lnTo>
                <a:lnTo>
                  <a:pt x="12331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563873" y="908723"/>
            <a:ext cx="4286250" cy="57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23532" y="908685"/>
            <a:ext cx="4327906" cy="28799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08266" y="4442612"/>
            <a:ext cx="2870835" cy="21600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21436" y="3712464"/>
            <a:ext cx="1933956" cy="5821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1037945" y="3811981"/>
            <a:ext cx="148336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latin typeface="Trebuchet MS"/>
                <a:cs typeface="Trebuchet MS"/>
              </a:rPr>
              <a:t>μαγνόλια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3859" y="445769"/>
            <a:ext cx="1965528" cy="3576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26007" y="594613"/>
            <a:ext cx="130810" cy="52705"/>
          </a:xfrm>
          <a:custGeom>
            <a:avLst/>
            <a:gdLst/>
            <a:ahLst/>
            <a:cxnLst/>
            <a:rect l="l" t="t" r="r" b="b"/>
            <a:pathLst>
              <a:path w="130809" h="52704">
                <a:moveTo>
                  <a:pt x="0" y="0"/>
                </a:moveTo>
                <a:lnTo>
                  <a:pt x="130429" y="0"/>
                </a:lnTo>
                <a:lnTo>
                  <a:pt x="130429" y="52577"/>
                </a:lnTo>
                <a:lnTo>
                  <a:pt x="0" y="5257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675764" y="55308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9" y="0"/>
                </a:moveTo>
                <a:lnTo>
                  <a:pt x="0" y="127380"/>
                </a:lnTo>
                <a:lnTo>
                  <a:pt x="83058" y="127380"/>
                </a:lnTo>
                <a:lnTo>
                  <a:pt x="4152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13549" y="55308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16" y="0"/>
                </a:moveTo>
                <a:lnTo>
                  <a:pt x="0" y="127380"/>
                </a:lnTo>
                <a:lnTo>
                  <a:pt x="83032" y="127380"/>
                </a:lnTo>
                <a:lnTo>
                  <a:pt x="415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298321" y="498855"/>
            <a:ext cx="185420" cy="251460"/>
          </a:xfrm>
          <a:custGeom>
            <a:avLst/>
            <a:gdLst/>
            <a:ahLst/>
            <a:cxnLst/>
            <a:rect l="l" t="t" r="r" b="b"/>
            <a:pathLst>
              <a:path w="185419" h="251459">
                <a:moveTo>
                  <a:pt x="93725" y="0"/>
                </a:moveTo>
                <a:lnTo>
                  <a:pt x="53070" y="8778"/>
                </a:lnTo>
                <a:lnTo>
                  <a:pt x="23748" y="35179"/>
                </a:lnTo>
                <a:lnTo>
                  <a:pt x="5921" y="74612"/>
                </a:lnTo>
                <a:lnTo>
                  <a:pt x="0" y="122809"/>
                </a:lnTo>
                <a:lnTo>
                  <a:pt x="1476" y="152360"/>
                </a:lnTo>
                <a:lnTo>
                  <a:pt x="13287" y="200175"/>
                </a:lnTo>
                <a:lnTo>
                  <a:pt x="36742" y="232775"/>
                </a:lnTo>
                <a:lnTo>
                  <a:pt x="91820" y="251206"/>
                </a:lnTo>
                <a:lnTo>
                  <a:pt x="113704" y="249060"/>
                </a:lnTo>
                <a:lnTo>
                  <a:pt x="148756" y="231864"/>
                </a:lnTo>
                <a:lnTo>
                  <a:pt x="172239" y="197996"/>
                </a:lnTo>
                <a:lnTo>
                  <a:pt x="183963" y="151030"/>
                </a:lnTo>
                <a:lnTo>
                  <a:pt x="185419" y="122809"/>
                </a:lnTo>
                <a:lnTo>
                  <a:pt x="179683" y="69062"/>
                </a:lnTo>
                <a:lnTo>
                  <a:pt x="162480" y="30686"/>
                </a:lnTo>
                <a:lnTo>
                  <a:pt x="133824" y="7669"/>
                </a:lnTo>
                <a:lnTo>
                  <a:pt x="9372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210180" y="452119"/>
            <a:ext cx="259715" cy="345440"/>
          </a:xfrm>
          <a:custGeom>
            <a:avLst/>
            <a:gdLst/>
            <a:ahLst/>
            <a:cxnLst/>
            <a:rect l="l" t="t" r="r" b="b"/>
            <a:pathLst>
              <a:path w="259714" h="345440">
                <a:moveTo>
                  <a:pt x="0" y="0"/>
                </a:moveTo>
                <a:lnTo>
                  <a:pt x="61341" y="0"/>
                </a:lnTo>
                <a:lnTo>
                  <a:pt x="61341" y="135127"/>
                </a:lnTo>
                <a:lnTo>
                  <a:pt x="198755" y="135127"/>
                </a:lnTo>
                <a:lnTo>
                  <a:pt x="198755" y="0"/>
                </a:lnTo>
                <a:lnTo>
                  <a:pt x="259206" y="0"/>
                </a:lnTo>
                <a:lnTo>
                  <a:pt x="259206" y="345313"/>
                </a:lnTo>
                <a:lnTo>
                  <a:pt x="198755" y="345313"/>
                </a:lnTo>
                <a:lnTo>
                  <a:pt x="198755" y="189864"/>
                </a:lnTo>
                <a:lnTo>
                  <a:pt x="61341" y="189864"/>
                </a:lnTo>
                <a:lnTo>
                  <a:pt x="61341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120368" y="452119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4" h="345440">
                <a:moveTo>
                  <a:pt x="0" y="0"/>
                </a:moveTo>
                <a:lnTo>
                  <a:pt x="61328" y="0"/>
                </a:lnTo>
                <a:lnTo>
                  <a:pt x="61328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44626" y="452119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80" h="345440">
                <a:moveTo>
                  <a:pt x="0" y="0"/>
                </a:moveTo>
                <a:lnTo>
                  <a:pt x="220560" y="0"/>
                </a:lnTo>
                <a:lnTo>
                  <a:pt x="220560" y="53975"/>
                </a:lnTo>
                <a:lnTo>
                  <a:pt x="61328" y="53975"/>
                </a:lnTo>
                <a:lnTo>
                  <a:pt x="61328" y="135127"/>
                </a:lnTo>
                <a:lnTo>
                  <a:pt x="175742" y="135127"/>
                </a:lnTo>
                <a:lnTo>
                  <a:pt x="175742" y="187325"/>
                </a:lnTo>
                <a:lnTo>
                  <a:pt x="61328" y="187325"/>
                </a:lnTo>
                <a:lnTo>
                  <a:pt x="61328" y="290829"/>
                </a:lnTo>
                <a:lnTo>
                  <a:pt x="217728" y="290829"/>
                </a:lnTo>
                <a:lnTo>
                  <a:pt x="217728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873376" y="447166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5" h="350520">
                <a:moveTo>
                  <a:pt x="135381" y="0"/>
                </a:moveTo>
                <a:lnTo>
                  <a:pt x="163703" y="0"/>
                </a:lnTo>
                <a:lnTo>
                  <a:pt x="299974" y="350266"/>
                </a:lnTo>
                <a:lnTo>
                  <a:pt x="229489" y="350266"/>
                </a:lnTo>
                <a:lnTo>
                  <a:pt x="148844" y="116967"/>
                </a:lnTo>
                <a:lnTo>
                  <a:pt x="69087" y="350266"/>
                </a:lnTo>
                <a:lnTo>
                  <a:pt x="0" y="350266"/>
                </a:lnTo>
                <a:lnTo>
                  <a:pt x="1353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566036" y="44716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302" y="0"/>
                </a:moveTo>
                <a:lnTo>
                  <a:pt x="164719" y="0"/>
                </a:lnTo>
                <a:lnTo>
                  <a:pt x="303911" y="350266"/>
                </a:lnTo>
                <a:lnTo>
                  <a:pt x="236474" y="350266"/>
                </a:lnTo>
                <a:lnTo>
                  <a:pt x="210693" y="280288"/>
                </a:lnTo>
                <a:lnTo>
                  <a:pt x="92329" y="280288"/>
                </a:lnTo>
                <a:lnTo>
                  <a:pt x="68706" y="350266"/>
                </a:lnTo>
                <a:lnTo>
                  <a:pt x="0" y="350266"/>
                </a:lnTo>
                <a:lnTo>
                  <a:pt x="1383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03859" y="44716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5" h="350520">
                <a:moveTo>
                  <a:pt x="138239" y="0"/>
                </a:moveTo>
                <a:lnTo>
                  <a:pt x="164655" y="0"/>
                </a:lnTo>
                <a:lnTo>
                  <a:pt x="303834" y="350266"/>
                </a:lnTo>
                <a:lnTo>
                  <a:pt x="236372" y="350266"/>
                </a:lnTo>
                <a:lnTo>
                  <a:pt x="210654" y="280288"/>
                </a:lnTo>
                <a:lnTo>
                  <a:pt x="92240" y="280288"/>
                </a:lnTo>
                <a:lnTo>
                  <a:pt x="68643" y="350266"/>
                </a:lnTo>
                <a:lnTo>
                  <a:pt x="0" y="350266"/>
                </a:lnTo>
                <a:lnTo>
                  <a:pt x="13823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236548" y="445769"/>
            <a:ext cx="309880" cy="358140"/>
          </a:xfrm>
          <a:custGeom>
            <a:avLst/>
            <a:gdLst/>
            <a:ahLst/>
            <a:cxnLst/>
            <a:rect l="l" t="t" r="r" b="b"/>
            <a:pathLst>
              <a:path w="309880" h="358140">
                <a:moveTo>
                  <a:pt x="156895" y="0"/>
                </a:moveTo>
                <a:lnTo>
                  <a:pt x="221459" y="11715"/>
                </a:lnTo>
                <a:lnTo>
                  <a:pt x="269544" y="46862"/>
                </a:lnTo>
                <a:lnTo>
                  <a:pt x="299326" y="102663"/>
                </a:lnTo>
                <a:lnTo>
                  <a:pt x="309295" y="175894"/>
                </a:lnTo>
                <a:lnTo>
                  <a:pt x="306745" y="213522"/>
                </a:lnTo>
                <a:lnTo>
                  <a:pt x="286310" y="278586"/>
                </a:lnTo>
                <a:lnTo>
                  <a:pt x="245851" y="328592"/>
                </a:lnTo>
                <a:lnTo>
                  <a:pt x="187748" y="354397"/>
                </a:lnTo>
                <a:lnTo>
                  <a:pt x="152196" y="357631"/>
                </a:lnTo>
                <a:lnTo>
                  <a:pt x="116642" y="354486"/>
                </a:lnTo>
                <a:lnTo>
                  <a:pt x="59631" y="329289"/>
                </a:lnTo>
                <a:lnTo>
                  <a:pt x="21468" y="280140"/>
                </a:lnTo>
                <a:lnTo>
                  <a:pt x="2387" y="214469"/>
                </a:lnTo>
                <a:lnTo>
                  <a:pt x="0" y="175894"/>
                </a:lnTo>
                <a:lnTo>
                  <a:pt x="2589" y="141204"/>
                </a:lnTo>
                <a:lnTo>
                  <a:pt x="23311" y="79204"/>
                </a:lnTo>
                <a:lnTo>
                  <a:pt x="64169" y="29200"/>
                </a:lnTo>
                <a:lnTo>
                  <a:pt x="121891" y="3240"/>
                </a:lnTo>
                <a:lnTo>
                  <a:pt x="15689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42997" y="447166"/>
            <a:ext cx="1749170" cy="3549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197984" y="55308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8" y="0"/>
                </a:moveTo>
                <a:lnTo>
                  <a:pt x="0" y="127380"/>
                </a:lnTo>
                <a:lnTo>
                  <a:pt x="83057" y="127380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589401" y="543687"/>
            <a:ext cx="151130" cy="201930"/>
          </a:xfrm>
          <a:custGeom>
            <a:avLst/>
            <a:gdLst/>
            <a:ahLst/>
            <a:cxnLst/>
            <a:rect l="l" t="t" r="r" b="b"/>
            <a:pathLst>
              <a:path w="151129" h="201929">
                <a:moveTo>
                  <a:pt x="77850" y="0"/>
                </a:moveTo>
                <a:lnTo>
                  <a:pt x="0" y="201675"/>
                </a:lnTo>
                <a:lnTo>
                  <a:pt x="151002" y="201675"/>
                </a:lnTo>
                <a:lnTo>
                  <a:pt x="7785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711576" y="543687"/>
            <a:ext cx="151130" cy="201930"/>
          </a:xfrm>
          <a:custGeom>
            <a:avLst/>
            <a:gdLst/>
            <a:ahLst/>
            <a:cxnLst/>
            <a:rect l="l" t="t" r="r" b="b"/>
            <a:pathLst>
              <a:path w="151130" h="201929">
                <a:moveTo>
                  <a:pt x="77850" y="0"/>
                </a:moveTo>
                <a:lnTo>
                  <a:pt x="0" y="201675"/>
                </a:lnTo>
                <a:lnTo>
                  <a:pt x="151003" y="201675"/>
                </a:lnTo>
                <a:lnTo>
                  <a:pt x="7785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899789" y="503301"/>
            <a:ext cx="106934" cy="1148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235832" y="452119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5" h="350520">
                <a:moveTo>
                  <a:pt x="0" y="0"/>
                </a:moveTo>
                <a:lnTo>
                  <a:pt x="29209" y="0"/>
                </a:lnTo>
                <a:lnTo>
                  <a:pt x="192658" y="208025"/>
                </a:lnTo>
                <a:lnTo>
                  <a:pt x="192658" y="0"/>
                </a:lnTo>
                <a:lnTo>
                  <a:pt x="251587" y="0"/>
                </a:lnTo>
                <a:lnTo>
                  <a:pt x="251587" y="350012"/>
                </a:lnTo>
                <a:lnTo>
                  <a:pt x="226441" y="350012"/>
                </a:lnTo>
                <a:lnTo>
                  <a:pt x="58674" y="131444"/>
                </a:lnTo>
                <a:lnTo>
                  <a:pt x="58674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961513" y="452119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80" h="345440">
                <a:moveTo>
                  <a:pt x="0" y="0"/>
                </a:moveTo>
                <a:lnTo>
                  <a:pt x="220472" y="0"/>
                </a:lnTo>
                <a:lnTo>
                  <a:pt x="220472" y="53975"/>
                </a:lnTo>
                <a:lnTo>
                  <a:pt x="61341" y="53975"/>
                </a:lnTo>
                <a:lnTo>
                  <a:pt x="61341" y="135127"/>
                </a:lnTo>
                <a:lnTo>
                  <a:pt x="175641" y="135127"/>
                </a:lnTo>
                <a:lnTo>
                  <a:pt x="175641" y="187325"/>
                </a:lnTo>
                <a:lnTo>
                  <a:pt x="61341" y="187325"/>
                </a:lnTo>
                <a:lnTo>
                  <a:pt x="61341" y="290829"/>
                </a:lnTo>
                <a:lnTo>
                  <a:pt x="217678" y="290829"/>
                </a:lnTo>
                <a:lnTo>
                  <a:pt x="217678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520821" y="451866"/>
            <a:ext cx="285750" cy="346075"/>
          </a:xfrm>
          <a:custGeom>
            <a:avLst/>
            <a:gdLst/>
            <a:ahLst/>
            <a:cxnLst/>
            <a:rect l="l" t="t" r="r" b="b"/>
            <a:pathLst>
              <a:path w="285750" h="346075">
                <a:moveTo>
                  <a:pt x="126364" y="0"/>
                </a:moveTo>
                <a:lnTo>
                  <a:pt x="170052" y="0"/>
                </a:lnTo>
                <a:lnTo>
                  <a:pt x="285368" y="309499"/>
                </a:lnTo>
                <a:lnTo>
                  <a:pt x="285368" y="345567"/>
                </a:lnTo>
                <a:lnTo>
                  <a:pt x="0" y="345567"/>
                </a:lnTo>
                <a:lnTo>
                  <a:pt x="0" y="309499"/>
                </a:lnTo>
                <a:lnTo>
                  <a:pt x="12636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642997" y="451866"/>
            <a:ext cx="285750" cy="346075"/>
          </a:xfrm>
          <a:custGeom>
            <a:avLst/>
            <a:gdLst/>
            <a:ahLst/>
            <a:cxnLst/>
            <a:rect l="l" t="t" r="r" b="b"/>
            <a:pathLst>
              <a:path w="285750" h="346075">
                <a:moveTo>
                  <a:pt x="126364" y="0"/>
                </a:moveTo>
                <a:lnTo>
                  <a:pt x="170052" y="0"/>
                </a:lnTo>
                <a:lnTo>
                  <a:pt x="285369" y="309499"/>
                </a:lnTo>
                <a:lnTo>
                  <a:pt x="285369" y="345567"/>
                </a:lnTo>
                <a:lnTo>
                  <a:pt x="0" y="345567"/>
                </a:lnTo>
                <a:lnTo>
                  <a:pt x="0" y="309499"/>
                </a:lnTo>
                <a:lnTo>
                  <a:pt x="12636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839336" y="449580"/>
            <a:ext cx="229235" cy="347980"/>
          </a:xfrm>
          <a:custGeom>
            <a:avLst/>
            <a:gdLst/>
            <a:ahLst/>
            <a:cxnLst/>
            <a:rect l="l" t="t" r="r" b="b"/>
            <a:pathLst>
              <a:path w="229235" h="347980">
                <a:moveTo>
                  <a:pt x="71882" y="0"/>
                </a:moveTo>
                <a:lnTo>
                  <a:pt x="142001" y="6207"/>
                </a:lnTo>
                <a:lnTo>
                  <a:pt x="190880" y="24892"/>
                </a:lnTo>
                <a:lnTo>
                  <a:pt x="219630" y="57102"/>
                </a:lnTo>
                <a:lnTo>
                  <a:pt x="229235" y="103505"/>
                </a:lnTo>
                <a:lnTo>
                  <a:pt x="223627" y="146298"/>
                </a:lnTo>
                <a:lnTo>
                  <a:pt x="206809" y="179583"/>
                </a:lnTo>
                <a:lnTo>
                  <a:pt x="178787" y="203357"/>
                </a:lnTo>
                <a:lnTo>
                  <a:pt x="139566" y="217622"/>
                </a:lnTo>
                <a:lnTo>
                  <a:pt x="89153" y="222377"/>
                </a:lnTo>
                <a:lnTo>
                  <a:pt x="83415" y="222279"/>
                </a:lnTo>
                <a:lnTo>
                  <a:pt x="76866" y="221980"/>
                </a:lnTo>
                <a:lnTo>
                  <a:pt x="69508" y="221466"/>
                </a:lnTo>
                <a:lnTo>
                  <a:pt x="61340" y="220725"/>
                </a:lnTo>
                <a:lnTo>
                  <a:pt x="61340" y="347853"/>
                </a:lnTo>
                <a:lnTo>
                  <a:pt x="0" y="347853"/>
                </a:lnTo>
                <a:lnTo>
                  <a:pt x="0" y="2540"/>
                </a:lnTo>
                <a:lnTo>
                  <a:pt x="29858" y="1393"/>
                </a:lnTo>
                <a:lnTo>
                  <a:pt x="51800" y="603"/>
                </a:lnTo>
                <a:lnTo>
                  <a:pt x="65811" y="146"/>
                </a:lnTo>
                <a:lnTo>
                  <a:pt x="7188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088257" y="44716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302" y="0"/>
                </a:moveTo>
                <a:lnTo>
                  <a:pt x="164718" y="0"/>
                </a:lnTo>
                <a:lnTo>
                  <a:pt x="303910" y="350266"/>
                </a:lnTo>
                <a:lnTo>
                  <a:pt x="236473" y="350266"/>
                </a:lnTo>
                <a:lnTo>
                  <a:pt x="210692" y="280288"/>
                </a:lnTo>
                <a:lnTo>
                  <a:pt x="92328" y="280288"/>
                </a:lnTo>
                <a:lnTo>
                  <a:pt x="68706" y="350266"/>
                </a:lnTo>
                <a:lnTo>
                  <a:pt x="0" y="350266"/>
                </a:lnTo>
                <a:lnTo>
                  <a:pt x="1383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716017" y="4419600"/>
            <a:ext cx="3251199" cy="24383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9363" y="976757"/>
            <a:ext cx="4876800" cy="3657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434840" y="1239011"/>
            <a:ext cx="4576571" cy="56189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155435" y="5346660"/>
            <a:ext cx="1043462" cy="38963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1129995" y="5268264"/>
            <a:ext cx="106870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latin typeface="Trebuchet MS"/>
                <a:cs typeface="Trebuchet MS"/>
              </a:rPr>
              <a:t>μιμόζα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3859" y="589787"/>
            <a:ext cx="3507308" cy="3563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816984" y="697102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8" y="0"/>
                </a:moveTo>
                <a:lnTo>
                  <a:pt x="0" y="127381"/>
                </a:lnTo>
                <a:lnTo>
                  <a:pt x="83057" y="127381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241437" y="697102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16" y="0"/>
                </a:moveTo>
                <a:lnTo>
                  <a:pt x="0" y="127381"/>
                </a:lnTo>
                <a:lnTo>
                  <a:pt x="83045" y="127381"/>
                </a:lnTo>
                <a:lnTo>
                  <a:pt x="415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13549" y="697102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16" y="0"/>
                </a:moveTo>
                <a:lnTo>
                  <a:pt x="0" y="127381"/>
                </a:lnTo>
                <a:lnTo>
                  <a:pt x="83032" y="127381"/>
                </a:lnTo>
                <a:lnTo>
                  <a:pt x="415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33016" y="647319"/>
            <a:ext cx="106933" cy="1148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816480" y="647319"/>
            <a:ext cx="106933" cy="1148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420236" y="596137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5" h="350519">
                <a:moveTo>
                  <a:pt x="0" y="0"/>
                </a:moveTo>
                <a:lnTo>
                  <a:pt x="29210" y="0"/>
                </a:lnTo>
                <a:lnTo>
                  <a:pt x="192659" y="208025"/>
                </a:lnTo>
                <a:lnTo>
                  <a:pt x="192659" y="0"/>
                </a:lnTo>
                <a:lnTo>
                  <a:pt x="251587" y="0"/>
                </a:lnTo>
                <a:lnTo>
                  <a:pt x="251587" y="350012"/>
                </a:lnTo>
                <a:lnTo>
                  <a:pt x="226440" y="350012"/>
                </a:lnTo>
                <a:lnTo>
                  <a:pt x="58674" y="131445"/>
                </a:lnTo>
                <a:lnTo>
                  <a:pt x="58674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145917" y="596137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79" h="345440">
                <a:moveTo>
                  <a:pt x="0" y="0"/>
                </a:moveTo>
                <a:lnTo>
                  <a:pt x="220471" y="0"/>
                </a:lnTo>
                <a:lnTo>
                  <a:pt x="220471" y="53975"/>
                </a:lnTo>
                <a:lnTo>
                  <a:pt x="61340" y="53975"/>
                </a:lnTo>
                <a:lnTo>
                  <a:pt x="61340" y="135127"/>
                </a:lnTo>
                <a:lnTo>
                  <a:pt x="175641" y="135127"/>
                </a:lnTo>
                <a:lnTo>
                  <a:pt x="175641" y="187325"/>
                </a:lnTo>
                <a:lnTo>
                  <a:pt x="61340" y="187325"/>
                </a:lnTo>
                <a:lnTo>
                  <a:pt x="61340" y="290829"/>
                </a:lnTo>
                <a:lnTo>
                  <a:pt x="217678" y="290829"/>
                </a:lnTo>
                <a:lnTo>
                  <a:pt x="217678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755519" y="596137"/>
            <a:ext cx="353060" cy="350520"/>
          </a:xfrm>
          <a:custGeom>
            <a:avLst/>
            <a:gdLst/>
            <a:ahLst/>
            <a:cxnLst/>
            <a:rect l="l" t="t" r="r" b="b"/>
            <a:pathLst>
              <a:path w="353060" h="350519">
                <a:moveTo>
                  <a:pt x="69595" y="0"/>
                </a:moveTo>
                <a:lnTo>
                  <a:pt x="102107" y="0"/>
                </a:lnTo>
                <a:lnTo>
                  <a:pt x="176911" y="232790"/>
                </a:lnTo>
                <a:lnTo>
                  <a:pt x="249808" y="0"/>
                </a:lnTo>
                <a:lnTo>
                  <a:pt x="282320" y="0"/>
                </a:lnTo>
                <a:lnTo>
                  <a:pt x="352932" y="345313"/>
                </a:lnTo>
                <a:lnTo>
                  <a:pt x="293497" y="345313"/>
                </a:lnTo>
                <a:lnTo>
                  <a:pt x="257556" y="159512"/>
                </a:lnTo>
                <a:lnTo>
                  <a:pt x="188087" y="350012"/>
                </a:lnTo>
                <a:lnTo>
                  <a:pt x="166369" y="350012"/>
                </a:lnTo>
                <a:lnTo>
                  <a:pt x="96266" y="159512"/>
                </a:lnTo>
                <a:lnTo>
                  <a:pt x="59055" y="345313"/>
                </a:lnTo>
                <a:lnTo>
                  <a:pt x="0" y="345313"/>
                </a:lnTo>
                <a:lnTo>
                  <a:pt x="6959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040889" y="596137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4" h="345440">
                <a:moveTo>
                  <a:pt x="0" y="0"/>
                </a:moveTo>
                <a:lnTo>
                  <a:pt x="61341" y="0"/>
                </a:lnTo>
                <a:lnTo>
                  <a:pt x="61341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44626" y="596137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4" h="350519">
                <a:moveTo>
                  <a:pt x="0" y="0"/>
                </a:moveTo>
                <a:lnTo>
                  <a:pt x="29248" y="0"/>
                </a:lnTo>
                <a:lnTo>
                  <a:pt x="192722" y="208025"/>
                </a:lnTo>
                <a:lnTo>
                  <a:pt x="192722" y="0"/>
                </a:lnTo>
                <a:lnTo>
                  <a:pt x="251701" y="0"/>
                </a:lnTo>
                <a:lnTo>
                  <a:pt x="251701" y="350012"/>
                </a:lnTo>
                <a:lnTo>
                  <a:pt x="226453" y="350012"/>
                </a:lnTo>
                <a:lnTo>
                  <a:pt x="58737" y="131445"/>
                </a:lnTo>
                <a:lnTo>
                  <a:pt x="58737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139060" y="595630"/>
            <a:ext cx="288290" cy="346075"/>
          </a:xfrm>
          <a:custGeom>
            <a:avLst/>
            <a:gdLst/>
            <a:ahLst/>
            <a:cxnLst/>
            <a:rect l="l" t="t" r="r" b="b"/>
            <a:pathLst>
              <a:path w="288289" h="346075">
                <a:moveTo>
                  <a:pt x="8762" y="0"/>
                </a:moveTo>
                <a:lnTo>
                  <a:pt x="71119" y="508"/>
                </a:lnTo>
                <a:lnTo>
                  <a:pt x="141096" y="116840"/>
                </a:lnTo>
                <a:lnTo>
                  <a:pt x="218439" y="508"/>
                </a:lnTo>
                <a:lnTo>
                  <a:pt x="282701" y="508"/>
                </a:lnTo>
                <a:lnTo>
                  <a:pt x="172974" y="167512"/>
                </a:lnTo>
                <a:lnTo>
                  <a:pt x="288036" y="345821"/>
                </a:lnTo>
                <a:lnTo>
                  <a:pt x="221361" y="345821"/>
                </a:lnTo>
                <a:lnTo>
                  <a:pt x="139700" y="221742"/>
                </a:lnTo>
                <a:lnTo>
                  <a:pt x="64262" y="345821"/>
                </a:lnTo>
                <a:lnTo>
                  <a:pt x="0" y="345821"/>
                </a:lnTo>
                <a:lnTo>
                  <a:pt x="103886" y="166624"/>
                </a:lnTo>
                <a:lnTo>
                  <a:pt x="876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756029" y="593598"/>
            <a:ext cx="229235" cy="347980"/>
          </a:xfrm>
          <a:custGeom>
            <a:avLst/>
            <a:gdLst/>
            <a:ahLst/>
            <a:cxnLst/>
            <a:rect l="l" t="t" r="r" b="b"/>
            <a:pathLst>
              <a:path w="229235" h="347980">
                <a:moveTo>
                  <a:pt x="71881" y="0"/>
                </a:moveTo>
                <a:lnTo>
                  <a:pt x="142001" y="6207"/>
                </a:lnTo>
                <a:lnTo>
                  <a:pt x="190881" y="24891"/>
                </a:lnTo>
                <a:lnTo>
                  <a:pt x="219630" y="57102"/>
                </a:lnTo>
                <a:lnTo>
                  <a:pt x="229234" y="103504"/>
                </a:lnTo>
                <a:lnTo>
                  <a:pt x="223627" y="146298"/>
                </a:lnTo>
                <a:lnTo>
                  <a:pt x="206809" y="179583"/>
                </a:lnTo>
                <a:lnTo>
                  <a:pt x="178787" y="203357"/>
                </a:lnTo>
                <a:lnTo>
                  <a:pt x="139566" y="217622"/>
                </a:lnTo>
                <a:lnTo>
                  <a:pt x="89153" y="222376"/>
                </a:lnTo>
                <a:lnTo>
                  <a:pt x="83415" y="222279"/>
                </a:lnTo>
                <a:lnTo>
                  <a:pt x="76866" y="221980"/>
                </a:lnTo>
                <a:lnTo>
                  <a:pt x="69508" y="221466"/>
                </a:lnTo>
                <a:lnTo>
                  <a:pt x="61340" y="220725"/>
                </a:lnTo>
                <a:lnTo>
                  <a:pt x="61340" y="347852"/>
                </a:lnTo>
                <a:lnTo>
                  <a:pt x="0" y="347852"/>
                </a:lnTo>
                <a:lnTo>
                  <a:pt x="0" y="2539"/>
                </a:lnTo>
                <a:lnTo>
                  <a:pt x="29858" y="1393"/>
                </a:lnTo>
                <a:lnTo>
                  <a:pt x="51800" y="603"/>
                </a:lnTo>
                <a:lnTo>
                  <a:pt x="65811" y="146"/>
                </a:lnTo>
                <a:lnTo>
                  <a:pt x="718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472564" y="593598"/>
            <a:ext cx="229235" cy="347980"/>
          </a:xfrm>
          <a:custGeom>
            <a:avLst/>
            <a:gdLst/>
            <a:ahLst/>
            <a:cxnLst/>
            <a:rect l="l" t="t" r="r" b="b"/>
            <a:pathLst>
              <a:path w="229235" h="347980">
                <a:moveTo>
                  <a:pt x="71881" y="0"/>
                </a:moveTo>
                <a:lnTo>
                  <a:pt x="142001" y="6207"/>
                </a:lnTo>
                <a:lnTo>
                  <a:pt x="190880" y="24891"/>
                </a:lnTo>
                <a:lnTo>
                  <a:pt x="219630" y="57102"/>
                </a:lnTo>
                <a:lnTo>
                  <a:pt x="229234" y="103504"/>
                </a:lnTo>
                <a:lnTo>
                  <a:pt x="223627" y="146298"/>
                </a:lnTo>
                <a:lnTo>
                  <a:pt x="206809" y="179583"/>
                </a:lnTo>
                <a:lnTo>
                  <a:pt x="178787" y="203357"/>
                </a:lnTo>
                <a:lnTo>
                  <a:pt x="139566" y="217622"/>
                </a:lnTo>
                <a:lnTo>
                  <a:pt x="89153" y="222376"/>
                </a:lnTo>
                <a:lnTo>
                  <a:pt x="83415" y="222279"/>
                </a:lnTo>
                <a:lnTo>
                  <a:pt x="76866" y="221980"/>
                </a:lnTo>
                <a:lnTo>
                  <a:pt x="69508" y="221466"/>
                </a:lnTo>
                <a:lnTo>
                  <a:pt x="61340" y="220725"/>
                </a:lnTo>
                <a:lnTo>
                  <a:pt x="61340" y="347852"/>
                </a:lnTo>
                <a:lnTo>
                  <a:pt x="0" y="347852"/>
                </a:lnTo>
                <a:lnTo>
                  <a:pt x="0" y="2539"/>
                </a:lnTo>
                <a:lnTo>
                  <a:pt x="29858" y="1393"/>
                </a:lnTo>
                <a:lnTo>
                  <a:pt x="51800" y="603"/>
                </a:lnTo>
                <a:lnTo>
                  <a:pt x="65811" y="146"/>
                </a:lnTo>
                <a:lnTo>
                  <a:pt x="718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707257" y="591184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19">
                <a:moveTo>
                  <a:pt x="138302" y="0"/>
                </a:moveTo>
                <a:lnTo>
                  <a:pt x="164718" y="0"/>
                </a:lnTo>
                <a:lnTo>
                  <a:pt x="303910" y="350265"/>
                </a:lnTo>
                <a:lnTo>
                  <a:pt x="236473" y="350265"/>
                </a:lnTo>
                <a:lnTo>
                  <a:pt x="210692" y="280288"/>
                </a:lnTo>
                <a:lnTo>
                  <a:pt x="92328" y="280288"/>
                </a:lnTo>
                <a:lnTo>
                  <a:pt x="68706" y="350265"/>
                </a:lnTo>
                <a:lnTo>
                  <a:pt x="0" y="350265"/>
                </a:lnTo>
                <a:lnTo>
                  <a:pt x="1383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31747" y="591184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5" h="350519">
                <a:moveTo>
                  <a:pt x="138239" y="0"/>
                </a:moveTo>
                <a:lnTo>
                  <a:pt x="164668" y="0"/>
                </a:lnTo>
                <a:lnTo>
                  <a:pt x="303860" y="350265"/>
                </a:lnTo>
                <a:lnTo>
                  <a:pt x="236423" y="350265"/>
                </a:lnTo>
                <a:lnTo>
                  <a:pt x="210642" y="280288"/>
                </a:lnTo>
                <a:lnTo>
                  <a:pt x="92240" y="280288"/>
                </a:lnTo>
                <a:lnTo>
                  <a:pt x="68643" y="350265"/>
                </a:lnTo>
                <a:lnTo>
                  <a:pt x="0" y="350265"/>
                </a:lnTo>
                <a:lnTo>
                  <a:pt x="13823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03859" y="591184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5" h="350519">
                <a:moveTo>
                  <a:pt x="138239" y="0"/>
                </a:moveTo>
                <a:lnTo>
                  <a:pt x="164655" y="0"/>
                </a:lnTo>
                <a:lnTo>
                  <a:pt x="303834" y="350265"/>
                </a:lnTo>
                <a:lnTo>
                  <a:pt x="236372" y="350265"/>
                </a:lnTo>
                <a:lnTo>
                  <a:pt x="210654" y="280288"/>
                </a:lnTo>
                <a:lnTo>
                  <a:pt x="92240" y="280288"/>
                </a:lnTo>
                <a:lnTo>
                  <a:pt x="68643" y="350265"/>
                </a:lnTo>
                <a:lnTo>
                  <a:pt x="0" y="350265"/>
                </a:lnTo>
                <a:lnTo>
                  <a:pt x="13823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438400" y="589787"/>
            <a:ext cx="302260" cy="351790"/>
          </a:xfrm>
          <a:custGeom>
            <a:avLst/>
            <a:gdLst/>
            <a:ahLst/>
            <a:cxnLst/>
            <a:rect l="l" t="t" r="r" b="b"/>
            <a:pathLst>
              <a:path w="302260" h="351790">
                <a:moveTo>
                  <a:pt x="147319" y="0"/>
                </a:moveTo>
                <a:lnTo>
                  <a:pt x="213534" y="11620"/>
                </a:lnTo>
                <a:lnTo>
                  <a:pt x="262127" y="46482"/>
                </a:lnTo>
                <a:lnTo>
                  <a:pt x="291957" y="102092"/>
                </a:lnTo>
                <a:lnTo>
                  <a:pt x="301879" y="175895"/>
                </a:lnTo>
                <a:lnTo>
                  <a:pt x="298448" y="213830"/>
                </a:lnTo>
                <a:lnTo>
                  <a:pt x="288147" y="247824"/>
                </a:lnTo>
                <a:lnTo>
                  <a:pt x="270964" y="277889"/>
                </a:lnTo>
                <a:lnTo>
                  <a:pt x="246887" y="304038"/>
                </a:lnTo>
                <a:lnTo>
                  <a:pt x="301879" y="304038"/>
                </a:lnTo>
                <a:lnTo>
                  <a:pt x="301879" y="351663"/>
                </a:lnTo>
                <a:lnTo>
                  <a:pt x="169799" y="351663"/>
                </a:lnTo>
                <a:lnTo>
                  <a:pt x="169799" y="307339"/>
                </a:lnTo>
                <a:lnTo>
                  <a:pt x="187565" y="290697"/>
                </a:lnTo>
                <a:lnTo>
                  <a:pt x="202390" y="274494"/>
                </a:lnTo>
                <a:lnTo>
                  <a:pt x="229786" y="227883"/>
                </a:lnTo>
                <a:lnTo>
                  <a:pt x="238251" y="175895"/>
                </a:lnTo>
                <a:lnTo>
                  <a:pt x="232562" y="122795"/>
                </a:lnTo>
                <a:lnTo>
                  <a:pt x="215503" y="84851"/>
                </a:lnTo>
                <a:lnTo>
                  <a:pt x="187084" y="62077"/>
                </a:lnTo>
                <a:lnTo>
                  <a:pt x="147319" y="54483"/>
                </a:lnTo>
                <a:lnTo>
                  <a:pt x="128222" y="56528"/>
                </a:lnTo>
                <a:lnTo>
                  <a:pt x="85217" y="87122"/>
                </a:lnTo>
                <a:lnTo>
                  <a:pt x="69040" y="125698"/>
                </a:lnTo>
                <a:lnTo>
                  <a:pt x="63626" y="175895"/>
                </a:lnTo>
                <a:lnTo>
                  <a:pt x="64889" y="193232"/>
                </a:lnTo>
                <a:lnTo>
                  <a:pt x="74985" y="230241"/>
                </a:lnTo>
                <a:lnTo>
                  <a:pt x="94396" y="268581"/>
                </a:lnTo>
                <a:lnTo>
                  <a:pt x="132080" y="307086"/>
                </a:lnTo>
                <a:lnTo>
                  <a:pt x="132080" y="351663"/>
                </a:lnTo>
                <a:lnTo>
                  <a:pt x="0" y="351663"/>
                </a:lnTo>
                <a:lnTo>
                  <a:pt x="0" y="304038"/>
                </a:lnTo>
                <a:lnTo>
                  <a:pt x="51435" y="304038"/>
                </a:lnTo>
                <a:lnTo>
                  <a:pt x="28932" y="277604"/>
                </a:lnTo>
                <a:lnTo>
                  <a:pt x="12858" y="247443"/>
                </a:lnTo>
                <a:lnTo>
                  <a:pt x="3214" y="213544"/>
                </a:lnTo>
                <a:lnTo>
                  <a:pt x="0" y="175895"/>
                </a:lnTo>
                <a:lnTo>
                  <a:pt x="2478" y="140440"/>
                </a:lnTo>
                <a:lnTo>
                  <a:pt x="22342" y="78007"/>
                </a:lnTo>
                <a:lnTo>
                  <a:pt x="61469" y="28717"/>
                </a:lnTo>
                <a:lnTo>
                  <a:pt x="115242" y="3190"/>
                </a:lnTo>
                <a:lnTo>
                  <a:pt x="14731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535940" y="1143677"/>
            <a:ext cx="6757034" cy="546798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700"/>
              </a:spcBef>
              <a:buSzPct val="73076"/>
              <a:buFont typeface="Wingdings 2"/>
              <a:buChar char=""/>
              <a:tabLst>
                <a:tab pos="287020" algn="l"/>
              </a:tabLst>
            </a:pPr>
            <a:r>
              <a:rPr dirty="0" sz="2600" spc="-5" b="1">
                <a:solidFill>
                  <a:srgbClr val="B03E9A"/>
                </a:solidFill>
                <a:latin typeface="Trebuchet MS"/>
                <a:cs typeface="Trebuchet MS"/>
              </a:rPr>
              <a:t>Φυτά αειθαλή </a:t>
            </a:r>
            <a:r>
              <a:rPr dirty="0" sz="2600" b="1">
                <a:solidFill>
                  <a:srgbClr val="B03E9A"/>
                </a:solidFill>
                <a:latin typeface="Trebuchet MS"/>
                <a:cs typeface="Trebuchet MS"/>
              </a:rPr>
              <a:t>ή </a:t>
            </a:r>
            <a:r>
              <a:rPr dirty="0" sz="2600" spc="-5" b="1">
                <a:solidFill>
                  <a:srgbClr val="B03E9A"/>
                </a:solidFill>
                <a:latin typeface="Trebuchet MS"/>
                <a:cs typeface="Trebuchet MS"/>
              </a:rPr>
              <a:t>φυλλοβόλα</a:t>
            </a:r>
            <a:endParaRPr sz="2600">
              <a:latin typeface="Trebuchet MS"/>
              <a:cs typeface="Trebuchet MS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SzPct val="73076"/>
              <a:buFont typeface="Wingdings 2"/>
              <a:buChar char=""/>
              <a:tabLst>
                <a:tab pos="287020" algn="l"/>
              </a:tabLst>
            </a:pPr>
            <a:r>
              <a:rPr dirty="0" sz="2600" spc="-5" b="1">
                <a:solidFill>
                  <a:srgbClr val="B03E9A"/>
                </a:solidFill>
                <a:latin typeface="Trebuchet MS"/>
                <a:cs typeface="Trebuchet MS"/>
              </a:rPr>
              <a:t>Αναπτύσσονται </a:t>
            </a:r>
            <a:r>
              <a:rPr dirty="0" sz="2600" b="1">
                <a:solidFill>
                  <a:srgbClr val="B03E9A"/>
                </a:solidFill>
                <a:latin typeface="Trebuchet MS"/>
                <a:cs typeface="Trebuchet MS"/>
              </a:rPr>
              <a:t>γρήγορα και</a:t>
            </a:r>
            <a:r>
              <a:rPr dirty="0" sz="2600" spc="-55" b="1">
                <a:solidFill>
                  <a:srgbClr val="B03E9A"/>
                </a:solidFill>
                <a:latin typeface="Trebuchet MS"/>
                <a:cs typeface="Trebuchet MS"/>
              </a:rPr>
              <a:t> </a:t>
            </a:r>
            <a:r>
              <a:rPr dirty="0" sz="2600" spc="-5" b="1">
                <a:solidFill>
                  <a:srgbClr val="B03E9A"/>
                </a:solidFill>
                <a:latin typeface="Trebuchet MS"/>
                <a:cs typeface="Trebuchet MS"/>
              </a:rPr>
              <a:t>κάθετα</a:t>
            </a:r>
            <a:endParaRPr sz="2600">
              <a:latin typeface="Trebuchet MS"/>
              <a:cs typeface="Trebuchet MS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SzPct val="73076"/>
              <a:buFont typeface="Wingdings 2"/>
              <a:buChar char=""/>
              <a:tabLst>
                <a:tab pos="287020" algn="l"/>
              </a:tabLst>
            </a:pPr>
            <a:r>
              <a:rPr dirty="0" sz="2600" b="1">
                <a:solidFill>
                  <a:srgbClr val="B03E9A"/>
                </a:solidFill>
                <a:latin typeface="Trebuchet MS"/>
                <a:cs typeface="Trebuchet MS"/>
              </a:rPr>
              <a:t>Έχουν </a:t>
            </a:r>
            <a:r>
              <a:rPr dirty="0" sz="2600" spc="-5" b="1">
                <a:solidFill>
                  <a:srgbClr val="B03E9A"/>
                </a:solidFill>
                <a:latin typeface="Trebuchet MS"/>
                <a:cs typeface="Trebuchet MS"/>
              </a:rPr>
              <a:t>τη </a:t>
            </a:r>
            <a:r>
              <a:rPr dirty="0" sz="2600" b="1">
                <a:solidFill>
                  <a:srgbClr val="B03E9A"/>
                </a:solidFill>
                <a:latin typeface="Trebuchet MS"/>
                <a:cs typeface="Trebuchet MS"/>
              </a:rPr>
              <a:t>δυνατότητα</a:t>
            </a:r>
            <a:r>
              <a:rPr dirty="0" sz="2600" spc="-50" b="1">
                <a:solidFill>
                  <a:srgbClr val="B03E9A"/>
                </a:solidFill>
                <a:latin typeface="Trebuchet MS"/>
                <a:cs typeface="Trebuchet MS"/>
              </a:rPr>
              <a:t> </a:t>
            </a:r>
            <a:r>
              <a:rPr dirty="0" sz="2600" spc="-5" b="1">
                <a:solidFill>
                  <a:srgbClr val="B03E9A"/>
                </a:solidFill>
                <a:latin typeface="Trebuchet MS"/>
                <a:cs typeface="Trebuchet MS"/>
              </a:rPr>
              <a:t>αναρρίχησης.</a:t>
            </a:r>
            <a:endParaRPr sz="2600">
              <a:latin typeface="Trebuchet MS"/>
              <a:cs typeface="Trebuchet MS"/>
            </a:endParaRPr>
          </a:p>
          <a:p>
            <a:pPr marL="286385" marR="5080" indent="-274320">
              <a:lnSpc>
                <a:spcPct val="100000"/>
              </a:lnSpc>
              <a:spcBef>
                <a:spcPts val="605"/>
              </a:spcBef>
              <a:buSzPct val="73076"/>
              <a:buFont typeface="Wingdings 2"/>
              <a:buChar char=""/>
              <a:tabLst>
                <a:tab pos="287020" algn="l"/>
              </a:tabLst>
            </a:pPr>
            <a:r>
              <a:rPr dirty="0" sz="2600" b="1">
                <a:solidFill>
                  <a:srgbClr val="B03E9A"/>
                </a:solidFill>
                <a:latin typeface="Trebuchet MS"/>
                <a:cs typeface="Trebuchet MS"/>
              </a:rPr>
              <a:t>Έχουν μεγάλο εύρος </a:t>
            </a:r>
            <a:r>
              <a:rPr dirty="0" sz="2600" spc="-5" b="1">
                <a:solidFill>
                  <a:srgbClr val="B03E9A"/>
                </a:solidFill>
                <a:latin typeface="Trebuchet MS"/>
                <a:cs typeface="Trebuchet MS"/>
              </a:rPr>
              <a:t>ανθοφορίας και  καλύπτουν τοίχους, </a:t>
            </a:r>
            <a:r>
              <a:rPr dirty="0" sz="2600" b="1">
                <a:solidFill>
                  <a:srgbClr val="B03E9A"/>
                </a:solidFill>
                <a:latin typeface="Trebuchet MS"/>
                <a:cs typeface="Trebuchet MS"/>
              </a:rPr>
              <a:t>πέργκολες, </a:t>
            </a:r>
            <a:r>
              <a:rPr dirty="0" sz="2600" spc="-5" b="1">
                <a:solidFill>
                  <a:srgbClr val="B03E9A"/>
                </a:solidFill>
                <a:latin typeface="Trebuchet MS"/>
                <a:cs typeface="Trebuchet MS"/>
              </a:rPr>
              <a:t>κιόσκια </a:t>
            </a:r>
            <a:r>
              <a:rPr dirty="0" sz="2600" b="1">
                <a:solidFill>
                  <a:srgbClr val="B03E9A"/>
                </a:solidFill>
                <a:latin typeface="Trebuchet MS"/>
                <a:cs typeface="Trebuchet MS"/>
              </a:rPr>
              <a:t>ή  περιφράξεις</a:t>
            </a:r>
            <a:endParaRPr sz="2600">
              <a:latin typeface="Trebuchet MS"/>
              <a:cs typeface="Trebuchet MS"/>
            </a:endParaRPr>
          </a:p>
          <a:p>
            <a:pPr marL="286385" marR="684530" indent="-274320">
              <a:lnSpc>
                <a:spcPct val="100000"/>
              </a:lnSpc>
              <a:spcBef>
                <a:spcPts val="600"/>
              </a:spcBef>
              <a:buSzPct val="73076"/>
              <a:buFont typeface="Wingdings 2"/>
              <a:buChar char=""/>
              <a:tabLst>
                <a:tab pos="287020" algn="l"/>
              </a:tabLst>
            </a:pPr>
            <a:r>
              <a:rPr dirty="0" sz="2600" spc="-5" b="1">
                <a:solidFill>
                  <a:srgbClr val="B03E9A"/>
                </a:solidFill>
                <a:latin typeface="Trebuchet MS"/>
                <a:cs typeface="Trebuchet MS"/>
              </a:rPr>
              <a:t>Μπορουν </a:t>
            </a:r>
            <a:r>
              <a:rPr dirty="0" sz="2600" b="1">
                <a:solidFill>
                  <a:srgbClr val="B03E9A"/>
                </a:solidFill>
                <a:latin typeface="Trebuchet MS"/>
                <a:cs typeface="Trebuchet MS"/>
              </a:rPr>
              <a:t>να </a:t>
            </a:r>
            <a:r>
              <a:rPr dirty="0" sz="2600" spc="-5" b="1">
                <a:solidFill>
                  <a:srgbClr val="B03E9A"/>
                </a:solidFill>
                <a:latin typeface="Trebuchet MS"/>
                <a:cs typeface="Trebuchet MS"/>
              </a:rPr>
              <a:t>χρησιμοποιηθούν και </a:t>
            </a:r>
            <a:r>
              <a:rPr dirty="0" sz="2600" b="1">
                <a:solidFill>
                  <a:srgbClr val="B03E9A"/>
                </a:solidFill>
                <a:latin typeface="Trebuchet MS"/>
                <a:cs typeface="Trebuchet MS"/>
              </a:rPr>
              <a:t>για  εδαφοκάλυψη</a:t>
            </a:r>
            <a:endParaRPr sz="2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u="heavy" sz="2600" spc="-65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600" spc="-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Φυλλοβόλα</a:t>
            </a:r>
            <a:endParaRPr sz="2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600">
                <a:solidFill>
                  <a:srgbClr val="B03E9A"/>
                </a:solidFill>
                <a:latin typeface="Trebuchet MS"/>
                <a:cs typeface="Trebuchet MS"/>
              </a:rPr>
              <a:t>(γλυτσίνος, βουκαμβίλλια, γιασεμί</a:t>
            </a:r>
            <a:r>
              <a:rPr dirty="0" sz="2600" spc="-80">
                <a:solidFill>
                  <a:srgbClr val="B03E9A"/>
                </a:solidFill>
                <a:latin typeface="Trebuchet MS"/>
                <a:cs typeface="Trebuchet MS"/>
              </a:rPr>
              <a:t> </a:t>
            </a:r>
            <a:r>
              <a:rPr dirty="0" sz="2600">
                <a:solidFill>
                  <a:srgbClr val="B03E9A"/>
                </a:solidFill>
                <a:latin typeface="Trebuchet MS"/>
                <a:cs typeface="Trebuchet MS"/>
              </a:rPr>
              <a:t>κ.α.)</a:t>
            </a:r>
            <a:endParaRPr sz="2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u="heavy" sz="2600" spc="-65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600" spc="-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Αειθαλή</a:t>
            </a:r>
            <a:endParaRPr sz="2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600">
                <a:solidFill>
                  <a:srgbClr val="B03E9A"/>
                </a:solidFill>
                <a:latin typeface="Trebuchet MS"/>
                <a:cs typeface="Trebuchet MS"/>
              </a:rPr>
              <a:t>(κισσός, ρολογιά, </a:t>
            </a:r>
            <a:r>
              <a:rPr dirty="0" sz="2600" spc="-5">
                <a:solidFill>
                  <a:srgbClr val="B03E9A"/>
                </a:solidFill>
                <a:latin typeface="Trebuchet MS"/>
                <a:cs typeface="Trebuchet MS"/>
              </a:rPr>
              <a:t>αγιόκλιμα</a:t>
            </a:r>
            <a:r>
              <a:rPr dirty="0" sz="2600" spc="-70">
                <a:solidFill>
                  <a:srgbClr val="B03E9A"/>
                </a:solidFill>
                <a:latin typeface="Trebuchet MS"/>
                <a:cs typeface="Trebuchet MS"/>
              </a:rPr>
              <a:t> </a:t>
            </a:r>
            <a:r>
              <a:rPr dirty="0" sz="2600">
                <a:solidFill>
                  <a:srgbClr val="B03E9A"/>
                </a:solidFill>
                <a:latin typeface="Trebuchet MS"/>
                <a:cs typeface="Trebuchet MS"/>
              </a:rPr>
              <a:t>κ.α.)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3758" y="423672"/>
            <a:ext cx="3133267" cy="3181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463797" y="519430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084" y="0"/>
                </a:moveTo>
                <a:lnTo>
                  <a:pt x="0" y="113792"/>
                </a:lnTo>
                <a:lnTo>
                  <a:pt x="74040" y="113792"/>
                </a:lnTo>
                <a:lnTo>
                  <a:pt x="3708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62519" y="519430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4" h="114300">
                <a:moveTo>
                  <a:pt x="37058" y="0"/>
                </a:moveTo>
                <a:lnTo>
                  <a:pt x="0" y="113792"/>
                </a:lnTo>
                <a:lnTo>
                  <a:pt x="74129" y="113792"/>
                </a:lnTo>
                <a:lnTo>
                  <a:pt x="3705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01687" y="519430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058" y="0"/>
                </a:moveTo>
                <a:lnTo>
                  <a:pt x="0" y="113792"/>
                </a:lnTo>
                <a:lnTo>
                  <a:pt x="74129" y="113792"/>
                </a:lnTo>
                <a:lnTo>
                  <a:pt x="3705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675002" y="474980"/>
            <a:ext cx="95630" cy="1026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422019" y="474980"/>
            <a:ext cx="95630" cy="1026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108579" y="429387"/>
            <a:ext cx="224790" cy="312420"/>
          </a:xfrm>
          <a:custGeom>
            <a:avLst/>
            <a:gdLst/>
            <a:ahLst/>
            <a:cxnLst/>
            <a:rect l="l" t="t" r="r" b="b"/>
            <a:pathLst>
              <a:path w="224789" h="312420">
                <a:moveTo>
                  <a:pt x="0" y="0"/>
                </a:moveTo>
                <a:lnTo>
                  <a:pt x="26034" y="0"/>
                </a:lnTo>
                <a:lnTo>
                  <a:pt x="171957" y="185674"/>
                </a:lnTo>
                <a:lnTo>
                  <a:pt x="171957" y="0"/>
                </a:lnTo>
                <a:lnTo>
                  <a:pt x="224662" y="0"/>
                </a:lnTo>
                <a:lnTo>
                  <a:pt x="224662" y="312420"/>
                </a:lnTo>
                <a:lnTo>
                  <a:pt x="202183" y="312420"/>
                </a:lnTo>
                <a:lnTo>
                  <a:pt x="52450" y="117221"/>
                </a:lnTo>
                <a:lnTo>
                  <a:pt x="52450" y="308228"/>
                </a:lnTo>
                <a:lnTo>
                  <a:pt x="0" y="30822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863214" y="429387"/>
            <a:ext cx="196850" cy="308610"/>
          </a:xfrm>
          <a:custGeom>
            <a:avLst/>
            <a:gdLst/>
            <a:ahLst/>
            <a:cxnLst/>
            <a:rect l="l" t="t" r="r" b="b"/>
            <a:pathLst>
              <a:path w="196850" h="308609">
                <a:moveTo>
                  <a:pt x="0" y="0"/>
                </a:moveTo>
                <a:lnTo>
                  <a:pt x="196850" y="0"/>
                </a:lnTo>
                <a:lnTo>
                  <a:pt x="196850" y="48133"/>
                </a:lnTo>
                <a:lnTo>
                  <a:pt x="54737" y="48133"/>
                </a:lnTo>
                <a:lnTo>
                  <a:pt x="54737" y="120650"/>
                </a:lnTo>
                <a:lnTo>
                  <a:pt x="156845" y="120650"/>
                </a:lnTo>
                <a:lnTo>
                  <a:pt x="156845" y="167132"/>
                </a:lnTo>
                <a:lnTo>
                  <a:pt x="54737" y="167132"/>
                </a:lnTo>
                <a:lnTo>
                  <a:pt x="54737" y="259587"/>
                </a:lnTo>
                <a:lnTo>
                  <a:pt x="194310" y="259587"/>
                </a:lnTo>
                <a:lnTo>
                  <a:pt x="194310" y="308228"/>
                </a:lnTo>
                <a:lnTo>
                  <a:pt x="0" y="30822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514219" y="429387"/>
            <a:ext cx="315595" cy="312420"/>
          </a:xfrm>
          <a:custGeom>
            <a:avLst/>
            <a:gdLst/>
            <a:ahLst/>
            <a:cxnLst/>
            <a:rect l="l" t="t" r="r" b="b"/>
            <a:pathLst>
              <a:path w="315594" h="312420">
                <a:moveTo>
                  <a:pt x="62103" y="0"/>
                </a:moveTo>
                <a:lnTo>
                  <a:pt x="91186" y="0"/>
                </a:lnTo>
                <a:lnTo>
                  <a:pt x="157987" y="207772"/>
                </a:lnTo>
                <a:lnTo>
                  <a:pt x="223012" y="0"/>
                </a:lnTo>
                <a:lnTo>
                  <a:pt x="252094" y="0"/>
                </a:lnTo>
                <a:lnTo>
                  <a:pt x="315087" y="308228"/>
                </a:lnTo>
                <a:lnTo>
                  <a:pt x="262000" y="308228"/>
                </a:lnTo>
                <a:lnTo>
                  <a:pt x="229997" y="142366"/>
                </a:lnTo>
                <a:lnTo>
                  <a:pt x="167894" y="312420"/>
                </a:lnTo>
                <a:lnTo>
                  <a:pt x="148462" y="312420"/>
                </a:lnTo>
                <a:lnTo>
                  <a:pt x="85979" y="142366"/>
                </a:lnTo>
                <a:lnTo>
                  <a:pt x="52705" y="308228"/>
                </a:lnTo>
                <a:lnTo>
                  <a:pt x="0" y="308228"/>
                </a:lnTo>
                <a:lnTo>
                  <a:pt x="6210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875408" y="429387"/>
            <a:ext cx="55244" cy="308610"/>
          </a:xfrm>
          <a:custGeom>
            <a:avLst/>
            <a:gdLst/>
            <a:ahLst/>
            <a:cxnLst/>
            <a:rect l="l" t="t" r="r" b="b"/>
            <a:pathLst>
              <a:path w="55244" h="308609">
                <a:moveTo>
                  <a:pt x="0" y="0"/>
                </a:moveTo>
                <a:lnTo>
                  <a:pt x="54737" y="0"/>
                </a:lnTo>
                <a:lnTo>
                  <a:pt x="54737" y="308228"/>
                </a:lnTo>
                <a:lnTo>
                  <a:pt x="0" y="30822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07300" y="429387"/>
            <a:ext cx="224790" cy="312420"/>
          </a:xfrm>
          <a:custGeom>
            <a:avLst/>
            <a:gdLst/>
            <a:ahLst/>
            <a:cxnLst/>
            <a:rect l="l" t="t" r="r" b="b"/>
            <a:pathLst>
              <a:path w="224790" h="312420">
                <a:moveTo>
                  <a:pt x="0" y="0"/>
                </a:moveTo>
                <a:lnTo>
                  <a:pt x="26111" y="0"/>
                </a:lnTo>
                <a:lnTo>
                  <a:pt x="172059" y="185674"/>
                </a:lnTo>
                <a:lnTo>
                  <a:pt x="172059" y="0"/>
                </a:lnTo>
                <a:lnTo>
                  <a:pt x="224701" y="0"/>
                </a:lnTo>
                <a:lnTo>
                  <a:pt x="224701" y="312420"/>
                </a:lnTo>
                <a:lnTo>
                  <a:pt x="202171" y="312420"/>
                </a:lnTo>
                <a:lnTo>
                  <a:pt x="52438" y="117221"/>
                </a:lnTo>
                <a:lnTo>
                  <a:pt x="52438" y="308228"/>
                </a:lnTo>
                <a:lnTo>
                  <a:pt x="0" y="308228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963801" y="428879"/>
            <a:ext cx="257175" cy="309245"/>
          </a:xfrm>
          <a:custGeom>
            <a:avLst/>
            <a:gdLst/>
            <a:ahLst/>
            <a:cxnLst/>
            <a:rect l="l" t="t" r="r" b="b"/>
            <a:pathLst>
              <a:path w="257175" h="309245">
                <a:moveTo>
                  <a:pt x="7747" y="0"/>
                </a:moveTo>
                <a:lnTo>
                  <a:pt x="63373" y="508"/>
                </a:lnTo>
                <a:lnTo>
                  <a:pt x="125856" y="104267"/>
                </a:lnTo>
                <a:lnTo>
                  <a:pt x="194944" y="508"/>
                </a:lnTo>
                <a:lnTo>
                  <a:pt x="252222" y="508"/>
                </a:lnTo>
                <a:lnTo>
                  <a:pt x="154305" y="149606"/>
                </a:lnTo>
                <a:lnTo>
                  <a:pt x="257048" y="308737"/>
                </a:lnTo>
                <a:lnTo>
                  <a:pt x="197485" y="308737"/>
                </a:lnTo>
                <a:lnTo>
                  <a:pt x="124587" y="197993"/>
                </a:lnTo>
                <a:lnTo>
                  <a:pt x="57276" y="308737"/>
                </a:lnTo>
                <a:lnTo>
                  <a:pt x="0" y="308737"/>
                </a:lnTo>
                <a:lnTo>
                  <a:pt x="92582" y="148717"/>
                </a:lnTo>
                <a:lnTo>
                  <a:pt x="774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621155" y="426973"/>
            <a:ext cx="205104" cy="311150"/>
          </a:xfrm>
          <a:custGeom>
            <a:avLst/>
            <a:gdLst/>
            <a:ahLst/>
            <a:cxnLst/>
            <a:rect l="l" t="t" r="r" b="b"/>
            <a:pathLst>
              <a:path w="205105" h="311150">
                <a:moveTo>
                  <a:pt x="64134" y="0"/>
                </a:moveTo>
                <a:lnTo>
                  <a:pt x="126761" y="5603"/>
                </a:lnTo>
                <a:lnTo>
                  <a:pt x="170433" y="22351"/>
                </a:lnTo>
                <a:lnTo>
                  <a:pt x="196151" y="51022"/>
                </a:lnTo>
                <a:lnTo>
                  <a:pt x="204724" y="92455"/>
                </a:lnTo>
                <a:lnTo>
                  <a:pt x="196893" y="138941"/>
                </a:lnTo>
                <a:lnTo>
                  <a:pt x="173418" y="172116"/>
                </a:lnTo>
                <a:lnTo>
                  <a:pt x="134322" y="192004"/>
                </a:lnTo>
                <a:lnTo>
                  <a:pt x="79628" y="198627"/>
                </a:lnTo>
                <a:lnTo>
                  <a:pt x="73278" y="198627"/>
                </a:lnTo>
                <a:lnTo>
                  <a:pt x="65024" y="198120"/>
                </a:lnTo>
                <a:lnTo>
                  <a:pt x="54737" y="197230"/>
                </a:lnTo>
                <a:lnTo>
                  <a:pt x="54737" y="310641"/>
                </a:lnTo>
                <a:lnTo>
                  <a:pt x="0" y="310641"/>
                </a:lnTo>
                <a:lnTo>
                  <a:pt x="0" y="2412"/>
                </a:lnTo>
                <a:lnTo>
                  <a:pt x="26666" y="1393"/>
                </a:lnTo>
                <a:lnTo>
                  <a:pt x="46259" y="635"/>
                </a:lnTo>
                <a:lnTo>
                  <a:pt x="58757" y="162"/>
                </a:lnTo>
                <a:lnTo>
                  <a:pt x="6413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368171" y="426973"/>
            <a:ext cx="205104" cy="311150"/>
          </a:xfrm>
          <a:custGeom>
            <a:avLst/>
            <a:gdLst/>
            <a:ahLst/>
            <a:cxnLst/>
            <a:rect l="l" t="t" r="r" b="b"/>
            <a:pathLst>
              <a:path w="205105" h="311150">
                <a:moveTo>
                  <a:pt x="64134" y="0"/>
                </a:moveTo>
                <a:lnTo>
                  <a:pt x="126761" y="5603"/>
                </a:lnTo>
                <a:lnTo>
                  <a:pt x="170434" y="22351"/>
                </a:lnTo>
                <a:lnTo>
                  <a:pt x="196151" y="51022"/>
                </a:lnTo>
                <a:lnTo>
                  <a:pt x="204723" y="92455"/>
                </a:lnTo>
                <a:lnTo>
                  <a:pt x="196893" y="138941"/>
                </a:lnTo>
                <a:lnTo>
                  <a:pt x="173418" y="172116"/>
                </a:lnTo>
                <a:lnTo>
                  <a:pt x="134322" y="192004"/>
                </a:lnTo>
                <a:lnTo>
                  <a:pt x="79628" y="198627"/>
                </a:lnTo>
                <a:lnTo>
                  <a:pt x="73278" y="198627"/>
                </a:lnTo>
                <a:lnTo>
                  <a:pt x="65023" y="198120"/>
                </a:lnTo>
                <a:lnTo>
                  <a:pt x="54737" y="197230"/>
                </a:lnTo>
                <a:lnTo>
                  <a:pt x="54737" y="310641"/>
                </a:lnTo>
                <a:lnTo>
                  <a:pt x="0" y="310641"/>
                </a:lnTo>
                <a:lnTo>
                  <a:pt x="0" y="2412"/>
                </a:lnTo>
                <a:lnTo>
                  <a:pt x="26666" y="1393"/>
                </a:lnTo>
                <a:lnTo>
                  <a:pt x="46259" y="635"/>
                </a:lnTo>
                <a:lnTo>
                  <a:pt x="58757" y="162"/>
                </a:lnTo>
                <a:lnTo>
                  <a:pt x="6413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365880" y="424941"/>
            <a:ext cx="271145" cy="313055"/>
          </a:xfrm>
          <a:custGeom>
            <a:avLst/>
            <a:gdLst/>
            <a:ahLst/>
            <a:cxnLst/>
            <a:rect l="l" t="t" r="r" b="b"/>
            <a:pathLst>
              <a:path w="271145" h="313055">
                <a:moveTo>
                  <a:pt x="123317" y="0"/>
                </a:moveTo>
                <a:lnTo>
                  <a:pt x="146939" y="0"/>
                </a:lnTo>
                <a:lnTo>
                  <a:pt x="271145" y="312674"/>
                </a:lnTo>
                <a:lnTo>
                  <a:pt x="210947" y="312674"/>
                </a:lnTo>
                <a:lnTo>
                  <a:pt x="187960" y="250190"/>
                </a:lnTo>
                <a:lnTo>
                  <a:pt x="82296" y="250190"/>
                </a:lnTo>
                <a:lnTo>
                  <a:pt x="61214" y="312674"/>
                </a:lnTo>
                <a:lnTo>
                  <a:pt x="0" y="312674"/>
                </a:lnTo>
                <a:lnTo>
                  <a:pt x="12331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064590" y="424941"/>
            <a:ext cx="271780" cy="313055"/>
          </a:xfrm>
          <a:custGeom>
            <a:avLst/>
            <a:gdLst/>
            <a:ahLst/>
            <a:cxnLst/>
            <a:rect l="l" t="t" r="r" b="b"/>
            <a:pathLst>
              <a:path w="271780" h="313055">
                <a:moveTo>
                  <a:pt x="123405" y="0"/>
                </a:moveTo>
                <a:lnTo>
                  <a:pt x="147002" y="0"/>
                </a:lnTo>
                <a:lnTo>
                  <a:pt x="271195" y="312674"/>
                </a:lnTo>
                <a:lnTo>
                  <a:pt x="210997" y="312674"/>
                </a:lnTo>
                <a:lnTo>
                  <a:pt x="188061" y="250190"/>
                </a:lnTo>
                <a:lnTo>
                  <a:pt x="82346" y="250190"/>
                </a:lnTo>
                <a:lnTo>
                  <a:pt x="61290" y="312674"/>
                </a:lnTo>
                <a:lnTo>
                  <a:pt x="0" y="312674"/>
                </a:lnTo>
                <a:lnTo>
                  <a:pt x="12340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03758" y="424941"/>
            <a:ext cx="271780" cy="313055"/>
          </a:xfrm>
          <a:custGeom>
            <a:avLst/>
            <a:gdLst/>
            <a:ahLst/>
            <a:cxnLst/>
            <a:rect l="l" t="t" r="r" b="b"/>
            <a:pathLst>
              <a:path w="271780" h="313055">
                <a:moveTo>
                  <a:pt x="123405" y="0"/>
                </a:moveTo>
                <a:lnTo>
                  <a:pt x="147002" y="0"/>
                </a:lnTo>
                <a:lnTo>
                  <a:pt x="271246" y="312674"/>
                </a:lnTo>
                <a:lnTo>
                  <a:pt x="211023" y="312674"/>
                </a:lnTo>
                <a:lnTo>
                  <a:pt x="188061" y="250190"/>
                </a:lnTo>
                <a:lnTo>
                  <a:pt x="82346" y="250190"/>
                </a:lnTo>
                <a:lnTo>
                  <a:pt x="61290" y="312674"/>
                </a:lnTo>
                <a:lnTo>
                  <a:pt x="0" y="312674"/>
                </a:lnTo>
                <a:lnTo>
                  <a:pt x="12340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231517" y="423672"/>
            <a:ext cx="269875" cy="314325"/>
          </a:xfrm>
          <a:custGeom>
            <a:avLst/>
            <a:gdLst/>
            <a:ahLst/>
            <a:cxnLst/>
            <a:rect l="l" t="t" r="r" b="b"/>
            <a:pathLst>
              <a:path w="269875" h="314325">
                <a:moveTo>
                  <a:pt x="131571" y="0"/>
                </a:moveTo>
                <a:lnTo>
                  <a:pt x="190674" y="10382"/>
                </a:lnTo>
                <a:lnTo>
                  <a:pt x="234060" y="41528"/>
                </a:lnTo>
                <a:lnTo>
                  <a:pt x="260635" y="91122"/>
                </a:lnTo>
                <a:lnTo>
                  <a:pt x="269494" y="157099"/>
                </a:lnTo>
                <a:lnTo>
                  <a:pt x="266424" y="190960"/>
                </a:lnTo>
                <a:lnTo>
                  <a:pt x="257222" y="221297"/>
                </a:lnTo>
                <a:lnTo>
                  <a:pt x="241901" y="248110"/>
                </a:lnTo>
                <a:lnTo>
                  <a:pt x="220471" y="271399"/>
                </a:lnTo>
                <a:lnTo>
                  <a:pt x="269494" y="271399"/>
                </a:lnTo>
                <a:lnTo>
                  <a:pt x="269494" y="313943"/>
                </a:lnTo>
                <a:lnTo>
                  <a:pt x="151637" y="313943"/>
                </a:lnTo>
                <a:lnTo>
                  <a:pt x="151637" y="274447"/>
                </a:lnTo>
                <a:lnTo>
                  <a:pt x="167473" y="259534"/>
                </a:lnTo>
                <a:lnTo>
                  <a:pt x="180689" y="245062"/>
                </a:lnTo>
                <a:lnTo>
                  <a:pt x="205097" y="203461"/>
                </a:lnTo>
                <a:lnTo>
                  <a:pt x="212597" y="157099"/>
                </a:lnTo>
                <a:lnTo>
                  <a:pt x="207545" y="109666"/>
                </a:lnTo>
                <a:lnTo>
                  <a:pt x="192373" y="75771"/>
                </a:lnTo>
                <a:lnTo>
                  <a:pt x="167056" y="55425"/>
                </a:lnTo>
                <a:lnTo>
                  <a:pt x="131571" y="48640"/>
                </a:lnTo>
                <a:lnTo>
                  <a:pt x="114524" y="50472"/>
                </a:lnTo>
                <a:lnTo>
                  <a:pt x="76072" y="77850"/>
                </a:lnTo>
                <a:lnTo>
                  <a:pt x="57981" y="133357"/>
                </a:lnTo>
                <a:lnTo>
                  <a:pt x="56768" y="157099"/>
                </a:lnTo>
                <a:lnTo>
                  <a:pt x="57908" y="172507"/>
                </a:lnTo>
                <a:lnTo>
                  <a:pt x="74802" y="223138"/>
                </a:lnTo>
                <a:lnTo>
                  <a:pt x="105806" y="265287"/>
                </a:lnTo>
                <a:lnTo>
                  <a:pt x="117856" y="274192"/>
                </a:lnTo>
                <a:lnTo>
                  <a:pt x="117856" y="313943"/>
                </a:lnTo>
                <a:lnTo>
                  <a:pt x="0" y="313943"/>
                </a:lnTo>
                <a:lnTo>
                  <a:pt x="0" y="271399"/>
                </a:lnTo>
                <a:lnTo>
                  <a:pt x="45846" y="271399"/>
                </a:lnTo>
                <a:lnTo>
                  <a:pt x="25771" y="247824"/>
                </a:lnTo>
                <a:lnTo>
                  <a:pt x="11445" y="220916"/>
                </a:lnTo>
                <a:lnTo>
                  <a:pt x="2859" y="190674"/>
                </a:lnTo>
                <a:lnTo>
                  <a:pt x="0" y="157099"/>
                </a:lnTo>
                <a:lnTo>
                  <a:pt x="2216" y="125406"/>
                </a:lnTo>
                <a:lnTo>
                  <a:pt x="19984" y="69641"/>
                </a:lnTo>
                <a:lnTo>
                  <a:pt x="54919" y="25663"/>
                </a:lnTo>
                <a:lnTo>
                  <a:pt x="102925" y="2855"/>
                </a:lnTo>
                <a:lnTo>
                  <a:pt x="13157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786378" y="416687"/>
            <a:ext cx="2538984" cy="327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308219" y="588263"/>
            <a:ext cx="98170" cy="10579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152134" y="519430"/>
            <a:ext cx="74295" cy="114300"/>
          </a:xfrm>
          <a:custGeom>
            <a:avLst/>
            <a:gdLst/>
            <a:ahLst/>
            <a:cxnLst/>
            <a:rect l="l" t="t" r="r" b="b"/>
            <a:pathLst>
              <a:path w="74295" h="114300">
                <a:moveTo>
                  <a:pt x="37083" y="0"/>
                </a:moveTo>
                <a:lnTo>
                  <a:pt x="0" y="113792"/>
                </a:lnTo>
                <a:lnTo>
                  <a:pt x="74040" y="113792"/>
                </a:lnTo>
                <a:lnTo>
                  <a:pt x="3708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967479" y="490219"/>
            <a:ext cx="77088" cy="18046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838955" y="489584"/>
            <a:ext cx="77596" cy="1807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551551" y="471423"/>
            <a:ext cx="157607" cy="22351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308219" y="471043"/>
            <a:ext cx="82041" cy="7772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992242" y="471423"/>
            <a:ext cx="157606" cy="22351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114165" y="429387"/>
            <a:ext cx="262890" cy="308610"/>
          </a:xfrm>
          <a:custGeom>
            <a:avLst/>
            <a:gdLst/>
            <a:ahLst/>
            <a:cxnLst/>
            <a:rect l="l" t="t" r="r" b="b"/>
            <a:pathLst>
              <a:path w="262889" h="308609">
                <a:moveTo>
                  <a:pt x="0" y="0"/>
                </a:moveTo>
                <a:lnTo>
                  <a:pt x="58293" y="0"/>
                </a:lnTo>
                <a:lnTo>
                  <a:pt x="131572" y="131317"/>
                </a:lnTo>
                <a:lnTo>
                  <a:pt x="204850" y="0"/>
                </a:lnTo>
                <a:lnTo>
                  <a:pt x="262509" y="0"/>
                </a:lnTo>
                <a:lnTo>
                  <a:pt x="159131" y="181863"/>
                </a:lnTo>
                <a:lnTo>
                  <a:pt x="159131" y="308228"/>
                </a:lnTo>
                <a:lnTo>
                  <a:pt x="104394" y="308228"/>
                </a:lnTo>
                <a:lnTo>
                  <a:pt x="104394" y="18186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254371" y="426212"/>
            <a:ext cx="208279" cy="311785"/>
          </a:xfrm>
          <a:custGeom>
            <a:avLst/>
            <a:gdLst/>
            <a:ahLst/>
            <a:cxnLst/>
            <a:rect l="l" t="t" r="r" b="b"/>
            <a:pathLst>
              <a:path w="208279" h="311784">
                <a:moveTo>
                  <a:pt x="87375" y="0"/>
                </a:moveTo>
                <a:lnTo>
                  <a:pt x="130048" y="5143"/>
                </a:lnTo>
                <a:lnTo>
                  <a:pt x="174361" y="32029"/>
                </a:lnTo>
                <a:lnTo>
                  <a:pt x="189737" y="79375"/>
                </a:lnTo>
                <a:lnTo>
                  <a:pt x="187307" y="96710"/>
                </a:lnTo>
                <a:lnTo>
                  <a:pt x="180006" y="112140"/>
                </a:lnTo>
                <a:lnTo>
                  <a:pt x="167824" y="125666"/>
                </a:lnTo>
                <a:lnTo>
                  <a:pt x="150749" y="137287"/>
                </a:lnTo>
                <a:lnTo>
                  <a:pt x="175918" y="149885"/>
                </a:lnTo>
                <a:lnTo>
                  <a:pt x="193897" y="167878"/>
                </a:lnTo>
                <a:lnTo>
                  <a:pt x="204684" y="191275"/>
                </a:lnTo>
                <a:lnTo>
                  <a:pt x="208279" y="220090"/>
                </a:lnTo>
                <a:lnTo>
                  <a:pt x="206281" y="240045"/>
                </a:lnTo>
                <a:lnTo>
                  <a:pt x="176402" y="286765"/>
                </a:lnTo>
                <a:lnTo>
                  <a:pt x="140001" y="305276"/>
                </a:lnTo>
                <a:lnTo>
                  <a:pt x="94361" y="311403"/>
                </a:lnTo>
                <a:lnTo>
                  <a:pt x="0" y="311403"/>
                </a:lnTo>
                <a:lnTo>
                  <a:pt x="0" y="3175"/>
                </a:lnTo>
                <a:lnTo>
                  <a:pt x="32690" y="1768"/>
                </a:lnTo>
                <a:lnTo>
                  <a:pt x="58165" y="777"/>
                </a:lnTo>
                <a:lnTo>
                  <a:pt x="76402" y="192"/>
                </a:lnTo>
                <a:lnTo>
                  <a:pt x="8737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054216" y="424941"/>
            <a:ext cx="271145" cy="313055"/>
          </a:xfrm>
          <a:custGeom>
            <a:avLst/>
            <a:gdLst/>
            <a:ahLst/>
            <a:cxnLst/>
            <a:rect l="l" t="t" r="r" b="b"/>
            <a:pathLst>
              <a:path w="271145" h="313055">
                <a:moveTo>
                  <a:pt x="123317" y="0"/>
                </a:moveTo>
                <a:lnTo>
                  <a:pt x="146938" y="0"/>
                </a:lnTo>
                <a:lnTo>
                  <a:pt x="271145" y="312674"/>
                </a:lnTo>
                <a:lnTo>
                  <a:pt x="210947" y="312674"/>
                </a:lnTo>
                <a:lnTo>
                  <a:pt x="187960" y="250190"/>
                </a:lnTo>
                <a:lnTo>
                  <a:pt x="82296" y="250190"/>
                </a:lnTo>
                <a:lnTo>
                  <a:pt x="61213" y="312674"/>
                </a:lnTo>
                <a:lnTo>
                  <a:pt x="0" y="312674"/>
                </a:lnTo>
                <a:lnTo>
                  <a:pt x="123317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783707" y="424941"/>
            <a:ext cx="267970" cy="313055"/>
          </a:xfrm>
          <a:custGeom>
            <a:avLst/>
            <a:gdLst/>
            <a:ahLst/>
            <a:cxnLst/>
            <a:rect l="l" t="t" r="r" b="b"/>
            <a:pathLst>
              <a:path w="267970" h="313055">
                <a:moveTo>
                  <a:pt x="120903" y="0"/>
                </a:moveTo>
                <a:lnTo>
                  <a:pt x="146176" y="0"/>
                </a:lnTo>
                <a:lnTo>
                  <a:pt x="267842" y="312674"/>
                </a:lnTo>
                <a:lnTo>
                  <a:pt x="204977" y="312674"/>
                </a:lnTo>
                <a:lnTo>
                  <a:pt x="132968" y="104394"/>
                </a:lnTo>
                <a:lnTo>
                  <a:pt x="61721" y="312674"/>
                </a:lnTo>
                <a:lnTo>
                  <a:pt x="0" y="312674"/>
                </a:lnTo>
                <a:lnTo>
                  <a:pt x="12090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649851" y="424941"/>
            <a:ext cx="267970" cy="313055"/>
          </a:xfrm>
          <a:custGeom>
            <a:avLst/>
            <a:gdLst/>
            <a:ahLst/>
            <a:cxnLst/>
            <a:rect l="l" t="t" r="r" b="b"/>
            <a:pathLst>
              <a:path w="267970" h="313055">
                <a:moveTo>
                  <a:pt x="120903" y="0"/>
                </a:moveTo>
                <a:lnTo>
                  <a:pt x="146176" y="0"/>
                </a:lnTo>
                <a:lnTo>
                  <a:pt x="267843" y="312674"/>
                </a:lnTo>
                <a:lnTo>
                  <a:pt x="204977" y="312674"/>
                </a:lnTo>
                <a:lnTo>
                  <a:pt x="132969" y="104394"/>
                </a:lnTo>
                <a:lnTo>
                  <a:pt x="61722" y="312674"/>
                </a:lnTo>
                <a:lnTo>
                  <a:pt x="0" y="312674"/>
                </a:lnTo>
                <a:lnTo>
                  <a:pt x="12090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378578" y="424941"/>
            <a:ext cx="267970" cy="313055"/>
          </a:xfrm>
          <a:custGeom>
            <a:avLst/>
            <a:gdLst/>
            <a:ahLst/>
            <a:cxnLst/>
            <a:rect l="l" t="t" r="r" b="b"/>
            <a:pathLst>
              <a:path w="267970" h="313055">
                <a:moveTo>
                  <a:pt x="120904" y="0"/>
                </a:moveTo>
                <a:lnTo>
                  <a:pt x="146176" y="0"/>
                </a:lnTo>
                <a:lnTo>
                  <a:pt x="267843" y="312674"/>
                </a:lnTo>
                <a:lnTo>
                  <a:pt x="204978" y="312674"/>
                </a:lnTo>
                <a:lnTo>
                  <a:pt x="132969" y="104394"/>
                </a:lnTo>
                <a:lnTo>
                  <a:pt x="61722" y="312674"/>
                </a:lnTo>
                <a:lnTo>
                  <a:pt x="0" y="312674"/>
                </a:lnTo>
                <a:lnTo>
                  <a:pt x="12090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495671" y="423672"/>
            <a:ext cx="269875" cy="319405"/>
          </a:xfrm>
          <a:custGeom>
            <a:avLst/>
            <a:gdLst/>
            <a:ahLst/>
            <a:cxnLst/>
            <a:rect l="l" t="t" r="r" b="b"/>
            <a:pathLst>
              <a:path w="269875" h="319405">
                <a:moveTo>
                  <a:pt x="132841" y="0"/>
                </a:moveTo>
                <a:lnTo>
                  <a:pt x="191134" y="10207"/>
                </a:lnTo>
                <a:lnTo>
                  <a:pt x="234187" y="40893"/>
                </a:lnTo>
                <a:lnTo>
                  <a:pt x="260651" y="90423"/>
                </a:lnTo>
                <a:lnTo>
                  <a:pt x="269493" y="157099"/>
                </a:lnTo>
                <a:lnTo>
                  <a:pt x="267186" y="192797"/>
                </a:lnTo>
                <a:lnTo>
                  <a:pt x="248759" y="252146"/>
                </a:lnTo>
                <a:lnTo>
                  <a:pt x="212353" y="294846"/>
                </a:lnTo>
                <a:lnTo>
                  <a:pt x="160208" y="316563"/>
                </a:lnTo>
                <a:lnTo>
                  <a:pt x="128396" y="319277"/>
                </a:lnTo>
                <a:lnTo>
                  <a:pt x="98917" y="316541"/>
                </a:lnTo>
                <a:lnTo>
                  <a:pt x="51101" y="294685"/>
                </a:lnTo>
                <a:lnTo>
                  <a:pt x="18430" y="251753"/>
                </a:lnTo>
                <a:lnTo>
                  <a:pt x="2047" y="192508"/>
                </a:lnTo>
                <a:lnTo>
                  <a:pt x="0" y="157099"/>
                </a:lnTo>
                <a:lnTo>
                  <a:pt x="2242" y="125497"/>
                </a:lnTo>
                <a:lnTo>
                  <a:pt x="20252" y="69820"/>
                </a:lnTo>
                <a:lnTo>
                  <a:pt x="55689" y="25717"/>
                </a:lnTo>
                <a:lnTo>
                  <a:pt x="104076" y="2857"/>
                </a:lnTo>
                <a:lnTo>
                  <a:pt x="13284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936363" y="423672"/>
            <a:ext cx="269875" cy="319405"/>
          </a:xfrm>
          <a:custGeom>
            <a:avLst/>
            <a:gdLst/>
            <a:ahLst/>
            <a:cxnLst/>
            <a:rect l="l" t="t" r="r" b="b"/>
            <a:pathLst>
              <a:path w="269875" h="319405">
                <a:moveTo>
                  <a:pt x="132841" y="0"/>
                </a:moveTo>
                <a:lnTo>
                  <a:pt x="191134" y="10207"/>
                </a:lnTo>
                <a:lnTo>
                  <a:pt x="234187" y="40893"/>
                </a:lnTo>
                <a:lnTo>
                  <a:pt x="260651" y="90423"/>
                </a:lnTo>
                <a:lnTo>
                  <a:pt x="269494" y="157099"/>
                </a:lnTo>
                <a:lnTo>
                  <a:pt x="267186" y="192797"/>
                </a:lnTo>
                <a:lnTo>
                  <a:pt x="248759" y="252146"/>
                </a:lnTo>
                <a:lnTo>
                  <a:pt x="212353" y="294846"/>
                </a:lnTo>
                <a:lnTo>
                  <a:pt x="160208" y="316563"/>
                </a:lnTo>
                <a:lnTo>
                  <a:pt x="128397" y="319277"/>
                </a:lnTo>
                <a:lnTo>
                  <a:pt x="98917" y="316541"/>
                </a:lnTo>
                <a:lnTo>
                  <a:pt x="51101" y="294685"/>
                </a:lnTo>
                <a:lnTo>
                  <a:pt x="18430" y="251753"/>
                </a:lnTo>
                <a:lnTo>
                  <a:pt x="2047" y="192508"/>
                </a:lnTo>
                <a:lnTo>
                  <a:pt x="0" y="157099"/>
                </a:lnTo>
                <a:lnTo>
                  <a:pt x="2242" y="125497"/>
                </a:lnTo>
                <a:lnTo>
                  <a:pt x="20252" y="69820"/>
                </a:lnTo>
                <a:lnTo>
                  <a:pt x="55689" y="25717"/>
                </a:lnTo>
                <a:lnTo>
                  <a:pt x="104076" y="2857"/>
                </a:lnTo>
                <a:lnTo>
                  <a:pt x="13284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786378" y="416687"/>
            <a:ext cx="311150" cy="327025"/>
          </a:xfrm>
          <a:custGeom>
            <a:avLst/>
            <a:gdLst/>
            <a:ahLst/>
            <a:cxnLst/>
            <a:rect l="l" t="t" r="r" b="b"/>
            <a:pathLst>
              <a:path w="311150" h="327025">
                <a:moveTo>
                  <a:pt x="128524" y="0"/>
                </a:moveTo>
                <a:lnTo>
                  <a:pt x="182752" y="0"/>
                </a:lnTo>
                <a:lnTo>
                  <a:pt x="182752" y="32003"/>
                </a:lnTo>
                <a:lnTo>
                  <a:pt x="211427" y="35742"/>
                </a:lnTo>
                <a:lnTo>
                  <a:pt x="258583" y="54792"/>
                </a:lnTo>
                <a:lnTo>
                  <a:pt x="291875" y="88723"/>
                </a:lnTo>
                <a:lnTo>
                  <a:pt x="308778" y="134772"/>
                </a:lnTo>
                <a:lnTo>
                  <a:pt x="310896" y="162178"/>
                </a:lnTo>
                <a:lnTo>
                  <a:pt x="308754" y="188872"/>
                </a:lnTo>
                <a:lnTo>
                  <a:pt x="291661" y="234973"/>
                </a:lnTo>
                <a:lnTo>
                  <a:pt x="258065" y="270625"/>
                </a:lnTo>
                <a:lnTo>
                  <a:pt x="211064" y="290921"/>
                </a:lnTo>
                <a:lnTo>
                  <a:pt x="182752" y="295021"/>
                </a:lnTo>
                <a:lnTo>
                  <a:pt x="182752" y="327025"/>
                </a:lnTo>
                <a:lnTo>
                  <a:pt x="128524" y="327025"/>
                </a:lnTo>
                <a:lnTo>
                  <a:pt x="128524" y="295021"/>
                </a:lnTo>
                <a:lnTo>
                  <a:pt x="99827" y="291357"/>
                </a:lnTo>
                <a:lnTo>
                  <a:pt x="52532" y="272411"/>
                </a:lnTo>
                <a:lnTo>
                  <a:pt x="19073" y="238577"/>
                </a:lnTo>
                <a:lnTo>
                  <a:pt x="2119" y="192666"/>
                </a:lnTo>
                <a:lnTo>
                  <a:pt x="0" y="165353"/>
                </a:lnTo>
                <a:lnTo>
                  <a:pt x="2143" y="138638"/>
                </a:lnTo>
                <a:lnTo>
                  <a:pt x="19288" y="92398"/>
                </a:lnTo>
                <a:lnTo>
                  <a:pt x="53050" y="56614"/>
                </a:lnTo>
                <a:lnTo>
                  <a:pt x="100191" y="36143"/>
                </a:lnTo>
                <a:lnTo>
                  <a:pt x="128524" y="32003"/>
                </a:lnTo>
                <a:lnTo>
                  <a:pt x="12852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0141" y="1196721"/>
            <a:ext cx="5238750" cy="393382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649723" y="2295144"/>
            <a:ext cx="4443983" cy="456285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754380" y="5771843"/>
            <a:ext cx="2162556" cy="3942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728268" y="5698032"/>
            <a:ext cx="218757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latin typeface="Trebuchet MS"/>
                <a:cs typeface="Trebuchet MS"/>
              </a:rPr>
              <a:t>βο</a:t>
            </a:r>
            <a:r>
              <a:rPr dirty="0" sz="2800" spc="-15">
                <a:latin typeface="Trebuchet MS"/>
                <a:cs typeface="Trebuchet MS"/>
              </a:rPr>
              <a:t>υ</a:t>
            </a:r>
            <a:r>
              <a:rPr dirty="0" sz="2800" spc="-5">
                <a:latin typeface="Trebuchet MS"/>
                <a:cs typeface="Trebuchet MS"/>
              </a:rPr>
              <a:t>καμβίλ</a:t>
            </a:r>
            <a:r>
              <a:rPr dirty="0" sz="2800" spc="-20">
                <a:latin typeface="Trebuchet MS"/>
                <a:cs typeface="Trebuchet MS"/>
              </a:rPr>
              <a:t>λ</a:t>
            </a:r>
            <a:r>
              <a:rPr dirty="0" sz="2800" spc="-5">
                <a:latin typeface="Trebuchet MS"/>
                <a:cs typeface="Trebuchet MS"/>
              </a:rPr>
              <a:t>ια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3859" y="589787"/>
            <a:ext cx="3507308" cy="3563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816984" y="697102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8" y="0"/>
                </a:moveTo>
                <a:lnTo>
                  <a:pt x="0" y="127381"/>
                </a:lnTo>
                <a:lnTo>
                  <a:pt x="83057" y="127381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241437" y="697102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16" y="0"/>
                </a:moveTo>
                <a:lnTo>
                  <a:pt x="0" y="127381"/>
                </a:lnTo>
                <a:lnTo>
                  <a:pt x="83045" y="127381"/>
                </a:lnTo>
                <a:lnTo>
                  <a:pt x="415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13549" y="697102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16" y="0"/>
                </a:moveTo>
                <a:lnTo>
                  <a:pt x="0" y="127381"/>
                </a:lnTo>
                <a:lnTo>
                  <a:pt x="83032" y="127381"/>
                </a:lnTo>
                <a:lnTo>
                  <a:pt x="415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33016" y="647319"/>
            <a:ext cx="106933" cy="1148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816480" y="647319"/>
            <a:ext cx="106933" cy="1148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420236" y="596137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5" h="350519">
                <a:moveTo>
                  <a:pt x="0" y="0"/>
                </a:moveTo>
                <a:lnTo>
                  <a:pt x="29210" y="0"/>
                </a:lnTo>
                <a:lnTo>
                  <a:pt x="192659" y="208025"/>
                </a:lnTo>
                <a:lnTo>
                  <a:pt x="192659" y="0"/>
                </a:lnTo>
                <a:lnTo>
                  <a:pt x="251587" y="0"/>
                </a:lnTo>
                <a:lnTo>
                  <a:pt x="251587" y="350012"/>
                </a:lnTo>
                <a:lnTo>
                  <a:pt x="226440" y="350012"/>
                </a:lnTo>
                <a:lnTo>
                  <a:pt x="58674" y="131445"/>
                </a:lnTo>
                <a:lnTo>
                  <a:pt x="58674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145917" y="596137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79" h="345440">
                <a:moveTo>
                  <a:pt x="0" y="0"/>
                </a:moveTo>
                <a:lnTo>
                  <a:pt x="220471" y="0"/>
                </a:lnTo>
                <a:lnTo>
                  <a:pt x="220471" y="53975"/>
                </a:lnTo>
                <a:lnTo>
                  <a:pt x="61340" y="53975"/>
                </a:lnTo>
                <a:lnTo>
                  <a:pt x="61340" y="135127"/>
                </a:lnTo>
                <a:lnTo>
                  <a:pt x="175641" y="135127"/>
                </a:lnTo>
                <a:lnTo>
                  <a:pt x="175641" y="187325"/>
                </a:lnTo>
                <a:lnTo>
                  <a:pt x="61340" y="187325"/>
                </a:lnTo>
                <a:lnTo>
                  <a:pt x="61340" y="290829"/>
                </a:lnTo>
                <a:lnTo>
                  <a:pt x="217678" y="290829"/>
                </a:lnTo>
                <a:lnTo>
                  <a:pt x="217678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755519" y="596137"/>
            <a:ext cx="353060" cy="350520"/>
          </a:xfrm>
          <a:custGeom>
            <a:avLst/>
            <a:gdLst/>
            <a:ahLst/>
            <a:cxnLst/>
            <a:rect l="l" t="t" r="r" b="b"/>
            <a:pathLst>
              <a:path w="353060" h="350519">
                <a:moveTo>
                  <a:pt x="69595" y="0"/>
                </a:moveTo>
                <a:lnTo>
                  <a:pt x="102107" y="0"/>
                </a:lnTo>
                <a:lnTo>
                  <a:pt x="176911" y="232790"/>
                </a:lnTo>
                <a:lnTo>
                  <a:pt x="249808" y="0"/>
                </a:lnTo>
                <a:lnTo>
                  <a:pt x="282320" y="0"/>
                </a:lnTo>
                <a:lnTo>
                  <a:pt x="352932" y="345313"/>
                </a:lnTo>
                <a:lnTo>
                  <a:pt x="293497" y="345313"/>
                </a:lnTo>
                <a:lnTo>
                  <a:pt x="257556" y="159512"/>
                </a:lnTo>
                <a:lnTo>
                  <a:pt x="188087" y="350012"/>
                </a:lnTo>
                <a:lnTo>
                  <a:pt x="166369" y="350012"/>
                </a:lnTo>
                <a:lnTo>
                  <a:pt x="96266" y="159512"/>
                </a:lnTo>
                <a:lnTo>
                  <a:pt x="59055" y="345313"/>
                </a:lnTo>
                <a:lnTo>
                  <a:pt x="0" y="345313"/>
                </a:lnTo>
                <a:lnTo>
                  <a:pt x="6959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040889" y="596137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4" h="345440">
                <a:moveTo>
                  <a:pt x="0" y="0"/>
                </a:moveTo>
                <a:lnTo>
                  <a:pt x="61341" y="0"/>
                </a:lnTo>
                <a:lnTo>
                  <a:pt x="61341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44626" y="596137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4" h="350519">
                <a:moveTo>
                  <a:pt x="0" y="0"/>
                </a:moveTo>
                <a:lnTo>
                  <a:pt x="29248" y="0"/>
                </a:lnTo>
                <a:lnTo>
                  <a:pt x="192722" y="208025"/>
                </a:lnTo>
                <a:lnTo>
                  <a:pt x="192722" y="0"/>
                </a:lnTo>
                <a:lnTo>
                  <a:pt x="251701" y="0"/>
                </a:lnTo>
                <a:lnTo>
                  <a:pt x="251701" y="350012"/>
                </a:lnTo>
                <a:lnTo>
                  <a:pt x="226453" y="350012"/>
                </a:lnTo>
                <a:lnTo>
                  <a:pt x="58737" y="131445"/>
                </a:lnTo>
                <a:lnTo>
                  <a:pt x="58737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139060" y="595630"/>
            <a:ext cx="288290" cy="346075"/>
          </a:xfrm>
          <a:custGeom>
            <a:avLst/>
            <a:gdLst/>
            <a:ahLst/>
            <a:cxnLst/>
            <a:rect l="l" t="t" r="r" b="b"/>
            <a:pathLst>
              <a:path w="288289" h="346075">
                <a:moveTo>
                  <a:pt x="8762" y="0"/>
                </a:moveTo>
                <a:lnTo>
                  <a:pt x="71119" y="508"/>
                </a:lnTo>
                <a:lnTo>
                  <a:pt x="141096" y="116840"/>
                </a:lnTo>
                <a:lnTo>
                  <a:pt x="218439" y="508"/>
                </a:lnTo>
                <a:lnTo>
                  <a:pt x="282701" y="508"/>
                </a:lnTo>
                <a:lnTo>
                  <a:pt x="172974" y="167512"/>
                </a:lnTo>
                <a:lnTo>
                  <a:pt x="288036" y="345821"/>
                </a:lnTo>
                <a:lnTo>
                  <a:pt x="221361" y="345821"/>
                </a:lnTo>
                <a:lnTo>
                  <a:pt x="139700" y="221742"/>
                </a:lnTo>
                <a:lnTo>
                  <a:pt x="64262" y="345821"/>
                </a:lnTo>
                <a:lnTo>
                  <a:pt x="0" y="345821"/>
                </a:lnTo>
                <a:lnTo>
                  <a:pt x="103886" y="166624"/>
                </a:lnTo>
                <a:lnTo>
                  <a:pt x="876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756029" y="593598"/>
            <a:ext cx="229235" cy="347980"/>
          </a:xfrm>
          <a:custGeom>
            <a:avLst/>
            <a:gdLst/>
            <a:ahLst/>
            <a:cxnLst/>
            <a:rect l="l" t="t" r="r" b="b"/>
            <a:pathLst>
              <a:path w="229235" h="347980">
                <a:moveTo>
                  <a:pt x="71881" y="0"/>
                </a:moveTo>
                <a:lnTo>
                  <a:pt x="142001" y="6207"/>
                </a:lnTo>
                <a:lnTo>
                  <a:pt x="190881" y="24891"/>
                </a:lnTo>
                <a:lnTo>
                  <a:pt x="219630" y="57102"/>
                </a:lnTo>
                <a:lnTo>
                  <a:pt x="229234" y="103504"/>
                </a:lnTo>
                <a:lnTo>
                  <a:pt x="223627" y="146298"/>
                </a:lnTo>
                <a:lnTo>
                  <a:pt x="206809" y="179583"/>
                </a:lnTo>
                <a:lnTo>
                  <a:pt x="178787" y="203357"/>
                </a:lnTo>
                <a:lnTo>
                  <a:pt x="139566" y="217622"/>
                </a:lnTo>
                <a:lnTo>
                  <a:pt x="89153" y="222376"/>
                </a:lnTo>
                <a:lnTo>
                  <a:pt x="83415" y="222279"/>
                </a:lnTo>
                <a:lnTo>
                  <a:pt x="76866" y="221980"/>
                </a:lnTo>
                <a:lnTo>
                  <a:pt x="69508" y="221466"/>
                </a:lnTo>
                <a:lnTo>
                  <a:pt x="61340" y="220725"/>
                </a:lnTo>
                <a:lnTo>
                  <a:pt x="61340" y="347852"/>
                </a:lnTo>
                <a:lnTo>
                  <a:pt x="0" y="347852"/>
                </a:lnTo>
                <a:lnTo>
                  <a:pt x="0" y="2539"/>
                </a:lnTo>
                <a:lnTo>
                  <a:pt x="29858" y="1393"/>
                </a:lnTo>
                <a:lnTo>
                  <a:pt x="51800" y="603"/>
                </a:lnTo>
                <a:lnTo>
                  <a:pt x="65811" y="146"/>
                </a:lnTo>
                <a:lnTo>
                  <a:pt x="718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472564" y="593598"/>
            <a:ext cx="229235" cy="347980"/>
          </a:xfrm>
          <a:custGeom>
            <a:avLst/>
            <a:gdLst/>
            <a:ahLst/>
            <a:cxnLst/>
            <a:rect l="l" t="t" r="r" b="b"/>
            <a:pathLst>
              <a:path w="229235" h="347980">
                <a:moveTo>
                  <a:pt x="71881" y="0"/>
                </a:moveTo>
                <a:lnTo>
                  <a:pt x="142001" y="6207"/>
                </a:lnTo>
                <a:lnTo>
                  <a:pt x="190880" y="24891"/>
                </a:lnTo>
                <a:lnTo>
                  <a:pt x="219630" y="57102"/>
                </a:lnTo>
                <a:lnTo>
                  <a:pt x="229234" y="103504"/>
                </a:lnTo>
                <a:lnTo>
                  <a:pt x="223627" y="146298"/>
                </a:lnTo>
                <a:lnTo>
                  <a:pt x="206809" y="179583"/>
                </a:lnTo>
                <a:lnTo>
                  <a:pt x="178787" y="203357"/>
                </a:lnTo>
                <a:lnTo>
                  <a:pt x="139566" y="217622"/>
                </a:lnTo>
                <a:lnTo>
                  <a:pt x="89153" y="222376"/>
                </a:lnTo>
                <a:lnTo>
                  <a:pt x="83415" y="222279"/>
                </a:lnTo>
                <a:lnTo>
                  <a:pt x="76866" y="221980"/>
                </a:lnTo>
                <a:lnTo>
                  <a:pt x="69508" y="221466"/>
                </a:lnTo>
                <a:lnTo>
                  <a:pt x="61340" y="220725"/>
                </a:lnTo>
                <a:lnTo>
                  <a:pt x="61340" y="347852"/>
                </a:lnTo>
                <a:lnTo>
                  <a:pt x="0" y="347852"/>
                </a:lnTo>
                <a:lnTo>
                  <a:pt x="0" y="2539"/>
                </a:lnTo>
                <a:lnTo>
                  <a:pt x="29858" y="1393"/>
                </a:lnTo>
                <a:lnTo>
                  <a:pt x="51800" y="603"/>
                </a:lnTo>
                <a:lnTo>
                  <a:pt x="65811" y="146"/>
                </a:lnTo>
                <a:lnTo>
                  <a:pt x="718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707257" y="591184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19">
                <a:moveTo>
                  <a:pt x="138302" y="0"/>
                </a:moveTo>
                <a:lnTo>
                  <a:pt x="164718" y="0"/>
                </a:lnTo>
                <a:lnTo>
                  <a:pt x="303910" y="350265"/>
                </a:lnTo>
                <a:lnTo>
                  <a:pt x="236473" y="350265"/>
                </a:lnTo>
                <a:lnTo>
                  <a:pt x="210692" y="280288"/>
                </a:lnTo>
                <a:lnTo>
                  <a:pt x="92328" y="280288"/>
                </a:lnTo>
                <a:lnTo>
                  <a:pt x="68706" y="350265"/>
                </a:lnTo>
                <a:lnTo>
                  <a:pt x="0" y="350265"/>
                </a:lnTo>
                <a:lnTo>
                  <a:pt x="1383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31747" y="591184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5" h="350519">
                <a:moveTo>
                  <a:pt x="138239" y="0"/>
                </a:moveTo>
                <a:lnTo>
                  <a:pt x="164668" y="0"/>
                </a:lnTo>
                <a:lnTo>
                  <a:pt x="303860" y="350265"/>
                </a:lnTo>
                <a:lnTo>
                  <a:pt x="236423" y="350265"/>
                </a:lnTo>
                <a:lnTo>
                  <a:pt x="210642" y="280288"/>
                </a:lnTo>
                <a:lnTo>
                  <a:pt x="92240" y="280288"/>
                </a:lnTo>
                <a:lnTo>
                  <a:pt x="68643" y="350265"/>
                </a:lnTo>
                <a:lnTo>
                  <a:pt x="0" y="350265"/>
                </a:lnTo>
                <a:lnTo>
                  <a:pt x="13823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03859" y="591184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5" h="350519">
                <a:moveTo>
                  <a:pt x="138239" y="0"/>
                </a:moveTo>
                <a:lnTo>
                  <a:pt x="164655" y="0"/>
                </a:lnTo>
                <a:lnTo>
                  <a:pt x="303834" y="350265"/>
                </a:lnTo>
                <a:lnTo>
                  <a:pt x="236372" y="350265"/>
                </a:lnTo>
                <a:lnTo>
                  <a:pt x="210654" y="280288"/>
                </a:lnTo>
                <a:lnTo>
                  <a:pt x="92240" y="280288"/>
                </a:lnTo>
                <a:lnTo>
                  <a:pt x="68643" y="350265"/>
                </a:lnTo>
                <a:lnTo>
                  <a:pt x="0" y="350265"/>
                </a:lnTo>
                <a:lnTo>
                  <a:pt x="13823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438400" y="589787"/>
            <a:ext cx="302260" cy="351790"/>
          </a:xfrm>
          <a:custGeom>
            <a:avLst/>
            <a:gdLst/>
            <a:ahLst/>
            <a:cxnLst/>
            <a:rect l="l" t="t" r="r" b="b"/>
            <a:pathLst>
              <a:path w="302260" h="351790">
                <a:moveTo>
                  <a:pt x="147319" y="0"/>
                </a:moveTo>
                <a:lnTo>
                  <a:pt x="213534" y="11620"/>
                </a:lnTo>
                <a:lnTo>
                  <a:pt x="262127" y="46482"/>
                </a:lnTo>
                <a:lnTo>
                  <a:pt x="291957" y="102092"/>
                </a:lnTo>
                <a:lnTo>
                  <a:pt x="301879" y="175895"/>
                </a:lnTo>
                <a:lnTo>
                  <a:pt x="298448" y="213830"/>
                </a:lnTo>
                <a:lnTo>
                  <a:pt x="288147" y="247824"/>
                </a:lnTo>
                <a:lnTo>
                  <a:pt x="270964" y="277889"/>
                </a:lnTo>
                <a:lnTo>
                  <a:pt x="246887" y="304038"/>
                </a:lnTo>
                <a:lnTo>
                  <a:pt x="301879" y="304038"/>
                </a:lnTo>
                <a:lnTo>
                  <a:pt x="301879" y="351663"/>
                </a:lnTo>
                <a:lnTo>
                  <a:pt x="169799" y="351663"/>
                </a:lnTo>
                <a:lnTo>
                  <a:pt x="169799" y="307339"/>
                </a:lnTo>
                <a:lnTo>
                  <a:pt x="187565" y="290697"/>
                </a:lnTo>
                <a:lnTo>
                  <a:pt x="202390" y="274494"/>
                </a:lnTo>
                <a:lnTo>
                  <a:pt x="229786" y="227883"/>
                </a:lnTo>
                <a:lnTo>
                  <a:pt x="238251" y="175895"/>
                </a:lnTo>
                <a:lnTo>
                  <a:pt x="232562" y="122795"/>
                </a:lnTo>
                <a:lnTo>
                  <a:pt x="215503" y="84851"/>
                </a:lnTo>
                <a:lnTo>
                  <a:pt x="187084" y="62077"/>
                </a:lnTo>
                <a:lnTo>
                  <a:pt x="147319" y="54483"/>
                </a:lnTo>
                <a:lnTo>
                  <a:pt x="128222" y="56528"/>
                </a:lnTo>
                <a:lnTo>
                  <a:pt x="85217" y="87122"/>
                </a:lnTo>
                <a:lnTo>
                  <a:pt x="69040" y="125698"/>
                </a:lnTo>
                <a:lnTo>
                  <a:pt x="63626" y="175895"/>
                </a:lnTo>
                <a:lnTo>
                  <a:pt x="64889" y="193232"/>
                </a:lnTo>
                <a:lnTo>
                  <a:pt x="74985" y="230241"/>
                </a:lnTo>
                <a:lnTo>
                  <a:pt x="94396" y="268581"/>
                </a:lnTo>
                <a:lnTo>
                  <a:pt x="132080" y="307086"/>
                </a:lnTo>
                <a:lnTo>
                  <a:pt x="132080" y="351663"/>
                </a:lnTo>
                <a:lnTo>
                  <a:pt x="0" y="351663"/>
                </a:lnTo>
                <a:lnTo>
                  <a:pt x="0" y="304038"/>
                </a:lnTo>
                <a:lnTo>
                  <a:pt x="51435" y="304038"/>
                </a:lnTo>
                <a:lnTo>
                  <a:pt x="28932" y="277604"/>
                </a:lnTo>
                <a:lnTo>
                  <a:pt x="12858" y="247443"/>
                </a:lnTo>
                <a:lnTo>
                  <a:pt x="3214" y="213544"/>
                </a:lnTo>
                <a:lnTo>
                  <a:pt x="0" y="175895"/>
                </a:lnTo>
                <a:lnTo>
                  <a:pt x="2478" y="140440"/>
                </a:lnTo>
                <a:lnTo>
                  <a:pt x="22342" y="78007"/>
                </a:lnTo>
                <a:lnTo>
                  <a:pt x="61469" y="28717"/>
                </a:lnTo>
                <a:lnTo>
                  <a:pt x="115242" y="3190"/>
                </a:lnTo>
                <a:lnTo>
                  <a:pt x="14731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170807" y="582041"/>
            <a:ext cx="2844165" cy="3662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874892" y="774319"/>
            <a:ext cx="109727" cy="1182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820789" y="697102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28" y="0"/>
                </a:moveTo>
                <a:lnTo>
                  <a:pt x="0" y="127381"/>
                </a:lnTo>
                <a:lnTo>
                  <a:pt x="83057" y="127381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373753" y="664337"/>
            <a:ext cx="86233" cy="2020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229861" y="663701"/>
            <a:ext cx="86740" cy="2021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148704" y="643381"/>
            <a:ext cx="176402" cy="25018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520816" y="643381"/>
            <a:ext cx="176402" cy="25018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874892" y="642873"/>
            <a:ext cx="91566" cy="8699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537836" y="596137"/>
            <a:ext cx="294640" cy="345440"/>
          </a:xfrm>
          <a:custGeom>
            <a:avLst/>
            <a:gdLst/>
            <a:ahLst/>
            <a:cxnLst/>
            <a:rect l="l" t="t" r="r" b="b"/>
            <a:pathLst>
              <a:path w="294639" h="345440">
                <a:moveTo>
                  <a:pt x="0" y="0"/>
                </a:moveTo>
                <a:lnTo>
                  <a:pt x="65404" y="0"/>
                </a:lnTo>
                <a:lnTo>
                  <a:pt x="147447" y="147192"/>
                </a:lnTo>
                <a:lnTo>
                  <a:pt x="229615" y="0"/>
                </a:lnTo>
                <a:lnTo>
                  <a:pt x="294259" y="0"/>
                </a:lnTo>
                <a:lnTo>
                  <a:pt x="178435" y="203835"/>
                </a:lnTo>
                <a:lnTo>
                  <a:pt x="178435" y="345313"/>
                </a:lnTo>
                <a:lnTo>
                  <a:pt x="117093" y="345313"/>
                </a:lnTo>
                <a:lnTo>
                  <a:pt x="117093" y="20383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814440" y="592581"/>
            <a:ext cx="233679" cy="349250"/>
          </a:xfrm>
          <a:custGeom>
            <a:avLst/>
            <a:gdLst/>
            <a:ahLst/>
            <a:cxnLst/>
            <a:rect l="l" t="t" r="r" b="b"/>
            <a:pathLst>
              <a:path w="233679" h="349250">
                <a:moveTo>
                  <a:pt x="97789" y="0"/>
                </a:moveTo>
                <a:lnTo>
                  <a:pt x="145653" y="5794"/>
                </a:lnTo>
                <a:lnTo>
                  <a:pt x="181991" y="23113"/>
                </a:lnTo>
                <a:lnTo>
                  <a:pt x="210565" y="68798"/>
                </a:lnTo>
                <a:lnTo>
                  <a:pt x="212471" y="88900"/>
                </a:lnTo>
                <a:lnTo>
                  <a:pt x="209754" y="108380"/>
                </a:lnTo>
                <a:lnTo>
                  <a:pt x="201596" y="125682"/>
                </a:lnTo>
                <a:lnTo>
                  <a:pt x="187985" y="140817"/>
                </a:lnTo>
                <a:lnTo>
                  <a:pt x="168910" y="153796"/>
                </a:lnTo>
                <a:lnTo>
                  <a:pt x="197080" y="167943"/>
                </a:lnTo>
                <a:lnTo>
                  <a:pt x="217201" y="188102"/>
                </a:lnTo>
                <a:lnTo>
                  <a:pt x="229274" y="214286"/>
                </a:lnTo>
                <a:lnTo>
                  <a:pt x="233299" y="246506"/>
                </a:lnTo>
                <a:lnTo>
                  <a:pt x="231062" y="268892"/>
                </a:lnTo>
                <a:lnTo>
                  <a:pt x="213207" y="306282"/>
                </a:lnTo>
                <a:lnTo>
                  <a:pt x="178512" y="333384"/>
                </a:lnTo>
                <a:lnTo>
                  <a:pt x="132550" y="347152"/>
                </a:lnTo>
                <a:lnTo>
                  <a:pt x="105663" y="348868"/>
                </a:lnTo>
                <a:lnTo>
                  <a:pt x="0" y="348868"/>
                </a:lnTo>
                <a:lnTo>
                  <a:pt x="0" y="3555"/>
                </a:lnTo>
                <a:lnTo>
                  <a:pt x="36621" y="1982"/>
                </a:lnTo>
                <a:lnTo>
                  <a:pt x="65135" y="873"/>
                </a:lnTo>
                <a:lnTo>
                  <a:pt x="85528" y="216"/>
                </a:lnTo>
                <a:lnTo>
                  <a:pt x="9778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711060" y="591184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5" h="350519">
                <a:moveTo>
                  <a:pt x="138303" y="0"/>
                </a:moveTo>
                <a:lnTo>
                  <a:pt x="164719" y="0"/>
                </a:lnTo>
                <a:lnTo>
                  <a:pt x="303911" y="350265"/>
                </a:lnTo>
                <a:lnTo>
                  <a:pt x="236474" y="350265"/>
                </a:lnTo>
                <a:lnTo>
                  <a:pt x="210693" y="280288"/>
                </a:lnTo>
                <a:lnTo>
                  <a:pt x="92329" y="280288"/>
                </a:lnTo>
                <a:lnTo>
                  <a:pt x="68707" y="350265"/>
                </a:lnTo>
                <a:lnTo>
                  <a:pt x="0" y="350265"/>
                </a:lnTo>
                <a:lnTo>
                  <a:pt x="13830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408801" y="591184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4" h="350519">
                <a:moveTo>
                  <a:pt x="135381" y="0"/>
                </a:moveTo>
                <a:lnTo>
                  <a:pt x="163702" y="0"/>
                </a:lnTo>
                <a:lnTo>
                  <a:pt x="300100" y="350265"/>
                </a:lnTo>
                <a:lnTo>
                  <a:pt x="229489" y="350265"/>
                </a:lnTo>
                <a:lnTo>
                  <a:pt x="148844" y="116966"/>
                </a:lnTo>
                <a:lnTo>
                  <a:pt x="69087" y="350265"/>
                </a:lnTo>
                <a:lnTo>
                  <a:pt x="0" y="350265"/>
                </a:lnTo>
                <a:lnTo>
                  <a:pt x="1353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137784" y="591184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4" h="350519">
                <a:moveTo>
                  <a:pt x="135381" y="0"/>
                </a:moveTo>
                <a:lnTo>
                  <a:pt x="163702" y="0"/>
                </a:lnTo>
                <a:lnTo>
                  <a:pt x="299974" y="350265"/>
                </a:lnTo>
                <a:lnTo>
                  <a:pt x="229488" y="350265"/>
                </a:lnTo>
                <a:lnTo>
                  <a:pt x="148843" y="116966"/>
                </a:lnTo>
                <a:lnTo>
                  <a:pt x="69087" y="350265"/>
                </a:lnTo>
                <a:lnTo>
                  <a:pt x="0" y="350265"/>
                </a:lnTo>
                <a:lnTo>
                  <a:pt x="1353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834509" y="591184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4" h="350519">
                <a:moveTo>
                  <a:pt x="135381" y="0"/>
                </a:moveTo>
                <a:lnTo>
                  <a:pt x="163702" y="0"/>
                </a:lnTo>
                <a:lnTo>
                  <a:pt x="299974" y="350265"/>
                </a:lnTo>
                <a:lnTo>
                  <a:pt x="229488" y="350265"/>
                </a:lnTo>
                <a:lnTo>
                  <a:pt x="148843" y="116966"/>
                </a:lnTo>
                <a:lnTo>
                  <a:pt x="69087" y="350265"/>
                </a:lnTo>
                <a:lnTo>
                  <a:pt x="0" y="350265"/>
                </a:lnTo>
                <a:lnTo>
                  <a:pt x="1353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085966" y="589787"/>
            <a:ext cx="302260" cy="358140"/>
          </a:xfrm>
          <a:custGeom>
            <a:avLst/>
            <a:gdLst/>
            <a:ahLst/>
            <a:cxnLst/>
            <a:rect l="l" t="t" r="r" b="b"/>
            <a:pathLst>
              <a:path w="302260" h="358140">
                <a:moveTo>
                  <a:pt x="148844" y="0"/>
                </a:moveTo>
                <a:lnTo>
                  <a:pt x="214074" y="11445"/>
                </a:lnTo>
                <a:lnTo>
                  <a:pt x="262255" y="45847"/>
                </a:lnTo>
                <a:lnTo>
                  <a:pt x="291973" y="101298"/>
                </a:lnTo>
                <a:lnTo>
                  <a:pt x="301879" y="175895"/>
                </a:lnTo>
                <a:lnTo>
                  <a:pt x="299305" y="215925"/>
                </a:lnTo>
                <a:lnTo>
                  <a:pt x="278679" y="282461"/>
                </a:lnTo>
                <a:lnTo>
                  <a:pt x="237813" y="330253"/>
                </a:lnTo>
                <a:lnTo>
                  <a:pt x="179468" y="354585"/>
                </a:lnTo>
                <a:lnTo>
                  <a:pt x="143891" y="357632"/>
                </a:lnTo>
                <a:lnTo>
                  <a:pt x="110837" y="354562"/>
                </a:lnTo>
                <a:lnTo>
                  <a:pt x="57255" y="330039"/>
                </a:lnTo>
                <a:lnTo>
                  <a:pt x="20627" y="281961"/>
                </a:lnTo>
                <a:lnTo>
                  <a:pt x="2287" y="215616"/>
                </a:lnTo>
                <a:lnTo>
                  <a:pt x="0" y="175895"/>
                </a:lnTo>
                <a:lnTo>
                  <a:pt x="2524" y="140531"/>
                </a:lnTo>
                <a:lnTo>
                  <a:pt x="22717" y="78186"/>
                </a:lnTo>
                <a:lnTo>
                  <a:pt x="62368" y="28771"/>
                </a:lnTo>
                <a:lnTo>
                  <a:pt x="116574" y="3192"/>
                </a:lnTo>
                <a:lnTo>
                  <a:pt x="1488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458078" y="589787"/>
            <a:ext cx="302260" cy="358140"/>
          </a:xfrm>
          <a:custGeom>
            <a:avLst/>
            <a:gdLst/>
            <a:ahLst/>
            <a:cxnLst/>
            <a:rect l="l" t="t" r="r" b="b"/>
            <a:pathLst>
              <a:path w="302260" h="358140">
                <a:moveTo>
                  <a:pt x="148844" y="0"/>
                </a:moveTo>
                <a:lnTo>
                  <a:pt x="214074" y="11445"/>
                </a:lnTo>
                <a:lnTo>
                  <a:pt x="262255" y="45847"/>
                </a:lnTo>
                <a:lnTo>
                  <a:pt x="291973" y="101298"/>
                </a:lnTo>
                <a:lnTo>
                  <a:pt x="301879" y="175895"/>
                </a:lnTo>
                <a:lnTo>
                  <a:pt x="299305" y="215925"/>
                </a:lnTo>
                <a:lnTo>
                  <a:pt x="278679" y="282461"/>
                </a:lnTo>
                <a:lnTo>
                  <a:pt x="237813" y="330253"/>
                </a:lnTo>
                <a:lnTo>
                  <a:pt x="179468" y="354585"/>
                </a:lnTo>
                <a:lnTo>
                  <a:pt x="143891" y="357632"/>
                </a:lnTo>
                <a:lnTo>
                  <a:pt x="110837" y="354562"/>
                </a:lnTo>
                <a:lnTo>
                  <a:pt x="57255" y="330039"/>
                </a:lnTo>
                <a:lnTo>
                  <a:pt x="20627" y="281961"/>
                </a:lnTo>
                <a:lnTo>
                  <a:pt x="2287" y="215616"/>
                </a:lnTo>
                <a:lnTo>
                  <a:pt x="0" y="175895"/>
                </a:lnTo>
                <a:lnTo>
                  <a:pt x="2524" y="140531"/>
                </a:lnTo>
                <a:lnTo>
                  <a:pt x="22717" y="78186"/>
                </a:lnTo>
                <a:lnTo>
                  <a:pt x="62368" y="28771"/>
                </a:lnTo>
                <a:lnTo>
                  <a:pt x="116574" y="3192"/>
                </a:lnTo>
                <a:lnTo>
                  <a:pt x="1488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170807" y="582041"/>
            <a:ext cx="348615" cy="366395"/>
          </a:xfrm>
          <a:custGeom>
            <a:avLst/>
            <a:gdLst/>
            <a:ahLst/>
            <a:cxnLst/>
            <a:rect l="l" t="t" r="r" b="b"/>
            <a:pathLst>
              <a:path w="348614" h="366394">
                <a:moveTo>
                  <a:pt x="143890" y="0"/>
                </a:moveTo>
                <a:lnTo>
                  <a:pt x="204723" y="0"/>
                </a:lnTo>
                <a:lnTo>
                  <a:pt x="204723" y="35813"/>
                </a:lnTo>
                <a:lnTo>
                  <a:pt x="236827" y="39979"/>
                </a:lnTo>
                <a:lnTo>
                  <a:pt x="289698" y="61263"/>
                </a:lnTo>
                <a:lnTo>
                  <a:pt x="327017" y="99296"/>
                </a:lnTo>
                <a:lnTo>
                  <a:pt x="345876" y="150885"/>
                </a:lnTo>
                <a:lnTo>
                  <a:pt x="348233" y="181610"/>
                </a:lnTo>
                <a:lnTo>
                  <a:pt x="345832" y="211494"/>
                </a:lnTo>
                <a:lnTo>
                  <a:pt x="326695" y="263120"/>
                </a:lnTo>
                <a:lnTo>
                  <a:pt x="289073" y="303057"/>
                </a:lnTo>
                <a:lnTo>
                  <a:pt x="236444" y="325830"/>
                </a:lnTo>
                <a:lnTo>
                  <a:pt x="204723" y="330454"/>
                </a:lnTo>
                <a:lnTo>
                  <a:pt x="204723" y="366268"/>
                </a:lnTo>
                <a:lnTo>
                  <a:pt x="143890" y="366268"/>
                </a:lnTo>
                <a:lnTo>
                  <a:pt x="143890" y="330454"/>
                </a:lnTo>
                <a:lnTo>
                  <a:pt x="111839" y="326288"/>
                </a:lnTo>
                <a:lnTo>
                  <a:pt x="58880" y="305004"/>
                </a:lnTo>
                <a:lnTo>
                  <a:pt x="21377" y="267122"/>
                </a:lnTo>
                <a:lnTo>
                  <a:pt x="2379" y="215739"/>
                </a:lnTo>
                <a:lnTo>
                  <a:pt x="0" y="185166"/>
                </a:lnTo>
                <a:lnTo>
                  <a:pt x="2405" y="155203"/>
                </a:lnTo>
                <a:lnTo>
                  <a:pt x="21645" y="103423"/>
                </a:lnTo>
                <a:lnTo>
                  <a:pt x="59505" y="63317"/>
                </a:lnTo>
                <a:lnTo>
                  <a:pt x="112222" y="40457"/>
                </a:lnTo>
                <a:lnTo>
                  <a:pt x="143890" y="35813"/>
                </a:lnTo>
                <a:lnTo>
                  <a:pt x="14389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87501" y="1844878"/>
            <a:ext cx="7008749" cy="467995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6236208" y="1216152"/>
            <a:ext cx="2176272" cy="463143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620011" y="1269947"/>
            <a:ext cx="1179576" cy="3942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613408" y="1194561"/>
            <a:ext cx="118554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 b="0">
                <a:solidFill>
                  <a:srgbClr val="000000"/>
                </a:solidFill>
                <a:latin typeface="Trebuchet MS"/>
                <a:cs typeface="Trebuchet MS"/>
              </a:rPr>
              <a:t>γ</a:t>
            </a:r>
            <a:r>
              <a:rPr dirty="0" sz="2800" b="0">
                <a:solidFill>
                  <a:srgbClr val="000000"/>
                </a:solidFill>
                <a:latin typeface="Trebuchet MS"/>
                <a:cs typeface="Trebuchet MS"/>
              </a:rPr>
              <a:t>ι</a:t>
            </a:r>
            <a:r>
              <a:rPr dirty="0" sz="2800" spc="-10" b="0">
                <a:solidFill>
                  <a:srgbClr val="000000"/>
                </a:solidFill>
                <a:latin typeface="Trebuchet MS"/>
                <a:cs typeface="Trebuchet MS"/>
              </a:rPr>
              <a:t>ασ</a:t>
            </a:r>
            <a:r>
              <a:rPr dirty="0" sz="2800" b="0">
                <a:solidFill>
                  <a:srgbClr val="000000"/>
                </a:solidFill>
                <a:latin typeface="Trebuchet MS"/>
                <a:cs typeface="Trebuchet MS"/>
              </a:rPr>
              <a:t>ε</a:t>
            </a:r>
            <a:r>
              <a:rPr dirty="0" sz="2800" spc="-10" b="0">
                <a:solidFill>
                  <a:srgbClr val="000000"/>
                </a:solidFill>
                <a:latin typeface="Trebuchet MS"/>
                <a:cs typeface="Trebuchet MS"/>
              </a:rPr>
              <a:t>μί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3859" y="589787"/>
            <a:ext cx="3507308" cy="3563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816984" y="697102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8" y="0"/>
                </a:moveTo>
                <a:lnTo>
                  <a:pt x="0" y="127381"/>
                </a:lnTo>
                <a:lnTo>
                  <a:pt x="83057" y="127381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241437" y="697102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16" y="0"/>
                </a:moveTo>
                <a:lnTo>
                  <a:pt x="0" y="127381"/>
                </a:lnTo>
                <a:lnTo>
                  <a:pt x="83045" y="127381"/>
                </a:lnTo>
                <a:lnTo>
                  <a:pt x="415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13549" y="697102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16" y="0"/>
                </a:moveTo>
                <a:lnTo>
                  <a:pt x="0" y="127381"/>
                </a:lnTo>
                <a:lnTo>
                  <a:pt x="83032" y="127381"/>
                </a:lnTo>
                <a:lnTo>
                  <a:pt x="415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33016" y="647319"/>
            <a:ext cx="106933" cy="1148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816480" y="647319"/>
            <a:ext cx="106933" cy="1148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420236" y="596137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5" h="350519">
                <a:moveTo>
                  <a:pt x="0" y="0"/>
                </a:moveTo>
                <a:lnTo>
                  <a:pt x="29210" y="0"/>
                </a:lnTo>
                <a:lnTo>
                  <a:pt x="192659" y="208025"/>
                </a:lnTo>
                <a:lnTo>
                  <a:pt x="192659" y="0"/>
                </a:lnTo>
                <a:lnTo>
                  <a:pt x="251587" y="0"/>
                </a:lnTo>
                <a:lnTo>
                  <a:pt x="251587" y="350012"/>
                </a:lnTo>
                <a:lnTo>
                  <a:pt x="226440" y="350012"/>
                </a:lnTo>
                <a:lnTo>
                  <a:pt x="58674" y="131445"/>
                </a:lnTo>
                <a:lnTo>
                  <a:pt x="58674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145917" y="596137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79" h="345440">
                <a:moveTo>
                  <a:pt x="0" y="0"/>
                </a:moveTo>
                <a:lnTo>
                  <a:pt x="220471" y="0"/>
                </a:lnTo>
                <a:lnTo>
                  <a:pt x="220471" y="53975"/>
                </a:lnTo>
                <a:lnTo>
                  <a:pt x="61340" y="53975"/>
                </a:lnTo>
                <a:lnTo>
                  <a:pt x="61340" y="135127"/>
                </a:lnTo>
                <a:lnTo>
                  <a:pt x="175641" y="135127"/>
                </a:lnTo>
                <a:lnTo>
                  <a:pt x="175641" y="187325"/>
                </a:lnTo>
                <a:lnTo>
                  <a:pt x="61340" y="187325"/>
                </a:lnTo>
                <a:lnTo>
                  <a:pt x="61340" y="290829"/>
                </a:lnTo>
                <a:lnTo>
                  <a:pt x="217678" y="290829"/>
                </a:lnTo>
                <a:lnTo>
                  <a:pt x="217678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755519" y="596137"/>
            <a:ext cx="353060" cy="350520"/>
          </a:xfrm>
          <a:custGeom>
            <a:avLst/>
            <a:gdLst/>
            <a:ahLst/>
            <a:cxnLst/>
            <a:rect l="l" t="t" r="r" b="b"/>
            <a:pathLst>
              <a:path w="353060" h="350519">
                <a:moveTo>
                  <a:pt x="69595" y="0"/>
                </a:moveTo>
                <a:lnTo>
                  <a:pt x="102107" y="0"/>
                </a:lnTo>
                <a:lnTo>
                  <a:pt x="176911" y="232790"/>
                </a:lnTo>
                <a:lnTo>
                  <a:pt x="249808" y="0"/>
                </a:lnTo>
                <a:lnTo>
                  <a:pt x="282320" y="0"/>
                </a:lnTo>
                <a:lnTo>
                  <a:pt x="352932" y="345313"/>
                </a:lnTo>
                <a:lnTo>
                  <a:pt x="293497" y="345313"/>
                </a:lnTo>
                <a:lnTo>
                  <a:pt x="257556" y="159512"/>
                </a:lnTo>
                <a:lnTo>
                  <a:pt x="188087" y="350012"/>
                </a:lnTo>
                <a:lnTo>
                  <a:pt x="166369" y="350012"/>
                </a:lnTo>
                <a:lnTo>
                  <a:pt x="96266" y="159512"/>
                </a:lnTo>
                <a:lnTo>
                  <a:pt x="59055" y="345313"/>
                </a:lnTo>
                <a:lnTo>
                  <a:pt x="0" y="345313"/>
                </a:lnTo>
                <a:lnTo>
                  <a:pt x="6959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040889" y="596137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4" h="345440">
                <a:moveTo>
                  <a:pt x="0" y="0"/>
                </a:moveTo>
                <a:lnTo>
                  <a:pt x="61341" y="0"/>
                </a:lnTo>
                <a:lnTo>
                  <a:pt x="61341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44626" y="596137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4" h="350519">
                <a:moveTo>
                  <a:pt x="0" y="0"/>
                </a:moveTo>
                <a:lnTo>
                  <a:pt x="29248" y="0"/>
                </a:lnTo>
                <a:lnTo>
                  <a:pt x="192722" y="208025"/>
                </a:lnTo>
                <a:lnTo>
                  <a:pt x="192722" y="0"/>
                </a:lnTo>
                <a:lnTo>
                  <a:pt x="251701" y="0"/>
                </a:lnTo>
                <a:lnTo>
                  <a:pt x="251701" y="350012"/>
                </a:lnTo>
                <a:lnTo>
                  <a:pt x="226453" y="350012"/>
                </a:lnTo>
                <a:lnTo>
                  <a:pt x="58737" y="131445"/>
                </a:lnTo>
                <a:lnTo>
                  <a:pt x="58737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139060" y="595630"/>
            <a:ext cx="288290" cy="346075"/>
          </a:xfrm>
          <a:custGeom>
            <a:avLst/>
            <a:gdLst/>
            <a:ahLst/>
            <a:cxnLst/>
            <a:rect l="l" t="t" r="r" b="b"/>
            <a:pathLst>
              <a:path w="288289" h="346075">
                <a:moveTo>
                  <a:pt x="8762" y="0"/>
                </a:moveTo>
                <a:lnTo>
                  <a:pt x="71119" y="508"/>
                </a:lnTo>
                <a:lnTo>
                  <a:pt x="141096" y="116840"/>
                </a:lnTo>
                <a:lnTo>
                  <a:pt x="218439" y="508"/>
                </a:lnTo>
                <a:lnTo>
                  <a:pt x="282701" y="508"/>
                </a:lnTo>
                <a:lnTo>
                  <a:pt x="172974" y="167512"/>
                </a:lnTo>
                <a:lnTo>
                  <a:pt x="288036" y="345821"/>
                </a:lnTo>
                <a:lnTo>
                  <a:pt x="221361" y="345821"/>
                </a:lnTo>
                <a:lnTo>
                  <a:pt x="139700" y="221742"/>
                </a:lnTo>
                <a:lnTo>
                  <a:pt x="64262" y="345821"/>
                </a:lnTo>
                <a:lnTo>
                  <a:pt x="0" y="345821"/>
                </a:lnTo>
                <a:lnTo>
                  <a:pt x="103886" y="166624"/>
                </a:lnTo>
                <a:lnTo>
                  <a:pt x="876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756029" y="593598"/>
            <a:ext cx="229235" cy="347980"/>
          </a:xfrm>
          <a:custGeom>
            <a:avLst/>
            <a:gdLst/>
            <a:ahLst/>
            <a:cxnLst/>
            <a:rect l="l" t="t" r="r" b="b"/>
            <a:pathLst>
              <a:path w="229235" h="347980">
                <a:moveTo>
                  <a:pt x="71881" y="0"/>
                </a:moveTo>
                <a:lnTo>
                  <a:pt x="142001" y="6207"/>
                </a:lnTo>
                <a:lnTo>
                  <a:pt x="190881" y="24891"/>
                </a:lnTo>
                <a:lnTo>
                  <a:pt x="219630" y="57102"/>
                </a:lnTo>
                <a:lnTo>
                  <a:pt x="229234" y="103504"/>
                </a:lnTo>
                <a:lnTo>
                  <a:pt x="223627" y="146298"/>
                </a:lnTo>
                <a:lnTo>
                  <a:pt x="206809" y="179583"/>
                </a:lnTo>
                <a:lnTo>
                  <a:pt x="178787" y="203357"/>
                </a:lnTo>
                <a:lnTo>
                  <a:pt x="139566" y="217622"/>
                </a:lnTo>
                <a:lnTo>
                  <a:pt x="89153" y="222376"/>
                </a:lnTo>
                <a:lnTo>
                  <a:pt x="83415" y="222279"/>
                </a:lnTo>
                <a:lnTo>
                  <a:pt x="76866" y="221980"/>
                </a:lnTo>
                <a:lnTo>
                  <a:pt x="69508" y="221466"/>
                </a:lnTo>
                <a:lnTo>
                  <a:pt x="61340" y="220725"/>
                </a:lnTo>
                <a:lnTo>
                  <a:pt x="61340" y="347852"/>
                </a:lnTo>
                <a:lnTo>
                  <a:pt x="0" y="347852"/>
                </a:lnTo>
                <a:lnTo>
                  <a:pt x="0" y="2539"/>
                </a:lnTo>
                <a:lnTo>
                  <a:pt x="29858" y="1393"/>
                </a:lnTo>
                <a:lnTo>
                  <a:pt x="51800" y="603"/>
                </a:lnTo>
                <a:lnTo>
                  <a:pt x="65811" y="146"/>
                </a:lnTo>
                <a:lnTo>
                  <a:pt x="718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472564" y="593598"/>
            <a:ext cx="229235" cy="347980"/>
          </a:xfrm>
          <a:custGeom>
            <a:avLst/>
            <a:gdLst/>
            <a:ahLst/>
            <a:cxnLst/>
            <a:rect l="l" t="t" r="r" b="b"/>
            <a:pathLst>
              <a:path w="229235" h="347980">
                <a:moveTo>
                  <a:pt x="71881" y="0"/>
                </a:moveTo>
                <a:lnTo>
                  <a:pt x="142001" y="6207"/>
                </a:lnTo>
                <a:lnTo>
                  <a:pt x="190880" y="24891"/>
                </a:lnTo>
                <a:lnTo>
                  <a:pt x="219630" y="57102"/>
                </a:lnTo>
                <a:lnTo>
                  <a:pt x="229234" y="103504"/>
                </a:lnTo>
                <a:lnTo>
                  <a:pt x="223627" y="146298"/>
                </a:lnTo>
                <a:lnTo>
                  <a:pt x="206809" y="179583"/>
                </a:lnTo>
                <a:lnTo>
                  <a:pt x="178787" y="203357"/>
                </a:lnTo>
                <a:lnTo>
                  <a:pt x="139566" y="217622"/>
                </a:lnTo>
                <a:lnTo>
                  <a:pt x="89153" y="222376"/>
                </a:lnTo>
                <a:lnTo>
                  <a:pt x="83415" y="222279"/>
                </a:lnTo>
                <a:lnTo>
                  <a:pt x="76866" y="221980"/>
                </a:lnTo>
                <a:lnTo>
                  <a:pt x="69508" y="221466"/>
                </a:lnTo>
                <a:lnTo>
                  <a:pt x="61340" y="220725"/>
                </a:lnTo>
                <a:lnTo>
                  <a:pt x="61340" y="347852"/>
                </a:lnTo>
                <a:lnTo>
                  <a:pt x="0" y="347852"/>
                </a:lnTo>
                <a:lnTo>
                  <a:pt x="0" y="2539"/>
                </a:lnTo>
                <a:lnTo>
                  <a:pt x="29858" y="1393"/>
                </a:lnTo>
                <a:lnTo>
                  <a:pt x="51800" y="603"/>
                </a:lnTo>
                <a:lnTo>
                  <a:pt x="65811" y="146"/>
                </a:lnTo>
                <a:lnTo>
                  <a:pt x="718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707257" y="591184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19">
                <a:moveTo>
                  <a:pt x="138302" y="0"/>
                </a:moveTo>
                <a:lnTo>
                  <a:pt x="164718" y="0"/>
                </a:lnTo>
                <a:lnTo>
                  <a:pt x="303910" y="350265"/>
                </a:lnTo>
                <a:lnTo>
                  <a:pt x="236473" y="350265"/>
                </a:lnTo>
                <a:lnTo>
                  <a:pt x="210692" y="280288"/>
                </a:lnTo>
                <a:lnTo>
                  <a:pt x="92328" y="280288"/>
                </a:lnTo>
                <a:lnTo>
                  <a:pt x="68706" y="350265"/>
                </a:lnTo>
                <a:lnTo>
                  <a:pt x="0" y="350265"/>
                </a:lnTo>
                <a:lnTo>
                  <a:pt x="1383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31747" y="591184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5" h="350519">
                <a:moveTo>
                  <a:pt x="138239" y="0"/>
                </a:moveTo>
                <a:lnTo>
                  <a:pt x="164668" y="0"/>
                </a:lnTo>
                <a:lnTo>
                  <a:pt x="303860" y="350265"/>
                </a:lnTo>
                <a:lnTo>
                  <a:pt x="236423" y="350265"/>
                </a:lnTo>
                <a:lnTo>
                  <a:pt x="210642" y="280288"/>
                </a:lnTo>
                <a:lnTo>
                  <a:pt x="92240" y="280288"/>
                </a:lnTo>
                <a:lnTo>
                  <a:pt x="68643" y="350265"/>
                </a:lnTo>
                <a:lnTo>
                  <a:pt x="0" y="350265"/>
                </a:lnTo>
                <a:lnTo>
                  <a:pt x="13823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03859" y="591184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5" h="350519">
                <a:moveTo>
                  <a:pt x="138239" y="0"/>
                </a:moveTo>
                <a:lnTo>
                  <a:pt x="164655" y="0"/>
                </a:lnTo>
                <a:lnTo>
                  <a:pt x="303834" y="350265"/>
                </a:lnTo>
                <a:lnTo>
                  <a:pt x="236372" y="350265"/>
                </a:lnTo>
                <a:lnTo>
                  <a:pt x="210654" y="280288"/>
                </a:lnTo>
                <a:lnTo>
                  <a:pt x="92240" y="280288"/>
                </a:lnTo>
                <a:lnTo>
                  <a:pt x="68643" y="350265"/>
                </a:lnTo>
                <a:lnTo>
                  <a:pt x="0" y="350265"/>
                </a:lnTo>
                <a:lnTo>
                  <a:pt x="13823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438400" y="589787"/>
            <a:ext cx="302260" cy="351790"/>
          </a:xfrm>
          <a:custGeom>
            <a:avLst/>
            <a:gdLst/>
            <a:ahLst/>
            <a:cxnLst/>
            <a:rect l="l" t="t" r="r" b="b"/>
            <a:pathLst>
              <a:path w="302260" h="351790">
                <a:moveTo>
                  <a:pt x="147319" y="0"/>
                </a:moveTo>
                <a:lnTo>
                  <a:pt x="213534" y="11620"/>
                </a:lnTo>
                <a:lnTo>
                  <a:pt x="262127" y="46482"/>
                </a:lnTo>
                <a:lnTo>
                  <a:pt x="291957" y="102092"/>
                </a:lnTo>
                <a:lnTo>
                  <a:pt x="301879" y="175895"/>
                </a:lnTo>
                <a:lnTo>
                  <a:pt x="298448" y="213830"/>
                </a:lnTo>
                <a:lnTo>
                  <a:pt x="288147" y="247824"/>
                </a:lnTo>
                <a:lnTo>
                  <a:pt x="270964" y="277889"/>
                </a:lnTo>
                <a:lnTo>
                  <a:pt x="246887" y="304038"/>
                </a:lnTo>
                <a:lnTo>
                  <a:pt x="301879" y="304038"/>
                </a:lnTo>
                <a:lnTo>
                  <a:pt x="301879" y="351663"/>
                </a:lnTo>
                <a:lnTo>
                  <a:pt x="169799" y="351663"/>
                </a:lnTo>
                <a:lnTo>
                  <a:pt x="169799" y="307339"/>
                </a:lnTo>
                <a:lnTo>
                  <a:pt x="187565" y="290697"/>
                </a:lnTo>
                <a:lnTo>
                  <a:pt x="202390" y="274494"/>
                </a:lnTo>
                <a:lnTo>
                  <a:pt x="229786" y="227883"/>
                </a:lnTo>
                <a:lnTo>
                  <a:pt x="238251" y="175895"/>
                </a:lnTo>
                <a:lnTo>
                  <a:pt x="232562" y="122795"/>
                </a:lnTo>
                <a:lnTo>
                  <a:pt x="215503" y="84851"/>
                </a:lnTo>
                <a:lnTo>
                  <a:pt x="187084" y="62077"/>
                </a:lnTo>
                <a:lnTo>
                  <a:pt x="147319" y="54483"/>
                </a:lnTo>
                <a:lnTo>
                  <a:pt x="128222" y="56528"/>
                </a:lnTo>
                <a:lnTo>
                  <a:pt x="85217" y="87122"/>
                </a:lnTo>
                <a:lnTo>
                  <a:pt x="69040" y="125698"/>
                </a:lnTo>
                <a:lnTo>
                  <a:pt x="63626" y="175895"/>
                </a:lnTo>
                <a:lnTo>
                  <a:pt x="64889" y="193232"/>
                </a:lnTo>
                <a:lnTo>
                  <a:pt x="74985" y="230241"/>
                </a:lnTo>
                <a:lnTo>
                  <a:pt x="94396" y="268581"/>
                </a:lnTo>
                <a:lnTo>
                  <a:pt x="132080" y="307086"/>
                </a:lnTo>
                <a:lnTo>
                  <a:pt x="132080" y="351663"/>
                </a:lnTo>
                <a:lnTo>
                  <a:pt x="0" y="351663"/>
                </a:lnTo>
                <a:lnTo>
                  <a:pt x="0" y="304038"/>
                </a:lnTo>
                <a:lnTo>
                  <a:pt x="51435" y="304038"/>
                </a:lnTo>
                <a:lnTo>
                  <a:pt x="28932" y="277604"/>
                </a:lnTo>
                <a:lnTo>
                  <a:pt x="12858" y="247443"/>
                </a:lnTo>
                <a:lnTo>
                  <a:pt x="3214" y="213544"/>
                </a:lnTo>
                <a:lnTo>
                  <a:pt x="0" y="175895"/>
                </a:lnTo>
                <a:lnTo>
                  <a:pt x="2478" y="140440"/>
                </a:lnTo>
                <a:lnTo>
                  <a:pt x="22342" y="78007"/>
                </a:lnTo>
                <a:lnTo>
                  <a:pt x="61469" y="28717"/>
                </a:lnTo>
                <a:lnTo>
                  <a:pt x="115242" y="3190"/>
                </a:lnTo>
                <a:lnTo>
                  <a:pt x="14731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170807" y="582041"/>
            <a:ext cx="2844165" cy="3662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874892" y="774319"/>
            <a:ext cx="109727" cy="1182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820789" y="697102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28" y="0"/>
                </a:moveTo>
                <a:lnTo>
                  <a:pt x="0" y="127381"/>
                </a:lnTo>
                <a:lnTo>
                  <a:pt x="83057" y="127381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373753" y="664337"/>
            <a:ext cx="86233" cy="2020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229861" y="663701"/>
            <a:ext cx="86740" cy="2021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148704" y="643381"/>
            <a:ext cx="176402" cy="25018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520816" y="643381"/>
            <a:ext cx="176402" cy="25018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874892" y="642873"/>
            <a:ext cx="91566" cy="8699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537836" y="596137"/>
            <a:ext cx="294640" cy="345440"/>
          </a:xfrm>
          <a:custGeom>
            <a:avLst/>
            <a:gdLst/>
            <a:ahLst/>
            <a:cxnLst/>
            <a:rect l="l" t="t" r="r" b="b"/>
            <a:pathLst>
              <a:path w="294639" h="345440">
                <a:moveTo>
                  <a:pt x="0" y="0"/>
                </a:moveTo>
                <a:lnTo>
                  <a:pt x="65404" y="0"/>
                </a:lnTo>
                <a:lnTo>
                  <a:pt x="147447" y="147192"/>
                </a:lnTo>
                <a:lnTo>
                  <a:pt x="229615" y="0"/>
                </a:lnTo>
                <a:lnTo>
                  <a:pt x="294259" y="0"/>
                </a:lnTo>
                <a:lnTo>
                  <a:pt x="178435" y="203835"/>
                </a:lnTo>
                <a:lnTo>
                  <a:pt x="178435" y="345313"/>
                </a:lnTo>
                <a:lnTo>
                  <a:pt x="117093" y="345313"/>
                </a:lnTo>
                <a:lnTo>
                  <a:pt x="117093" y="20383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814440" y="592581"/>
            <a:ext cx="233679" cy="349250"/>
          </a:xfrm>
          <a:custGeom>
            <a:avLst/>
            <a:gdLst/>
            <a:ahLst/>
            <a:cxnLst/>
            <a:rect l="l" t="t" r="r" b="b"/>
            <a:pathLst>
              <a:path w="233679" h="349250">
                <a:moveTo>
                  <a:pt x="97789" y="0"/>
                </a:moveTo>
                <a:lnTo>
                  <a:pt x="145653" y="5794"/>
                </a:lnTo>
                <a:lnTo>
                  <a:pt x="181991" y="23113"/>
                </a:lnTo>
                <a:lnTo>
                  <a:pt x="210565" y="68798"/>
                </a:lnTo>
                <a:lnTo>
                  <a:pt x="212471" y="88900"/>
                </a:lnTo>
                <a:lnTo>
                  <a:pt x="209754" y="108380"/>
                </a:lnTo>
                <a:lnTo>
                  <a:pt x="201596" y="125682"/>
                </a:lnTo>
                <a:lnTo>
                  <a:pt x="187985" y="140817"/>
                </a:lnTo>
                <a:lnTo>
                  <a:pt x="168910" y="153796"/>
                </a:lnTo>
                <a:lnTo>
                  <a:pt x="197080" y="167943"/>
                </a:lnTo>
                <a:lnTo>
                  <a:pt x="217201" y="188102"/>
                </a:lnTo>
                <a:lnTo>
                  <a:pt x="229274" y="214286"/>
                </a:lnTo>
                <a:lnTo>
                  <a:pt x="233299" y="246506"/>
                </a:lnTo>
                <a:lnTo>
                  <a:pt x="231062" y="268892"/>
                </a:lnTo>
                <a:lnTo>
                  <a:pt x="213207" y="306282"/>
                </a:lnTo>
                <a:lnTo>
                  <a:pt x="178512" y="333384"/>
                </a:lnTo>
                <a:lnTo>
                  <a:pt x="132550" y="347152"/>
                </a:lnTo>
                <a:lnTo>
                  <a:pt x="105663" y="348868"/>
                </a:lnTo>
                <a:lnTo>
                  <a:pt x="0" y="348868"/>
                </a:lnTo>
                <a:lnTo>
                  <a:pt x="0" y="3555"/>
                </a:lnTo>
                <a:lnTo>
                  <a:pt x="36621" y="1982"/>
                </a:lnTo>
                <a:lnTo>
                  <a:pt x="65135" y="873"/>
                </a:lnTo>
                <a:lnTo>
                  <a:pt x="85528" y="216"/>
                </a:lnTo>
                <a:lnTo>
                  <a:pt x="9778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711060" y="591184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5" h="350519">
                <a:moveTo>
                  <a:pt x="138303" y="0"/>
                </a:moveTo>
                <a:lnTo>
                  <a:pt x="164719" y="0"/>
                </a:lnTo>
                <a:lnTo>
                  <a:pt x="303911" y="350265"/>
                </a:lnTo>
                <a:lnTo>
                  <a:pt x="236474" y="350265"/>
                </a:lnTo>
                <a:lnTo>
                  <a:pt x="210693" y="280288"/>
                </a:lnTo>
                <a:lnTo>
                  <a:pt x="92329" y="280288"/>
                </a:lnTo>
                <a:lnTo>
                  <a:pt x="68707" y="350265"/>
                </a:lnTo>
                <a:lnTo>
                  <a:pt x="0" y="350265"/>
                </a:lnTo>
                <a:lnTo>
                  <a:pt x="13830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408801" y="591184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4" h="350519">
                <a:moveTo>
                  <a:pt x="135381" y="0"/>
                </a:moveTo>
                <a:lnTo>
                  <a:pt x="163702" y="0"/>
                </a:lnTo>
                <a:lnTo>
                  <a:pt x="300100" y="350265"/>
                </a:lnTo>
                <a:lnTo>
                  <a:pt x="229489" y="350265"/>
                </a:lnTo>
                <a:lnTo>
                  <a:pt x="148844" y="116966"/>
                </a:lnTo>
                <a:lnTo>
                  <a:pt x="69087" y="350265"/>
                </a:lnTo>
                <a:lnTo>
                  <a:pt x="0" y="350265"/>
                </a:lnTo>
                <a:lnTo>
                  <a:pt x="1353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137784" y="591184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4" h="350519">
                <a:moveTo>
                  <a:pt x="135381" y="0"/>
                </a:moveTo>
                <a:lnTo>
                  <a:pt x="163702" y="0"/>
                </a:lnTo>
                <a:lnTo>
                  <a:pt x="299974" y="350265"/>
                </a:lnTo>
                <a:lnTo>
                  <a:pt x="229488" y="350265"/>
                </a:lnTo>
                <a:lnTo>
                  <a:pt x="148843" y="116966"/>
                </a:lnTo>
                <a:lnTo>
                  <a:pt x="69087" y="350265"/>
                </a:lnTo>
                <a:lnTo>
                  <a:pt x="0" y="350265"/>
                </a:lnTo>
                <a:lnTo>
                  <a:pt x="1353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834509" y="591184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4" h="350519">
                <a:moveTo>
                  <a:pt x="135381" y="0"/>
                </a:moveTo>
                <a:lnTo>
                  <a:pt x="163702" y="0"/>
                </a:lnTo>
                <a:lnTo>
                  <a:pt x="299974" y="350265"/>
                </a:lnTo>
                <a:lnTo>
                  <a:pt x="229488" y="350265"/>
                </a:lnTo>
                <a:lnTo>
                  <a:pt x="148843" y="116966"/>
                </a:lnTo>
                <a:lnTo>
                  <a:pt x="69087" y="350265"/>
                </a:lnTo>
                <a:lnTo>
                  <a:pt x="0" y="350265"/>
                </a:lnTo>
                <a:lnTo>
                  <a:pt x="1353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085966" y="589787"/>
            <a:ext cx="302260" cy="358140"/>
          </a:xfrm>
          <a:custGeom>
            <a:avLst/>
            <a:gdLst/>
            <a:ahLst/>
            <a:cxnLst/>
            <a:rect l="l" t="t" r="r" b="b"/>
            <a:pathLst>
              <a:path w="302260" h="358140">
                <a:moveTo>
                  <a:pt x="148844" y="0"/>
                </a:moveTo>
                <a:lnTo>
                  <a:pt x="214074" y="11445"/>
                </a:lnTo>
                <a:lnTo>
                  <a:pt x="262255" y="45847"/>
                </a:lnTo>
                <a:lnTo>
                  <a:pt x="291973" y="101298"/>
                </a:lnTo>
                <a:lnTo>
                  <a:pt x="301879" y="175895"/>
                </a:lnTo>
                <a:lnTo>
                  <a:pt x="299305" y="215925"/>
                </a:lnTo>
                <a:lnTo>
                  <a:pt x="278679" y="282461"/>
                </a:lnTo>
                <a:lnTo>
                  <a:pt x="237813" y="330253"/>
                </a:lnTo>
                <a:lnTo>
                  <a:pt x="179468" y="354585"/>
                </a:lnTo>
                <a:lnTo>
                  <a:pt x="143891" y="357632"/>
                </a:lnTo>
                <a:lnTo>
                  <a:pt x="110837" y="354562"/>
                </a:lnTo>
                <a:lnTo>
                  <a:pt x="57255" y="330039"/>
                </a:lnTo>
                <a:lnTo>
                  <a:pt x="20627" y="281961"/>
                </a:lnTo>
                <a:lnTo>
                  <a:pt x="2287" y="215616"/>
                </a:lnTo>
                <a:lnTo>
                  <a:pt x="0" y="175895"/>
                </a:lnTo>
                <a:lnTo>
                  <a:pt x="2524" y="140531"/>
                </a:lnTo>
                <a:lnTo>
                  <a:pt x="22717" y="78186"/>
                </a:lnTo>
                <a:lnTo>
                  <a:pt x="62368" y="28771"/>
                </a:lnTo>
                <a:lnTo>
                  <a:pt x="116574" y="3192"/>
                </a:lnTo>
                <a:lnTo>
                  <a:pt x="1488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458078" y="589787"/>
            <a:ext cx="302260" cy="358140"/>
          </a:xfrm>
          <a:custGeom>
            <a:avLst/>
            <a:gdLst/>
            <a:ahLst/>
            <a:cxnLst/>
            <a:rect l="l" t="t" r="r" b="b"/>
            <a:pathLst>
              <a:path w="302260" h="358140">
                <a:moveTo>
                  <a:pt x="148844" y="0"/>
                </a:moveTo>
                <a:lnTo>
                  <a:pt x="214074" y="11445"/>
                </a:lnTo>
                <a:lnTo>
                  <a:pt x="262255" y="45847"/>
                </a:lnTo>
                <a:lnTo>
                  <a:pt x="291973" y="101298"/>
                </a:lnTo>
                <a:lnTo>
                  <a:pt x="301879" y="175895"/>
                </a:lnTo>
                <a:lnTo>
                  <a:pt x="299305" y="215925"/>
                </a:lnTo>
                <a:lnTo>
                  <a:pt x="278679" y="282461"/>
                </a:lnTo>
                <a:lnTo>
                  <a:pt x="237813" y="330253"/>
                </a:lnTo>
                <a:lnTo>
                  <a:pt x="179468" y="354585"/>
                </a:lnTo>
                <a:lnTo>
                  <a:pt x="143891" y="357632"/>
                </a:lnTo>
                <a:lnTo>
                  <a:pt x="110837" y="354562"/>
                </a:lnTo>
                <a:lnTo>
                  <a:pt x="57255" y="330039"/>
                </a:lnTo>
                <a:lnTo>
                  <a:pt x="20627" y="281961"/>
                </a:lnTo>
                <a:lnTo>
                  <a:pt x="2287" y="215616"/>
                </a:lnTo>
                <a:lnTo>
                  <a:pt x="0" y="175895"/>
                </a:lnTo>
                <a:lnTo>
                  <a:pt x="2524" y="140531"/>
                </a:lnTo>
                <a:lnTo>
                  <a:pt x="22717" y="78186"/>
                </a:lnTo>
                <a:lnTo>
                  <a:pt x="62368" y="28771"/>
                </a:lnTo>
                <a:lnTo>
                  <a:pt x="116574" y="3192"/>
                </a:lnTo>
                <a:lnTo>
                  <a:pt x="14884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170807" y="582041"/>
            <a:ext cx="348615" cy="366395"/>
          </a:xfrm>
          <a:custGeom>
            <a:avLst/>
            <a:gdLst/>
            <a:ahLst/>
            <a:cxnLst/>
            <a:rect l="l" t="t" r="r" b="b"/>
            <a:pathLst>
              <a:path w="348614" h="366394">
                <a:moveTo>
                  <a:pt x="143890" y="0"/>
                </a:moveTo>
                <a:lnTo>
                  <a:pt x="204723" y="0"/>
                </a:lnTo>
                <a:lnTo>
                  <a:pt x="204723" y="35813"/>
                </a:lnTo>
                <a:lnTo>
                  <a:pt x="236827" y="39979"/>
                </a:lnTo>
                <a:lnTo>
                  <a:pt x="289698" y="61263"/>
                </a:lnTo>
                <a:lnTo>
                  <a:pt x="327017" y="99296"/>
                </a:lnTo>
                <a:lnTo>
                  <a:pt x="345876" y="150885"/>
                </a:lnTo>
                <a:lnTo>
                  <a:pt x="348233" y="181610"/>
                </a:lnTo>
                <a:lnTo>
                  <a:pt x="345832" y="211494"/>
                </a:lnTo>
                <a:lnTo>
                  <a:pt x="326695" y="263120"/>
                </a:lnTo>
                <a:lnTo>
                  <a:pt x="289073" y="303057"/>
                </a:lnTo>
                <a:lnTo>
                  <a:pt x="236444" y="325830"/>
                </a:lnTo>
                <a:lnTo>
                  <a:pt x="204723" y="330454"/>
                </a:lnTo>
                <a:lnTo>
                  <a:pt x="204723" y="366268"/>
                </a:lnTo>
                <a:lnTo>
                  <a:pt x="143890" y="366268"/>
                </a:lnTo>
                <a:lnTo>
                  <a:pt x="143890" y="330454"/>
                </a:lnTo>
                <a:lnTo>
                  <a:pt x="111839" y="326288"/>
                </a:lnTo>
                <a:lnTo>
                  <a:pt x="58880" y="305004"/>
                </a:lnTo>
                <a:lnTo>
                  <a:pt x="21377" y="267122"/>
                </a:lnTo>
                <a:lnTo>
                  <a:pt x="2379" y="215739"/>
                </a:lnTo>
                <a:lnTo>
                  <a:pt x="0" y="185166"/>
                </a:lnTo>
                <a:lnTo>
                  <a:pt x="2405" y="155203"/>
                </a:lnTo>
                <a:lnTo>
                  <a:pt x="21645" y="103423"/>
                </a:lnTo>
                <a:lnTo>
                  <a:pt x="59505" y="63317"/>
                </a:lnTo>
                <a:lnTo>
                  <a:pt x="112222" y="40457"/>
                </a:lnTo>
                <a:lnTo>
                  <a:pt x="143890" y="35813"/>
                </a:lnTo>
                <a:lnTo>
                  <a:pt x="14389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541776" y="1484883"/>
            <a:ext cx="5420360" cy="359994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25844" y="1124711"/>
            <a:ext cx="3843401" cy="28799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90372" y="3204972"/>
            <a:ext cx="4924044" cy="365302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099047" y="5599631"/>
            <a:ext cx="1600200" cy="39422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6091809" y="5525516"/>
            <a:ext cx="159385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latin typeface="Trebuchet MS"/>
                <a:cs typeface="Trebuchet MS"/>
              </a:rPr>
              <a:t>γλ</a:t>
            </a:r>
            <a:r>
              <a:rPr dirty="0" sz="2800" spc="-15">
                <a:latin typeface="Trebuchet MS"/>
                <a:cs typeface="Trebuchet MS"/>
              </a:rPr>
              <a:t>υ</a:t>
            </a:r>
            <a:r>
              <a:rPr dirty="0" sz="2800" spc="-5">
                <a:latin typeface="Trebuchet MS"/>
                <a:cs typeface="Trebuchet MS"/>
              </a:rPr>
              <a:t>τσίνος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3859" y="445769"/>
            <a:ext cx="3507308" cy="3563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816984" y="55308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8" y="0"/>
                </a:moveTo>
                <a:lnTo>
                  <a:pt x="0" y="127380"/>
                </a:lnTo>
                <a:lnTo>
                  <a:pt x="83057" y="127380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241437" y="55308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16" y="0"/>
                </a:moveTo>
                <a:lnTo>
                  <a:pt x="0" y="127380"/>
                </a:lnTo>
                <a:lnTo>
                  <a:pt x="83045" y="127380"/>
                </a:lnTo>
                <a:lnTo>
                  <a:pt x="415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13549" y="55308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16" y="0"/>
                </a:moveTo>
                <a:lnTo>
                  <a:pt x="0" y="127380"/>
                </a:lnTo>
                <a:lnTo>
                  <a:pt x="83032" y="127380"/>
                </a:lnTo>
                <a:lnTo>
                  <a:pt x="415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33016" y="503301"/>
            <a:ext cx="106933" cy="114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816480" y="503301"/>
            <a:ext cx="106933" cy="1148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420236" y="452119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5" h="350520">
                <a:moveTo>
                  <a:pt x="0" y="0"/>
                </a:moveTo>
                <a:lnTo>
                  <a:pt x="29210" y="0"/>
                </a:lnTo>
                <a:lnTo>
                  <a:pt x="192659" y="208025"/>
                </a:lnTo>
                <a:lnTo>
                  <a:pt x="192659" y="0"/>
                </a:lnTo>
                <a:lnTo>
                  <a:pt x="251587" y="0"/>
                </a:lnTo>
                <a:lnTo>
                  <a:pt x="251587" y="350012"/>
                </a:lnTo>
                <a:lnTo>
                  <a:pt x="226440" y="350012"/>
                </a:lnTo>
                <a:lnTo>
                  <a:pt x="58674" y="131444"/>
                </a:lnTo>
                <a:lnTo>
                  <a:pt x="58674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145917" y="452119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79" h="345440">
                <a:moveTo>
                  <a:pt x="0" y="0"/>
                </a:moveTo>
                <a:lnTo>
                  <a:pt x="220471" y="0"/>
                </a:lnTo>
                <a:lnTo>
                  <a:pt x="220471" y="53975"/>
                </a:lnTo>
                <a:lnTo>
                  <a:pt x="61340" y="53975"/>
                </a:lnTo>
                <a:lnTo>
                  <a:pt x="61340" y="135127"/>
                </a:lnTo>
                <a:lnTo>
                  <a:pt x="175641" y="135127"/>
                </a:lnTo>
                <a:lnTo>
                  <a:pt x="175641" y="187325"/>
                </a:lnTo>
                <a:lnTo>
                  <a:pt x="61340" y="187325"/>
                </a:lnTo>
                <a:lnTo>
                  <a:pt x="61340" y="290829"/>
                </a:lnTo>
                <a:lnTo>
                  <a:pt x="217678" y="290829"/>
                </a:lnTo>
                <a:lnTo>
                  <a:pt x="217678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755519" y="452119"/>
            <a:ext cx="353060" cy="350520"/>
          </a:xfrm>
          <a:custGeom>
            <a:avLst/>
            <a:gdLst/>
            <a:ahLst/>
            <a:cxnLst/>
            <a:rect l="l" t="t" r="r" b="b"/>
            <a:pathLst>
              <a:path w="353060" h="350520">
                <a:moveTo>
                  <a:pt x="69595" y="0"/>
                </a:moveTo>
                <a:lnTo>
                  <a:pt x="102107" y="0"/>
                </a:lnTo>
                <a:lnTo>
                  <a:pt x="176911" y="232790"/>
                </a:lnTo>
                <a:lnTo>
                  <a:pt x="249808" y="0"/>
                </a:lnTo>
                <a:lnTo>
                  <a:pt x="282320" y="0"/>
                </a:lnTo>
                <a:lnTo>
                  <a:pt x="352932" y="345313"/>
                </a:lnTo>
                <a:lnTo>
                  <a:pt x="293497" y="345313"/>
                </a:lnTo>
                <a:lnTo>
                  <a:pt x="257556" y="159512"/>
                </a:lnTo>
                <a:lnTo>
                  <a:pt x="188087" y="350012"/>
                </a:lnTo>
                <a:lnTo>
                  <a:pt x="166369" y="350012"/>
                </a:lnTo>
                <a:lnTo>
                  <a:pt x="96266" y="159512"/>
                </a:lnTo>
                <a:lnTo>
                  <a:pt x="59055" y="345313"/>
                </a:lnTo>
                <a:lnTo>
                  <a:pt x="0" y="345313"/>
                </a:lnTo>
                <a:lnTo>
                  <a:pt x="6959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040889" y="452119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4" h="345440">
                <a:moveTo>
                  <a:pt x="0" y="0"/>
                </a:moveTo>
                <a:lnTo>
                  <a:pt x="61341" y="0"/>
                </a:lnTo>
                <a:lnTo>
                  <a:pt x="61341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44626" y="452119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4" h="350520">
                <a:moveTo>
                  <a:pt x="0" y="0"/>
                </a:moveTo>
                <a:lnTo>
                  <a:pt x="29248" y="0"/>
                </a:lnTo>
                <a:lnTo>
                  <a:pt x="192722" y="208025"/>
                </a:lnTo>
                <a:lnTo>
                  <a:pt x="192722" y="0"/>
                </a:lnTo>
                <a:lnTo>
                  <a:pt x="251701" y="0"/>
                </a:lnTo>
                <a:lnTo>
                  <a:pt x="251701" y="350012"/>
                </a:lnTo>
                <a:lnTo>
                  <a:pt x="226453" y="350012"/>
                </a:lnTo>
                <a:lnTo>
                  <a:pt x="58737" y="131444"/>
                </a:lnTo>
                <a:lnTo>
                  <a:pt x="58737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139060" y="451612"/>
            <a:ext cx="288290" cy="346075"/>
          </a:xfrm>
          <a:custGeom>
            <a:avLst/>
            <a:gdLst/>
            <a:ahLst/>
            <a:cxnLst/>
            <a:rect l="l" t="t" r="r" b="b"/>
            <a:pathLst>
              <a:path w="288289" h="346075">
                <a:moveTo>
                  <a:pt x="8762" y="0"/>
                </a:moveTo>
                <a:lnTo>
                  <a:pt x="71119" y="508"/>
                </a:lnTo>
                <a:lnTo>
                  <a:pt x="141096" y="116839"/>
                </a:lnTo>
                <a:lnTo>
                  <a:pt x="218439" y="508"/>
                </a:lnTo>
                <a:lnTo>
                  <a:pt x="282701" y="508"/>
                </a:lnTo>
                <a:lnTo>
                  <a:pt x="172974" y="167512"/>
                </a:lnTo>
                <a:lnTo>
                  <a:pt x="288036" y="345821"/>
                </a:lnTo>
                <a:lnTo>
                  <a:pt x="221361" y="345821"/>
                </a:lnTo>
                <a:lnTo>
                  <a:pt x="139700" y="221741"/>
                </a:lnTo>
                <a:lnTo>
                  <a:pt x="64262" y="345821"/>
                </a:lnTo>
                <a:lnTo>
                  <a:pt x="0" y="345821"/>
                </a:lnTo>
                <a:lnTo>
                  <a:pt x="103886" y="166624"/>
                </a:lnTo>
                <a:lnTo>
                  <a:pt x="876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756029" y="449580"/>
            <a:ext cx="229235" cy="347980"/>
          </a:xfrm>
          <a:custGeom>
            <a:avLst/>
            <a:gdLst/>
            <a:ahLst/>
            <a:cxnLst/>
            <a:rect l="l" t="t" r="r" b="b"/>
            <a:pathLst>
              <a:path w="229235" h="347980">
                <a:moveTo>
                  <a:pt x="71881" y="0"/>
                </a:moveTo>
                <a:lnTo>
                  <a:pt x="142001" y="6207"/>
                </a:lnTo>
                <a:lnTo>
                  <a:pt x="190881" y="24892"/>
                </a:lnTo>
                <a:lnTo>
                  <a:pt x="219630" y="57102"/>
                </a:lnTo>
                <a:lnTo>
                  <a:pt x="229234" y="103505"/>
                </a:lnTo>
                <a:lnTo>
                  <a:pt x="223627" y="146298"/>
                </a:lnTo>
                <a:lnTo>
                  <a:pt x="206809" y="179583"/>
                </a:lnTo>
                <a:lnTo>
                  <a:pt x="178787" y="203357"/>
                </a:lnTo>
                <a:lnTo>
                  <a:pt x="139566" y="217622"/>
                </a:lnTo>
                <a:lnTo>
                  <a:pt x="89153" y="222377"/>
                </a:lnTo>
                <a:lnTo>
                  <a:pt x="83415" y="222279"/>
                </a:lnTo>
                <a:lnTo>
                  <a:pt x="76866" y="221980"/>
                </a:lnTo>
                <a:lnTo>
                  <a:pt x="69508" y="221466"/>
                </a:lnTo>
                <a:lnTo>
                  <a:pt x="61340" y="220725"/>
                </a:lnTo>
                <a:lnTo>
                  <a:pt x="61340" y="347853"/>
                </a:lnTo>
                <a:lnTo>
                  <a:pt x="0" y="347853"/>
                </a:lnTo>
                <a:lnTo>
                  <a:pt x="0" y="2540"/>
                </a:lnTo>
                <a:lnTo>
                  <a:pt x="29858" y="1393"/>
                </a:lnTo>
                <a:lnTo>
                  <a:pt x="51800" y="603"/>
                </a:lnTo>
                <a:lnTo>
                  <a:pt x="65811" y="146"/>
                </a:lnTo>
                <a:lnTo>
                  <a:pt x="718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472564" y="449580"/>
            <a:ext cx="229235" cy="347980"/>
          </a:xfrm>
          <a:custGeom>
            <a:avLst/>
            <a:gdLst/>
            <a:ahLst/>
            <a:cxnLst/>
            <a:rect l="l" t="t" r="r" b="b"/>
            <a:pathLst>
              <a:path w="229235" h="347980">
                <a:moveTo>
                  <a:pt x="71881" y="0"/>
                </a:moveTo>
                <a:lnTo>
                  <a:pt x="142001" y="6207"/>
                </a:lnTo>
                <a:lnTo>
                  <a:pt x="190880" y="24892"/>
                </a:lnTo>
                <a:lnTo>
                  <a:pt x="219630" y="57102"/>
                </a:lnTo>
                <a:lnTo>
                  <a:pt x="229234" y="103505"/>
                </a:lnTo>
                <a:lnTo>
                  <a:pt x="223627" y="146298"/>
                </a:lnTo>
                <a:lnTo>
                  <a:pt x="206809" y="179583"/>
                </a:lnTo>
                <a:lnTo>
                  <a:pt x="178787" y="203357"/>
                </a:lnTo>
                <a:lnTo>
                  <a:pt x="139566" y="217622"/>
                </a:lnTo>
                <a:lnTo>
                  <a:pt x="89153" y="222377"/>
                </a:lnTo>
                <a:lnTo>
                  <a:pt x="83415" y="222279"/>
                </a:lnTo>
                <a:lnTo>
                  <a:pt x="76866" y="221980"/>
                </a:lnTo>
                <a:lnTo>
                  <a:pt x="69508" y="221466"/>
                </a:lnTo>
                <a:lnTo>
                  <a:pt x="61340" y="220725"/>
                </a:lnTo>
                <a:lnTo>
                  <a:pt x="61340" y="347853"/>
                </a:lnTo>
                <a:lnTo>
                  <a:pt x="0" y="347853"/>
                </a:lnTo>
                <a:lnTo>
                  <a:pt x="0" y="2540"/>
                </a:lnTo>
                <a:lnTo>
                  <a:pt x="29858" y="1393"/>
                </a:lnTo>
                <a:lnTo>
                  <a:pt x="51800" y="603"/>
                </a:lnTo>
                <a:lnTo>
                  <a:pt x="65811" y="146"/>
                </a:lnTo>
                <a:lnTo>
                  <a:pt x="718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707257" y="44716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302" y="0"/>
                </a:moveTo>
                <a:lnTo>
                  <a:pt x="164718" y="0"/>
                </a:lnTo>
                <a:lnTo>
                  <a:pt x="303910" y="350266"/>
                </a:lnTo>
                <a:lnTo>
                  <a:pt x="236473" y="350266"/>
                </a:lnTo>
                <a:lnTo>
                  <a:pt x="210692" y="280288"/>
                </a:lnTo>
                <a:lnTo>
                  <a:pt x="92328" y="280288"/>
                </a:lnTo>
                <a:lnTo>
                  <a:pt x="68706" y="350266"/>
                </a:lnTo>
                <a:lnTo>
                  <a:pt x="0" y="350266"/>
                </a:lnTo>
                <a:lnTo>
                  <a:pt x="1383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31747" y="44716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5" h="350520">
                <a:moveTo>
                  <a:pt x="138239" y="0"/>
                </a:moveTo>
                <a:lnTo>
                  <a:pt x="164668" y="0"/>
                </a:lnTo>
                <a:lnTo>
                  <a:pt x="303860" y="350266"/>
                </a:lnTo>
                <a:lnTo>
                  <a:pt x="236423" y="350266"/>
                </a:lnTo>
                <a:lnTo>
                  <a:pt x="210642" y="280288"/>
                </a:lnTo>
                <a:lnTo>
                  <a:pt x="92240" y="280288"/>
                </a:lnTo>
                <a:lnTo>
                  <a:pt x="68643" y="350266"/>
                </a:lnTo>
                <a:lnTo>
                  <a:pt x="0" y="350266"/>
                </a:lnTo>
                <a:lnTo>
                  <a:pt x="13823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03859" y="44716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5" h="350520">
                <a:moveTo>
                  <a:pt x="138239" y="0"/>
                </a:moveTo>
                <a:lnTo>
                  <a:pt x="164655" y="0"/>
                </a:lnTo>
                <a:lnTo>
                  <a:pt x="303834" y="350266"/>
                </a:lnTo>
                <a:lnTo>
                  <a:pt x="236372" y="350266"/>
                </a:lnTo>
                <a:lnTo>
                  <a:pt x="210654" y="280288"/>
                </a:lnTo>
                <a:lnTo>
                  <a:pt x="92240" y="280288"/>
                </a:lnTo>
                <a:lnTo>
                  <a:pt x="68643" y="350266"/>
                </a:lnTo>
                <a:lnTo>
                  <a:pt x="0" y="350266"/>
                </a:lnTo>
                <a:lnTo>
                  <a:pt x="13823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438400" y="445769"/>
            <a:ext cx="302260" cy="351790"/>
          </a:xfrm>
          <a:custGeom>
            <a:avLst/>
            <a:gdLst/>
            <a:ahLst/>
            <a:cxnLst/>
            <a:rect l="l" t="t" r="r" b="b"/>
            <a:pathLst>
              <a:path w="302260" h="351790">
                <a:moveTo>
                  <a:pt x="147319" y="0"/>
                </a:moveTo>
                <a:lnTo>
                  <a:pt x="213534" y="11620"/>
                </a:lnTo>
                <a:lnTo>
                  <a:pt x="262127" y="46481"/>
                </a:lnTo>
                <a:lnTo>
                  <a:pt x="291957" y="102092"/>
                </a:lnTo>
                <a:lnTo>
                  <a:pt x="301879" y="175894"/>
                </a:lnTo>
                <a:lnTo>
                  <a:pt x="298448" y="213830"/>
                </a:lnTo>
                <a:lnTo>
                  <a:pt x="288147" y="247824"/>
                </a:lnTo>
                <a:lnTo>
                  <a:pt x="270964" y="277889"/>
                </a:lnTo>
                <a:lnTo>
                  <a:pt x="246887" y="304038"/>
                </a:lnTo>
                <a:lnTo>
                  <a:pt x="301879" y="304038"/>
                </a:lnTo>
                <a:lnTo>
                  <a:pt x="301879" y="351663"/>
                </a:lnTo>
                <a:lnTo>
                  <a:pt x="169799" y="351663"/>
                </a:lnTo>
                <a:lnTo>
                  <a:pt x="169799" y="307339"/>
                </a:lnTo>
                <a:lnTo>
                  <a:pt x="187565" y="290697"/>
                </a:lnTo>
                <a:lnTo>
                  <a:pt x="202390" y="274494"/>
                </a:lnTo>
                <a:lnTo>
                  <a:pt x="229786" y="227883"/>
                </a:lnTo>
                <a:lnTo>
                  <a:pt x="238251" y="175894"/>
                </a:lnTo>
                <a:lnTo>
                  <a:pt x="232562" y="122795"/>
                </a:lnTo>
                <a:lnTo>
                  <a:pt x="215503" y="84851"/>
                </a:lnTo>
                <a:lnTo>
                  <a:pt x="187084" y="62077"/>
                </a:lnTo>
                <a:lnTo>
                  <a:pt x="147319" y="54482"/>
                </a:lnTo>
                <a:lnTo>
                  <a:pt x="128222" y="56528"/>
                </a:lnTo>
                <a:lnTo>
                  <a:pt x="85217" y="87121"/>
                </a:lnTo>
                <a:lnTo>
                  <a:pt x="69040" y="125698"/>
                </a:lnTo>
                <a:lnTo>
                  <a:pt x="63626" y="175894"/>
                </a:lnTo>
                <a:lnTo>
                  <a:pt x="64889" y="193232"/>
                </a:lnTo>
                <a:lnTo>
                  <a:pt x="74985" y="230241"/>
                </a:lnTo>
                <a:lnTo>
                  <a:pt x="94396" y="268581"/>
                </a:lnTo>
                <a:lnTo>
                  <a:pt x="132080" y="307085"/>
                </a:lnTo>
                <a:lnTo>
                  <a:pt x="132080" y="351663"/>
                </a:lnTo>
                <a:lnTo>
                  <a:pt x="0" y="351663"/>
                </a:lnTo>
                <a:lnTo>
                  <a:pt x="0" y="304038"/>
                </a:lnTo>
                <a:lnTo>
                  <a:pt x="51435" y="304038"/>
                </a:lnTo>
                <a:lnTo>
                  <a:pt x="28932" y="277657"/>
                </a:lnTo>
                <a:lnTo>
                  <a:pt x="12858" y="247491"/>
                </a:lnTo>
                <a:lnTo>
                  <a:pt x="3214" y="213562"/>
                </a:lnTo>
                <a:lnTo>
                  <a:pt x="0" y="175894"/>
                </a:lnTo>
                <a:lnTo>
                  <a:pt x="2478" y="140440"/>
                </a:lnTo>
                <a:lnTo>
                  <a:pt x="22342" y="78007"/>
                </a:lnTo>
                <a:lnTo>
                  <a:pt x="61469" y="28717"/>
                </a:lnTo>
                <a:lnTo>
                  <a:pt x="115242" y="3190"/>
                </a:lnTo>
                <a:lnTo>
                  <a:pt x="14731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153789" y="445769"/>
            <a:ext cx="1965578" cy="3576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975986" y="594613"/>
            <a:ext cx="130810" cy="52705"/>
          </a:xfrm>
          <a:custGeom>
            <a:avLst/>
            <a:gdLst/>
            <a:ahLst/>
            <a:cxnLst/>
            <a:rect l="l" t="t" r="r" b="b"/>
            <a:pathLst>
              <a:path w="130810" h="52704">
                <a:moveTo>
                  <a:pt x="0" y="0"/>
                </a:moveTo>
                <a:lnTo>
                  <a:pt x="130428" y="0"/>
                </a:lnTo>
                <a:lnTo>
                  <a:pt x="130428" y="52577"/>
                </a:lnTo>
                <a:lnTo>
                  <a:pt x="0" y="5257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325745" y="55308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8" y="0"/>
                </a:moveTo>
                <a:lnTo>
                  <a:pt x="0" y="127380"/>
                </a:lnTo>
                <a:lnTo>
                  <a:pt x="83057" y="127380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263516" y="55308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9" y="0"/>
                </a:moveTo>
                <a:lnTo>
                  <a:pt x="0" y="127380"/>
                </a:lnTo>
                <a:lnTo>
                  <a:pt x="83058" y="127380"/>
                </a:lnTo>
                <a:lnTo>
                  <a:pt x="4152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948301" y="498855"/>
            <a:ext cx="185420" cy="251460"/>
          </a:xfrm>
          <a:custGeom>
            <a:avLst/>
            <a:gdLst/>
            <a:ahLst/>
            <a:cxnLst/>
            <a:rect l="l" t="t" r="r" b="b"/>
            <a:pathLst>
              <a:path w="185420" h="251459">
                <a:moveTo>
                  <a:pt x="93725" y="0"/>
                </a:moveTo>
                <a:lnTo>
                  <a:pt x="53070" y="8778"/>
                </a:lnTo>
                <a:lnTo>
                  <a:pt x="23749" y="35179"/>
                </a:lnTo>
                <a:lnTo>
                  <a:pt x="5921" y="74612"/>
                </a:lnTo>
                <a:lnTo>
                  <a:pt x="0" y="122809"/>
                </a:lnTo>
                <a:lnTo>
                  <a:pt x="1476" y="152360"/>
                </a:lnTo>
                <a:lnTo>
                  <a:pt x="13287" y="200175"/>
                </a:lnTo>
                <a:lnTo>
                  <a:pt x="36742" y="232775"/>
                </a:lnTo>
                <a:lnTo>
                  <a:pt x="91821" y="251206"/>
                </a:lnTo>
                <a:lnTo>
                  <a:pt x="113704" y="249060"/>
                </a:lnTo>
                <a:lnTo>
                  <a:pt x="148756" y="231864"/>
                </a:lnTo>
                <a:lnTo>
                  <a:pt x="172239" y="197996"/>
                </a:lnTo>
                <a:lnTo>
                  <a:pt x="183963" y="151030"/>
                </a:lnTo>
                <a:lnTo>
                  <a:pt x="185420" y="122809"/>
                </a:lnTo>
                <a:lnTo>
                  <a:pt x="179683" y="69062"/>
                </a:lnTo>
                <a:lnTo>
                  <a:pt x="162480" y="30686"/>
                </a:lnTo>
                <a:lnTo>
                  <a:pt x="133824" y="7669"/>
                </a:lnTo>
                <a:lnTo>
                  <a:pt x="9372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860160" y="452119"/>
            <a:ext cx="259715" cy="345440"/>
          </a:xfrm>
          <a:custGeom>
            <a:avLst/>
            <a:gdLst/>
            <a:ahLst/>
            <a:cxnLst/>
            <a:rect l="l" t="t" r="r" b="b"/>
            <a:pathLst>
              <a:path w="259714" h="345440">
                <a:moveTo>
                  <a:pt x="0" y="0"/>
                </a:moveTo>
                <a:lnTo>
                  <a:pt x="61340" y="0"/>
                </a:lnTo>
                <a:lnTo>
                  <a:pt x="61340" y="135127"/>
                </a:lnTo>
                <a:lnTo>
                  <a:pt x="198754" y="135127"/>
                </a:lnTo>
                <a:lnTo>
                  <a:pt x="198754" y="0"/>
                </a:lnTo>
                <a:lnTo>
                  <a:pt x="259206" y="0"/>
                </a:lnTo>
                <a:lnTo>
                  <a:pt x="259206" y="345313"/>
                </a:lnTo>
                <a:lnTo>
                  <a:pt x="198754" y="345313"/>
                </a:lnTo>
                <a:lnTo>
                  <a:pt x="198754" y="189864"/>
                </a:lnTo>
                <a:lnTo>
                  <a:pt x="61340" y="189864"/>
                </a:lnTo>
                <a:lnTo>
                  <a:pt x="61340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770373" y="452119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5" h="345440">
                <a:moveTo>
                  <a:pt x="0" y="0"/>
                </a:moveTo>
                <a:lnTo>
                  <a:pt x="61340" y="0"/>
                </a:lnTo>
                <a:lnTo>
                  <a:pt x="61340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494657" y="452119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79" h="345440">
                <a:moveTo>
                  <a:pt x="0" y="0"/>
                </a:moveTo>
                <a:lnTo>
                  <a:pt x="220471" y="0"/>
                </a:lnTo>
                <a:lnTo>
                  <a:pt x="220471" y="53975"/>
                </a:lnTo>
                <a:lnTo>
                  <a:pt x="61340" y="53975"/>
                </a:lnTo>
                <a:lnTo>
                  <a:pt x="61340" y="135127"/>
                </a:lnTo>
                <a:lnTo>
                  <a:pt x="175640" y="135127"/>
                </a:lnTo>
                <a:lnTo>
                  <a:pt x="175640" y="187325"/>
                </a:lnTo>
                <a:lnTo>
                  <a:pt x="61340" y="187325"/>
                </a:lnTo>
                <a:lnTo>
                  <a:pt x="61340" y="290829"/>
                </a:lnTo>
                <a:lnTo>
                  <a:pt x="217677" y="290829"/>
                </a:lnTo>
                <a:lnTo>
                  <a:pt x="217677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523357" y="447166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4" h="350520">
                <a:moveTo>
                  <a:pt x="135381" y="0"/>
                </a:moveTo>
                <a:lnTo>
                  <a:pt x="163702" y="0"/>
                </a:lnTo>
                <a:lnTo>
                  <a:pt x="300100" y="350266"/>
                </a:lnTo>
                <a:lnTo>
                  <a:pt x="229488" y="350266"/>
                </a:lnTo>
                <a:lnTo>
                  <a:pt x="148843" y="116967"/>
                </a:lnTo>
                <a:lnTo>
                  <a:pt x="69087" y="350266"/>
                </a:lnTo>
                <a:lnTo>
                  <a:pt x="0" y="350266"/>
                </a:lnTo>
                <a:lnTo>
                  <a:pt x="1353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216016" y="44716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303" y="0"/>
                </a:moveTo>
                <a:lnTo>
                  <a:pt x="164719" y="0"/>
                </a:lnTo>
                <a:lnTo>
                  <a:pt x="303911" y="350266"/>
                </a:lnTo>
                <a:lnTo>
                  <a:pt x="236474" y="350266"/>
                </a:lnTo>
                <a:lnTo>
                  <a:pt x="210693" y="280288"/>
                </a:lnTo>
                <a:lnTo>
                  <a:pt x="92329" y="280288"/>
                </a:lnTo>
                <a:lnTo>
                  <a:pt x="68707" y="350266"/>
                </a:lnTo>
                <a:lnTo>
                  <a:pt x="0" y="350266"/>
                </a:lnTo>
                <a:lnTo>
                  <a:pt x="13830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153789" y="44716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302" y="0"/>
                </a:moveTo>
                <a:lnTo>
                  <a:pt x="164719" y="0"/>
                </a:lnTo>
                <a:lnTo>
                  <a:pt x="303911" y="350266"/>
                </a:lnTo>
                <a:lnTo>
                  <a:pt x="236474" y="350266"/>
                </a:lnTo>
                <a:lnTo>
                  <a:pt x="210693" y="280288"/>
                </a:lnTo>
                <a:lnTo>
                  <a:pt x="92328" y="280288"/>
                </a:lnTo>
                <a:lnTo>
                  <a:pt x="68707" y="350266"/>
                </a:lnTo>
                <a:lnTo>
                  <a:pt x="0" y="350266"/>
                </a:lnTo>
                <a:lnTo>
                  <a:pt x="1383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886578" y="445769"/>
            <a:ext cx="309245" cy="358140"/>
          </a:xfrm>
          <a:custGeom>
            <a:avLst/>
            <a:gdLst/>
            <a:ahLst/>
            <a:cxnLst/>
            <a:rect l="l" t="t" r="r" b="b"/>
            <a:pathLst>
              <a:path w="309245" h="358140">
                <a:moveTo>
                  <a:pt x="156845" y="0"/>
                </a:moveTo>
                <a:lnTo>
                  <a:pt x="221408" y="11715"/>
                </a:lnTo>
                <a:lnTo>
                  <a:pt x="269494" y="46862"/>
                </a:lnTo>
                <a:lnTo>
                  <a:pt x="299275" y="102663"/>
                </a:lnTo>
                <a:lnTo>
                  <a:pt x="309245" y="175894"/>
                </a:lnTo>
                <a:lnTo>
                  <a:pt x="306695" y="213522"/>
                </a:lnTo>
                <a:lnTo>
                  <a:pt x="286259" y="278586"/>
                </a:lnTo>
                <a:lnTo>
                  <a:pt x="245800" y="328592"/>
                </a:lnTo>
                <a:lnTo>
                  <a:pt x="187698" y="354397"/>
                </a:lnTo>
                <a:lnTo>
                  <a:pt x="152146" y="357631"/>
                </a:lnTo>
                <a:lnTo>
                  <a:pt x="116591" y="354486"/>
                </a:lnTo>
                <a:lnTo>
                  <a:pt x="59580" y="329289"/>
                </a:lnTo>
                <a:lnTo>
                  <a:pt x="21431" y="280140"/>
                </a:lnTo>
                <a:lnTo>
                  <a:pt x="2381" y="214469"/>
                </a:lnTo>
                <a:lnTo>
                  <a:pt x="0" y="175894"/>
                </a:lnTo>
                <a:lnTo>
                  <a:pt x="2575" y="141204"/>
                </a:lnTo>
                <a:lnTo>
                  <a:pt x="23252" y="79204"/>
                </a:lnTo>
                <a:lnTo>
                  <a:pt x="64119" y="29200"/>
                </a:lnTo>
                <a:lnTo>
                  <a:pt x="121840" y="3240"/>
                </a:lnTo>
                <a:lnTo>
                  <a:pt x="15684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843782" y="1412773"/>
            <a:ext cx="4857750" cy="48577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0" y="2162555"/>
            <a:ext cx="3739907" cy="369874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850565" y="1532075"/>
            <a:ext cx="1583089" cy="3942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834339" y="1456690"/>
            <a:ext cx="159956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 b="0">
                <a:solidFill>
                  <a:srgbClr val="000000"/>
                </a:solidFill>
                <a:latin typeface="Trebuchet MS"/>
                <a:cs typeface="Trebuchet MS"/>
              </a:rPr>
              <a:t>αγιόκλιμα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3859" y="445769"/>
            <a:ext cx="3507308" cy="3563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816984" y="55308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8" y="0"/>
                </a:moveTo>
                <a:lnTo>
                  <a:pt x="0" y="127380"/>
                </a:lnTo>
                <a:lnTo>
                  <a:pt x="83057" y="127380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241437" y="55308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16" y="0"/>
                </a:moveTo>
                <a:lnTo>
                  <a:pt x="0" y="127380"/>
                </a:lnTo>
                <a:lnTo>
                  <a:pt x="83045" y="127380"/>
                </a:lnTo>
                <a:lnTo>
                  <a:pt x="415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13549" y="55308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16" y="0"/>
                </a:moveTo>
                <a:lnTo>
                  <a:pt x="0" y="127380"/>
                </a:lnTo>
                <a:lnTo>
                  <a:pt x="83032" y="127380"/>
                </a:lnTo>
                <a:lnTo>
                  <a:pt x="415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33016" y="503301"/>
            <a:ext cx="106933" cy="114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816480" y="503301"/>
            <a:ext cx="106933" cy="1148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420236" y="452119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5" h="350520">
                <a:moveTo>
                  <a:pt x="0" y="0"/>
                </a:moveTo>
                <a:lnTo>
                  <a:pt x="29210" y="0"/>
                </a:lnTo>
                <a:lnTo>
                  <a:pt x="192659" y="208025"/>
                </a:lnTo>
                <a:lnTo>
                  <a:pt x="192659" y="0"/>
                </a:lnTo>
                <a:lnTo>
                  <a:pt x="251587" y="0"/>
                </a:lnTo>
                <a:lnTo>
                  <a:pt x="251587" y="350012"/>
                </a:lnTo>
                <a:lnTo>
                  <a:pt x="226440" y="350012"/>
                </a:lnTo>
                <a:lnTo>
                  <a:pt x="58674" y="131444"/>
                </a:lnTo>
                <a:lnTo>
                  <a:pt x="58674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145917" y="452119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79" h="345440">
                <a:moveTo>
                  <a:pt x="0" y="0"/>
                </a:moveTo>
                <a:lnTo>
                  <a:pt x="220471" y="0"/>
                </a:lnTo>
                <a:lnTo>
                  <a:pt x="220471" y="53975"/>
                </a:lnTo>
                <a:lnTo>
                  <a:pt x="61340" y="53975"/>
                </a:lnTo>
                <a:lnTo>
                  <a:pt x="61340" y="135127"/>
                </a:lnTo>
                <a:lnTo>
                  <a:pt x="175641" y="135127"/>
                </a:lnTo>
                <a:lnTo>
                  <a:pt x="175641" y="187325"/>
                </a:lnTo>
                <a:lnTo>
                  <a:pt x="61340" y="187325"/>
                </a:lnTo>
                <a:lnTo>
                  <a:pt x="61340" y="290829"/>
                </a:lnTo>
                <a:lnTo>
                  <a:pt x="217678" y="290829"/>
                </a:lnTo>
                <a:lnTo>
                  <a:pt x="217678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755519" y="452119"/>
            <a:ext cx="353060" cy="350520"/>
          </a:xfrm>
          <a:custGeom>
            <a:avLst/>
            <a:gdLst/>
            <a:ahLst/>
            <a:cxnLst/>
            <a:rect l="l" t="t" r="r" b="b"/>
            <a:pathLst>
              <a:path w="353060" h="350520">
                <a:moveTo>
                  <a:pt x="69595" y="0"/>
                </a:moveTo>
                <a:lnTo>
                  <a:pt x="102107" y="0"/>
                </a:lnTo>
                <a:lnTo>
                  <a:pt x="176911" y="232790"/>
                </a:lnTo>
                <a:lnTo>
                  <a:pt x="249808" y="0"/>
                </a:lnTo>
                <a:lnTo>
                  <a:pt x="282320" y="0"/>
                </a:lnTo>
                <a:lnTo>
                  <a:pt x="352932" y="345313"/>
                </a:lnTo>
                <a:lnTo>
                  <a:pt x="293497" y="345313"/>
                </a:lnTo>
                <a:lnTo>
                  <a:pt x="257556" y="159512"/>
                </a:lnTo>
                <a:lnTo>
                  <a:pt x="188087" y="350012"/>
                </a:lnTo>
                <a:lnTo>
                  <a:pt x="166369" y="350012"/>
                </a:lnTo>
                <a:lnTo>
                  <a:pt x="96266" y="159512"/>
                </a:lnTo>
                <a:lnTo>
                  <a:pt x="59055" y="345313"/>
                </a:lnTo>
                <a:lnTo>
                  <a:pt x="0" y="345313"/>
                </a:lnTo>
                <a:lnTo>
                  <a:pt x="6959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040889" y="452119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4" h="345440">
                <a:moveTo>
                  <a:pt x="0" y="0"/>
                </a:moveTo>
                <a:lnTo>
                  <a:pt x="61341" y="0"/>
                </a:lnTo>
                <a:lnTo>
                  <a:pt x="61341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44626" y="452119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4" h="350520">
                <a:moveTo>
                  <a:pt x="0" y="0"/>
                </a:moveTo>
                <a:lnTo>
                  <a:pt x="29248" y="0"/>
                </a:lnTo>
                <a:lnTo>
                  <a:pt x="192722" y="208025"/>
                </a:lnTo>
                <a:lnTo>
                  <a:pt x="192722" y="0"/>
                </a:lnTo>
                <a:lnTo>
                  <a:pt x="251701" y="0"/>
                </a:lnTo>
                <a:lnTo>
                  <a:pt x="251701" y="350012"/>
                </a:lnTo>
                <a:lnTo>
                  <a:pt x="226453" y="350012"/>
                </a:lnTo>
                <a:lnTo>
                  <a:pt x="58737" y="131444"/>
                </a:lnTo>
                <a:lnTo>
                  <a:pt x="58737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139060" y="451612"/>
            <a:ext cx="288290" cy="346075"/>
          </a:xfrm>
          <a:custGeom>
            <a:avLst/>
            <a:gdLst/>
            <a:ahLst/>
            <a:cxnLst/>
            <a:rect l="l" t="t" r="r" b="b"/>
            <a:pathLst>
              <a:path w="288289" h="346075">
                <a:moveTo>
                  <a:pt x="8762" y="0"/>
                </a:moveTo>
                <a:lnTo>
                  <a:pt x="71119" y="508"/>
                </a:lnTo>
                <a:lnTo>
                  <a:pt x="141096" y="116839"/>
                </a:lnTo>
                <a:lnTo>
                  <a:pt x="218439" y="508"/>
                </a:lnTo>
                <a:lnTo>
                  <a:pt x="282701" y="508"/>
                </a:lnTo>
                <a:lnTo>
                  <a:pt x="172974" y="167512"/>
                </a:lnTo>
                <a:lnTo>
                  <a:pt x="288036" y="345821"/>
                </a:lnTo>
                <a:lnTo>
                  <a:pt x="221361" y="345821"/>
                </a:lnTo>
                <a:lnTo>
                  <a:pt x="139700" y="221741"/>
                </a:lnTo>
                <a:lnTo>
                  <a:pt x="64262" y="345821"/>
                </a:lnTo>
                <a:lnTo>
                  <a:pt x="0" y="345821"/>
                </a:lnTo>
                <a:lnTo>
                  <a:pt x="103886" y="166624"/>
                </a:lnTo>
                <a:lnTo>
                  <a:pt x="876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756029" y="449580"/>
            <a:ext cx="229235" cy="347980"/>
          </a:xfrm>
          <a:custGeom>
            <a:avLst/>
            <a:gdLst/>
            <a:ahLst/>
            <a:cxnLst/>
            <a:rect l="l" t="t" r="r" b="b"/>
            <a:pathLst>
              <a:path w="229235" h="347980">
                <a:moveTo>
                  <a:pt x="71881" y="0"/>
                </a:moveTo>
                <a:lnTo>
                  <a:pt x="142001" y="6207"/>
                </a:lnTo>
                <a:lnTo>
                  <a:pt x="190881" y="24892"/>
                </a:lnTo>
                <a:lnTo>
                  <a:pt x="219630" y="57102"/>
                </a:lnTo>
                <a:lnTo>
                  <a:pt x="229234" y="103505"/>
                </a:lnTo>
                <a:lnTo>
                  <a:pt x="223627" y="146298"/>
                </a:lnTo>
                <a:lnTo>
                  <a:pt x="206809" y="179583"/>
                </a:lnTo>
                <a:lnTo>
                  <a:pt x="178787" y="203357"/>
                </a:lnTo>
                <a:lnTo>
                  <a:pt x="139566" y="217622"/>
                </a:lnTo>
                <a:lnTo>
                  <a:pt x="89153" y="222377"/>
                </a:lnTo>
                <a:lnTo>
                  <a:pt x="83415" y="222279"/>
                </a:lnTo>
                <a:lnTo>
                  <a:pt x="76866" y="221980"/>
                </a:lnTo>
                <a:lnTo>
                  <a:pt x="69508" y="221466"/>
                </a:lnTo>
                <a:lnTo>
                  <a:pt x="61340" y="220725"/>
                </a:lnTo>
                <a:lnTo>
                  <a:pt x="61340" y="347853"/>
                </a:lnTo>
                <a:lnTo>
                  <a:pt x="0" y="347853"/>
                </a:lnTo>
                <a:lnTo>
                  <a:pt x="0" y="2540"/>
                </a:lnTo>
                <a:lnTo>
                  <a:pt x="29858" y="1393"/>
                </a:lnTo>
                <a:lnTo>
                  <a:pt x="51800" y="603"/>
                </a:lnTo>
                <a:lnTo>
                  <a:pt x="65811" y="146"/>
                </a:lnTo>
                <a:lnTo>
                  <a:pt x="718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472564" y="449580"/>
            <a:ext cx="229235" cy="347980"/>
          </a:xfrm>
          <a:custGeom>
            <a:avLst/>
            <a:gdLst/>
            <a:ahLst/>
            <a:cxnLst/>
            <a:rect l="l" t="t" r="r" b="b"/>
            <a:pathLst>
              <a:path w="229235" h="347980">
                <a:moveTo>
                  <a:pt x="71881" y="0"/>
                </a:moveTo>
                <a:lnTo>
                  <a:pt x="142001" y="6207"/>
                </a:lnTo>
                <a:lnTo>
                  <a:pt x="190880" y="24892"/>
                </a:lnTo>
                <a:lnTo>
                  <a:pt x="219630" y="57102"/>
                </a:lnTo>
                <a:lnTo>
                  <a:pt x="229234" y="103505"/>
                </a:lnTo>
                <a:lnTo>
                  <a:pt x="223627" y="146298"/>
                </a:lnTo>
                <a:lnTo>
                  <a:pt x="206809" y="179583"/>
                </a:lnTo>
                <a:lnTo>
                  <a:pt x="178787" y="203357"/>
                </a:lnTo>
                <a:lnTo>
                  <a:pt x="139566" y="217622"/>
                </a:lnTo>
                <a:lnTo>
                  <a:pt x="89153" y="222377"/>
                </a:lnTo>
                <a:lnTo>
                  <a:pt x="83415" y="222279"/>
                </a:lnTo>
                <a:lnTo>
                  <a:pt x="76866" y="221980"/>
                </a:lnTo>
                <a:lnTo>
                  <a:pt x="69508" y="221466"/>
                </a:lnTo>
                <a:lnTo>
                  <a:pt x="61340" y="220725"/>
                </a:lnTo>
                <a:lnTo>
                  <a:pt x="61340" y="347853"/>
                </a:lnTo>
                <a:lnTo>
                  <a:pt x="0" y="347853"/>
                </a:lnTo>
                <a:lnTo>
                  <a:pt x="0" y="2540"/>
                </a:lnTo>
                <a:lnTo>
                  <a:pt x="29858" y="1393"/>
                </a:lnTo>
                <a:lnTo>
                  <a:pt x="51800" y="603"/>
                </a:lnTo>
                <a:lnTo>
                  <a:pt x="65811" y="146"/>
                </a:lnTo>
                <a:lnTo>
                  <a:pt x="718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707257" y="44716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302" y="0"/>
                </a:moveTo>
                <a:lnTo>
                  <a:pt x="164718" y="0"/>
                </a:lnTo>
                <a:lnTo>
                  <a:pt x="303910" y="350266"/>
                </a:lnTo>
                <a:lnTo>
                  <a:pt x="236473" y="350266"/>
                </a:lnTo>
                <a:lnTo>
                  <a:pt x="210692" y="280288"/>
                </a:lnTo>
                <a:lnTo>
                  <a:pt x="92328" y="280288"/>
                </a:lnTo>
                <a:lnTo>
                  <a:pt x="68706" y="350266"/>
                </a:lnTo>
                <a:lnTo>
                  <a:pt x="0" y="350266"/>
                </a:lnTo>
                <a:lnTo>
                  <a:pt x="1383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31747" y="44716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5" h="350520">
                <a:moveTo>
                  <a:pt x="138239" y="0"/>
                </a:moveTo>
                <a:lnTo>
                  <a:pt x="164668" y="0"/>
                </a:lnTo>
                <a:lnTo>
                  <a:pt x="303860" y="350266"/>
                </a:lnTo>
                <a:lnTo>
                  <a:pt x="236423" y="350266"/>
                </a:lnTo>
                <a:lnTo>
                  <a:pt x="210642" y="280288"/>
                </a:lnTo>
                <a:lnTo>
                  <a:pt x="92240" y="280288"/>
                </a:lnTo>
                <a:lnTo>
                  <a:pt x="68643" y="350266"/>
                </a:lnTo>
                <a:lnTo>
                  <a:pt x="0" y="350266"/>
                </a:lnTo>
                <a:lnTo>
                  <a:pt x="13823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03859" y="44716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5" h="350520">
                <a:moveTo>
                  <a:pt x="138239" y="0"/>
                </a:moveTo>
                <a:lnTo>
                  <a:pt x="164655" y="0"/>
                </a:lnTo>
                <a:lnTo>
                  <a:pt x="303834" y="350266"/>
                </a:lnTo>
                <a:lnTo>
                  <a:pt x="236372" y="350266"/>
                </a:lnTo>
                <a:lnTo>
                  <a:pt x="210654" y="280288"/>
                </a:lnTo>
                <a:lnTo>
                  <a:pt x="92240" y="280288"/>
                </a:lnTo>
                <a:lnTo>
                  <a:pt x="68643" y="350266"/>
                </a:lnTo>
                <a:lnTo>
                  <a:pt x="0" y="350266"/>
                </a:lnTo>
                <a:lnTo>
                  <a:pt x="13823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438400" y="445769"/>
            <a:ext cx="302260" cy="351790"/>
          </a:xfrm>
          <a:custGeom>
            <a:avLst/>
            <a:gdLst/>
            <a:ahLst/>
            <a:cxnLst/>
            <a:rect l="l" t="t" r="r" b="b"/>
            <a:pathLst>
              <a:path w="302260" h="351790">
                <a:moveTo>
                  <a:pt x="147319" y="0"/>
                </a:moveTo>
                <a:lnTo>
                  <a:pt x="213534" y="11620"/>
                </a:lnTo>
                <a:lnTo>
                  <a:pt x="262127" y="46481"/>
                </a:lnTo>
                <a:lnTo>
                  <a:pt x="291957" y="102092"/>
                </a:lnTo>
                <a:lnTo>
                  <a:pt x="301879" y="175894"/>
                </a:lnTo>
                <a:lnTo>
                  <a:pt x="298448" y="213830"/>
                </a:lnTo>
                <a:lnTo>
                  <a:pt x="288147" y="247824"/>
                </a:lnTo>
                <a:lnTo>
                  <a:pt x="270964" y="277889"/>
                </a:lnTo>
                <a:lnTo>
                  <a:pt x="246887" y="304038"/>
                </a:lnTo>
                <a:lnTo>
                  <a:pt x="301879" y="304038"/>
                </a:lnTo>
                <a:lnTo>
                  <a:pt x="301879" y="351663"/>
                </a:lnTo>
                <a:lnTo>
                  <a:pt x="169799" y="351663"/>
                </a:lnTo>
                <a:lnTo>
                  <a:pt x="169799" y="307339"/>
                </a:lnTo>
                <a:lnTo>
                  <a:pt x="187565" y="290697"/>
                </a:lnTo>
                <a:lnTo>
                  <a:pt x="202390" y="274494"/>
                </a:lnTo>
                <a:lnTo>
                  <a:pt x="229786" y="227883"/>
                </a:lnTo>
                <a:lnTo>
                  <a:pt x="238251" y="175894"/>
                </a:lnTo>
                <a:lnTo>
                  <a:pt x="232562" y="122795"/>
                </a:lnTo>
                <a:lnTo>
                  <a:pt x="215503" y="84851"/>
                </a:lnTo>
                <a:lnTo>
                  <a:pt x="187084" y="62077"/>
                </a:lnTo>
                <a:lnTo>
                  <a:pt x="147319" y="54482"/>
                </a:lnTo>
                <a:lnTo>
                  <a:pt x="128222" y="56528"/>
                </a:lnTo>
                <a:lnTo>
                  <a:pt x="85217" y="87121"/>
                </a:lnTo>
                <a:lnTo>
                  <a:pt x="69040" y="125698"/>
                </a:lnTo>
                <a:lnTo>
                  <a:pt x="63626" y="175894"/>
                </a:lnTo>
                <a:lnTo>
                  <a:pt x="64889" y="193232"/>
                </a:lnTo>
                <a:lnTo>
                  <a:pt x="74985" y="230241"/>
                </a:lnTo>
                <a:lnTo>
                  <a:pt x="94396" y="268581"/>
                </a:lnTo>
                <a:lnTo>
                  <a:pt x="132080" y="307085"/>
                </a:lnTo>
                <a:lnTo>
                  <a:pt x="132080" y="351663"/>
                </a:lnTo>
                <a:lnTo>
                  <a:pt x="0" y="351663"/>
                </a:lnTo>
                <a:lnTo>
                  <a:pt x="0" y="304038"/>
                </a:lnTo>
                <a:lnTo>
                  <a:pt x="51435" y="304038"/>
                </a:lnTo>
                <a:lnTo>
                  <a:pt x="28932" y="277657"/>
                </a:lnTo>
                <a:lnTo>
                  <a:pt x="12858" y="247491"/>
                </a:lnTo>
                <a:lnTo>
                  <a:pt x="3214" y="213562"/>
                </a:lnTo>
                <a:lnTo>
                  <a:pt x="0" y="175894"/>
                </a:lnTo>
                <a:lnTo>
                  <a:pt x="2478" y="140440"/>
                </a:lnTo>
                <a:lnTo>
                  <a:pt x="22342" y="78007"/>
                </a:lnTo>
                <a:lnTo>
                  <a:pt x="61469" y="28717"/>
                </a:lnTo>
                <a:lnTo>
                  <a:pt x="115242" y="3190"/>
                </a:lnTo>
                <a:lnTo>
                  <a:pt x="14731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153789" y="445769"/>
            <a:ext cx="1965578" cy="3576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975986" y="594613"/>
            <a:ext cx="130810" cy="52705"/>
          </a:xfrm>
          <a:custGeom>
            <a:avLst/>
            <a:gdLst/>
            <a:ahLst/>
            <a:cxnLst/>
            <a:rect l="l" t="t" r="r" b="b"/>
            <a:pathLst>
              <a:path w="130810" h="52704">
                <a:moveTo>
                  <a:pt x="0" y="0"/>
                </a:moveTo>
                <a:lnTo>
                  <a:pt x="130428" y="0"/>
                </a:lnTo>
                <a:lnTo>
                  <a:pt x="130428" y="52577"/>
                </a:lnTo>
                <a:lnTo>
                  <a:pt x="0" y="5257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325745" y="55308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8" y="0"/>
                </a:moveTo>
                <a:lnTo>
                  <a:pt x="0" y="127380"/>
                </a:lnTo>
                <a:lnTo>
                  <a:pt x="83057" y="127380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263516" y="55308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9" y="0"/>
                </a:moveTo>
                <a:lnTo>
                  <a:pt x="0" y="127380"/>
                </a:lnTo>
                <a:lnTo>
                  <a:pt x="83058" y="127380"/>
                </a:lnTo>
                <a:lnTo>
                  <a:pt x="4152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948301" y="498855"/>
            <a:ext cx="185420" cy="251460"/>
          </a:xfrm>
          <a:custGeom>
            <a:avLst/>
            <a:gdLst/>
            <a:ahLst/>
            <a:cxnLst/>
            <a:rect l="l" t="t" r="r" b="b"/>
            <a:pathLst>
              <a:path w="185420" h="251459">
                <a:moveTo>
                  <a:pt x="93725" y="0"/>
                </a:moveTo>
                <a:lnTo>
                  <a:pt x="53070" y="8778"/>
                </a:lnTo>
                <a:lnTo>
                  <a:pt x="23749" y="35179"/>
                </a:lnTo>
                <a:lnTo>
                  <a:pt x="5921" y="74612"/>
                </a:lnTo>
                <a:lnTo>
                  <a:pt x="0" y="122809"/>
                </a:lnTo>
                <a:lnTo>
                  <a:pt x="1476" y="152360"/>
                </a:lnTo>
                <a:lnTo>
                  <a:pt x="13287" y="200175"/>
                </a:lnTo>
                <a:lnTo>
                  <a:pt x="36742" y="232775"/>
                </a:lnTo>
                <a:lnTo>
                  <a:pt x="91821" y="251206"/>
                </a:lnTo>
                <a:lnTo>
                  <a:pt x="113704" y="249060"/>
                </a:lnTo>
                <a:lnTo>
                  <a:pt x="148756" y="231864"/>
                </a:lnTo>
                <a:lnTo>
                  <a:pt x="172239" y="197996"/>
                </a:lnTo>
                <a:lnTo>
                  <a:pt x="183963" y="151030"/>
                </a:lnTo>
                <a:lnTo>
                  <a:pt x="185420" y="122809"/>
                </a:lnTo>
                <a:lnTo>
                  <a:pt x="179683" y="69062"/>
                </a:lnTo>
                <a:lnTo>
                  <a:pt x="162480" y="30686"/>
                </a:lnTo>
                <a:lnTo>
                  <a:pt x="133824" y="7669"/>
                </a:lnTo>
                <a:lnTo>
                  <a:pt x="9372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860160" y="452119"/>
            <a:ext cx="259715" cy="345440"/>
          </a:xfrm>
          <a:custGeom>
            <a:avLst/>
            <a:gdLst/>
            <a:ahLst/>
            <a:cxnLst/>
            <a:rect l="l" t="t" r="r" b="b"/>
            <a:pathLst>
              <a:path w="259714" h="345440">
                <a:moveTo>
                  <a:pt x="0" y="0"/>
                </a:moveTo>
                <a:lnTo>
                  <a:pt x="61340" y="0"/>
                </a:lnTo>
                <a:lnTo>
                  <a:pt x="61340" y="135127"/>
                </a:lnTo>
                <a:lnTo>
                  <a:pt x="198754" y="135127"/>
                </a:lnTo>
                <a:lnTo>
                  <a:pt x="198754" y="0"/>
                </a:lnTo>
                <a:lnTo>
                  <a:pt x="259206" y="0"/>
                </a:lnTo>
                <a:lnTo>
                  <a:pt x="259206" y="345313"/>
                </a:lnTo>
                <a:lnTo>
                  <a:pt x="198754" y="345313"/>
                </a:lnTo>
                <a:lnTo>
                  <a:pt x="198754" y="189864"/>
                </a:lnTo>
                <a:lnTo>
                  <a:pt x="61340" y="189864"/>
                </a:lnTo>
                <a:lnTo>
                  <a:pt x="61340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770373" y="452119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5" h="345440">
                <a:moveTo>
                  <a:pt x="0" y="0"/>
                </a:moveTo>
                <a:lnTo>
                  <a:pt x="61340" y="0"/>
                </a:lnTo>
                <a:lnTo>
                  <a:pt x="61340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494657" y="452119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79" h="345440">
                <a:moveTo>
                  <a:pt x="0" y="0"/>
                </a:moveTo>
                <a:lnTo>
                  <a:pt x="220471" y="0"/>
                </a:lnTo>
                <a:lnTo>
                  <a:pt x="220471" y="53975"/>
                </a:lnTo>
                <a:lnTo>
                  <a:pt x="61340" y="53975"/>
                </a:lnTo>
                <a:lnTo>
                  <a:pt x="61340" y="135127"/>
                </a:lnTo>
                <a:lnTo>
                  <a:pt x="175640" y="135127"/>
                </a:lnTo>
                <a:lnTo>
                  <a:pt x="175640" y="187325"/>
                </a:lnTo>
                <a:lnTo>
                  <a:pt x="61340" y="187325"/>
                </a:lnTo>
                <a:lnTo>
                  <a:pt x="61340" y="290829"/>
                </a:lnTo>
                <a:lnTo>
                  <a:pt x="217677" y="290829"/>
                </a:lnTo>
                <a:lnTo>
                  <a:pt x="217677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523357" y="447166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4" h="350520">
                <a:moveTo>
                  <a:pt x="135381" y="0"/>
                </a:moveTo>
                <a:lnTo>
                  <a:pt x="163702" y="0"/>
                </a:lnTo>
                <a:lnTo>
                  <a:pt x="300100" y="350266"/>
                </a:lnTo>
                <a:lnTo>
                  <a:pt x="229488" y="350266"/>
                </a:lnTo>
                <a:lnTo>
                  <a:pt x="148843" y="116967"/>
                </a:lnTo>
                <a:lnTo>
                  <a:pt x="69087" y="350266"/>
                </a:lnTo>
                <a:lnTo>
                  <a:pt x="0" y="350266"/>
                </a:lnTo>
                <a:lnTo>
                  <a:pt x="1353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216016" y="44716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303" y="0"/>
                </a:moveTo>
                <a:lnTo>
                  <a:pt x="164719" y="0"/>
                </a:lnTo>
                <a:lnTo>
                  <a:pt x="303911" y="350266"/>
                </a:lnTo>
                <a:lnTo>
                  <a:pt x="236474" y="350266"/>
                </a:lnTo>
                <a:lnTo>
                  <a:pt x="210693" y="280288"/>
                </a:lnTo>
                <a:lnTo>
                  <a:pt x="92329" y="280288"/>
                </a:lnTo>
                <a:lnTo>
                  <a:pt x="68707" y="350266"/>
                </a:lnTo>
                <a:lnTo>
                  <a:pt x="0" y="350266"/>
                </a:lnTo>
                <a:lnTo>
                  <a:pt x="13830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153789" y="44716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302" y="0"/>
                </a:moveTo>
                <a:lnTo>
                  <a:pt x="164719" y="0"/>
                </a:lnTo>
                <a:lnTo>
                  <a:pt x="303911" y="350266"/>
                </a:lnTo>
                <a:lnTo>
                  <a:pt x="236474" y="350266"/>
                </a:lnTo>
                <a:lnTo>
                  <a:pt x="210693" y="280288"/>
                </a:lnTo>
                <a:lnTo>
                  <a:pt x="92328" y="280288"/>
                </a:lnTo>
                <a:lnTo>
                  <a:pt x="68707" y="350266"/>
                </a:lnTo>
                <a:lnTo>
                  <a:pt x="0" y="350266"/>
                </a:lnTo>
                <a:lnTo>
                  <a:pt x="1383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886578" y="445769"/>
            <a:ext cx="309245" cy="358140"/>
          </a:xfrm>
          <a:custGeom>
            <a:avLst/>
            <a:gdLst/>
            <a:ahLst/>
            <a:cxnLst/>
            <a:rect l="l" t="t" r="r" b="b"/>
            <a:pathLst>
              <a:path w="309245" h="358140">
                <a:moveTo>
                  <a:pt x="156845" y="0"/>
                </a:moveTo>
                <a:lnTo>
                  <a:pt x="221408" y="11715"/>
                </a:lnTo>
                <a:lnTo>
                  <a:pt x="269494" y="46862"/>
                </a:lnTo>
                <a:lnTo>
                  <a:pt x="299275" y="102663"/>
                </a:lnTo>
                <a:lnTo>
                  <a:pt x="309245" y="175894"/>
                </a:lnTo>
                <a:lnTo>
                  <a:pt x="306695" y="213522"/>
                </a:lnTo>
                <a:lnTo>
                  <a:pt x="286259" y="278586"/>
                </a:lnTo>
                <a:lnTo>
                  <a:pt x="245800" y="328592"/>
                </a:lnTo>
                <a:lnTo>
                  <a:pt x="187698" y="354397"/>
                </a:lnTo>
                <a:lnTo>
                  <a:pt x="152146" y="357631"/>
                </a:lnTo>
                <a:lnTo>
                  <a:pt x="116591" y="354486"/>
                </a:lnTo>
                <a:lnTo>
                  <a:pt x="59580" y="329289"/>
                </a:lnTo>
                <a:lnTo>
                  <a:pt x="21431" y="280140"/>
                </a:lnTo>
                <a:lnTo>
                  <a:pt x="2381" y="214469"/>
                </a:lnTo>
                <a:lnTo>
                  <a:pt x="0" y="175894"/>
                </a:lnTo>
                <a:lnTo>
                  <a:pt x="2575" y="141204"/>
                </a:lnTo>
                <a:lnTo>
                  <a:pt x="23252" y="79204"/>
                </a:lnTo>
                <a:lnTo>
                  <a:pt x="64119" y="29200"/>
                </a:lnTo>
                <a:lnTo>
                  <a:pt x="121840" y="3240"/>
                </a:lnTo>
                <a:lnTo>
                  <a:pt x="15684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11962" y="934745"/>
            <a:ext cx="7200010" cy="54000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073652" y="6257542"/>
            <a:ext cx="1748027" cy="5821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346191" y="6257542"/>
            <a:ext cx="580643" cy="5821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451347" y="6257542"/>
            <a:ext cx="777239" cy="5821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753100" y="6257542"/>
            <a:ext cx="2442972" cy="58216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7720583" y="6257542"/>
            <a:ext cx="583692" cy="5821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4291329" y="6358839"/>
            <a:ext cx="3672204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latin typeface="Trebuchet MS"/>
                <a:cs typeface="Trebuchet MS"/>
              </a:rPr>
              <a:t>Ρολογιά </a:t>
            </a:r>
            <a:r>
              <a:rPr dirty="0" sz="2800" spc="-5">
                <a:latin typeface="Trebuchet MS"/>
                <a:cs typeface="Trebuchet MS"/>
              </a:rPr>
              <a:t>ή</a:t>
            </a:r>
            <a:r>
              <a:rPr dirty="0" sz="2800" spc="-60">
                <a:latin typeface="Trebuchet MS"/>
                <a:cs typeface="Trebuchet MS"/>
              </a:rPr>
              <a:t> </a:t>
            </a:r>
            <a:r>
              <a:rPr dirty="0" sz="2800" spc="-5">
                <a:latin typeface="Trebuchet MS"/>
                <a:cs typeface="Trebuchet MS"/>
              </a:rPr>
              <a:t>πασσιφλόρα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3859" y="445769"/>
            <a:ext cx="3507308" cy="3563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816984" y="55308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8" y="0"/>
                </a:moveTo>
                <a:lnTo>
                  <a:pt x="0" y="127380"/>
                </a:lnTo>
                <a:lnTo>
                  <a:pt x="83057" y="127380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241437" y="55308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16" y="0"/>
                </a:moveTo>
                <a:lnTo>
                  <a:pt x="0" y="127380"/>
                </a:lnTo>
                <a:lnTo>
                  <a:pt x="83045" y="127380"/>
                </a:lnTo>
                <a:lnTo>
                  <a:pt x="415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13549" y="55308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4" h="127634">
                <a:moveTo>
                  <a:pt x="41516" y="0"/>
                </a:moveTo>
                <a:lnTo>
                  <a:pt x="0" y="127380"/>
                </a:lnTo>
                <a:lnTo>
                  <a:pt x="83032" y="127380"/>
                </a:lnTo>
                <a:lnTo>
                  <a:pt x="415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33016" y="503301"/>
            <a:ext cx="106933" cy="114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816480" y="503301"/>
            <a:ext cx="106933" cy="1148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420236" y="452119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5" h="350520">
                <a:moveTo>
                  <a:pt x="0" y="0"/>
                </a:moveTo>
                <a:lnTo>
                  <a:pt x="29210" y="0"/>
                </a:lnTo>
                <a:lnTo>
                  <a:pt x="192659" y="208025"/>
                </a:lnTo>
                <a:lnTo>
                  <a:pt x="192659" y="0"/>
                </a:lnTo>
                <a:lnTo>
                  <a:pt x="251587" y="0"/>
                </a:lnTo>
                <a:lnTo>
                  <a:pt x="251587" y="350012"/>
                </a:lnTo>
                <a:lnTo>
                  <a:pt x="226440" y="350012"/>
                </a:lnTo>
                <a:lnTo>
                  <a:pt x="58674" y="131444"/>
                </a:lnTo>
                <a:lnTo>
                  <a:pt x="58674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145917" y="452119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79" h="345440">
                <a:moveTo>
                  <a:pt x="0" y="0"/>
                </a:moveTo>
                <a:lnTo>
                  <a:pt x="220471" y="0"/>
                </a:lnTo>
                <a:lnTo>
                  <a:pt x="220471" y="53975"/>
                </a:lnTo>
                <a:lnTo>
                  <a:pt x="61340" y="53975"/>
                </a:lnTo>
                <a:lnTo>
                  <a:pt x="61340" y="135127"/>
                </a:lnTo>
                <a:lnTo>
                  <a:pt x="175641" y="135127"/>
                </a:lnTo>
                <a:lnTo>
                  <a:pt x="175641" y="187325"/>
                </a:lnTo>
                <a:lnTo>
                  <a:pt x="61340" y="187325"/>
                </a:lnTo>
                <a:lnTo>
                  <a:pt x="61340" y="290829"/>
                </a:lnTo>
                <a:lnTo>
                  <a:pt x="217678" y="290829"/>
                </a:lnTo>
                <a:lnTo>
                  <a:pt x="217678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755519" y="452119"/>
            <a:ext cx="353060" cy="350520"/>
          </a:xfrm>
          <a:custGeom>
            <a:avLst/>
            <a:gdLst/>
            <a:ahLst/>
            <a:cxnLst/>
            <a:rect l="l" t="t" r="r" b="b"/>
            <a:pathLst>
              <a:path w="353060" h="350520">
                <a:moveTo>
                  <a:pt x="69595" y="0"/>
                </a:moveTo>
                <a:lnTo>
                  <a:pt x="102107" y="0"/>
                </a:lnTo>
                <a:lnTo>
                  <a:pt x="176911" y="232790"/>
                </a:lnTo>
                <a:lnTo>
                  <a:pt x="249808" y="0"/>
                </a:lnTo>
                <a:lnTo>
                  <a:pt x="282320" y="0"/>
                </a:lnTo>
                <a:lnTo>
                  <a:pt x="352932" y="345313"/>
                </a:lnTo>
                <a:lnTo>
                  <a:pt x="293497" y="345313"/>
                </a:lnTo>
                <a:lnTo>
                  <a:pt x="257556" y="159512"/>
                </a:lnTo>
                <a:lnTo>
                  <a:pt x="188087" y="350012"/>
                </a:lnTo>
                <a:lnTo>
                  <a:pt x="166369" y="350012"/>
                </a:lnTo>
                <a:lnTo>
                  <a:pt x="96266" y="159512"/>
                </a:lnTo>
                <a:lnTo>
                  <a:pt x="59055" y="345313"/>
                </a:lnTo>
                <a:lnTo>
                  <a:pt x="0" y="345313"/>
                </a:lnTo>
                <a:lnTo>
                  <a:pt x="6959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040889" y="452119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4" h="345440">
                <a:moveTo>
                  <a:pt x="0" y="0"/>
                </a:moveTo>
                <a:lnTo>
                  <a:pt x="61341" y="0"/>
                </a:lnTo>
                <a:lnTo>
                  <a:pt x="61341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44626" y="452119"/>
            <a:ext cx="252095" cy="350520"/>
          </a:xfrm>
          <a:custGeom>
            <a:avLst/>
            <a:gdLst/>
            <a:ahLst/>
            <a:cxnLst/>
            <a:rect l="l" t="t" r="r" b="b"/>
            <a:pathLst>
              <a:path w="252094" h="350520">
                <a:moveTo>
                  <a:pt x="0" y="0"/>
                </a:moveTo>
                <a:lnTo>
                  <a:pt x="29248" y="0"/>
                </a:lnTo>
                <a:lnTo>
                  <a:pt x="192722" y="208025"/>
                </a:lnTo>
                <a:lnTo>
                  <a:pt x="192722" y="0"/>
                </a:lnTo>
                <a:lnTo>
                  <a:pt x="251701" y="0"/>
                </a:lnTo>
                <a:lnTo>
                  <a:pt x="251701" y="350012"/>
                </a:lnTo>
                <a:lnTo>
                  <a:pt x="226453" y="350012"/>
                </a:lnTo>
                <a:lnTo>
                  <a:pt x="58737" y="131444"/>
                </a:lnTo>
                <a:lnTo>
                  <a:pt x="58737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139060" y="451612"/>
            <a:ext cx="288290" cy="346075"/>
          </a:xfrm>
          <a:custGeom>
            <a:avLst/>
            <a:gdLst/>
            <a:ahLst/>
            <a:cxnLst/>
            <a:rect l="l" t="t" r="r" b="b"/>
            <a:pathLst>
              <a:path w="288289" h="346075">
                <a:moveTo>
                  <a:pt x="8762" y="0"/>
                </a:moveTo>
                <a:lnTo>
                  <a:pt x="71119" y="508"/>
                </a:lnTo>
                <a:lnTo>
                  <a:pt x="141096" y="116839"/>
                </a:lnTo>
                <a:lnTo>
                  <a:pt x="218439" y="508"/>
                </a:lnTo>
                <a:lnTo>
                  <a:pt x="282701" y="508"/>
                </a:lnTo>
                <a:lnTo>
                  <a:pt x="172974" y="167512"/>
                </a:lnTo>
                <a:lnTo>
                  <a:pt x="288036" y="345821"/>
                </a:lnTo>
                <a:lnTo>
                  <a:pt x="221361" y="345821"/>
                </a:lnTo>
                <a:lnTo>
                  <a:pt x="139700" y="221741"/>
                </a:lnTo>
                <a:lnTo>
                  <a:pt x="64262" y="345821"/>
                </a:lnTo>
                <a:lnTo>
                  <a:pt x="0" y="345821"/>
                </a:lnTo>
                <a:lnTo>
                  <a:pt x="103886" y="166624"/>
                </a:lnTo>
                <a:lnTo>
                  <a:pt x="876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756029" y="449580"/>
            <a:ext cx="229235" cy="347980"/>
          </a:xfrm>
          <a:custGeom>
            <a:avLst/>
            <a:gdLst/>
            <a:ahLst/>
            <a:cxnLst/>
            <a:rect l="l" t="t" r="r" b="b"/>
            <a:pathLst>
              <a:path w="229235" h="347980">
                <a:moveTo>
                  <a:pt x="71881" y="0"/>
                </a:moveTo>
                <a:lnTo>
                  <a:pt x="142001" y="6207"/>
                </a:lnTo>
                <a:lnTo>
                  <a:pt x="190881" y="24892"/>
                </a:lnTo>
                <a:lnTo>
                  <a:pt x="219630" y="57102"/>
                </a:lnTo>
                <a:lnTo>
                  <a:pt x="229234" y="103505"/>
                </a:lnTo>
                <a:lnTo>
                  <a:pt x="223627" y="146298"/>
                </a:lnTo>
                <a:lnTo>
                  <a:pt x="206809" y="179583"/>
                </a:lnTo>
                <a:lnTo>
                  <a:pt x="178787" y="203357"/>
                </a:lnTo>
                <a:lnTo>
                  <a:pt x="139566" y="217622"/>
                </a:lnTo>
                <a:lnTo>
                  <a:pt x="89153" y="222377"/>
                </a:lnTo>
                <a:lnTo>
                  <a:pt x="83415" y="222279"/>
                </a:lnTo>
                <a:lnTo>
                  <a:pt x="76866" y="221980"/>
                </a:lnTo>
                <a:lnTo>
                  <a:pt x="69508" y="221466"/>
                </a:lnTo>
                <a:lnTo>
                  <a:pt x="61340" y="220725"/>
                </a:lnTo>
                <a:lnTo>
                  <a:pt x="61340" y="347853"/>
                </a:lnTo>
                <a:lnTo>
                  <a:pt x="0" y="347853"/>
                </a:lnTo>
                <a:lnTo>
                  <a:pt x="0" y="2540"/>
                </a:lnTo>
                <a:lnTo>
                  <a:pt x="29858" y="1393"/>
                </a:lnTo>
                <a:lnTo>
                  <a:pt x="51800" y="603"/>
                </a:lnTo>
                <a:lnTo>
                  <a:pt x="65811" y="146"/>
                </a:lnTo>
                <a:lnTo>
                  <a:pt x="718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472564" y="449580"/>
            <a:ext cx="229235" cy="347980"/>
          </a:xfrm>
          <a:custGeom>
            <a:avLst/>
            <a:gdLst/>
            <a:ahLst/>
            <a:cxnLst/>
            <a:rect l="l" t="t" r="r" b="b"/>
            <a:pathLst>
              <a:path w="229235" h="347980">
                <a:moveTo>
                  <a:pt x="71881" y="0"/>
                </a:moveTo>
                <a:lnTo>
                  <a:pt x="142001" y="6207"/>
                </a:lnTo>
                <a:lnTo>
                  <a:pt x="190880" y="24892"/>
                </a:lnTo>
                <a:lnTo>
                  <a:pt x="219630" y="57102"/>
                </a:lnTo>
                <a:lnTo>
                  <a:pt x="229234" y="103505"/>
                </a:lnTo>
                <a:lnTo>
                  <a:pt x="223627" y="146298"/>
                </a:lnTo>
                <a:lnTo>
                  <a:pt x="206809" y="179583"/>
                </a:lnTo>
                <a:lnTo>
                  <a:pt x="178787" y="203357"/>
                </a:lnTo>
                <a:lnTo>
                  <a:pt x="139566" y="217622"/>
                </a:lnTo>
                <a:lnTo>
                  <a:pt x="89153" y="222377"/>
                </a:lnTo>
                <a:lnTo>
                  <a:pt x="83415" y="222279"/>
                </a:lnTo>
                <a:lnTo>
                  <a:pt x="76866" y="221980"/>
                </a:lnTo>
                <a:lnTo>
                  <a:pt x="69508" y="221466"/>
                </a:lnTo>
                <a:lnTo>
                  <a:pt x="61340" y="220725"/>
                </a:lnTo>
                <a:lnTo>
                  <a:pt x="61340" y="347853"/>
                </a:lnTo>
                <a:lnTo>
                  <a:pt x="0" y="347853"/>
                </a:lnTo>
                <a:lnTo>
                  <a:pt x="0" y="2540"/>
                </a:lnTo>
                <a:lnTo>
                  <a:pt x="29858" y="1393"/>
                </a:lnTo>
                <a:lnTo>
                  <a:pt x="51800" y="603"/>
                </a:lnTo>
                <a:lnTo>
                  <a:pt x="65811" y="146"/>
                </a:lnTo>
                <a:lnTo>
                  <a:pt x="718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707257" y="44716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302" y="0"/>
                </a:moveTo>
                <a:lnTo>
                  <a:pt x="164718" y="0"/>
                </a:lnTo>
                <a:lnTo>
                  <a:pt x="303910" y="350266"/>
                </a:lnTo>
                <a:lnTo>
                  <a:pt x="236473" y="350266"/>
                </a:lnTo>
                <a:lnTo>
                  <a:pt x="210692" y="280288"/>
                </a:lnTo>
                <a:lnTo>
                  <a:pt x="92328" y="280288"/>
                </a:lnTo>
                <a:lnTo>
                  <a:pt x="68706" y="350266"/>
                </a:lnTo>
                <a:lnTo>
                  <a:pt x="0" y="350266"/>
                </a:lnTo>
                <a:lnTo>
                  <a:pt x="1383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31747" y="44716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5" h="350520">
                <a:moveTo>
                  <a:pt x="138239" y="0"/>
                </a:moveTo>
                <a:lnTo>
                  <a:pt x="164668" y="0"/>
                </a:lnTo>
                <a:lnTo>
                  <a:pt x="303860" y="350266"/>
                </a:lnTo>
                <a:lnTo>
                  <a:pt x="236423" y="350266"/>
                </a:lnTo>
                <a:lnTo>
                  <a:pt x="210642" y="280288"/>
                </a:lnTo>
                <a:lnTo>
                  <a:pt x="92240" y="280288"/>
                </a:lnTo>
                <a:lnTo>
                  <a:pt x="68643" y="350266"/>
                </a:lnTo>
                <a:lnTo>
                  <a:pt x="0" y="350266"/>
                </a:lnTo>
                <a:lnTo>
                  <a:pt x="13823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03859" y="44716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5" h="350520">
                <a:moveTo>
                  <a:pt x="138239" y="0"/>
                </a:moveTo>
                <a:lnTo>
                  <a:pt x="164655" y="0"/>
                </a:lnTo>
                <a:lnTo>
                  <a:pt x="303834" y="350266"/>
                </a:lnTo>
                <a:lnTo>
                  <a:pt x="236372" y="350266"/>
                </a:lnTo>
                <a:lnTo>
                  <a:pt x="210654" y="280288"/>
                </a:lnTo>
                <a:lnTo>
                  <a:pt x="92240" y="280288"/>
                </a:lnTo>
                <a:lnTo>
                  <a:pt x="68643" y="350266"/>
                </a:lnTo>
                <a:lnTo>
                  <a:pt x="0" y="350266"/>
                </a:lnTo>
                <a:lnTo>
                  <a:pt x="13823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438400" y="445769"/>
            <a:ext cx="302260" cy="351790"/>
          </a:xfrm>
          <a:custGeom>
            <a:avLst/>
            <a:gdLst/>
            <a:ahLst/>
            <a:cxnLst/>
            <a:rect l="l" t="t" r="r" b="b"/>
            <a:pathLst>
              <a:path w="302260" h="351790">
                <a:moveTo>
                  <a:pt x="147319" y="0"/>
                </a:moveTo>
                <a:lnTo>
                  <a:pt x="213534" y="11620"/>
                </a:lnTo>
                <a:lnTo>
                  <a:pt x="262127" y="46481"/>
                </a:lnTo>
                <a:lnTo>
                  <a:pt x="291957" y="102092"/>
                </a:lnTo>
                <a:lnTo>
                  <a:pt x="301879" y="175894"/>
                </a:lnTo>
                <a:lnTo>
                  <a:pt x="298448" y="213830"/>
                </a:lnTo>
                <a:lnTo>
                  <a:pt x="288147" y="247824"/>
                </a:lnTo>
                <a:lnTo>
                  <a:pt x="270964" y="277889"/>
                </a:lnTo>
                <a:lnTo>
                  <a:pt x="246887" y="304038"/>
                </a:lnTo>
                <a:lnTo>
                  <a:pt x="301879" y="304038"/>
                </a:lnTo>
                <a:lnTo>
                  <a:pt x="301879" y="351663"/>
                </a:lnTo>
                <a:lnTo>
                  <a:pt x="169799" y="351663"/>
                </a:lnTo>
                <a:lnTo>
                  <a:pt x="169799" y="307339"/>
                </a:lnTo>
                <a:lnTo>
                  <a:pt x="187565" y="290697"/>
                </a:lnTo>
                <a:lnTo>
                  <a:pt x="202390" y="274494"/>
                </a:lnTo>
                <a:lnTo>
                  <a:pt x="229786" y="227883"/>
                </a:lnTo>
                <a:lnTo>
                  <a:pt x="238251" y="175894"/>
                </a:lnTo>
                <a:lnTo>
                  <a:pt x="232562" y="122795"/>
                </a:lnTo>
                <a:lnTo>
                  <a:pt x="215503" y="84851"/>
                </a:lnTo>
                <a:lnTo>
                  <a:pt x="187084" y="62077"/>
                </a:lnTo>
                <a:lnTo>
                  <a:pt x="147319" y="54482"/>
                </a:lnTo>
                <a:lnTo>
                  <a:pt x="128222" y="56528"/>
                </a:lnTo>
                <a:lnTo>
                  <a:pt x="85217" y="87121"/>
                </a:lnTo>
                <a:lnTo>
                  <a:pt x="69040" y="125698"/>
                </a:lnTo>
                <a:lnTo>
                  <a:pt x="63626" y="175894"/>
                </a:lnTo>
                <a:lnTo>
                  <a:pt x="64889" y="193232"/>
                </a:lnTo>
                <a:lnTo>
                  <a:pt x="74985" y="230241"/>
                </a:lnTo>
                <a:lnTo>
                  <a:pt x="94396" y="268581"/>
                </a:lnTo>
                <a:lnTo>
                  <a:pt x="132080" y="307085"/>
                </a:lnTo>
                <a:lnTo>
                  <a:pt x="132080" y="351663"/>
                </a:lnTo>
                <a:lnTo>
                  <a:pt x="0" y="351663"/>
                </a:lnTo>
                <a:lnTo>
                  <a:pt x="0" y="304038"/>
                </a:lnTo>
                <a:lnTo>
                  <a:pt x="51435" y="304038"/>
                </a:lnTo>
                <a:lnTo>
                  <a:pt x="28932" y="277657"/>
                </a:lnTo>
                <a:lnTo>
                  <a:pt x="12858" y="247491"/>
                </a:lnTo>
                <a:lnTo>
                  <a:pt x="3214" y="213562"/>
                </a:lnTo>
                <a:lnTo>
                  <a:pt x="0" y="175894"/>
                </a:lnTo>
                <a:lnTo>
                  <a:pt x="2478" y="140440"/>
                </a:lnTo>
                <a:lnTo>
                  <a:pt x="22342" y="78007"/>
                </a:lnTo>
                <a:lnTo>
                  <a:pt x="61469" y="28717"/>
                </a:lnTo>
                <a:lnTo>
                  <a:pt x="115242" y="3190"/>
                </a:lnTo>
                <a:lnTo>
                  <a:pt x="14731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153789" y="445769"/>
            <a:ext cx="1965578" cy="3576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975986" y="594613"/>
            <a:ext cx="130810" cy="52705"/>
          </a:xfrm>
          <a:custGeom>
            <a:avLst/>
            <a:gdLst/>
            <a:ahLst/>
            <a:cxnLst/>
            <a:rect l="l" t="t" r="r" b="b"/>
            <a:pathLst>
              <a:path w="130810" h="52704">
                <a:moveTo>
                  <a:pt x="0" y="0"/>
                </a:moveTo>
                <a:lnTo>
                  <a:pt x="130428" y="0"/>
                </a:lnTo>
                <a:lnTo>
                  <a:pt x="130428" y="52577"/>
                </a:lnTo>
                <a:lnTo>
                  <a:pt x="0" y="5257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325745" y="55308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8" y="0"/>
                </a:moveTo>
                <a:lnTo>
                  <a:pt x="0" y="127380"/>
                </a:lnTo>
                <a:lnTo>
                  <a:pt x="83057" y="127380"/>
                </a:lnTo>
                <a:lnTo>
                  <a:pt x="41528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263516" y="553084"/>
            <a:ext cx="83185" cy="127635"/>
          </a:xfrm>
          <a:custGeom>
            <a:avLst/>
            <a:gdLst/>
            <a:ahLst/>
            <a:cxnLst/>
            <a:rect l="l" t="t" r="r" b="b"/>
            <a:pathLst>
              <a:path w="83185" h="127634">
                <a:moveTo>
                  <a:pt x="41529" y="0"/>
                </a:moveTo>
                <a:lnTo>
                  <a:pt x="0" y="127380"/>
                </a:lnTo>
                <a:lnTo>
                  <a:pt x="83058" y="127380"/>
                </a:lnTo>
                <a:lnTo>
                  <a:pt x="41529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948301" y="498855"/>
            <a:ext cx="185420" cy="251460"/>
          </a:xfrm>
          <a:custGeom>
            <a:avLst/>
            <a:gdLst/>
            <a:ahLst/>
            <a:cxnLst/>
            <a:rect l="l" t="t" r="r" b="b"/>
            <a:pathLst>
              <a:path w="185420" h="251459">
                <a:moveTo>
                  <a:pt x="93725" y="0"/>
                </a:moveTo>
                <a:lnTo>
                  <a:pt x="53070" y="8778"/>
                </a:lnTo>
                <a:lnTo>
                  <a:pt x="23749" y="35179"/>
                </a:lnTo>
                <a:lnTo>
                  <a:pt x="5921" y="74612"/>
                </a:lnTo>
                <a:lnTo>
                  <a:pt x="0" y="122809"/>
                </a:lnTo>
                <a:lnTo>
                  <a:pt x="1476" y="152360"/>
                </a:lnTo>
                <a:lnTo>
                  <a:pt x="13287" y="200175"/>
                </a:lnTo>
                <a:lnTo>
                  <a:pt x="36742" y="232775"/>
                </a:lnTo>
                <a:lnTo>
                  <a:pt x="91821" y="251206"/>
                </a:lnTo>
                <a:lnTo>
                  <a:pt x="113704" y="249060"/>
                </a:lnTo>
                <a:lnTo>
                  <a:pt x="148756" y="231864"/>
                </a:lnTo>
                <a:lnTo>
                  <a:pt x="172239" y="197996"/>
                </a:lnTo>
                <a:lnTo>
                  <a:pt x="183963" y="151030"/>
                </a:lnTo>
                <a:lnTo>
                  <a:pt x="185420" y="122809"/>
                </a:lnTo>
                <a:lnTo>
                  <a:pt x="179683" y="69062"/>
                </a:lnTo>
                <a:lnTo>
                  <a:pt x="162480" y="30686"/>
                </a:lnTo>
                <a:lnTo>
                  <a:pt x="133824" y="7669"/>
                </a:lnTo>
                <a:lnTo>
                  <a:pt x="9372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860160" y="452119"/>
            <a:ext cx="259715" cy="345440"/>
          </a:xfrm>
          <a:custGeom>
            <a:avLst/>
            <a:gdLst/>
            <a:ahLst/>
            <a:cxnLst/>
            <a:rect l="l" t="t" r="r" b="b"/>
            <a:pathLst>
              <a:path w="259714" h="345440">
                <a:moveTo>
                  <a:pt x="0" y="0"/>
                </a:moveTo>
                <a:lnTo>
                  <a:pt x="61340" y="0"/>
                </a:lnTo>
                <a:lnTo>
                  <a:pt x="61340" y="135127"/>
                </a:lnTo>
                <a:lnTo>
                  <a:pt x="198754" y="135127"/>
                </a:lnTo>
                <a:lnTo>
                  <a:pt x="198754" y="0"/>
                </a:lnTo>
                <a:lnTo>
                  <a:pt x="259206" y="0"/>
                </a:lnTo>
                <a:lnTo>
                  <a:pt x="259206" y="345313"/>
                </a:lnTo>
                <a:lnTo>
                  <a:pt x="198754" y="345313"/>
                </a:lnTo>
                <a:lnTo>
                  <a:pt x="198754" y="189864"/>
                </a:lnTo>
                <a:lnTo>
                  <a:pt x="61340" y="189864"/>
                </a:lnTo>
                <a:lnTo>
                  <a:pt x="61340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770373" y="452119"/>
            <a:ext cx="61594" cy="345440"/>
          </a:xfrm>
          <a:custGeom>
            <a:avLst/>
            <a:gdLst/>
            <a:ahLst/>
            <a:cxnLst/>
            <a:rect l="l" t="t" r="r" b="b"/>
            <a:pathLst>
              <a:path w="61595" h="345440">
                <a:moveTo>
                  <a:pt x="0" y="0"/>
                </a:moveTo>
                <a:lnTo>
                  <a:pt x="61340" y="0"/>
                </a:lnTo>
                <a:lnTo>
                  <a:pt x="61340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494657" y="452119"/>
            <a:ext cx="220979" cy="345440"/>
          </a:xfrm>
          <a:custGeom>
            <a:avLst/>
            <a:gdLst/>
            <a:ahLst/>
            <a:cxnLst/>
            <a:rect l="l" t="t" r="r" b="b"/>
            <a:pathLst>
              <a:path w="220979" h="345440">
                <a:moveTo>
                  <a:pt x="0" y="0"/>
                </a:moveTo>
                <a:lnTo>
                  <a:pt x="220471" y="0"/>
                </a:lnTo>
                <a:lnTo>
                  <a:pt x="220471" y="53975"/>
                </a:lnTo>
                <a:lnTo>
                  <a:pt x="61340" y="53975"/>
                </a:lnTo>
                <a:lnTo>
                  <a:pt x="61340" y="135127"/>
                </a:lnTo>
                <a:lnTo>
                  <a:pt x="175640" y="135127"/>
                </a:lnTo>
                <a:lnTo>
                  <a:pt x="175640" y="187325"/>
                </a:lnTo>
                <a:lnTo>
                  <a:pt x="61340" y="187325"/>
                </a:lnTo>
                <a:lnTo>
                  <a:pt x="61340" y="290829"/>
                </a:lnTo>
                <a:lnTo>
                  <a:pt x="217677" y="290829"/>
                </a:lnTo>
                <a:lnTo>
                  <a:pt x="217677" y="345313"/>
                </a:lnTo>
                <a:lnTo>
                  <a:pt x="0" y="345313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523357" y="447166"/>
            <a:ext cx="300355" cy="350520"/>
          </a:xfrm>
          <a:custGeom>
            <a:avLst/>
            <a:gdLst/>
            <a:ahLst/>
            <a:cxnLst/>
            <a:rect l="l" t="t" r="r" b="b"/>
            <a:pathLst>
              <a:path w="300354" h="350520">
                <a:moveTo>
                  <a:pt x="135381" y="0"/>
                </a:moveTo>
                <a:lnTo>
                  <a:pt x="163702" y="0"/>
                </a:lnTo>
                <a:lnTo>
                  <a:pt x="300100" y="350266"/>
                </a:lnTo>
                <a:lnTo>
                  <a:pt x="229488" y="350266"/>
                </a:lnTo>
                <a:lnTo>
                  <a:pt x="148843" y="116967"/>
                </a:lnTo>
                <a:lnTo>
                  <a:pt x="69087" y="350266"/>
                </a:lnTo>
                <a:lnTo>
                  <a:pt x="0" y="350266"/>
                </a:lnTo>
                <a:lnTo>
                  <a:pt x="135381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216016" y="44716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303" y="0"/>
                </a:moveTo>
                <a:lnTo>
                  <a:pt x="164719" y="0"/>
                </a:lnTo>
                <a:lnTo>
                  <a:pt x="303911" y="350266"/>
                </a:lnTo>
                <a:lnTo>
                  <a:pt x="236474" y="350266"/>
                </a:lnTo>
                <a:lnTo>
                  <a:pt x="210693" y="280288"/>
                </a:lnTo>
                <a:lnTo>
                  <a:pt x="92329" y="280288"/>
                </a:lnTo>
                <a:lnTo>
                  <a:pt x="68707" y="350266"/>
                </a:lnTo>
                <a:lnTo>
                  <a:pt x="0" y="350266"/>
                </a:lnTo>
                <a:lnTo>
                  <a:pt x="13830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153789" y="447166"/>
            <a:ext cx="304165" cy="350520"/>
          </a:xfrm>
          <a:custGeom>
            <a:avLst/>
            <a:gdLst/>
            <a:ahLst/>
            <a:cxnLst/>
            <a:rect l="l" t="t" r="r" b="b"/>
            <a:pathLst>
              <a:path w="304164" h="350520">
                <a:moveTo>
                  <a:pt x="138302" y="0"/>
                </a:moveTo>
                <a:lnTo>
                  <a:pt x="164719" y="0"/>
                </a:lnTo>
                <a:lnTo>
                  <a:pt x="303911" y="350266"/>
                </a:lnTo>
                <a:lnTo>
                  <a:pt x="236474" y="350266"/>
                </a:lnTo>
                <a:lnTo>
                  <a:pt x="210693" y="280288"/>
                </a:lnTo>
                <a:lnTo>
                  <a:pt x="92328" y="280288"/>
                </a:lnTo>
                <a:lnTo>
                  <a:pt x="68707" y="350266"/>
                </a:lnTo>
                <a:lnTo>
                  <a:pt x="0" y="350266"/>
                </a:lnTo>
                <a:lnTo>
                  <a:pt x="13830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886578" y="445769"/>
            <a:ext cx="309245" cy="358140"/>
          </a:xfrm>
          <a:custGeom>
            <a:avLst/>
            <a:gdLst/>
            <a:ahLst/>
            <a:cxnLst/>
            <a:rect l="l" t="t" r="r" b="b"/>
            <a:pathLst>
              <a:path w="309245" h="358140">
                <a:moveTo>
                  <a:pt x="156845" y="0"/>
                </a:moveTo>
                <a:lnTo>
                  <a:pt x="221408" y="11715"/>
                </a:lnTo>
                <a:lnTo>
                  <a:pt x="269494" y="46862"/>
                </a:lnTo>
                <a:lnTo>
                  <a:pt x="299275" y="102663"/>
                </a:lnTo>
                <a:lnTo>
                  <a:pt x="309245" y="175894"/>
                </a:lnTo>
                <a:lnTo>
                  <a:pt x="306695" y="213522"/>
                </a:lnTo>
                <a:lnTo>
                  <a:pt x="286259" y="278586"/>
                </a:lnTo>
                <a:lnTo>
                  <a:pt x="245800" y="328592"/>
                </a:lnTo>
                <a:lnTo>
                  <a:pt x="187698" y="354397"/>
                </a:lnTo>
                <a:lnTo>
                  <a:pt x="152146" y="357631"/>
                </a:lnTo>
                <a:lnTo>
                  <a:pt x="116591" y="354486"/>
                </a:lnTo>
                <a:lnTo>
                  <a:pt x="59580" y="329289"/>
                </a:lnTo>
                <a:lnTo>
                  <a:pt x="21431" y="280140"/>
                </a:lnTo>
                <a:lnTo>
                  <a:pt x="2381" y="214469"/>
                </a:lnTo>
                <a:lnTo>
                  <a:pt x="0" y="175894"/>
                </a:lnTo>
                <a:lnTo>
                  <a:pt x="2575" y="141204"/>
                </a:lnTo>
                <a:lnTo>
                  <a:pt x="23252" y="79204"/>
                </a:lnTo>
                <a:lnTo>
                  <a:pt x="64119" y="29200"/>
                </a:lnTo>
                <a:lnTo>
                  <a:pt x="121840" y="3240"/>
                </a:lnTo>
                <a:lnTo>
                  <a:pt x="15684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331594" y="922019"/>
            <a:ext cx="7620000" cy="42824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1148" y="3918203"/>
            <a:ext cx="4155948" cy="293979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146803" y="5512308"/>
            <a:ext cx="1635252" cy="5821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4363339" y="5612993"/>
            <a:ext cx="107950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latin typeface="Trebuchet MS"/>
                <a:cs typeface="Trebuchet MS"/>
              </a:rPr>
              <a:t>κισσός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405" y="292227"/>
            <a:ext cx="1459322" cy="3192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89813" y="339979"/>
            <a:ext cx="157607" cy="223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284986" y="297941"/>
            <a:ext cx="222250" cy="308610"/>
          </a:xfrm>
          <a:custGeom>
            <a:avLst/>
            <a:gdLst/>
            <a:ahLst/>
            <a:cxnLst/>
            <a:rect l="l" t="t" r="r" b="b"/>
            <a:pathLst>
              <a:path w="222250" h="308609">
                <a:moveTo>
                  <a:pt x="8254" y="0"/>
                </a:moveTo>
                <a:lnTo>
                  <a:pt x="221741" y="0"/>
                </a:lnTo>
                <a:lnTo>
                  <a:pt x="221741" y="48259"/>
                </a:lnTo>
                <a:lnTo>
                  <a:pt x="101472" y="48259"/>
                </a:lnTo>
                <a:lnTo>
                  <a:pt x="172719" y="138810"/>
                </a:lnTo>
                <a:lnTo>
                  <a:pt x="86359" y="259714"/>
                </a:lnTo>
                <a:lnTo>
                  <a:pt x="220472" y="259714"/>
                </a:lnTo>
                <a:lnTo>
                  <a:pt x="220472" y="308355"/>
                </a:lnTo>
                <a:lnTo>
                  <a:pt x="0" y="308355"/>
                </a:lnTo>
                <a:lnTo>
                  <a:pt x="0" y="290575"/>
                </a:lnTo>
                <a:lnTo>
                  <a:pt x="109727" y="144017"/>
                </a:lnTo>
                <a:lnTo>
                  <a:pt x="8254" y="17272"/>
                </a:lnTo>
                <a:lnTo>
                  <a:pt x="825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58760" y="297941"/>
            <a:ext cx="197485" cy="308610"/>
          </a:xfrm>
          <a:custGeom>
            <a:avLst/>
            <a:gdLst/>
            <a:ahLst/>
            <a:cxnLst/>
            <a:rect l="l" t="t" r="r" b="b"/>
            <a:pathLst>
              <a:path w="197484" h="308609">
                <a:moveTo>
                  <a:pt x="0" y="0"/>
                </a:moveTo>
                <a:lnTo>
                  <a:pt x="196913" y="0"/>
                </a:lnTo>
                <a:lnTo>
                  <a:pt x="196913" y="48259"/>
                </a:lnTo>
                <a:lnTo>
                  <a:pt x="54762" y="48259"/>
                </a:lnTo>
                <a:lnTo>
                  <a:pt x="54762" y="120649"/>
                </a:lnTo>
                <a:lnTo>
                  <a:pt x="156895" y="120649"/>
                </a:lnTo>
                <a:lnTo>
                  <a:pt x="156895" y="167258"/>
                </a:lnTo>
                <a:lnTo>
                  <a:pt x="54762" y="167258"/>
                </a:lnTo>
                <a:lnTo>
                  <a:pt x="54762" y="259714"/>
                </a:lnTo>
                <a:lnTo>
                  <a:pt x="194386" y="259714"/>
                </a:lnTo>
                <a:lnTo>
                  <a:pt x="194386" y="308355"/>
                </a:lnTo>
                <a:lnTo>
                  <a:pt x="0" y="30835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72248" y="297941"/>
            <a:ext cx="223520" cy="308610"/>
          </a:xfrm>
          <a:custGeom>
            <a:avLst/>
            <a:gdLst/>
            <a:ahLst/>
            <a:cxnLst/>
            <a:rect l="l" t="t" r="r" b="b"/>
            <a:pathLst>
              <a:path w="223519" h="308609">
                <a:moveTo>
                  <a:pt x="0" y="0"/>
                </a:moveTo>
                <a:lnTo>
                  <a:pt x="223227" y="0"/>
                </a:lnTo>
                <a:lnTo>
                  <a:pt x="223227" y="308355"/>
                </a:lnTo>
                <a:lnTo>
                  <a:pt x="168478" y="308355"/>
                </a:lnTo>
                <a:lnTo>
                  <a:pt x="168478" y="48259"/>
                </a:lnTo>
                <a:lnTo>
                  <a:pt x="54762" y="48259"/>
                </a:lnTo>
                <a:lnTo>
                  <a:pt x="54762" y="308355"/>
                </a:lnTo>
                <a:lnTo>
                  <a:pt x="0" y="30835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53122" y="297941"/>
            <a:ext cx="55244" cy="308610"/>
          </a:xfrm>
          <a:custGeom>
            <a:avLst/>
            <a:gdLst/>
            <a:ahLst/>
            <a:cxnLst/>
            <a:rect l="l" t="t" r="r" b="b"/>
            <a:pathLst>
              <a:path w="55245" h="308609">
                <a:moveTo>
                  <a:pt x="0" y="0"/>
                </a:moveTo>
                <a:lnTo>
                  <a:pt x="54749" y="0"/>
                </a:lnTo>
                <a:lnTo>
                  <a:pt x="54749" y="308355"/>
                </a:lnTo>
                <a:lnTo>
                  <a:pt x="0" y="30835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7405" y="293497"/>
            <a:ext cx="267970" cy="313055"/>
          </a:xfrm>
          <a:custGeom>
            <a:avLst/>
            <a:gdLst/>
            <a:ahLst/>
            <a:cxnLst/>
            <a:rect l="l" t="t" r="r" b="b"/>
            <a:pathLst>
              <a:path w="267970" h="313055">
                <a:moveTo>
                  <a:pt x="120882" y="0"/>
                </a:moveTo>
                <a:lnTo>
                  <a:pt x="146155" y="0"/>
                </a:lnTo>
                <a:lnTo>
                  <a:pt x="267872" y="312800"/>
                </a:lnTo>
                <a:lnTo>
                  <a:pt x="204905" y="312800"/>
                </a:lnTo>
                <a:lnTo>
                  <a:pt x="132883" y="104520"/>
                </a:lnTo>
                <a:lnTo>
                  <a:pt x="61702" y="312800"/>
                </a:lnTo>
                <a:lnTo>
                  <a:pt x="0" y="312800"/>
                </a:lnTo>
                <a:lnTo>
                  <a:pt x="12088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33844" y="292227"/>
            <a:ext cx="269875" cy="319405"/>
          </a:xfrm>
          <a:custGeom>
            <a:avLst/>
            <a:gdLst/>
            <a:ahLst/>
            <a:cxnLst/>
            <a:rect l="l" t="t" r="r" b="b"/>
            <a:pathLst>
              <a:path w="269875" h="319405">
                <a:moveTo>
                  <a:pt x="132880" y="0"/>
                </a:moveTo>
                <a:lnTo>
                  <a:pt x="191161" y="10271"/>
                </a:lnTo>
                <a:lnTo>
                  <a:pt x="234175" y="41021"/>
                </a:lnTo>
                <a:lnTo>
                  <a:pt x="260710" y="90535"/>
                </a:lnTo>
                <a:lnTo>
                  <a:pt x="269557" y="157099"/>
                </a:lnTo>
                <a:lnTo>
                  <a:pt x="267252" y="192817"/>
                </a:lnTo>
                <a:lnTo>
                  <a:pt x="248822" y="252253"/>
                </a:lnTo>
                <a:lnTo>
                  <a:pt x="212363" y="294899"/>
                </a:lnTo>
                <a:lnTo>
                  <a:pt x="160243" y="316565"/>
                </a:lnTo>
                <a:lnTo>
                  <a:pt x="128460" y="319277"/>
                </a:lnTo>
                <a:lnTo>
                  <a:pt x="98946" y="316541"/>
                </a:lnTo>
                <a:lnTo>
                  <a:pt x="51140" y="294685"/>
                </a:lnTo>
                <a:lnTo>
                  <a:pt x="18473" y="251825"/>
                </a:lnTo>
                <a:lnTo>
                  <a:pt x="2052" y="192579"/>
                </a:lnTo>
                <a:lnTo>
                  <a:pt x="0" y="157099"/>
                </a:lnTo>
                <a:lnTo>
                  <a:pt x="2257" y="125497"/>
                </a:lnTo>
                <a:lnTo>
                  <a:pt x="20311" y="69820"/>
                </a:lnTo>
                <a:lnTo>
                  <a:pt x="55699" y="25717"/>
                </a:lnTo>
                <a:lnTo>
                  <a:pt x="104086" y="2857"/>
                </a:lnTo>
                <a:lnTo>
                  <a:pt x="13288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685163" y="292227"/>
            <a:ext cx="2458085" cy="3192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019045" y="388111"/>
            <a:ext cx="74295" cy="113664"/>
          </a:xfrm>
          <a:custGeom>
            <a:avLst/>
            <a:gdLst/>
            <a:ahLst/>
            <a:cxnLst/>
            <a:rect l="l" t="t" r="r" b="b"/>
            <a:pathLst>
              <a:path w="74294" h="113665">
                <a:moveTo>
                  <a:pt x="37084" y="0"/>
                </a:moveTo>
                <a:lnTo>
                  <a:pt x="0" y="113664"/>
                </a:lnTo>
                <a:lnTo>
                  <a:pt x="74041" y="113664"/>
                </a:lnTo>
                <a:lnTo>
                  <a:pt x="3708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375786" y="343534"/>
            <a:ext cx="95630" cy="1027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059810" y="339979"/>
            <a:ext cx="157606" cy="2235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921505" y="297941"/>
            <a:ext cx="222250" cy="308610"/>
          </a:xfrm>
          <a:custGeom>
            <a:avLst/>
            <a:gdLst/>
            <a:ahLst/>
            <a:cxnLst/>
            <a:rect l="l" t="t" r="r" b="b"/>
            <a:pathLst>
              <a:path w="222250" h="308609">
                <a:moveTo>
                  <a:pt x="8255" y="0"/>
                </a:moveTo>
                <a:lnTo>
                  <a:pt x="221742" y="0"/>
                </a:lnTo>
                <a:lnTo>
                  <a:pt x="221742" y="48259"/>
                </a:lnTo>
                <a:lnTo>
                  <a:pt x="101473" y="48259"/>
                </a:lnTo>
                <a:lnTo>
                  <a:pt x="172720" y="138810"/>
                </a:lnTo>
                <a:lnTo>
                  <a:pt x="86360" y="259714"/>
                </a:lnTo>
                <a:lnTo>
                  <a:pt x="220472" y="259714"/>
                </a:lnTo>
                <a:lnTo>
                  <a:pt x="220472" y="308355"/>
                </a:lnTo>
                <a:lnTo>
                  <a:pt x="0" y="308355"/>
                </a:lnTo>
                <a:lnTo>
                  <a:pt x="0" y="290575"/>
                </a:lnTo>
                <a:lnTo>
                  <a:pt x="109728" y="144017"/>
                </a:lnTo>
                <a:lnTo>
                  <a:pt x="8255" y="17272"/>
                </a:lnTo>
                <a:lnTo>
                  <a:pt x="825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695319" y="297941"/>
            <a:ext cx="196850" cy="308610"/>
          </a:xfrm>
          <a:custGeom>
            <a:avLst/>
            <a:gdLst/>
            <a:ahLst/>
            <a:cxnLst/>
            <a:rect l="l" t="t" r="r" b="b"/>
            <a:pathLst>
              <a:path w="196850" h="308609">
                <a:moveTo>
                  <a:pt x="0" y="0"/>
                </a:moveTo>
                <a:lnTo>
                  <a:pt x="196850" y="0"/>
                </a:lnTo>
                <a:lnTo>
                  <a:pt x="196850" y="48259"/>
                </a:lnTo>
                <a:lnTo>
                  <a:pt x="54736" y="48259"/>
                </a:lnTo>
                <a:lnTo>
                  <a:pt x="54736" y="120649"/>
                </a:lnTo>
                <a:lnTo>
                  <a:pt x="156844" y="120649"/>
                </a:lnTo>
                <a:lnTo>
                  <a:pt x="156844" y="167258"/>
                </a:lnTo>
                <a:lnTo>
                  <a:pt x="54736" y="167258"/>
                </a:lnTo>
                <a:lnTo>
                  <a:pt x="54736" y="259714"/>
                </a:lnTo>
                <a:lnTo>
                  <a:pt x="194309" y="259714"/>
                </a:lnTo>
                <a:lnTo>
                  <a:pt x="194309" y="308355"/>
                </a:lnTo>
                <a:lnTo>
                  <a:pt x="0" y="30835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576192" y="297941"/>
            <a:ext cx="55244" cy="308610"/>
          </a:xfrm>
          <a:custGeom>
            <a:avLst/>
            <a:gdLst/>
            <a:ahLst/>
            <a:cxnLst/>
            <a:rect l="l" t="t" r="r" b="b"/>
            <a:pathLst>
              <a:path w="55245" h="308609">
                <a:moveTo>
                  <a:pt x="0" y="0"/>
                </a:moveTo>
                <a:lnTo>
                  <a:pt x="54737" y="0"/>
                </a:lnTo>
                <a:lnTo>
                  <a:pt x="54737" y="308355"/>
                </a:lnTo>
                <a:lnTo>
                  <a:pt x="0" y="30835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783967" y="297941"/>
            <a:ext cx="191770" cy="308610"/>
          </a:xfrm>
          <a:custGeom>
            <a:avLst/>
            <a:gdLst/>
            <a:ahLst/>
            <a:cxnLst/>
            <a:rect l="l" t="t" r="r" b="b"/>
            <a:pathLst>
              <a:path w="191769" h="308609">
                <a:moveTo>
                  <a:pt x="0" y="0"/>
                </a:moveTo>
                <a:lnTo>
                  <a:pt x="191769" y="0"/>
                </a:lnTo>
                <a:lnTo>
                  <a:pt x="191769" y="48259"/>
                </a:lnTo>
                <a:lnTo>
                  <a:pt x="54737" y="48259"/>
                </a:lnTo>
                <a:lnTo>
                  <a:pt x="54737" y="308355"/>
                </a:lnTo>
                <a:lnTo>
                  <a:pt x="0" y="30835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488310" y="297941"/>
            <a:ext cx="231775" cy="308610"/>
          </a:xfrm>
          <a:custGeom>
            <a:avLst/>
            <a:gdLst/>
            <a:ahLst/>
            <a:cxnLst/>
            <a:rect l="l" t="t" r="r" b="b"/>
            <a:pathLst>
              <a:path w="231775" h="308609">
                <a:moveTo>
                  <a:pt x="0" y="0"/>
                </a:moveTo>
                <a:lnTo>
                  <a:pt x="54737" y="0"/>
                </a:lnTo>
                <a:lnTo>
                  <a:pt x="54737" y="120649"/>
                </a:lnTo>
                <a:lnTo>
                  <a:pt x="177545" y="120649"/>
                </a:lnTo>
                <a:lnTo>
                  <a:pt x="177545" y="0"/>
                </a:lnTo>
                <a:lnTo>
                  <a:pt x="231394" y="0"/>
                </a:lnTo>
                <a:lnTo>
                  <a:pt x="231394" y="308355"/>
                </a:lnTo>
                <a:lnTo>
                  <a:pt x="177545" y="308355"/>
                </a:lnTo>
                <a:lnTo>
                  <a:pt x="177545" y="169544"/>
                </a:lnTo>
                <a:lnTo>
                  <a:pt x="54737" y="169544"/>
                </a:lnTo>
                <a:lnTo>
                  <a:pt x="54737" y="308355"/>
                </a:lnTo>
                <a:lnTo>
                  <a:pt x="0" y="30835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197226" y="297941"/>
            <a:ext cx="255904" cy="308610"/>
          </a:xfrm>
          <a:custGeom>
            <a:avLst/>
            <a:gdLst/>
            <a:ahLst/>
            <a:cxnLst/>
            <a:rect l="l" t="t" r="r" b="b"/>
            <a:pathLst>
              <a:path w="255905" h="308609">
                <a:moveTo>
                  <a:pt x="0" y="0"/>
                </a:moveTo>
                <a:lnTo>
                  <a:pt x="255524" y="0"/>
                </a:lnTo>
                <a:lnTo>
                  <a:pt x="255524" y="48259"/>
                </a:lnTo>
                <a:lnTo>
                  <a:pt x="152654" y="48259"/>
                </a:lnTo>
                <a:lnTo>
                  <a:pt x="152654" y="308355"/>
                </a:lnTo>
                <a:lnTo>
                  <a:pt x="97917" y="308355"/>
                </a:lnTo>
                <a:lnTo>
                  <a:pt x="97917" y="48259"/>
                </a:lnTo>
                <a:lnTo>
                  <a:pt x="0" y="4825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321939" y="295656"/>
            <a:ext cx="205104" cy="311150"/>
          </a:xfrm>
          <a:custGeom>
            <a:avLst/>
            <a:gdLst/>
            <a:ahLst/>
            <a:cxnLst/>
            <a:rect l="l" t="t" r="r" b="b"/>
            <a:pathLst>
              <a:path w="205104" h="311150">
                <a:moveTo>
                  <a:pt x="64135" y="0"/>
                </a:moveTo>
                <a:lnTo>
                  <a:pt x="126761" y="5556"/>
                </a:lnTo>
                <a:lnTo>
                  <a:pt x="170434" y="22351"/>
                </a:lnTo>
                <a:lnTo>
                  <a:pt x="196151" y="51022"/>
                </a:lnTo>
                <a:lnTo>
                  <a:pt x="204724" y="92456"/>
                </a:lnTo>
                <a:lnTo>
                  <a:pt x="196893" y="138868"/>
                </a:lnTo>
                <a:lnTo>
                  <a:pt x="173418" y="172005"/>
                </a:lnTo>
                <a:lnTo>
                  <a:pt x="134322" y="191879"/>
                </a:lnTo>
                <a:lnTo>
                  <a:pt x="79628" y="198501"/>
                </a:lnTo>
                <a:lnTo>
                  <a:pt x="73278" y="198501"/>
                </a:lnTo>
                <a:lnTo>
                  <a:pt x="65024" y="198120"/>
                </a:lnTo>
                <a:lnTo>
                  <a:pt x="54737" y="197104"/>
                </a:lnTo>
                <a:lnTo>
                  <a:pt x="54737" y="310642"/>
                </a:lnTo>
                <a:lnTo>
                  <a:pt x="0" y="310642"/>
                </a:lnTo>
                <a:lnTo>
                  <a:pt x="0" y="2286"/>
                </a:lnTo>
                <a:lnTo>
                  <a:pt x="26666" y="1285"/>
                </a:lnTo>
                <a:lnTo>
                  <a:pt x="46259" y="571"/>
                </a:lnTo>
                <a:lnTo>
                  <a:pt x="58757" y="142"/>
                </a:lnTo>
                <a:lnTo>
                  <a:pt x="6413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685163" y="293497"/>
            <a:ext cx="507365" cy="313055"/>
          </a:xfrm>
          <a:custGeom>
            <a:avLst/>
            <a:gdLst/>
            <a:ahLst/>
            <a:cxnLst/>
            <a:rect l="l" t="t" r="r" b="b"/>
            <a:pathLst>
              <a:path w="507364" h="313055">
                <a:moveTo>
                  <a:pt x="359282" y="0"/>
                </a:moveTo>
                <a:lnTo>
                  <a:pt x="382905" y="0"/>
                </a:lnTo>
                <a:lnTo>
                  <a:pt x="507111" y="312800"/>
                </a:lnTo>
                <a:lnTo>
                  <a:pt x="446913" y="312800"/>
                </a:lnTo>
                <a:lnTo>
                  <a:pt x="423925" y="250189"/>
                </a:lnTo>
                <a:lnTo>
                  <a:pt x="318262" y="250189"/>
                </a:lnTo>
                <a:lnTo>
                  <a:pt x="297180" y="312800"/>
                </a:lnTo>
                <a:lnTo>
                  <a:pt x="240411" y="312800"/>
                </a:lnTo>
                <a:lnTo>
                  <a:pt x="235966" y="312800"/>
                </a:lnTo>
                <a:lnTo>
                  <a:pt x="175006" y="312800"/>
                </a:lnTo>
                <a:lnTo>
                  <a:pt x="89026" y="181101"/>
                </a:lnTo>
                <a:lnTo>
                  <a:pt x="54737" y="228345"/>
                </a:lnTo>
                <a:lnTo>
                  <a:pt x="54737" y="312800"/>
                </a:lnTo>
                <a:lnTo>
                  <a:pt x="0" y="312800"/>
                </a:lnTo>
                <a:lnTo>
                  <a:pt x="0" y="4445"/>
                </a:lnTo>
                <a:lnTo>
                  <a:pt x="54737" y="4445"/>
                </a:lnTo>
                <a:lnTo>
                  <a:pt x="54737" y="151891"/>
                </a:lnTo>
                <a:lnTo>
                  <a:pt x="159385" y="4445"/>
                </a:lnTo>
                <a:lnTo>
                  <a:pt x="221869" y="4445"/>
                </a:lnTo>
                <a:lnTo>
                  <a:pt x="125222" y="139064"/>
                </a:lnTo>
                <a:lnTo>
                  <a:pt x="237617" y="308482"/>
                </a:lnTo>
                <a:lnTo>
                  <a:pt x="35928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003930" y="292227"/>
            <a:ext cx="269875" cy="319405"/>
          </a:xfrm>
          <a:custGeom>
            <a:avLst/>
            <a:gdLst/>
            <a:ahLst/>
            <a:cxnLst/>
            <a:rect l="l" t="t" r="r" b="b"/>
            <a:pathLst>
              <a:path w="269875" h="319405">
                <a:moveTo>
                  <a:pt x="132842" y="0"/>
                </a:moveTo>
                <a:lnTo>
                  <a:pt x="191135" y="10271"/>
                </a:lnTo>
                <a:lnTo>
                  <a:pt x="234187" y="41021"/>
                </a:lnTo>
                <a:lnTo>
                  <a:pt x="260651" y="90535"/>
                </a:lnTo>
                <a:lnTo>
                  <a:pt x="269494" y="157099"/>
                </a:lnTo>
                <a:lnTo>
                  <a:pt x="267186" y="192817"/>
                </a:lnTo>
                <a:lnTo>
                  <a:pt x="248759" y="252253"/>
                </a:lnTo>
                <a:lnTo>
                  <a:pt x="212353" y="294899"/>
                </a:lnTo>
                <a:lnTo>
                  <a:pt x="160208" y="316565"/>
                </a:lnTo>
                <a:lnTo>
                  <a:pt x="128396" y="319277"/>
                </a:lnTo>
                <a:lnTo>
                  <a:pt x="98917" y="316541"/>
                </a:lnTo>
                <a:lnTo>
                  <a:pt x="51101" y="294685"/>
                </a:lnTo>
                <a:lnTo>
                  <a:pt x="18430" y="251825"/>
                </a:lnTo>
                <a:lnTo>
                  <a:pt x="2047" y="192579"/>
                </a:lnTo>
                <a:lnTo>
                  <a:pt x="0" y="157099"/>
                </a:lnTo>
                <a:lnTo>
                  <a:pt x="2242" y="125497"/>
                </a:lnTo>
                <a:lnTo>
                  <a:pt x="20252" y="69820"/>
                </a:lnTo>
                <a:lnTo>
                  <a:pt x="55689" y="25717"/>
                </a:lnTo>
                <a:lnTo>
                  <a:pt x="104076" y="2857"/>
                </a:lnTo>
                <a:lnTo>
                  <a:pt x="13284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293996" y="292227"/>
            <a:ext cx="2995549" cy="31927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950586" y="425195"/>
            <a:ext cx="116839" cy="46990"/>
          </a:xfrm>
          <a:custGeom>
            <a:avLst/>
            <a:gdLst/>
            <a:ahLst/>
            <a:cxnLst/>
            <a:rect l="l" t="t" r="r" b="b"/>
            <a:pathLst>
              <a:path w="116839" h="46990">
                <a:moveTo>
                  <a:pt x="0" y="0"/>
                </a:moveTo>
                <a:lnTo>
                  <a:pt x="116459" y="0"/>
                </a:lnTo>
                <a:lnTo>
                  <a:pt x="116459" y="46862"/>
                </a:lnTo>
                <a:lnTo>
                  <a:pt x="0" y="4686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391914" y="388111"/>
            <a:ext cx="74295" cy="113664"/>
          </a:xfrm>
          <a:custGeom>
            <a:avLst/>
            <a:gdLst/>
            <a:ahLst/>
            <a:cxnLst/>
            <a:rect l="l" t="t" r="r" b="b"/>
            <a:pathLst>
              <a:path w="74295" h="113665">
                <a:moveTo>
                  <a:pt x="37084" y="0"/>
                </a:moveTo>
                <a:lnTo>
                  <a:pt x="0" y="113664"/>
                </a:lnTo>
                <a:lnTo>
                  <a:pt x="74040" y="113664"/>
                </a:lnTo>
                <a:lnTo>
                  <a:pt x="3708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236083" y="339979"/>
            <a:ext cx="157606" cy="2235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806059" y="339979"/>
            <a:ext cx="157606" cy="2235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925948" y="339597"/>
            <a:ext cx="165735" cy="224790"/>
          </a:xfrm>
          <a:custGeom>
            <a:avLst/>
            <a:gdLst/>
            <a:ahLst/>
            <a:cxnLst/>
            <a:rect l="l" t="t" r="r" b="b"/>
            <a:pathLst>
              <a:path w="165735" h="224790">
                <a:moveTo>
                  <a:pt x="83565" y="0"/>
                </a:moveTo>
                <a:lnTo>
                  <a:pt x="33041" y="17680"/>
                </a:lnTo>
                <a:lnTo>
                  <a:pt x="5318" y="66690"/>
                </a:lnTo>
                <a:lnTo>
                  <a:pt x="0" y="109727"/>
                </a:lnTo>
                <a:lnTo>
                  <a:pt x="1311" y="136064"/>
                </a:lnTo>
                <a:lnTo>
                  <a:pt x="11840" y="178736"/>
                </a:lnTo>
                <a:lnTo>
                  <a:pt x="46783" y="217011"/>
                </a:lnTo>
                <a:lnTo>
                  <a:pt x="81914" y="224281"/>
                </a:lnTo>
                <a:lnTo>
                  <a:pt x="101467" y="222373"/>
                </a:lnTo>
                <a:lnTo>
                  <a:pt x="144525" y="193548"/>
                </a:lnTo>
                <a:lnTo>
                  <a:pt x="160242" y="157257"/>
                </a:lnTo>
                <a:lnTo>
                  <a:pt x="165480" y="109727"/>
                </a:lnTo>
                <a:lnTo>
                  <a:pt x="160361" y="61722"/>
                </a:lnTo>
                <a:lnTo>
                  <a:pt x="145002" y="27432"/>
                </a:lnTo>
                <a:lnTo>
                  <a:pt x="119403" y="6858"/>
                </a:lnTo>
                <a:lnTo>
                  <a:pt x="83565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7064882" y="297941"/>
            <a:ext cx="224790" cy="313055"/>
          </a:xfrm>
          <a:custGeom>
            <a:avLst/>
            <a:gdLst/>
            <a:ahLst/>
            <a:cxnLst/>
            <a:rect l="l" t="t" r="r" b="b"/>
            <a:pathLst>
              <a:path w="224790" h="313055">
                <a:moveTo>
                  <a:pt x="0" y="0"/>
                </a:moveTo>
                <a:lnTo>
                  <a:pt x="26035" y="0"/>
                </a:lnTo>
                <a:lnTo>
                  <a:pt x="171958" y="185800"/>
                </a:lnTo>
                <a:lnTo>
                  <a:pt x="171958" y="0"/>
                </a:lnTo>
                <a:lnTo>
                  <a:pt x="224663" y="0"/>
                </a:lnTo>
                <a:lnTo>
                  <a:pt x="224663" y="312546"/>
                </a:lnTo>
                <a:lnTo>
                  <a:pt x="202184" y="312546"/>
                </a:lnTo>
                <a:lnTo>
                  <a:pt x="52450" y="117347"/>
                </a:lnTo>
                <a:lnTo>
                  <a:pt x="52450" y="308355"/>
                </a:lnTo>
                <a:lnTo>
                  <a:pt x="0" y="30835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510146" y="297941"/>
            <a:ext cx="240665" cy="308610"/>
          </a:xfrm>
          <a:custGeom>
            <a:avLst/>
            <a:gdLst/>
            <a:ahLst/>
            <a:cxnLst/>
            <a:rect l="l" t="t" r="r" b="b"/>
            <a:pathLst>
              <a:path w="240665" h="308609">
                <a:moveTo>
                  <a:pt x="0" y="0"/>
                </a:moveTo>
                <a:lnTo>
                  <a:pt x="54736" y="0"/>
                </a:lnTo>
                <a:lnTo>
                  <a:pt x="54736" y="147446"/>
                </a:lnTo>
                <a:lnTo>
                  <a:pt x="159384" y="0"/>
                </a:lnTo>
                <a:lnTo>
                  <a:pt x="221869" y="0"/>
                </a:lnTo>
                <a:lnTo>
                  <a:pt x="125222" y="134619"/>
                </a:lnTo>
                <a:lnTo>
                  <a:pt x="240410" y="308355"/>
                </a:lnTo>
                <a:lnTo>
                  <a:pt x="175005" y="308355"/>
                </a:lnTo>
                <a:lnTo>
                  <a:pt x="89026" y="176656"/>
                </a:lnTo>
                <a:lnTo>
                  <a:pt x="54736" y="223900"/>
                </a:lnTo>
                <a:lnTo>
                  <a:pt x="54736" y="308355"/>
                </a:lnTo>
                <a:lnTo>
                  <a:pt x="0" y="30835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391021" y="297941"/>
            <a:ext cx="55244" cy="308610"/>
          </a:xfrm>
          <a:custGeom>
            <a:avLst/>
            <a:gdLst/>
            <a:ahLst/>
            <a:cxnLst/>
            <a:rect l="l" t="t" r="r" b="b"/>
            <a:pathLst>
              <a:path w="55245" h="308609">
                <a:moveTo>
                  <a:pt x="0" y="0"/>
                </a:moveTo>
                <a:lnTo>
                  <a:pt x="54737" y="0"/>
                </a:lnTo>
                <a:lnTo>
                  <a:pt x="54737" y="308355"/>
                </a:lnTo>
                <a:lnTo>
                  <a:pt x="0" y="30835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040754" y="297941"/>
            <a:ext cx="315595" cy="313055"/>
          </a:xfrm>
          <a:custGeom>
            <a:avLst/>
            <a:gdLst/>
            <a:ahLst/>
            <a:cxnLst/>
            <a:rect l="l" t="t" r="r" b="b"/>
            <a:pathLst>
              <a:path w="315595" h="313055">
                <a:moveTo>
                  <a:pt x="62103" y="0"/>
                </a:moveTo>
                <a:lnTo>
                  <a:pt x="91186" y="0"/>
                </a:lnTo>
                <a:lnTo>
                  <a:pt x="157987" y="207898"/>
                </a:lnTo>
                <a:lnTo>
                  <a:pt x="223012" y="0"/>
                </a:lnTo>
                <a:lnTo>
                  <a:pt x="252095" y="0"/>
                </a:lnTo>
                <a:lnTo>
                  <a:pt x="315087" y="308355"/>
                </a:lnTo>
                <a:lnTo>
                  <a:pt x="262000" y="308355"/>
                </a:lnTo>
                <a:lnTo>
                  <a:pt x="229997" y="142366"/>
                </a:lnTo>
                <a:lnTo>
                  <a:pt x="167894" y="312546"/>
                </a:lnTo>
                <a:lnTo>
                  <a:pt x="148462" y="312546"/>
                </a:lnTo>
                <a:lnTo>
                  <a:pt x="85979" y="142366"/>
                </a:lnTo>
                <a:lnTo>
                  <a:pt x="52705" y="308355"/>
                </a:lnTo>
                <a:lnTo>
                  <a:pt x="0" y="308355"/>
                </a:lnTo>
                <a:lnTo>
                  <a:pt x="62103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498210" y="297941"/>
            <a:ext cx="240665" cy="308610"/>
          </a:xfrm>
          <a:custGeom>
            <a:avLst/>
            <a:gdLst/>
            <a:ahLst/>
            <a:cxnLst/>
            <a:rect l="l" t="t" r="r" b="b"/>
            <a:pathLst>
              <a:path w="240664" h="308609">
                <a:moveTo>
                  <a:pt x="0" y="0"/>
                </a:moveTo>
                <a:lnTo>
                  <a:pt x="54737" y="0"/>
                </a:lnTo>
                <a:lnTo>
                  <a:pt x="54737" y="147446"/>
                </a:lnTo>
                <a:lnTo>
                  <a:pt x="159385" y="0"/>
                </a:lnTo>
                <a:lnTo>
                  <a:pt x="221868" y="0"/>
                </a:lnTo>
                <a:lnTo>
                  <a:pt x="125222" y="134619"/>
                </a:lnTo>
                <a:lnTo>
                  <a:pt x="240411" y="308355"/>
                </a:lnTo>
                <a:lnTo>
                  <a:pt x="175005" y="308355"/>
                </a:lnTo>
                <a:lnTo>
                  <a:pt x="89026" y="176656"/>
                </a:lnTo>
                <a:lnTo>
                  <a:pt x="54737" y="223900"/>
                </a:lnTo>
                <a:lnTo>
                  <a:pt x="54737" y="308355"/>
                </a:lnTo>
                <a:lnTo>
                  <a:pt x="0" y="30835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597527" y="297941"/>
            <a:ext cx="224790" cy="313055"/>
          </a:xfrm>
          <a:custGeom>
            <a:avLst/>
            <a:gdLst/>
            <a:ahLst/>
            <a:cxnLst/>
            <a:rect l="l" t="t" r="r" b="b"/>
            <a:pathLst>
              <a:path w="224789" h="313055">
                <a:moveTo>
                  <a:pt x="0" y="0"/>
                </a:moveTo>
                <a:lnTo>
                  <a:pt x="26035" y="0"/>
                </a:lnTo>
                <a:lnTo>
                  <a:pt x="171958" y="185800"/>
                </a:lnTo>
                <a:lnTo>
                  <a:pt x="171958" y="0"/>
                </a:lnTo>
                <a:lnTo>
                  <a:pt x="224662" y="0"/>
                </a:lnTo>
                <a:lnTo>
                  <a:pt x="224662" y="312546"/>
                </a:lnTo>
                <a:lnTo>
                  <a:pt x="202184" y="312546"/>
                </a:lnTo>
                <a:lnTo>
                  <a:pt x="52450" y="117347"/>
                </a:lnTo>
                <a:lnTo>
                  <a:pt x="52450" y="308355"/>
                </a:lnTo>
                <a:lnTo>
                  <a:pt x="0" y="30835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293996" y="293497"/>
            <a:ext cx="271145" cy="313055"/>
          </a:xfrm>
          <a:custGeom>
            <a:avLst/>
            <a:gdLst/>
            <a:ahLst/>
            <a:cxnLst/>
            <a:rect l="l" t="t" r="r" b="b"/>
            <a:pathLst>
              <a:path w="271145" h="313055">
                <a:moveTo>
                  <a:pt x="123316" y="0"/>
                </a:moveTo>
                <a:lnTo>
                  <a:pt x="146938" y="0"/>
                </a:lnTo>
                <a:lnTo>
                  <a:pt x="271144" y="312800"/>
                </a:lnTo>
                <a:lnTo>
                  <a:pt x="210947" y="312800"/>
                </a:lnTo>
                <a:lnTo>
                  <a:pt x="187960" y="250189"/>
                </a:lnTo>
                <a:lnTo>
                  <a:pt x="82295" y="250189"/>
                </a:lnTo>
                <a:lnTo>
                  <a:pt x="61213" y="312800"/>
                </a:lnTo>
                <a:lnTo>
                  <a:pt x="0" y="312800"/>
                </a:lnTo>
                <a:lnTo>
                  <a:pt x="123316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754748" y="292227"/>
            <a:ext cx="269875" cy="314325"/>
          </a:xfrm>
          <a:custGeom>
            <a:avLst/>
            <a:gdLst/>
            <a:ahLst/>
            <a:cxnLst/>
            <a:rect l="l" t="t" r="r" b="b"/>
            <a:pathLst>
              <a:path w="269875" h="314325">
                <a:moveTo>
                  <a:pt x="131572" y="0"/>
                </a:moveTo>
                <a:lnTo>
                  <a:pt x="190674" y="10382"/>
                </a:lnTo>
                <a:lnTo>
                  <a:pt x="234060" y="41528"/>
                </a:lnTo>
                <a:lnTo>
                  <a:pt x="260635" y="91170"/>
                </a:lnTo>
                <a:lnTo>
                  <a:pt x="269494" y="157099"/>
                </a:lnTo>
                <a:lnTo>
                  <a:pt x="266424" y="190962"/>
                </a:lnTo>
                <a:lnTo>
                  <a:pt x="257222" y="221313"/>
                </a:lnTo>
                <a:lnTo>
                  <a:pt x="241901" y="248163"/>
                </a:lnTo>
                <a:lnTo>
                  <a:pt x="220472" y="271525"/>
                </a:lnTo>
                <a:lnTo>
                  <a:pt x="269494" y="271525"/>
                </a:lnTo>
                <a:lnTo>
                  <a:pt x="269494" y="314071"/>
                </a:lnTo>
                <a:lnTo>
                  <a:pt x="151637" y="314071"/>
                </a:lnTo>
                <a:lnTo>
                  <a:pt x="151637" y="274447"/>
                </a:lnTo>
                <a:lnTo>
                  <a:pt x="167473" y="259589"/>
                </a:lnTo>
                <a:lnTo>
                  <a:pt x="180689" y="245125"/>
                </a:lnTo>
                <a:lnTo>
                  <a:pt x="205097" y="203515"/>
                </a:lnTo>
                <a:lnTo>
                  <a:pt x="212598" y="157099"/>
                </a:lnTo>
                <a:lnTo>
                  <a:pt x="207545" y="109666"/>
                </a:lnTo>
                <a:lnTo>
                  <a:pt x="192373" y="75771"/>
                </a:lnTo>
                <a:lnTo>
                  <a:pt x="167056" y="55425"/>
                </a:lnTo>
                <a:lnTo>
                  <a:pt x="131572" y="48641"/>
                </a:lnTo>
                <a:lnTo>
                  <a:pt x="114524" y="50472"/>
                </a:lnTo>
                <a:lnTo>
                  <a:pt x="76073" y="77850"/>
                </a:lnTo>
                <a:lnTo>
                  <a:pt x="57981" y="133357"/>
                </a:lnTo>
                <a:lnTo>
                  <a:pt x="56769" y="157099"/>
                </a:lnTo>
                <a:lnTo>
                  <a:pt x="57908" y="172525"/>
                </a:lnTo>
                <a:lnTo>
                  <a:pt x="74802" y="223138"/>
                </a:lnTo>
                <a:lnTo>
                  <a:pt x="105806" y="265358"/>
                </a:lnTo>
                <a:lnTo>
                  <a:pt x="117855" y="274193"/>
                </a:lnTo>
                <a:lnTo>
                  <a:pt x="117855" y="314071"/>
                </a:lnTo>
                <a:lnTo>
                  <a:pt x="0" y="314071"/>
                </a:lnTo>
                <a:lnTo>
                  <a:pt x="0" y="271525"/>
                </a:lnTo>
                <a:lnTo>
                  <a:pt x="45847" y="271525"/>
                </a:lnTo>
                <a:lnTo>
                  <a:pt x="25771" y="247949"/>
                </a:lnTo>
                <a:lnTo>
                  <a:pt x="11445" y="221027"/>
                </a:lnTo>
                <a:lnTo>
                  <a:pt x="2859" y="190748"/>
                </a:lnTo>
                <a:lnTo>
                  <a:pt x="0" y="157099"/>
                </a:lnTo>
                <a:lnTo>
                  <a:pt x="2216" y="125424"/>
                </a:lnTo>
                <a:lnTo>
                  <a:pt x="19984" y="69695"/>
                </a:lnTo>
                <a:lnTo>
                  <a:pt x="54919" y="25663"/>
                </a:lnTo>
                <a:lnTo>
                  <a:pt x="102925" y="2855"/>
                </a:lnTo>
                <a:lnTo>
                  <a:pt x="13157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750178" y="292227"/>
            <a:ext cx="269875" cy="319405"/>
          </a:xfrm>
          <a:custGeom>
            <a:avLst/>
            <a:gdLst/>
            <a:ahLst/>
            <a:cxnLst/>
            <a:rect l="l" t="t" r="r" b="b"/>
            <a:pathLst>
              <a:path w="269875" h="319405">
                <a:moveTo>
                  <a:pt x="132842" y="0"/>
                </a:moveTo>
                <a:lnTo>
                  <a:pt x="191135" y="10271"/>
                </a:lnTo>
                <a:lnTo>
                  <a:pt x="234187" y="41021"/>
                </a:lnTo>
                <a:lnTo>
                  <a:pt x="260651" y="90535"/>
                </a:lnTo>
                <a:lnTo>
                  <a:pt x="269494" y="157099"/>
                </a:lnTo>
                <a:lnTo>
                  <a:pt x="267186" y="192817"/>
                </a:lnTo>
                <a:lnTo>
                  <a:pt x="248759" y="252253"/>
                </a:lnTo>
                <a:lnTo>
                  <a:pt x="212353" y="294899"/>
                </a:lnTo>
                <a:lnTo>
                  <a:pt x="160208" y="316565"/>
                </a:lnTo>
                <a:lnTo>
                  <a:pt x="128397" y="319277"/>
                </a:lnTo>
                <a:lnTo>
                  <a:pt x="98917" y="316541"/>
                </a:lnTo>
                <a:lnTo>
                  <a:pt x="51101" y="294685"/>
                </a:lnTo>
                <a:lnTo>
                  <a:pt x="18430" y="251825"/>
                </a:lnTo>
                <a:lnTo>
                  <a:pt x="2047" y="192579"/>
                </a:lnTo>
                <a:lnTo>
                  <a:pt x="0" y="157099"/>
                </a:lnTo>
                <a:lnTo>
                  <a:pt x="2242" y="125497"/>
                </a:lnTo>
                <a:lnTo>
                  <a:pt x="20252" y="69820"/>
                </a:lnTo>
                <a:lnTo>
                  <a:pt x="55689" y="25717"/>
                </a:lnTo>
                <a:lnTo>
                  <a:pt x="104076" y="2857"/>
                </a:lnTo>
                <a:lnTo>
                  <a:pt x="13284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180203" y="292227"/>
            <a:ext cx="269875" cy="319405"/>
          </a:xfrm>
          <a:custGeom>
            <a:avLst/>
            <a:gdLst/>
            <a:ahLst/>
            <a:cxnLst/>
            <a:rect l="l" t="t" r="r" b="b"/>
            <a:pathLst>
              <a:path w="269875" h="319405">
                <a:moveTo>
                  <a:pt x="132842" y="0"/>
                </a:moveTo>
                <a:lnTo>
                  <a:pt x="191135" y="10271"/>
                </a:lnTo>
                <a:lnTo>
                  <a:pt x="234187" y="41021"/>
                </a:lnTo>
                <a:lnTo>
                  <a:pt x="260651" y="90535"/>
                </a:lnTo>
                <a:lnTo>
                  <a:pt x="269494" y="157099"/>
                </a:lnTo>
                <a:lnTo>
                  <a:pt x="267186" y="192817"/>
                </a:lnTo>
                <a:lnTo>
                  <a:pt x="248759" y="252253"/>
                </a:lnTo>
                <a:lnTo>
                  <a:pt x="212353" y="294899"/>
                </a:lnTo>
                <a:lnTo>
                  <a:pt x="160208" y="316565"/>
                </a:lnTo>
                <a:lnTo>
                  <a:pt x="128397" y="319277"/>
                </a:lnTo>
                <a:lnTo>
                  <a:pt x="98917" y="316541"/>
                </a:lnTo>
                <a:lnTo>
                  <a:pt x="51101" y="294685"/>
                </a:lnTo>
                <a:lnTo>
                  <a:pt x="18430" y="251825"/>
                </a:lnTo>
                <a:lnTo>
                  <a:pt x="2047" y="192579"/>
                </a:lnTo>
                <a:lnTo>
                  <a:pt x="0" y="157099"/>
                </a:lnTo>
                <a:lnTo>
                  <a:pt x="2242" y="125497"/>
                </a:lnTo>
                <a:lnTo>
                  <a:pt x="20252" y="69820"/>
                </a:lnTo>
                <a:lnTo>
                  <a:pt x="55689" y="25717"/>
                </a:lnTo>
                <a:lnTo>
                  <a:pt x="104076" y="2857"/>
                </a:lnTo>
                <a:lnTo>
                  <a:pt x="132842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870830" y="292227"/>
            <a:ext cx="276225" cy="319405"/>
          </a:xfrm>
          <a:custGeom>
            <a:avLst/>
            <a:gdLst/>
            <a:ahLst/>
            <a:cxnLst/>
            <a:rect l="l" t="t" r="r" b="b"/>
            <a:pathLst>
              <a:path w="276225" h="319405">
                <a:moveTo>
                  <a:pt x="139954" y="0"/>
                </a:moveTo>
                <a:lnTo>
                  <a:pt x="197675" y="10477"/>
                </a:lnTo>
                <a:lnTo>
                  <a:pt x="240538" y="41909"/>
                </a:lnTo>
                <a:lnTo>
                  <a:pt x="267176" y="91693"/>
                </a:lnTo>
                <a:lnTo>
                  <a:pt x="276098" y="157099"/>
                </a:lnTo>
                <a:lnTo>
                  <a:pt x="273813" y="190650"/>
                </a:lnTo>
                <a:lnTo>
                  <a:pt x="255577" y="248753"/>
                </a:lnTo>
                <a:lnTo>
                  <a:pt x="219452" y="293399"/>
                </a:lnTo>
                <a:lnTo>
                  <a:pt x="167532" y="316398"/>
                </a:lnTo>
                <a:lnTo>
                  <a:pt x="135763" y="319277"/>
                </a:lnTo>
                <a:lnTo>
                  <a:pt x="104044" y="316468"/>
                </a:lnTo>
                <a:lnTo>
                  <a:pt x="53181" y="293989"/>
                </a:lnTo>
                <a:lnTo>
                  <a:pt x="19127" y="250128"/>
                </a:lnTo>
                <a:lnTo>
                  <a:pt x="2121" y="191506"/>
                </a:lnTo>
                <a:lnTo>
                  <a:pt x="0" y="157099"/>
                </a:lnTo>
                <a:lnTo>
                  <a:pt x="2309" y="126116"/>
                </a:lnTo>
                <a:lnTo>
                  <a:pt x="20788" y="70820"/>
                </a:lnTo>
                <a:lnTo>
                  <a:pt x="57247" y="26146"/>
                </a:lnTo>
                <a:lnTo>
                  <a:pt x="108733" y="2905"/>
                </a:lnTo>
                <a:lnTo>
                  <a:pt x="139954" y="0"/>
                </a:lnTo>
                <a:close/>
              </a:path>
            </a:pathLst>
          </a:custGeom>
          <a:ln w="3175">
            <a:solidFill>
              <a:srgbClr val="58134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186245" y="838294"/>
            <a:ext cx="7142480" cy="5645785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525"/>
              </a:spcBef>
              <a:buClr>
                <a:srgbClr val="B03E9A"/>
              </a:buClr>
              <a:buSzPct val="73076"/>
              <a:buFont typeface="Wingdings 2"/>
              <a:buChar char=""/>
              <a:tabLst>
                <a:tab pos="287020" algn="l"/>
              </a:tabLst>
            </a:pPr>
            <a:r>
              <a:rPr dirty="0" u="heavy" sz="2600" spc="-65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60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ΥΔΡΟΧΑΡΗ (υγρό</a:t>
            </a:r>
            <a:r>
              <a:rPr dirty="0" u="heavy" sz="2600" spc="-4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2600" spc="-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στοιχείο)</a:t>
            </a:r>
            <a:endParaRPr sz="2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2200" spc="-10">
                <a:solidFill>
                  <a:srgbClr val="B03E9A"/>
                </a:solidFill>
                <a:latin typeface="Trebuchet MS"/>
                <a:cs typeface="Trebuchet MS"/>
              </a:rPr>
              <a:t>(νούφαρο, </a:t>
            </a:r>
            <a:r>
              <a:rPr dirty="0" sz="2200" spc="-5">
                <a:solidFill>
                  <a:srgbClr val="B03E9A"/>
                </a:solidFill>
                <a:latin typeface="Trebuchet MS"/>
                <a:cs typeface="Trebuchet MS"/>
              </a:rPr>
              <a:t>ίριδα</a:t>
            </a:r>
            <a:r>
              <a:rPr dirty="0" sz="2200" spc="10">
                <a:solidFill>
                  <a:srgbClr val="B03E9A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B03E9A"/>
                </a:solidFill>
                <a:latin typeface="Trebuchet MS"/>
                <a:cs typeface="Trebuchet MS"/>
              </a:rPr>
              <a:t>κ.α.)</a:t>
            </a:r>
            <a:endParaRPr sz="2200">
              <a:latin typeface="Trebuchet MS"/>
              <a:cs typeface="Trebuchet MS"/>
            </a:endParaRPr>
          </a:p>
          <a:p>
            <a:pPr marL="287020" indent="-274320">
              <a:lnSpc>
                <a:spcPct val="100000"/>
              </a:lnSpc>
              <a:spcBef>
                <a:spcPts val="275"/>
              </a:spcBef>
              <a:buClr>
                <a:srgbClr val="B03E9A"/>
              </a:buClr>
              <a:buSzPct val="73076"/>
              <a:buFont typeface="Wingdings 2"/>
              <a:buChar char=""/>
              <a:tabLst>
                <a:tab pos="287020" algn="l"/>
              </a:tabLst>
            </a:pPr>
            <a:r>
              <a:rPr dirty="0" u="heavy" sz="2600" spc="-65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60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ΑΡΩΜΑΤΙΚΑ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 spc="-5">
                <a:latin typeface="Trebuchet MS"/>
                <a:cs typeface="Trebuchet MS"/>
              </a:rPr>
              <a:t>(βραχόκηποι)</a:t>
            </a:r>
            <a:endParaRPr sz="2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  <a:tabLst>
                <a:tab pos="4229735" algn="l"/>
              </a:tabLst>
            </a:pPr>
            <a:r>
              <a:rPr dirty="0" sz="2200" spc="-5">
                <a:solidFill>
                  <a:srgbClr val="B03E9A"/>
                </a:solidFill>
                <a:latin typeface="Trebuchet MS"/>
                <a:cs typeface="Trebuchet MS"/>
              </a:rPr>
              <a:t>(λεβάντα,</a:t>
            </a:r>
            <a:r>
              <a:rPr dirty="0" sz="2200" spc="10">
                <a:solidFill>
                  <a:srgbClr val="B03E9A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B03E9A"/>
                </a:solidFill>
                <a:latin typeface="Trebuchet MS"/>
                <a:cs typeface="Trebuchet MS"/>
              </a:rPr>
              <a:t>λεβαντίνη,</a:t>
            </a:r>
            <a:r>
              <a:rPr dirty="0" sz="2200" spc="35">
                <a:solidFill>
                  <a:srgbClr val="B03E9A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B03E9A"/>
                </a:solidFill>
                <a:latin typeface="Trebuchet MS"/>
                <a:cs typeface="Trebuchet MS"/>
              </a:rPr>
              <a:t>βασιλικός,	κ.α.)</a:t>
            </a:r>
            <a:endParaRPr sz="2200">
              <a:latin typeface="Trebuchet MS"/>
              <a:cs typeface="Trebuchet MS"/>
            </a:endParaRPr>
          </a:p>
          <a:p>
            <a:pPr marL="287020" indent="-274320">
              <a:lnSpc>
                <a:spcPct val="100000"/>
              </a:lnSpc>
              <a:spcBef>
                <a:spcPts val="275"/>
              </a:spcBef>
              <a:buClr>
                <a:srgbClr val="B03E9A"/>
              </a:buClr>
              <a:buSzPct val="73076"/>
              <a:buFont typeface="Wingdings 2"/>
              <a:buChar char=""/>
              <a:tabLst>
                <a:tab pos="287020" algn="l"/>
              </a:tabLst>
            </a:pPr>
            <a:r>
              <a:rPr dirty="0" u="heavy" sz="2600" spc="-65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600" spc="-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ΕΣΩΤΕΡΙΚΩΝ</a:t>
            </a:r>
            <a:r>
              <a:rPr dirty="0" u="heavy" sz="2600" spc="-1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2600" spc="-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ΧΩΡΩΝ</a:t>
            </a:r>
            <a:endParaRPr sz="2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u="heavy" sz="2600" spc="-655">
                <a:solidFill>
                  <a:srgbClr val="DF9207"/>
                </a:solidFill>
                <a:uFill>
                  <a:solidFill>
                    <a:srgbClr val="DF9207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600" spc="-5">
                <a:solidFill>
                  <a:srgbClr val="DF9207"/>
                </a:solidFill>
                <a:uFill>
                  <a:solidFill>
                    <a:srgbClr val="DF9207"/>
                  </a:solidFill>
                </a:uFill>
                <a:latin typeface="Trebuchet MS"/>
                <a:cs typeface="Trebuchet MS"/>
              </a:rPr>
              <a:t>Καλλωπιστική αξία</a:t>
            </a:r>
            <a:r>
              <a:rPr dirty="0" u="heavy" sz="2600" spc="-45">
                <a:solidFill>
                  <a:srgbClr val="DF9207"/>
                </a:solidFill>
                <a:uFill>
                  <a:solidFill>
                    <a:srgbClr val="DF9207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2600">
                <a:solidFill>
                  <a:srgbClr val="DF9207"/>
                </a:solidFill>
                <a:uFill>
                  <a:solidFill>
                    <a:srgbClr val="DF9207"/>
                  </a:solidFill>
                </a:uFill>
                <a:latin typeface="Trebuchet MS"/>
                <a:cs typeface="Trebuchet MS"/>
              </a:rPr>
              <a:t>φυλλώματος</a:t>
            </a:r>
            <a:endParaRPr sz="2600">
              <a:latin typeface="Trebuchet MS"/>
              <a:cs typeface="Trebuchet MS"/>
            </a:endParaRPr>
          </a:p>
          <a:p>
            <a:pPr marL="12700">
              <a:lnSpc>
                <a:spcPts val="2510"/>
              </a:lnSpc>
              <a:spcBef>
                <a:spcPts val="350"/>
              </a:spcBef>
            </a:pPr>
            <a:r>
              <a:rPr dirty="0" sz="2200" spc="-10">
                <a:solidFill>
                  <a:srgbClr val="B03E9A"/>
                </a:solidFill>
                <a:latin typeface="Trebuchet MS"/>
                <a:cs typeface="Trebuchet MS"/>
              </a:rPr>
              <a:t>(διεφφενμπάχια, φυλλόδενδρρο, </a:t>
            </a:r>
            <a:r>
              <a:rPr dirty="0" sz="2200" spc="-5">
                <a:solidFill>
                  <a:srgbClr val="B03E9A"/>
                </a:solidFill>
                <a:latin typeface="Trebuchet MS"/>
                <a:cs typeface="Trebuchet MS"/>
              </a:rPr>
              <a:t>χαμαιδώρα,</a:t>
            </a:r>
            <a:r>
              <a:rPr dirty="0" sz="2200" spc="110">
                <a:solidFill>
                  <a:srgbClr val="B03E9A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B03E9A"/>
                </a:solidFill>
                <a:latin typeface="Trebuchet MS"/>
                <a:cs typeface="Trebuchet MS"/>
              </a:rPr>
              <a:t>κρότωνας,</a:t>
            </a:r>
            <a:endParaRPr sz="2200">
              <a:latin typeface="Trebuchet MS"/>
              <a:cs typeface="Trebuchet MS"/>
            </a:endParaRPr>
          </a:p>
          <a:p>
            <a:pPr marL="12700">
              <a:lnSpc>
                <a:spcPts val="2510"/>
              </a:lnSpc>
            </a:pPr>
            <a:r>
              <a:rPr dirty="0" sz="2200" spc="-5">
                <a:solidFill>
                  <a:srgbClr val="B03E9A"/>
                </a:solidFill>
                <a:latin typeface="Trebuchet MS"/>
                <a:cs typeface="Trebuchet MS"/>
              </a:rPr>
              <a:t>καλαθέα</a:t>
            </a:r>
            <a:r>
              <a:rPr dirty="0" sz="2200" spc="-40">
                <a:solidFill>
                  <a:srgbClr val="B03E9A"/>
                </a:solidFill>
                <a:latin typeface="Trebuchet MS"/>
                <a:cs typeface="Trebuchet MS"/>
              </a:rPr>
              <a:t> </a:t>
            </a:r>
            <a:r>
              <a:rPr dirty="0" sz="2200">
                <a:solidFill>
                  <a:srgbClr val="B03E9A"/>
                </a:solidFill>
                <a:latin typeface="Trebuchet MS"/>
                <a:cs typeface="Trebuchet MS"/>
              </a:rPr>
              <a:t>κ.α)</a:t>
            </a:r>
            <a:endParaRPr sz="2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u="heavy" sz="2600" spc="-655">
                <a:solidFill>
                  <a:srgbClr val="DF9207"/>
                </a:solidFill>
                <a:uFill>
                  <a:solidFill>
                    <a:srgbClr val="DF9207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600" spc="-5">
                <a:solidFill>
                  <a:srgbClr val="DF9207"/>
                </a:solidFill>
                <a:uFill>
                  <a:solidFill>
                    <a:srgbClr val="DF9207"/>
                  </a:solidFill>
                </a:uFill>
                <a:latin typeface="Trebuchet MS"/>
                <a:cs typeface="Trebuchet MS"/>
              </a:rPr>
              <a:t>Καλλωπιστική αξία</a:t>
            </a:r>
            <a:r>
              <a:rPr dirty="0" u="heavy" sz="2600" spc="-30">
                <a:solidFill>
                  <a:srgbClr val="DF9207"/>
                </a:solidFill>
                <a:uFill>
                  <a:solidFill>
                    <a:srgbClr val="DF9207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2600" spc="-5">
                <a:solidFill>
                  <a:srgbClr val="DF9207"/>
                </a:solidFill>
                <a:uFill>
                  <a:solidFill>
                    <a:srgbClr val="DF9207"/>
                  </a:solidFill>
                </a:uFill>
                <a:latin typeface="Trebuchet MS"/>
                <a:cs typeface="Trebuchet MS"/>
              </a:rPr>
              <a:t>ανθέων</a:t>
            </a:r>
            <a:endParaRPr sz="2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2200" spc="-10">
                <a:solidFill>
                  <a:srgbClr val="B03E9A"/>
                </a:solidFill>
                <a:latin typeface="Trebuchet MS"/>
                <a:cs typeface="Trebuchet MS"/>
              </a:rPr>
              <a:t>(ορχιδέα, </a:t>
            </a:r>
            <a:r>
              <a:rPr dirty="0" sz="2200" spc="-5">
                <a:solidFill>
                  <a:srgbClr val="B03E9A"/>
                </a:solidFill>
                <a:latin typeface="Trebuchet MS"/>
                <a:cs typeface="Trebuchet MS"/>
              </a:rPr>
              <a:t>καμέλια, ανθούριο</a:t>
            </a:r>
            <a:r>
              <a:rPr dirty="0" sz="2200" spc="30">
                <a:solidFill>
                  <a:srgbClr val="B03E9A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B03E9A"/>
                </a:solidFill>
                <a:latin typeface="Trebuchet MS"/>
                <a:cs typeface="Trebuchet MS"/>
              </a:rPr>
              <a:t>κ.α.)</a:t>
            </a:r>
            <a:endParaRPr sz="2200">
              <a:latin typeface="Trebuchet MS"/>
              <a:cs typeface="Trebuchet MS"/>
            </a:endParaRPr>
          </a:p>
          <a:p>
            <a:pPr marL="287020" indent="-274320">
              <a:lnSpc>
                <a:spcPct val="100000"/>
              </a:lnSpc>
              <a:spcBef>
                <a:spcPts val="275"/>
              </a:spcBef>
              <a:buClr>
                <a:srgbClr val="B03E9A"/>
              </a:buClr>
              <a:buSzPct val="73076"/>
              <a:buFont typeface="Wingdings 2"/>
              <a:buChar char=""/>
              <a:tabLst>
                <a:tab pos="287020" algn="l"/>
              </a:tabLst>
            </a:pPr>
            <a:r>
              <a:rPr dirty="0" u="heavy" sz="2600" spc="-65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60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ΠΑΧΥΦΥΤΑ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 spc="-5">
                <a:latin typeface="Trebuchet MS"/>
                <a:cs typeface="Trebuchet MS"/>
              </a:rPr>
              <a:t>(βραχόκηποι)</a:t>
            </a:r>
            <a:endParaRPr sz="2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2200" spc="-5">
                <a:solidFill>
                  <a:srgbClr val="B03E9A"/>
                </a:solidFill>
                <a:latin typeface="Trebuchet MS"/>
                <a:cs typeface="Trebuchet MS"/>
              </a:rPr>
              <a:t>(αλόη, κακτοειδή, σαιντπώλια,</a:t>
            </a:r>
            <a:r>
              <a:rPr dirty="0" sz="2200" spc="5">
                <a:solidFill>
                  <a:srgbClr val="B03E9A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B03E9A"/>
                </a:solidFill>
                <a:latin typeface="Trebuchet MS"/>
                <a:cs typeface="Trebuchet MS"/>
              </a:rPr>
              <a:t>κ.α.)</a:t>
            </a:r>
            <a:endParaRPr sz="2200">
              <a:latin typeface="Trebuchet MS"/>
              <a:cs typeface="Trebuchet MS"/>
            </a:endParaRPr>
          </a:p>
          <a:p>
            <a:pPr marL="287020" indent="-274320">
              <a:lnSpc>
                <a:spcPct val="100000"/>
              </a:lnSpc>
              <a:spcBef>
                <a:spcPts val="275"/>
              </a:spcBef>
              <a:buClr>
                <a:srgbClr val="B03E9A"/>
              </a:buClr>
              <a:buSzPct val="73076"/>
              <a:buFont typeface="Wingdings 2"/>
              <a:buChar char=""/>
              <a:tabLst>
                <a:tab pos="287020" algn="l"/>
              </a:tabLst>
            </a:pPr>
            <a:r>
              <a:rPr dirty="0" u="heavy" sz="2600" spc="-65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2600" spc="-5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ΦΥΤΑ</a:t>
            </a:r>
            <a:r>
              <a:rPr dirty="0" u="heavy" sz="2600" spc="-1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260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ΕΔΑΦΟΚΑΛΥΨΗΣ</a:t>
            </a:r>
            <a:endParaRPr sz="2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dirty="0" sz="2200" spc="-5">
                <a:solidFill>
                  <a:srgbClr val="B03E9A"/>
                </a:solidFill>
                <a:latin typeface="Trebuchet MS"/>
                <a:cs typeface="Trebuchet MS"/>
              </a:rPr>
              <a:t>(χλοοτάπητας, </a:t>
            </a:r>
            <a:r>
              <a:rPr dirty="0" sz="2200" spc="-10">
                <a:solidFill>
                  <a:srgbClr val="B03E9A"/>
                </a:solidFill>
                <a:latin typeface="Trebuchet MS"/>
                <a:cs typeface="Trebuchet MS"/>
              </a:rPr>
              <a:t>αγρωστώδη, διχόντρα</a:t>
            </a:r>
            <a:r>
              <a:rPr dirty="0" sz="2200" spc="65">
                <a:solidFill>
                  <a:srgbClr val="B03E9A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B03E9A"/>
                </a:solidFill>
                <a:latin typeface="Trebuchet MS"/>
                <a:cs typeface="Trebuchet MS"/>
              </a:rPr>
              <a:t>κ.α.)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dc:title>ΤΑΞΙΝΟΜΗΣΗ ΚΑΛΛΩΠΙΣΤΙΚΩΝ ΦΥΤΩΝ</dc:title>
  <dcterms:created xsi:type="dcterms:W3CDTF">2020-05-12T07:17:58Z</dcterms:created>
  <dcterms:modified xsi:type="dcterms:W3CDTF">2020-05-12T07:17:58Z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2019-05-07T00:00:00Z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2020-05-12T00:00:00Z</vt:filetime>
  </property>
</Properties>
</file>