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35B62C-393F-4927-9D10-1BC150D7E80A}" type="datetimeFigureOut">
              <a:rPr lang="el-GR" smtClean="0"/>
              <a:t>1/6/2020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F73F9-2BD2-48A4-9E26-7ACC8459A73E}" type="slidenum">
              <a:rPr lang="el-GR" smtClean="0"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618-09010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4654"/>
            <a:ext cx="3871507" cy="2904306"/>
          </a:xfrm>
          <a:prstGeom prst="rect">
            <a:avLst/>
          </a:prstGeom>
          <a:noFill/>
        </p:spPr>
      </p:pic>
      <p:pic>
        <p:nvPicPr>
          <p:cNvPr id="5" name="Picture 6" descr="C:\Documents and Settings\Kamoutsis\Επιφάνεια εργασίας\eleagnus-punge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88640"/>
            <a:ext cx="3246438" cy="3086100"/>
          </a:xfrm>
          <a:prstGeom prst="rect">
            <a:avLst/>
          </a:prstGeom>
          <a:noFill/>
        </p:spPr>
      </p:pic>
      <p:pic>
        <p:nvPicPr>
          <p:cNvPr id="6" name="Picture 4" descr="C:\Documents and Settings\Kamoutsis\Επιφάνεια εργασίας\Callistemon%20Lanceolat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0"/>
            <a:ext cx="4419600" cy="3175000"/>
          </a:xfrm>
          <a:prstGeom prst="rect">
            <a:avLst/>
          </a:prstGeom>
          <a:noFill/>
        </p:spPr>
      </p:pic>
      <p:pic>
        <p:nvPicPr>
          <p:cNvPr id="7" name="Picture 7" descr="DSC0208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481089"/>
            <a:ext cx="4154488" cy="311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Tagetes_erecta330MikMa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47316"/>
            <a:ext cx="4248472" cy="3186006"/>
          </a:xfrm>
          <a:prstGeom prst="rect">
            <a:avLst/>
          </a:prstGeom>
          <a:noFill/>
        </p:spPr>
      </p:pic>
      <p:pic>
        <p:nvPicPr>
          <p:cNvPr id="3" name="Picture 7" descr="jf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6632"/>
            <a:ext cx="36576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26"/>
          <p:cNvSpPr/>
          <p:nvPr/>
        </p:nvSpPr>
        <p:spPr>
          <a:xfrm>
            <a:off x="179512" y="3789040"/>
            <a:ext cx="3928052" cy="288035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 descr="C:\Documents and Settings\Kamoutsis\Επιφάνεια εργασίας\lantan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3933056"/>
            <a:ext cx="2739648" cy="26369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800px-Syring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260648"/>
            <a:ext cx="4032447" cy="3024335"/>
          </a:xfrm>
          <a:prstGeom prst="rect">
            <a:avLst/>
          </a:prstGeom>
          <a:noFill/>
        </p:spPr>
      </p:pic>
      <p:pic>
        <p:nvPicPr>
          <p:cNvPr id="3" name="Picture 4" descr="2851541120079267387gcNAsC_p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4010" y="260648"/>
            <a:ext cx="4032934" cy="3024336"/>
          </a:xfrm>
          <a:prstGeom prst="rect">
            <a:avLst/>
          </a:prstGeom>
          <a:noFill/>
        </p:spPr>
      </p:pic>
      <p:pic>
        <p:nvPicPr>
          <p:cNvPr id="4" name="Picture 5" descr="942437e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91308"/>
            <a:ext cx="4104456" cy="307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30"/>
          <p:cNvSpPr/>
          <p:nvPr/>
        </p:nvSpPr>
        <p:spPr>
          <a:xfrm>
            <a:off x="5004048" y="3573016"/>
            <a:ext cx="3672408" cy="302372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pring-Viola-tricolor-Johnny-Jump-U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911600" cy="2933700"/>
          </a:xfrm>
          <a:prstGeom prst="rect">
            <a:avLst/>
          </a:prstGeom>
          <a:noFill/>
        </p:spPr>
      </p:pic>
      <p:pic>
        <p:nvPicPr>
          <p:cNvPr id="3" name="Picture 9" descr="santolina_chamaecyparis_small_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39" y="404664"/>
            <a:ext cx="3542461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haenomeles_japoni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01008"/>
            <a:ext cx="4031347" cy="3024336"/>
          </a:xfrm>
          <a:prstGeom prst="rect">
            <a:avLst/>
          </a:prstGeom>
          <a:noFill/>
        </p:spPr>
      </p:pic>
      <p:pic>
        <p:nvPicPr>
          <p:cNvPr id="5" name="Picture 4" descr="Parthenocissus_quinquefoli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45024"/>
            <a:ext cx="3742198" cy="28042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800px-Begonia_x_tuberhybrida_1005Pink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248150" cy="318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impatie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17226" y="260921"/>
            <a:ext cx="4031512" cy="3024063"/>
          </a:xfrm>
          <a:prstGeom prst="rect">
            <a:avLst/>
          </a:prstGeom>
          <a:noFill/>
        </p:spPr>
      </p:pic>
      <p:pic>
        <p:nvPicPr>
          <p:cNvPr id="4" name="Picture 5" descr="C:\Documents and Settings\Kamoutsis\Επιφάνεια εργασίας\Myrtus-commun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5900" y="3717032"/>
            <a:ext cx="4356100" cy="2808288"/>
          </a:xfrm>
          <a:prstGeom prst="rect">
            <a:avLst/>
          </a:prstGeom>
          <a:noFill/>
        </p:spPr>
      </p:pic>
      <p:pic>
        <p:nvPicPr>
          <p:cNvPr id="5" name="Picture 7" descr="ForsythiaxintermediaLynwoodcommonly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8" y="3428999"/>
            <a:ext cx="2448272" cy="330267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delph 1 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9"/>
            <a:ext cx="4104456" cy="3078342"/>
          </a:xfrm>
          <a:prstGeom prst="rect">
            <a:avLst/>
          </a:prstGeom>
          <a:noFill/>
        </p:spPr>
      </p:pic>
      <p:pic>
        <p:nvPicPr>
          <p:cNvPr id="3" name="Picture 10" descr="acanthus_mollis_NBG_07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94058" y="116632"/>
            <a:ext cx="3294366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ject 32"/>
          <p:cNvSpPr/>
          <p:nvPr/>
        </p:nvSpPr>
        <p:spPr>
          <a:xfrm>
            <a:off x="755576" y="3501008"/>
            <a:ext cx="2520280" cy="318671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8" descr="36953_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80" y="4293096"/>
            <a:ext cx="2880320" cy="215357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verbena534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456384" cy="3456384"/>
          </a:xfrm>
          <a:prstGeom prst="rect">
            <a:avLst/>
          </a:prstGeom>
          <a:noFill/>
        </p:spPr>
      </p:pic>
      <p:pic>
        <p:nvPicPr>
          <p:cNvPr id="3" name="Picture 9" descr="agathe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4"/>
            <a:ext cx="3902075" cy="2925763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4" descr="Winter-Jasmine-Jasminum-nudiflorum-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034" y="3861048"/>
            <a:ext cx="4146950" cy="2780928"/>
          </a:xfrm>
          <a:prstGeom prst="rect">
            <a:avLst/>
          </a:prstGeom>
          <a:noFill/>
        </p:spPr>
      </p:pic>
      <p:pic>
        <p:nvPicPr>
          <p:cNvPr id="5" name="Picture 4" descr="Magnolia soulangeana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3933550"/>
            <a:ext cx="3456384" cy="25917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alendula_officinalis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260648"/>
            <a:ext cx="3973164" cy="2952328"/>
          </a:xfrm>
          <a:prstGeom prst="rect">
            <a:avLst/>
          </a:prstGeom>
          <a:noFill/>
        </p:spPr>
      </p:pic>
      <p:pic>
        <p:nvPicPr>
          <p:cNvPr id="3" name="Picture 9" descr="Pelargonium peltatum 3"/>
          <p:cNvPicPr>
            <a:picLocks noChangeAspect="1" noChangeArrowheads="1"/>
          </p:cNvPicPr>
          <p:nvPr/>
        </p:nvPicPr>
        <p:blipFill>
          <a:blip r:embed="rId3" cstate="print"/>
          <a:srcRect l="3281" b="7047"/>
          <a:stretch>
            <a:fillRect/>
          </a:stretch>
        </p:blipFill>
        <p:spPr bwMode="auto">
          <a:xfrm>
            <a:off x="4932040" y="260647"/>
            <a:ext cx="3384376" cy="3029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:\Documents and Settings\Kamoutsis\Επιφάνεια εργασίας\NERIUM%20OLEAND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01008"/>
            <a:ext cx="3962400" cy="2971800"/>
          </a:xfrm>
          <a:prstGeom prst="rect">
            <a:avLst/>
          </a:prstGeom>
          <a:noFill/>
        </p:spPr>
      </p:pic>
      <p:pic>
        <p:nvPicPr>
          <p:cNvPr id="5" name="Picture 5" descr="wisteria_sinensi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45024"/>
            <a:ext cx="3723208" cy="2794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elargonium_graveolens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4468812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800px-Retama_monosperm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404664"/>
            <a:ext cx="3827780" cy="2871540"/>
          </a:xfrm>
          <a:prstGeom prst="rect">
            <a:avLst/>
          </a:prstGeom>
          <a:noFill/>
        </p:spPr>
      </p:pic>
      <p:pic>
        <p:nvPicPr>
          <p:cNvPr id="4" name="Picture 4" descr="viburnum_tinus_lucidum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501008"/>
            <a:ext cx="4457700" cy="3197225"/>
          </a:xfrm>
          <a:prstGeom prst="rect">
            <a:avLst/>
          </a:prstGeom>
          <a:noFill/>
        </p:spPr>
      </p:pic>
      <p:sp>
        <p:nvSpPr>
          <p:cNvPr id="5" name="object 30"/>
          <p:cNvSpPr/>
          <p:nvPr/>
        </p:nvSpPr>
        <p:spPr>
          <a:xfrm>
            <a:off x="5220072" y="3645024"/>
            <a:ext cx="3312368" cy="2737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atthiolaIncana0407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2997200" cy="3879850"/>
          </a:xfrm>
          <a:prstGeom prst="rect">
            <a:avLst/>
          </a:prstGeom>
          <a:noFill/>
        </p:spPr>
      </p:pic>
      <p:pic>
        <p:nvPicPr>
          <p:cNvPr id="3" name="Picture 4" descr="Buddleia davidii 'Dartmoor'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248472"/>
            <a:ext cx="2914281" cy="2348880"/>
          </a:xfrm>
          <a:prstGeom prst="rect">
            <a:avLst/>
          </a:prstGeom>
          <a:noFill/>
        </p:spPr>
      </p:pic>
      <p:pic>
        <p:nvPicPr>
          <p:cNvPr id="4" name="Picture 4" descr="C:\Documents and Settings\Kamoutsis\Επιφάνεια εργασίας\Ligustrum%20japonicum%20leafarrangemen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88640"/>
            <a:ext cx="2880320" cy="3840427"/>
          </a:xfrm>
          <a:prstGeom prst="rect">
            <a:avLst/>
          </a:prstGeom>
          <a:noFill/>
        </p:spPr>
      </p:pic>
      <p:pic>
        <p:nvPicPr>
          <p:cNvPr id="5" name="Picture 4" descr="Photinia%20x%20fraser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221088"/>
            <a:ext cx="3619128" cy="24127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tunia_x_hybrida_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392612" cy="3294063"/>
          </a:xfrm>
          <a:prstGeom prst="rect">
            <a:avLst/>
          </a:prstGeom>
          <a:noFill/>
        </p:spPr>
      </p:pic>
      <p:pic>
        <p:nvPicPr>
          <p:cNvPr id="3" name="Picture 7" descr="lavandulaangustifol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188640"/>
            <a:ext cx="2816225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HE00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3789040"/>
            <a:ext cx="2786261" cy="2786261"/>
          </a:xfrm>
          <a:prstGeom prst="rect">
            <a:avLst/>
          </a:prstGeom>
          <a:noFill/>
        </p:spPr>
      </p:pic>
      <p:sp>
        <p:nvSpPr>
          <p:cNvPr id="5" name="object 31"/>
          <p:cNvSpPr/>
          <p:nvPr/>
        </p:nvSpPr>
        <p:spPr>
          <a:xfrm>
            <a:off x="5436096" y="4149080"/>
            <a:ext cx="2880320" cy="25649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ibiscus_syriacus__Hibiscus_Syriacus__Rose_Of_Sharon__Althe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6632"/>
            <a:ext cx="2736304" cy="3647903"/>
          </a:xfrm>
          <a:prstGeom prst="rect">
            <a:avLst/>
          </a:prstGeom>
          <a:noFill/>
        </p:spPr>
      </p:pic>
      <p:pic>
        <p:nvPicPr>
          <p:cNvPr id="3" name="Picture 5" descr="C:\Documents and Settings\Kamoutsis\Επιφάνεια εργασίας\Teucrium-frutica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04664"/>
            <a:ext cx="4394200" cy="3295650"/>
          </a:xfrm>
          <a:prstGeom prst="rect">
            <a:avLst/>
          </a:prstGeom>
          <a:noFill/>
        </p:spPr>
      </p:pic>
      <p:pic>
        <p:nvPicPr>
          <p:cNvPr id="4" name="Picture 7" descr="DSC0035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4005064"/>
            <a:ext cx="3600400" cy="2700645"/>
          </a:xfrm>
          <a:prstGeom prst="rect">
            <a:avLst/>
          </a:prstGeom>
          <a:noFill/>
        </p:spPr>
      </p:pic>
      <p:sp>
        <p:nvSpPr>
          <p:cNvPr id="5" name="object 31"/>
          <p:cNvSpPr/>
          <p:nvPr/>
        </p:nvSpPr>
        <p:spPr>
          <a:xfrm>
            <a:off x="4572000" y="4077072"/>
            <a:ext cx="4032448" cy="515719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Dianthus_caryophyllus_Colori_Joy_(p)_2005-12-0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319587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2916198950074193003aRiGNV_p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60648"/>
            <a:ext cx="4164012" cy="3122613"/>
          </a:xfrm>
          <a:prstGeom prst="rect">
            <a:avLst/>
          </a:prstGeom>
          <a:noFill/>
        </p:spPr>
      </p:pic>
      <p:pic>
        <p:nvPicPr>
          <p:cNvPr id="4" name="Picture 5" descr="C:\Documents and Settings\Kamoutsis\Επιφάνεια εργασίας\buxus_sempervirens_blauer_hein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3573016"/>
            <a:ext cx="2592288" cy="3139286"/>
          </a:xfrm>
          <a:prstGeom prst="rect">
            <a:avLst/>
          </a:prstGeom>
          <a:noFill/>
        </p:spPr>
      </p:pic>
      <p:pic>
        <p:nvPicPr>
          <p:cNvPr id="5" name="Picture 6" descr="Jasminum azoricu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32040" y="3616325"/>
            <a:ext cx="3961135" cy="29715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spiraea_x_vanhouttei_TOWER-HILL_01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260648"/>
            <a:ext cx="4295775" cy="3222625"/>
          </a:xfrm>
          <a:prstGeom prst="rect">
            <a:avLst/>
          </a:prstGeom>
          <a:noFill/>
        </p:spPr>
      </p:pic>
      <p:pic>
        <p:nvPicPr>
          <p:cNvPr id="3" name="Picture 8" descr="36953_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3598862" cy="26908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6" descr="Rosa_s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789040"/>
            <a:ext cx="3456385" cy="2592288"/>
          </a:xfrm>
          <a:prstGeom prst="rect">
            <a:avLst/>
          </a:prstGeom>
          <a:noFill/>
        </p:spPr>
      </p:pic>
      <p:pic>
        <p:nvPicPr>
          <p:cNvPr id="5" name="Picture 5" descr="C:\Documents and Settings\Kamoutsis\Επιφάνεια εργασίας\Teucrium-frutican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10315" y="3661742"/>
            <a:ext cx="4010157" cy="30076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pelargonium_zonale-hybrid_f"/>
          <p:cNvPicPr>
            <a:picLocks noChangeAspect="1" noChangeArrowheads="1"/>
          </p:cNvPicPr>
          <p:nvPr/>
        </p:nvPicPr>
        <p:blipFill>
          <a:blip r:embed="rId2" cstate="print"/>
          <a:srcRect l="3780" t="15149" r="3780"/>
          <a:stretch>
            <a:fillRect/>
          </a:stretch>
        </p:blipFill>
        <p:spPr bwMode="auto">
          <a:xfrm>
            <a:off x="395536" y="188640"/>
            <a:ext cx="3695848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4" descr="C:\Documents and Settings\Kamoutsis\Επιφάνεια εργασίας\131595258_abcfaa7bc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53788" y="228600"/>
            <a:ext cx="4363211" cy="3272408"/>
          </a:xfrm>
          <a:prstGeom prst="rect">
            <a:avLst/>
          </a:prstGeom>
          <a:noFill/>
        </p:spPr>
      </p:pic>
      <p:pic>
        <p:nvPicPr>
          <p:cNvPr id="4" name="Picture 4" descr="Lonicera japoni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510" y="3933056"/>
            <a:ext cx="3624434" cy="2717999"/>
          </a:xfrm>
          <a:prstGeom prst="rect">
            <a:avLst/>
          </a:prstGeom>
          <a:noFill/>
        </p:spPr>
      </p:pic>
      <p:sp>
        <p:nvSpPr>
          <p:cNvPr id="5" name="object 30"/>
          <p:cNvSpPr/>
          <p:nvPr/>
        </p:nvSpPr>
        <p:spPr>
          <a:xfrm>
            <a:off x="5004048" y="3789040"/>
            <a:ext cx="3528392" cy="273752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Petunia_x_hybrida_a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392612" cy="3294063"/>
          </a:xfrm>
          <a:prstGeom prst="rect">
            <a:avLst/>
          </a:prstGeom>
          <a:noFill/>
        </p:spPr>
      </p:pic>
      <p:pic>
        <p:nvPicPr>
          <p:cNvPr id="3" name="Picture 7" descr="jf8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62550" y="276225"/>
            <a:ext cx="3440807" cy="344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otoneaster horizontal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3789040"/>
            <a:ext cx="4104456" cy="2732759"/>
          </a:xfrm>
          <a:prstGeom prst="rect">
            <a:avLst/>
          </a:prstGeom>
          <a:noFill/>
        </p:spPr>
      </p:pic>
      <p:pic>
        <p:nvPicPr>
          <p:cNvPr id="5" name="Picture 5" descr="R1683-Jasm-grand-singl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3883868"/>
            <a:ext cx="2857500" cy="2857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444_salvia_splende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60350"/>
            <a:ext cx="3754826" cy="2808610"/>
          </a:xfrm>
          <a:prstGeom prst="rect">
            <a:avLst/>
          </a:prstGeom>
          <a:noFill/>
        </p:spPr>
      </p:pic>
      <p:pic>
        <p:nvPicPr>
          <p:cNvPr id="3" name="Picture 7" descr="DSC0208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60648"/>
            <a:ext cx="4154488" cy="311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:\Documents and Settings\Kamoutsis\Επιφάνεια εργασίας\metrosideros3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29000"/>
            <a:ext cx="3886200" cy="2914650"/>
          </a:xfrm>
          <a:prstGeom prst="rect">
            <a:avLst/>
          </a:prstGeom>
          <a:noFill/>
        </p:spPr>
      </p:pic>
      <p:pic>
        <p:nvPicPr>
          <p:cNvPr id="5" name="Picture 5" descr="Hedera helix HAHN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60032" y="3645024"/>
            <a:ext cx="3744912" cy="2808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vinca rosea 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1"/>
            <a:ext cx="4032448" cy="3024336"/>
          </a:xfrm>
          <a:prstGeom prst="rect">
            <a:avLst/>
          </a:prstGeom>
          <a:noFill/>
        </p:spPr>
      </p:pic>
      <p:pic>
        <p:nvPicPr>
          <p:cNvPr id="3" name="Picture 7" descr="Pelargonium_graveolens_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244351"/>
            <a:ext cx="4468812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viburnum_tinus_lucidum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472135"/>
            <a:ext cx="4457700" cy="3197225"/>
          </a:xfrm>
          <a:prstGeom prst="rect">
            <a:avLst/>
          </a:prstGeom>
          <a:noFill/>
        </p:spPr>
      </p:pic>
      <p:sp>
        <p:nvSpPr>
          <p:cNvPr id="5" name="object 27"/>
          <p:cNvSpPr/>
          <p:nvPr/>
        </p:nvSpPr>
        <p:spPr>
          <a:xfrm>
            <a:off x="5148064" y="3573016"/>
            <a:ext cx="3600400" cy="53012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patie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4031876" cy="3024336"/>
          </a:xfrm>
          <a:prstGeom prst="rect">
            <a:avLst/>
          </a:prstGeom>
          <a:noFill/>
        </p:spPr>
      </p:pic>
      <p:pic>
        <p:nvPicPr>
          <p:cNvPr id="3" name="Picture 7" descr="lavandulaangustifol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6632"/>
            <a:ext cx="2816225" cy="375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cytisus-scoparius-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3356991"/>
            <a:ext cx="2664296" cy="3368207"/>
          </a:xfrm>
          <a:prstGeom prst="rect">
            <a:avLst/>
          </a:prstGeom>
          <a:noFill/>
        </p:spPr>
      </p:pic>
      <p:pic>
        <p:nvPicPr>
          <p:cNvPr id="5" name="Picture 4" descr="3-077-013-W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4077072"/>
            <a:ext cx="3600400" cy="27006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tswh-624733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88640"/>
            <a:ext cx="4032448" cy="3024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 descr="ForsythiaxintermediaLynwoodcommonl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16632"/>
            <a:ext cx="2520280" cy="3399814"/>
          </a:xfrm>
          <a:prstGeom prst="rect">
            <a:avLst/>
          </a:prstGeom>
          <a:noFill/>
        </p:spPr>
      </p:pic>
      <p:pic>
        <p:nvPicPr>
          <p:cNvPr id="4" name="Picture 4" descr="2851541120079267387gcNAsC_p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491550"/>
            <a:ext cx="4104456" cy="3077971"/>
          </a:xfrm>
          <a:prstGeom prst="rect">
            <a:avLst/>
          </a:prstGeom>
          <a:noFill/>
        </p:spPr>
      </p:pic>
      <p:sp>
        <p:nvSpPr>
          <p:cNvPr id="5" name="object 30"/>
          <p:cNvSpPr/>
          <p:nvPr/>
        </p:nvSpPr>
        <p:spPr>
          <a:xfrm>
            <a:off x="4932040" y="3933056"/>
            <a:ext cx="3888432" cy="244766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spring-Viola-tricolor-Johnny-Jump-Up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3911600" cy="2933700"/>
          </a:xfrm>
          <a:prstGeom prst="rect">
            <a:avLst/>
          </a:prstGeom>
          <a:noFill/>
        </p:spPr>
      </p:pic>
      <p:pic>
        <p:nvPicPr>
          <p:cNvPr id="3" name="Picture 5" descr="942437e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155" y="260648"/>
            <a:ext cx="4309317" cy="3231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5" descr="chaenomeles_japonic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501008"/>
            <a:ext cx="3876675" cy="2908300"/>
          </a:xfrm>
          <a:prstGeom prst="rect">
            <a:avLst/>
          </a:prstGeom>
          <a:noFill/>
        </p:spPr>
      </p:pic>
      <p:pic>
        <p:nvPicPr>
          <p:cNvPr id="5" name="Picture 5" descr="wisteria_sinensi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645024"/>
            <a:ext cx="4032448" cy="30271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zinn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3895725" cy="2922587"/>
          </a:xfrm>
          <a:prstGeom prst="rect">
            <a:avLst/>
          </a:prstGeom>
          <a:noFill/>
        </p:spPr>
      </p:pic>
      <p:pic>
        <p:nvPicPr>
          <p:cNvPr id="3" name="Picture 7" descr="Sant pinn neap Edward Bow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260648"/>
            <a:ext cx="3436888" cy="3295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 descr="Laurus_nobilis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3645024"/>
            <a:ext cx="3672408" cy="2755586"/>
          </a:xfrm>
          <a:prstGeom prst="rect">
            <a:avLst/>
          </a:prstGeom>
          <a:noFill/>
        </p:spPr>
      </p:pic>
      <p:pic>
        <p:nvPicPr>
          <p:cNvPr id="5" name="Picture 6" descr="C:\Documents and Settings\Kamoutsis\Επιφάνεια εργασίας\450px-Rosmarinus_officinalis_r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5564" y="3789040"/>
            <a:ext cx="2160240" cy="2880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800px-Begonia_x_tuberhybrida_1005Pink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1"/>
            <a:ext cx="3744416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6" descr="C:\Documents and Settings\Kamoutsis\Επιφάνεια εργασίας\Euonymus_SilverK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88640"/>
            <a:ext cx="3263900" cy="3263900"/>
          </a:xfrm>
          <a:prstGeom prst="rect">
            <a:avLst/>
          </a:prstGeom>
          <a:noFill/>
        </p:spPr>
      </p:pic>
      <p:pic>
        <p:nvPicPr>
          <p:cNvPr id="4" name="Picture 4" descr="Tecomaria_capens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284984"/>
            <a:ext cx="3312170" cy="3312170"/>
          </a:xfrm>
          <a:prstGeom prst="rect">
            <a:avLst/>
          </a:prstGeom>
          <a:noFill/>
        </p:spPr>
      </p:pic>
      <p:sp>
        <p:nvSpPr>
          <p:cNvPr id="5" name="object 31"/>
          <p:cNvSpPr/>
          <p:nvPr/>
        </p:nvSpPr>
        <p:spPr>
          <a:xfrm>
            <a:off x="4501080" y="3619838"/>
            <a:ext cx="3959352" cy="30495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0</Words>
  <Application>Microsoft Office PowerPoint</Application>
  <PresentationFormat>Προβολή στην οθόνη (4:3)</PresentationFormat>
  <Paragraphs>0</Paragraphs>
  <Slides>23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24" baseType="lpstr">
      <vt:lpstr>Θέμα του Office</vt:lpstr>
      <vt:lpstr>Διαφάνεια 1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  <vt:lpstr>Διαφάνεια 18</vt:lpstr>
      <vt:lpstr>Διαφάνεια 19</vt:lpstr>
      <vt:lpstr>Διαφάνεια 20</vt:lpstr>
      <vt:lpstr>Διαφάνεια 21</vt:lpstr>
      <vt:lpstr>Διαφάνεια 22</vt:lpstr>
      <vt:lpstr>Διαφάνεια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ADMIN</dc:creator>
  <cp:lastModifiedBy>ADMIN</cp:lastModifiedBy>
  <cp:revision>7</cp:revision>
  <dcterms:created xsi:type="dcterms:W3CDTF">2020-06-01T17:23:03Z</dcterms:created>
  <dcterms:modified xsi:type="dcterms:W3CDTF">2020-06-01T17:59:24Z</dcterms:modified>
</cp:coreProperties>
</file>