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424E-9902-47D1-B61B-B26445E37926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CA81-A9C3-4309-A5D6-1A8BB1A53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1EC01E-7F00-4824-B631-50ABD47213A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29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1604963"/>
            <a:ext cx="52673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547813"/>
            <a:ext cx="50101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1638300"/>
            <a:ext cx="3933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09713"/>
            <a:ext cx="3962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33488"/>
            <a:ext cx="7772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2095500"/>
            <a:ext cx="4048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109788"/>
            <a:ext cx="3457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25" y="2238375"/>
            <a:ext cx="3943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2105025"/>
            <a:ext cx="3467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138363"/>
            <a:ext cx="3571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66875"/>
            <a:ext cx="78867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2271713"/>
            <a:ext cx="39909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3" y="2190750"/>
            <a:ext cx="3724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2185988"/>
            <a:ext cx="4010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2209800"/>
            <a:ext cx="3790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195513"/>
            <a:ext cx="3600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2105025"/>
            <a:ext cx="3638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25" y="2081213"/>
            <a:ext cx="3943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652588"/>
            <a:ext cx="7896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043113"/>
            <a:ext cx="80391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1066800"/>
            <a:ext cx="4219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266825"/>
            <a:ext cx="78009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2076450"/>
            <a:ext cx="83248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662113"/>
            <a:ext cx="79438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1928813"/>
            <a:ext cx="3990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8" y="1957388"/>
            <a:ext cx="37814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2195513"/>
            <a:ext cx="4038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119313"/>
            <a:ext cx="3857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2062163"/>
            <a:ext cx="8439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2309813"/>
            <a:ext cx="7915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1419225"/>
            <a:ext cx="40100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371725"/>
            <a:ext cx="77914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842963"/>
            <a:ext cx="78105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2128838"/>
            <a:ext cx="7705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57163"/>
            <a:ext cx="82962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013" y="2371725"/>
            <a:ext cx="3609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2707981" cy="59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264696" cy="628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404938"/>
            <a:ext cx="79533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338138"/>
            <a:ext cx="78105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981200"/>
            <a:ext cx="7648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2114550"/>
            <a:ext cx="7753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981200"/>
            <a:ext cx="8220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609725"/>
            <a:ext cx="46005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</TotalTime>
  <Words>0</Words>
  <Application>Microsoft Office PowerPoint</Application>
  <PresentationFormat>Προβολή στην οθόνη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Panos</dc:creator>
  <cp:lastModifiedBy>Panos</cp:lastModifiedBy>
  <cp:revision>7</cp:revision>
  <dcterms:created xsi:type="dcterms:W3CDTF">2017-11-13T17:41:25Z</dcterms:created>
  <dcterms:modified xsi:type="dcterms:W3CDTF">2018-12-03T18:24:02Z</dcterms:modified>
</cp:coreProperties>
</file>