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9" r:id="rId2"/>
    <p:sldId id="316" r:id="rId3"/>
    <p:sldId id="318" r:id="rId4"/>
    <p:sldId id="321" r:id="rId5"/>
    <p:sldId id="319" r:id="rId6"/>
    <p:sldId id="322" r:id="rId7"/>
    <p:sldId id="323" r:id="rId8"/>
    <p:sldId id="324" r:id="rId9"/>
    <p:sldId id="325" r:id="rId10"/>
    <p:sldId id="326" r:id="rId11"/>
    <p:sldId id="332" r:id="rId12"/>
    <p:sldId id="328" r:id="rId13"/>
    <p:sldId id="330" r:id="rId14"/>
    <p:sldId id="331" r:id="rId15"/>
    <p:sldId id="333" r:id="rId16"/>
    <p:sldId id="337" r:id="rId17"/>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Μεσαίο στυλ 2 - Έμφασ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60" autoAdjust="0"/>
    <p:restoredTop sz="94624" autoAdjust="0"/>
  </p:normalViewPr>
  <p:slideViewPr>
    <p:cSldViewPr>
      <p:cViewPr varScale="1">
        <p:scale>
          <a:sx n="84" d="100"/>
          <a:sy n="84" d="100"/>
        </p:scale>
        <p:origin x="1430" y="77"/>
      </p:cViewPr>
      <p:guideLst>
        <p:guide orient="horz" pos="2160"/>
        <p:guide pos="2880"/>
      </p:guideLst>
    </p:cSldViewPr>
  </p:slideViewPr>
  <p:outlineViewPr>
    <p:cViewPr>
      <p:scale>
        <a:sx n="33" d="100"/>
        <a:sy n="33" d="100"/>
      </p:scale>
      <p:origin x="0" y="400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AE3F2A-2359-4FC4-8B78-B9B904BDCB24}" type="doc">
      <dgm:prSet loTypeId="urn:microsoft.com/office/officeart/2005/8/layout/bProcess3" loCatId="process" qsTypeId="urn:microsoft.com/office/officeart/2005/8/quickstyle/simple1" qsCatId="simple" csTypeId="urn:microsoft.com/office/officeart/2005/8/colors/accent1_2" csCatId="accent1" phldr="1"/>
      <dgm:spPr/>
      <dgm:t>
        <a:bodyPr/>
        <a:lstStyle/>
        <a:p>
          <a:endParaRPr lang="el-GR"/>
        </a:p>
      </dgm:t>
    </dgm:pt>
    <dgm:pt modelId="{C92D7523-C8D7-46AC-8F0B-8B4FC3290D2A}">
      <dgm:prSet phldrT="[Κείμενο]">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l-GR" dirty="0" smtClean="0"/>
            <a:t>ΚΛΑΣΙΚΕΣ ΘΕΩΡΙΕΣ ΗΓΕΣΙΑΣ</a:t>
          </a:r>
          <a:endParaRPr lang="el-GR" dirty="0"/>
        </a:p>
      </dgm:t>
    </dgm:pt>
    <dgm:pt modelId="{FABA426D-D261-4FAD-B24E-54877F7BF186}" type="parTrans" cxnId="{B43F4578-9C07-4EEE-9994-93AD4D16F26A}">
      <dgm:prSet/>
      <dgm:spPr/>
      <dgm:t>
        <a:bodyPr/>
        <a:lstStyle/>
        <a:p>
          <a:endParaRPr lang="el-GR"/>
        </a:p>
      </dgm:t>
    </dgm:pt>
    <dgm:pt modelId="{5664DE80-EB43-4327-872C-7C268959F7D3}" type="sibTrans" cxnId="{B43F4578-9C07-4EEE-9994-93AD4D16F26A}">
      <dgm:prSet/>
      <dgm:spPr/>
      <dgm:t>
        <a:bodyPr/>
        <a:lstStyle/>
        <a:p>
          <a:endParaRPr lang="el-GR"/>
        </a:p>
      </dgm:t>
    </dgm:pt>
    <dgm:pt modelId="{7782DE17-3A0B-4E2D-983B-8A866BC16EDF}">
      <dgm:prSet phldrT="[Κείμενο]">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l-GR" dirty="0" smtClean="0"/>
            <a:t>ΜΑΝΑΤΖΜΕΝΤ ΚΑΙ ΗΓΕΣΙΑ</a:t>
          </a:r>
          <a:endParaRPr lang="el-GR" dirty="0"/>
        </a:p>
      </dgm:t>
    </dgm:pt>
    <dgm:pt modelId="{32E60F89-C430-4E1F-8188-86416628869E}" type="parTrans" cxnId="{B98B7913-48C8-484F-87A9-908864E2F148}">
      <dgm:prSet/>
      <dgm:spPr/>
      <dgm:t>
        <a:bodyPr/>
        <a:lstStyle/>
        <a:p>
          <a:endParaRPr lang="el-GR"/>
        </a:p>
      </dgm:t>
    </dgm:pt>
    <dgm:pt modelId="{CA8C385D-5C9E-463D-A5EF-6933C8EE1796}" type="sibTrans" cxnId="{B98B7913-48C8-484F-87A9-908864E2F148}">
      <dgm:prSet/>
      <dgm:spPr/>
      <dgm:t>
        <a:bodyPr/>
        <a:lstStyle/>
        <a:p>
          <a:endParaRPr lang="el-GR"/>
        </a:p>
      </dgm:t>
    </dgm:pt>
    <dgm:pt modelId="{F86BD4B8-C029-437D-A462-946BA4580FF7}">
      <dgm:prSet phldrT="[Κείμενο]">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l-GR" dirty="0" smtClean="0"/>
            <a:t>ΣΥΝΑΙΣΘΗΜΑΤΙΚΗ ΝΟΗΜΟΣΥΝΗ</a:t>
          </a:r>
          <a:endParaRPr lang="el-GR" dirty="0"/>
        </a:p>
      </dgm:t>
    </dgm:pt>
    <dgm:pt modelId="{1DA3BDA4-7461-44C2-91C8-A120B5E1BCA7}" type="parTrans" cxnId="{E07A825C-19A6-4EC3-8A90-0F0762AC8356}">
      <dgm:prSet/>
      <dgm:spPr/>
      <dgm:t>
        <a:bodyPr/>
        <a:lstStyle/>
        <a:p>
          <a:endParaRPr lang="el-GR"/>
        </a:p>
      </dgm:t>
    </dgm:pt>
    <dgm:pt modelId="{2219C4D3-A480-4D23-B35E-B19A29B5D968}" type="sibTrans" cxnId="{E07A825C-19A6-4EC3-8A90-0F0762AC8356}">
      <dgm:prSet/>
      <dgm:spPr/>
      <dgm:t>
        <a:bodyPr/>
        <a:lstStyle/>
        <a:p>
          <a:endParaRPr lang="el-GR"/>
        </a:p>
      </dgm:t>
    </dgm:pt>
    <dgm:pt modelId="{E030681F-25BF-40C8-A1B6-34190B9C5EEA}">
      <dgm:prSet phldrT="[Κείμενο]">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l-GR" dirty="0" smtClean="0"/>
            <a:t>ΤΑ ΣΤΥΛ ΗΓΕΣΙΑΣ</a:t>
          </a:r>
          <a:endParaRPr lang="el-GR" dirty="0"/>
        </a:p>
      </dgm:t>
    </dgm:pt>
    <dgm:pt modelId="{D972D1E9-37E8-40A4-AACB-D1205E282F16}" type="parTrans" cxnId="{02E0EAB4-62B9-4102-9B04-2FB21F963BE8}">
      <dgm:prSet/>
      <dgm:spPr/>
      <dgm:t>
        <a:bodyPr/>
        <a:lstStyle/>
        <a:p>
          <a:endParaRPr lang="el-GR"/>
        </a:p>
      </dgm:t>
    </dgm:pt>
    <dgm:pt modelId="{BFBC0815-9776-4DCF-9128-B8796343E1FE}" type="sibTrans" cxnId="{02E0EAB4-62B9-4102-9B04-2FB21F963BE8}">
      <dgm:prSet/>
      <dgm:spPr/>
      <dgm:t>
        <a:bodyPr/>
        <a:lstStyle/>
        <a:p>
          <a:endParaRPr lang="el-GR"/>
        </a:p>
      </dgm:t>
    </dgm:pt>
    <dgm:pt modelId="{72D9E1F1-4A03-4E87-9475-9B429149875A}">
      <dgm:prSet phldrT="[Κείμενο]">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l-GR" dirty="0" smtClean="0"/>
            <a:t>ΑΝΑΠΤΥΞΗ ΗΓΕΤΙΚΩΝ ΙΚΑΝΟΤΗΤΩΝ</a:t>
          </a:r>
          <a:endParaRPr lang="el-GR" dirty="0"/>
        </a:p>
      </dgm:t>
    </dgm:pt>
    <dgm:pt modelId="{B7638D14-AD85-4C91-81AD-6580D2EAB85E}" type="parTrans" cxnId="{6A476373-A1DA-4613-8BDE-073D1E8AE8C3}">
      <dgm:prSet/>
      <dgm:spPr/>
      <dgm:t>
        <a:bodyPr/>
        <a:lstStyle/>
        <a:p>
          <a:endParaRPr lang="el-GR"/>
        </a:p>
      </dgm:t>
    </dgm:pt>
    <dgm:pt modelId="{94F83551-A4B9-4AC9-8D92-C9DC5B9ED82C}" type="sibTrans" cxnId="{6A476373-A1DA-4613-8BDE-073D1E8AE8C3}">
      <dgm:prSet/>
      <dgm:spPr/>
      <dgm:t>
        <a:bodyPr/>
        <a:lstStyle/>
        <a:p>
          <a:endParaRPr lang="el-GR"/>
        </a:p>
      </dgm:t>
    </dgm:pt>
    <dgm:pt modelId="{A1C5AFD4-0CE8-4EEF-9021-B37AFF20B3C4}">
      <dgm:prSet phldrT="[Κείμενο]">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l-GR" dirty="0" smtClean="0"/>
            <a:t>ΔΗΜΙΟΥΡΓΩΝΤΑΣ ΣΥΝΑΙΣΘΗΜΑΤΙΚΑ ΕΥΦΥΕΙΣ ΟΡΓΑΝΙΣΜΟΥΣ</a:t>
          </a:r>
          <a:endParaRPr lang="el-GR" dirty="0"/>
        </a:p>
      </dgm:t>
    </dgm:pt>
    <dgm:pt modelId="{473E8E0E-DDE7-4E14-A83B-1A27A0724485}" type="parTrans" cxnId="{2155B953-4E51-42EB-B07A-03B578CA6706}">
      <dgm:prSet/>
      <dgm:spPr/>
      <dgm:t>
        <a:bodyPr/>
        <a:lstStyle/>
        <a:p>
          <a:endParaRPr lang="el-GR"/>
        </a:p>
      </dgm:t>
    </dgm:pt>
    <dgm:pt modelId="{85BF7FC3-B006-4116-9B35-883A800D741F}" type="sibTrans" cxnId="{2155B953-4E51-42EB-B07A-03B578CA6706}">
      <dgm:prSet/>
      <dgm:spPr/>
      <dgm:t>
        <a:bodyPr/>
        <a:lstStyle/>
        <a:p>
          <a:endParaRPr lang="el-GR"/>
        </a:p>
      </dgm:t>
    </dgm:pt>
    <dgm:pt modelId="{51FC9B99-9B65-4E52-B3E1-BA1D8FCE4D37}" type="pres">
      <dgm:prSet presAssocID="{02AE3F2A-2359-4FC4-8B78-B9B904BDCB24}" presName="Name0" presStyleCnt="0">
        <dgm:presLayoutVars>
          <dgm:dir/>
          <dgm:resizeHandles val="exact"/>
        </dgm:presLayoutVars>
      </dgm:prSet>
      <dgm:spPr/>
      <dgm:t>
        <a:bodyPr/>
        <a:lstStyle/>
        <a:p>
          <a:endParaRPr lang="el-GR"/>
        </a:p>
      </dgm:t>
    </dgm:pt>
    <dgm:pt modelId="{846BA33E-9B42-4CF1-91B6-E8D1D453365D}" type="pres">
      <dgm:prSet presAssocID="{C92D7523-C8D7-46AC-8F0B-8B4FC3290D2A}" presName="node" presStyleLbl="node1" presStyleIdx="0" presStyleCnt="6">
        <dgm:presLayoutVars>
          <dgm:bulletEnabled val="1"/>
        </dgm:presLayoutVars>
      </dgm:prSet>
      <dgm:spPr/>
      <dgm:t>
        <a:bodyPr/>
        <a:lstStyle/>
        <a:p>
          <a:endParaRPr lang="el-GR"/>
        </a:p>
      </dgm:t>
    </dgm:pt>
    <dgm:pt modelId="{01785063-7259-4464-A4E7-A40835868B87}" type="pres">
      <dgm:prSet presAssocID="{5664DE80-EB43-4327-872C-7C268959F7D3}" presName="sibTrans" presStyleLbl="sibTrans1D1" presStyleIdx="0" presStyleCnt="5"/>
      <dgm:spPr/>
      <dgm:t>
        <a:bodyPr/>
        <a:lstStyle/>
        <a:p>
          <a:endParaRPr lang="el-GR"/>
        </a:p>
      </dgm:t>
    </dgm:pt>
    <dgm:pt modelId="{0B753109-EE1D-4378-BA61-D4C57C742987}" type="pres">
      <dgm:prSet presAssocID="{5664DE80-EB43-4327-872C-7C268959F7D3}" presName="connectorText" presStyleLbl="sibTrans1D1" presStyleIdx="0" presStyleCnt="5"/>
      <dgm:spPr/>
      <dgm:t>
        <a:bodyPr/>
        <a:lstStyle/>
        <a:p>
          <a:endParaRPr lang="el-GR"/>
        </a:p>
      </dgm:t>
    </dgm:pt>
    <dgm:pt modelId="{943B4C29-18ED-48A1-BBFB-1119D05178C5}" type="pres">
      <dgm:prSet presAssocID="{7782DE17-3A0B-4E2D-983B-8A866BC16EDF}" presName="node" presStyleLbl="node1" presStyleIdx="1" presStyleCnt="6">
        <dgm:presLayoutVars>
          <dgm:bulletEnabled val="1"/>
        </dgm:presLayoutVars>
      </dgm:prSet>
      <dgm:spPr/>
      <dgm:t>
        <a:bodyPr/>
        <a:lstStyle/>
        <a:p>
          <a:endParaRPr lang="el-GR"/>
        </a:p>
      </dgm:t>
    </dgm:pt>
    <dgm:pt modelId="{D55E4C80-E921-494F-AF23-3A9BE44AD7B1}" type="pres">
      <dgm:prSet presAssocID="{CA8C385D-5C9E-463D-A5EF-6933C8EE1796}" presName="sibTrans" presStyleLbl="sibTrans1D1" presStyleIdx="1" presStyleCnt="5"/>
      <dgm:spPr/>
      <dgm:t>
        <a:bodyPr/>
        <a:lstStyle/>
        <a:p>
          <a:endParaRPr lang="el-GR"/>
        </a:p>
      </dgm:t>
    </dgm:pt>
    <dgm:pt modelId="{B9E8098D-24DC-4EA1-A601-2659F083DF21}" type="pres">
      <dgm:prSet presAssocID="{CA8C385D-5C9E-463D-A5EF-6933C8EE1796}" presName="connectorText" presStyleLbl="sibTrans1D1" presStyleIdx="1" presStyleCnt="5"/>
      <dgm:spPr/>
      <dgm:t>
        <a:bodyPr/>
        <a:lstStyle/>
        <a:p>
          <a:endParaRPr lang="el-GR"/>
        </a:p>
      </dgm:t>
    </dgm:pt>
    <dgm:pt modelId="{C01EA9E4-CAAB-4644-B884-FC04945B6957}" type="pres">
      <dgm:prSet presAssocID="{F86BD4B8-C029-437D-A462-946BA4580FF7}" presName="node" presStyleLbl="node1" presStyleIdx="2" presStyleCnt="6">
        <dgm:presLayoutVars>
          <dgm:bulletEnabled val="1"/>
        </dgm:presLayoutVars>
      </dgm:prSet>
      <dgm:spPr/>
      <dgm:t>
        <a:bodyPr/>
        <a:lstStyle/>
        <a:p>
          <a:endParaRPr lang="el-GR"/>
        </a:p>
      </dgm:t>
    </dgm:pt>
    <dgm:pt modelId="{A5E2BE8E-6378-405E-BCA8-455807ECC546}" type="pres">
      <dgm:prSet presAssocID="{2219C4D3-A480-4D23-B35E-B19A29B5D968}" presName="sibTrans" presStyleLbl="sibTrans1D1" presStyleIdx="2" presStyleCnt="5"/>
      <dgm:spPr/>
      <dgm:t>
        <a:bodyPr/>
        <a:lstStyle/>
        <a:p>
          <a:endParaRPr lang="el-GR"/>
        </a:p>
      </dgm:t>
    </dgm:pt>
    <dgm:pt modelId="{8377E588-4E60-4E74-830E-F4103CE6A2B2}" type="pres">
      <dgm:prSet presAssocID="{2219C4D3-A480-4D23-B35E-B19A29B5D968}" presName="connectorText" presStyleLbl="sibTrans1D1" presStyleIdx="2" presStyleCnt="5"/>
      <dgm:spPr/>
      <dgm:t>
        <a:bodyPr/>
        <a:lstStyle/>
        <a:p>
          <a:endParaRPr lang="el-GR"/>
        </a:p>
      </dgm:t>
    </dgm:pt>
    <dgm:pt modelId="{EBB96C97-E961-4186-B8A5-580FAB68591E}" type="pres">
      <dgm:prSet presAssocID="{E030681F-25BF-40C8-A1B6-34190B9C5EEA}" presName="node" presStyleLbl="node1" presStyleIdx="3" presStyleCnt="6">
        <dgm:presLayoutVars>
          <dgm:bulletEnabled val="1"/>
        </dgm:presLayoutVars>
      </dgm:prSet>
      <dgm:spPr/>
      <dgm:t>
        <a:bodyPr/>
        <a:lstStyle/>
        <a:p>
          <a:endParaRPr lang="el-GR"/>
        </a:p>
      </dgm:t>
    </dgm:pt>
    <dgm:pt modelId="{7A11D86B-2006-44A7-926D-84886E7AD7CB}" type="pres">
      <dgm:prSet presAssocID="{BFBC0815-9776-4DCF-9128-B8796343E1FE}" presName="sibTrans" presStyleLbl="sibTrans1D1" presStyleIdx="3" presStyleCnt="5"/>
      <dgm:spPr/>
      <dgm:t>
        <a:bodyPr/>
        <a:lstStyle/>
        <a:p>
          <a:endParaRPr lang="el-GR"/>
        </a:p>
      </dgm:t>
    </dgm:pt>
    <dgm:pt modelId="{FB122805-A0D3-4503-BE7A-7669E00D8447}" type="pres">
      <dgm:prSet presAssocID="{BFBC0815-9776-4DCF-9128-B8796343E1FE}" presName="connectorText" presStyleLbl="sibTrans1D1" presStyleIdx="3" presStyleCnt="5"/>
      <dgm:spPr/>
      <dgm:t>
        <a:bodyPr/>
        <a:lstStyle/>
        <a:p>
          <a:endParaRPr lang="el-GR"/>
        </a:p>
      </dgm:t>
    </dgm:pt>
    <dgm:pt modelId="{BD0D5AEC-958B-4049-B96D-2C54668893CE}" type="pres">
      <dgm:prSet presAssocID="{72D9E1F1-4A03-4E87-9475-9B429149875A}" presName="node" presStyleLbl="node1" presStyleIdx="4" presStyleCnt="6">
        <dgm:presLayoutVars>
          <dgm:bulletEnabled val="1"/>
        </dgm:presLayoutVars>
      </dgm:prSet>
      <dgm:spPr/>
      <dgm:t>
        <a:bodyPr/>
        <a:lstStyle/>
        <a:p>
          <a:endParaRPr lang="el-GR"/>
        </a:p>
      </dgm:t>
    </dgm:pt>
    <dgm:pt modelId="{EDC6BA08-37CA-4DC0-BA38-A099D07CFCC4}" type="pres">
      <dgm:prSet presAssocID="{94F83551-A4B9-4AC9-8D92-C9DC5B9ED82C}" presName="sibTrans" presStyleLbl="sibTrans1D1" presStyleIdx="4" presStyleCnt="5"/>
      <dgm:spPr/>
      <dgm:t>
        <a:bodyPr/>
        <a:lstStyle/>
        <a:p>
          <a:endParaRPr lang="el-GR"/>
        </a:p>
      </dgm:t>
    </dgm:pt>
    <dgm:pt modelId="{94F38655-CC6D-4C62-B049-27E0F418F6D6}" type="pres">
      <dgm:prSet presAssocID="{94F83551-A4B9-4AC9-8D92-C9DC5B9ED82C}" presName="connectorText" presStyleLbl="sibTrans1D1" presStyleIdx="4" presStyleCnt="5"/>
      <dgm:spPr/>
      <dgm:t>
        <a:bodyPr/>
        <a:lstStyle/>
        <a:p>
          <a:endParaRPr lang="el-GR"/>
        </a:p>
      </dgm:t>
    </dgm:pt>
    <dgm:pt modelId="{B64F34F8-63E1-43AE-8562-D4FC43B90EEE}" type="pres">
      <dgm:prSet presAssocID="{A1C5AFD4-0CE8-4EEF-9021-B37AFF20B3C4}" presName="node" presStyleLbl="node1" presStyleIdx="5" presStyleCnt="6">
        <dgm:presLayoutVars>
          <dgm:bulletEnabled val="1"/>
        </dgm:presLayoutVars>
      </dgm:prSet>
      <dgm:spPr/>
      <dgm:t>
        <a:bodyPr/>
        <a:lstStyle/>
        <a:p>
          <a:endParaRPr lang="el-GR"/>
        </a:p>
      </dgm:t>
    </dgm:pt>
  </dgm:ptLst>
  <dgm:cxnLst>
    <dgm:cxn modelId="{278EF251-A30E-4041-BE95-E8617B2D24D4}" type="presOf" srcId="{72D9E1F1-4A03-4E87-9475-9B429149875A}" destId="{BD0D5AEC-958B-4049-B96D-2C54668893CE}" srcOrd="0" destOrd="0" presId="urn:microsoft.com/office/officeart/2005/8/layout/bProcess3"/>
    <dgm:cxn modelId="{E07A825C-19A6-4EC3-8A90-0F0762AC8356}" srcId="{02AE3F2A-2359-4FC4-8B78-B9B904BDCB24}" destId="{F86BD4B8-C029-437D-A462-946BA4580FF7}" srcOrd="2" destOrd="0" parTransId="{1DA3BDA4-7461-44C2-91C8-A120B5E1BCA7}" sibTransId="{2219C4D3-A480-4D23-B35E-B19A29B5D968}"/>
    <dgm:cxn modelId="{2E47C104-4E6E-49B1-883D-338C79202B96}" type="presOf" srcId="{2219C4D3-A480-4D23-B35E-B19A29B5D968}" destId="{A5E2BE8E-6378-405E-BCA8-455807ECC546}" srcOrd="0" destOrd="0" presId="urn:microsoft.com/office/officeart/2005/8/layout/bProcess3"/>
    <dgm:cxn modelId="{F39470E7-D873-47D9-BB45-27BF0AAE15E8}" type="presOf" srcId="{A1C5AFD4-0CE8-4EEF-9021-B37AFF20B3C4}" destId="{B64F34F8-63E1-43AE-8562-D4FC43B90EEE}" srcOrd="0" destOrd="0" presId="urn:microsoft.com/office/officeart/2005/8/layout/bProcess3"/>
    <dgm:cxn modelId="{2155B953-4E51-42EB-B07A-03B578CA6706}" srcId="{02AE3F2A-2359-4FC4-8B78-B9B904BDCB24}" destId="{A1C5AFD4-0CE8-4EEF-9021-B37AFF20B3C4}" srcOrd="5" destOrd="0" parTransId="{473E8E0E-DDE7-4E14-A83B-1A27A0724485}" sibTransId="{85BF7FC3-B006-4116-9B35-883A800D741F}"/>
    <dgm:cxn modelId="{A3A6A7CB-4F13-41BA-A7CF-B3B38CF8A350}" type="presOf" srcId="{2219C4D3-A480-4D23-B35E-B19A29B5D968}" destId="{8377E588-4E60-4E74-830E-F4103CE6A2B2}" srcOrd="1" destOrd="0" presId="urn:microsoft.com/office/officeart/2005/8/layout/bProcess3"/>
    <dgm:cxn modelId="{2F336DDE-61C6-42FF-AB44-2FFE1BA4118C}" type="presOf" srcId="{94F83551-A4B9-4AC9-8D92-C9DC5B9ED82C}" destId="{94F38655-CC6D-4C62-B049-27E0F418F6D6}" srcOrd="1" destOrd="0" presId="urn:microsoft.com/office/officeart/2005/8/layout/bProcess3"/>
    <dgm:cxn modelId="{563F78A8-583E-46C7-9E1C-67100D69E0B0}" type="presOf" srcId="{02AE3F2A-2359-4FC4-8B78-B9B904BDCB24}" destId="{51FC9B99-9B65-4E52-B3E1-BA1D8FCE4D37}" srcOrd="0" destOrd="0" presId="urn:microsoft.com/office/officeart/2005/8/layout/bProcess3"/>
    <dgm:cxn modelId="{B63ABB5A-BB21-49E1-BF59-140B6620CC30}" type="presOf" srcId="{F86BD4B8-C029-437D-A462-946BA4580FF7}" destId="{C01EA9E4-CAAB-4644-B884-FC04945B6957}" srcOrd="0" destOrd="0" presId="urn:microsoft.com/office/officeart/2005/8/layout/bProcess3"/>
    <dgm:cxn modelId="{E316CED2-4C03-46B5-959A-2F6A583B8FED}" type="presOf" srcId="{94F83551-A4B9-4AC9-8D92-C9DC5B9ED82C}" destId="{EDC6BA08-37CA-4DC0-BA38-A099D07CFCC4}" srcOrd="0" destOrd="0" presId="urn:microsoft.com/office/officeart/2005/8/layout/bProcess3"/>
    <dgm:cxn modelId="{6FCAE2FB-5474-4A9F-9CBC-6250244A5FA6}" type="presOf" srcId="{C92D7523-C8D7-46AC-8F0B-8B4FC3290D2A}" destId="{846BA33E-9B42-4CF1-91B6-E8D1D453365D}" srcOrd="0" destOrd="0" presId="urn:microsoft.com/office/officeart/2005/8/layout/bProcess3"/>
    <dgm:cxn modelId="{7824F4EC-B3B8-412E-8916-41918DB6794B}" type="presOf" srcId="{CA8C385D-5C9E-463D-A5EF-6933C8EE1796}" destId="{D55E4C80-E921-494F-AF23-3A9BE44AD7B1}" srcOrd="0" destOrd="0" presId="urn:microsoft.com/office/officeart/2005/8/layout/bProcess3"/>
    <dgm:cxn modelId="{67F4131D-75CC-4076-B633-40374F075577}" type="presOf" srcId="{5664DE80-EB43-4327-872C-7C268959F7D3}" destId="{01785063-7259-4464-A4E7-A40835868B87}" srcOrd="0" destOrd="0" presId="urn:microsoft.com/office/officeart/2005/8/layout/bProcess3"/>
    <dgm:cxn modelId="{02E0EAB4-62B9-4102-9B04-2FB21F963BE8}" srcId="{02AE3F2A-2359-4FC4-8B78-B9B904BDCB24}" destId="{E030681F-25BF-40C8-A1B6-34190B9C5EEA}" srcOrd="3" destOrd="0" parTransId="{D972D1E9-37E8-40A4-AACB-D1205E282F16}" sibTransId="{BFBC0815-9776-4DCF-9128-B8796343E1FE}"/>
    <dgm:cxn modelId="{B98B7913-48C8-484F-87A9-908864E2F148}" srcId="{02AE3F2A-2359-4FC4-8B78-B9B904BDCB24}" destId="{7782DE17-3A0B-4E2D-983B-8A866BC16EDF}" srcOrd="1" destOrd="0" parTransId="{32E60F89-C430-4E1F-8188-86416628869E}" sibTransId="{CA8C385D-5C9E-463D-A5EF-6933C8EE1796}"/>
    <dgm:cxn modelId="{5322785D-6485-4F59-B305-15246C0ED31C}" type="presOf" srcId="{CA8C385D-5C9E-463D-A5EF-6933C8EE1796}" destId="{B9E8098D-24DC-4EA1-A601-2659F083DF21}" srcOrd="1" destOrd="0" presId="urn:microsoft.com/office/officeart/2005/8/layout/bProcess3"/>
    <dgm:cxn modelId="{7BB5656F-C0A5-4E91-AEB4-79EB888F0750}" type="presOf" srcId="{5664DE80-EB43-4327-872C-7C268959F7D3}" destId="{0B753109-EE1D-4378-BA61-D4C57C742987}" srcOrd="1" destOrd="0" presId="urn:microsoft.com/office/officeart/2005/8/layout/bProcess3"/>
    <dgm:cxn modelId="{AD8F4022-17FE-4B07-BA83-3FBF11F17564}" type="presOf" srcId="{E030681F-25BF-40C8-A1B6-34190B9C5EEA}" destId="{EBB96C97-E961-4186-B8A5-580FAB68591E}" srcOrd="0" destOrd="0" presId="urn:microsoft.com/office/officeart/2005/8/layout/bProcess3"/>
    <dgm:cxn modelId="{87B07A7F-32B5-492F-AD81-9930E434E77A}" type="presOf" srcId="{7782DE17-3A0B-4E2D-983B-8A866BC16EDF}" destId="{943B4C29-18ED-48A1-BBFB-1119D05178C5}" srcOrd="0" destOrd="0" presId="urn:microsoft.com/office/officeart/2005/8/layout/bProcess3"/>
    <dgm:cxn modelId="{1AEA9A00-023F-4CDA-9548-84AF2C2E5BDF}" type="presOf" srcId="{BFBC0815-9776-4DCF-9128-B8796343E1FE}" destId="{FB122805-A0D3-4503-BE7A-7669E00D8447}" srcOrd="1" destOrd="0" presId="urn:microsoft.com/office/officeart/2005/8/layout/bProcess3"/>
    <dgm:cxn modelId="{6A476373-A1DA-4613-8BDE-073D1E8AE8C3}" srcId="{02AE3F2A-2359-4FC4-8B78-B9B904BDCB24}" destId="{72D9E1F1-4A03-4E87-9475-9B429149875A}" srcOrd="4" destOrd="0" parTransId="{B7638D14-AD85-4C91-81AD-6580D2EAB85E}" sibTransId="{94F83551-A4B9-4AC9-8D92-C9DC5B9ED82C}"/>
    <dgm:cxn modelId="{3918113F-949C-45A5-A80A-25C7569F075C}" type="presOf" srcId="{BFBC0815-9776-4DCF-9128-B8796343E1FE}" destId="{7A11D86B-2006-44A7-926D-84886E7AD7CB}" srcOrd="0" destOrd="0" presId="urn:microsoft.com/office/officeart/2005/8/layout/bProcess3"/>
    <dgm:cxn modelId="{B43F4578-9C07-4EEE-9994-93AD4D16F26A}" srcId="{02AE3F2A-2359-4FC4-8B78-B9B904BDCB24}" destId="{C92D7523-C8D7-46AC-8F0B-8B4FC3290D2A}" srcOrd="0" destOrd="0" parTransId="{FABA426D-D261-4FAD-B24E-54877F7BF186}" sibTransId="{5664DE80-EB43-4327-872C-7C268959F7D3}"/>
    <dgm:cxn modelId="{5F26044F-4C4E-463F-B70A-E01F093C30AD}" type="presParOf" srcId="{51FC9B99-9B65-4E52-B3E1-BA1D8FCE4D37}" destId="{846BA33E-9B42-4CF1-91B6-E8D1D453365D}" srcOrd="0" destOrd="0" presId="urn:microsoft.com/office/officeart/2005/8/layout/bProcess3"/>
    <dgm:cxn modelId="{1197DED1-8321-471A-8FDD-F0227CFD0ACD}" type="presParOf" srcId="{51FC9B99-9B65-4E52-B3E1-BA1D8FCE4D37}" destId="{01785063-7259-4464-A4E7-A40835868B87}" srcOrd="1" destOrd="0" presId="urn:microsoft.com/office/officeart/2005/8/layout/bProcess3"/>
    <dgm:cxn modelId="{38FFCB7E-78FE-4600-BC32-C03F8C6F2C59}" type="presParOf" srcId="{01785063-7259-4464-A4E7-A40835868B87}" destId="{0B753109-EE1D-4378-BA61-D4C57C742987}" srcOrd="0" destOrd="0" presId="urn:microsoft.com/office/officeart/2005/8/layout/bProcess3"/>
    <dgm:cxn modelId="{79FDC368-AE15-43A9-8A09-86F76D239FB1}" type="presParOf" srcId="{51FC9B99-9B65-4E52-B3E1-BA1D8FCE4D37}" destId="{943B4C29-18ED-48A1-BBFB-1119D05178C5}" srcOrd="2" destOrd="0" presId="urn:microsoft.com/office/officeart/2005/8/layout/bProcess3"/>
    <dgm:cxn modelId="{62A9A5A1-1177-42BB-8806-52162329D178}" type="presParOf" srcId="{51FC9B99-9B65-4E52-B3E1-BA1D8FCE4D37}" destId="{D55E4C80-E921-494F-AF23-3A9BE44AD7B1}" srcOrd="3" destOrd="0" presId="urn:microsoft.com/office/officeart/2005/8/layout/bProcess3"/>
    <dgm:cxn modelId="{58DA411F-AE68-4CE2-9859-CCA751061AFE}" type="presParOf" srcId="{D55E4C80-E921-494F-AF23-3A9BE44AD7B1}" destId="{B9E8098D-24DC-4EA1-A601-2659F083DF21}" srcOrd="0" destOrd="0" presId="urn:microsoft.com/office/officeart/2005/8/layout/bProcess3"/>
    <dgm:cxn modelId="{0D19424F-C8DC-45BD-9C9B-03B889611BF2}" type="presParOf" srcId="{51FC9B99-9B65-4E52-B3E1-BA1D8FCE4D37}" destId="{C01EA9E4-CAAB-4644-B884-FC04945B6957}" srcOrd="4" destOrd="0" presId="urn:microsoft.com/office/officeart/2005/8/layout/bProcess3"/>
    <dgm:cxn modelId="{0D2346CD-694A-4D36-9F76-0F6AFA437D48}" type="presParOf" srcId="{51FC9B99-9B65-4E52-B3E1-BA1D8FCE4D37}" destId="{A5E2BE8E-6378-405E-BCA8-455807ECC546}" srcOrd="5" destOrd="0" presId="urn:microsoft.com/office/officeart/2005/8/layout/bProcess3"/>
    <dgm:cxn modelId="{9F47BDCB-0569-4183-8499-B56304E060FC}" type="presParOf" srcId="{A5E2BE8E-6378-405E-BCA8-455807ECC546}" destId="{8377E588-4E60-4E74-830E-F4103CE6A2B2}" srcOrd="0" destOrd="0" presId="urn:microsoft.com/office/officeart/2005/8/layout/bProcess3"/>
    <dgm:cxn modelId="{128595DF-15EF-4D4A-A5AF-1E285D845186}" type="presParOf" srcId="{51FC9B99-9B65-4E52-B3E1-BA1D8FCE4D37}" destId="{EBB96C97-E961-4186-B8A5-580FAB68591E}" srcOrd="6" destOrd="0" presId="urn:microsoft.com/office/officeart/2005/8/layout/bProcess3"/>
    <dgm:cxn modelId="{F747A930-3566-423E-B813-354FE3A4088C}" type="presParOf" srcId="{51FC9B99-9B65-4E52-B3E1-BA1D8FCE4D37}" destId="{7A11D86B-2006-44A7-926D-84886E7AD7CB}" srcOrd="7" destOrd="0" presId="urn:microsoft.com/office/officeart/2005/8/layout/bProcess3"/>
    <dgm:cxn modelId="{BAE460E5-AEB1-42DC-9A47-6A87954D178B}" type="presParOf" srcId="{7A11D86B-2006-44A7-926D-84886E7AD7CB}" destId="{FB122805-A0D3-4503-BE7A-7669E00D8447}" srcOrd="0" destOrd="0" presId="urn:microsoft.com/office/officeart/2005/8/layout/bProcess3"/>
    <dgm:cxn modelId="{F70988FB-8967-41CE-BC04-A811EEF70F82}" type="presParOf" srcId="{51FC9B99-9B65-4E52-B3E1-BA1D8FCE4D37}" destId="{BD0D5AEC-958B-4049-B96D-2C54668893CE}" srcOrd="8" destOrd="0" presId="urn:microsoft.com/office/officeart/2005/8/layout/bProcess3"/>
    <dgm:cxn modelId="{6DEA409B-E232-4E18-868F-A0A65E245858}" type="presParOf" srcId="{51FC9B99-9B65-4E52-B3E1-BA1D8FCE4D37}" destId="{EDC6BA08-37CA-4DC0-BA38-A099D07CFCC4}" srcOrd="9" destOrd="0" presId="urn:microsoft.com/office/officeart/2005/8/layout/bProcess3"/>
    <dgm:cxn modelId="{B530E9B8-917F-47E0-9453-0B6064C2AE77}" type="presParOf" srcId="{EDC6BA08-37CA-4DC0-BA38-A099D07CFCC4}" destId="{94F38655-CC6D-4C62-B049-27E0F418F6D6}" srcOrd="0" destOrd="0" presId="urn:microsoft.com/office/officeart/2005/8/layout/bProcess3"/>
    <dgm:cxn modelId="{2551B02E-5665-4907-BCD1-C25E375CF099}" type="presParOf" srcId="{51FC9B99-9B65-4E52-B3E1-BA1D8FCE4D37}" destId="{B64F34F8-63E1-43AE-8562-D4FC43B90EEE}" srcOrd="10"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73712D8-43F8-4A25-B149-55FE6BEC0E4C}" type="doc">
      <dgm:prSet loTypeId="urn:microsoft.com/office/officeart/2005/8/layout/venn2" loCatId="relationship" qsTypeId="urn:microsoft.com/office/officeart/2005/8/quickstyle/simple2" qsCatId="simple" csTypeId="urn:microsoft.com/office/officeart/2005/8/colors/accent1_2" csCatId="accent1" phldr="1"/>
      <dgm:spPr/>
      <dgm:t>
        <a:bodyPr/>
        <a:lstStyle/>
        <a:p>
          <a:endParaRPr lang="el-GR"/>
        </a:p>
      </dgm:t>
    </dgm:pt>
    <dgm:pt modelId="{AE114B67-0790-465D-98A0-19E077D15950}">
      <dgm:prSet phldrT="[Κείμενο]"/>
      <dgm:spPr/>
      <dgm:t>
        <a:bodyPr/>
        <a:lstStyle/>
        <a:p>
          <a:r>
            <a:rPr lang="el-GR" dirty="0" smtClean="0"/>
            <a:t>ΗΓΕΣΙΑ</a:t>
          </a:r>
          <a:endParaRPr lang="el-GR" dirty="0"/>
        </a:p>
      </dgm:t>
    </dgm:pt>
    <dgm:pt modelId="{A8ECE286-A8BB-4F2B-B5B4-111B8E05DF0F}" type="parTrans" cxnId="{888F0B49-4795-41A4-BE87-B751B6664E33}">
      <dgm:prSet/>
      <dgm:spPr/>
      <dgm:t>
        <a:bodyPr/>
        <a:lstStyle/>
        <a:p>
          <a:endParaRPr lang="el-GR"/>
        </a:p>
      </dgm:t>
    </dgm:pt>
    <dgm:pt modelId="{BAD64419-60DB-469D-A988-DB8B588D0ACB}" type="sibTrans" cxnId="{888F0B49-4795-41A4-BE87-B751B6664E33}">
      <dgm:prSet/>
      <dgm:spPr/>
      <dgm:t>
        <a:bodyPr/>
        <a:lstStyle/>
        <a:p>
          <a:endParaRPr lang="el-GR"/>
        </a:p>
      </dgm:t>
    </dgm:pt>
    <dgm:pt modelId="{69226101-8551-4251-A1C0-D7756F672515}">
      <dgm:prSet phldrT="[Κείμενο]" custT="1"/>
      <dgm:spPr/>
      <dgm:t>
        <a:bodyPr/>
        <a:lstStyle/>
        <a:p>
          <a:r>
            <a:rPr lang="el-GR" sz="2800" dirty="0" smtClean="0"/>
            <a:t>ΗΓΕΣΙΑ</a:t>
          </a:r>
          <a:endParaRPr lang="el-GR" sz="2800" dirty="0"/>
        </a:p>
      </dgm:t>
    </dgm:pt>
    <dgm:pt modelId="{C564F47E-CBDD-4143-BFB3-25246DA9CAAF}" type="parTrans" cxnId="{24117E2B-7F6E-44EA-9537-1A645F56B8DE}">
      <dgm:prSet/>
      <dgm:spPr/>
      <dgm:t>
        <a:bodyPr/>
        <a:lstStyle/>
        <a:p>
          <a:endParaRPr lang="el-GR"/>
        </a:p>
      </dgm:t>
    </dgm:pt>
    <dgm:pt modelId="{8C93390C-2702-4926-86D0-B5E873341F29}" type="sibTrans" cxnId="{24117E2B-7F6E-44EA-9537-1A645F56B8DE}">
      <dgm:prSet/>
      <dgm:spPr/>
      <dgm:t>
        <a:bodyPr/>
        <a:lstStyle/>
        <a:p>
          <a:endParaRPr lang="el-GR"/>
        </a:p>
      </dgm:t>
    </dgm:pt>
    <dgm:pt modelId="{6285DB83-C070-4093-B3B2-5A0082DEBA2F}">
      <dgm:prSet phldrT="[Κείμενο]" phldr="1"/>
      <dgm:spPr/>
      <dgm:t>
        <a:bodyPr/>
        <a:lstStyle/>
        <a:p>
          <a:endParaRPr lang="el-GR"/>
        </a:p>
      </dgm:t>
    </dgm:pt>
    <dgm:pt modelId="{17A2F68D-2436-40A8-9780-72913DB3B0B1}" type="parTrans" cxnId="{4EAA843F-0F90-432C-90B3-2AA2BA70F3B6}">
      <dgm:prSet/>
      <dgm:spPr/>
      <dgm:t>
        <a:bodyPr/>
        <a:lstStyle/>
        <a:p>
          <a:endParaRPr lang="el-GR"/>
        </a:p>
      </dgm:t>
    </dgm:pt>
    <dgm:pt modelId="{DC549622-90A3-4A7B-81EE-415638C60568}" type="sibTrans" cxnId="{4EAA843F-0F90-432C-90B3-2AA2BA70F3B6}">
      <dgm:prSet/>
      <dgm:spPr/>
      <dgm:t>
        <a:bodyPr/>
        <a:lstStyle/>
        <a:p>
          <a:endParaRPr lang="el-GR"/>
        </a:p>
      </dgm:t>
    </dgm:pt>
    <dgm:pt modelId="{B6811AB5-F078-4756-B46A-2963AA303B03}">
      <dgm:prSet phldrT="[Κείμενο]" custT="1">
        <dgm:style>
          <a:lnRef idx="1">
            <a:schemeClr val="accent4"/>
          </a:lnRef>
          <a:fillRef idx="3">
            <a:schemeClr val="accent4"/>
          </a:fillRef>
          <a:effectRef idx="2">
            <a:schemeClr val="accent4"/>
          </a:effectRef>
          <a:fontRef idx="minor">
            <a:schemeClr val="lt1"/>
          </a:fontRef>
        </dgm:style>
      </dgm:prSet>
      <dgm:spPr/>
      <dgm:t>
        <a:bodyPr/>
        <a:lstStyle/>
        <a:p>
          <a:r>
            <a:rPr lang="el-GR" sz="2400" dirty="0" smtClean="0"/>
            <a:t>ΜΑΝΑΤΖΜΕΝΤ</a:t>
          </a:r>
          <a:endParaRPr lang="el-GR" sz="2400" dirty="0"/>
        </a:p>
      </dgm:t>
    </dgm:pt>
    <dgm:pt modelId="{B3CD25B7-8C0A-49A7-8AAE-FF05CDB28BFD}" type="parTrans" cxnId="{EF14C49F-3910-4937-8CE2-E81F6D945376}">
      <dgm:prSet/>
      <dgm:spPr/>
      <dgm:t>
        <a:bodyPr/>
        <a:lstStyle/>
        <a:p>
          <a:endParaRPr lang="el-GR"/>
        </a:p>
      </dgm:t>
    </dgm:pt>
    <dgm:pt modelId="{037B6721-EE4C-4A6E-A67B-254F224F48F9}" type="sibTrans" cxnId="{EF14C49F-3910-4937-8CE2-E81F6D945376}">
      <dgm:prSet/>
      <dgm:spPr/>
      <dgm:t>
        <a:bodyPr/>
        <a:lstStyle/>
        <a:p>
          <a:endParaRPr lang="el-GR"/>
        </a:p>
      </dgm:t>
    </dgm:pt>
    <dgm:pt modelId="{75928FF5-763C-4C5E-852B-F97DA3A73457}" type="pres">
      <dgm:prSet presAssocID="{073712D8-43F8-4A25-B149-55FE6BEC0E4C}" presName="Name0" presStyleCnt="0">
        <dgm:presLayoutVars>
          <dgm:chMax val="7"/>
          <dgm:resizeHandles val="exact"/>
        </dgm:presLayoutVars>
      </dgm:prSet>
      <dgm:spPr/>
      <dgm:t>
        <a:bodyPr/>
        <a:lstStyle/>
        <a:p>
          <a:endParaRPr lang="el-GR"/>
        </a:p>
      </dgm:t>
    </dgm:pt>
    <dgm:pt modelId="{D922B1D0-FD99-44C4-A5E4-61EFDE6436E9}" type="pres">
      <dgm:prSet presAssocID="{073712D8-43F8-4A25-B149-55FE6BEC0E4C}" presName="comp1" presStyleCnt="0"/>
      <dgm:spPr/>
    </dgm:pt>
    <dgm:pt modelId="{E779B2A1-08DF-4D56-9012-F83F7FFCD17F}" type="pres">
      <dgm:prSet presAssocID="{073712D8-43F8-4A25-B149-55FE6BEC0E4C}" presName="circle1" presStyleLbl="node1" presStyleIdx="0" presStyleCnt="4" custScaleX="73186" custScaleY="79370"/>
      <dgm:spPr/>
      <dgm:t>
        <a:bodyPr/>
        <a:lstStyle/>
        <a:p>
          <a:endParaRPr lang="el-GR"/>
        </a:p>
      </dgm:t>
    </dgm:pt>
    <dgm:pt modelId="{8FCDCEBB-97D0-4DCF-A70E-3F9B887BEC82}" type="pres">
      <dgm:prSet presAssocID="{073712D8-43F8-4A25-B149-55FE6BEC0E4C}" presName="c1text" presStyleLbl="node1" presStyleIdx="0" presStyleCnt="4">
        <dgm:presLayoutVars>
          <dgm:bulletEnabled val="1"/>
        </dgm:presLayoutVars>
      </dgm:prSet>
      <dgm:spPr/>
      <dgm:t>
        <a:bodyPr/>
        <a:lstStyle/>
        <a:p>
          <a:endParaRPr lang="el-GR"/>
        </a:p>
      </dgm:t>
    </dgm:pt>
    <dgm:pt modelId="{A397228A-6EF6-4EC9-9B76-CA9E19CB0457}" type="pres">
      <dgm:prSet presAssocID="{073712D8-43F8-4A25-B149-55FE6BEC0E4C}" presName="comp2" presStyleCnt="0"/>
      <dgm:spPr/>
    </dgm:pt>
    <dgm:pt modelId="{5BFDF787-CF1E-44D2-8CCF-EBF479160BE7}" type="pres">
      <dgm:prSet presAssocID="{073712D8-43F8-4A25-B149-55FE6BEC0E4C}" presName="circle2" presStyleLbl="node1" presStyleIdx="1" presStyleCnt="4" custScaleX="122245" custScaleY="125000"/>
      <dgm:spPr/>
      <dgm:t>
        <a:bodyPr/>
        <a:lstStyle/>
        <a:p>
          <a:endParaRPr lang="el-GR"/>
        </a:p>
      </dgm:t>
    </dgm:pt>
    <dgm:pt modelId="{836313E5-C636-4F27-BE2A-FBAA99557A84}" type="pres">
      <dgm:prSet presAssocID="{073712D8-43F8-4A25-B149-55FE6BEC0E4C}" presName="c2text" presStyleLbl="node1" presStyleIdx="1" presStyleCnt="4">
        <dgm:presLayoutVars>
          <dgm:bulletEnabled val="1"/>
        </dgm:presLayoutVars>
      </dgm:prSet>
      <dgm:spPr/>
      <dgm:t>
        <a:bodyPr/>
        <a:lstStyle/>
        <a:p>
          <a:endParaRPr lang="el-GR"/>
        </a:p>
      </dgm:t>
    </dgm:pt>
    <dgm:pt modelId="{F76879B0-20F1-412E-B93F-36B2B37EE1A2}" type="pres">
      <dgm:prSet presAssocID="{073712D8-43F8-4A25-B149-55FE6BEC0E4C}" presName="comp3" presStyleCnt="0"/>
      <dgm:spPr/>
    </dgm:pt>
    <dgm:pt modelId="{4F9EDAB8-1490-4FB4-8F4E-F8EB4024C68E}" type="pres">
      <dgm:prSet presAssocID="{073712D8-43F8-4A25-B149-55FE6BEC0E4C}" presName="circle3" presStyleLbl="node1" presStyleIdx="2" presStyleCnt="4" custScaleX="58337" custScaleY="64019"/>
      <dgm:spPr/>
      <dgm:t>
        <a:bodyPr/>
        <a:lstStyle/>
        <a:p>
          <a:endParaRPr lang="el-GR"/>
        </a:p>
      </dgm:t>
    </dgm:pt>
    <dgm:pt modelId="{FFC91737-FB5A-4BDB-9596-44407FE20D0B}" type="pres">
      <dgm:prSet presAssocID="{073712D8-43F8-4A25-B149-55FE6BEC0E4C}" presName="c3text" presStyleLbl="node1" presStyleIdx="2" presStyleCnt="4">
        <dgm:presLayoutVars>
          <dgm:bulletEnabled val="1"/>
        </dgm:presLayoutVars>
      </dgm:prSet>
      <dgm:spPr/>
      <dgm:t>
        <a:bodyPr/>
        <a:lstStyle/>
        <a:p>
          <a:endParaRPr lang="el-GR"/>
        </a:p>
      </dgm:t>
    </dgm:pt>
    <dgm:pt modelId="{57E7E0EB-C50B-4998-98A0-2FAA110A5917}" type="pres">
      <dgm:prSet presAssocID="{073712D8-43F8-4A25-B149-55FE6BEC0E4C}" presName="comp4" presStyleCnt="0"/>
      <dgm:spPr/>
    </dgm:pt>
    <dgm:pt modelId="{27ACE77E-D4A4-4553-9C55-0C3BA3BE996E}" type="pres">
      <dgm:prSet presAssocID="{073712D8-43F8-4A25-B149-55FE6BEC0E4C}" presName="circle4" presStyleLbl="node1" presStyleIdx="3" presStyleCnt="4" custScaleX="179964" custScaleY="114277" custLinFactNeighborX="3227" custLinFactNeighborY="-29459"/>
      <dgm:spPr/>
      <dgm:t>
        <a:bodyPr/>
        <a:lstStyle/>
        <a:p>
          <a:endParaRPr lang="el-GR"/>
        </a:p>
      </dgm:t>
    </dgm:pt>
    <dgm:pt modelId="{D3012509-E573-402A-9E56-615D2AA57F2F}" type="pres">
      <dgm:prSet presAssocID="{073712D8-43F8-4A25-B149-55FE6BEC0E4C}" presName="c4text" presStyleLbl="node1" presStyleIdx="3" presStyleCnt="4">
        <dgm:presLayoutVars>
          <dgm:bulletEnabled val="1"/>
        </dgm:presLayoutVars>
      </dgm:prSet>
      <dgm:spPr/>
      <dgm:t>
        <a:bodyPr/>
        <a:lstStyle/>
        <a:p>
          <a:endParaRPr lang="el-GR"/>
        </a:p>
      </dgm:t>
    </dgm:pt>
  </dgm:ptLst>
  <dgm:cxnLst>
    <dgm:cxn modelId="{24117E2B-7F6E-44EA-9537-1A645F56B8DE}" srcId="{073712D8-43F8-4A25-B149-55FE6BEC0E4C}" destId="{69226101-8551-4251-A1C0-D7756F672515}" srcOrd="1" destOrd="0" parTransId="{C564F47E-CBDD-4143-BFB3-25246DA9CAAF}" sibTransId="{8C93390C-2702-4926-86D0-B5E873341F29}"/>
    <dgm:cxn modelId="{888F0B49-4795-41A4-BE87-B751B6664E33}" srcId="{073712D8-43F8-4A25-B149-55FE6BEC0E4C}" destId="{AE114B67-0790-465D-98A0-19E077D15950}" srcOrd="0" destOrd="0" parTransId="{A8ECE286-A8BB-4F2B-B5B4-111B8E05DF0F}" sibTransId="{BAD64419-60DB-469D-A988-DB8B588D0ACB}"/>
    <dgm:cxn modelId="{0129031F-7B96-463E-A4D9-99B4758CD68D}" type="presOf" srcId="{6285DB83-C070-4093-B3B2-5A0082DEBA2F}" destId="{4F9EDAB8-1490-4FB4-8F4E-F8EB4024C68E}" srcOrd="0" destOrd="0" presId="urn:microsoft.com/office/officeart/2005/8/layout/venn2"/>
    <dgm:cxn modelId="{B238611B-0E42-45C5-A6A0-A9168E4AF1F4}" type="presOf" srcId="{073712D8-43F8-4A25-B149-55FE6BEC0E4C}" destId="{75928FF5-763C-4C5E-852B-F97DA3A73457}" srcOrd="0" destOrd="0" presId="urn:microsoft.com/office/officeart/2005/8/layout/venn2"/>
    <dgm:cxn modelId="{8ADB8C84-A07E-4C59-A0A3-F841D17837E7}" type="presOf" srcId="{B6811AB5-F078-4756-B46A-2963AA303B03}" destId="{27ACE77E-D4A4-4553-9C55-0C3BA3BE996E}" srcOrd="0" destOrd="0" presId="urn:microsoft.com/office/officeart/2005/8/layout/venn2"/>
    <dgm:cxn modelId="{6A07D48D-E93B-42C5-A28D-425D9FDFF94F}" type="presOf" srcId="{B6811AB5-F078-4756-B46A-2963AA303B03}" destId="{D3012509-E573-402A-9E56-615D2AA57F2F}" srcOrd="1" destOrd="0" presId="urn:microsoft.com/office/officeart/2005/8/layout/venn2"/>
    <dgm:cxn modelId="{02E27331-2CDA-42A0-B919-54B2C140FC98}" type="presOf" srcId="{AE114B67-0790-465D-98A0-19E077D15950}" destId="{E779B2A1-08DF-4D56-9012-F83F7FFCD17F}" srcOrd="0" destOrd="0" presId="urn:microsoft.com/office/officeart/2005/8/layout/venn2"/>
    <dgm:cxn modelId="{F7F3C455-1887-4D30-A107-1C2C5853A63A}" type="presOf" srcId="{6285DB83-C070-4093-B3B2-5A0082DEBA2F}" destId="{FFC91737-FB5A-4BDB-9596-44407FE20D0B}" srcOrd="1" destOrd="0" presId="urn:microsoft.com/office/officeart/2005/8/layout/venn2"/>
    <dgm:cxn modelId="{6E9C1AF8-EB4E-4979-B663-6B8F266BD572}" type="presOf" srcId="{69226101-8551-4251-A1C0-D7756F672515}" destId="{5BFDF787-CF1E-44D2-8CCF-EBF479160BE7}" srcOrd="0" destOrd="0" presId="urn:microsoft.com/office/officeart/2005/8/layout/venn2"/>
    <dgm:cxn modelId="{4EAA843F-0F90-432C-90B3-2AA2BA70F3B6}" srcId="{073712D8-43F8-4A25-B149-55FE6BEC0E4C}" destId="{6285DB83-C070-4093-B3B2-5A0082DEBA2F}" srcOrd="2" destOrd="0" parTransId="{17A2F68D-2436-40A8-9780-72913DB3B0B1}" sibTransId="{DC549622-90A3-4A7B-81EE-415638C60568}"/>
    <dgm:cxn modelId="{CAA8CAB7-6DAA-4615-8136-5798323F2970}" type="presOf" srcId="{69226101-8551-4251-A1C0-D7756F672515}" destId="{836313E5-C636-4F27-BE2A-FBAA99557A84}" srcOrd="1" destOrd="0" presId="urn:microsoft.com/office/officeart/2005/8/layout/venn2"/>
    <dgm:cxn modelId="{7CBED12E-6959-44F7-965E-6C8BEE0DFA75}" type="presOf" srcId="{AE114B67-0790-465D-98A0-19E077D15950}" destId="{8FCDCEBB-97D0-4DCF-A70E-3F9B887BEC82}" srcOrd="1" destOrd="0" presId="urn:microsoft.com/office/officeart/2005/8/layout/venn2"/>
    <dgm:cxn modelId="{EF14C49F-3910-4937-8CE2-E81F6D945376}" srcId="{073712D8-43F8-4A25-B149-55FE6BEC0E4C}" destId="{B6811AB5-F078-4756-B46A-2963AA303B03}" srcOrd="3" destOrd="0" parTransId="{B3CD25B7-8C0A-49A7-8AAE-FF05CDB28BFD}" sibTransId="{037B6721-EE4C-4A6E-A67B-254F224F48F9}"/>
    <dgm:cxn modelId="{72A6DE8E-8278-4511-82B7-05A9E6334DA7}" type="presParOf" srcId="{75928FF5-763C-4C5E-852B-F97DA3A73457}" destId="{D922B1D0-FD99-44C4-A5E4-61EFDE6436E9}" srcOrd="0" destOrd="0" presId="urn:microsoft.com/office/officeart/2005/8/layout/venn2"/>
    <dgm:cxn modelId="{074BB600-A2B8-4905-A68A-A396F8C15014}" type="presParOf" srcId="{D922B1D0-FD99-44C4-A5E4-61EFDE6436E9}" destId="{E779B2A1-08DF-4D56-9012-F83F7FFCD17F}" srcOrd="0" destOrd="0" presId="urn:microsoft.com/office/officeart/2005/8/layout/venn2"/>
    <dgm:cxn modelId="{5408D620-6B2A-446B-8F22-5FC3C597099C}" type="presParOf" srcId="{D922B1D0-FD99-44C4-A5E4-61EFDE6436E9}" destId="{8FCDCEBB-97D0-4DCF-A70E-3F9B887BEC82}" srcOrd="1" destOrd="0" presId="urn:microsoft.com/office/officeart/2005/8/layout/venn2"/>
    <dgm:cxn modelId="{11BEB7F7-833C-4778-8A14-8DFC74760E21}" type="presParOf" srcId="{75928FF5-763C-4C5E-852B-F97DA3A73457}" destId="{A397228A-6EF6-4EC9-9B76-CA9E19CB0457}" srcOrd="1" destOrd="0" presId="urn:microsoft.com/office/officeart/2005/8/layout/venn2"/>
    <dgm:cxn modelId="{4DA1B0EB-1113-42D1-9449-4E37C5C0A9F2}" type="presParOf" srcId="{A397228A-6EF6-4EC9-9B76-CA9E19CB0457}" destId="{5BFDF787-CF1E-44D2-8CCF-EBF479160BE7}" srcOrd="0" destOrd="0" presId="urn:microsoft.com/office/officeart/2005/8/layout/venn2"/>
    <dgm:cxn modelId="{A9536B9B-A492-4BD9-BA42-29FC7FB7B533}" type="presParOf" srcId="{A397228A-6EF6-4EC9-9B76-CA9E19CB0457}" destId="{836313E5-C636-4F27-BE2A-FBAA99557A84}" srcOrd="1" destOrd="0" presId="urn:microsoft.com/office/officeart/2005/8/layout/venn2"/>
    <dgm:cxn modelId="{19F58B11-128E-4010-A354-394F9A46C4B5}" type="presParOf" srcId="{75928FF5-763C-4C5E-852B-F97DA3A73457}" destId="{F76879B0-20F1-412E-B93F-36B2B37EE1A2}" srcOrd="2" destOrd="0" presId="urn:microsoft.com/office/officeart/2005/8/layout/venn2"/>
    <dgm:cxn modelId="{5FE2B659-2021-4225-AC17-D9BA51B1F4F4}" type="presParOf" srcId="{F76879B0-20F1-412E-B93F-36B2B37EE1A2}" destId="{4F9EDAB8-1490-4FB4-8F4E-F8EB4024C68E}" srcOrd="0" destOrd="0" presId="urn:microsoft.com/office/officeart/2005/8/layout/venn2"/>
    <dgm:cxn modelId="{99F11941-4163-4BCB-B4A2-1915E20A0E5C}" type="presParOf" srcId="{F76879B0-20F1-412E-B93F-36B2B37EE1A2}" destId="{FFC91737-FB5A-4BDB-9596-44407FE20D0B}" srcOrd="1" destOrd="0" presId="urn:microsoft.com/office/officeart/2005/8/layout/venn2"/>
    <dgm:cxn modelId="{67FAFC81-0649-458A-A46E-6292BB8B94A9}" type="presParOf" srcId="{75928FF5-763C-4C5E-852B-F97DA3A73457}" destId="{57E7E0EB-C50B-4998-98A0-2FAA110A5917}" srcOrd="3" destOrd="0" presId="urn:microsoft.com/office/officeart/2005/8/layout/venn2"/>
    <dgm:cxn modelId="{AAE2FDF7-D127-43EC-86BB-EB1952BB8DA0}" type="presParOf" srcId="{57E7E0EB-C50B-4998-98A0-2FAA110A5917}" destId="{27ACE77E-D4A4-4553-9C55-0C3BA3BE996E}" srcOrd="0" destOrd="0" presId="urn:microsoft.com/office/officeart/2005/8/layout/venn2"/>
    <dgm:cxn modelId="{A6BB91B2-9C51-4DBC-9E8E-BBB5E4B1DB92}" type="presParOf" srcId="{57E7E0EB-C50B-4998-98A0-2FAA110A5917}" destId="{D3012509-E573-402A-9E56-615D2AA57F2F}"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5CC7ABC-092E-4B66-9FB3-DBB336820147}"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l-GR"/>
        </a:p>
      </dgm:t>
    </dgm:pt>
    <dgm:pt modelId="{219A41F8-5F06-477D-B38C-8144862F54F6}">
      <dgm:prSet phldrT="[Κείμενο]"/>
      <dgm:spPr/>
      <dgm:t>
        <a:bodyPr/>
        <a:lstStyle/>
        <a:p>
          <a:r>
            <a:rPr lang="el-GR" dirty="0" smtClean="0"/>
            <a:t>Σ.Ν</a:t>
          </a:r>
          <a:endParaRPr lang="el-GR" dirty="0"/>
        </a:p>
      </dgm:t>
    </dgm:pt>
    <dgm:pt modelId="{796CE10A-5693-4A8D-A3F7-74CE05B14494}" type="parTrans" cxnId="{6961B518-B7FD-47BD-B5B1-0F80DA2A2A1F}">
      <dgm:prSet/>
      <dgm:spPr/>
      <dgm:t>
        <a:bodyPr/>
        <a:lstStyle/>
        <a:p>
          <a:endParaRPr lang="el-GR"/>
        </a:p>
      </dgm:t>
    </dgm:pt>
    <dgm:pt modelId="{56137D0E-735D-41B5-AB9C-5E49B275C60B}" type="sibTrans" cxnId="{6961B518-B7FD-47BD-B5B1-0F80DA2A2A1F}">
      <dgm:prSet/>
      <dgm:spPr/>
      <dgm:t>
        <a:bodyPr/>
        <a:lstStyle/>
        <a:p>
          <a:endParaRPr lang="el-GR"/>
        </a:p>
      </dgm:t>
    </dgm:pt>
    <dgm:pt modelId="{51CFAFAC-497B-4CC6-8D3A-F39A522967CF}">
      <dgm:prSet phldrT="[Κείμενο]" custT="1"/>
      <dgm:spPr/>
      <dgm:t>
        <a:bodyPr/>
        <a:lstStyle/>
        <a:p>
          <a:r>
            <a:rPr lang="el-GR" sz="2000" dirty="0" smtClean="0"/>
            <a:t>ΑΥΤΟΕΠΙΓΝΩΣΗ</a:t>
          </a:r>
          <a:endParaRPr lang="el-GR" sz="2000" dirty="0"/>
        </a:p>
      </dgm:t>
    </dgm:pt>
    <dgm:pt modelId="{06C4870A-8A0A-4DDE-B4F9-EBE8995CEF16}" type="parTrans" cxnId="{52CA25F0-4487-4D40-8132-5D2777A59276}">
      <dgm:prSet/>
      <dgm:spPr/>
      <dgm:t>
        <a:bodyPr/>
        <a:lstStyle/>
        <a:p>
          <a:endParaRPr lang="el-GR"/>
        </a:p>
      </dgm:t>
    </dgm:pt>
    <dgm:pt modelId="{99BC06E1-6C99-45F6-925A-01C4342B22FA}" type="sibTrans" cxnId="{52CA25F0-4487-4D40-8132-5D2777A59276}">
      <dgm:prSet/>
      <dgm:spPr/>
      <dgm:t>
        <a:bodyPr/>
        <a:lstStyle/>
        <a:p>
          <a:endParaRPr lang="el-GR"/>
        </a:p>
      </dgm:t>
    </dgm:pt>
    <dgm:pt modelId="{7624BDDB-A22B-4F47-AF59-5D3477B707E8}">
      <dgm:prSet phldrT="[Κείμενο]" custT="1"/>
      <dgm:spPr/>
      <dgm:t>
        <a:bodyPr/>
        <a:lstStyle/>
        <a:p>
          <a:r>
            <a:rPr lang="el-GR" sz="2400" dirty="0" smtClean="0"/>
            <a:t>ΑΥΤΟ ΔΙΑΧΕΙΡΙΣΗ</a:t>
          </a:r>
          <a:endParaRPr lang="el-GR" sz="2400" dirty="0"/>
        </a:p>
      </dgm:t>
    </dgm:pt>
    <dgm:pt modelId="{AE94A4E3-6850-44E2-9E12-01B07DAED5F2}" type="parTrans" cxnId="{64475BA2-1E84-4DA9-947C-3A07A833ED54}">
      <dgm:prSet/>
      <dgm:spPr/>
      <dgm:t>
        <a:bodyPr/>
        <a:lstStyle/>
        <a:p>
          <a:endParaRPr lang="el-GR"/>
        </a:p>
      </dgm:t>
    </dgm:pt>
    <dgm:pt modelId="{3F09A249-2D91-4E55-9304-2E86DB1983ED}" type="sibTrans" cxnId="{64475BA2-1E84-4DA9-947C-3A07A833ED54}">
      <dgm:prSet/>
      <dgm:spPr/>
      <dgm:t>
        <a:bodyPr/>
        <a:lstStyle/>
        <a:p>
          <a:endParaRPr lang="el-GR"/>
        </a:p>
      </dgm:t>
    </dgm:pt>
    <dgm:pt modelId="{0EB996DC-EA5B-40FC-ACB2-5DC130B9FF93}">
      <dgm:prSet phldrT="[Κείμενο]" custT="1"/>
      <dgm:spPr/>
      <dgm:t>
        <a:bodyPr/>
        <a:lstStyle/>
        <a:p>
          <a:r>
            <a:rPr lang="el-GR" sz="2400" dirty="0" smtClean="0"/>
            <a:t>ΔΙΑΧΕΙΡΙΣΗ ΣΧΕΣΕΩΝ</a:t>
          </a:r>
          <a:endParaRPr lang="el-GR" sz="2400" dirty="0"/>
        </a:p>
      </dgm:t>
    </dgm:pt>
    <dgm:pt modelId="{8BC57398-5B27-4617-BA08-B3573970D87B}" type="parTrans" cxnId="{1C7EF3A3-8FC7-480F-A5BE-4F09AB49741E}">
      <dgm:prSet/>
      <dgm:spPr/>
      <dgm:t>
        <a:bodyPr/>
        <a:lstStyle/>
        <a:p>
          <a:endParaRPr lang="el-GR"/>
        </a:p>
      </dgm:t>
    </dgm:pt>
    <dgm:pt modelId="{2A32B358-4652-4E9A-AEDC-F51D3B132CCF}" type="sibTrans" cxnId="{1C7EF3A3-8FC7-480F-A5BE-4F09AB49741E}">
      <dgm:prSet/>
      <dgm:spPr/>
      <dgm:t>
        <a:bodyPr/>
        <a:lstStyle/>
        <a:p>
          <a:endParaRPr lang="el-GR"/>
        </a:p>
      </dgm:t>
    </dgm:pt>
    <dgm:pt modelId="{7BA9075B-CE6C-4157-85FC-D526FE2B3681}">
      <dgm:prSet phldrT="[Κείμενο]"/>
      <dgm:spPr/>
      <dgm:t>
        <a:bodyPr/>
        <a:lstStyle/>
        <a:p>
          <a:r>
            <a:rPr lang="el-GR" dirty="0" smtClean="0"/>
            <a:t>ΚΟΙΝΩΝΙΚΗ ΕΠΙΓΝΩΣΗ</a:t>
          </a:r>
          <a:endParaRPr lang="el-GR" dirty="0"/>
        </a:p>
      </dgm:t>
    </dgm:pt>
    <dgm:pt modelId="{82BC5BB3-2CD4-4221-B0A3-9D58B90E33E1}" type="parTrans" cxnId="{DB10D811-3DFB-4EAE-8FC3-BDC36ED98FB2}">
      <dgm:prSet/>
      <dgm:spPr/>
      <dgm:t>
        <a:bodyPr/>
        <a:lstStyle/>
        <a:p>
          <a:endParaRPr lang="el-GR"/>
        </a:p>
      </dgm:t>
    </dgm:pt>
    <dgm:pt modelId="{2C74246B-B73F-4515-86EF-F53F5B19A2F1}" type="sibTrans" cxnId="{DB10D811-3DFB-4EAE-8FC3-BDC36ED98FB2}">
      <dgm:prSet/>
      <dgm:spPr/>
      <dgm:t>
        <a:bodyPr/>
        <a:lstStyle/>
        <a:p>
          <a:endParaRPr lang="el-GR"/>
        </a:p>
      </dgm:t>
    </dgm:pt>
    <dgm:pt modelId="{25478B6C-E2F6-47CC-8048-3427F293C1DA}" type="pres">
      <dgm:prSet presAssocID="{65CC7ABC-092E-4B66-9FB3-DBB336820147}" presName="Name0" presStyleCnt="0">
        <dgm:presLayoutVars>
          <dgm:chMax val="1"/>
          <dgm:dir/>
          <dgm:animLvl val="ctr"/>
          <dgm:resizeHandles val="exact"/>
        </dgm:presLayoutVars>
      </dgm:prSet>
      <dgm:spPr/>
      <dgm:t>
        <a:bodyPr/>
        <a:lstStyle/>
        <a:p>
          <a:endParaRPr lang="el-GR"/>
        </a:p>
      </dgm:t>
    </dgm:pt>
    <dgm:pt modelId="{D8815A2A-3678-4915-9035-BCCA4E95754A}" type="pres">
      <dgm:prSet presAssocID="{219A41F8-5F06-477D-B38C-8144862F54F6}" presName="centerShape" presStyleLbl="node0" presStyleIdx="0" presStyleCnt="1" custScaleX="85333" custScaleY="108632"/>
      <dgm:spPr/>
      <dgm:t>
        <a:bodyPr/>
        <a:lstStyle/>
        <a:p>
          <a:endParaRPr lang="el-GR"/>
        </a:p>
      </dgm:t>
    </dgm:pt>
    <dgm:pt modelId="{6225506B-8602-4079-86E5-AE4F76627E32}" type="pres">
      <dgm:prSet presAssocID="{51CFAFAC-497B-4CC6-8D3A-F39A522967CF}" presName="node" presStyleLbl="node1" presStyleIdx="0" presStyleCnt="4" custScaleX="186997" custScaleY="97179">
        <dgm:presLayoutVars>
          <dgm:bulletEnabled val="1"/>
        </dgm:presLayoutVars>
      </dgm:prSet>
      <dgm:spPr/>
      <dgm:t>
        <a:bodyPr/>
        <a:lstStyle/>
        <a:p>
          <a:endParaRPr lang="el-GR"/>
        </a:p>
      </dgm:t>
    </dgm:pt>
    <dgm:pt modelId="{3F7E61AB-EEEA-4991-BCAE-609E5152DF06}" type="pres">
      <dgm:prSet presAssocID="{51CFAFAC-497B-4CC6-8D3A-F39A522967CF}" presName="dummy" presStyleCnt="0"/>
      <dgm:spPr/>
    </dgm:pt>
    <dgm:pt modelId="{C6C6F9AD-FDD8-4723-A3F1-8781CE543617}" type="pres">
      <dgm:prSet presAssocID="{99BC06E1-6C99-45F6-925A-01C4342B22FA}" presName="sibTrans" presStyleLbl="sibTrans2D1" presStyleIdx="0" presStyleCnt="4"/>
      <dgm:spPr/>
      <dgm:t>
        <a:bodyPr/>
        <a:lstStyle/>
        <a:p>
          <a:endParaRPr lang="el-GR"/>
        </a:p>
      </dgm:t>
    </dgm:pt>
    <dgm:pt modelId="{1FBD4107-7669-4231-B75F-251D247CC410}" type="pres">
      <dgm:prSet presAssocID="{7624BDDB-A22B-4F47-AF59-5D3477B707E8}" presName="node" presStyleLbl="node1" presStyleIdx="1" presStyleCnt="4" custScaleX="165184" custScaleY="119708">
        <dgm:presLayoutVars>
          <dgm:bulletEnabled val="1"/>
        </dgm:presLayoutVars>
      </dgm:prSet>
      <dgm:spPr/>
      <dgm:t>
        <a:bodyPr/>
        <a:lstStyle/>
        <a:p>
          <a:endParaRPr lang="el-GR"/>
        </a:p>
      </dgm:t>
    </dgm:pt>
    <dgm:pt modelId="{C208A3D0-E22D-4CC2-A291-3DA74C6C02AA}" type="pres">
      <dgm:prSet presAssocID="{7624BDDB-A22B-4F47-AF59-5D3477B707E8}" presName="dummy" presStyleCnt="0"/>
      <dgm:spPr/>
    </dgm:pt>
    <dgm:pt modelId="{F1783871-613D-4DBA-9B7F-B9ECD1BDCD5B}" type="pres">
      <dgm:prSet presAssocID="{3F09A249-2D91-4E55-9304-2E86DB1983ED}" presName="sibTrans" presStyleLbl="sibTrans2D1" presStyleIdx="1" presStyleCnt="4"/>
      <dgm:spPr/>
      <dgm:t>
        <a:bodyPr/>
        <a:lstStyle/>
        <a:p>
          <a:endParaRPr lang="el-GR"/>
        </a:p>
      </dgm:t>
    </dgm:pt>
    <dgm:pt modelId="{B0A3E105-8C4D-4A21-BE47-6BFB3C1AB0BE}" type="pres">
      <dgm:prSet presAssocID="{0EB996DC-EA5B-40FC-ACB2-5DC130B9FF93}" presName="node" presStyleLbl="node1" presStyleIdx="2" presStyleCnt="4" custScaleX="197902" custScaleY="114898">
        <dgm:presLayoutVars>
          <dgm:bulletEnabled val="1"/>
        </dgm:presLayoutVars>
      </dgm:prSet>
      <dgm:spPr/>
      <dgm:t>
        <a:bodyPr/>
        <a:lstStyle/>
        <a:p>
          <a:endParaRPr lang="el-GR"/>
        </a:p>
      </dgm:t>
    </dgm:pt>
    <dgm:pt modelId="{2AD47D17-DE8A-4B94-8DA9-9BC6FFEF677E}" type="pres">
      <dgm:prSet presAssocID="{0EB996DC-EA5B-40FC-ACB2-5DC130B9FF93}" presName="dummy" presStyleCnt="0"/>
      <dgm:spPr/>
    </dgm:pt>
    <dgm:pt modelId="{50760CE2-AF48-44C9-9171-3116274C8EA0}" type="pres">
      <dgm:prSet presAssocID="{2A32B358-4652-4E9A-AEDC-F51D3B132CCF}" presName="sibTrans" presStyleLbl="sibTrans2D1" presStyleIdx="2" presStyleCnt="4"/>
      <dgm:spPr/>
      <dgm:t>
        <a:bodyPr/>
        <a:lstStyle/>
        <a:p>
          <a:endParaRPr lang="el-GR"/>
        </a:p>
      </dgm:t>
    </dgm:pt>
    <dgm:pt modelId="{A9093112-5BAA-4D12-A865-2D1DA79F4DF7}" type="pres">
      <dgm:prSet presAssocID="{7BA9075B-CE6C-4157-85FC-D526FE2B3681}" presName="node" presStyleLbl="node1" presStyleIdx="3" presStyleCnt="4" custScaleX="161963" custScaleY="148594">
        <dgm:presLayoutVars>
          <dgm:bulletEnabled val="1"/>
        </dgm:presLayoutVars>
      </dgm:prSet>
      <dgm:spPr/>
      <dgm:t>
        <a:bodyPr/>
        <a:lstStyle/>
        <a:p>
          <a:endParaRPr lang="el-GR"/>
        </a:p>
      </dgm:t>
    </dgm:pt>
    <dgm:pt modelId="{3D5EED20-9DA3-48A5-BD3D-1AC43A6EBF39}" type="pres">
      <dgm:prSet presAssocID="{7BA9075B-CE6C-4157-85FC-D526FE2B3681}" presName="dummy" presStyleCnt="0"/>
      <dgm:spPr/>
    </dgm:pt>
    <dgm:pt modelId="{8BD18433-E0A9-4FF0-A471-99AE6190A383}" type="pres">
      <dgm:prSet presAssocID="{2C74246B-B73F-4515-86EF-F53F5B19A2F1}" presName="sibTrans" presStyleLbl="sibTrans2D1" presStyleIdx="3" presStyleCnt="4"/>
      <dgm:spPr/>
      <dgm:t>
        <a:bodyPr/>
        <a:lstStyle/>
        <a:p>
          <a:endParaRPr lang="el-GR"/>
        </a:p>
      </dgm:t>
    </dgm:pt>
  </dgm:ptLst>
  <dgm:cxnLst>
    <dgm:cxn modelId="{1C7EF3A3-8FC7-480F-A5BE-4F09AB49741E}" srcId="{219A41F8-5F06-477D-B38C-8144862F54F6}" destId="{0EB996DC-EA5B-40FC-ACB2-5DC130B9FF93}" srcOrd="2" destOrd="0" parTransId="{8BC57398-5B27-4617-BA08-B3573970D87B}" sibTransId="{2A32B358-4652-4E9A-AEDC-F51D3B132CCF}"/>
    <dgm:cxn modelId="{DB10D811-3DFB-4EAE-8FC3-BDC36ED98FB2}" srcId="{219A41F8-5F06-477D-B38C-8144862F54F6}" destId="{7BA9075B-CE6C-4157-85FC-D526FE2B3681}" srcOrd="3" destOrd="0" parTransId="{82BC5BB3-2CD4-4221-B0A3-9D58B90E33E1}" sibTransId="{2C74246B-B73F-4515-86EF-F53F5B19A2F1}"/>
    <dgm:cxn modelId="{C788B126-5F2E-4FAE-B818-74F07179BFDD}" type="presOf" srcId="{51CFAFAC-497B-4CC6-8D3A-F39A522967CF}" destId="{6225506B-8602-4079-86E5-AE4F76627E32}" srcOrd="0" destOrd="0" presId="urn:microsoft.com/office/officeart/2005/8/layout/radial6"/>
    <dgm:cxn modelId="{EF3075F8-7316-4A9C-B08A-18269E1CF9D1}" type="presOf" srcId="{219A41F8-5F06-477D-B38C-8144862F54F6}" destId="{D8815A2A-3678-4915-9035-BCCA4E95754A}" srcOrd="0" destOrd="0" presId="urn:microsoft.com/office/officeart/2005/8/layout/radial6"/>
    <dgm:cxn modelId="{2C08DD03-9346-41D7-8E8F-BA6178912A1D}" type="presOf" srcId="{0EB996DC-EA5B-40FC-ACB2-5DC130B9FF93}" destId="{B0A3E105-8C4D-4A21-BE47-6BFB3C1AB0BE}" srcOrd="0" destOrd="0" presId="urn:microsoft.com/office/officeart/2005/8/layout/radial6"/>
    <dgm:cxn modelId="{2A0D6D2D-7B41-4A7D-BE5F-E32B852215EE}" type="presOf" srcId="{2A32B358-4652-4E9A-AEDC-F51D3B132CCF}" destId="{50760CE2-AF48-44C9-9171-3116274C8EA0}" srcOrd="0" destOrd="0" presId="urn:microsoft.com/office/officeart/2005/8/layout/radial6"/>
    <dgm:cxn modelId="{52CA25F0-4487-4D40-8132-5D2777A59276}" srcId="{219A41F8-5F06-477D-B38C-8144862F54F6}" destId="{51CFAFAC-497B-4CC6-8D3A-F39A522967CF}" srcOrd="0" destOrd="0" parTransId="{06C4870A-8A0A-4DDE-B4F9-EBE8995CEF16}" sibTransId="{99BC06E1-6C99-45F6-925A-01C4342B22FA}"/>
    <dgm:cxn modelId="{A8DB1185-9EA2-4564-B50E-36F7C100B8BC}" type="presOf" srcId="{2C74246B-B73F-4515-86EF-F53F5B19A2F1}" destId="{8BD18433-E0A9-4FF0-A471-99AE6190A383}" srcOrd="0" destOrd="0" presId="urn:microsoft.com/office/officeart/2005/8/layout/radial6"/>
    <dgm:cxn modelId="{15605ED0-CA32-4BC7-828E-D23E5D79DFDB}" type="presOf" srcId="{3F09A249-2D91-4E55-9304-2E86DB1983ED}" destId="{F1783871-613D-4DBA-9B7F-B9ECD1BDCD5B}" srcOrd="0" destOrd="0" presId="urn:microsoft.com/office/officeart/2005/8/layout/radial6"/>
    <dgm:cxn modelId="{64475BA2-1E84-4DA9-947C-3A07A833ED54}" srcId="{219A41F8-5F06-477D-B38C-8144862F54F6}" destId="{7624BDDB-A22B-4F47-AF59-5D3477B707E8}" srcOrd="1" destOrd="0" parTransId="{AE94A4E3-6850-44E2-9E12-01B07DAED5F2}" sibTransId="{3F09A249-2D91-4E55-9304-2E86DB1983ED}"/>
    <dgm:cxn modelId="{6961B518-B7FD-47BD-B5B1-0F80DA2A2A1F}" srcId="{65CC7ABC-092E-4B66-9FB3-DBB336820147}" destId="{219A41F8-5F06-477D-B38C-8144862F54F6}" srcOrd="0" destOrd="0" parTransId="{796CE10A-5693-4A8D-A3F7-74CE05B14494}" sibTransId="{56137D0E-735D-41B5-AB9C-5E49B275C60B}"/>
    <dgm:cxn modelId="{B46456D4-B45A-47E5-A968-53CCC2B8FFD0}" type="presOf" srcId="{99BC06E1-6C99-45F6-925A-01C4342B22FA}" destId="{C6C6F9AD-FDD8-4723-A3F1-8781CE543617}" srcOrd="0" destOrd="0" presId="urn:microsoft.com/office/officeart/2005/8/layout/radial6"/>
    <dgm:cxn modelId="{05E08991-402F-478D-B620-18166BBE2B93}" type="presOf" srcId="{7624BDDB-A22B-4F47-AF59-5D3477B707E8}" destId="{1FBD4107-7669-4231-B75F-251D247CC410}" srcOrd="0" destOrd="0" presId="urn:microsoft.com/office/officeart/2005/8/layout/radial6"/>
    <dgm:cxn modelId="{5A1B6E8D-BD19-42D7-AC61-6B656E7E41B1}" type="presOf" srcId="{65CC7ABC-092E-4B66-9FB3-DBB336820147}" destId="{25478B6C-E2F6-47CC-8048-3427F293C1DA}" srcOrd="0" destOrd="0" presId="urn:microsoft.com/office/officeart/2005/8/layout/radial6"/>
    <dgm:cxn modelId="{18FACFCF-B3F4-49F8-8120-EDB2EEDEE1DF}" type="presOf" srcId="{7BA9075B-CE6C-4157-85FC-D526FE2B3681}" destId="{A9093112-5BAA-4D12-A865-2D1DA79F4DF7}" srcOrd="0" destOrd="0" presId="urn:microsoft.com/office/officeart/2005/8/layout/radial6"/>
    <dgm:cxn modelId="{E47091FB-7AB3-4B1E-8BDA-75A5A6BAEEA8}" type="presParOf" srcId="{25478B6C-E2F6-47CC-8048-3427F293C1DA}" destId="{D8815A2A-3678-4915-9035-BCCA4E95754A}" srcOrd="0" destOrd="0" presId="urn:microsoft.com/office/officeart/2005/8/layout/radial6"/>
    <dgm:cxn modelId="{2240C1A2-1FE5-450A-B6A0-AE8FAE0E07BB}" type="presParOf" srcId="{25478B6C-E2F6-47CC-8048-3427F293C1DA}" destId="{6225506B-8602-4079-86E5-AE4F76627E32}" srcOrd="1" destOrd="0" presId="urn:microsoft.com/office/officeart/2005/8/layout/radial6"/>
    <dgm:cxn modelId="{4DCB0A6D-3563-47F2-8158-9958EC11139F}" type="presParOf" srcId="{25478B6C-E2F6-47CC-8048-3427F293C1DA}" destId="{3F7E61AB-EEEA-4991-BCAE-609E5152DF06}" srcOrd="2" destOrd="0" presId="urn:microsoft.com/office/officeart/2005/8/layout/radial6"/>
    <dgm:cxn modelId="{9A43BFC2-F46C-4C15-91DF-01465DE8436C}" type="presParOf" srcId="{25478B6C-E2F6-47CC-8048-3427F293C1DA}" destId="{C6C6F9AD-FDD8-4723-A3F1-8781CE543617}" srcOrd="3" destOrd="0" presId="urn:microsoft.com/office/officeart/2005/8/layout/radial6"/>
    <dgm:cxn modelId="{8E51E998-928E-4A8B-A41A-C8FE87E785A4}" type="presParOf" srcId="{25478B6C-E2F6-47CC-8048-3427F293C1DA}" destId="{1FBD4107-7669-4231-B75F-251D247CC410}" srcOrd="4" destOrd="0" presId="urn:microsoft.com/office/officeart/2005/8/layout/radial6"/>
    <dgm:cxn modelId="{7A8A5773-4ED4-495D-9DEF-8D5E29088ECB}" type="presParOf" srcId="{25478B6C-E2F6-47CC-8048-3427F293C1DA}" destId="{C208A3D0-E22D-4CC2-A291-3DA74C6C02AA}" srcOrd="5" destOrd="0" presId="urn:microsoft.com/office/officeart/2005/8/layout/radial6"/>
    <dgm:cxn modelId="{E7B2A528-47A2-4579-B3EB-4D160BC147B8}" type="presParOf" srcId="{25478B6C-E2F6-47CC-8048-3427F293C1DA}" destId="{F1783871-613D-4DBA-9B7F-B9ECD1BDCD5B}" srcOrd="6" destOrd="0" presId="urn:microsoft.com/office/officeart/2005/8/layout/radial6"/>
    <dgm:cxn modelId="{8E474545-74BF-4CB6-8C27-272F4EDD4993}" type="presParOf" srcId="{25478B6C-E2F6-47CC-8048-3427F293C1DA}" destId="{B0A3E105-8C4D-4A21-BE47-6BFB3C1AB0BE}" srcOrd="7" destOrd="0" presId="urn:microsoft.com/office/officeart/2005/8/layout/radial6"/>
    <dgm:cxn modelId="{CEEFA98A-7950-4657-89DE-23FFB818F779}" type="presParOf" srcId="{25478B6C-E2F6-47CC-8048-3427F293C1DA}" destId="{2AD47D17-DE8A-4B94-8DA9-9BC6FFEF677E}" srcOrd="8" destOrd="0" presId="urn:microsoft.com/office/officeart/2005/8/layout/radial6"/>
    <dgm:cxn modelId="{B7C01A9F-08F4-4787-9763-8FE21628EF19}" type="presParOf" srcId="{25478B6C-E2F6-47CC-8048-3427F293C1DA}" destId="{50760CE2-AF48-44C9-9171-3116274C8EA0}" srcOrd="9" destOrd="0" presId="urn:microsoft.com/office/officeart/2005/8/layout/radial6"/>
    <dgm:cxn modelId="{4B120496-EF58-4913-9D34-8666D710AC30}" type="presParOf" srcId="{25478B6C-E2F6-47CC-8048-3427F293C1DA}" destId="{A9093112-5BAA-4D12-A865-2D1DA79F4DF7}" srcOrd="10" destOrd="0" presId="urn:microsoft.com/office/officeart/2005/8/layout/radial6"/>
    <dgm:cxn modelId="{AC7341EE-5723-4DCB-831E-35D8BEEB3007}" type="presParOf" srcId="{25478B6C-E2F6-47CC-8048-3427F293C1DA}" destId="{3D5EED20-9DA3-48A5-BD3D-1AC43A6EBF39}" srcOrd="11" destOrd="0" presId="urn:microsoft.com/office/officeart/2005/8/layout/radial6"/>
    <dgm:cxn modelId="{F6E72CC3-934A-47F4-B8F7-360EDC6077B8}" type="presParOf" srcId="{25478B6C-E2F6-47CC-8048-3427F293C1DA}" destId="{8BD18433-E0A9-4FF0-A471-99AE6190A383}"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40BD26-262C-4132-AFD1-D1F4C486B709}" type="doc">
      <dgm:prSet loTypeId="urn:microsoft.com/office/officeart/2005/8/layout/bProcess3" loCatId="process" qsTypeId="urn:microsoft.com/office/officeart/2005/8/quickstyle/simple1" qsCatId="simple" csTypeId="urn:microsoft.com/office/officeart/2005/8/colors/accent1_2" csCatId="accent1" phldr="1"/>
      <dgm:spPr/>
      <dgm:t>
        <a:bodyPr/>
        <a:lstStyle/>
        <a:p>
          <a:endParaRPr lang="el-GR"/>
        </a:p>
      </dgm:t>
    </dgm:pt>
    <dgm:pt modelId="{91863904-A32B-4049-94FA-88DE2C7BDABD}">
      <dgm:prSet phldrT="[Κείμενο]" custT="1"/>
      <dgm:spPr/>
      <dgm:t>
        <a:bodyPr/>
        <a:lstStyle/>
        <a:p>
          <a:r>
            <a:rPr lang="el-GR" sz="2400" dirty="0" smtClean="0"/>
            <a:t>ΙΔΑΝΙΚΟΣ ΕΑΥΤΟΣ</a:t>
          </a:r>
          <a:endParaRPr lang="el-GR" sz="2400" dirty="0"/>
        </a:p>
      </dgm:t>
    </dgm:pt>
    <dgm:pt modelId="{972BD5E5-CA93-4E28-A12F-61B6AD36B82C}" type="parTrans" cxnId="{4B273289-F9D7-4A95-A443-7AD4ED584F22}">
      <dgm:prSet/>
      <dgm:spPr/>
      <dgm:t>
        <a:bodyPr/>
        <a:lstStyle/>
        <a:p>
          <a:endParaRPr lang="el-GR"/>
        </a:p>
      </dgm:t>
    </dgm:pt>
    <dgm:pt modelId="{D210E428-6346-4D14-8D88-87AD8B7F4A26}" type="sibTrans" cxnId="{4B273289-F9D7-4A95-A443-7AD4ED584F22}">
      <dgm:prSet/>
      <dgm:spPr/>
      <dgm:t>
        <a:bodyPr/>
        <a:lstStyle/>
        <a:p>
          <a:endParaRPr lang="el-GR"/>
        </a:p>
      </dgm:t>
    </dgm:pt>
    <dgm:pt modelId="{F232708E-BBCC-4AEA-AAA3-0AEE1251EE3B}">
      <dgm:prSet phldrT="[Κείμενο]" custT="1"/>
      <dgm:spPr/>
      <dgm:t>
        <a:bodyPr/>
        <a:lstStyle/>
        <a:p>
          <a:r>
            <a:rPr lang="el-GR" sz="2400" dirty="0" smtClean="0"/>
            <a:t>ΠΡΑΓΜΑΤΙΚΟΣ ΕΑΥΤΟΣ</a:t>
          </a:r>
          <a:endParaRPr lang="el-GR" sz="2400" dirty="0"/>
        </a:p>
      </dgm:t>
    </dgm:pt>
    <dgm:pt modelId="{F63176D3-8819-45F0-8C9E-958303C345CC}" type="parTrans" cxnId="{1FC7A666-CFFE-41CC-A5D7-CA6727E161DA}">
      <dgm:prSet/>
      <dgm:spPr/>
      <dgm:t>
        <a:bodyPr/>
        <a:lstStyle/>
        <a:p>
          <a:endParaRPr lang="el-GR"/>
        </a:p>
      </dgm:t>
    </dgm:pt>
    <dgm:pt modelId="{1FA5C871-2E75-4A2D-9F79-E22E56A655FB}" type="sibTrans" cxnId="{1FC7A666-CFFE-41CC-A5D7-CA6727E161DA}">
      <dgm:prSet/>
      <dgm:spPr/>
      <dgm:t>
        <a:bodyPr/>
        <a:lstStyle/>
        <a:p>
          <a:endParaRPr lang="el-GR"/>
        </a:p>
      </dgm:t>
    </dgm:pt>
    <dgm:pt modelId="{62CC0D28-ECCE-4C09-A102-160A6D33D172}">
      <dgm:prSet phldrT="[Κείμενο]" custT="1"/>
      <dgm:spPr/>
      <dgm:t>
        <a:bodyPr/>
        <a:lstStyle/>
        <a:p>
          <a:r>
            <a:rPr lang="el-GR" sz="2400" dirty="0" smtClean="0"/>
            <a:t>ΜΑΘΗΣΙΑΚΟ ΠΡΟΓΡΑΜΜΑ</a:t>
          </a:r>
          <a:endParaRPr lang="el-GR" sz="2400" dirty="0"/>
        </a:p>
      </dgm:t>
    </dgm:pt>
    <dgm:pt modelId="{DAE8C9B2-F854-48AB-BA51-30632E9E6707}" type="parTrans" cxnId="{B11962D4-5972-4B09-8A89-316B19FB9818}">
      <dgm:prSet/>
      <dgm:spPr/>
      <dgm:t>
        <a:bodyPr/>
        <a:lstStyle/>
        <a:p>
          <a:endParaRPr lang="el-GR"/>
        </a:p>
      </dgm:t>
    </dgm:pt>
    <dgm:pt modelId="{69DC2D57-41CE-4376-8CFA-F44CEF5E8066}" type="sibTrans" cxnId="{B11962D4-5972-4B09-8A89-316B19FB9818}">
      <dgm:prSet/>
      <dgm:spPr/>
      <dgm:t>
        <a:bodyPr/>
        <a:lstStyle/>
        <a:p>
          <a:endParaRPr lang="el-GR"/>
        </a:p>
      </dgm:t>
    </dgm:pt>
    <dgm:pt modelId="{71907661-CE4D-4432-9524-E6CB8243C8C3}">
      <dgm:prSet phldrT="[Κείμενο]" custT="1"/>
      <dgm:spPr/>
      <dgm:t>
        <a:bodyPr/>
        <a:lstStyle/>
        <a:p>
          <a:r>
            <a:rPr lang="el-GR" sz="2400" dirty="0" smtClean="0"/>
            <a:t>ΑΝΑΔΙΑΜΟΡΦΩΣΗ ΕΓΚΕΦΑΛΟΥ</a:t>
          </a:r>
          <a:endParaRPr lang="el-GR" sz="2400" dirty="0"/>
        </a:p>
      </dgm:t>
    </dgm:pt>
    <dgm:pt modelId="{ADBD79C4-C197-4421-B4CD-1916D0D5EE70}" type="parTrans" cxnId="{1DAAEF2A-B053-478C-A0D6-D672426271D7}">
      <dgm:prSet/>
      <dgm:spPr/>
      <dgm:t>
        <a:bodyPr/>
        <a:lstStyle/>
        <a:p>
          <a:endParaRPr lang="el-GR"/>
        </a:p>
      </dgm:t>
    </dgm:pt>
    <dgm:pt modelId="{17995795-1CA2-479B-9DD9-D2FDEE8F27E5}" type="sibTrans" cxnId="{1DAAEF2A-B053-478C-A0D6-D672426271D7}">
      <dgm:prSet/>
      <dgm:spPr/>
      <dgm:t>
        <a:bodyPr/>
        <a:lstStyle/>
        <a:p>
          <a:endParaRPr lang="el-GR"/>
        </a:p>
      </dgm:t>
    </dgm:pt>
    <dgm:pt modelId="{A9FC88B2-EAD3-4678-BA68-23AFAA040CE8}">
      <dgm:prSet phldrT="[Κείμενο]" custT="1"/>
      <dgm:spPr/>
      <dgm:t>
        <a:bodyPr/>
        <a:lstStyle/>
        <a:p>
          <a:r>
            <a:rPr lang="el-GR" sz="2400" dirty="0" smtClean="0"/>
            <a:t>Η ΔΥΝΑΜΗ ΤΩΝ ΣΧΕΣΕΩΝ</a:t>
          </a:r>
          <a:endParaRPr lang="el-GR" sz="2400" dirty="0"/>
        </a:p>
      </dgm:t>
    </dgm:pt>
    <dgm:pt modelId="{FDB8CB21-27BF-45F2-952D-D1FC42585BBA}" type="parTrans" cxnId="{27A3FA8A-92DC-4F22-B377-2F61796B25CE}">
      <dgm:prSet/>
      <dgm:spPr/>
      <dgm:t>
        <a:bodyPr/>
        <a:lstStyle/>
        <a:p>
          <a:endParaRPr lang="el-GR"/>
        </a:p>
      </dgm:t>
    </dgm:pt>
    <dgm:pt modelId="{996DA443-3AF8-40D9-ABF7-9719E3CA8BC1}" type="sibTrans" cxnId="{27A3FA8A-92DC-4F22-B377-2F61796B25CE}">
      <dgm:prSet/>
      <dgm:spPr/>
      <dgm:t>
        <a:bodyPr/>
        <a:lstStyle/>
        <a:p>
          <a:endParaRPr lang="el-GR"/>
        </a:p>
      </dgm:t>
    </dgm:pt>
    <dgm:pt modelId="{0A112B5C-2E67-4DF8-B139-2D6AEB79437B}" type="pres">
      <dgm:prSet presAssocID="{4940BD26-262C-4132-AFD1-D1F4C486B709}" presName="Name0" presStyleCnt="0">
        <dgm:presLayoutVars>
          <dgm:dir/>
          <dgm:resizeHandles val="exact"/>
        </dgm:presLayoutVars>
      </dgm:prSet>
      <dgm:spPr/>
      <dgm:t>
        <a:bodyPr/>
        <a:lstStyle/>
        <a:p>
          <a:endParaRPr lang="el-GR"/>
        </a:p>
      </dgm:t>
    </dgm:pt>
    <dgm:pt modelId="{4D82A81F-F3D9-4255-A20E-7738B7183CA8}" type="pres">
      <dgm:prSet presAssocID="{91863904-A32B-4049-94FA-88DE2C7BDABD}" presName="node" presStyleLbl="node1" presStyleIdx="0" presStyleCnt="5">
        <dgm:presLayoutVars>
          <dgm:bulletEnabled val="1"/>
        </dgm:presLayoutVars>
      </dgm:prSet>
      <dgm:spPr/>
      <dgm:t>
        <a:bodyPr/>
        <a:lstStyle/>
        <a:p>
          <a:endParaRPr lang="el-GR"/>
        </a:p>
      </dgm:t>
    </dgm:pt>
    <dgm:pt modelId="{3A7DB9FA-5C0E-4DB5-9AC1-0C762FA5175D}" type="pres">
      <dgm:prSet presAssocID="{D210E428-6346-4D14-8D88-87AD8B7F4A26}" presName="sibTrans" presStyleLbl="sibTrans1D1" presStyleIdx="0" presStyleCnt="4"/>
      <dgm:spPr/>
      <dgm:t>
        <a:bodyPr/>
        <a:lstStyle/>
        <a:p>
          <a:endParaRPr lang="el-GR"/>
        </a:p>
      </dgm:t>
    </dgm:pt>
    <dgm:pt modelId="{F079C83D-F6CF-4B2E-9760-FA7A7BCF8989}" type="pres">
      <dgm:prSet presAssocID="{D210E428-6346-4D14-8D88-87AD8B7F4A26}" presName="connectorText" presStyleLbl="sibTrans1D1" presStyleIdx="0" presStyleCnt="4"/>
      <dgm:spPr/>
      <dgm:t>
        <a:bodyPr/>
        <a:lstStyle/>
        <a:p>
          <a:endParaRPr lang="el-GR"/>
        </a:p>
      </dgm:t>
    </dgm:pt>
    <dgm:pt modelId="{B99C0380-4329-4E4C-B502-A2FCAB8F94F7}" type="pres">
      <dgm:prSet presAssocID="{F232708E-BBCC-4AEA-AAA3-0AEE1251EE3B}" presName="node" presStyleLbl="node1" presStyleIdx="1" presStyleCnt="5">
        <dgm:presLayoutVars>
          <dgm:bulletEnabled val="1"/>
        </dgm:presLayoutVars>
      </dgm:prSet>
      <dgm:spPr/>
      <dgm:t>
        <a:bodyPr/>
        <a:lstStyle/>
        <a:p>
          <a:endParaRPr lang="el-GR"/>
        </a:p>
      </dgm:t>
    </dgm:pt>
    <dgm:pt modelId="{8DB66107-458A-4A6A-9310-199440E4923E}" type="pres">
      <dgm:prSet presAssocID="{1FA5C871-2E75-4A2D-9F79-E22E56A655FB}" presName="sibTrans" presStyleLbl="sibTrans1D1" presStyleIdx="1" presStyleCnt="4"/>
      <dgm:spPr/>
      <dgm:t>
        <a:bodyPr/>
        <a:lstStyle/>
        <a:p>
          <a:endParaRPr lang="el-GR"/>
        </a:p>
      </dgm:t>
    </dgm:pt>
    <dgm:pt modelId="{57B7EBD2-801A-4BAD-9BA8-255ECF1A0C38}" type="pres">
      <dgm:prSet presAssocID="{1FA5C871-2E75-4A2D-9F79-E22E56A655FB}" presName="connectorText" presStyleLbl="sibTrans1D1" presStyleIdx="1" presStyleCnt="4"/>
      <dgm:spPr/>
      <dgm:t>
        <a:bodyPr/>
        <a:lstStyle/>
        <a:p>
          <a:endParaRPr lang="el-GR"/>
        </a:p>
      </dgm:t>
    </dgm:pt>
    <dgm:pt modelId="{7967D642-9112-47F5-8E47-D7E841FD2EBF}" type="pres">
      <dgm:prSet presAssocID="{62CC0D28-ECCE-4C09-A102-160A6D33D172}" presName="node" presStyleLbl="node1" presStyleIdx="2" presStyleCnt="5">
        <dgm:presLayoutVars>
          <dgm:bulletEnabled val="1"/>
        </dgm:presLayoutVars>
      </dgm:prSet>
      <dgm:spPr/>
      <dgm:t>
        <a:bodyPr/>
        <a:lstStyle/>
        <a:p>
          <a:endParaRPr lang="el-GR"/>
        </a:p>
      </dgm:t>
    </dgm:pt>
    <dgm:pt modelId="{0C7EC09F-A922-4D4B-A9CC-DBAC3C2D1585}" type="pres">
      <dgm:prSet presAssocID="{69DC2D57-41CE-4376-8CFA-F44CEF5E8066}" presName="sibTrans" presStyleLbl="sibTrans1D1" presStyleIdx="2" presStyleCnt="4"/>
      <dgm:spPr/>
      <dgm:t>
        <a:bodyPr/>
        <a:lstStyle/>
        <a:p>
          <a:endParaRPr lang="el-GR"/>
        </a:p>
      </dgm:t>
    </dgm:pt>
    <dgm:pt modelId="{4C6AEEDD-9398-4F05-AD6B-9A0472D0E238}" type="pres">
      <dgm:prSet presAssocID="{69DC2D57-41CE-4376-8CFA-F44CEF5E8066}" presName="connectorText" presStyleLbl="sibTrans1D1" presStyleIdx="2" presStyleCnt="4"/>
      <dgm:spPr/>
      <dgm:t>
        <a:bodyPr/>
        <a:lstStyle/>
        <a:p>
          <a:endParaRPr lang="el-GR"/>
        </a:p>
      </dgm:t>
    </dgm:pt>
    <dgm:pt modelId="{68C4E985-73A1-44AE-89E1-9FC1CF750F91}" type="pres">
      <dgm:prSet presAssocID="{71907661-CE4D-4432-9524-E6CB8243C8C3}" presName="node" presStyleLbl="node1" presStyleIdx="3" presStyleCnt="5" custScaleX="130351">
        <dgm:presLayoutVars>
          <dgm:bulletEnabled val="1"/>
        </dgm:presLayoutVars>
      </dgm:prSet>
      <dgm:spPr/>
      <dgm:t>
        <a:bodyPr/>
        <a:lstStyle/>
        <a:p>
          <a:endParaRPr lang="el-GR"/>
        </a:p>
      </dgm:t>
    </dgm:pt>
    <dgm:pt modelId="{B75A2C88-0C1E-46BD-A7F5-0FF38AC34439}" type="pres">
      <dgm:prSet presAssocID="{17995795-1CA2-479B-9DD9-D2FDEE8F27E5}" presName="sibTrans" presStyleLbl="sibTrans1D1" presStyleIdx="3" presStyleCnt="4"/>
      <dgm:spPr/>
      <dgm:t>
        <a:bodyPr/>
        <a:lstStyle/>
        <a:p>
          <a:endParaRPr lang="el-GR"/>
        </a:p>
      </dgm:t>
    </dgm:pt>
    <dgm:pt modelId="{9ADC7246-8A68-4AEF-87B3-F0BE02F2C9B1}" type="pres">
      <dgm:prSet presAssocID="{17995795-1CA2-479B-9DD9-D2FDEE8F27E5}" presName="connectorText" presStyleLbl="sibTrans1D1" presStyleIdx="3" presStyleCnt="4"/>
      <dgm:spPr/>
      <dgm:t>
        <a:bodyPr/>
        <a:lstStyle/>
        <a:p>
          <a:endParaRPr lang="el-GR"/>
        </a:p>
      </dgm:t>
    </dgm:pt>
    <dgm:pt modelId="{608DC3A0-DCCC-475E-8E39-4620D45C1177}" type="pres">
      <dgm:prSet presAssocID="{A9FC88B2-EAD3-4678-BA68-23AFAA040CE8}" presName="node" presStyleLbl="node1" presStyleIdx="4" presStyleCnt="5">
        <dgm:presLayoutVars>
          <dgm:bulletEnabled val="1"/>
        </dgm:presLayoutVars>
      </dgm:prSet>
      <dgm:spPr/>
      <dgm:t>
        <a:bodyPr/>
        <a:lstStyle/>
        <a:p>
          <a:endParaRPr lang="el-GR"/>
        </a:p>
      </dgm:t>
    </dgm:pt>
  </dgm:ptLst>
  <dgm:cxnLst>
    <dgm:cxn modelId="{7E49B2FF-55E1-43E8-91C9-C287F4AAC241}" type="presOf" srcId="{91863904-A32B-4049-94FA-88DE2C7BDABD}" destId="{4D82A81F-F3D9-4255-A20E-7738B7183CA8}" srcOrd="0" destOrd="0" presId="urn:microsoft.com/office/officeart/2005/8/layout/bProcess3"/>
    <dgm:cxn modelId="{265AAF7F-AF05-4471-9171-3930663B8B80}" type="presOf" srcId="{A9FC88B2-EAD3-4678-BA68-23AFAA040CE8}" destId="{608DC3A0-DCCC-475E-8E39-4620D45C1177}" srcOrd="0" destOrd="0" presId="urn:microsoft.com/office/officeart/2005/8/layout/bProcess3"/>
    <dgm:cxn modelId="{4BBFA3A9-F2F0-4AB8-B116-E90F6A8C233D}" type="presOf" srcId="{71907661-CE4D-4432-9524-E6CB8243C8C3}" destId="{68C4E985-73A1-44AE-89E1-9FC1CF750F91}" srcOrd="0" destOrd="0" presId="urn:microsoft.com/office/officeart/2005/8/layout/bProcess3"/>
    <dgm:cxn modelId="{346829DC-3714-422F-9E61-0F6B09B440DE}" type="presOf" srcId="{1FA5C871-2E75-4A2D-9F79-E22E56A655FB}" destId="{57B7EBD2-801A-4BAD-9BA8-255ECF1A0C38}" srcOrd="1" destOrd="0" presId="urn:microsoft.com/office/officeart/2005/8/layout/bProcess3"/>
    <dgm:cxn modelId="{1DAAEF2A-B053-478C-A0D6-D672426271D7}" srcId="{4940BD26-262C-4132-AFD1-D1F4C486B709}" destId="{71907661-CE4D-4432-9524-E6CB8243C8C3}" srcOrd="3" destOrd="0" parTransId="{ADBD79C4-C197-4421-B4CD-1916D0D5EE70}" sibTransId="{17995795-1CA2-479B-9DD9-D2FDEE8F27E5}"/>
    <dgm:cxn modelId="{D3406335-546F-4CB6-B7D6-4F289F7D6C92}" type="presOf" srcId="{17995795-1CA2-479B-9DD9-D2FDEE8F27E5}" destId="{9ADC7246-8A68-4AEF-87B3-F0BE02F2C9B1}" srcOrd="1" destOrd="0" presId="urn:microsoft.com/office/officeart/2005/8/layout/bProcess3"/>
    <dgm:cxn modelId="{1FC7A666-CFFE-41CC-A5D7-CA6727E161DA}" srcId="{4940BD26-262C-4132-AFD1-D1F4C486B709}" destId="{F232708E-BBCC-4AEA-AAA3-0AEE1251EE3B}" srcOrd="1" destOrd="0" parTransId="{F63176D3-8819-45F0-8C9E-958303C345CC}" sibTransId="{1FA5C871-2E75-4A2D-9F79-E22E56A655FB}"/>
    <dgm:cxn modelId="{27A3FA8A-92DC-4F22-B377-2F61796B25CE}" srcId="{4940BD26-262C-4132-AFD1-D1F4C486B709}" destId="{A9FC88B2-EAD3-4678-BA68-23AFAA040CE8}" srcOrd="4" destOrd="0" parTransId="{FDB8CB21-27BF-45F2-952D-D1FC42585BBA}" sibTransId="{996DA443-3AF8-40D9-ABF7-9719E3CA8BC1}"/>
    <dgm:cxn modelId="{4B273289-F9D7-4A95-A443-7AD4ED584F22}" srcId="{4940BD26-262C-4132-AFD1-D1F4C486B709}" destId="{91863904-A32B-4049-94FA-88DE2C7BDABD}" srcOrd="0" destOrd="0" parTransId="{972BD5E5-CA93-4E28-A12F-61B6AD36B82C}" sibTransId="{D210E428-6346-4D14-8D88-87AD8B7F4A26}"/>
    <dgm:cxn modelId="{EEE2B35D-6D56-4064-A4EC-7BB6CA312C33}" type="presOf" srcId="{F232708E-BBCC-4AEA-AAA3-0AEE1251EE3B}" destId="{B99C0380-4329-4E4C-B502-A2FCAB8F94F7}" srcOrd="0" destOrd="0" presId="urn:microsoft.com/office/officeart/2005/8/layout/bProcess3"/>
    <dgm:cxn modelId="{BFA2766D-99F4-4FC9-B9AF-9E4B0C252A9E}" type="presOf" srcId="{17995795-1CA2-479B-9DD9-D2FDEE8F27E5}" destId="{B75A2C88-0C1E-46BD-A7F5-0FF38AC34439}" srcOrd="0" destOrd="0" presId="urn:microsoft.com/office/officeart/2005/8/layout/bProcess3"/>
    <dgm:cxn modelId="{85313FCB-E797-454A-ABA6-62AB520E1564}" type="presOf" srcId="{D210E428-6346-4D14-8D88-87AD8B7F4A26}" destId="{F079C83D-F6CF-4B2E-9760-FA7A7BCF8989}" srcOrd="1" destOrd="0" presId="urn:microsoft.com/office/officeart/2005/8/layout/bProcess3"/>
    <dgm:cxn modelId="{6460BB03-3396-414C-846E-B70D9D9AA39F}" type="presOf" srcId="{69DC2D57-41CE-4376-8CFA-F44CEF5E8066}" destId="{0C7EC09F-A922-4D4B-A9CC-DBAC3C2D1585}" srcOrd="0" destOrd="0" presId="urn:microsoft.com/office/officeart/2005/8/layout/bProcess3"/>
    <dgm:cxn modelId="{CDD9DACE-D958-4027-8DF6-A6217CFEAF55}" type="presOf" srcId="{69DC2D57-41CE-4376-8CFA-F44CEF5E8066}" destId="{4C6AEEDD-9398-4F05-AD6B-9A0472D0E238}" srcOrd="1" destOrd="0" presId="urn:microsoft.com/office/officeart/2005/8/layout/bProcess3"/>
    <dgm:cxn modelId="{B11962D4-5972-4B09-8A89-316B19FB9818}" srcId="{4940BD26-262C-4132-AFD1-D1F4C486B709}" destId="{62CC0D28-ECCE-4C09-A102-160A6D33D172}" srcOrd="2" destOrd="0" parTransId="{DAE8C9B2-F854-48AB-BA51-30632E9E6707}" sibTransId="{69DC2D57-41CE-4376-8CFA-F44CEF5E8066}"/>
    <dgm:cxn modelId="{806AFD40-FA33-4541-A6E7-D8C988631719}" type="presOf" srcId="{62CC0D28-ECCE-4C09-A102-160A6D33D172}" destId="{7967D642-9112-47F5-8E47-D7E841FD2EBF}" srcOrd="0" destOrd="0" presId="urn:microsoft.com/office/officeart/2005/8/layout/bProcess3"/>
    <dgm:cxn modelId="{AF0C9B3D-4BC8-4D55-931E-23BE8F64FC6B}" type="presOf" srcId="{1FA5C871-2E75-4A2D-9F79-E22E56A655FB}" destId="{8DB66107-458A-4A6A-9310-199440E4923E}" srcOrd="0" destOrd="0" presId="urn:microsoft.com/office/officeart/2005/8/layout/bProcess3"/>
    <dgm:cxn modelId="{991284A2-79C3-4565-B010-C613B70EBA8F}" type="presOf" srcId="{4940BD26-262C-4132-AFD1-D1F4C486B709}" destId="{0A112B5C-2E67-4DF8-B139-2D6AEB79437B}" srcOrd="0" destOrd="0" presId="urn:microsoft.com/office/officeart/2005/8/layout/bProcess3"/>
    <dgm:cxn modelId="{6DB8C2B2-A772-4619-98E3-89FA75FA7C77}" type="presOf" srcId="{D210E428-6346-4D14-8D88-87AD8B7F4A26}" destId="{3A7DB9FA-5C0E-4DB5-9AC1-0C762FA5175D}" srcOrd="0" destOrd="0" presId="urn:microsoft.com/office/officeart/2005/8/layout/bProcess3"/>
    <dgm:cxn modelId="{2DF82002-9960-4DFD-8D4B-6900C35D5C42}" type="presParOf" srcId="{0A112B5C-2E67-4DF8-B139-2D6AEB79437B}" destId="{4D82A81F-F3D9-4255-A20E-7738B7183CA8}" srcOrd="0" destOrd="0" presId="urn:microsoft.com/office/officeart/2005/8/layout/bProcess3"/>
    <dgm:cxn modelId="{12C45BCC-0A5D-4E72-B2A8-FCC30BCA34BF}" type="presParOf" srcId="{0A112B5C-2E67-4DF8-B139-2D6AEB79437B}" destId="{3A7DB9FA-5C0E-4DB5-9AC1-0C762FA5175D}" srcOrd="1" destOrd="0" presId="urn:microsoft.com/office/officeart/2005/8/layout/bProcess3"/>
    <dgm:cxn modelId="{44C68FA4-FDF8-4A79-ACAC-2F142BCCE412}" type="presParOf" srcId="{3A7DB9FA-5C0E-4DB5-9AC1-0C762FA5175D}" destId="{F079C83D-F6CF-4B2E-9760-FA7A7BCF8989}" srcOrd="0" destOrd="0" presId="urn:microsoft.com/office/officeart/2005/8/layout/bProcess3"/>
    <dgm:cxn modelId="{5877AE39-A28E-439D-A3CD-442DC98F26E6}" type="presParOf" srcId="{0A112B5C-2E67-4DF8-B139-2D6AEB79437B}" destId="{B99C0380-4329-4E4C-B502-A2FCAB8F94F7}" srcOrd="2" destOrd="0" presId="urn:microsoft.com/office/officeart/2005/8/layout/bProcess3"/>
    <dgm:cxn modelId="{9B24DBAC-7B63-42FA-88AD-8190D7DD5B39}" type="presParOf" srcId="{0A112B5C-2E67-4DF8-B139-2D6AEB79437B}" destId="{8DB66107-458A-4A6A-9310-199440E4923E}" srcOrd="3" destOrd="0" presId="urn:microsoft.com/office/officeart/2005/8/layout/bProcess3"/>
    <dgm:cxn modelId="{C4159E9F-5119-49DD-A057-C05A953E1D72}" type="presParOf" srcId="{8DB66107-458A-4A6A-9310-199440E4923E}" destId="{57B7EBD2-801A-4BAD-9BA8-255ECF1A0C38}" srcOrd="0" destOrd="0" presId="urn:microsoft.com/office/officeart/2005/8/layout/bProcess3"/>
    <dgm:cxn modelId="{0EE5C6DA-E523-4B40-A0A8-348243BC24B1}" type="presParOf" srcId="{0A112B5C-2E67-4DF8-B139-2D6AEB79437B}" destId="{7967D642-9112-47F5-8E47-D7E841FD2EBF}" srcOrd="4" destOrd="0" presId="urn:microsoft.com/office/officeart/2005/8/layout/bProcess3"/>
    <dgm:cxn modelId="{4EAFD617-3F1C-4406-956B-5ECB06925641}" type="presParOf" srcId="{0A112B5C-2E67-4DF8-B139-2D6AEB79437B}" destId="{0C7EC09F-A922-4D4B-A9CC-DBAC3C2D1585}" srcOrd="5" destOrd="0" presId="urn:microsoft.com/office/officeart/2005/8/layout/bProcess3"/>
    <dgm:cxn modelId="{FADF167C-7F51-4ABF-87CA-0653A0FA290D}" type="presParOf" srcId="{0C7EC09F-A922-4D4B-A9CC-DBAC3C2D1585}" destId="{4C6AEEDD-9398-4F05-AD6B-9A0472D0E238}" srcOrd="0" destOrd="0" presId="urn:microsoft.com/office/officeart/2005/8/layout/bProcess3"/>
    <dgm:cxn modelId="{5671DC42-3D1D-4860-8ECC-3727E2EE553A}" type="presParOf" srcId="{0A112B5C-2E67-4DF8-B139-2D6AEB79437B}" destId="{68C4E985-73A1-44AE-89E1-9FC1CF750F91}" srcOrd="6" destOrd="0" presId="urn:microsoft.com/office/officeart/2005/8/layout/bProcess3"/>
    <dgm:cxn modelId="{DD7D0C8D-343D-45AD-9D1F-BF4485E273E0}" type="presParOf" srcId="{0A112B5C-2E67-4DF8-B139-2D6AEB79437B}" destId="{B75A2C88-0C1E-46BD-A7F5-0FF38AC34439}" srcOrd="7" destOrd="0" presId="urn:microsoft.com/office/officeart/2005/8/layout/bProcess3"/>
    <dgm:cxn modelId="{D182B0C9-2358-451D-A04E-8A2CF9FCE536}" type="presParOf" srcId="{B75A2C88-0C1E-46BD-A7F5-0FF38AC34439}" destId="{9ADC7246-8A68-4AEF-87B3-F0BE02F2C9B1}" srcOrd="0" destOrd="0" presId="urn:microsoft.com/office/officeart/2005/8/layout/bProcess3"/>
    <dgm:cxn modelId="{79BBDEA7-A50D-4ABD-A2FF-14E812432567}" type="presParOf" srcId="{0A112B5C-2E67-4DF8-B139-2D6AEB79437B}" destId="{608DC3A0-DCCC-475E-8E39-4620D45C1177}" srcOrd="8"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97A8162-8709-4A3D-A7B3-9FD5BF67A601}"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l-GR"/>
        </a:p>
      </dgm:t>
    </dgm:pt>
    <dgm:pt modelId="{9A90636D-B24D-4A67-852C-3CD9E5FC07E2}">
      <dgm:prSet phldrT="[Κείμενο]" custT="1"/>
      <dgm:spPr/>
      <dgm:t>
        <a:bodyPr/>
        <a:lstStyle/>
        <a:p>
          <a:r>
            <a:rPr lang="el-GR" sz="2400" dirty="0" smtClean="0"/>
            <a:t>Διαχείριση συναισθημάτων της ομάδας </a:t>
          </a:r>
          <a:endParaRPr lang="el-GR" sz="2400" dirty="0"/>
        </a:p>
      </dgm:t>
    </dgm:pt>
    <dgm:pt modelId="{D087D55D-36B1-4FCC-B55D-CBDA1A05628D}" type="parTrans" cxnId="{3785AB24-D4D7-421C-8FCC-5AE4F303DE03}">
      <dgm:prSet/>
      <dgm:spPr/>
      <dgm:t>
        <a:bodyPr/>
        <a:lstStyle/>
        <a:p>
          <a:endParaRPr lang="el-GR"/>
        </a:p>
      </dgm:t>
    </dgm:pt>
    <dgm:pt modelId="{C6DDE73B-BA55-4BC9-BF38-33A9C14D2E44}" type="sibTrans" cxnId="{3785AB24-D4D7-421C-8FCC-5AE4F303DE03}">
      <dgm:prSet/>
      <dgm:spPr/>
      <dgm:t>
        <a:bodyPr/>
        <a:lstStyle/>
        <a:p>
          <a:endParaRPr lang="el-GR"/>
        </a:p>
      </dgm:t>
    </dgm:pt>
    <dgm:pt modelId="{56CFE6AB-80F0-4EA5-AC7E-79CC11F946A2}">
      <dgm:prSet phldrT="[Κείμενο]" custT="1"/>
      <dgm:spPr/>
      <dgm:t>
        <a:bodyPr/>
        <a:lstStyle/>
        <a:p>
          <a:r>
            <a:rPr lang="el-GR" sz="2400" dirty="0" smtClean="0"/>
            <a:t>Ενίσχυση -εμπιστοσύνης</a:t>
          </a:r>
        </a:p>
        <a:p>
          <a:r>
            <a:rPr lang="el-GR" sz="2400" dirty="0" smtClean="0"/>
            <a:t>                  -ταυτότητας</a:t>
          </a:r>
        </a:p>
        <a:p>
          <a:r>
            <a:rPr lang="el-GR" sz="2400" dirty="0" smtClean="0"/>
            <a:t>                  -αποτελεσματικότητας</a:t>
          </a:r>
          <a:endParaRPr lang="el-GR" sz="2400" dirty="0"/>
        </a:p>
      </dgm:t>
    </dgm:pt>
    <dgm:pt modelId="{95675B37-4B05-4781-901E-1947E561E6D2}" type="parTrans" cxnId="{B7179391-4618-4369-999B-BF35410DFAE4}">
      <dgm:prSet/>
      <dgm:spPr/>
      <dgm:t>
        <a:bodyPr/>
        <a:lstStyle/>
        <a:p>
          <a:endParaRPr lang="el-GR"/>
        </a:p>
      </dgm:t>
    </dgm:pt>
    <dgm:pt modelId="{D65AC65A-1C4B-4B49-9772-E948E2B8A7A4}" type="sibTrans" cxnId="{B7179391-4618-4369-999B-BF35410DFAE4}">
      <dgm:prSet/>
      <dgm:spPr/>
      <dgm:t>
        <a:bodyPr/>
        <a:lstStyle/>
        <a:p>
          <a:endParaRPr lang="el-GR"/>
        </a:p>
      </dgm:t>
    </dgm:pt>
    <dgm:pt modelId="{A74A80F3-1BEB-4C52-B14F-4013CEB325F0}">
      <dgm:prSet phldrT="[Κείμενο]" custT="1"/>
      <dgm:spPr/>
      <dgm:t>
        <a:bodyPr/>
        <a:lstStyle/>
        <a:p>
          <a:r>
            <a:rPr lang="el-GR" sz="2400" dirty="0" smtClean="0"/>
            <a:t>Μεγιστοποίηση -συνεργασίας</a:t>
          </a:r>
        </a:p>
        <a:p>
          <a:r>
            <a:rPr lang="el-GR" sz="2400" dirty="0" smtClean="0"/>
            <a:t>                              -αποδοτικότητας</a:t>
          </a:r>
          <a:endParaRPr lang="el-GR" sz="2400" dirty="0"/>
        </a:p>
      </dgm:t>
    </dgm:pt>
    <dgm:pt modelId="{73096A4F-089E-4C96-BE0F-69CF810823ED}" type="parTrans" cxnId="{87651AE4-3A04-439D-9CCE-9CE9627ABFDC}">
      <dgm:prSet/>
      <dgm:spPr/>
      <dgm:t>
        <a:bodyPr/>
        <a:lstStyle/>
        <a:p>
          <a:endParaRPr lang="el-GR"/>
        </a:p>
      </dgm:t>
    </dgm:pt>
    <dgm:pt modelId="{ABB0BC56-67C7-4BF9-9818-799F8E9F878B}" type="sibTrans" cxnId="{87651AE4-3A04-439D-9CCE-9CE9627ABFDC}">
      <dgm:prSet/>
      <dgm:spPr/>
      <dgm:t>
        <a:bodyPr/>
        <a:lstStyle/>
        <a:p>
          <a:endParaRPr lang="el-GR"/>
        </a:p>
      </dgm:t>
    </dgm:pt>
    <dgm:pt modelId="{BCE03D6F-BA00-49CD-AA4F-76780661451C}" type="pres">
      <dgm:prSet presAssocID="{F97A8162-8709-4A3D-A7B3-9FD5BF67A601}" presName="outerComposite" presStyleCnt="0">
        <dgm:presLayoutVars>
          <dgm:chMax val="5"/>
          <dgm:dir/>
          <dgm:resizeHandles val="exact"/>
        </dgm:presLayoutVars>
      </dgm:prSet>
      <dgm:spPr/>
      <dgm:t>
        <a:bodyPr/>
        <a:lstStyle/>
        <a:p>
          <a:endParaRPr lang="el-GR"/>
        </a:p>
      </dgm:t>
    </dgm:pt>
    <dgm:pt modelId="{D557E4F1-8D32-466F-ABA3-FC2D94A6C3AF}" type="pres">
      <dgm:prSet presAssocID="{F97A8162-8709-4A3D-A7B3-9FD5BF67A601}" presName="dummyMaxCanvas" presStyleCnt="0">
        <dgm:presLayoutVars/>
      </dgm:prSet>
      <dgm:spPr/>
    </dgm:pt>
    <dgm:pt modelId="{A8931F04-040F-4178-83E5-5EDC18E2FB60}" type="pres">
      <dgm:prSet presAssocID="{F97A8162-8709-4A3D-A7B3-9FD5BF67A601}" presName="ThreeNodes_1" presStyleLbl="node1" presStyleIdx="0" presStyleCnt="3" custScaleY="76733">
        <dgm:presLayoutVars>
          <dgm:bulletEnabled val="1"/>
        </dgm:presLayoutVars>
      </dgm:prSet>
      <dgm:spPr/>
      <dgm:t>
        <a:bodyPr/>
        <a:lstStyle/>
        <a:p>
          <a:endParaRPr lang="el-GR"/>
        </a:p>
      </dgm:t>
    </dgm:pt>
    <dgm:pt modelId="{EB42170E-B766-42FE-AD53-D47D07156F83}" type="pres">
      <dgm:prSet presAssocID="{F97A8162-8709-4A3D-A7B3-9FD5BF67A601}" presName="ThreeNodes_2" presStyleLbl="node1" presStyleIdx="1" presStyleCnt="3">
        <dgm:presLayoutVars>
          <dgm:bulletEnabled val="1"/>
        </dgm:presLayoutVars>
      </dgm:prSet>
      <dgm:spPr/>
      <dgm:t>
        <a:bodyPr/>
        <a:lstStyle/>
        <a:p>
          <a:endParaRPr lang="el-GR"/>
        </a:p>
      </dgm:t>
    </dgm:pt>
    <dgm:pt modelId="{47F76406-021D-4779-861D-0A633983627D}" type="pres">
      <dgm:prSet presAssocID="{F97A8162-8709-4A3D-A7B3-9FD5BF67A601}" presName="ThreeNodes_3" presStyleLbl="node1" presStyleIdx="2" presStyleCnt="3">
        <dgm:presLayoutVars>
          <dgm:bulletEnabled val="1"/>
        </dgm:presLayoutVars>
      </dgm:prSet>
      <dgm:spPr/>
      <dgm:t>
        <a:bodyPr/>
        <a:lstStyle/>
        <a:p>
          <a:endParaRPr lang="el-GR"/>
        </a:p>
      </dgm:t>
    </dgm:pt>
    <dgm:pt modelId="{81636F2E-7906-4FF8-BDF5-EAC918329B9E}" type="pres">
      <dgm:prSet presAssocID="{F97A8162-8709-4A3D-A7B3-9FD5BF67A601}" presName="ThreeConn_1-2" presStyleLbl="fgAccFollowNode1" presStyleIdx="0" presStyleCnt="2">
        <dgm:presLayoutVars>
          <dgm:bulletEnabled val="1"/>
        </dgm:presLayoutVars>
      </dgm:prSet>
      <dgm:spPr/>
      <dgm:t>
        <a:bodyPr/>
        <a:lstStyle/>
        <a:p>
          <a:endParaRPr lang="el-GR"/>
        </a:p>
      </dgm:t>
    </dgm:pt>
    <dgm:pt modelId="{3278E4CC-20DE-489B-9E94-631D76E1F280}" type="pres">
      <dgm:prSet presAssocID="{F97A8162-8709-4A3D-A7B3-9FD5BF67A601}" presName="ThreeConn_2-3" presStyleLbl="fgAccFollowNode1" presStyleIdx="1" presStyleCnt="2">
        <dgm:presLayoutVars>
          <dgm:bulletEnabled val="1"/>
        </dgm:presLayoutVars>
      </dgm:prSet>
      <dgm:spPr/>
      <dgm:t>
        <a:bodyPr/>
        <a:lstStyle/>
        <a:p>
          <a:endParaRPr lang="el-GR"/>
        </a:p>
      </dgm:t>
    </dgm:pt>
    <dgm:pt modelId="{D3E28E59-3AAA-4F7E-8FC0-F0A126524ABF}" type="pres">
      <dgm:prSet presAssocID="{F97A8162-8709-4A3D-A7B3-9FD5BF67A601}" presName="ThreeNodes_1_text" presStyleLbl="node1" presStyleIdx="2" presStyleCnt="3">
        <dgm:presLayoutVars>
          <dgm:bulletEnabled val="1"/>
        </dgm:presLayoutVars>
      </dgm:prSet>
      <dgm:spPr/>
      <dgm:t>
        <a:bodyPr/>
        <a:lstStyle/>
        <a:p>
          <a:endParaRPr lang="el-GR"/>
        </a:p>
      </dgm:t>
    </dgm:pt>
    <dgm:pt modelId="{5F6489BF-51AB-46C5-9EF9-36EF0EE03FD2}" type="pres">
      <dgm:prSet presAssocID="{F97A8162-8709-4A3D-A7B3-9FD5BF67A601}" presName="ThreeNodes_2_text" presStyleLbl="node1" presStyleIdx="2" presStyleCnt="3">
        <dgm:presLayoutVars>
          <dgm:bulletEnabled val="1"/>
        </dgm:presLayoutVars>
      </dgm:prSet>
      <dgm:spPr/>
      <dgm:t>
        <a:bodyPr/>
        <a:lstStyle/>
        <a:p>
          <a:endParaRPr lang="el-GR"/>
        </a:p>
      </dgm:t>
    </dgm:pt>
    <dgm:pt modelId="{3BD7A497-9AA8-48EA-9EA4-8CDCB64FDDF3}" type="pres">
      <dgm:prSet presAssocID="{F97A8162-8709-4A3D-A7B3-9FD5BF67A601}" presName="ThreeNodes_3_text" presStyleLbl="node1" presStyleIdx="2" presStyleCnt="3">
        <dgm:presLayoutVars>
          <dgm:bulletEnabled val="1"/>
        </dgm:presLayoutVars>
      </dgm:prSet>
      <dgm:spPr/>
      <dgm:t>
        <a:bodyPr/>
        <a:lstStyle/>
        <a:p>
          <a:endParaRPr lang="el-GR"/>
        </a:p>
      </dgm:t>
    </dgm:pt>
  </dgm:ptLst>
  <dgm:cxnLst>
    <dgm:cxn modelId="{3785AB24-D4D7-421C-8FCC-5AE4F303DE03}" srcId="{F97A8162-8709-4A3D-A7B3-9FD5BF67A601}" destId="{9A90636D-B24D-4A67-852C-3CD9E5FC07E2}" srcOrd="0" destOrd="0" parTransId="{D087D55D-36B1-4FCC-B55D-CBDA1A05628D}" sibTransId="{C6DDE73B-BA55-4BC9-BF38-33A9C14D2E44}"/>
    <dgm:cxn modelId="{7582B666-F516-41ED-8A06-7880FE5CF7FA}" type="presOf" srcId="{F97A8162-8709-4A3D-A7B3-9FD5BF67A601}" destId="{BCE03D6F-BA00-49CD-AA4F-76780661451C}" srcOrd="0" destOrd="0" presId="urn:microsoft.com/office/officeart/2005/8/layout/vProcess5"/>
    <dgm:cxn modelId="{E6691307-CE43-4826-ABFF-0F2602FDD53F}" type="presOf" srcId="{9A90636D-B24D-4A67-852C-3CD9E5FC07E2}" destId="{A8931F04-040F-4178-83E5-5EDC18E2FB60}" srcOrd="0" destOrd="0" presId="urn:microsoft.com/office/officeart/2005/8/layout/vProcess5"/>
    <dgm:cxn modelId="{4F06D610-21BF-49AA-8A6D-720AA6926178}" type="presOf" srcId="{C6DDE73B-BA55-4BC9-BF38-33A9C14D2E44}" destId="{81636F2E-7906-4FF8-BDF5-EAC918329B9E}" srcOrd="0" destOrd="0" presId="urn:microsoft.com/office/officeart/2005/8/layout/vProcess5"/>
    <dgm:cxn modelId="{5F941A12-B896-498F-9637-38CC90A306B0}" type="presOf" srcId="{56CFE6AB-80F0-4EA5-AC7E-79CC11F946A2}" destId="{5F6489BF-51AB-46C5-9EF9-36EF0EE03FD2}" srcOrd="1" destOrd="0" presId="urn:microsoft.com/office/officeart/2005/8/layout/vProcess5"/>
    <dgm:cxn modelId="{E31297FE-6D0A-4305-8F85-29E60E25D5D9}" type="presOf" srcId="{A74A80F3-1BEB-4C52-B14F-4013CEB325F0}" destId="{3BD7A497-9AA8-48EA-9EA4-8CDCB64FDDF3}" srcOrd="1" destOrd="0" presId="urn:microsoft.com/office/officeart/2005/8/layout/vProcess5"/>
    <dgm:cxn modelId="{87651AE4-3A04-439D-9CCE-9CE9627ABFDC}" srcId="{F97A8162-8709-4A3D-A7B3-9FD5BF67A601}" destId="{A74A80F3-1BEB-4C52-B14F-4013CEB325F0}" srcOrd="2" destOrd="0" parTransId="{73096A4F-089E-4C96-BE0F-69CF810823ED}" sibTransId="{ABB0BC56-67C7-4BF9-9818-799F8E9F878B}"/>
    <dgm:cxn modelId="{FB8D4489-94CF-46A9-A22B-E5DB4D70F2DF}" type="presOf" srcId="{D65AC65A-1C4B-4B49-9772-E948E2B8A7A4}" destId="{3278E4CC-20DE-489B-9E94-631D76E1F280}" srcOrd="0" destOrd="0" presId="urn:microsoft.com/office/officeart/2005/8/layout/vProcess5"/>
    <dgm:cxn modelId="{3EB71BBB-A26D-415C-BB89-C78618012243}" type="presOf" srcId="{56CFE6AB-80F0-4EA5-AC7E-79CC11F946A2}" destId="{EB42170E-B766-42FE-AD53-D47D07156F83}" srcOrd="0" destOrd="0" presId="urn:microsoft.com/office/officeart/2005/8/layout/vProcess5"/>
    <dgm:cxn modelId="{B7179391-4618-4369-999B-BF35410DFAE4}" srcId="{F97A8162-8709-4A3D-A7B3-9FD5BF67A601}" destId="{56CFE6AB-80F0-4EA5-AC7E-79CC11F946A2}" srcOrd="1" destOrd="0" parTransId="{95675B37-4B05-4781-901E-1947E561E6D2}" sibTransId="{D65AC65A-1C4B-4B49-9772-E948E2B8A7A4}"/>
    <dgm:cxn modelId="{5475668D-FB3F-4B1B-B4F4-D119BE280626}" type="presOf" srcId="{A74A80F3-1BEB-4C52-B14F-4013CEB325F0}" destId="{47F76406-021D-4779-861D-0A633983627D}" srcOrd="0" destOrd="0" presId="urn:microsoft.com/office/officeart/2005/8/layout/vProcess5"/>
    <dgm:cxn modelId="{010B723B-852A-48D8-8555-496F56767DD9}" type="presOf" srcId="{9A90636D-B24D-4A67-852C-3CD9E5FC07E2}" destId="{D3E28E59-3AAA-4F7E-8FC0-F0A126524ABF}" srcOrd="1" destOrd="0" presId="urn:microsoft.com/office/officeart/2005/8/layout/vProcess5"/>
    <dgm:cxn modelId="{227F4F91-BDFF-430B-AB84-345226B19C9E}" type="presParOf" srcId="{BCE03D6F-BA00-49CD-AA4F-76780661451C}" destId="{D557E4F1-8D32-466F-ABA3-FC2D94A6C3AF}" srcOrd="0" destOrd="0" presId="urn:microsoft.com/office/officeart/2005/8/layout/vProcess5"/>
    <dgm:cxn modelId="{BC380E53-5767-4116-873F-9964774ACF90}" type="presParOf" srcId="{BCE03D6F-BA00-49CD-AA4F-76780661451C}" destId="{A8931F04-040F-4178-83E5-5EDC18E2FB60}" srcOrd="1" destOrd="0" presId="urn:microsoft.com/office/officeart/2005/8/layout/vProcess5"/>
    <dgm:cxn modelId="{9A57BCEB-1406-4030-8A3D-7648B96AC66D}" type="presParOf" srcId="{BCE03D6F-BA00-49CD-AA4F-76780661451C}" destId="{EB42170E-B766-42FE-AD53-D47D07156F83}" srcOrd="2" destOrd="0" presId="urn:microsoft.com/office/officeart/2005/8/layout/vProcess5"/>
    <dgm:cxn modelId="{44432B91-57D8-43F7-B753-9A5387DD0180}" type="presParOf" srcId="{BCE03D6F-BA00-49CD-AA4F-76780661451C}" destId="{47F76406-021D-4779-861D-0A633983627D}" srcOrd="3" destOrd="0" presId="urn:microsoft.com/office/officeart/2005/8/layout/vProcess5"/>
    <dgm:cxn modelId="{2AFC28A8-E447-459F-91EE-E1CA3B794B05}" type="presParOf" srcId="{BCE03D6F-BA00-49CD-AA4F-76780661451C}" destId="{81636F2E-7906-4FF8-BDF5-EAC918329B9E}" srcOrd="4" destOrd="0" presId="urn:microsoft.com/office/officeart/2005/8/layout/vProcess5"/>
    <dgm:cxn modelId="{027F85E9-5594-45BD-A2CC-C88471B79A1F}" type="presParOf" srcId="{BCE03D6F-BA00-49CD-AA4F-76780661451C}" destId="{3278E4CC-20DE-489B-9E94-631D76E1F280}" srcOrd="5" destOrd="0" presId="urn:microsoft.com/office/officeart/2005/8/layout/vProcess5"/>
    <dgm:cxn modelId="{9CC02799-A92A-473F-A58D-8C96934BACDB}" type="presParOf" srcId="{BCE03D6F-BA00-49CD-AA4F-76780661451C}" destId="{D3E28E59-3AAA-4F7E-8FC0-F0A126524ABF}" srcOrd="6" destOrd="0" presId="urn:microsoft.com/office/officeart/2005/8/layout/vProcess5"/>
    <dgm:cxn modelId="{2759536E-868F-434F-AD46-66EE7BF3F11A}" type="presParOf" srcId="{BCE03D6F-BA00-49CD-AA4F-76780661451C}" destId="{5F6489BF-51AB-46C5-9EF9-36EF0EE03FD2}" srcOrd="7" destOrd="0" presId="urn:microsoft.com/office/officeart/2005/8/layout/vProcess5"/>
    <dgm:cxn modelId="{67268D31-6B0F-47FB-B432-4940F10E6CC2}" type="presParOf" srcId="{BCE03D6F-BA00-49CD-AA4F-76780661451C}" destId="{3BD7A497-9AA8-48EA-9EA4-8CDCB64FDDF3}"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B9C6E02-7072-4077-B97C-1E71C02A3BB7}"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l-GR"/>
        </a:p>
      </dgm:t>
    </dgm:pt>
    <dgm:pt modelId="{FFA77186-E37D-44C8-87BF-0139454BBDD9}">
      <dgm:prSet phldrT="[Κείμενο]"/>
      <dgm:spPr/>
      <dgm:t>
        <a:bodyPr/>
        <a:lstStyle/>
        <a:p>
          <a:r>
            <a:rPr lang="el-GR" dirty="0" smtClean="0"/>
            <a:t>Σ.Ν ΟΜΑΔΑΣ</a:t>
          </a:r>
          <a:endParaRPr lang="el-GR" dirty="0"/>
        </a:p>
      </dgm:t>
    </dgm:pt>
    <dgm:pt modelId="{DBD924DF-3672-4944-8D5A-E933830188B9}" type="parTrans" cxnId="{D01A446D-3D26-4E41-8D2D-476823ADFCFC}">
      <dgm:prSet/>
      <dgm:spPr/>
      <dgm:t>
        <a:bodyPr/>
        <a:lstStyle/>
        <a:p>
          <a:endParaRPr lang="el-GR"/>
        </a:p>
      </dgm:t>
    </dgm:pt>
    <dgm:pt modelId="{C852536B-AAAE-45A6-9883-34C364C201B0}" type="sibTrans" cxnId="{D01A446D-3D26-4E41-8D2D-476823ADFCFC}">
      <dgm:prSet/>
      <dgm:spPr/>
      <dgm:t>
        <a:bodyPr/>
        <a:lstStyle/>
        <a:p>
          <a:endParaRPr lang="el-GR"/>
        </a:p>
      </dgm:t>
    </dgm:pt>
    <dgm:pt modelId="{B7AC11D3-A8CC-40B7-B97B-BD7D3F505A8D}">
      <dgm:prSet phldrT="[Κείμενο]"/>
      <dgm:spPr/>
      <dgm:t>
        <a:bodyPr/>
        <a:lstStyle/>
        <a:p>
          <a:r>
            <a:rPr lang="el-GR" dirty="0" smtClean="0"/>
            <a:t>ΟΜΑΔΙΚΗ ΑΥΤΟΕΠΙΓΝΩΣΗ</a:t>
          </a:r>
          <a:endParaRPr lang="el-GR" dirty="0"/>
        </a:p>
      </dgm:t>
    </dgm:pt>
    <dgm:pt modelId="{7D8F2247-F35E-4A1F-873B-65690ABB9E14}" type="parTrans" cxnId="{DCCE0563-B662-4A88-9F02-764F84ED352C}">
      <dgm:prSet/>
      <dgm:spPr/>
      <dgm:t>
        <a:bodyPr/>
        <a:lstStyle/>
        <a:p>
          <a:endParaRPr lang="el-GR"/>
        </a:p>
      </dgm:t>
    </dgm:pt>
    <dgm:pt modelId="{63BCA18C-59C1-42F2-A567-4F83D1342A29}" type="sibTrans" cxnId="{DCCE0563-B662-4A88-9F02-764F84ED352C}">
      <dgm:prSet/>
      <dgm:spPr/>
      <dgm:t>
        <a:bodyPr/>
        <a:lstStyle/>
        <a:p>
          <a:endParaRPr lang="el-GR"/>
        </a:p>
      </dgm:t>
    </dgm:pt>
    <dgm:pt modelId="{6BA524A0-C16E-4282-BAA7-3AC6624192A1}">
      <dgm:prSet phldrT="[Κείμενο]"/>
      <dgm:spPr/>
      <dgm:t>
        <a:bodyPr/>
        <a:lstStyle/>
        <a:p>
          <a:r>
            <a:rPr lang="el-GR" dirty="0" smtClean="0"/>
            <a:t>ΟΜΑΔΙΚΗ ΑΥΤΟΔΙΑΧΕΙΡΙΣΗ</a:t>
          </a:r>
          <a:endParaRPr lang="el-GR" dirty="0"/>
        </a:p>
      </dgm:t>
    </dgm:pt>
    <dgm:pt modelId="{08A40AE4-8A56-473A-8CE9-D643C59A322F}" type="parTrans" cxnId="{80E29015-C421-4E6E-890F-2DF4C8EB204E}">
      <dgm:prSet/>
      <dgm:spPr/>
      <dgm:t>
        <a:bodyPr/>
        <a:lstStyle/>
        <a:p>
          <a:endParaRPr lang="el-GR"/>
        </a:p>
      </dgm:t>
    </dgm:pt>
    <dgm:pt modelId="{BCCCA51B-74B6-4A74-B3D1-139FC3500BF3}" type="sibTrans" cxnId="{80E29015-C421-4E6E-890F-2DF4C8EB204E}">
      <dgm:prSet/>
      <dgm:spPr/>
      <dgm:t>
        <a:bodyPr/>
        <a:lstStyle/>
        <a:p>
          <a:endParaRPr lang="el-GR"/>
        </a:p>
      </dgm:t>
    </dgm:pt>
    <dgm:pt modelId="{F3735E0F-30F8-43FF-9ED0-6149B39DC5AC}">
      <dgm:prSet phldrT="[Κείμενο]"/>
      <dgm:spPr/>
      <dgm:t>
        <a:bodyPr/>
        <a:lstStyle/>
        <a:p>
          <a:r>
            <a:rPr lang="el-GR" dirty="0" smtClean="0"/>
            <a:t>ΟΜΑΔΙΚΗ ΕΝΣΥΝΑΙΣΘΗΣΗ</a:t>
          </a:r>
          <a:endParaRPr lang="el-GR" dirty="0"/>
        </a:p>
      </dgm:t>
    </dgm:pt>
    <dgm:pt modelId="{0A0FB729-1EC6-4841-A88D-38D9A33236BF}" type="parTrans" cxnId="{853F26A0-EFA4-45CA-982E-6C8EA0A449D8}">
      <dgm:prSet/>
      <dgm:spPr/>
      <dgm:t>
        <a:bodyPr/>
        <a:lstStyle/>
        <a:p>
          <a:endParaRPr lang="el-GR"/>
        </a:p>
      </dgm:t>
    </dgm:pt>
    <dgm:pt modelId="{E48A7211-4973-4C04-B9A9-F18E1F8EF4D7}" type="sibTrans" cxnId="{853F26A0-EFA4-45CA-982E-6C8EA0A449D8}">
      <dgm:prSet/>
      <dgm:spPr/>
      <dgm:t>
        <a:bodyPr/>
        <a:lstStyle/>
        <a:p>
          <a:endParaRPr lang="el-GR"/>
        </a:p>
      </dgm:t>
    </dgm:pt>
    <dgm:pt modelId="{012832B6-E22E-4589-A7C3-66D73529F045}" type="pres">
      <dgm:prSet presAssocID="{AB9C6E02-7072-4077-B97C-1E71C02A3BB7}" presName="cycle" presStyleCnt="0">
        <dgm:presLayoutVars>
          <dgm:chMax val="1"/>
          <dgm:dir/>
          <dgm:animLvl val="ctr"/>
          <dgm:resizeHandles val="exact"/>
        </dgm:presLayoutVars>
      </dgm:prSet>
      <dgm:spPr/>
      <dgm:t>
        <a:bodyPr/>
        <a:lstStyle/>
        <a:p>
          <a:endParaRPr lang="el-GR"/>
        </a:p>
      </dgm:t>
    </dgm:pt>
    <dgm:pt modelId="{D38DC3A3-614D-40DE-B51D-D69B4167B75B}" type="pres">
      <dgm:prSet presAssocID="{FFA77186-E37D-44C8-87BF-0139454BBDD9}" presName="centerShape" presStyleLbl="node0" presStyleIdx="0" presStyleCnt="1"/>
      <dgm:spPr/>
      <dgm:t>
        <a:bodyPr/>
        <a:lstStyle/>
        <a:p>
          <a:endParaRPr lang="el-GR"/>
        </a:p>
      </dgm:t>
    </dgm:pt>
    <dgm:pt modelId="{042BA2DB-9D81-474A-B94E-8A8B2EB683BB}" type="pres">
      <dgm:prSet presAssocID="{7D8F2247-F35E-4A1F-873B-65690ABB9E14}" presName="parTrans" presStyleLbl="bgSibTrans2D1" presStyleIdx="0" presStyleCnt="3"/>
      <dgm:spPr/>
      <dgm:t>
        <a:bodyPr/>
        <a:lstStyle/>
        <a:p>
          <a:endParaRPr lang="el-GR"/>
        </a:p>
      </dgm:t>
    </dgm:pt>
    <dgm:pt modelId="{0B89E1D6-A8D6-45ED-A59D-10CAAA6BCE5B}" type="pres">
      <dgm:prSet presAssocID="{B7AC11D3-A8CC-40B7-B97B-BD7D3F505A8D}" presName="node" presStyleLbl="node1" presStyleIdx="0" presStyleCnt="3">
        <dgm:presLayoutVars>
          <dgm:bulletEnabled val="1"/>
        </dgm:presLayoutVars>
      </dgm:prSet>
      <dgm:spPr/>
      <dgm:t>
        <a:bodyPr/>
        <a:lstStyle/>
        <a:p>
          <a:endParaRPr lang="el-GR"/>
        </a:p>
      </dgm:t>
    </dgm:pt>
    <dgm:pt modelId="{046AEC14-DE48-4E1F-9C52-C619F04E93EE}" type="pres">
      <dgm:prSet presAssocID="{08A40AE4-8A56-473A-8CE9-D643C59A322F}" presName="parTrans" presStyleLbl="bgSibTrans2D1" presStyleIdx="1" presStyleCnt="3"/>
      <dgm:spPr/>
      <dgm:t>
        <a:bodyPr/>
        <a:lstStyle/>
        <a:p>
          <a:endParaRPr lang="el-GR"/>
        </a:p>
      </dgm:t>
    </dgm:pt>
    <dgm:pt modelId="{70EA58B3-D73B-42CE-B7FF-2DC47D5B7B86}" type="pres">
      <dgm:prSet presAssocID="{6BA524A0-C16E-4282-BAA7-3AC6624192A1}" presName="node" presStyleLbl="node1" presStyleIdx="1" presStyleCnt="3">
        <dgm:presLayoutVars>
          <dgm:bulletEnabled val="1"/>
        </dgm:presLayoutVars>
      </dgm:prSet>
      <dgm:spPr/>
      <dgm:t>
        <a:bodyPr/>
        <a:lstStyle/>
        <a:p>
          <a:endParaRPr lang="el-GR"/>
        </a:p>
      </dgm:t>
    </dgm:pt>
    <dgm:pt modelId="{2A40A7A4-8528-42FA-908C-0F4C49EF1341}" type="pres">
      <dgm:prSet presAssocID="{0A0FB729-1EC6-4841-A88D-38D9A33236BF}" presName="parTrans" presStyleLbl="bgSibTrans2D1" presStyleIdx="2" presStyleCnt="3"/>
      <dgm:spPr/>
      <dgm:t>
        <a:bodyPr/>
        <a:lstStyle/>
        <a:p>
          <a:endParaRPr lang="el-GR"/>
        </a:p>
      </dgm:t>
    </dgm:pt>
    <dgm:pt modelId="{088147FC-5CC6-4E09-853E-E17EEB7AC64A}" type="pres">
      <dgm:prSet presAssocID="{F3735E0F-30F8-43FF-9ED0-6149B39DC5AC}" presName="node" presStyleLbl="node1" presStyleIdx="2" presStyleCnt="3">
        <dgm:presLayoutVars>
          <dgm:bulletEnabled val="1"/>
        </dgm:presLayoutVars>
      </dgm:prSet>
      <dgm:spPr/>
      <dgm:t>
        <a:bodyPr/>
        <a:lstStyle/>
        <a:p>
          <a:endParaRPr lang="el-GR"/>
        </a:p>
      </dgm:t>
    </dgm:pt>
  </dgm:ptLst>
  <dgm:cxnLst>
    <dgm:cxn modelId="{80E29015-C421-4E6E-890F-2DF4C8EB204E}" srcId="{FFA77186-E37D-44C8-87BF-0139454BBDD9}" destId="{6BA524A0-C16E-4282-BAA7-3AC6624192A1}" srcOrd="1" destOrd="0" parTransId="{08A40AE4-8A56-473A-8CE9-D643C59A322F}" sibTransId="{BCCCA51B-74B6-4A74-B3D1-139FC3500BF3}"/>
    <dgm:cxn modelId="{5AB10393-405B-44E1-B557-2900111E979D}" type="presOf" srcId="{F3735E0F-30F8-43FF-9ED0-6149B39DC5AC}" destId="{088147FC-5CC6-4E09-853E-E17EEB7AC64A}" srcOrd="0" destOrd="0" presId="urn:microsoft.com/office/officeart/2005/8/layout/radial4"/>
    <dgm:cxn modelId="{2391C183-9F1D-45AD-B263-361C9116DC6E}" type="presOf" srcId="{AB9C6E02-7072-4077-B97C-1E71C02A3BB7}" destId="{012832B6-E22E-4589-A7C3-66D73529F045}" srcOrd="0" destOrd="0" presId="urn:microsoft.com/office/officeart/2005/8/layout/radial4"/>
    <dgm:cxn modelId="{853F26A0-EFA4-45CA-982E-6C8EA0A449D8}" srcId="{FFA77186-E37D-44C8-87BF-0139454BBDD9}" destId="{F3735E0F-30F8-43FF-9ED0-6149B39DC5AC}" srcOrd="2" destOrd="0" parTransId="{0A0FB729-1EC6-4841-A88D-38D9A33236BF}" sibTransId="{E48A7211-4973-4C04-B9A9-F18E1F8EF4D7}"/>
    <dgm:cxn modelId="{D01A446D-3D26-4E41-8D2D-476823ADFCFC}" srcId="{AB9C6E02-7072-4077-B97C-1E71C02A3BB7}" destId="{FFA77186-E37D-44C8-87BF-0139454BBDD9}" srcOrd="0" destOrd="0" parTransId="{DBD924DF-3672-4944-8D5A-E933830188B9}" sibTransId="{C852536B-AAAE-45A6-9883-34C364C201B0}"/>
    <dgm:cxn modelId="{5A67DC42-AF34-4120-A099-70C48AA8A32E}" type="presOf" srcId="{B7AC11D3-A8CC-40B7-B97B-BD7D3F505A8D}" destId="{0B89E1D6-A8D6-45ED-A59D-10CAAA6BCE5B}" srcOrd="0" destOrd="0" presId="urn:microsoft.com/office/officeart/2005/8/layout/radial4"/>
    <dgm:cxn modelId="{2B30E96E-593D-43AD-A675-1A0F18695120}" type="presOf" srcId="{6BA524A0-C16E-4282-BAA7-3AC6624192A1}" destId="{70EA58B3-D73B-42CE-B7FF-2DC47D5B7B86}" srcOrd="0" destOrd="0" presId="urn:microsoft.com/office/officeart/2005/8/layout/radial4"/>
    <dgm:cxn modelId="{C81C0125-EB1B-4F54-9DD0-0280F151A62D}" type="presOf" srcId="{FFA77186-E37D-44C8-87BF-0139454BBDD9}" destId="{D38DC3A3-614D-40DE-B51D-D69B4167B75B}" srcOrd="0" destOrd="0" presId="urn:microsoft.com/office/officeart/2005/8/layout/radial4"/>
    <dgm:cxn modelId="{DCCE0563-B662-4A88-9F02-764F84ED352C}" srcId="{FFA77186-E37D-44C8-87BF-0139454BBDD9}" destId="{B7AC11D3-A8CC-40B7-B97B-BD7D3F505A8D}" srcOrd="0" destOrd="0" parTransId="{7D8F2247-F35E-4A1F-873B-65690ABB9E14}" sibTransId="{63BCA18C-59C1-42F2-A567-4F83D1342A29}"/>
    <dgm:cxn modelId="{0DB8D6C8-7A33-4524-8104-B16363A509C9}" type="presOf" srcId="{08A40AE4-8A56-473A-8CE9-D643C59A322F}" destId="{046AEC14-DE48-4E1F-9C52-C619F04E93EE}" srcOrd="0" destOrd="0" presId="urn:microsoft.com/office/officeart/2005/8/layout/radial4"/>
    <dgm:cxn modelId="{129B2558-7849-4E01-8FA8-F97D3CFD1531}" type="presOf" srcId="{0A0FB729-1EC6-4841-A88D-38D9A33236BF}" destId="{2A40A7A4-8528-42FA-908C-0F4C49EF1341}" srcOrd="0" destOrd="0" presId="urn:microsoft.com/office/officeart/2005/8/layout/radial4"/>
    <dgm:cxn modelId="{820F635F-9523-459F-9483-300ED1FF9C8E}" type="presOf" srcId="{7D8F2247-F35E-4A1F-873B-65690ABB9E14}" destId="{042BA2DB-9D81-474A-B94E-8A8B2EB683BB}" srcOrd="0" destOrd="0" presId="urn:microsoft.com/office/officeart/2005/8/layout/radial4"/>
    <dgm:cxn modelId="{AC17317D-13E5-4CEA-AF3F-3EAF193BA4B4}" type="presParOf" srcId="{012832B6-E22E-4589-A7C3-66D73529F045}" destId="{D38DC3A3-614D-40DE-B51D-D69B4167B75B}" srcOrd="0" destOrd="0" presId="urn:microsoft.com/office/officeart/2005/8/layout/radial4"/>
    <dgm:cxn modelId="{EEC626B8-9686-4489-B603-488F17801156}" type="presParOf" srcId="{012832B6-E22E-4589-A7C3-66D73529F045}" destId="{042BA2DB-9D81-474A-B94E-8A8B2EB683BB}" srcOrd="1" destOrd="0" presId="urn:microsoft.com/office/officeart/2005/8/layout/radial4"/>
    <dgm:cxn modelId="{CC69C006-D4C7-4423-9EDF-BD8C8AE75902}" type="presParOf" srcId="{012832B6-E22E-4589-A7C3-66D73529F045}" destId="{0B89E1D6-A8D6-45ED-A59D-10CAAA6BCE5B}" srcOrd="2" destOrd="0" presId="urn:microsoft.com/office/officeart/2005/8/layout/radial4"/>
    <dgm:cxn modelId="{F9B1CA08-E641-4C04-83EF-F47546FB40F6}" type="presParOf" srcId="{012832B6-E22E-4589-A7C3-66D73529F045}" destId="{046AEC14-DE48-4E1F-9C52-C619F04E93EE}" srcOrd="3" destOrd="0" presId="urn:microsoft.com/office/officeart/2005/8/layout/radial4"/>
    <dgm:cxn modelId="{9D8E2AC1-4878-40E0-B2FB-35C521BF7B46}" type="presParOf" srcId="{012832B6-E22E-4589-A7C3-66D73529F045}" destId="{70EA58B3-D73B-42CE-B7FF-2DC47D5B7B86}" srcOrd="4" destOrd="0" presId="urn:microsoft.com/office/officeart/2005/8/layout/radial4"/>
    <dgm:cxn modelId="{CEF525E8-73C5-433C-AB31-F2694A7F7185}" type="presParOf" srcId="{012832B6-E22E-4589-A7C3-66D73529F045}" destId="{2A40A7A4-8528-42FA-908C-0F4C49EF1341}" srcOrd="5" destOrd="0" presId="urn:microsoft.com/office/officeart/2005/8/layout/radial4"/>
    <dgm:cxn modelId="{ED61DA2D-DB2F-4B2C-BC5B-A47EDDB474D7}" type="presParOf" srcId="{012832B6-E22E-4589-A7C3-66D73529F045}" destId="{088147FC-5CC6-4E09-853E-E17EEB7AC64A}"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931A252-7F5F-4A3E-BF88-B9E6E07F644F}" type="doc">
      <dgm:prSet loTypeId="urn:microsoft.com/office/officeart/2005/8/layout/hProcess9" loCatId="process" qsTypeId="urn:microsoft.com/office/officeart/2005/8/quickstyle/simple1" qsCatId="simple" csTypeId="urn:microsoft.com/office/officeart/2005/8/colors/accent1_2" csCatId="accent1" phldr="1"/>
      <dgm:spPr/>
    </dgm:pt>
    <dgm:pt modelId="{BCD8EFEA-B323-48A0-949A-08B9302129B9}">
      <dgm:prSet phldrT="[Κείμενο]"/>
      <dgm:spPr/>
      <dgm:t>
        <a:bodyPr/>
        <a:lstStyle/>
        <a:p>
          <a:r>
            <a:rPr lang="el-GR" dirty="0" smtClean="0"/>
            <a:t>ΑΝΑΚΑΛΥΨΗ ΤΗΣ ΣΥΝΑΙΣΘΗΜΑΤΙΚΗΣ ΠΡΑΓΜΑΤΙΚΟΤΗΤΑΣ</a:t>
          </a:r>
          <a:endParaRPr lang="el-GR" dirty="0"/>
        </a:p>
      </dgm:t>
    </dgm:pt>
    <dgm:pt modelId="{41661B9F-9E5C-4BC4-974E-F8679D5D8712}" type="parTrans" cxnId="{FF28DFF7-3D76-4377-B3E7-1D17E40FF8AA}">
      <dgm:prSet/>
      <dgm:spPr/>
      <dgm:t>
        <a:bodyPr/>
        <a:lstStyle/>
        <a:p>
          <a:endParaRPr lang="el-GR"/>
        </a:p>
      </dgm:t>
    </dgm:pt>
    <dgm:pt modelId="{E20EFF7D-BAE6-4AF1-859B-5A703C36F696}" type="sibTrans" cxnId="{FF28DFF7-3D76-4377-B3E7-1D17E40FF8AA}">
      <dgm:prSet/>
      <dgm:spPr/>
      <dgm:t>
        <a:bodyPr/>
        <a:lstStyle/>
        <a:p>
          <a:endParaRPr lang="el-GR"/>
        </a:p>
      </dgm:t>
    </dgm:pt>
    <dgm:pt modelId="{8A3BDA6D-4C2E-4A7D-8C0D-D245AE472083}">
      <dgm:prSet phldrT="[Κείμενο]"/>
      <dgm:spPr/>
      <dgm:t>
        <a:bodyPr/>
        <a:lstStyle/>
        <a:p>
          <a:r>
            <a:rPr lang="el-GR" dirty="0" smtClean="0"/>
            <a:t>ΔΗΜΙΟΥΡΓΙΑ ΤΗΣ ΕΙΚΟΝΑΣ ΤΟΥ ΙΔΑΝΙΚΟΥ</a:t>
          </a:r>
          <a:endParaRPr lang="el-GR" dirty="0"/>
        </a:p>
      </dgm:t>
    </dgm:pt>
    <dgm:pt modelId="{42F845F2-D11E-4882-84FE-7AE07376CF1B}" type="parTrans" cxnId="{0FF3A42D-E3D1-4167-A1D0-4A9121D5EE34}">
      <dgm:prSet/>
      <dgm:spPr/>
      <dgm:t>
        <a:bodyPr/>
        <a:lstStyle/>
        <a:p>
          <a:endParaRPr lang="el-GR"/>
        </a:p>
      </dgm:t>
    </dgm:pt>
    <dgm:pt modelId="{36BA01D4-17E3-4893-B8C8-72C4506782DC}" type="sibTrans" cxnId="{0FF3A42D-E3D1-4167-A1D0-4A9121D5EE34}">
      <dgm:prSet/>
      <dgm:spPr/>
      <dgm:t>
        <a:bodyPr/>
        <a:lstStyle/>
        <a:p>
          <a:endParaRPr lang="el-GR"/>
        </a:p>
      </dgm:t>
    </dgm:pt>
    <dgm:pt modelId="{E825FE77-1E21-4758-AB09-EEE24EAF4A81}">
      <dgm:prSet phldrT="[Κείμενο]"/>
      <dgm:spPr/>
      <dgm:t>
        <a:bodyPr/>
        <a:lstStyle/>
        <a:p>
          <a:r>
            <a:rPr lang="el-GR" dirty="0" smtClean="0"/>
            <a:t>ΔΙΑΤΗΡΗΣΗ ΤΗΣ ΣΥΝΑΙΣΘΗΜΑΤΙΚΗΣ ΝΟΗΜΟΣΥΝΗΣ</a:t>
          </a:r>
          <a:endParaRPr lang="el-GR" dirty="0"/>
        </a:p>
      </dgm:t>
    </dgm:pt>
    <dgm:pt modelId="{45255389-36D4-43B8-8873-FD35ABA348C9}" type="parTrans" cxnId="{044309CC-C10E-4D2B-A166-D79F0BB4D6A6}">
      <dgm:prSet/>
      <dgm:spPr/>
      <dgm:t>
        <a:bodyPr/>
        <a:lstStyle/>
        <a:p>
          <a:endParaRPr lang="el-GR"/>
        </a:p>
      </dgm:t>
    </dgm:pt>
    <dgm:pt modelId="{1D2EAE0B-FA52-4037-855C-DA1A9E81739B}" type="sibTrans" cxnId="{044309CC-C10E-4D2B-A166-D79F0BB4D6A6}">
      <dgm:prSet/>
      <dgm:spPr/>
      <dgm:t>
        <a:bodyPr/>
        <a:lstStyle/>
        <a:p>
          <a:endParaRPr lang="el-GR"/>
        </a:p>
      </dgm:t>
    </dgm:pt>
    <dgm:pt modelId="{412933B4-A9A3-4F23-9A3F-2E6079347F46}" type="pres">
      <dgm:prSet presAssocID="{6931A252-7F5F-4A3E-BF88-B9E6E07F644F}" presName="CompostProcess" presStyleCnt="0">
        <dgm:presLayoutVars>
          <dgm:dir/>
          <dgm:resizeHandles val="exact"/>
        </dgm:presLayoutVars>
      </dgm:prSet>
      <dgm:spPr/>
    </dgm:pt>
    <dgm:pt modelId="{4DAC7BF1-BE64-4D60-8937-AB61A9E8CE0A}" type="pres">
      <dgm:prSet presAssocID="{6931A252-7F5F-4A3E-BF88-B9E6E07F644F}" presName="arrow" presStyleLbl="bgShp" presStyleIdx="0" presStyleCnt="1"/>
      <dgm:spPr/>
    </dgm:pt>
    <dgm:pt modelId="{B5A48E2A-525D-4E30-AE83-D2BF36C8AF58}" type="pres">
      <dgm:prSet presAssocID="{6931A252-7F5F-4A3E-BF88-B9E6E07F644F}" presName="linearProcess" presStyleCnt="0"/>
      <dgm:spPr/>
    </dgm:pt>
    <dgm:pt modelId="{BF286DAD-5DBB-4820-A4B2-63FDBC07A9C6}" type="pres">
      <dgm:prSet presAssocID="{BCD8EFEA-B323-48A0-949A-08B9302129B9}" presName="textNode" presStyleLbl="node1" presStyleIdx="0" presStyleCnt="3">
        <dgm:presLayoutVars>
          <dgm:bulletEnabled val="1"/>
        </dgm:presLayoutVars>
      </dgm:prSet>
      <dgm:spPr/>
      <dgm:t>
        <a:bodyPr/>
        <a:lstStyle/>
        <a:p>
          <a:endParaRPr lang="el-GR"/>
        </a:p>
      </dgm:t>
    </dgm:pt>
    <dgm:pt modelId="{8B607D53-587A-45E3-AF0F-79A8B876488C}" type="pres">
      <dgm:prSet presAssocID="{E20EFF7D-BAE6-4AF1-859B-5A703C36F696}" presName="sibTrans" presStyleCnt="0"/>
      <dgm:spPr/>
    </dgm:pt>
    <dgm:pt modelId="{CB694368-2AAD-44F1-AA43-74794680F835}" type="pres">
      <dgm:prSet presAssocID="{8A3BDA6D-4C2E-4A7D-8C0D-D245AE472083}" presName="textNode" presStyleLbl="node1" presStyleIdx="1" presStyleCnt="3">
        <dgm:presLayoutVars>
          <dgm:bulletEnabled val="1"/>
        </dgm:presLayoutVars>
      </dgm:prSet>
      <dgm:spPr/>
      <dgm:t>
        <a:bodyPr/>
        <a:lstStyle/>
        <a:p>
          <a:endParaRPr lang="el-GR"/>
        </a:p>
      </dgm:t>
    </dgm:pt>
    <dgm:pt modelId="{600FB482-E13B-420A-AB7E-E50EDD8BBFCA}" type="pres">
      <dgm:prSet presAssocID="{36BA01D4-17E3-4893-B8C8-72C4506782DC}" presName="sibTrans" presStyleCnt="0"/>
      <dgm:spPr/>
    </dgm:pt>
    <dgm:pt modelId="{C6A7FDF1-0520-4BA0-8EF1-8292C11E7A1F}" type="pres">
      <dgm:prSet presAssocID="{E825FE77-1E21-4758-AB09-EEE24EAF4A81}" presName="textNode" presStyleLbl="node1" presStyleIdx="2" presStyleCnt="3">
        <dgm:presLayoutVars>
          <dgm:bulletEnabled val="1"/>
        </dgm:presLayoutVars>
      </dgm:prSet>
      <dgm:spPr/>
      <dgm:t>
        <a:bodyPr/>
        <a:lstStyle/>
        <a:p>
          <a:endParaRPr lang="el-GR"/>
        </a:p>
      </dgm:t>
    </dgm:pt>
  </dgm:ptLst>
  <dgm:cxnLst>
    <dgm:cxn modelId="{044309CC-C10E-4D2B-A166-D79F0BB4D6A6}" srcId="{6931A252-7F5F-4A3E-BF88-B9E6E07F644F}" destId="{E825FE77-1E21-4758-AB09-EEE24EAF4A81}" srcOrd="2" destOrd="0" parTransId="{45255389-36D4-43B8-8873-FD35ABA348C9}" sibTransId="{1D2EAE0B-FA52-4037-855C-DA1A9E81739B}"/>
    <dgm:cxn modelId="{3490AF5D-8D2C-4BEF-B13F-1AD4B9696EDF}" type="presOf" srcId="{8A3BDA6D-4C2E-4A7D-8C0D-D245AE472083}" destId="{CB694368-2AAD-44F1-AA43-74794680F835}" srcOrd="0" destOrd="0" presId="urn:microsoft.com/office/officeart/2005/8/layout/hProcess9"/>
    <dgm:cxn modelId="{0FF3A42D-E3D1-4167-A1D0-4A9121D5EE34}" srcId="{6931A252-7F5F-4A3E-BF88-B9E6E07F644F}" destId="{8A3BDA6D-4C2E-4A7D-8C0D-D245AE472083}" srcOrd="1" destOrd="0" parTransId="{42F845F2-D11E-4882-84FE-7AE07376CF1B}" sibTransId="{36BA01D4-17E3-4893-B8C8-72C4506782DC}"/>
    <dgm:cxn modelId="{359895B5-33BC-40FF-8045-9F229AD621E7}" type="presOf" srcId="{6931A252-7F5F-4A3E-BF88-B9E6E07F644F}" destId="{412933B4-A9A3-4F23-9A3F-2E6079347F46}" srcOrd="0" destOrd="0" presId="urn:microsoft.com/office/officeart/2005/8/layout/hProcess9"/>
    <dgm:cxn modelId="{FF28DFF7-3D76-4377-B3E7-1D17E40FF8AA}" srcId="{6931A252-7F5F-4A3E-BF88-B9E6E07F644F}" destId="{BCD8EFEA-B323-48A0-949A-08B9302129B9}" srcOrd="0" destOrd="0" parTransId="{41661B9F-9E5C-4BC4-974E-F8679D5D8712}" sibTransId="{E20EFF7D-BAE6-4AF1-859B-5A703C36F696}"/>
    <dgm:cxn modelId="{CEDDD859-F7B0-4496-A3FC-7B39B5BDF85D}" type="presOf" srcId="{BCD8EFEA-B323-48A0-949A-08B9302129B9}" destId="{BF286DAD-5DBB-4820-A4B2-63FDBC07A9C6}" srcOrd="0" destOrd="0" presId="urn:microsoft.com/office/officeart/2005/8/layout/hProcess9"/>
    <dgm:cxn modelId="{E0E28E20-AAEE-4964-B9F0-663D43A2D682}" type="presOf" srcId="{E825FE77-1E21-4758-AB09-EEE24EAF4A81}" destId="{C6A7FDF1-0520-4BA0-8EF1-8292C11E7A1F}" srcOrd="0" destOrd="0" presId="urn:microsoft.com/office/officeart/2005/8/layout/hProcess9"/>
    <dgm:cxn modelId="{60DFFCF6-C60A-483A-98A8-3C2360A01632}" type="presParOf" srcId="{412933B4-A9A3-4F23-9A3F-2E6079347F46}" destId="{4DAC7BF1-BE64-4D60-8937-AB61A9E8CE0A}" srcOrd="0" destOrd="0" presId="urn:microsoft.com/office/officeart/2005/8/layout/hProcess9"/>
    <dgm:cxn modelId="{BE9FEF05-5C56-47F7-9BD1-10276E433243}" type="presParOf" srcId="{412933B4-A9A3-4F23-9A3F-2E6079347F46}" destId="{B5A48E2A-525D-4E30-AE83-D2BF36C8AF58}" srcOrd="1" destOrd="0" presId="urn:microsoft.com/office/officeart/2005/8/layout/hProcess9"/>
    <dgm:cxn modelId="{77CDC087-923D-4F48-A5B6-321A5E3F5D18}" type="presParOf" srcId="{B5A48E2A-525D-4E30-AE83-D2BF36C8AF58}" destId="{BF286DAD-5DBB-4820-A4B2-63FDBC07A9C6}" srcOrd="0" destOrd="0" presId="urn:microsoft.com/office/officeart/2005/8/layout/hProcess9"/>
    <dgm:cxn modelId="{1A54CCD3-EF39-445C-9468-B0E3B8B65DB1}" type="presParOf" srcId="{B5A48E2A-525D-4E30-AE83-D2BF36C8AF58}" destId="{8B607D53-587A-45E3-AF0F-79A8B876488C}" srcOrd="1" destOrd="0" presId="urn:microsoft.com/office/officeart/2005/8/layout/hProcess9"/>
    <dgm:cxn modelId="{4813FCF1-BCBF-4A22-AABE-7660539AFD19}" type="presParOf" srcId="{B5A48E2A-525D-4E30-AE83-D2BF36C8AF58}" destId="{CB694368-2AAD-44F1-AA43-74794680F835}" srcOrd="2" destOrd="0" presId="urn:microsoft.com/office/officeart/2005/8/layout/hProcess9"/>
    <dgm:cxn modelId="{8D488C00-4302-4F07-ADF9-F4348DA0A117}" type="presParOf" srcId="{B5A48E2A-525D-4E30-AE83-D2BF36C8AF58}" destId="{600FB482-E13B-420A-AB7E-E50EDD8BBFCA}" srcOrd="3" destOrd="0" presId="urn:microsoft.com/office/officeart/2005/8/layout/hProcess9"/>
    <dgm:cxn modelId="{5FE01956-7B2A-4E17-8FE2-94A163AFE09E}" type="presParOf" srcId="{B5A48E2A-525D-4E30-AE83-D2BF36C8AF58}" destId="{C6A7FDF1-0520-4BA0-8EF1-8292C11E7A1F}"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04336F7-F9F5-4B8F-9266-6B88B0E73433}"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l-GR"/>
        </a:p>
      </dgm:t>
    </dgm:pt>
    <dgm:pt modelId="{2889ACCB-5021-4BC9-87B0-47C9C5146392}">
      <dgm:prSet phldrT="[Κείμενο]"/>
      <dgm:spPr/>
      <dgm:t>
        <a:bodyPr/>
        <a:lstStyle/>
        <a:p>
          <a:r>
            <a:rPr lang="el-GR" dirty="0" smtClean="0"/>
            <a:t>ΗΓΕΣΙΑ</a:t>
          </a:r>
          <a:endParaRPr lang="el-GR" dirty="0"/>
        </a:p>
      </dgm:t>
    </dgm:pt>
    <dgm:pt modelId="{46BBE482-20D4-45AC-8107-85317B0C842D}" type="parTrans" cxnId="{37AF0470-2A5E-4D77-9368-145FBF7C929F}">
      <dgm:prSet/>
      <dgm:spPr/>
      <dgm:t>
        <a:bodyPr/>
        <a:lstStyle/>
        <a:p>
          <a:endParaRPr lang="el-GR"/>
        </a:p>
      </dgm:t>
    </dgm:pt>
    <dgm:pt modelId="{706A7976-5DDF-4C9D-B21D-B5E351FF8266}" type="sibTrans" cxnId="{37AF0470-2A5E-4D77-9368-145FBF7C929F}">
      <dgm:prSet/>
      <dgm:spPr/>
      <dgm:t>
        <a:bodyPr/>
        <a:lstStyle/>
        <a:p>
          <a:endParaRPr lang="el-GR"/>
        </a:p>
      </dgm:t>
    </dgm:pt>
    <dgm:pt modelId="{481819F0-17A9-47AF-B5CB-4883060FDC5A}">
      <dgm:prSet phldrT="[Κείμενο]"/>
      <dgm:spPr/>
      <dgm:t>
        <a:bodyPr/>
        <a:lstStyle/>
        <a:p>
          <a:r>
            <a:rPr lang="el-GR" dirty="0" smtClean="0"/>
            <a:t>ΕΣΩΤΕΡΙΚΗ ΕΣΤΙΑΣΗ</a:t>
          </a:r>
          <a:endParaRPr lang="el-GR" dirty="0"/>
        </a:p>
      </dgm:t>
    </dgm:pt>
    <dgm:pt modelId="{760531E8-8281-481A-8C85-00F65A6DEDB9}" type="parTrans" cxnId="{DF5525D1-9C4D-4E2F-A9C7-2056690C2C3D}">
      <dgm:prSet/>
      <dgm:spPr/>
      <dgm:t>
        <a:bodyPr/>
        <a:lstStyle/>
        <a:p>
          <a:endParaRPr lang="el-GR"/>
        </a:p>
      </dgm:t>
    </dgm:pt>
    <dgm:pt modelId="{FDF2CDE9-9FA3-4AD2-90A0-0326B13F3DB0}" type="sibTrans" cxnId="{DF5525D1-9C4D-4E2F-A9C7-2056690C2C3D}">
      <dgm:prSet/>
      <dgm:spPr/>
      <dgm:t>
        <a:bodyPr/>
        <a:lstStyle/>
        <a:p>
          <a:endParaRPr lang="el-GR"/>
        </a:p>
      </dgm:t>
    </dgm:pt>
    <dgm:pt modelId="{248E275B-0FC4-4F2D-A4FE-0FA361A0C5A4}">
      <dgm:prSet phldrT="[Κείμενο]"/>
      <dgm:spPr/>
      <dgm:t>
        <a:bodyPr/>
        <a:lstStyle/>
        <a:p>
          <a:r>
            <a:rPr lang="el-GR" dirty="0" smtClean="0"/>
            <a:t>ΑΞΙΟΠΟΙΗΣΗ</a:t>
          </a:r>
          <a:endParaRPr lang="el-GR" dirty="0"/>
        </a:p>
      </dgm:t>
    </dgm:pt>
    <dgm:pt modelId="{E45FA695-DC23-4A66-97A9-711B421842B7}" type="parTrans" cxnId="{56A827F1-00BD-49FE-8F40-237FB696E9AE}">
      <dgm:prSet/>
      <dgm:spPr/>
      <dgm:t>
        <a:bodyPr/>
        <a:lstStyle/>
        <a:p>
          <a:endParaRPr lang="el-GR"/>
        </a:p>
      </dgm:t>
    </dgm:pt>
    <dgm:pt modelId="{C81D9D13-327F-43EB-AC16-58BF4B4E853A}" type="sibTrans" cxnId="{56A827F1-00BD-49FE-8F40-237FB696E9AE}">
      <dgm:prSet/>
      <dgm:spPr/>
      <dgm:t>
        <a:bodyPr/>
        <a:lstStyle/>
        <a:p>
          <a:endParaRPr lang="el-GR"/>
        </a:p>
      </dgm:t>
    </dgm:pt>
    <dgm:pt modelId="{E2903051-F7F6-4175-A374-256817A50D5C}">
      <dgm:prSet phldrT="[Κείμενο]"/>
      <dgm:spPr/>
      <dgm:t>
        <a:bodyPr/>
        <a:lstStyle/>
        <a:p>
          <a:r>
            <a:rPr lang="el-GR" dirty="0" smtClean="0"/>
            <a:t>ΕΞΕΡΕΥΝΗΣΗ</a:t>
          </a:r>
          <a:endParaRPr lang="el-GR" dirty="0"/>
        </a:p>
      </dgm:t>
    </dgm:pt>
    <dgm:pt modelId="{D8A2A256-C886-47A4-8EFB-2946DC2B3ABE}" type="parTrans" cxnId="{E038F453-7047-4AF6-899E-753809ED6AD0}">
      <dgm:prSet/>
      <dgm:spPr/>
      <dgm:t>
        <a:bodyPr/>
        <a:lstStyle/>
        <a:p>
          <a:endParaRPr lang="el-GR"/>
        </a:p>
      </dgm:t>
    </dgm:pt>
    <dgm:pt modelId="{6E485AE8-66BF-4723-B1FF-4E7122A3F84A}" type="sibTrans" cxnId="{E038F453-7047-4AF6-899E-753809ED6AD0}">
      <dgm:prSet/>
      <dgm:spPr/>
      <dgm:t>
        <a:bodyPr/>
        <a:lstStyle/>
        <a:p>
          <a:endParaRPr lang="el-GR"/>
        </a:p>
      </dgm:t>
    </dgm:pt>
    <dgm:pt modelId="{1B92D717-EC70-4221-9946-EB25AF93833A}">
      <dgm:prSet phldrT="[Κείμενο]"/>
      <dgm:spPr/>
      <dgm:t>
        <a:bodyPr/>
        <a:lstStyle/>
        <a:p>
          <a:r>
            <a:rPr lang="el-GR" dirty="0" smtClean="0"/>
            <a:t>ΕΞΩΤΕΡΙΚΗ ΕΣΤΙΑΣΗ</a:t>
          </a:r>
          <a:endParaRPr lang="el-GR" dirty="0"/>
        </a:p>
      </dgm:t>
    </dgm:pt>
    <dgm:pt modelId="{87BBF31D-E4D4-4403-9923-EE1B2D4D8C08}" type="parTrans" cxnId="{96BFA4EC-88A4-4B2C-92DA-47D29EB562B9}">
      <dgm:prSet/>
      <dgm:spPr/>
      <dgm:t>
        <a:bodyPr/>
        <a:lstStyle/>
        <a:p>
          <a:endParaRPr lang="el-GR"/>
        </a:p>
      </dgm:t>
    </dgm:pt>
    <dgm:pt modelId="{C8558F31-BB97-4629-8912-E191745A2D82}" type="sibTrans" cxnId="{96BFA4EC-88A4-4B2C-92DA-47D29EB562B9}">
      <dgm:prSet/>
      <dgm:spPr/>
      <dgm:t>
        <a:bodyPr/>
        <a:lstStyle/>
        <a:p>
          <a:endParaRPr lang="el-GR"/>
        </a:p>
      </dgm:t>
    </dgm:pt>
    <dgm:pt modelId="{0060D463-C868-4A66-9B14-B198F75D5C60}">
      <dgm:prSet phldrT="[Κείμενο]"/>
      <dgm:spPr/>
      <dgm:t>
        <a:bodyPr/>
        <a:lstStyle/>
        <a:p>
          <a:r>
            <a:rPr lang="el-GR" dirty="0" smtClean="0"/>
            <a:t>ΑΞΙΟΠΟΙΗΣΗ</a:t>
          </a:r>
          <a:endParaRPr lang="el-GR" dirty="0"/>
        </a:p>
      </dgm:t>
    </dgm:pt>
    <dgm:pt modelId="{77208EE0-A4EB-4156-96AC-C0C8D7C35641}" type="parTrans" cxnId="{9BB773C3-6C7B-4482-A292-85E00334C515}">
      <dgm:prSet/>
      <dgm:spPr/>
      <dgm:t>
        <a:bodyPr/>
        <a:lstStyle/>
        <a:p>
          <a:endParaRPr lang="el-GR"/>
        </a:p>
      </dgm:t>
    </dgm:pt>
    <dgm:pt modelId="{EF5ADD0B-F960-4C4A-B4DF-47B927BDBA81}" type="sibTrans" cxnId="{9BB773C3-6C7B-4482-A292-85E00334C515}">
      <dgm:prSet/>
      <dgm:spPr/>
      <dgm:t>
        <a:bodyPr/>
        <a:lstStyle/>
        <a:p>
          <a:endParaRPr lang="el-GR"/>
        </a:p>
      </dgm:t>
    </dgm:pt>
    <dgm:pt modelId="{A4CF084F-0AA9-4D15-848C-C5D0E9B15DCB}">
      <dgm:prSet/>
      <dgm:spPr/>
      <dgm:t>
        <a:bodyPr/>
        <a:lstStyle/>
        <a:p>
          <a:r>
            <a:rPr lang="el-GR" dirty="0" smtClean="0"/>
            <a:t>ΕΞΕΡΕΥΝΗΣΗ</a:t>
          </a:r>
          <a:endParaRPr lang="el-GR" dirty="0"/>
        </a:p>
      </dgm:t>
    </dgm:pt>
    <dgm:pt modelId="{944BBDE9-7AC1-483D-AD7E-88690EE94874}" type="parTrans" cxnId="{1D6EC6BE-B0A0-4EA4-9336-C86970BA5F97}">
      <dgm:prSet/>
      <dgm:spPr/>
      <dgm:t>
        <a:bodyPr/>
        <a:lstStyle/>
        <a:p>
          <a:endParaRPr lang="el-GR"/>
        </a:p>
      </dgm:t>
    </dgm:pt>
    <dgm:pt modelId="{C775EF87-CD70-462E-A524-65E5C65F5A8A}" type="sibTrans" cxnId="{1D6EC6BE-B0A0-4EA4-9336-C86970BA5F97}">
      <dgm:prSet/>
      <dgm:spPr/>
      <dgm:t>
        <a:bodyPr/>
        <a:lstStyle/>
        <a:p>
          <a:endParaRPr lang="el-GR"/>
        </a:p>
      </dgm:t>
    </dgm:pt>
    <dgm:pt modelId="{845E6F7E-5BF6-457A-B74B-072124A687D2}" type="pres">
      <dgm:prSet presAssocID="{904336F7-F9F5-4B8F-9266-6B88B0E73433}" presName="hierChild1" presStyleCnt="0">
        <dgm:presLayoutVars>
          <dgm:chPref val="1"/>
          <dgm:dir/>
          <dgm:animOne val="branch"/>
          <dgm:animLvl val="lvl"/>
          <dgm:resizeHandles/>
        </dgm:presLayoutVars>
      </dgm:prSet>
      <dgm:spPr/>
      <dgm:t>
        <a:bodyPr/>
        <a:lstStyle/>
        <a:p>
          <a:endParaRPr lang="el-GR"/>
        </a:p>
      </dgm:t>
    </dgm:pt>
    <dgm:pt modelId="{60FADA53-3BB8-43CC-B4B2-D62B9719B382}" type="pres">
      <dgm:prSet presAssocID="{2889ACCB-5021-4BC9-87B0-47C9C5146392}" presName="hierRoot1" presStyleCnt="0"/>
      <dgm:spPr/>
    </dgm:pt>
    <dgm:pt modelId="{B96EB2D3-D907-4FAF-BDEC-B0F2D220737E}" type="pres">
      <dgm:prSet presAssocID="{2889ACCB-5021-4BC9-87B0-47C9C5146392}" presName="composite" presStyleCnt="0"/>
      <dgm:spPr/>
    </dgm:pt>
    <dgm:pt modelId="{B25A1C12-9FC0-4B11-8BD2-467D4D67154E}" type="pres">
      <dgm:prSet presAssocID="{2889ACCB-5021-4BC9-87B0-47C9C5146392}" presName="background" presStyleLbl="node0" presStyleIdx="0" presStyleCnt="2"/>
      <dgm:spPr/>
    </dgm:pt>
    <dgm:pt modelId="{C5138323-5C22-44CE-BCFB-393FE8A1E8E1}" type="pres">
      <dgm:prSet presAssocID="{2889ACCB-5021-4BC9-87B0-47C9C5146392}" presName="text" presStyleLbl="fgAcc0" presStyleIdx="0" presStyleCnt="2" custLinFactNeighborX="-23168" custLinFactNeighborY="-14159">
        <dgm:presLayoutVars>
          <dgm:chPref val="3"/>
        </dgm:presLayoutVars>
      </dgm:prSet>
      <dgm:spPr/>
      <dgm:t>
        <a:bodyPr/>
        <a:lstStyle/>
        <a:p>
          <a:endParaRPr lang="el-GR"/>
        </a:p>
      </dgm:t>
    </dgm:pt>
    <dgm:pt modelId="{B14C66C5-98B1-43D2-82F0-2AC62CC4C157}" type="pres">
      <dgm:prSet presAssocID="{2889ACCB-5021-4BC9-87B0-47C9C5146392}" presName="hierChild2" presStyleCnt="0"/>
      <dgm:spPr/>
    </dgm:pt>
    <dgm:pt modelId="{EAEC16ED-0A07-4ACE-B67A-D7B2824EC329}" type="pres">
      <dgm:prSet presAssocID="{760531E8-8281-481A-8C85-00F65A6DEDB9}" presName="Name10" presStyleLbl="parChTrans1D2" presStyleIdx="0" presStyleCnt="2"/>
      <dgm:spPr/>
      <dgm:t>
        <a:bodyPr/>
        <a:lstStyle/>
        <a:p>
          <a:endParaRPr lang="el-GR"/>
        </a:p>
      </dgm:t>
    </dgm:pt>
    <dgm:pt modelId="{EF549764-AB83-4DCE-BCE8-B9C92E3D5F83}" type="pres">
      <dgm:prSet presAssocID="{481819F0-17A9-47AF-B5CB-4883060FDC5A}" presName="hierRoot2" presStyleCnt="0"/>
      <dgm:spPr/>
    </dgm:pt>
    <dgm:pt modelId="{A9D9B1DC-82C2-4547-BAAE-9F4ABD9C4780}" type="pres">
      <dgm:prSet presAssocID="{481819F0-17A9-47AF-B5CB-4883060FDC5A}" presName="composite2" presStyleCnt="0"/>
      <dgm:spPr/>
    </dgm:pt>
    <dgm:pt modelId="{F1A024B4-66CF-4F1F-BBF2-CC184619F378}" type="pres">
      <dgm:prSet presAssocID="{481819F0-17A9-47AF-B5CB-4883060FDC5A}" presName="background2" presStyleLbl="node2" presStyleIdx="0" presStyleCnt="2"/>
      <dgm:spPr/>
    </dgm:pt>
    <dgm:pt modelId="{B046ECA7-339D-49E6-81E7-0571DAA0D17E}" type="pres">
      <dgm:prSet presAssocID="{481819F0-17A9-47AF-B5CB-4883060FDC5A}" presName="text2" presStyleLbl="fgAcc2" presStyleIdx="0" presStyleCnt="2" custLinFactNeighborX="-23598" custLinFactNeighborY="-16991">
        <dgm:presLayoutVars>
          <dgm:chPref val="3"/>
        </dgm:presLayoutVars>
      </dgm:prSet>
      <dgm:spPr/>
      <dgm:t>
        <a:bodyPr/>
        <a:lstStyle/>
        <a:p>
          <a:endParaRPr lang="el-GR"/>
        </a:p>
      </dgm:t>
    </dgm:pt>
    <dgm:pt modelId="{74524FCE-1F48-45D8-8A5B-45D497F83FAB}" type="pres">
      <dgm:prSet presAssocID="{481819F0-17A9-47AF-B5CB-4883060FDC5A}" presName="hierChild3" presStyleCnt="0"/>
      <dgm:spPr/>
    </dgm:pt>
    <dgm:pt modelId="{C0D8123C-F93B-4683-87DD-9FD6514A85F9}" type="pres">
      <dgm:prSet presAssocID="{E45FA695-DC23-4A66-97A9-711B421842B7}" presName="Name17" presStyleLbl="parChTrans1D3" presStyleIdx="0" presStyleCnt="3"/>
      <dgm:spPr/>
      <dgm:t>
        <a:bodyPr/>
        <a:lstStyle/>
        <a:p>
          <a:endParaRPr lang="el-GR"/>
        </a:p>
      </dgm:t>
    </dgm:pt>
    <dgm:pt modelId="{960EF4C1-F2A7-4E23-B1B1-CCEBF57FAD66}" type="pres">
      <dgm:prSet presAssocID="{248E275B-0FC4-4F2D-A4FE-0FA361A0C5A4}" presName="hierRoot3" presStyleCnt="0"/>
      <dgm:spPr/>
    </dgm:pt>
    <dgm:pt modelId="{1675E66D-19BD-4BD6-9B4C-27B9438C55A0}" type="pres">
      <dgm:prSet presAssocID="{248E275B-0FC4-4F2D-A4FE-0FA361A0C5A4}" presName="composite3" presStyleCnt="0"/>
      <dgm:spPr/>
    </dgm:pt>
    <dgm:pt modelId="{DE6AFCBE-3794-49EC-AFDA-D24738B28653}" type="pres">
      <dgm:prSet presAssocID="{248E275B-0FC4-4F2D-A4FE-0FA361A0C5A4}" presName="background3" presStyleLbl="node3" presStyleIdx="0" presStyleCnt="3"/>
      <dgm:spPr/>
    </dgm:pt>
    <dgm:pt modelId="{42A301B0-4389-4FB5-B58D-A2D9CA931038}" type="pres">
      <dgm:prSet presAssocID="{248E275B-0FC4-4F2D-A4FE-0FA361A0C5A4}" presName="text3" presStyleLbl="fgAcc3" presStyleIdx="0" presStyleCnt="3" custLinFactNeighborX="-56118" custLinFactNeighborY="-13324">
        <dgm:presLayoutVars>
          <dgm:chPref val="3"/>
        </dgm:presLayoutVars>
      </dgm:prSet>
      <dgm:spPr/>
      <dgm:t>
        <a:bodyPr/>
        <a:lstStyle/>
        <a:p>
          <a:endParaRPr lang="el-GR"/>
        </a:p>
      </dgm:t>
    </dgm:pt>
    <dgm:pt modelId="{903BE630-F039-496D-BB83-880259D9202F}" type="pres">
      <dgm:prSet presAssocID="{248E275B-0FC4-4F2D-A4FE-0FA361A0C5A4}" presName="hierChild4" presStyleCnt="0"/>
      <dgm:spPr/>
    </dgm:pt>
    <dgm:pt modelId="{05AA1D4F-FF4A-4C2A-B77B-5878FCDA005E}" type="pres">
      <dgm:prSet presAssocID="{D8A2A256-C886-47A4-8EFB-2946DC2B3ABE}" presName="Name17" presStyleLbl="parChTrans1D3" presStyleIdx="1" presStyleCnt="3"/>
      <dgm:spPr/>
      <dgm:t>
        <a:bodyPr/>
        <a:lstStyle/>
        <a:p>
          <a:endParaRPr lang="el-GR"/>
        </a:p>
      </dgm:t>
    </dgm:pt>
    <dgm:pt modelId="{875DC364-4B18-40B6-AEFE-D64065EB7FE9}" type="pres">
      <dgm:prSet presAssocID="{E2903051-F7F6-4175-A374-256817A50D5C}" presName="hierRoot3" presStyleCnt="0"/>
      <dgm:spPr/>
    </dgm:pt>
    <dgm:pt modelId="{6E7582BC-A756-4D94-8607-0FF1940E5543}" type="pres">
      <dgm:prSet presAssocID="{E2903051-F7F6-4175-A374-256817A50D5C}" presName="composite3" presStyleCnt="0"/>
      <dgm:spPr/>
    </dgm:pt>
    <dgm:pt modelId="{2D685523-AE53-410A-91ED-F7315172737A}" type="pres">
      <dgm:prSet presAssocID="{E2903051-F7F6-4175-A374-256817A50D5C}" presName="background3" presStyleLbl="node3" presStyleIdx="1" presStyleCnt="3"/>
      <dgm:spPr/>
    </dgm:pt>
    <dgm:pt modelId="{DB055BBE-8FD7-4113-8EC3-BF5F3E107ACD}" type="pres">
      <dgm:prSet presAssocID="{E2903051-F7F6-4175-A374-256817A50D5C}" presName="text3" presStyleLbl="fgAcc3" presStyleIdx="1" presStyleCnt="3" custScaleX="95761" custLinFactNeighborX="-50416" custLinFactNeighborY="-19823">
        <dgm:presLayoutVars>
          <dgm:chPref val="3"/>
        </dgm:presLayoutVars>
      </dgm:prSet>
      <dgm:spPr/>
      <dgm:t>
        <a:bodyPr/>
        <a:lstStyle/>
        <a:p>
          <a:endParaRPr lang="el-GR"/>
        </a:p>
      </dgm:t>
    </dgm:pt>
    <dgm:pt modelId="{CB251865-4E38-4818-8271-C4925C512855}" type="pres">
      <dgm:prSet presAssocID="{E2903051-F7F6-4175-A374-256817A50D5C}" presName="hierChild4" presStyleCnt="0"/>
      <dgm:spPr/>
    </dgm:pt>
    <dgm:pt modelId="{3A5C5241-D602-4333-A4DF-0E697B2F55C4}" type="pres">
      <dgm:prSet presAssocID="{87BBF31D-E4D4-4403-9923-EE1B2D4D8C08}" presName="Name10" presStyleLbl="parChTrans1D2" presStyleIdx="1" presStyleCnt="2"/>
      <dgm:spPr/>
      <dgm:t>
        <a:bodyPr/>
        <a:lstStyle/>
        <a:p>
          <a:endParaRPr lang="el-GR"/>
        </a:p>
      </dgm:t>
    </dgm:pt>
    <dgm:pt modelId="{1807FB45-31ED-4DE7-A516-9D4600FB767B}" type="pres">
      <dgm:prSet presAssocID="{1B92D717-EC70-4221-9946-EB25AF93833A}" presName="hierRoot2" presStyleCnt="0"/>
      <dgm:spPr/>
    </dgm:pt>
    <dgm:pt modelId="{75DAE69A-6BD7-488B-95D7-6DAE62E1F626}" type="pres">
      <dgm:prSet presAssocID="{1B92D717-EC70-4221-9946-EB25AF93833A}" presName="composite2" presStyleCnt="0"/>
      <dgm:spPr/>
    </dgm:pt>
    <dgm:pt modelId="{3FBC76DB-3B0A-4026-A7A3-26A26FF1B0AA}" type="pres">
      <dgm:prSet presAssocID="{1B92D717-EC70-4221-9946-EB25AF93833A}" presName="background2" presStyleLbl="node2" presStyleIdx="1" presStyleCnt="2"/>
      <dgm:spPr/>
    </dgm:pt>
    <dgm:pt modelId="{0C8A1151-C1D0-4EAE-9003-B44AC15D6A21}" type="pres">
      <dgm:prSet presAssocID="{1B92D717-EC70-4221-9946-EB25AF93833A}" presName="text2" presStyleLbl="fgAcc2" presStyleIdx="1" presStyleCnt="2">
        <dgm:presLayoutVars>
          <dgm:chPref val="3"/>
        </dgm:presLayoutVars>
      </dgm:prSet>
      <dgm:spPr/>
      <dgm:t>
        <a:bodyPr/>
        <a:lstStyle/>
        <a:p>
          <a:endParaRPr lang="el-GR"/>
        </a:p>
      </dgm:t>
    </dgm:pt>
    <dgm:pt modelId="{B6593C8B-AE90-408B-BB07-4182F4B69E6C}" type="pres">
      <dgm:prSet presAssocID="{1B92D717-EC70-4221-9946-EB25AF93833A}" presName="hierChild3" presStyleCnt="0"/>
      <dgm:spPr/>
    </dgm:pt>
    <dgm:pt modelId="{92C507F2-26E3-48BB-94E2-B3652DB6CCDC}" type="pres">
      <dgm:prSet presAssocID="{77208EE0-A4EB-4156-96AC-C0C8D7C35641}" presName="Name17" presStyleLbl="parChTrans1D3" presStyleIdx="2" presStyleCnt="3"/>
      <dgm:spPr/>
      <dgm:t>
        <a:bodyPr/>
        <a:lstStyle/>
        <a:p>
          <a:endParaRPr lang="el-GR"/>
        </a:p>
      </dgm:t>
    </dgm:pt>
    <dgm:pt modelId="{CD4500A8-602A-445B-A163-CD30EFA71A8E}" type="pres">
      <dgm:prSet presAssocID="{0060D463-C868-4A66-9B14-B198F75D5C60}" presName="hierRoot3" presStyleCnt="0"/>
      <dgm:spPr/>
    </dgm:pt>
    <dgm:pt modelId="{89BD771A-90CB-45BD-926D-2C8FCAB744BD}" type="pres">
      <dgm:prSet presAssocID="{0060D463-C868-4A66-9B14-B198F75D5C60}" presName="composite3" presStyleCnt="0"/>
      <dgm:spPr/>
    </dgm:pt>
    <dgm:pt modelId="{DCB8F807-1AF2-4621-87EC-3CD14771F762}" type="pres">
      <dgm:prSet presAssocID="{0060D463-C868-4A66-9B14-B198F75D5C60}" presName="background3" presStyleLbl="node3" presStyleIdx="2" presStyleCnt="3"/>
      <dgm:spPr/>
    </dgm:pt>
    <dgm:pt modelId="{FFD8AEB7-7AC6-4CA3-9FDC-1307935BA4A6}" type="pres">
      <dgm:prSet presAssocID="{0060D463-C868-4A66-9B14-B198F75D5C60}" presName="text3" presStyleLbl="fgAcc3" presStyleIdx="2" presStyleCnt="3" custLinFactNeighborX="-61826" custLinFactNeighborY="-17431">
        <dgm:presLayoutVars>
          <dgm:chPref val="3"/>
        </dgm:presLayoutVars>
      </dgm:prSet>
      <dgm:spPr/>
      <dgm:t>
        <a:bodyPr/>
        <a:lstStyle/>
        <a:p>
          <a:endParaRPr lang="el-GR"/>
        </a:p>
      </dgm:t>
    </dgm:pt>
    <dgm:pt modelId="{4F77D1D3-317B-488C-9419-FB9B602292CF}" type="pres">
      <dgm:prSet presAssocID="{0060D463-C868-4A66-9B14-B198F75D5C60}" presName="hierChild4" presStyleCnt="0"/>
      <dgm:spPr/>
    </dgm:pt>
    <dgm:pt modelId="{914B6F2A-6730-4A92-B024-468A672738DF}" type="pres">
      <dgm:prSet presAssocID="{A4CF084F-0AA9-4D15-848C-C5D0E9B15DCB}" presName="hierRoot1" presStyleCnt="0"/>
      <dgm:spPr/>
    </dgm:pt>
    <dgm:pt modelId="{36FA1660-B214-46A3-A71B-332482D5CF1A}" type="pres">
      <dgm:prSet presAssocID="{A4CF084F-0AA9-4D15-848C-C5D0E9B15DCB}" presName="composite" presStyleCnt="0"/>
      <dgm:spPr/>
    </dgm:pt>
    <dgm:pt modelId="{74AC018E-4FF6-409F-AB06-60E5DC3F2515}" type="pres">
      <dgm:prSet presAssocID="{A4CF084F-0AA9-4D15-848C-C5D0E9B15DCB}" presName="background" presStyleLbl="node0" presStyleIdx="1" presStyleCnt="2"/>
      <dgm:spPr/>
    </dgm:pt>
    <dgm:pt modelId="{ED03F930-B301-46ED-A3D9-A35CC2CB6D57}" type="pres">
      <dgm:prSet presAssocID="{A4CF084F-0AA9-4D15-848C-C5D0E9B15DCB}" presName="text" presStyleLbl="fgAcc0" presStyleIdx="1" presStyleCnt="2" custScaleX="104530" custLinFactY="100000" custLinFactNeighborX="43642" custLinFactNeighborY="178277">
        <dgm:presLayoutVars>
          <dgm:chPref val="3"/>
        </dgm:presLayoutVars>
      </dgm:prSet>
      <dgm:spPr/>
      <dgm:t>
        <a:bodyPr/>
        <a:lstStyle/>
        <a:p>
          <a:endParaRPr lang="el-GR"/>
        </a:p>
      </dgm:t>
    </dgm:pt>
    <dgm:pt modelId="{4BE27DD3-B1AF-4CAD-8F69-E661D36B7383}" type="pres">
      <dgm:prSet presAssocID="{A4CF084F-0AA9-4D15-848C-C5D0E9B15DCB}" presName="hierChild2" presStyleCnt="0"/>
      <dgm:spPr/>
    </dgm:pt>
  </dgm:ptLst>
  <dgm:cxnLst>
    <dgm:cxn modelId="{EE14166C-4D07-4164-8B4C-106A25DBA75D}" type="presOf" srcId="{2889ACCB-5021-4BC9-87B0-47C9C5146392}" destId="{C5138323-5C22-44CE-BCFB-393FE8A1E8E1}" srcOrd="0" destOrd="0" presId="urn:microsoft.com/office/officeart/2005/8/layout/hierarchy1"/>
    <dgm:cxn modelId="{DF5525D1-9C4D-4E2F-A9C7-2056690C2C3D}" srcId="{2889ACCB-5021-4BC9-87B0-47C9C5146392}" destId="{481819F0-17A9-47AF-B5CB-4883060FDC5A}" srcOrd="0" destOrd="0" parTransId="{760531E8-8281-481A-8C85-00F65A6DEDB9}" sibTransId="{FDF2CDE9-9FA3-4AD2-90A0-0326B13F3DB0}"/>
    <dgm:cxn modelId="{5B80EEE8-68F1-40CD-82F3-A4A5F8519EE7}" type="presOf" srcId="{A4CF084F-0AA9-4D15-848C-C5D0E9B15DCB}" destId="{ED03F930-B301-46ED-A3D9-A35CC2CB6D57}" srcOrd="0" destOrd="0" presId="urn:microsoft.com/office/officeart/2005/8/layout/hierarchy1"/>
    <dgm:cxn modelId="{63A47E4F-FCB1-4A7A-A74F-F4B48D0B75DA}" type="presOf" srcId="{0060D463-C868-4A66-9B14-B198F75D5C60}" destId="{FFD8AEB7-7AC6-4CA3-9FDC-1307935BA4A6}" srcOrd="0" destOrd="0" presId="urn:microsoft.com/office/officeart/2005/8/layout/hierarchy1"/>
    <dgm:cxn modelId="{96BFA4EC-88A4-4B2C-92DA-47D29EB562B9}" srcId="{2889ACCB-5021-4BC9-87B0-47C9C5146392}" destId="{1B92D717-EC70-4221-9946-EB25AF93833A}" srcOrd="1" destOrd="0" parTransId="{87BBF31D-E4D4-4403-9923-EE1B2D4D8C08}" sibTransId="{C8558F31-BB97-4629-8912-E191745A2D82}"/>
    <dgm:cxn modelId="{E038F453-7047-4AF6-899E-753809ED6AD0}" srcId="{481819F0-17A9-47AF-B5CB-4883060FDC5A}" destId="{E2903051-F7F6-4175-A374-256817A50D5C}" srcOrd="1" destOrd="0" parTransId="{D8A2A256-C886-47A4-8EFB-2946DC2B3ABE}" sibTransId="{6E485AE8-66BF-4723-B1FF-4E7122A3F84A}"/>
    <dgm:cxn modelId="{1235BB4E-B71D-4BB0-A655-C4E30E6E1710}" type="presOf" srcId="{1B92D717-EC70-4221-9946-EB25AF93833A}" destId="{0C8A1151-C1D0-4EAE-9003-B44AC15D6A21}" srcOrd="0" destOrd="0" presId="urn:microsoft.com/office/officeart/2005/8/layout/hierarchy1"/>
    <dgm:cxn modelId="{37AF0470-2A5E-4D77-9368-145FBF7C929F}" srcId="{904336F7-F9F5-4B8F-9266-6B88B0E73433}" destId="{2889ACCB-5021-4BC9-87B0-47C9C5146392}" srcOrd="0" destOrd="0" parTransId="{46BBE482-20D4-45AC-8107-85317B0C842D}" sibTransId="{706A7976-5DDF-4C9D-B21D-B5E351FF8266}"/>
    <dgm:cxn modelId="{56A827F1-00BD-49FE-8F40-237FB696E9AE}" srcId="{481819F0-17A9-47AF-B5CB-4883060FDC5A}" destId="{248E275B-0FC4-4F2D-A4FE-0FA361A0C5A4}" srcOrd="0" destOrd="0" parTransId="{E45FA695-DC23-4A66-97A9-711B421842B7}" sibTransId="{C81D9D13-327F-43EB-AC16-58BF4B4E853A}"/>
    <dgm:cxn modelId="{577C4440-F629-4366-8A77-32F45BE09D6A}" type="presOf" srcId="{248E275B-0FC4-4F2D-A4FE-0FA361A0C5A4}" destId="{42A301B0-4389-4FB5-B58D-A2D9CA931038}" srcOrd="0" destOrd="0" presId="urn:microsoft.com/office/officeart/2005/8/layout/hierarchy1"/>
    <dgm:cxn modelId="{3B998D1D-9744-4343-81C3-9EACE7505A07}" type="presOf" srcId="{481819F0-17A9-47AF-B5CB-4883060FDC5A}" destId="{B046ECA7-339D-49E6-81E7-0571DAA0D17E}" srcOrd="0" destOrd="0" presId="urn:microsoft.com/office/officeart/2005/8/layout/hierarchy1"/>
    <dgm:cxn modelId="{05B9B500-6EF3-461D-AF22-B105E56BC5FC}" type="presOf" srcId="{904336F7-F9F5-4B8F-9266-6B88B0E73433}" destId="{845E6F7E-5BF6-457A-B74B-072124A687D2}" srcOrd="0" destOrd="0" presId="urn:microsoft.com/office/officeart/2005/8/layout/hierarchy1"/>
    <dgm:cxn modelId="{850964D5-3301-42AC-A883-7CA1F306C175}" type="presOf" srcId="{760531E8-8281-481A-8C85-00F65A6DEDB9}" destId="{EAEC16ED-0A07-4ACE-B67A-D7B2824EC329}" srcOrd="0" destOrd="0" presId="urn:microsoft.com/office/officeart/2005/8/layout/hierarchy1"/>
    <dgm:cxn modelId="{1EEE7C00-8F6E-4790-A44D-5FA98EE8E4B5}" type="presOf" srcId="{77208EE0-A4EB-4156-96AC-C0C8D7C35641}" destId="{92C507F2-26E3-48BB-94E2-B3652DB6CCDC}" srcOrd="0" destOrd="0" presId="urn:microsoft.com/office/officeart/2005/8/layout/hierarchy1"/>
    <dgm:cxn modelId="{07C004F5-E77F-4FA4-AC0B-4B3D2905EB3C}" type="presOf" srcId="{D8A2A256-C886-47A4-8EFB-2946DC2B3ABE}" destId="{05AA1D4F-FF4A-4C2A-B77B-5878FCDA005E}" srcOrd="0" destOrd="0" presId="urn:microsoft.com/office/officeart/2005/8/layout/hierarchy1"/>
    <dgm:cxn modelId="{2DFA1222-541D-464A-B82A-E271FBF1A8C4}" type="presOf" srcId="{E45FA695-DC23-4A66-97A9-711B421842B7}" destId="{C0D8123C-F93B-4683-87DD-9FD6514A85F9}" srcOrd="0" destOrd="0" presId="urn:microsoft.com/office/officeart/2005/8/layout/hierarchy1"/>
    <dgm:cxn modelId="{9BB773C3-6C7B-4482-A292-85E00334C515}" srcId="{1B92D717-EC70-4221-9946-EB25AF93833A}" destId="{0060D463-C868-4A66-9B14-B198F75D5C60}" srcOrd="0" destOrd="0" parTransId="{77208EE0-A4EB-4156-96AC-C0C8D7C35641}" sibTransId="{EF5ADD0B-F960-4C4A-B4DF-47B927BDBA81}"/>
    <dgm:cxn modelId="{2D89891C-F8C8-4DFD-944E-BBD22E25FC21}" type="presOf" srcId="{E2903051-F7F6-4175-A374-256817A50D5C}" destId="{DB055BBE-8FD7-4113-8EC3-BF5F3E107ACD}" srcOrd="0" destOrd="0" presId="urn:microsoft.com/office/officeart/2005/8/layout/hierarchy1"/>
    <dgm:cxn modelId="{1D6EC6BE-B0A0-4EA4-9336-C86970BA5F97}" srcId="{904336F7-F9F5-4B8F-9266-6B88B0E73433}" destId="{A4CF084F-0AA9-4D15-848C-C5D0E9B15DCB}" srcOrd="1" destOrd="0" parTransId="{944BBDE9-7AC1-483D-AD7E-88690EE94874}" sibTransId="{C775EF87-CD70-462E-A524-65E5C65F5A8A}"/>
    <dgm:cxn modelId="{8B4455D7-FA0B-41AA-8F1A-9BC8426B56EB}" type="presOf" srcId="{87BBF31D-E4D4-4403-9923-EE1B2D4D8C08}" destId="{3A5C5241-D602-4333-A4DF-0E697B2F55C4}" srcOrd="0" destOrd="0" presId="urn:microsoft.com/office/officeart/2005/8/layout/hierarchy1"/>
    <dgm:cxn modelId="{B14B62A6-1FB1-401C-A17D-A9703010C0FB}" type="presParOf" srcId="{845E6F7E-5BF6-457A-B74B-072124A687D2}" destId="{60FADA53-3BB8-43CC-B4B2-D62B9719B382}" srcOrd="0" destOrd="0" presId="urn:microsoft.com/office/officeart/2005/8/layout/hierarchy1"/>
    <dgm:cxn modelId="{E3C0B584-D1CF-43DE-AFD5-B9D2304057B2}" type="presParOf" srcId="{60FADA53-3BB8-43CC-B4B2-D62B9719B382}" destId="{B96EB2D3-D907-4FAF-BDEC-B0F2D220737E}" srcOrd="0" destOrd="0" presId="urn:microsoft.com/office/officeart/2005/8/layout/hierarchy1"/>
    <dgm:cxn modelId="{3A0C3580-C760-4135-9A9B-7ED6244DC7C5}" type="presParOf" srcId="{B96EB2D3-D907-4FAF-BDEC-B0F2D220737E}" destId="{B25A1C12-9FC0-4B11-8BD2-467D4D67154E}" srcOrd="0" destOrd="0" presId="urn:microsoft.com/office/officeart/2005/8/layout/hierarchy1"/>
    <dgm:cxn modelId="{3118CF2B-0E07-4775-BFBE-189DC0DD37BB}" type="presParOf" srcId="{B96EB2D3-D907-4FAF-BDEC-B0F2D220737E}" destId="{C5138323-5C22-44CE-BCFB-393FE8A1E8E1}" srcOrd="1" destOrd="0" presId="urn:microsoft.com/office/officeart/2005/8/layout/hierarchy1"/>
    <dgm:cxn modelId="{19CBCDCB-2812-4C8D-8FB4-182B0F57245C}" type="presParOf" srcId="{60FADA53-3BB8-43CC-B4B2-D62B9719B382}" destId="{B14C66C5-98B1-43D2-82F0-2AC62CC4C157}" srcOrd="1" destOrd="0" presId="urn:microsoft.com/office/officeart/2005/8/layout/hierarchy1"/>
    <dgm:cxn modelId="{30C63AA5-814D-49E6-A325-FC728CC2E9FB}" type="presParOf" srcId="{B14C66C5-98B1-43D2-82F0-2AC62CC4C157}" destId="{EAEC16ED-0A07-4ACE-B67A-D7B2824EC329}" srcOrd="0" destOrd="0" presId="urn:microsoft.com/office/officeart/2005/8/layout/hierarchy1"/>
    <dgm:cxn modelId="{C0C4D9F1-251A-4EAA-A187-71AB66E66F25}" type="presParOf" srcId="{B14C66C5-98B1-43D2-82F0-2AC62CC4C157}" destId="{EF549764-AB83-4DCE-BCE8-B9C92E3D5F83}" srcOrd="1" destOrd="0" presId="urn:microsoft.com/office/officeart/2005/8/layout/hierarchy1"/>
    <dgm:cxn modelId="{357DAC38-FB1C-494A-A08E-0643F6EF5957}" type="presParOf" srcId="{EF549764-AB83-4DCE-BCE8-B9C92E3D5F83}" destId="{A9D9B1DC-82C2-4547-BAAE-9F4ABD9C4780}" srcOrd="0" destOrd="0" presId="urn:microsoft.com/office/officeart/2005/8/layout/hierarchy1"/>
    <dgm:cxn modelId="{C10EDE3C-0DA9-4EB6-B12B-B4FFA0A5A8A7}" type="presParOf" srcId="{A9D9B1DC-82C2-4547-BAAE-9F4ABD9C4780}" destId="{F1A024B4-66CF-4F1F-BBF2-CC184619F378}" srcOrd="0" destOrd="0" presId="urn:microsoft.com/office/officeart/2005/8/layout/hierarchy1"/>
    <dgm:cxn modelId="{61085945-E6AC-4B43-9932-A5292B1CD0B2}" type="presParOf" srcId="{A9D9B1DC-82C2-4547-BAAE-9F4ABD9C4780}" destId="{B046ECA7-339D-49E6-81E7-0571DAA0D17E}" srcOrd="1" destOrd="0" presId="urn:microsoft.com/office/officeart/2005/8/layout/hierarchy1"/>
    <dgm:cxn modelId="{3BD81224-12D4-4968-9133-62CE56A4DEFD}" type="presParOf" srcId="{EF549764-AB83-4DCE-BCE8-B9C92E3D5F83}" destId="{74524FCE-1F48-45D8-8A5B-45D497F83FAB}" srcOrd="1" destOrd="0" presId="urn:microsoft.com/office/officeart/2005/8/layout/hierarchy1"/>
    <dgm:cxn modelId="{EE3D352C-0C2C-47E1-88D1-D0C4880143B8}" type="presParOf" srcId="{74524FCE-1F48-45D8-8A5B-45D497F83FAB}" destId="{C0D8123C-F93B-4683-87DD-9FD6514A85F9}" srcOrd="0" destOrd="0" presId="urn:microsoft.com/office/officeart/2005/8/layout/hierarchy1"/>
    <dgm:cxn modelId="{E0CB50EA-11C3-4FB7-92C8-933D43965D93}" type="presParOf" srcId="{74524FCE-1F48-45D8-8A5B-45D497F83FAB}" destId="{960EF4C1-F2A7-4E23-B1B1-CCEBF57FAD66}" srcOrd="1" destOrd="0" presId="urn:microsoft.com/office/officeart/2005/8/layout/hierarchy1"/>
    <dgm:cxn modelId="{D013D8AB-CC91-4C80-877D-52509E1414D3}" type="presParOf" srcId="{960EF4C1-F2A7-4E23-B1B1-CCEBF57FAD66}" destId="{1675E66D-19BD-4BD6-9B4C-27B9438C55A0}" srcOrd="0" destOrd="0" presId="urn:microsoft.com/office/officeart/2005/8/layout/hierarchy1"/>
    <dgm:cxn modelId="{77CC5804-ECB0-4498-87EC-9F4FB5867990}" type="presParOf" srcId="{1675E66D-19BD-4BD6-9B4C-27B9438C55A0}" destId="{DE6AFCBE-3794-49EC-AFDA-D24738B28653}" srcOrd="0" destOrd="0" presId="urn:microsoft.com/office/officeart/2005/8/layout/hierarchy1"/>
    <dgm:cxn modelId="{B9E7896A-ED79-4C42-8877-0BC363B5E419}" type="presParOf" srcId="{1675E66D-19BD-4BD6-9B4C-27B9438C55A0}" destId="{42A301B0-4389-4FB5-B58D-A2D9CA931038}" srcOrd="1" destOrd="0" presId="urn:microsoft.com/office/officeart/2005/8/layout/hierarchy1"/>
    <dgm:cxn modelId="{F179BE93-C000-452C-A567-8FF8D2A9BCEB}" type="presParOf" srcId="{960EF4C1-F2A7-4E23-B1B1-CCEBF57FAD66}" destId="{903BE630-F039-496D-BB83-880259D9202F}" srcOrd="1" destOrd="0" presId="urn:microsoft.com/office/officeart/2005/8/layout/hierarchy1"/>
    <dgm:cxn modelId="{9286FCAC-A032-4E5A-AB52-134093428A0D}" type="presParOf" srcId="{74524FCE-1F48-45D8-8A5B-45D497F83FAB}" destId="{05AA1D4F-FF4A-4C2A-B77B-5878FCDA005E}" srcOrd="2" destOrd="0" presId="urn:microsoft.com/office/officeart/2005/8/layout/hierarchy1"/>
    <dgm:cxn modelId="{F79A6817-D84D-49B6-B583-C5A8B00CD34B}" type="presParOf" srcId="{74524FCE-1F48-45D8-8A5B-45D497F83FAB}" destId="{875DC364-4B18-40B6-AEFE-D64065EB7FE9}" srcOrd="3" destOrd="0" presId="urn:microsoft.com/office/officeart/2005/8/layout/hierarchy1"/>
    <dgm:cxn modelId="{39DD2111-4876-480E-A0E3-73032F8671C6}" type="presParOf" srcId="{875DC364-4B18-40B6-AEFE-D64065EB7FE9}" destId="{6E7582BC-A756-4D94-8607-0FF1940E5543}" srcOrd="0" destOrd="0" presId="urn:microsoft.com/office/officeart/2005/8/layout/hierarchy1"/>
    <dgm:cxn modelId="{860889AF-98EB-4786-832F-A77A05011B79}" type="presParOf" srcId="{6E7582BC-A756-4D94-8607-0FF1940E5543}" destId="{2D685523-AE53-410A-91ED-F7315172737A}" srcOrd="0" destOrd="0" presId="urn:microsoft.com/office/officeart/2005/8/layout/hierarchy1"/>
    <dgm:cxn modelId="{D37747ED-37BF-483F-BA94-12833D592891}" type="presParOf" srcId="{6E7582BC-A756-4D94-8607-0FF1940E5543}" destId="{DB055BBE-8FD7-4113-8EC3-BF5F3E107ACD}" srcOrd="1" destOrd="0" presId="urn:microsoft.com/office/officeart/2005/8/layout/hierarchy1"/>
    <dgm:cxn modelId="{40AB2E4A-215E-43B0-822D-0F67D26671BC}" type="presParOf" srcId="{875DC364-4B18-40B6-AEFE-D64065EB7FE9}" destId="{CB251865-4E38-4818-8271-C4925C512855}" srcOrd="1" destOrd="0" presId="urn:microsoft.com/office/officeart/2005/8/layout/hierarchy1"/>
    <dgm:cxn modelId="{43543A46-9B62-4268-8C46-A983AA3F48DA}" type="presParOf" srcId="{B14C66C5-98B1-43D2-82F0-2AC62CC4C157}" destId="{3A5C5241-D602-4333-A4DF-0E697B2F55C4}" srcOrd="2" destOrd="0" presId="urn:microsoft.com/office/officeart/2005/8/layout/hierarchy1"/>
    <dgm:cxn modelId="{F2635714-5CAC-40ED-A08C-31ABD225771C}" type="presParOf" srcId="{B14C66C5-98B1-43D2-82F0-2AC62CC4C157}" destId="{1807FB45-31ED-4DE7-A516-9D4600FB767B}" srcOrd="3" destOrd="0" presId="urn:microsoft.com/office/officeart/2005/8/layout/hierarchy1"/>
    <dgm:cxn modelId="{C5026E37-2519-417D-9431-7D99F11DFC5F}" type="presParOf" srcId="{1807FB45-31ED-4DE7-A516-9D4600FB767B}" destId="{75DAE69A-6BD7-488B-95D7-6DAE62E1F626}" srcOrd="0" destOrd="0" presId="urn:microsoft.com/office/officeart/2005/8/layout/hierarchy1"/>
    <dgm:cxn modelId="{F2B94399-5545-4727-85A9-36BA544D6F31}" type="presParOf" srcId="{75DAE69A-6BD7-488B-95D7-6DAE62E1F626}" destId="{3FBC76DB-3B0A-4026-A7A3-26A26FF1B0AA}" srcOrd="0" destOrd="0" presId="urn:microsoft.com/office/officeart/2005/8/layout/hierarchy1"/>
    <dgm:cxn modelId="{AA7945A3-A98A-4616-B2CD-996ED8273DD3}" type="presParOf" srcId="{75DAE69A-6BD7-488B-95D7-6DAE62E1F626}" destId="{0C8A1151-C1D0-4EAE-9003-B44AC15D6A21}" srcOrd="1" destOrd="0" presId="urn:microsoft.com/office/officeart/2005/8/layout/hierarchy1"/>
    <dgm:cxn modelId="{FB44220B-75E1-40C4-B9CB-D3ED4197D3F1}" type="presParOf" srcId="{1807FB45-31ED-4DE7-A516-9D4600FB767B}" destId="{B6593C8B-AE90-408B-BB07-4182F4B69E6C}" srcOrd="1" destOrd="0" presId="urn:microsoft.com/office/officeart/2005/8/layout/hierarchy1"/>
    <dgm:cxn modelId="{1B3F079B-0AF5-4AFE-884F-C69705B888A5}" type="presParOf" srcId="{B6593C8B-AE90-408B-BB07-4182F4B69E6C}" destId="{92C507F2-26E3-48BB-94E2-B3652DB6CCDC}" srcOrd="0" destOrd="0" presId="urn:microsoft.com/office/officeart/2005/8/layout/hierarchy1"/>
    <dgm:cxn modelId="{DD73DFB4-3051-4BA1-B55C-4E79B8E6B037}" type="presParOf" srcId="{B6593C8B-AE90-408B-BB07-4182F4B69E6C}" destId="{CD4500A8-602A-445B-A163-CD30EFA71A8E}" srcOrd="1" destOrd="0" presId="urn:microsoft.com/office/officeart/2005/8/layout/hierarchy1"/>
    <dgm:cxn modelId="{6B4925D5-59A8-4C9A-ACA7-74E5AD1519B1}" type="presParOf" srcId="{CD4500A8-602A-445B-A163-CD30EFA71A8E}" destId="{89BD771A-90CB-45BD-926D-2C8FCAB744BD}" srcOrd="0" destOrd="0" presId="urn:microsoft.com/office/officeart/2005/8/layout/hierarchy1"/>
    <dgm:cxn modelId="{4AC8BBAD-D740-4FDD-8BFD-A7BF3205166E}" type="presParOf" srcId="{89BD771A-90CB-45BD-926D-2C8FCAB744BD}" destId="{DCB8F807-1AF2-4621-87EC-3CD14771F762}" srcOrd="0" destOrd="0" presId="urn:microsoft.com/office/officeart/2005/8/layout/hierarchy1"/>
    <dgm:cxn modelId="{C452C932-0908-43F5-A0CF-3CA6627C41CC}" type="presParOf" srcId="{89BD771A-90CB-45BD-926D-2C8FCAB744BD}" destId="{FFD8AEB7-7AC6-4CA3-9FDC-1307935BA4A6}" srcOrd="1" destOrd="0" presId="urn:microsoft.com/office/officeart/2005/8/layout/hierarchy1"/>
    <dgm:cxn modelId="{839CADB5-A14F-436C-AFCF-54754285760E}" type="presParOf" srcId="{CD4500A8-602A-445B-A163-CD30EFA71A8E}" destId="{4F77D1D3-317B-488C-9419-FB9B602292CF}" srcOrd="1" destOrd="0" presId="urn:microsoft.com/office/officeart/2005/8/layout/hierarchy1"/>
    <dgm:cxn modelId="{CB28B5EE-1C7F-40B7-A159-BB165D579973}" type="presParOf" srcId="{845E6F7E-5BF6-457A-B74B-072124A687D2}" destId="{914B6F2A-6730-4A92-B024-468A672738DF}" srcOrd="1" destOrd="0" presId="urn:microsoft.com/office/officeart/2005/8/layout/hierarchy1"/>
    <dgm:cxn modelId="{78377A13-AD7A-4518-A6CD-D1B6B3716C21}" type="presParOf" srcId="{914B6F2A-6730-4A92-B024-468A672738DF}" destId="{36FA1660-B214-46A3-A71B-332482D5CF1A}" srcOrd="0" destOrd="0" presId="urn:microsoft.com/office/officeart/2005/8/layout/hierarchy1"/>
    <dgm:cxn modelId="{8041A085-23A7-4485-9DD6-88BFFAB5301C}" type="presParOf" srcId="{36FA1660-B214-46A3-A71B-332482D5CF1A}" destId="{74AC018E-4FF6-409F-AB06-60E5DC3F2515}" srcOrd="0" destOrd="0" presId="urn:microsoft.com/office/officeart/2005/8/layout/hierarchy1"/>
    <dgm:cxn modelId="{1AE87313-FF51-4D7E-9AE4-8DB01BD2BE27}" type="presParOf" srcId="{36FA1660-B214-46A3-A71B-332482D5CF1A}" destId="{ED03F930-B301-46ED-A3D9-A35CC2CB6D57}" srcOrd="1" destOrd="0" presId="urn:microsoft.com/office/officeart/2005/8/layout/hierarchy1"/>
    <dgm:cxn modelId="{91DAA45C-1EFC-4E70-9CD0-3ABCE33BC900}" type="presParOf" srcId="{914B6F2A-6730-4A92-B024-468A672738DF}" destId="{4BE27DD3-B1AF-4CAD-8F69-E661D36B7383}"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6A9EECC-BB3E-4C0F-8A7E-C8C5EDB134E6}" type="doc">
      <dgm:prSet loTypeId="urn:microsoft.com/office/officeart/2005/8/layout/cycle4#1" loCatId="cycle" qsTypeId="urn:microsoft.com/office/officeart/2005/8/quickstyle/simple1" qsCatId="simple" csTypeId="urn:microsoft.com/office/officeart/2005/8/colors/accent1_2" csCatId="accent1" phldr="1"/>
      <dgm:spPr/>
      <dgm:t>
        <a:bodyPr/>
        <a:lstStyle/>
        <a:p>
          <a:endParaRPr lang="el-GR"/>
        </a:p>
      </dgm:t>
    </dgm:pt>
    <dgm:pt modelId="{1027A417-7DED-46B1-96E9-5F4AA12B9CB8}">
      <dgm:prSet phldrT="[Κείμενο]" custT="1"/>
      <dgm:spPr/>
      <dgm:t>
        <a:bodyPr/>
        <a:lstStyle/>
        <a:p>
          <a:r>
            <a:rPr lang="el-GR" sz="1900" dirty="0" smtClean="0"/>
            <a:t>ΑΝΘΡΩΠΟΣ</a:t>
          </a:r>
          <a:endParaRPr lang="el-GR" sz="1900" dirty="0"/>
        </a:p>
      </dgm:t>
    </dgm:pt>
    <dgm:pt modelId="{B8339F14-53BC-44E2-9CFD-EADA1F8955A1}" type="parTrans" cxnId="{E071476E-792B-40F2-8BAA-7D5BDED03310}">
      <dgm:prSet/>
      <dgm:spPr/>
      <dgm:t>
        <a:bodyPr/>
        <a:lstStyle/>
        <a:p>
          <a:endParaRPr lang="el-GR"/>
        </a:p>
      </dgm:t>
    </dgm:pt>
    <dgm:pt modelId="{21EA3A8E-2519-4484-A858-0A65A6930E75}" type="sibTrans" cxnId="{E071476E-792B-40F2-8BAA-7D5BDED03310}">
      <dgm:prSet/>
      <dgm:spPr/>
      <dgm:t>
        <a:bodyPr/>
        <a:lstStyle/>
        <a:p>
          <a:endParaRPr lang="el-GR"/>
        </a:p>
      </dgm:t>
    </dgm:pt>
    <dgm:pt modelId="{ED24FE18-05D4-4294-9F32-B1BF54BD85F7}">
      <dgm:prSet phldrT="[Κείμενο]"/>
      <dgm:spPr/>
      <dgm:t>
        <a:bodyPr/>
        <a:lstStyle/>
        <a:p>
          <a:r>
            <a:rPr lang="el-GR" dirty="0" smtClean="0">
              <a:solidFill>
                <a:srgbClr val="FF0000"/>
              </a:solidFill>
            </a:rPr>
            <a:t>ΤΕΧΝΟΛΟΓΙΑ </a:t>
          </a:r>
          <a:endParaRPr lang="el-GR" dirty="0">
            <a:solidFill>
              <a:srgbClr val="FF0000"/>
            </a:solidFill>
          </a:endParaRPr>
        </a:p>
      </dgm:t>
    </dgm:pt>
    <dgm:pt modelId="{B43A3C84-AE7D-4553-8A62-9D6AB87D8F87}" type="parTrans" cxnId="{ED8D1575-AE07-4174-846F-E53291868F42}">
      <dgm:prSet/>
      <dgm:spPr/>
      <dgm:t>
        <a:bodyPr/>
        <a:lstStyle/>
        <a:p>
          <a:endParaRPr lang="el-GR"/>
        </a:p>
      </dgm:t>
    </dgm:pt>
    <dgm:pt modelId="{92F122E3-804C-4B84-AFBD-658F2FD0F4D7}" type="sibTrans" cxnId="{ED8D1575-AE07-4174-846F-E53291868F42}">
      <dgm:prSet/>
      <dgm:spPr/>
      <dgm:t>
        <a:bodyPr/>
        <a:lstStyle/>
        <a:p>
          <a:endParaRPr lang="el-GR"/>
        </a:p>
      </dgm:t>
    </dgm:pt>
    <dgm:pt modelId="{B5AA8935-52BA-4278-BECA-C92240DBC3A3}">
      <dgm:prSet phldrT="[Κείμενο]" custT="1"/>
      <dgm:spPr/>
      <dgm:t>
        <a:bodyPr/>
        <a:lstStyle/>
        <a:p>
          <a:r>
            <a:rPr lang="el-GR" sz="2400" dirty="0" smtClean="0"/>
            <a:t>ΗΓΕΣΙΑ</a:t>
          </a:r>
          <a:endParaRPr lang="el-GR" sz="2400" dirty="0"/>
        </a:p>
      </dgm:t>
    </dgm:pt>
    <dgm:pt modelId="{46E6A34F-3D9B-40A2-96A4-6C23A65B7F2F}" type="parTrans" cxnId="{A85FD4DD-F990-428E-95BD-C889669E168B}">
      <dgm:prSet/>
      <dgm:spPr/>
      <dgm:t>
        <a:bodyPr/>
        <a:lstStyle/>
        <a:p>
          <a:endParaRPr lang="el-GR"/>
        </a:p>
      </dgm:t>
    </dgm:pt>
    <dgm:pt modelId="{D2EFD8F0-ADA1-4375-A912-2DB81733E6D9}" type="sibTrans" cxnId="{A85FD4DD-F990-428E-95BD-C889669E168B}">
      <dgm:prSet/>
      <dgm:spPr/>
      <dgm:t>
        <a:bodyPr/>
        <a:lstStyle/>
        <a:p>
          <a:endParaRPr lang="el-GR"/>
        </a:p>
      </dgm:t>
    </dgm:pt>
    <dgm:pt modelId="{5B6668BE-C28D-4538-8973-2CE69B97FBB7}">
      <dgm:prSet phldrT="[Κείμενο]"/>
      <dgm:spPr/>
      <dgm:t>
        <a:bodyPr/>
        <a:lstStyle/>
        <a:p>
          <a:r>
            <a:rPr lang="el-GR" dirty="0" smtClean="0">
              <a:solidFill>
                <a:srgbClr val="FF0000"/>
              </a:solidFill>
            </a:rPr>
            <a:t>ΜΑΝΑΤΖΜΕΝΤ</a:t>
          </a:r>
          <a:endParaRPr lang="el-GR" dirty="0">
            <a:solidFill>
              <a:srgbClr val="FF0000"/>
            </a:solidFill>
          </a:endParaRPr>
        </a:p>
      </dgm:t>
    </dgm:pt>
    <dgm:pt modelId="{9A104ACD-E0F3-400C-84CD-A51DAA9411B4}" type="parTrans" cxnId="{7C93321E-4A15-4E0C-BF43-53AC0FAF13C1}">
      <dgm:prSet/>
      <dgm:spPr/>
      <dgm:t>
        <a:bodyPr/>
        <a:lstStyle/>
        <a:p>
          <a:endParaRPr lang="el-GR"/>
        </a:p>
      </dgm:t>
    </dgm:pt>
    <dgm:pt modelId="{79743792-50ED-48B7-B091-0D08E7311C9F}" type="sibTrans" cxnId="{7C93321E-4A15-4E0C-BF43-53AC0FAF13C1}">
      <dgm:prSet/>
      <dgm:spPr/>
      <dgm:t>
        <a:bodyPr/>
        <a:lstStyle/>
        <a:p>
          <a:endParaRPr lang="el-GR"/>
        </a:p>
      </dgm:t>
    </dgm:pt>
    <dgm:pt modelId="{E378CD65-8DD8-4AD7-A8B5-022C466068C1}">
      <dgm:prSet phldrT="[Κείμενο]"/>
      <dgm:spPr/>
      <dgm:t>
        <a:bodyPr/>
        <a:lstStyle/>
        <a:p>
          <a:r>
            <a:rPr lang="el-GR" dirty="0" smtClean="0"/>
            <a:t>ΤΕΣΣΕΡΑ ΑΡΜΟΝΙΚΑ ΣΤΥΛ ΗΓΕΣΙΑΣ</a:t>
          </a:r>
          <a:endParaRPr lang="el-GR" dirty="0"/>
        </a:p>
      </dgm:t>
    </dgm:pt>
    <dgm:pt modelId="{C37EE1D2-F5C2-4E78-A386-003F2DD9C305}" type="parTrans" cxnId="{38F71963-3F7E-437E-AEDF-0578A9B80BB8}">
      <dgm:prSet/>
      <dgm:spPr/>
      <dgm:t>
        <a:bodyPr/>
        <a:lstStyle/>
        <a:p>
          <a:endParaRPr lang="el-GR"/>
        </a:p>
      </dgm:t>
    </dgm:pt>
    <dgm:pt modelId="{D46B0F2F-C030-4E9D-B700-58219B13FF47}" type="sibTrans" cxnId="{38F71963-3F7E-437E-AEDF-0578A9B80BB8}">
      <dgm:prSet/>
      <dgm:spPr/>
      <dgm:t>
        <a:bodyPr/>
        <a:lstStyle/>
        <a:p>
          <a:endParaRPr lang="el-GR"/>
        </a:p>
      </dgm:t>
    </dgm:pt>
    <dgm:pt modelId="{BFCA7DDA-6F67-4CE5-8A1E-B73DAE79EFA7}">
      <dgm:prSet phldrT="[Κείμενο]"/>
      <dgm:spPr/>
      <dgm:t>
        <a:bodyPr/>
        <a:lstStyle/>
        <a:p>
          <a:r>
            <a:rPr lang="en-US" dirty="0" smtClean="0">
              <a:solidFill>
                <a:srgbClr val="FF0000"/>
              </a:solidFill>
            </a:rPr>
            <a:t>   </a:t>
          </a:r>
          <a:r>
            <a:rPr lang="el-GR" dirty="0" smtClean="0">
              <a:solidFill>
                <a:srgbClr val="FF0000"/>
              </a:solidFill>
            </a:rPr>
            <a:t>ΔΥΟ</a:t>
          </a:r>
          <a:r>
            <a:rPr lang="en-US" dirty="0" smtClean="0">
              <a:solidFill>
                <a:srgbClr val="FF0000"/>
              </a:solidFill>
            </a:rPr>
            <a:t> </a:t>
          </a:r>
          <a:r>
            <a:rPr lang="el-GR" dirty="0" smtClean="0">
              <a:solidFill>
                <a:srgbClr val="FF0000"/>
              </a:solidFill>
            </a:rPr>
            <a:t>ΔΥΣΑΡΜΟΝΙΚΑ ΣΤΥΛ ΗΓΕΣΙΑΣ</a:t>
          </a:r>
          <a:r>
            <a:rPr lang="el-GR" dirty="0" smtClean="0"/>
            <a:t> </a:t>
          </a:r>
          <a:endParaRPr lang="el-GR" dirty="0"/>
        </a:p>
      </dgm:t>
    </dgm:pt>
    <dgm:pt modelId="{EB8996CD-C591-450C-AC13-6D5E5A8DCBD7}" type="parTrans" cxnId="{9DAE9BE2-7C31-48E2-BD37-56129FF36D54}">
      <dgm:prSet/>
      <dgm:spPr/>
      <dgm:t>
        <a:bodyPr/>
        <a:lstStyle/>
        <a:p>
          <a:endParaRPr lang="el-GR"/>
        </a:p>
      </dgm:t>
    </dgm:pt>
    <dgm:pt modelId="{373EBEB9-B3BB-4F2C-B64B-B6AEC3360DCA}" type="sibTrans" cxnId="{9DAE9BE2-7C31-48E2-BD37-56129FF36D54}">
      <dgm:prSet/>
      <dgm:spPr/>
      <dgm:t>
        <a:bodyPr/>
        <a:lstStyle/>
        <a:p>
          <a:endParaRPr lang="el-GR"/>
        </a:p>
      </dgm:t>
    </dgm:pt>
    <dgm:pt modelId="{F0C8AD6E-49FE-4F15-891F-DC482D82B6F3}">
      <dgm:prSet phldrT="[Κείμενο]" custT="1"/>
      <dgm:spPr/>
      <dgm:t>
        <a:bodyPr/>
        <a:lstStyle/>
        <a:p>
          <a:r>
            <a:rPr lang="en-US" sz="2800" dirty="0" smtClean="0"/>
            <a:t>EQ</a:t>
          </a:r>
          <a:endParaRPr lang="el-GR" sz="2800" dirty="0"/>
        </a:p>
      </dgm:t>
    </dgm:pt>
    <dgm:pt modelId="{97D1235C-2856-47B2-80A4-FA47EF157EA3}" type="parTrans" cxnId="{1138BB39-9349-416A-846C-9E15954197FF}">
      <dgm:prSet/>
      <dgm:spPr/>
      <dgm:t>
        <a:bodyPr/>
        <a:lstStyle/>
        <a:p>
          <a:endParaRPr lang="el-GR"/>
        </a:p>
      </dgm:t>
    </dgm:pt>
    <dgm:pt modelId="{63B9D0E8-8219-4FB4-B824-409DA9E9714B}" type="sibTrans" cxnId="{1138BB39-9349-416A-846C-9E15954197FF}">
      <dgm:prSet/>
      <dgm:spPr/>
      <dgm:t>
        <a:bodyPr/>
        <a:lstStyle/>
        <a:p>
          <a:endParaRPr lang="el-GR"/>
        </a:p>
      </dgm:t>
    </dgm:pt>
    <dgm:pt modelId="{98B1EF17-239D-4DFD-B84F-CABF7F40933E}">
      <dgm:prSet phldrT="[Κείμενο]" custT="1"/>
      <dgm:spPr/>
      <dgm:t>
        <a:bodyPr/>
        <a:lstStyle/>
        <a:p>
          <a:r>
            <a:rPr lang="en-US" sz="2800" dirty="0" smtClean="0">
              <a:solidFill>
                <a:srgbClr val="FF0000"/>
              </a:solidFill>
            </a:rPr>
            <a:t>IQ</a:t>
          </a:r>
          <a:endParaRPr lang="el-GR" sz="2800" dirty="0">
            <a:solidFill>
              <a:srgbClr val="FF0000"/>
            </a:solidFill>
          </a:endParaRPr>
        </a:p>
      </dgm:t>
    </dgm:pt>
    <dgm:pt modelId="{D346F046-9FFA-4111-A747-4738386EC72A}" type="parTrans" cxnId="{03BDBB6D-FED0-44DC-A63F-8B46C20B97D4}">
      <dgm:prSet/>
      <dgm:spPr/>
      <dgm:t>
        <a:bodyPr/>
        <a:lstStyle/>
        <a:p>
          <a:endParaRPr lang="el-GR"/>
        </a:p>
      </dgm:t>
    </dgm:pt>
    <dgm:pt modelId="{2077BF5E-59D9-42C2-9A65-D98CFC6C9799}" type="sibTrans" cxnId="{03BDBB6D-FED0-44DC-A63F-8B46C20B97D4}">
      <dgm:prSet/>
      <dgm:spPr/>
      <dgm:t>
        <a:bodyPr/>
        <a:lstStyle/>
        <a:p>
          <a:endParaRPr lang="el-GR"/>
        </a:p>
      </dgm:t>
    </dgm:pt>
    <dgm:pt modelId="{08923BBC-5390-4C05-BDA9-CD8247F51062}">
      <dgm:prSet phldrT="[Κείμενο]"/>
      <dgm:spPr/>
      <dgm:t>
        <a:bodyPr/>
        <a:lstStyle/>
        <a:p>
          <a:r>
            <a:rPr lang="el-GR" dirty="0" smtClean="0">
              <a:solidFill>
                <a:srgbClr val="FF0000"/>
              </a:solidFill>
            </a:rPr>
            <a:t>ΚΕΦΑΛΑΙΟ</a:t>
          </a:r>
          <a:endParaRPr lang="el-GR" dirty="0">
            <a:solidFill>
              <a:srgbClr val="FF0000"/>
            </a:solidFill>
          </a:endParaRPr>
        </a:p>
      </dgm:t>
    </dgm:pt>
    <dgm:pt modelId="{E090F789-9018-48A5-A4B3-9D2671317D0F}" type="parTrans" cxnId="{CA987A29-3F2B-49DE-99D1-0547499CA7D1}">
      <dgm:prSet/>
      <dgm:spPr/>
      <dgm:t>
        <a:bodyPr/>
        <a:lstStyle/>
        <a:p>
          <a:endParaRPr lang="el-GR"/>
        </a:p>
      </dgm:t>
    </dgm:pt>
    <dgm:pt modelId="{865C5B97-BFD8-4FFF-8E71-75373DF8E9D5}" type="sibTrans" cxnId="{CA987A29-3F2B-49DE-99D1-0547499CA7D1}">
      <dgm:prSet/>
      <dgm:spPr/>
      <dgm:t>
        <a:bodyPr/>
        <a:lstStyle/>
        <a:p>
          <a:endParaRPr lang="el-GR"/>
        </a:p>
      </dgm:t>
    </dgm:pt>
    <dgm:pt modelId="{D9D3303A-16DD-4008-BA6C-B4F3029ADAE7}" type="pres">
      <dgm:prSet presAssocID="{B6A9EECC-BB3E-4C0F-8A7E-C8C5EDB134E6}" presName="cycleMatrixDiagram" presStyleCnt="0">
        <dgm:presLayoutVars>
          <dgm:chMax val="1"/>
          <dgm:dir/>
          <dgm:animLvl val="lvl"/>
          <dgm:resizeHandles val="exact"/>
        </dgm:presLayoutVars>
      </dgm:prSet>
      <dgm:spPr/>
      <dgm:t>
        <a:bodyPr/>
        <a:lstStyle/>
        <a:p>
          <a:endParaRPr lang="el-GR"/>
        </a:p>
      </dgm:t>
    </dgm:pt>
    <dgm:pt modelId="{DEFF1C0F-AC4E-472D-A429-16F4389C7401}" type="pres">
      <dgm:prSet presAssocID="{B6A9EECC-BB3E-4C0F-8A7E-C8C5EDB134E6}" presName="children" presStyleCnt="0"/>
      <dgm:spPr/>
    </dgm:pt>
    <dgm:pt modelId="{A6384E07-D49C-4238-9BE2-F7AF067133A3}" type="pres">
      <dgm:prSet presAssocID="{B6A9EECC-BB3E-4C0F-8A7E-C8C5EDB134E6}" presName="child1group" presStyleCnt="0"/>
      <dgm:spPr/>
    </dgm:pt>
    <dgm:pt modelId="{6B1146AF-4677-4618-83FE-FDACF2A2349F}" type="pres">
      <dgm:prSet presAssocID="{B6A9EECC-BB3E-4C0F-8A7E-C8C5EDB134E6}" presName="child1" presStyleLbl="bgAcc1" presStyleIdx="0" presStyleCnt="4" custScaleX="126232"/>
      <dgm:spPr/>
      <dgm:t>
        <a:bodyPr/>
        <a:lstStyle/>
        <a:p>
          <a:endParaRPr lang="el-GR"/>
        </a:p>
      </dgm:t>
    </dgm:pt>
    <dgm:pt modelId="{24A69547-6398-454B-B107-A7B4628B4EC7}" type="pres">
      <dgm:prSet presAssocID="{B6A9EECC-BB3E-4C0F-8A7E-C8C5EDB134E6}" presName="child1Text" presStyleLbl="bgAcc1" presStyleIdx="0" presStyleCnt="4">
        <dgm:presLayoutVars>
          <dgm:bulletEnabled val="1"/>
        </dgm:presLayoutVars>
      </dgm:prSet>
      <dgm:spPr/>
      <dgm:t>
        <a:bodyPr/>
        <a:lstStyle/>
        <a:p>
          <a:endParaRPr lang="el-GR"/>
        </a:p>
      </dgm:t>
    </dgm:pt>
    <dgm:pt modelId="{C2713FB2-44EF-471F-8C61-5296393F1F39}" type="pres">
      <dgm:prSet presAssocID="{B6A9EECC-BB3E-4C0F-8A7E-C8C5EDB134E6}" presName="child2group" presStyleCnt="0"/>
      <dgm:spPr/>
    </dgm:pt>
    <dgm:pt modelId="{BF4BEF62-B56B-4A32-96C8-60D47DE192F8}" type="pres">
      <dgm:prSet presAssocID="{B6A9EECC-BB3E-4C0F-8A7E-C8C5EDB134E6}" presName="child2" presStyleLbl="bgAcc1" presStyleIdx="1" presStyleCnt="4" custScaleX="139583"/>
      <dgm:spPr/>
      <dgm:t>
        <a:bodyPr/>
        <a:lstStyle/>
        <a:p>
          <a:endParaRPr lang="el-GR"/>
        </a:p>
      </dgm:t>
    </dgm:pt>
    <dgm:pt modelId="{D72F8DFF-9BB4-4475-9D69-A509E1878246}" type="pres">
      <dgm:prSet presAssocID="{B6A9EECC-BB3E-4C0F-8A7E-C8C5EDB134E6}" presName="child2Text" presStyleLbl="bgAcc1" presStyleIdx="1" presStyleCnt="4">
        <dgm:presLayoutVars>
          <dgm:bulletEnabled val="1"/>
        </dgm:presLayoutVars>
      </dgm:prSet>
      <dgm:spPr/>
      <dgm:t>
        <a:bodyPr/>
        <a:lstStyle/>
        <a:p>
          <a:endParaRPr lang="el-GR"/>
        </a:p>
      </dgm:t>
    </dgm:pt>
    <dgm:pt modelId="{7F10DE1C-615C-4E00-A0CB-F8E2671B088F}" type="pres">
      <dgm:prSet presAssocID="{B6A9EECC-BB3E-4C0F-8A7E-C8C5EDB134E6}" presName="child3group" presStyleCnt="0"/>
      <dgm:spPr/>
    </dgm:pt>
    <dgm:pt modelId="{E697C0DD-6E33-4573-A263-A3DBBA01D18A}" type="pres">
      <dgm:prSet presAssocID="{B6A9EECC-BB3E-4C0F-8A7E-C8C5EDB134E6}" presName="child3" presStyleLbl="bgAcc1" presStyleIdx="2" presStyleCnt="4" custScaleX="146258"/>
      <dgm:spPr/>
      <dgm:t>
        <a:bodyPr/>
        <a:lstStyle/>
        <a:p>
          <a:endParaRPr lang="el-GR"/>
        </a:p>
      </dgm:t>
    </dgm:pt>
    <dgm:pt modelId="{470A94F9-6243-4D3D-831B-E7B7C57E03C8}" type="pres">
      <dgm:prSet presAssocID="{B6A9EECC-BB3E-4C0F-8A7E-C8C5EDB134E6}" presName="child3Text" presStyleLbl="bgAcc1" presStyleIdx="2" presStyleCnt="4">
        <dgm:presLayoutVars>
          <dgm:bulletEnabled val="1"/>
        </dgm:presLayoutVars>
      </dgm:prSet>
      <dgm:spPr/>
      <dgm:t>
        <a:bodyPr/>
        <a:lstStyle/>
        <a:p>
          <a:endParaRPr lang="el-GR"/>
        </a:p>
      </dgm:t>
    </dgm:pt>
    <dgm:pt modelId="{19348ACB-1F1A-4EB1-9C44-68D1AC1EC6DE}" type="pres">
      <dgm:prSet presAssocID="{B6A9EECC-BB3E-4C0F-8A7E-C8C5EDB134E6}" presName="child4group" presStyleCnt="0"/>
      <dgm:spPr/>
    </dgm:pt>
    <dgm:pt modelId="{E0AC799A-52AA-437E-8D83-07AAF88E4C03}" type="pres">
      <dgm:prSet presAssocID="{B6A9EECC-BB3E-4C0F-8A7E-C8C5EDB134E6}" presName="child4" presStyleLbl="bgAcc1" presStyleIdx="3" presStyleCnt="4" custScaleX="119510"/>
      <dgm:spPr/>
      <dgm:t>
        <a:bodyPr/>
        <a:lstStyle/>
        <a:p>
          <a:endParaRPr lang="el-GR"/>
        </a:p>
      </dgm:t>
    </dgm:pt>
    <dgm:pt modelId="{BCAA1D7F-0643-4C16-B206-37AA33F32952}" type="pres">
      <dgm:prSet presAssocID="{B6A9EECC-BB3E-4C0F-8A7E-C8C5EDB134E6}" presName="child4Text" presStyleLbl="bgAcc1" presStyleIdx="3" presStyleCnt="4">
        <dgm:presLayoutVars>
          <dgm:bulletEnabled val="1"/>
        </dgm:presLayoutVars>
      </dgm:prSet>
      <dgm:spPr/>
      <dgm:t>
        <a:bodyPr/>
        <a:lstStyle/>
        <a:p>
          <a:endParaRPr lang="el-GR"/>
        </a:p>
      </dgm:t>
    </dgm:pt>
    <dgm:pt modelId="{EE9B03E9-4573-43CE-9C32-B0672AC3ABF7}" type="pres">
      <dgm:prSet presAssocID="{B6A9EECC-BB3E-4C0F-8A7E-C8C5EDB134E6}" presName="childPlaceholder" presStyleCnt="0"/>
      <dgm:spPr/>
    </dgm:pt>
    <dgm:pt modelId="{9E9B39C8-00B8-4411-8355-CA0D815CE320}" type="pres">
      <dgm:prSet presAssocID="{B6A9EECC-BB3E-4C0F-8A7E-C8C5EDB134E6}" presName="circle" presStyleCnt="0"/>
      <dgm:spPr/>
    </dgm:pt>
    <dgm:pt modelId="{E24BEBE5-2796-47CC-82A8-B2E2DE911B7C}" type="pres">
      <dgm:prSet presAssocID="{B6A9EECC-BB3E-4C0F-8A7E-C8C5EDB134E6}" presName="quadrant1" presStyleLbl="node1" presStyleIdx="0" presStyleCnt="4">
        <dgm:presLayoutVars>
          <dgm:chMax val="1"/>
          <dgm:bulletEnabled val="1"/>
        </dgm:presLayoutVars>
      </dgm:prSet>
      <dgm:spPr/>
      <dgm:t>
        <a:bodyPr/>
        <a:lstStyle/>
        <a:p>
          <a:endParaRPr lang="el-GR"/>
        </a:p>
      </dgm:t>
    </dgm:pt>
    <dgm:pt modelId="{685F72F0-0859-46A0-86DE-DCB7C2144BCD}" type="pres">
      <dgm:prSet presAssocID="{B6A9EECC-BB3E-4C0F-8A7E-C8C5EDB134E6}" presName="quadrant2" presStyleLbl="node1" presStyleIdx="1" presStyleCnt="4">
        <dgm:presLayoutVars>
          <dgm:chMax val="1"/>
          <dgm:bulletEnabled val="1"/>
        </dgm:presLayoutVars>
      </dgm:prSet>
      <dgm:spPr/>
      <dgm:t>
        <a:bodyPr/>
        <a:lstStyle/>
        <a:p>
          <a:endParaRPr lang="el-GR"/>
        </a:p>
      </dgm:t>
    </dgm:pt>
    <dgm:pt modelId="{C779F41C-074A-4CE8-8977-2339AF57DF74}" type="pres">
      <dgm:prSet presAssocID="{B6A9EECC-BB3E-4C0F-8A7E-C8C5EDB134E6}" presName="quadrant3" presStyleLbl="node1" presStyleIdx="2" presStyleCnt="4">
        <dgm:presLayoutVars>
          <dgm:chMax val="1"/>
          <dgm:bulletEnabled val="1"/>
        </dgm:presLayoutVars>
      </dgm:prSet>
      <dgm:spPr/>
      <dgm:t>
        <a:bodyPr/>
        <a:lstStyle/>
        <a:p>
          <a:endParaRPr lang="el-GR"/>
        </a:p>
      </dgm:t>
    </dgm:pt>
    <dgm:pt modelId="{5575CDCA-3F04-4FDF-9E5E-4A47B0D399EF}" type="pres">
      <dgm:prSet presAssocID="{B6A9EECC-BB3E-4C0F-8A7E-C8C5EDB134E6}" presName="quadrant4" presStyleLbl="node1" presStyleIdx="3" presStyleCnt="4">
        <dgm:presLayoutVars>
          <dgm:chMax val="1"/>
          <dgm:bulletEnabled val="1"/>
        </dgm:presLayoutVars>
      </dgm:prSet>
      <dgm:spPr/>
      <dgm:t>
        <a:bodyPr/>
        <a:lstStyle/>
        <a:p>
          <a:endParaRPr lang="el-GR"/>
        </a:p>
      </dgm:t>
    </dgm:pt>
    <dgm:pt modelId="{64CC6D04-B14F-4E23-B3B2-851BB712F8E6}" type="pres">
      <dgm:prSet presAssocID="{B6A9EECC-BB3E-4C0F-8A7E-C8C5EDB134E6}" presName="quadrantPlaceholder" presStyleCnt="0"/>
      <dgm:spPr/>
    </dgm:pt>
    <dgm:pt modelId="{FEDC2AEC-AD87-4FC3-A836-0EAD3CBBF236}" type="pres">
      <dgm:prSet presAssocID="{B6A9EECC-BB3E-4C0F-8A7E-C8C5EDB134E6}" presName="center1" presStyleLbl="fgShp" presStyleIdx="0" presStyleCnt="2" custScaleY="11217"/>
      <dgm:spPr/>
    </dgm:pt>
    <dgm:pt modelId="{43A96543-DE38-4CD0-9B1E-3141231B5F35}" type="pres">
      <dgm:prSet presAssocID="{B6A9EECC-BB3E-4C0F-8A7E-C8C5EDB134E6}" presName="center2" presStyleLbl="fgShp" presStyleIdx="1" presStyleCnt="2" custScaleY="9767"/>
      <dgm:spPr/>
    </dgm:pt>
  </dgm:ptLst>
  <dgm:cxnLst>
    <dgm:cxn modelId="{364506F0-072C-4754-A674-49D130005AB5}" type="presOf" srcId="{98B1EF17-239D-4DFD-B84F-CABF7F40933E}" destId="{BCAA1D7F-0643-4C16-B206-37AA33F32952}" srcOrd="1" destOrd="0" presId="urn:microsoft.com/office/officeart/2005/8/layout/cycle4#1"/>
    <dgm:cxn modelId="{25AD3374-9768-471C-B401-BDA6A26DD8E7}" type="presOf" srcId="{08923BBC-5390-4C05-BDA9-CD8247F51062}" destId="{6B1146AF-4677-4618-83FE-FDACF2A2349F}" srcOrd="0" destOrd="1" presId="urn:microsoft.com/office/officeart/2005/8/layout/cycle4#1"/>
    <dgm:cxn modelId="{B8E0E99D-482E-4191-8765-0DE9D9D61A0D}" type="presOf" srcId="{BFCA7DDA-6F67-4CE5-8A1E-B73DAE79EFA7}" destId="{470A94F9-6243-4D3D-831B-E7B7C57E03C8}" srcOrd="1" destOrd="0" presId="urn:microsoft.com/office/officeart/2005/8/layout/cycle4#1"/>
    <dgm:cxn modelId="{C3EDAEF3-1138-47AA-8C72-6A3B135E7495}" type="presOf" srcId="{B5AA8935-52BA-4278-BECA-C92240DBC3A3}" destId="{685F72F0-0859-46A0-86DE-DCB7C2144BCD}" srcOrd="0" destOrd="0" presId="urn:microsoft.com/office/officeart/2005/8/layout/cycle4#1"/>
    <dgm:cxn modelId="{F05558E5-C428-42C7-A43A-E03ABE4B84C3}" type="presOf" srcId="{5B6668BE-C28D-4538-8973-2CE69B97FBB7}" destId="{D72F8DFF-9BB4-4475-9D69-A509E1878246}" srcOrd="1" destOrd="0" presId="urn:microsoft.com/office/officeart/2005/8/layout/cycle4#1"/>
    <dgm:cxn modelId="{71ECFD78-6963-4102-A435-D1EA6B3A7D68}" type="presOf" srcId="{ED24FE18-05D4-4294-9F32-B1BF54BD85F7}" destId="{24A69547-6398-454B-B107-A7B4628B4EC7}" srcOrd="1" destOrd="0" presId="urn:microsoft.com/office/officeart/2005/8/layout/cycle4#1"/>
    <dgm:cxn modelId="{7C93321E-4A15-4E0C-BF43-53AC0FAF13C1}" srcId="{B5AA8935-52BA-4278-BECA-C92240DBC3A3}" destId="{5B6668BE-C28D-4538-8973-2CE69B97FBB7}" srcOrd="0" destOrd="0" parTransId="{9A104ACD-E0F3-400C-84CD-A51DAA9411B4}" sibTransId="{79743792-50ED-48B7-B091-0D08E7311C9F}"/>
    <dgm:cxn modelId="{03BDBB6D-FED0-44DC-A63F-8B46C20B97D4}" srcId="{F0C8AD6E-49FE-4F15-891F-DC482D82B6F3}" destId="{98B1EF17-239D-4DFD-B84F-CABF7F40933E}" srcOrd="0" destOrd="0" parTransId="{D346F046-9FFA-4111-A747-4738386EC72A}" sibTransId="{2077BF5E-59D9-42C2-9A65-D98CFC6C9799}"/>
    <dgm:cxn modelId="{E071476E-792B-40F2-8BAA-7D5BDED03310}" srcId="{B6A9EECC-BB3E-4C0F-8A7E-C8C5EDB134E6}" destId="{1027A417-7DED-46B1-96E9-5F4AA12B9CB8}" srcOrd="0" destOrd="0" parTransId="{B8339F14-53BC-44E2-9CFD-EADA1F8955A1}" sibTransId="{21EA3A8E-2519-4484-A858-0A65A6930E75}"/>
    <dgm:cxn modelId="{1138BB39-9349-416A-846C-9E15954197FF}" srcId="{B6A9EECC-BB3E-4C0F-8A7E-C8C5EDB134E6}" destId="{F0C8AD6E-49FE-4F15-891F-DC482D82B6F3}" srcOrd="3" destOrd="0" parTransId="{97D1235C-2856-47B2-80A4-FA47EF157EA3}" sibTransId="{63B9D0E8-8219-4FB4-B824-409DA9E9714B}"/>
    <dgm:cxn modelId="{4487BAAB-E856-43C6-98C1-F94336A5DDD8}" type="presOf" srcId="{B6A9EECC-BB3E-4C0F-8A7E-C8C5EDB134E6}" destId="{D9D3303A-16DD-4008-BA6C-B4F3029ADAE7}" srcOrd="0" destOrd="0" presId="urn:microsoft.com/office/officeart/2005/8/layout/cycle4#1"/>
    <dgm:cxn modelId="{CD656E8C-D491-4A12-8E79-C6D3CDD8A737}" type="presOf" srcId="{08923BBC-5390-4C05-BDA9-CD8247F51062}" destId="{24A69547-6398-454B-B107-A7B4628B4EC7}" srcOrd="1" destOrd="1" presId="urn:microsoft.com/office/officeart/2005/8/layout/cycle4#1"/>
    <dgm:cxn modelId="{8E4FEC95-C886-421B-8693-DFF4796EA8ED}" type="presOf" srcId="{ED24FE18-05D4-4294-9F32-B1BF54BD85F7}" destId="{6B1146AF-4677-4618-83FE-FDACF2A2349F}" srcOrd="0" destOrd="0" presId="urn:microsoft.com/office/officeart/2005/8/layout/cycle4#1"/>
    <dgm:cxn modelId="{07789B39-86A3-495B-8AEA-BBC3CAADD804}" type="presOf" srcId="{BFCA7DDA-6F67-4CE5-8A1E-B73DAE79EFA7}" destId="{E697C0DD-6E33-4573-A263-A3DBBA01D18A}" srcOrd="0" destOrd="0" presId="urn:microsoft.com/office/officeart/2005/8/layout/cycle4#1"/>
    <dgm:cxn modelId="{0858935E-2C6A-4E86-8619-A4E1248EEBBF}" type="presOf" srcId="{F0C8AD6E-49FE-4F15-891F-DC482D82B6F3}" destId="{5575CDCA-3F04-4FDF-9E5E-4A47B0D399EF}" srcOrd="0" destOrd="0" presId="urn:microsoft.com/office/officeart/2005/8/layout/cycle4#1"/>
    <dgm:cxn modelId="{9DAE9BE2-7C31-48E2-BD37-56129FF36D54}" srcId="{E378CD65-8DD8-4AD7-A8B5-022C466068C1}" destId="{BFCA7DDA-6F67-4CE5-8A1E-B73DAE79EFA7}" srcOrd="0" destOrd="0" parTransId="{EB8996CD-C591-450C-AC13-6D5E5A8DCBD7}" sibTransId="{373EBEB9-B3BB-4F2C-B64B-B6AEC3360DCA}"/>
    <dgm:cxn modelId="{58FA751C-68A6-4524-87DC-947740CD5988}" type="presOf" srcId="{E378CD65-8DD8-4AD7-A8B5-022C466068C1}" destId="{C779F41C-074A-4CE8-8977-2339AF57DF74}" srcOrd="0" destOrd="0" presId="urn:microsoft.com/office/officeart/2005/8/layout/cycle4#1"/>
    <dgm:cxn modelId="{38F71963-3F7E-437E-AEDF-0578A9B80BB8}" srcId="{B6A9EECC-BB3E-4C0F-8A7E-C8C5EDB134E6}" destId="{E378CD65-8DD8-4AD7-A8B5-022C466068C1}" srcOrd="2" destOrd="0" parTransId="{C37EE1D2-F5C2-4E78-A386-003F2DD9C305}" sibTransId="{D46B0F2F-C030-4E9D-B700-58219B13FF47}"/>
    <dgm:cxn modelId="{A85FD4DD-F990-428E-95BD-C889669E168B}" srcId="{B6A9EECC-BB3E-4C0F-8A7E-C8C5EDB134E6}" destId="{B5AA8935-52BA-4278-BECA-C92240DBC3A3}" srcOrd="1" destOrd="0" parTransId="{46E6A34F-3D9B-40A2-96A4-6C23A65B7F2F}" sibTransId="{D2EFD8F0-ADA1-4375-A912-2DB81733E6D9}"/>
    <dgm:cxn modelId="{32BE3B0F-DBCA-4B77-9787-BE9F82B1DCE0}" type="presOf" srcId="{1027A417-7DED-46B1-96E9-5F4AA12B9CB8}" destId="{E24BEBE5-2796-47CC-82A8-B2E2DE911B7C}" srcOrd="0" destOrd="0" presId="urn:microsoft.com/office/officeart/2005/8/layout/cycle4#1"/>
    <dgm:cxn modelId="{C9E75710-31AC-4A14-97EC-3368D6165151}" type="presOf" srcId="{98B1EF17-239D-4DFD-B84F-CABF7F40933E}" destId="{E0AC799A-52AA-437E-8D83-07AAF88E4C03}" srcOrd="0" destOrd="0" presId="urn:microsoft.com/office/officeart/2005/8/layout/cycle4#1"/>
    <dgm:cxn modelId="{CA987A29-3F2B-49DE-99D1-0547499CA7D1}" srcId="{1027A417-7DED-46B1-96E9-5F4AA12B9CB8}" destId="{08923BBC-5390-4C05-BDA9-CD8247F51062}" srcOrd="1" destOrd="0" parTransId="{E090F789-9018-48A5-A4B3-9D2671317D0F}" sibTransId="{865C5B97-BFD8-4FFF-8E71-75373DF8E9D5}"/>
    <dgm:cxn modelId="{ED8D1575-AE07-4174-846F-E53291868F42}" srcId="{1027A417-7DED-46B1-96E9-5F4AA12B9CB8}" destId="{ED24FE18-05D4-4294-9F32-B1BF54BD85F7}" srcOrd="0" destOrd="0" parTransId="{B43A3C84-AE7D-4553-8A62-9D6AB87D8F87}" sibTransId="{92F122E3-804C-4B84-AFBD-658F2FD0F4D7}"/>
    <dgm:cxn modelId="{049DD7CC-19E0-4EF2-AA67-6EE8CBF7AD7B}" type="presOf" srcId="{5B6668BE-C28D-4538-8973-2CE69B97FBB7}" destId="{BF4BEF62-B56B-4A32-96C8-60D47DE192F8}" srcOrd="0" destOrd="0" presId="urn:microsoft.com/office/officeart/2005/8/layout/cycle4#1"/>
    <dgm:cxn modelId="{6A774BB2-A437-41BE-90F7-2EA3DD5EF117}" type="presParOf" srcId="{D9D3303A-16DD-4008-BA6C-B4F3029ADAE7}" destId="{DEFF1C0F-AC4E-472D-A429-16F4389C7401}" srcOrd="0" destOrd="0" presId="urn:microsoft.com/office/officeart/2005/8/layout/cycle4#1"/>
    <dgm:cxn modelId="{C6C0A1FA-D1C1-4B0E-991E-4F38A1F315A3}" type="presParOf" srcId="{DEFF1C0F-AC4E-472D-A429-16F4389C7401}" destId="{A6384E07-D49C-4238-9BE2-F7AF067133A3}" srcOrd="0" destOrd="0" presId="urn:microsoft.com/office/officeart/2005/8/layout/cycle4#1"/>
    <dgm:cxn modelId="{5DB70131-C531-47DC-A8A7-421E21C3AED3}" type="presParOf" srcId="{A6384E07-D49C-4238-9BE2-F7AF067133A3}" destId="{6B1146AF-4677-4618-83FE-FDACF2A2349F}" srcOrd="0" destOrd="0" presId="urn:microsoft.com/office/officeart/2005/8/layout/cycle4#1"/>
    <dgm:cxn modelId="{ABD5E0C2-32AE-416D-9E63-906B8C7FEE5C}" type="presParOf" srcId="{A6384E07-D49C-4238-9BE2-F7AF067133A3}" destId="{24A69547-6398-454B-B107-A7B4628B4EC7}" srcOrd="1" destOrd="0" presId="urn:microsoft.com/office/officeart/2005/8/layout/cycle4#1"/>
    <dgm:cxn modelId="{F100841A-14C8-4244-A828-DAD91FCCFF5E}" type="presParOf" srcId="{DEFF1C0F-AC4E-472D-A429-16F4389C7401}" destId="{C2713FB2-44EF-471F-8C61-5296393F1F39}" srcOrd="1" destOrd="0" presId="urn:microsoft.com/office/officeart/2005/8/layout/cycle4#1"/>
    <dgm:cxn modelId="{53E5A94C-6DD2-45B4-98BA-F30279A5997D}" type="presParOf" srcId="{C2713FB2-44EF-471F-8C61-5296393F1F39}" destId="{BF4BEF62-B56B-4A32-96C8-60D47DE192F8}" srcOrd="0" destOrd="0" presId="urn:microsoft.com/office/officeart/2005/8/layout/cycle4#1"/>
    <dgm:cxn modelId="{7ACA1D81-A38F-40E5-BFF1-4EBEBA8B69BA}" type="presParOf" srcId="{C2713FB2-44EF-471F-8C61-5296393F1F39}" destId="{D72F8DFF-9BB4-4475-9D69-A509E1878246}" srcOrd="1" destOrd="0" presId="urn:microsoft.com/office/officeart/2005/8/layout/cycle4#1"/>
    <dgm:cxn modelId="{CE7E3FCE-10B9-476A-8C61-7575F9EF0CA6}" type="presParOf" srcId="{DEFF1C0F-AC4E-472D-A429-16F4389C7401}" destId="{7F10DE1C-615C-4E00-A0CB-F8E2671B088F}" srcOrd="2" destOrd="0" presId="urn:microsoft.com/office/officeart/2005/8/layout/cycle4#1"/>
    <dgm:cxn modelId="{9E76361C-6320-41A3-B44B-64D95457E50C}" type="presParOf" srcId="{7F10DE1C-615C-4E00-A0CB-F8E2671B088F}" destId="{E697C0DD-6E33-4573-A263-A3DBBA01D18A}" srcOrd="0" destOrd="0" presId="urn:microsoft.com/office/officeart/2005/8/layout/cycle4#1"/>
    <dgm:cxn modelId="{773898B5-3BC5-4456-98FC-269057A254FC}" type="presParOf" srcId="{7F10DE1C-615C-4E00-A0CB-F8E2671B088F}" destId="{470A94F9-6243-4D3D-831B-E7B7C57E03C8}" srcOrd="1" destOrd="0" presId="urn:microsoft.com/office/officeart/2005/8/layout/cycle4#1"/>
    <dgm:cxn modelId="{240D3FA4-D734-4CAC-8169-9E6793ABB50E}" type="presParOf" srcId="{DEFF1C0F-AC4E-472D-A429-16F4389C7401}" destId="{19348ACB-1F1A-4EB1-9C44-68D1AC1EC6DE}" srcOrd="3" destOrd="0" presId="urn:microsoft.com/office/officeart/2005/8/layout/cycle4#1"/>
    <dgm:cxn modelId="{D7D7030E-B386-4E28-B1D9-01AFCD5D8F72}" type="presParOf" srcId="{19348ACB-1F1A-4EB1-9C44-68D1AC1EC6DE}" destId="{E0AC799A-52AA-437E-8D83-07AAF88E4C03}" srcOrd="0" destOrd="0" presId="urn:microsoft.com/office/officeart/2005/8/layout/cycle4#1"/>
    <dgm:cxn modelId="{080DEB97-CF7A-4263-9145-50140D0115C4}" type="presParOf" srcId="{19348ACB-1F1A-4EB1-9C44-68D1AC1EC6DE}" destId="{BCAA1D7F-0643-4C16-B206-37AA33F32952}" srcOrd="1" destOrd="0" presId="urn:microsoft.com/office/officeart/2005/8/layout/cycle4#1"/>
    <dgm:cxn modelId="{ACF4A796-D85C-4414-9DA8-1DD83BA7E6C9}" type="presParOf" srcId="{DEFF1C0F-AC4E-472D-A429-16F4389C7401}" destId="{EE9B03E9-4573-43CE-9C32-B0672AC3ABF7}" srcOrd="4" destOrd="0" presId="urn:microsoft.com/office/officeart/2005/8/layout/cycle4#1"/>
    <dgm:cxn modelId="{70A206EA-2324-4EB0-9D7F-4C3F0A58968C}" type="presParOf" srcId="{D9D3303A-16DD-4008-BA6C-B4F3029ADAE7}" destId="{9E9B39C8-00B8-4411-8355-CA0D815CE320}" srcOrd="1" destOrd="0" presId="urn:microsoft.com/office/officeart/2005/8/layout/cycle4#1"/>
    <dgm:cxn modelId="{77926E20-ABAA-4DF1-BECE-276B9DA4C3F9}" type="presParOf" srcId="{9E9B39C8-00B8-4411-8355-CA0D815CE320}" destId="{E24BEBE5-2796-47CC-82A8-B2E2DE911B7C}" srcOrd="0" destOrd="0" presId="urn:microsoft.com/office/officeart/2005/8/layout/cycle4#1"/>
    <dgm:cxn modelId="{5DB470F1-3E6C-4B96-88A1-1C6BC81B14C8}" type="presParOf" srcId="{9E9B39C8-00B8-4411-8355-CA0D815CE320}" destId="{685F72F0-0859-46A0-86DE-DCB7C2144BCD}" srcOrd="1" destOrd="0" presId="urn:microsoft.com/office/officeart/2005/8/layout/cycle4#1"/>
    <dgm:cxn modelId="{C2793859-35F0-4960-B203-C6820BFBB0DC}" type="presParOf" srcId="{9E9B39C8-00B8-4411-8355-CA0D815CE320}" destId="{C779F41C-074A-4CE8-8977-2339AF57DF74}" srcOrd="2" destOrd="0" presId="urn:microsoft.com/office/officeart/2005/8/layout/cycle4#1"/>
    <dgm:cxn modelId="{E8ABA723-3CFE-4306-8A92-BC40B74C3A3F}" type="presParOf" srcId="{9E9B39C8-00B8-4411-8355-CA0D815CE320}" destId="{5575CDCA-3F04-4FDF-9E5E-4A47B0D399EF}" srcOrd="3" destOrd="0" presId="urn:microsoft.com/office/officeart/2005/8/layout/cycle4#1"/>
    <dgm:cxn modelId="{AABFED10-124B-4A45-B677-CF6F763C1236}" type="presParOf" srcId="{9E9B39C8-00B8-4411-8355-CA0D815CE320}" destId="{64CC6D04-B14F-4E23-B3B2-851BB712F8E6}" srcOrd="4" destOrd="0" presId="urn:microsoft.com/office/officeart/2005/8/layout/cycle4#1"/>
    <dgm:cxn modelId="{588E8BF1-62FF-4CB7-AF31-1F9BB69F1E85}" type="presParOf" srcId="{D9D3303A-16DD-4008-BA6C-B4F3029ADAE7}" destId="{FEDC2AEC-AD87-4FC3-A836-0EAD3CBBF236}" srcOrd="2" destOrd="0" presId="urn:microsoft.com/office/officeart/2005/8/layout/cycle4#1"/>
    <dgm:cxn modelId="{696FB974-CBE0-40F8-941C-384119686394}" type="presParOf" srcId="{D9D3303A-16DD-4008-BA6C-B4F3029ADAE7}" destId="{43A96543-DE38-4CD0-9B1E-3141231B5F35}" srcOrd="3" destOrd="0" presId="urn:microsoft.com/office/officeart/2005/8/layout/cycle4#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cycle4#1">
  <dgm:title val=""/>
  <dgm:desc val=""/>
  <dgm:catLst>
    <dgm:cat type="relationship" pri="26000"/>
    <dgm:cat type="cycle" pri="13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CBB9CC-06A4-48A5-B812-8284C6CB2F25}" type="datetimeFigureOut">
              <a:rPr lang="el-GR" smtClean="0"/>
              <a:pPr/>
              <a:t>12/1/2021</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619F6E-AA2C-432B-9C33-D1CB0BB37E2B}" type="slidenum">
              <a:rPr lang="el-GR" smtClean="0"/>
              <a:pPr/>
              <a:t>‹#›</a:t>
            </a:fld>
            <a:endParaRPr lang="el-GR"/>
          </a:p>
        </p:txBody>
      </p:sp>
    </p:spTree>
    <p:extLst>
      <p:ext uri="{BB962C8B-B14F-4D97-AF65-F5344CB8AC3E}">
        <p14:creationId xmlns:p14="http://schemas.microsoft.com/office/powerpoint/2010/main" val="8441196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C6C7BDEE-2C49-491A-A22B-515587079B68}" type="datetimeFigureOut">
              <a:rPr lang="el-GR" smtClean="0"/>
              <a:pPr/>
              <a:t>12/1/2021</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2FE3A552-AEF6-4E52-A52F-451BD94E8C1E}" type="slidenum">
              <a:rPr lang="el-GR" smtClean="0"/>
              <a:pPr/>
              <a:t>‹#›</a:t>
            </a:fld>
            <a:endParaRPr lang="el-G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C6C7BDEE-2C49-491A-A22B-515587079B68}" type="datetimeFigureOut">
              <a:rPr lang="el-GR" smtClean="0"/>
              <a:pPr/>
              <a:t>12/1/2021</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2FE3A552-AEF6-4E52-A52F-451BD94E8C1E}" type="slidenum">
              <a:rPr lang="el-GR" smtClean="0"/>
              <a:pPr/>
              <a:t>‹#›</a:t>
            </a:fld>
            <a:endParaRPr lang="el-G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C6C7BDEE-2C49-491A-A22B-515587079B68}" type="datetimeFigureOut">
              <a:rPr lang="el-GR" smtClean="0"/>
              <a:pPr/>
              <a:t>12/1/2021</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2FE3A552-AEF6-4E52-A52F-451BD94E8C1E}" type="slidenum">
              <a:rPr lang="el-GR" smtClean="0"/>
              <a:pPr/>
              <a:t>‹#›</a:t>
            </a:fld>
            <a:endParaRPr lang="el-G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C6C7BDEE-2C49-491A-A22B-515587079B68}" type="datetimeFigureOut">
              <a:rPr lang="el-GR" smtClean="0"/>
              <a:pPr/>
              <a:t>12/1/2021</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2FE3A552-AEF6-4E52-A52F-451BD94E8C1E}" type="slidenum">
              <a:rPr lang="el-GR" smtClean="0"/>
              <a:pPr/>
              <a:t>‹#›</a:t>
            </a:fld>
            <a:endParaRPr lang="el-G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C6C7BDEE-2C49-491A-A22B-515587079B68}" type="datetimeFigureOut">
              <a:rPr lang="el-GR" smtClean="0"/>
              <a:pPr/>
              <a:t>12/1/2021</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2FE3A552-AEF6-4E52-A52F-451BD94E8C1E}" type="slidenum">
              <a:rPr lang="el-GR" smtClean="0"/>
              <a:pPr/>
              <a:t>‹#›</a:t>
            </a:fld>
            <a:endParaRPr lang="el-G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C6C7BDEE-2C49-491A-A22B-515587079B68}" type="datetimeFigureOut">
              <a:rPr lang="el-GR" smtClean="0"/>
              <a:pPr/>
              <a:t>12/1/2021</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2FE3A552-AEF6-4E52-A52F-451BD94E8C1E}" type="slidenum">
              <a:rPr lang="el-GR" smtClean="0"/>
              <a:pPr/>
              <a:t>‹#›</a:t>
            </a:fld>
            <a:endParaRPr lang="el-G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C6C7BDEE-2C49-491A-A22B-515587079B68}" type="datetimeFigureOut">
              <a:rPr lang="el-GR" smtClean="0"/>
              <a:pPr/>
              <a:t>12/1/2021</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2FE3A552-AEF6-4E52-A52F-451BD94E8C1E}" type="slidenum">
              <a:rPr lang="el-GR" smtClean="0"/>
              <a:pPr/>
              <a:t>‹#›</a:t>
            </a:fld>
            <a:endParaRPr lang="el-G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C6C7BDEE-2C49-491A-A22B-515587079B68}" type="datetimeFigureOut">
              <a:rPr lang="el-GR" smtClean="0"/>
              <a:pPr/>
              <a:t>12/1/2021</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2FE3A552-AEF6-4E52-A52F-451BD94E8C1E}" type="slidenum">
              <a:rPr lang="el-GR" smtClean="0"/>
              <a:pPr/>
              <a:t>‹#›</a:t>
            </a:fld>
            <a:endParaRPr lang="el-G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C6C7BDEE-2C49-491A-A22B-515587079B68}" type="datetimeFigureOut">
              <a:rPr lang="el-GR" smtClean="0"/>
              <a:pPr/>
              <a:t>12/1/2021</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2FE3A552-AEF6-4E52-A52F-451BD94E8C1E}" type="slidenum">
              <a:rPr lang="el-GR" smtClean="0"/>
              <a:pPr/>
              <a:t>‹#›</a:t>
            </a:fld>
            <a:endParaRPr lang="el-G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C6C7BDEE-2C49-491A-A22B-515587079B68}" type="datetimeFigureOut">
              <a:rPr lang="el-GR" smtClean="0"/>
              <a:pPr/>
              <a:t>12/1/2021</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2FE3A552-AEF6-4E52-A52F-451BD94E8C1E}" type="slidenum">
              <a:rPr lang="el-GR" smtClean="0"/>
              <a:pPr/>
              <a:t>‹#›</a:t>
            </a:fld>
            <a:endParaRPr lang="el-G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C6C7BDEE-2C49-491A-A22B-515587079B68}" type="datetimeFigureOut">
              <a:rPr lang="el-GR" smtClean="0"/>
              <a:pPr/>
              <a:t>12/1/2021</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2FE3A552-AEF6-4E52-A52F-451BD94E8C1E}" type="slidenum">
              <a:rPr lang="el-GR" smtClean="0"/>
              <a:pPr/>
              <a:t>‹#›</a:t>
            </a:fld>
            <a:endParaRPr lang="el-G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C7BDEE-2C49-491A-A22B-515587079B68}" type="datetimeFigureOut">
              <a:rPr lang="el-GR" smtClean="0"/>
              <a:pPr/>
              <a:t>12/1/2021</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E3A552-AEF6-4E52-A52F-451BD94E8C1E}"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4294967295"/>
          </p:nvPr>
        </p:nvSpPr>
        <p:spPr>
          <a:xfrm>
            <a:off x="-35480" y="260648"/>
            <a:ext cx="8229600" cy="5937523"/>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a:buNone/>
            </a:pPr>
            <a:r>
              <a:rPr lang="el-GR" dirty="0" smtClean="0"/>
              <a:t>   	</a:t>
            </a:r>
          </a:p>
          <a:p>
            <a:pPr>
              <a:buNone/>
            </a:pPr>
            <a:r>
              <a:rPr lang="el-GR" dirty="0" smtClean="0"/>
              <a:t>   </a:t>
            </a:r>
            <a:endParaRPr lang="el-GR" sz="2400" dirty="0" smtClean="0"/>
          </a:p>
          <a:p>
            <a:pPr>
              <a:buNone/>
            </a:pPr>
            <a:r>
              <a:rPr lang="el-GR" dirty="0"/>
              <a:t> </a:t>
            </a:r>
            <a:r>
              <a:rPr lang="el-GR" dirty="0" smtClean="0"/>
              <a:t>  </a:t>
            </a:r>
            <a:r>
              <a:rPr lang="en-US" b="1" dirty="0" smtClean="0"/>
              <a:t> </a:t>
            </a:r>
            <a:r>
              <a:rPr lang="el-GR" b="1" dirty="0" smtClean="0"/>
              <a:t>ΔΙΑΠΟΛΙΤΙΣΜΙΚΗ ΗΓΕΣΙΑ </a:t>
            </a:r>
            <a:r>
              <a:rPr lang="el-GR" b="1" dirty="0" smtClean="0"/>
              <a:t>ΚΑΙ ΣΥΝΑΙΣΘΗΜΑΤΙΚΗ </a:t>
            </a:r>
            <a:r>
              <a:rPr lang="el-GR" b="1" dirty="0" smtClean="0"/>
              <a:t>ΝΟΗΜΟΣΥΝΗ</a:t>
            </a:r>
            <a:endParaRPr lang="el-GR" b="1" dirty="0"/>
          </a:p>
          <a:p>
            <a:pPr>
              <a:buNone/>
            </a:pPr>
            <a:endParaRPr lang="el-GR" b="1" dirty="0" smtClean="0"/>
          </a:p>
          <a:p>
            <a:pPr>
              <a:buNone/>
            </a:pPr>
            <a:endParaRPr lang="el-GR" b="1" dirty="0"/>
          </a:p>
          <a:p>
            <a:pPr>
              <a:buNone/>
            </a:pPr>
            <a:endParaRPr lang="el-GR" b="1" dirty="0" smtClean="0"/>
          </a:p>
          <a:p>
            <a:pPr>
              <a:buNone/>
            </a:pPr>
            <a:r>
              <a:rPr lang="el-GR" b="1" dirty="0" smtClean="0"/>
              <a:t>Διαπολιτισμική Διοίκηση</a:t>
            </a:r>
          </a:p>
          <a:p>
            <a:pPr>
              <a:buNone/>
            </a:pPr>
            <a:r>
              <a:rPr lang="el-GR" b="1" dirty="0" smtClean="0"/>
              <a:t>Ευγενία </a:t>
            </a:r>
            <a:r>
              <a:rPr lang="el-GR" b="1" smtClean="0"/>
              <a:t>Μπιτσάνη</a:t>
            </a:r>
            <a:endParaRPr lang="el-GR" b="1" dirty="0" smtClean="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lstStyle/>
          <a:p>
            <a:r>
              <a:rPr lang="el-GR" dirty="0" smtClean="0"/>
              <a:t>ΕΞΕΛΙΞΗ ΤΗΣ ΗΓΕΣΙΑΣ </a:t>
            </a:r>
            <a:endParaRPr lang="el-GR" dirty="0"/>
          </a:p>
        </p:txBody>
      </p:sp>
      <p:graphicFrame>
        <p:nvGraphicFramePr>
          <p:cNvPr id="5" name="4 - Θέση περιεχομένου"/>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778098"/>
          </a:xfrm>
        </p:spPr>
        <p:style>
          <a:lnRef idx="1">
            <a:schemeClr val="accent2"/>
          </a:lnRef>
          <a:fillRef idx="3">
            <a:schemeClr val="accent2"/>
          </a:fillRef>
          <a:effectRef idx="2">
            <a:schemeClr val="accent2"/>
          </a:effectRef>
          <a:fontRef idx="minor">
            <a:schemeClr val="lt1"/>
          </a:fontRef>
        </p:style>
        <p:txBody>
          <a:bodyPr/>
          <a:lstStyle/>
          <a:p>
            <a:r>
              <a:rPr lang="el-GR" dirty="0" smtClean="0"/>
              <a:t>ΚΛΑΣΙΚΕΣ ΘΕΩΡΙΕΣ  ΗΓΕΣΙΑΣ</a:t>
            </a:r>
            <a:endParaRPr lang="el-GR" dirty="0"/>
          </a:p>
        </p:txBody>
      </p:sp>
      <p:graphicFrame>
        <p:nvGraphicFramePr>
          <p:cNvPr id="4" name="3 - Θέση περιεχομένου"/>
          <p:cNvGraphicFramePr>
            <a:graphicFrameLocks noGrp="1"/>
          </p:cNvGraphicFramePr>
          <p:nvPr>
            <p:ph idx="1"/>
          </p:nvPr>
        </p:nvGraphicFramePr>
        <p:xfrm>
          <a:off x="457200" y="1052737"/>
          <a:ext cx="8229600" cy="5569447"/>
        </p:xfrm>
        <a:graphic>
          <a:graphicData uri="http://schemas.openxmlformats.org/drawingml/2006/table">
            <a:tbl>
              <a:tblPr firstRow="1" bandRow="1">
                <a:tableStyleId>{5C22544A-7EE6-4342-B048-85BDC9FD1C3A}</a:tableStyleId>
              </a:tblPr>
              <a:tblGrid>
                <a:gridCol w="3394720"/>
                <a:gridCol w="4834880"/>
              </a:tblGrid>
              <a:tr h="460026">
                <a:tc>
                  <a:txBody>
                    <a:bodyPr/>
                    <a:lstStyle/>
                    <a:p>
                      <a:r>
                        <a:rPr lang="el-GR" sz="2400" dirty="0" smtClean="0"/>
                        <a:t>ΠΡΟΣΕΓΓΙΣΗ:</a:t>
                      </a:r>
                      <a:endParaRPr lang="el-GR"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2400" dirty="0" smtClean="0"/>
                        <a:t>ΕΡΩΤΗΜΑ:</a:t>
                      </a:r>
                      <a:endParaRPr lang="el-GR"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69558">
                <a:tc>
                  <a:txBody>
                    <a:bodyPr/>
                    <a:lstStyle/>
                    <a:p>
                      <a:r>
                        <a:rPr lang="el-GR" sz="2400" dirty="0" smtClean="0"/>
                        <a:t>1. Των χαρακτηριστικών γνωρισμάτων</a:t>
                      </a:r>
                      <a:endParaRPr lang="el-GR"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2400" dirty="0" smtClean="0"/>
                        <a:t>Τι χαρακτηρίζει τον ηγέτη;</a:t>
                      </a:r>
                      <a:endParaRPr lang="el-GR"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14631">
                <a:tc>
                  <a:txBody>
                    <a:bodyPr/>
                    <a:lstStyle/>
                    <a:p>
                      <a:r>
                        <a:rPr lang="el-GR" sz="2400" dirty="0" smtClean="0"/>
                        <a:t>2. Της συμπεριφοράς</a:t>
                      </a:r>
                      <a:endParaRPr lang="el-GR"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2400" dirty="0" smtClean="0"/>
                        <a:t>Πως συμπεριφέρεται ο ηγέτης;</a:t>
                      </a:r>
                      <a:endParaRPr lang="el-GR"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10693">
                <a:tc>
                  <a:txBody>
                    <a:bodyPr/>
                    <a:lstStyle/>
                    <a:p>
                      <a:r>
                        <a:rPr lang="el-GR" sz="2400" dirty="0" smtClean="0"/>
                        <a:t>3. Των ενδεχομενικών καταστάσεων</a:t>
                      </a:r>
                      <a:endParaRPr lang="el-GR"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2400" dirty="0" smtClean="0"/>
                        <a:t>Ποια είναι η πιο αποτελεσματική</a:t>
                      </a:r>
                      <a:r>
                        <a:rPr lang="el-GR" sz="2400" baseline="0" dirty="0" smtClean="0"/>
                        <a:t> συμπεριφορά στο πλαίσιο μιας δεδομένης κατάστασης;</a:t>
                      </a:r>
                      <a:endParaRPr lang="el-GR"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50447">
                <a:tc>
                  <a:txBody>
                    <a:bodyPr/>
                    <a:lstStyle/>
                    <a:p>
                      <a:r>
                        <a:rPr lang="el-GR" sz="2400" dirty="0" smtClean="0"/>
                        <a:t>4.  Των σχέσεων</a:t>
                      </a:r>
                      <a:endParaRPr lang="el-GR"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2400" dirty="0" smtClean="0"/>
                        <a:t>Ποια</a:t>
                      </a:r>
                      <a:r>
                        <a:rPr lang="el-GR" sz="2400" baseline="0" dirty="0" smtClean="0"/>
                        <a:t> </a:t>
                      </a:r>
                      <a:r>
                        <a:rPr lang="el-GR" sz="2400" dirty="0" smtClean="0"/>
                        <a:t>η σχέση  μεταξύ ηγέτη και μέλους της ομάδας;</a:t>
                      </a:r>
                      <a:endParaRPr lang="el-GR"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64092">
                <a:tc>
                  <a:txBody>
                    <a:bodyPr/>
                    <a:lstStyle/>
                    <a:p>
                      <a:r>
                        <a:rPr lang="el-GR" sz="2400" dirty="0" smtClean="0"/>
                        <a:t>5. Της</a:t>
                      </a:r>
                      <a:r>
                        <a:rPr lang="el-GR" sz="2400" baseline="0" dirty="0" smtClean="0"/>
                        <a:t> νέας ηγεσίας</a:t>
                      </a:r>
                      <a:endParaRPr lang="el-GR"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2400" dirty="0" smtClean="0"/>
                        <a:t>Πως ο ηγέτης θα γίνει το</a:t>
                      </a:r>
                      <a:r>
                        <a:rPr lang="el-GR" sz="2400" baseline="0" dirty="0" smtClean="0"/>
                        <a:t> βασικό εργαλείο για τον μετασχηματισμό μιας οργάνωσης;</a:t>
                      </a:r>
                      <a:endParaRPr lang="el-GR"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lstStyle/>
          <a:p>
            <a:r>
              <a:rPr lang="el-GR" dirty="0" smtClean="0"/>
              <a:t>ΜΑΝΑΤΖΜΕΝΤ ΚΑΙ ΗΓΕΣΙΑ</a:t>
            </a:r>
            <a:endParaRPr lang="el-GR" dirty="0"/>
          </a:p>
        </p:txBody>
      </p:sp>
      <p:graphicFrame>
        <p:nvGraphicFramePr>
          <p:cNvPr id="4" name="3 - Θέση περιεχομένου"/>
          <p:cNvGraphicFramePr>
            <a:graphicFrameLocks noGrp="1"/>
          </p:cNvGraphicFramePr>
          <p:nvPr>
            <p:ph idx="1"/>
          </p:nvPr>
        </p:nvGraphicFramePr>
        <p:xfrm>
          <a:off x="467544" y="1700807"/>
          <a:ext cx="8253944" cy="4564988"/>
        </p:xfrm>
        <a:graphic>
          <a:graphicData uri="http://schemas.openxmlformats.org/drawingml/2006/table">
            <a:tbl>
              <a:tblPr firstRow="1" bandRow="1">
                <a:tableStyleId>{21E4AEA4-8DFA-4A89-87EB-49C32662AFE0}</a:tableStyleId>
              </a:tblPr>
              <a:tblGrid>
                <a:gridCol w="2057400"/>
                <a:gridCol w="2057400"/>
                <a:gridCol w="2057400"/>
                <a:gridCol w="2081744"/>
              </a:tblGrid>
              <a:tr h="431830">
                <a:tc>
                  <a:txBody>
                    <a:bodyPr/>
                    <a:lstStyle/>
                    <a:p>
                      <a:endParaRPr lang="el-GR" dirty="0"/>
                    </a:p>
                  </a:txBody>
                  <a:tcPr>
                    <a:lnB w="12700" cap="flat" cmpd="sng" algn="ctr">
                      <a:solidFill>
                        <a:schemeClr val="tx1"/>
                      </a:solidFill>
                      <a:prstDash val="solid"/>
                      <a:round/>
                      <a:headEnd type="none" w="med" len="med"/>
                      <a:tailEnd type="none" w="med" len="med"/>
                    </a:lnB>
                  </a:tcPr>
                </a:tc>
                <a:tc>
                  <a:txBody>
                    <a:bodyPr/>
                    <a:lstStyle/>
                    <a:p>
                      <a:endParaRPr lang="el-GR" dirty="0"/>
                    </a:p>
                  </a:txBody>
                  <a:tcPr>
                    <a:lnB w="12700" cap="flat" cmpd="sng" algn="ctr">
                      <a:solidFill>
                        <a:schemeClr val="tx1"/>
                      </a:solidFill>
                      <a:prstDash val="solid"/>
                      <a:round/>
                      <a:headEnd type="none" w="med" len="med"/>
                      <a:tailEnd type="none" w="med" len="med"/>
                    </a:lnB>
                  </a:tcPr>
                </a:tc>
                <a:tc>
                  <a:txBody>
                    <a:bodyPr/>
                    <a:lstStyle/>
                    <a:p>
                      <a:endParaRPr lang="el-GR" sz="2800" dirty="0"/>
                    </a:p>
                  </a:txBody>
                  <a:tcPr>
                    <a:lnB w="12700" cap="flat" cmpd="sng" algn="ctr">
                      <a:solidFill>
                        <a:schemeClr val="tx1"/>
                      </a:solidFill>
                      <a:prstDash val="solid"/>
                      <a:round/>
                      <a:headEnd type="none" w="med" len="med"/>
                      <a:tailEnd type="none" w="med" len="med"/>
                    </a:lnB>
                  </a:tcPr>
                </a:tc>
                <a:tc>
                  <a:txBody>
                    <a:bodyPr/>
                    <a:lstStyle/>
                    <a:p>
                      <a:endParaRPr lang="el-GR" dirty="0"/>
                    </a:p>
                  </a:txBody>
                  <a:tcPr>
                    <a:lnB w="12700" cap="flat" cmpd="sng" algn="ctr">
                      <a:solidFill>
                        <a:schemeClr val="tx1"/>
                      </a:solidFill>
                      <a:prstDash val="solid"/>
                      <a:round/>
                      <a:headEnd type="none" w="med" len="med"/>
                      <a:tailEnd type="none" w="med" len="med"/>
                    </a:lnB>
                  </a:tcPr>
                </a:tc>
              </a:tr>
              <a:tr h="786154">
                <a:tc rowSpan="2" gridSpan="2">
                  <a:txBody>
                    <a:bodyPr/>
                    <a:lstStyle/>
                    <a:p>
                      <a:endParaRPr lang="el-G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rowSpan="2" hMerge="1">
                  <a:txBody>
                    <a:bodyPr/>
                    <a:lstStyle/>
                    <a:p>
                      <a:endParaRPr lang="el-GR" dirty="0"/>
                    </a:p>
                  </a:txBody>
                  <a:tcPr/>
                </a:tc>
                <a:tc gridSpan="2">
                  <a:txBody>
                    <a:bodyPr/>
                    <a:lstStyle/>
                    <a:p>
                      <a:pPr algn="ctr"/>
                      <a:r>
                        <a:rPr lang="el-GR" sz="2400" dirty="0" smtClean="0"/>
                        <a:t>ΗΓΕΤΗΣ</a:t>
                      </a:r>
                      <a:endParaRPr lang="el-GR"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hMerge="1">
                  <a:txBody>
                    <a:bodyPr/>
                    <a:lstStyle/>
                    <a:p>
                      <a:endParaRPr lang="el-GR" dirty="0"/>
                    </a:p>
                  </a:txBody>
                  <a:tcPr/>
                </a:tc>
              </a:tr>
              <a:tr h="786154">
                <a:tc gridSpan="2" vMerge="1">
                  <a:txBody>
                    <a:bodyPr/>
                    <a:lstStyle/>
                    <a:p>
                      <a:endParaRPr lang="el-GR"/>
                    </a:p>
                  </a:txBody>
                  <a:tcPr/>
                </a:tc>
                <a:tc hMerge="1" vMerge="1">
                  <a:txBody>
                    <a:bodyPr/>
                    <a:lstStyle/>
                    <a:p>
                      <a:endParaRPr lang="el-GR" dirty="0"/>
                    </a:p>
                  </a:txBody>
                  <a:tcPr/>
                </a:tc>
                <a:tc>
                  <a:txBody>
                    <a:bodyPr/>
                    <a:lstStyle/>
                    <a:p>
                      <a:r>
                        <a:rPr lang="el-GR" sz="2400" dirty="0" smtClean="0"/>
                        <a:t>ΝΑΙ</a:t>
                      </a:r>
                      <a:endParaRPr lang="el-GR" sz="2400" dirty="0">
                        <a:solidFill>
                          <a:srgbClr val="00B05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r>
                        <a:rPr lang="el-GR" sz="2400" dirty="0" smtClean="0"/>
                        <a:t>ΟΧΙ</a:t>
                      </a:r>
                      <a:endParaRPr lang="el-GR" sz="2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r>
              <a:tr h="1158281">
                <a:tc rowSpan="2">
                  <a:txBody>
                    <a:bodyPr/>
                    <a:lstStyle/>
                    <a:p>
                      <a:pPr algn="ctr"/>
                      <a:r>
                        <a:rPr lang="el-GR" sz="2400" dirty="0" smtClean="0"/>
                        <a:t>ΜΑΝΑΤΖΕΡ</a:t>
                      </a:r>
                      <a:endParaRPr lang="el-GR"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r>
                        <a:rPr lang="el-GR" sz="2400" dirty="0" smtClean="0"/>
                        <a:t>ΝΑΙ</a:t>
                      </a:r>
                      <a:endParaRPr lang="el-GR" sz="2400" dirty="0">
                        <a:solidFill>
                          <a:srgbClr val="00B05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r>
                        <a:rPr lang="el-GR" sz="2400" dirty="0" smtClean="0"/>
                        <a:t>ΙΔΑΝΙΚΟΣ ΗΓΕΤΗΣ</a:t>
                      </a:r>
                      <a:endParaRPr lang="el-GR" sz="2400" dirty="0">
                        <a:solidFill>
                          <a:srgbClr val="00B05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r>
                        <a:rPr lang="el-GR" sz="2400" dirty="0" smtClean="0"/>
                        <a:t>ΔΙΑΧΕΙΡΙΣΤΗΣ</a:t>
                      </a:r>
                      <a:endParaRPr lang="el-GR"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r>
              <a:tr h="1316239">
                <a:tc vMerge="1">
                  <a:txBody>
                    <a:bodyPr/>
                    <a:lstStyle/>
                    <a:p>
                      <a:endParaRPr lang="el-GR" dirty="0"/>
                    </a:p>
                  </a:txBody>
                  <a:tcPr/>
                </a:tc>
                <a:tc>
                  <a:txBody>
                    <a:bodyPr/>
                    <a:lstStyle/>
                    <a:p>
                      <a:r>
                        <a:rPr lang="el-GR" sz="2400" dirty="0" smtClean="0"/>
                        <a:t>ΟΧΙ</a:t>
                      </a:r>
                      <a:endParaRPr lang="el-GR" sz="2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r>
                        <a:rPr lang="el-GR" sz="2400" dirty="0" smtClean="0"/>
                        <a:t>ΟΡΑΜΑΤΙΣΤΗΣ</a:t>
                      </a:r>
                      <a:endParaRPr lang="el-GR"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r>
                        <a:rPr lang="el-GR" sz="2400" dirty="0" smtClean="0"/>
                        <a:t>ΑΝΙΚΑΝΟΣ </a:t>
                      </a:r>
                      <a:r>
                        <a:rPr lang="el-GR" sz="2200" dirty="0" smtClean="0"/>
                        <a:t>ΠΡΟΙΣΤΑΜΕΝΟΣ</a:t>
                      </a:r>
                      <a:endParaRPr lang="el-GR" sz="22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r>
            </a:tbl>
          </a:graphicData>
        </a:graphic>
      </p:graphicFrame>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lstStyle/>
          <a:p>
            <a:r>
              <a:rPr lang="el-GR" dirty="0" smtClean="0"/>
              <a:t>ΜΑΝΑΤΖΜΕΝΤ ΚΑΙ ΗΓΕΣΙΑ</a:t>
            </a:r>
            <a:endParaRPr lang="el-GR" dirty="0"/>
          </a:p>
        </p:txBody>
      </p:sp>
      <p:graphicFrame>
        <p:nvGraphicFramePr>
          <p:cNvPr id="4" name="3 - Θέση περιεχομένου"/>
          <p:cNvGraphicFramePr>
            <a:graphicFrameLocks noGrp="1"/>
          </p:cNvGraphicFramePr>
          <p:nvPr>
            <p:ph idx="1"/>
          </p:nvPr>
        </p:nvGraphicFramePr>
        <p:xfrm>
          <a:off x="457200" y="1600200"/>
          <a:ext cx="8229600" cy="45651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346050"/>
          </a:xfrm>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el-GR" dirty="0" smtClean="0"/>
              <a:t>ΔΙΑΦΟΡΕΣ  </a:t>
            </a:r>
            <a:endParaRPr lang="el-GR" dirty="0"/>
          </a:p>
        </p:txBody>
      </p:sp>
      <p:graphicFrame>
        <p:nvGraphicFramePr>
          <p:cNvPr id="4" name="3 - Θέση περιεχομένου"/>
          <p:cNvGraphicFramePr>
            <a:graphicFrameLocks noGrp="1"/>
          </p:cNvGraphicFramePr>
          <p:nvPr>
            <p:ph idx="1"/>
          </p:nvPr>
        </p:nvGraphicFramePr>
        <p:xfrm>
          <a:off x="251520" y="665872"/>
          <a:ext cx="8640960" cy="5931477"/>
        </p:xfrm>
        <a:graphic>
          <a:graphicData uri="http://schemas.openxmlformats.org/drawingml/2006/table">
            <a:tbl>
              <a:tblPr firstRow="1" bandRow="1">
                <a:tableStyleId>{5C22544A-7EE6-4342-B048-85BDC9FD1C3A}</a:tableStyleId>
              </a:tblPr>
              <a:tblGrid>
                <a:gridCol w="4320480"/>
                <a:gridCol w="4320480"/>
              </a:tblGrid>
              <a:tr h="450344">
                <a:tc>
                  <a:txBody>
                    <a:bodyPr/>
                    <a:lstStyle/>
                    <a:p>
                      <a:pPr algn="ctr">
                        <a:spcAft>
                          <a:spcPts val="0"/>
                        </a:spcAft>
                      </a:pPr>
                      <a:r>
                        <a:rPr lang="el-GR" sz="2000" b="1" dirty="0">
                          <a:solidFill>
                            <a:srgbClr val="000000"/>
                          </a:solidFill>
                          <a:latin typeface="Calibri"/>
                          <a:ea typeface="Times New Roman"/>
                          <a:cs typeface="Calibri"/>
                        </a:rPr>
                        <a:t>ΜΑΝΑΤΖΕΡ</a:t>
                      </a:r>
                      <a:endParaRPr lang="el-GR" sz="2000" dirty="0">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l-GR" sz="2000" b="1" dirty="0">
                          <a:solidFill>
                            <a:srgbClr val="000000"/>
                          </a:solidFill>
                          <a:latin typeface="Calibri"/>
                          <a:ea typeface="Times New Roman"/>
                          <a:cs typeface="Calibri"/>
                        </a:rPr>
                        <a:t>ΗΓΕΤΗΣ</a:t>
                      </a:r>
                      <a:endParaRPr lang="el-GR" sz="2000" dirty="0">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0344">
                <a:tc>
                  <a:txBody>
                    <a:bodyPr/>
                    <a:lstStyle/>
                    <a:p>
                      <a:pPr>
                        <a:spcAft>
                          <a:spcPts val="0"/>
                        </a:spcAft>
                      </a:pPr>
                      <a:r>
                        <a:rPr lang="el-GR" sz="2000" dirty="0">
                          <a:solidFill>
                            <a:srgbClr val="000000"/>
                          </a:solidFill>
                          <a:latin typeface="Calibri"/>
                          <a:ea typeface="Times New Roman"/>
                          <a:cs typeface="Calibri"/>
                        </a:rPr>
                        <a:t>● Διορίζεται</a:t>
                      </a:r>
                      <a:endParaRPr lang="el-GR" sz="20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l-GR" sz="2000" dirty="0">
                          <a:solidFill>
                            <a:srgbClr val="000000"/>
                          </a:solidFill>
                          <a:latin typeface="Calibri"/>
                          <a:ea typeface="Times New Roman"/>
                          <a:cs typeface="Calibri"/>
                        </a:rPr>
                        <a:t>● Αναδεικνύεται</a:t>
                      </a:r>
                      <a:endParaRPr lang="el-GR" sz="20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0119">
                <a:tc>
                  <a:txBody>
                    <a:bodyPr/>
                    <a:lstStyle/>
                    <a:p>
                      <a:pPr>
                        <a:spcAft>
                          <a:spcPts val="0"/>
                        </a:spcAft>
                      </a:pPr>
                      <a:r>
                        <a:rPr lang="el-GR" sz="2000" dirty="0">
                          <a:solidFill>
                            <a:srgbClr val="000000"/>
                          </a:solidFill>
                          <a:latin typeface="Calibri"/>
                          <a:ea typeface="Times New Roman"/>
                          <a:cs typeface="Calibri"/>
                        </a:rPr>
                        <a:t>● Χρησιμοποιεί νόμιμη -" δοτή" δύναμη </a:t>
                      </a:r>
                      <a:endParaRPr lang="el-GR" sz="20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l-GR" sz="2000" dirty="0">
                          <a:solidFill>
                            <a:srgbClr val="000000"/>
                          </a:solidFill>
                          <a:latin typeface="Calibri"/>
                          <a:ea typeface="Times New Roman"/>
                          <a:cs typeface="Calibri"/>
                        </a:rPr>
                        <a:t>● Χρησιμοποιεί προσωπική δύναμη</a:t>
                      </a:r>
                      <a:endParaRPr lang="el-GR" sz="20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57093">
                <a:tc>
                  <a:txBody>
                    <a:bodyPr/>
                    <a:lstStyle/>
                    <a:p>
                      <a:pPr>
                        <a:spcAft>
                          <a:spcPts val="0"/>
                        </a:spcAft>
                      </a:pPr>
                      <a:r>
                        <a:rPr lang="el-GR" sz="2000" dirty="0">
                          <a:solidFill>
                            <a:srgbClr val="000000"/>
                          </a:solidFill>
                          <a:latin typeface="Calibri"/>
                          <a:ea typeface="Times New Roman"/>
                          <a:cs typeface="Calibri"/>
                        </a:rPr>
                        <a:t>● Δίνει οδηγίες - εντολές, ανταμοιβές - τιμωρίες</a:t>
                      </a:r>
                      <a:endParaRPr lang="el-GR" sz="20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l-GR" sz="2000" dirty="0">
                          <a:solidFill>
                            <a:srgbClr val="000000"/>
                          </a:solidFill>
                          <a:latin typeface="Calibri"/>
                          <a:ea typeface="Times New Roman"/>
                          <a:cs typeface="Calibri"/>
                        </a:rPr>
                        <a:t>● Περνά όραμα, εμπνέει, πείθει, κινητοποιεί μέσω ιδανικών, αξιών</a:t>
                      </a:r>
                      <a:endParaRPr lang="el-GR" sz="20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0344">
                <a:tc>
                  <a:txBody>
                    <a:bodyPr/>
                    <a:lstStyle/>
                    <a:p>
                      <a:pPr>
                        <a:spcAft>
                          <a:spcPts val="0"/>
                        </a:spcAft>
                      </a:pPr>
                      <a:r>
                        <a:rPr lang="el-GR" sz="2000" dirty="0">
                          <a:solidFill>
                            <a:srgbClr val="000000"/>
                          </a:solidFill>
                          <a:latin typeface="Calibri"/>
                          <a:ea typeface="Times New Roman"/>
                          <a:cs typeface="Calibri"/>
                        </a:rPr>
                        <a:t>● Ελέγχει</a:t>
                      </a:r>
                      <a:endParaRPr lang="el-GR" sz="20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l-GR" sz="2000" dirty="0">
                          <a:solidFill>
                            <a:srgbClr val="000000"/>
                          </a:solidFill>
                          <a:latin typeface="Calibri"/>
                          <a:ea typeface="Times New Roman"/>
                          <a:cs typeface="Calibri"/>
                        </a:rPr>
                        <a:t>● Κερδίζει εμπιστοσύνη, ενδυναμώνει</a:t>
                      </a:r>
                      <a:endParaRPr lang="el-GR" sz="20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72726">
                <a:tc>
                  <a:txBody>
                    <a:bodyPr/>
                    <a:lstStyle/>
                    <a:p>
                      <a:pPr>
                        <a:spcAft>
                          <a:spcPts val="0"/>
                        </a:spcAft>
                      </a:pPr>
                      <a:r>
                        <a:rPr lang="el-GR" sz="2000" dirty="0">
                          <a:solidFill>
                            <a:srgbClr val="000000"/>
                          </a:solidFill>
                          <a:latin typeface="Calibri"/>
                          <a:ea typeface="Times New Roman"/>
                          <a:cs typeface="Calibri"/>
                        </a:rPr>
                        <a:t>● Δίνει έμφαση στις διαδικασίες, στα συστήματα και στη λογική</a:t>
                      </a:r>
                      <a:endParaRPr lang="el-GR" sz="20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l-GR" sz="2000" dirty="0">
                          <a:solidFill>
                            <a:srgbClr val="000000"/>
                          </a:solidFill>
                          <a:latin typeface="Calibri"/>
                          <a:ea typeface="Times New Roman"/>
                          <a:cs typeface="Calibri"/>
                        </a:rPr>
                        <a:t>● Δίνει έμφαση στους ανθρώπους, τα συναισθήματα, την καρδιά, τη διαίσθηση</a:t>
                      </a:r>
                      <a:endParaRPr lang="el-GR" sz="20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8484">
                <a:tc>
                  <a:txBody>
                    <a:bodyPr/>
                    <a:lstStyle/>
                    <a:p>
                      <a:pPr>
                        <a:spcAft>
                          <a:spcPts val="0"/>
                        </a:spcAft>
                      </a:pPr>
                      <a:r>
                        <a:rPr lang="el-GR" sz="2000" dirty="0">
                          <a:solidFill>
                            <a:srgbClr val="000000"/>
                          </a:solidFill>
                          <a:latin typeface="Calibri"/>
                          <a:ea typeface="Times New Roman"/>
                          <a:cs typeface="Calibri"/>
                        </a:rPr>
                        <a:t>● Κινείται σε προκαθορισμένα πλαίσια</a:t>
                      </a:r>
                      <a:endParaRPr lang="el-GR" sz="20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l-GR" sz="2000" dirty="0">
                          <a:solidFill>
                            <a:srgbClr val="000000"/>
                          </a:solidFill>
                          <a:latin typeface="Calibri"/>
                          <a:ea typeface="Times New Roman"/>
                          <a:cs typeface="Calibri"/>
                        </a:rPr>
                        <a:t>● Ανοίγει ορίζοντες, διευρύνει τα πλαίσια</a:t>
                      </a:r>
                      <a:endParaRPr lang="el-GR" sz="20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0344">
                <a:tc>
                  <a:txBody>
                    <a:bodyPr/>
                    <a:lstStyle/>
                    <a:p>
                      <a:pPr>
                        <a:spcAft>
                          <a:spcPts val="0"/>
                        </a:spcAft>
                      </a:pPr>
                      <a:r>
                        <a:rPr lang="el-GR" sz="2000" dirty="0">
                          <a:solidFill>
                            <a:srgbClr val="000000"/>
                          </a:solidFill>
                          <a:latin typeface="Calibri"/>
                          <a:ea typeface="Times New Roman"/>
                          <a:cs typeface="Calibri"/>
                        </a:rPr>
                        <a:t>● Ενδιαφέρεται κυρίως για το "πως"</a:t>
                      </a:r>
                      <a:endParaRPr lang="el-GR" sz="20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l-GR" sz="2000" dirty="0">
                          <a:solidFill>
                            <a:srgbClr val="000000"/>
                          </a:solidFill>
                          <a:latin typeface="Calibri"/>
                          <a:ea typeface="Times New Roman"/>
                          <a:cs typeface="Calibri"/>
                        </a:rPr>
                        <a:t>● Ενδιαφέρεται κυρίως για το "γιατί"</a:t>
                      </a:r>
                      <a:endParaRPr lang="el-GR" sz="20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0344">
                <a:tc>
                  <a:txBody>
                    <a:bodyPr/>
                    <a:lstStyle/>
                    <a:p>
                      <a:pPr>
                        <a:spcAft>
                          <a:spcPts val="0"/>
                        </a:spcAft>
                      </a:pPr>
                      <a:r>
                        <a:rPr lang="el-GR" sz="2000" dirty="0">
                          <a:solidFill>
                            <a:srgbClr val="000000"/>
                          </a:solidFill>
                          <a:latin typeface="Calibri"/>
                          <a:ea typeface="Times New Roman"/>
                          <a:cs typeface="Calibri"/>
                        </a:rPr>
                        <a:t>● Αποδέχεται την πραγματικότητα</a:t>
                      </a:r>
                      <a:endParaRPr lang="el-GR" sz="20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l-GR" sz="2000" dirty="0">
                          <a:solidFill>
                            <a:srgbClr val="000000"/>
                          </a:solidFill>
                          <a:latin typeface="Calibri"/>
                          <a:ea typeface="Times New Roman"/>
                          <a:cs typeface="Calibri"/>
                        </a:rPr>
                        <a:t>● Ερευνά την πραγματικότητα</a:t>
                      </a:r>
                      <a:endParaRPr lang="el-GR" sz="20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57093">
                <a:tc>
                  <a:txBody>
                    <a:bodyPr/>
                    <a:lstStyle/>
                    <a:p>
                      <a:pPr>
                        <a:spcAft>
                          <a:spcPts val="0"/>
                        </a:spcAft>
                      </a:pPr>
                      <a:r>
                        <a:rPr lang="el-GR" sz="2000" dirty="0">
                          <a:solidFill>
                            <a:srgbClr val="000000"/>
                          </a:solidFill>
                          <a:latin typeface="Calibri"/>
                          <a:ea typeface="Times New Roman"/>
                          <a:cs typeface="Calibri"/>
                        </a:rPr>
                        <a:t>● Έμφαση στο παρόν, βραχυπρόθεσμη προοπτική</a:t>
                      </a:r>
                      <a:endParaRPr lang="el-GR" sz="20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l-GR" sz="2000" dirty="0">
                          <a:solidFill>
                            <a:srgbClr val="000000"/>
                          </a:solidFill>
                          <a:latin typeface="Calibri"/>
                          <a:ea typeface="Times New Roman"/>
                          <a:cs typeface="Calibri"/>
                        </a:rPr>
                        <a:t>● Έμφαση στο μέλλον, μακροπρόθεσμη προοπτική</a:t>
                      </a:r>
                      <a:endParaRPr lang="el-GR" sz="20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4242">
                <a:tc>
                  <a:txBody>
                    <a:bodyPr/>
                    <a:lstStyle/>
                    <a:p>
                      <a:pPr>
                        <a:spcAft>
                          <a:spcPts val="0"/>
                        </a:spcAft>
                      </a:pPr>
                      <a:r>
                        <a:rPr lang="el-GR" sz="2000" dirty="0">
                          <a:solidFill>
                            <a:srgbClr val="000000"/>
                          </a:solidFill>
                          <a:latin typeface="Calibri"/>
                          <a:ea typeface="Times New Roman"/>
                          <a:cs typeface="Calibri"/>
                        </a:rPr>
                        <a:t>● Κάνει τα πράγματα σωστά</a:t>
                      </a:r>
                      <a:endParaRPr lang="el-GR" sz="20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l-GR" sz="2000" dirty="0">
                          <a:solidFill>
                            <a:srgbClr val="000000"/>
                          </a:solidFill>
                          <a:latin typeface="Calibri"/>
                          <a:ea typeface="Times New Roman"/>
                          <a:cs typeface="Calibri"/>
                        </a:rPr>
                        <a:t>● Κάνει τα σωστά πράγματα</a:t>
                      </a:r>
                      <a:endParaRPr lang="el-GR" sz="20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188640"/>
            <a:ext cx="8229600" cy="1080120"/>
          </a:xfrm>
        </p:spPr>
        <p:style>
          <a:lnRef idx="1">
            <a:schemeClr val="accent2"/>
          </a:lnRef>
          <a:fillRef idx="3">
            <a:schemeClr val="accent2"/>
          </a:fillRef>
          <a:effectRef idx="2">
            <a:schemeClr val="accent2"/>
          </a:effectRef>
          <a:fontRef idx="minor">
            <a:schemeClr val="lt1"/>
          </a:fontRef>
        </p:style>
        <p:txBody>
          <a:bodyPr>
            <a:normAutofit fontScale="90000"/>
          </a:bodyPr>
          <a:lstStyle/>
          <a:p>
            <a:r>
              <a:rPr lang="el-GR" dirty="0" smtClean="0"/>
              <a:t>ΟΙ ΤΕΣΣΕΡΙΣ ΔΕΞΙΟΤΗΤΕΣ ΤΗΣ ΣΥΝΑΙΣΘΗΜΑΤΙΚΗΣ ΝΟΗΜΟΣΥΝΗΣ</a:t>
            </a:r>
            <a:endParaRPr lang="el-GR" dirty="0"/>
          </a:p>
        </p:txBody>
      </p:sp>
      <p:graphicFrame>
        <p:nvGraphicFramePr>
          <p:cNvPr id="5" name="4 - Θέση περιεχομένου"/>
          <p:cNvGraphicFramePr>
            <a:graphicFrameLocks noGrp="1"/>
          </p:cNvGraphicFramePr>
          <p:nvPr>
            <p:ph idx="1"/>
          </p:nvPr>
        </p:nvGraphicFramePr>
        <p:xfrm>
          <a:off x="457200" y="1340768"/>
          <a:ext cx="8229600"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188640"/>
            <a:ext cx="8229600" cy="792088"/>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el-GR" sz="3600" dirty="0" smtClean="0"/>
              <a:t>ΣΥΝΑΙΣΘΗΜΑΤΙΚΗ ΝΟΗΜΟΣΥΝΗ ΚΑΙ </a:t>
            </a:r>
            <a:r>
              <a:rPr lang="en-US" sz="3600" dirty="0" smtClean="0"/>
              <a:t>IQ</a:t>
            </a:r>
            <a:endParaRPr lang="el-GR" sz="3600" dirty="0"/>
          </a:p>
        </p:txBody>
      </p:sp>
      <p:graphicFrame>
        <p:nvGraphicFramePr>
          <p:cNvPr id="4" name="3 - Θέση περιεχομένου"/>
          <p:cNvGraphicFramePr>
            <a:graphicFrameLocks noGrp="1"/>
          </p:cNvGraphicFramePr>
          <p:nvPr>
            <p:ph idx="1"/>
          </p:nvPr>
        </p:nvGraphicFramePr>
        <p:xfrm>
          <a:off x="251520" y="980729"/>
          <a:ext cx="8640960" cy="5805362"/>
        </p:xfrm>
        <a:graphic>
          <a:graphicData uri="http://schemas.openxmlformats.org/drawingml/2006/table">
            <a:tbl>
              <a:tblPr firstRow="1" bandRow="1">
                <a:tableStyleId>{5C22544A-7EE6-4342-B048-85BDC9FD1C3A}</a:tableStyleId>
              </a:tblPr>
              <a:tblGrid>
                <a:gridCol w="4392488"/>
                <a:gridCol w="4248472"/>
              </a:tblGrid>
              <a:tr h="593600">
                <a:tc>
                  <a:txBody>
                    <a:bodyPr/>
                    <a:lstStyle/>
                    <a:p>
                      <a:pPr algn="ctr">
                        <a:lnSpc>
                          <a:spcPct val="150000"/>
                        </a:lnSpc>
                        <a:spcAft>
                          <a:spcPts val="0"/>
                        </a:spcAft>
                      </a:pPr>
                      <a:r>
                        <a:rPr lang="el-GR" sz="2800" dirty="0">
                          <a:solidFill>
                            <a:srgbClr val="000000"/>
                          </a:solidFill>
                          <a:latin typeface="Calibri"/>
                          <a:ea typeface="Times New Roman"/>
                          <a:cs typeface="Calibri"/>
                        </a:rPr>
                        <a:t>IQ</a:t>
                      </a:r>
                      <a:endParaRPr lang="el-GR" sz="2800" dirty="0">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l-GR" sz="2800" dirty="0">
                          <a:solidFill>
                            <a:srgbClr val="000000"/>
                          </a:solidFill>
                          <a:latin typeface="Calibri"/>
                          <a:ea typeface="Times New Roman"/>
                          <a:cs typeface="Calibri"/>
                        </a:rPr>
                        <a:t>EQ</a:t>
                      </a:r>
                      <a:endParaRPr lang="el-GR" sz="2800" dirty="0">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4018">
                <a:tc>
                  <a:txBody>
                    <a:bodyPr/>
                    <a:lstStyle/>
                    <a:p>
                      <a:pPr algn="l">
                        <a:lnSpc>
                          <a:spcPct val="150000"/>
                        </a:lnSpc>
                        <a:spcAft>
                          <a:spcPts val="0"/>
                        </a:spcAft>
                      </a:pPr>
                      <a:r>
                        <a:rPr lang="el-GR" sz="2200" dirty="0">
                          <a:solidFill>
                            <a:srgbClr val="000000"/>
                          </a:solidFill>
                          <a:latin typeface="Calibri"/>
                          <a:ea typeface="Times New Roman"/>
                          <a:cs typeface="Calibri"/>
                        </a:rPr>
                        <a:t>Να ξέρεις τι</a:t>
                      </a:r>
                      <a:endParaRPr lang="el-GR" sz="2200" dirty="0">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Aft>
                          <a:spcPts val="0"/>
                        </a:spcAft>
                      </a:pPr>
                      <a:r>
                        <a:rPr lang="el-GR" sz="2200" dirty="0">
                          <a:solidFill>
                            <a:srgbClr val="000000"/>
                          </a:solidFill>
                          <a:latin typeface="Calibri"/>
                          <a:ea typeface="Times New Roman"/>
                          <a:cs typeface="Calibri"/>
                        </a:rPr>
                        <a:t>Να ξέρεις  πώς και  γιατί</a:t>
                      </a:r>
                      <a:endParaRPr lang="el-GR" sz="2200" dirty="0">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14252">
                <a:tc>
                  <a:txBody>
                    <a:bodyPr/>
                    <a:lstStyle/>
                    <a:p>
                      <a:pPr algn="l">
                        <a:lnSpc>
                          <a:spcPct val="100000"/>
                        </a:lnSpc>
                        <a:spcAft>
                          <a:spcPts val="0"/>
                        </a:spcAft>
                      </a:pPr>
                      <a:r>
                        <a:rPr lang="el-GR" sz="2200" dirty="0">
                          <a:solidFill>
                            <a:srgbClr val="000000"/>
                          </a:solidFill>
                          <a:latin typeface="Calibri"/>
                          <a:ea typeface="Times New Roman"/>
                          <a:cs typeface="Calibri"/>
                        </a:rPr>
                        <a:t>Α</a:t>
                      </a:r>
                      <a:r>
                        <a:rPr lang="el-GR" sz="2200" kern="1200" dirty="0">
                          <a:solidFill>
                            <a:srgbClr val="000000"/>
                          </a:solidFill>
                          <a:latin typeface="Calibri"/>
                          <a:ea typeface="Times New Roman"/>
                          <a:cs typeface="Calibri"/>
                        </a:rPr>
                        <a:t>φορά στο αριθμητικό, γνωστικό κομμάτι</a:t>
                      </a: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Aft>
                          <a:spcPts val="0"/>
                        </a:spcAft>
                      </a:pPr>
                      <a:r>
                        <a:rPr lang="el-GR" sz="2200" dirty="0">
                          <a:solidFill>
                            <a:srgbClr val="000000"/>
                          </a:solidFill>
                          <a:latin typeface="Calibri"/>
                          <a:ea typeface="Times New Roman"/>
                          <a:cs typeface="Calibri"/>
                        </a:rPr>
                        <a:t>Σχετίζεται με τα συναισθήματα</a:t>
                      </a:r>
                      <a:endParaRPr lang="el-GR" sz="2200" dirty="0">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51335">
                <a:tc>
                  <a:txBody>
                    <a:bodyPr/>
                    <a:lstStyle/>
                    <a:p>
                      <a:pPr algn="l">
                        <a:lnSpc>
                          <a:spcPct val="100000"/>
                        </a:lnSpc>
                        <a:spcBef>
                          <a:spcPts val="0"/>
                        </a:spcBef>
                        <a:spcAft>
                          <a:spcPts val="0"/>
                        </a:spcAft>
                      </a:pPr>
                      <a:r>
                        <a:rPr lang="el-GR" sz="2200" dirty="0">
                          <a:solidFill>
                            <a:srgbClr val="000000"/>
                          </a:solidFill>
                          <a:latin typeface="Calibri"/>
                          <a:ea typeface="Times New Roman"/>
                          <a:cs typeface="Calibri"/>
                        </a:rPr>
                        <a:t>Είναι προκαθορισμένη από την γέννηση του ανθρώπου και εξελίσσεται μέχρι κάποια ηλικία και σταματά</a:t>
                      </a:r>
                      <a:endParaRPr lang="el-GR" sz="2200" dirty="0">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Aft>
                          <a:spcPts val="0"/>
                        </a:spcAft>
                      </a:pPr>
                      <a:r>
                        <a:rPr lang="el-GR" sz="2200" dirty="0">
                          <a:solidFill>
                            <a:srgbClr val="000000"/>
                          </a:solidFill>
                          <a:latin typeface="Calibri"/>
                          <a:ea typeface="Times New Roman"/>
                          <a:cs typeface="Calibri"/>
                        </a:rPr>
                        <a:t>Μπορεί να αναπτυχθεί σε οποιαδήποτε ηλικία</a:t>
                      </a:r>
                      <a:endParaRPr lang="el-GR" sz="22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84519">
                <a:tc>
                  <a:txBody>
                    <a:bodyPr/>
                    <a:lstStyle/>
                    <a:p>
                      <a:pPr algn="l">
                        <a:lnSpc>
                          <a:spcPct val="150000"/>
                        </a:lnSpc>
                        <a:spcAft>
                          <a:spcPts val="0"/>
                        </a:spcAft>
                      </a:pPr>
                      <a:r>
                        <a:rPr lang="el-GR" sz="2200" dirty="0">
                          <a:solidFill>
                            <a:srgbClr val="000000"/>
                          </a:solidFill>
                          <a:latin typeface="Calibri"/>
                          <a:ea typeface="Times New Roman"/>
                          <a:cs typeface="Calibri"/>
                        </a:rPr>
                        <a:t>Ελέγχει τη λογική</a:t>
                      </a:r>
                      <a:endParaRPr lang="el-GR" sz="2200"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Aft>
                          <a:spcPts val="0"/>
                        </a:spcAft>
                      </a:pPr>
                      <a:r>
                        <a:rPr lang="el-GR" sz="2200" dirty="0">
                          <a:solidFill>
                            <a:srgbClr val="000000"/>
                          </a:solidFill>
                          <a:latin typeface="Calibri"/>
                          <a:ea typeface="Times New Roman"/>
                          <a:cs typeface="Calibri"/>
                        </a:rPr>
                        <a:t>Ελέγχει τα συναισθήματά μας τόσο απέναντι στον ίδιο μας τον εαυτό όσο και απέναντι στους άλλους</a:t>
                      </a:r>
                      <a:endParaRPr lang="el-GR" sz="2200" dirty="0">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47941">
                <a:tc>
                  <a:txBody>
                    <a:bodyPr/>
                    <a:lstStyle/>
                    <a:p>
                      <a:pPr algn="l">
                        <a:lnSpc>
                          <a:spcPct val="100000"/>
                        </a:lnSpc>
                        <a:spcAft>
                          <a:spcPts val="0"/>
                        </a:spcAft>
                      </a:pPr>
                      <a:r>
                        <a:rPr lang="el-GR" sz="2200" dirty="0">
                          <a:solidFill>
                            <a:srgbClr val="000000"/>
                          </a:solidFill>
                          <a:latin typeface="Calibri"/>
                          <a:ea typeface="Times New Roman"/>
                          <a:cs typeface="Calibri"/>
                        </a:rPr>
                        <a:t>Επηρεάζει ελάχιστα τις σχέσεις μας με τους άλλους</a:t>
                      </a:r>
                      <a:endParaRPr lang="el-GR" sz="2200" dirty="0">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Aft>
                          <a:spcPts val="0"/>
                        </a:spcAft>
                      </a:pPr>
                      <a:r>
                        <a:rPr lang="el-GR" sz="2200" dirty="0">
                          <a:solidFill>
                            <a:srgbClr val="000000"/>
                          </a:solidFill>
                          <a:latin typeface="Calibri"/>
                          <a:ea typeface="Times New Roman"/>
                          <a:cs typeface="Calibri"/>
                        </a:rPr>
                        <a:t>Παίζει καθοριστικό ρόλο στις σχέσεις μας με τους άλλους</a:t>
                      </a:r>
                      <a:endParaRPr lang="el-GR" sz="2200" dirty="0">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96901">
                <a:tc>
                  <a:txBody>
                    <a:bodyPr/>
                    <a:lstStyle/>
                    <a:p>
                      <a:pPr algn="l">
                        <a:lnSpc>
                          <a:spcPct val="100000"/>
                        </a:lnSpc>
                        <a:spcAft>
                          <a:spcPts val="0"/>
                        </a:spcAft>
                      </a:pPr>
                      <a:r>
                        <a:rPr lang="el-GR" sz="2200" dirty="0">
                          <a:solidFill>
                            <a:srgbClr val="000000"/>
                          </a:solidFill>
                          <a:latin typeface="Calibri"/>
                          <a:ea typeface="Times New Roman"/>
                          <a:cs typeface="Calibri"/>
                        </a:rPr>
                        <a:t>Απαραίτητο για τη διεκπεραίωση κάθε μορφής εργασίας</a:t>
                      </a:r>
                      <a:endParaRPr lang="el-GR" sz="2200" dirty="0">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Aft>
                          <a:spcPts val="0"/>
                        </a:spcAft>
                      </a:pPr>
                      <a:r>
                        <a:rPr lang="el-GR" sz="2200" dirty="0">
                          <a:solidFill>
                            <a:srgbClr val="000000"/>
                          </a:solidFill>
                          <a:latin typeface="Calibri"/>
                          <a:ea typeface="Times New Roman"/>
                          <a:cs typeface="Calibri"/>
                        </a:rPr>
                        <a:t>Απαραίτητο για κάθε μορφή σχέσης</a:t>
                      </a:r>
                      <a:endParaRPr lang="el-GR" sz="2200" dirty="0">
                        <a:latin typeface="Calibri"/>
                        <a:ea typeface="Calibri"/>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0"/>
            <a:ext cx="8229600" cy="692696"/>
          </a:xfrm>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el-GR" dirty="0" smtClean="0"/>
              <a:t> ΤΑ  ΕΞΙ ΣΤΥΛ ΗΓΕΣΙΑΣ</a:t>
            </a:r>
            <a:endParaRPr lang="el-GR" dirty="0"/>
          </a:p>
        </p:txBody>
      </p:sp>
      <p:graphicFrame>
        <p:nvGraphicFramePr>
          <p:cNvPr id="4" name="3 - Θέση περιεχομένου"/>
          <p:cNvGraphicFramePr>
            <a:graphicFrameLocks noGrp="1"/>
          </p:cNvGraphicFramePr>
          <p:nvPr>
            <p:ph idx="1"/>
          </p:nvPr>
        </p:nvGraphicFramePr>
        <p:xfrm>
          <a:off x="251520" y="692695"/>
          <a:ext cx="8712967" cy="6165306"/>
        </p:xfrm>
        <a:graphic>
          <a:graphicData uri="http://schemas.openxmlformats.org/drawingml/2006/table">
            <a:tbl>
              <a:tblPr firstRow="1" bandRow="1">
                <a:tableStyleId>{5C22544A-7EE6-4342-B048-85BDC9FD1C3A}</a:tableStyleId>
              </a:tblPr>
              <a:tblGrid>
                <a:gridCol w="360040"/>
                <a:gridCol w="2304256"/>
                <a:gridCol w="6048671"/>
              </a:tblGrid>
              <a:tr h="512859">
                <a:tc>
                  <a:txBody>
                    <a:bodyPr/>
                    <a:lstStyle/>
                    <a:p>
                      <a:endParaRPr lang="el-G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2000" dirty="0" smtClean="0"/>
                        <a:t>ΣΤΥΛ ΗΓΕΣΙΑΣ</a:t>
                      </a:r>
                      <a:endParaRPr lang="el-G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2000" dirty="0" smtClean="0"/>
                        <a:t>ΔΕΞΙΟΤΗΤΕΣ ΣΥΝΑΙΣΘΗΜΑΤΙΚΗΣ ΝΟΗΜΟΣΥΝΗΣ</a:t>
                      </a:r>
                      <a:endParaRPr lang="el-G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77104">
                <a:tc>
                  <a:txBody>
                    <a:bodyPr/>
                    <a:lstStyle/>
                    <a:p>
                      <a:r>
                        <a:rPr lang="el-GR" dirty="0" smtClean="0"/>
                        <a:t>1</a:t>
                      </a:r>
                      <a:endParaRPr lang="el-G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2400" dirty="0" smtClean="0"/>
                        <a:t>Οραματιστής ηγέτης</a:t>
                      </a:r>
                      <a:endParaRPr lang="el-GR"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2400" dirty="0" smtClean="0"/>
                        <a:t>Έμπνευση,</a:t>
                      </a:r>
                      <a:r>
                        <a:rPr lang="el-GR" sz="2400" baseline="0" dirty="0" smtClean="0"/>
                        <a:t> αυτοεπίγνωση, ενσυναίσθηση, διαφάνεια</a:t>
                      </a:r>
                      <a:endParaRPr lang="el-GR"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77104">
                <a:tc>
                  <a:txBody>
                    <a:bodyPr/>
                    <a:lstStyle/>
                    <a:p>
                      <a:r>
                        <a:rPr lang="el-GR" dirty="0" smtClean="0"/>
                        <a:t>2</a:t>
                      </a:r>
                      <a:endParaRPr lang="el-G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2400" dirty="0" smtClean="0"/>
                        <a:t>Ο</a:t>
                      </a:r>
                      <a:r>
                        <a:rPr lang="el-GR" sz="2400" baseline="0" dirty="0" smtClean="0"/>
                        <a:t> ηγέτης υποστηρικτής</a:t>
                      </a:r>
                      <a:endParaRPr lang="el-GR"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2400" dirty="0" smtClean="0"/>
                        <a:t>Ανάπτυξη των άλλων, αυτοεπίγνωση, ενσυναίσθηση</a:t>
                      </a:r>
                      <a:endParaRPr lang="el-GR"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77104">
                <a:tc>
                  <a:txBody>
                    <a:bodyPr/>
                    <a:lstStyle/>
                    <a:p>
                      <a:r>
                        <a:rPr lang="el-GR" dirty="0" smtClean="0"/>
                        <a:t>3</a:t>
                      </a:r>
                      <a:endParaRPr lang="el-G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2400" dirty="0" smtClean="0"/>
                        <a:t>Ο συνεργατικός</a:t>
                      </a:r>
                      <a:r>
                        <a:rPr lang="el-GR" sz="2400" baseline="0" dirty="0" smtClean="0"/>
                        <a:t> ηγέτης</a:t>
                      </a:r>
                      <a:endParaRPr lang="el-GR"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2400" dirty="0" smtClean="0"/>
                        <a:t>Συνεργατικότητα, ενσυναίσθηση, διαχείριση</a:t>
                      </a:r>
                      <a:r>
                        <a:rPr lang="el-GR" sz="2400" baseline="0" dirty="0" smtClean="0"/>
                        <a:t> συγκρούσεων</a:t>
                      </a:r>
                      <a:endParaRPr lang="el-GR"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77104">
                <a:tc>
                  <a:txBody>
                    <a:bodyPr/>
                    <a:lstStyle/>
                    <a:p>
                      <a:r>
                        <a:rPr lang="el-GR" dirty="0" smtClean="0"/>
                        <a:t>4</a:t>
                      </a:r>
                      <a:endParaRPr lang="el-G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2400" dirty="0" smtClean="0"/>
                        <a:t>Ο δημοκρατικός ηγέτης</a:t>
                      </a:r>
                      <a:endParaRPr lang="el-GR"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2400" dirty="0" smtClean="0"/>
                        <a:t>Ομαδικότητα, συνεργατικότητα, διαχείριση συγκρούσεων, επιρροή</a:t>
                      </a:r>
                      <a:endParaRPr lang="el-GR"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66927">
                <a:tc>
                  <a:txBody>
                    <a:bodyPr/>
                    <a:lstStyle/>
                    <a:p>
                      <a:r>
                        <a:rPr lang="el-GR" dirty="0" smtClean="0"/>
                        <a:t>5</a:t>
                      </a:r>
                      <a:endParaRPr lang="el-G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2400" dirty="0" smtClean="0"/>
                        <a:t>Ο κατευθυντικός ηγέτης</a:t>
                      </a:r>
                      <a:endParaRPr lang="el-GR"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2400" dirty="0" smtClean="0"/>
                        <a:t>Επίτευξη / απουσία ενσυναίσθησης, ομαδικής συνεργασίας, έλλειψη</a:t>
                      </a:r>
                      <a:r>
                        <a:rPr lang="el-GR" sz="2400" baseline="0" dirty="0" smtClean="0"/>
                        <a:t> συναισθηματικής αυτοδιαχείρισης, </a:t>
                      </a:r>
                      <a:endParaRPr lang="el-GR"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77104">
                <a:tc>
                  <a:txBody>
                    <a:bodyPr/>
                    <a:lstStyle/>
                    <a:p>
                      <a:r>
                        <a:rPr lang="el-GR" dirty="0" smtClean="0"/>
                        <a:t>6</a:t>
                      </a:r>
                      <a:endParaRPr lang="el-G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2400" dirty="0" smtClean="0"/>
                        <a:t>Ο καταπιεστικός ηγέτης</a:t>
                      </a:r>
                      <a:endParaRPr lang="el-GR"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2400" dirty="0" smtClean="0"/>
                        <a:t>Επίτευξη,</a:t>
                      </a:r>
                      <a:r>
                        <a:rPr lang="el-GR" sz="2400" baseline="0" dirty="0" smtClean="0"/>
                        <a:t> επιρροή, πρωτοβουλία / έλλειψη συναισθηματικού αυτοελέγχου</a:t>
                      </a:r>
                      <a:endParaRPr lang="el-GR"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el-GR" dirty="0" smtClean="0"/>
              <a:t>ΑΝΑΠΤΥΞΗ ΗΓΕΤΙΚΩΝ ΙΚΑΝΟΤΗΤΩΝ  ΟΙ ΠΕΝΤΕ ΑΝΑΚΑΛΥΨΕΙΣ:</a:t>
            </a:r>
            <a:endParaRPr lang="el-GR" dirty="0"/>
          </a:p>
        </p:txBody>
      </p:sp>
      <p:graphicFrame>
        <p:nvGraphicFramePr>
          <p:cNvPr id="4" name="3 - Θέση περιεχομένου"/>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noAutofit/>
          </a:bodyPr>
          <a:lstStyle/>
          <a:p>
            <a:r>
              <a:rPr lang="el-GR" sz="3600" dirty="0" smtClean="0"/>
              <a:t>Η ΣΥΛΛΟΓΙΚΗ ΣΥΝΑΙΣΘΗΜΑΤΙΚΗ ΝΟΗΜΟΣΥΝΗ</a:t>
            </a:r>
            <a:endParaRPr lang="el-GR" sz="3600" dirty="0"/>
          </a:p>
        </p:txBody>
      </p:sp>
      <p:graphicFrame>
        <p:nvGraphicFramePr>
          <p:cNvPr id="4" name="3 - Θέση περιεχομένου"/>
          <p:cNvGraphicFramePr>
            <a:graphicFrameLocks noGrp="1"/>
          </p:cNvGraphicFramePr>
          <p:nvPr>
            <p:ph idx="1"/>
          </p:nvPr>
        </p:nvGraphicFramePr>
        <p:xfrm>
          <a:off x="457200" y="1600200"/>
          <a:ext cx="8229600" cy="4997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1"/>
            <a:ext cx="8229600" cy="1268760"/>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el-GR" sz="3200" dirty="0" smtClean="0"/>
              <a:t>ΜΕΓΙΣΤΟΠΟΙΩΝΤΑΣ ΤΗΝ ΣΥΝΑΙΣΘΗΜΑΤΙΚΗ ΝΟΗΜΟΣΥΝΗ ΜΙΑΣ ΟΜΑΔΑΣ</a:t>
            </a:r>
            <a:endParaRPr lang="el-GR" sz="3200" dirty="0"/>
          </a:p>
        </p:txBody>
      </p:sp>
      <p:graphicFrame>
        <p:nvGraphicFramePr>
          <p:cNvPr id="4" name="3 - Θέση περιεχομένου"/>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noAutofit/>
          </a:bodyPr>
          <a:lstStyle/>
          <a:p>
            <a:r>
              <a:rPr lang="el-GR" sz="2800" dirty="0" smtClean="0"/>
              <a:t>ΚΑΝΟΝΕΣ ΔΗΜΙΟΥΡΓΙΑΣ ΑΡΜΟΝΙΚΗΣ, ΣΥΝΑΙΣΘΗΜΑΤΙΚΑ ΕΥΦΥΟΥΣ ΚΑΙ ΑΠΟΤΕΛΕΣΜΑΤΙΚΗΣ ΚΟΥΛΤΟΥΡΑΣ ΟΡΓΑΝΙΣΜΟΥ</a:t>
            </a:r>
            <a:endParaRPr lang="el-GR" sz="2800" dirty="0"/>
          </a:p>
        </p:txBody>
      </p:sp>
      <p:graphicFrame>
        <p:nvGraphicFramePr>
          <p:cNvPr id="4" name="3 - Θέση περιεχομένου"/>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0"/>
            <a:ext cx="8229600" cy="1080120"/>
          </a:xfrm>
        </p:spPr>
        <p:style>
          <a:lnRef idx="2">
            <a:schemeClr val="accent2">
              <a:shade val="50000"/>
            </a:schemeClr>
          </a:lnRef>
          <a:fillRef idx="1">
            <a:schemeClr val="accent2"/>
          </a:fillRef>
          <a:effectRef idx="0">
            <a:schemeClr val="accent2"/>
          </a:effectRef>
          <a:fontRef idx="minor">
            <a:schemeClr val="lt1"/>
          </a:fontRef>
        </p:style>
        <p:txBody>
          <a:bodyPr/>
          <a:lstStyle/>
          <a:p>
            <a:r>
              <a:rPr lang="el-GR" dirty="0" smtClean="0"/>
              <a:t>ΕΣΤΙΑΣΗ ΤΗΣ ΠΡΟΣΟΧΗΣ</a:t>
            </a:r>
            <a:endParaRPr lang="el-GR" dirty="0"/>
          </a:p>
        </p:txBody>
      </p:sp>
      <p:graphicFrame>
        <p:nvGraphicFramePr>
          <p:cNvPr id="4" name="3 - Θέση περιεχομένου"/>
          <p:cNvGraphicFramePr>
            <a:graphicFrameLocks noGrp="1"/>
          </p:cNvGraphicFramePr>
          <p:nvPr>
            <p:ph idx="1"/>
          </p:nvPr>
        </p:nvGraphicFramePr>
        <p:xfrm>
          <a:off x="251520" y="1340768"/>
          <a:ext cx="8640960"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6" name="5 - Ευθεία γραμμή σύνδεσης"/>
          <p:cNvCxnSpPr/>
          <p:nvPr/>
        </p:nvCxnSpPr>
        <p:spPr>
          <a:xfrm>
            <a:off x="7452320" y="4725144"/>
            <a:ext cx="0" cy="36004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lstStyle/>
          <a:p>
            <a:r>
              <a:rPr lang="el-GR" dirty="0" smtClean="0"/>
              <a:t>ΣΥΜΠΕΡΑΣΜΑΤΑ</a:t>
            </a:r>
            <a:endParaRPr lang="el-GR" dirty="0"/>
          </a:p>
        </p:txBody>
      </p:sp>
      <p:graphicFrame>
        <p:nvGraphicFramePr>
          <p:cNvPr id="6" name="5 - Θέση περιεχομένου"/>
          <p:cNvGraphicFramePr>
            <a:graphicFrameLocks noGrp="1"/>
          </p:cNvGraphicFramePr>
          <p:nvPr>
            <p:ph idx="1"/>
          </p:nvPr>
        </p:nvGraphicFramePr>
        <p:xfrm>
          <a:off x="457200" y="1600200"/>
          <a:ext cx="822960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lstStyle/>
          <a:p>
            <a:r>
              <a:rPr lang="el-GR" dirty="0" smtClean="0"/>
              <a:t>ΠΡΟΤΑΣΕΙΣ ΚΑΙ ΚΕΝΑ</a:t>
            </a:r>
            <a:endParaRPr lang="el-GR" dirty="0"/>
          </a:p>
        </p:txBody>
      </p:sp>
      <p:sp>
        <p:nvSpPr>
          <p:cNvPr id="3" name="2 - Θέση περιεχομένου"/>
          <p:cNvSpPr>
            <a:spLocks noGrp="1"/>
          </p:cNvSpPr>
          <p:nvPr>
            <p:ph idx="1"/>
          </p:nvPr>
        </p:nvSpPr>
        <p:spPr/>
        <p:style>
          <a:lnRef idx="2">
            <a:schemeClr val="accent1">
              <a:shade val="50000"/>
            </a:schemeClr>
          </a:lnRef>
          <a:fillRef idx="1">
            <a:schemeClr val="accent1"/>
          </a:fillRef>
          <a:effectRef idx="0">
            <a:schemeClr val="accent1"/>
          </a:effectRef>
          <a:fontRef idx="minor">
            <a:schemeClr val="lt1"/>
          </a:fontRef>
        </p:style>
        <p:txBody>
          <a:bodyPr>
            <a:normAutofit fontScale="85000" lnSpcReduction="20000"/>
          </a:bodyPr>
          <a:lstStyle/>
          <a:p>
            <a:pPr algn="just"/>
            <a:r>
              <a:rPr lang="el-GR" dirty="0" smtClean="0"/>
              <a:t>Στη θεωρία του </a:t>
            </a:r>
            <a:r>
              <a:rPr lang="en-US" dirty="0" smtClean="0"/>
              <a:t>Goleman</a:t>
            </a:r>
            <a:r>
              <a:rPr lang="el-GR" dirty="0" smtClean="0"/>
              <a:t> γίνεται αναφορά στην αυτοκατευθυνόμενη μάθηση(Ο Νέος Ηγέτης σελ.143) αλλά δεν προτείνεται μια εκτεταμένη μεταβολή στην εκπαιδευτική θεωρία και πράξη που έχει το συναίσθημα παραγκωνισμένο.  Πως όμως είναι δυνατό σε ένα ζήτημα ύψιστης σημασίας η ευθύνη να είναι ατομική και όχι των κοινωνικών δομών; </a:t>
            </a:r>
          </a:p>
          <a:p>
            <a:pPr algn="just"/>
            <a:r>
              <a:rPr lang="el-GR" dirty="0" smtClean="0"/>
              <a:t>Σύμφωνα με την ίδια θεωρία αυτό που έχει σημασία είναι να γίνει το άτομο όσο το δυνατό πιο παραγωγικό. Πρόκειται δηλαδή για μια θεωρία απόδοσης και θα είχε πολύ ενδιαφέρον μια σύγκρισή της  με μια θεωρία π.χ νοημοσύνης όπως αυτή των Salovey και Mayer.</a:t>
            </a:r>
            <a:r>
              <a:rPr lang="en-US" dirty="0" smtClean="0"/>
              <a:t> </a:t>
            </a:r>
            <a:endParaRPr lang="el-GR" dirty="0" smtClean="0"/>
          </a:p>
          <a:p>
            <a:endParaRPr lang="el-GR" dirty="0"/>
          </a:p>
        </p:txBody>
      </p:sp>
    </p:spTree>
  </p:cSld>
  <p:clrMapOvr>
    <a:masterClrMapping/>
  </p:clrMapOvr>
  <p:transition/>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5306</TotalTime>
  <Words>646</Words>
  <Application>Microsoft Office PowerPoint</Application>
  <PresentationFormat>Προβολή στην οθόνη (4:3)</PresentationFormat>
  <Paragraphs>151</Paragraphs>
  <Slides>16</Slides>
  <Notes>0</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16</vt:i4>
      </vt:variant>
    </vt:vector>
  </HeadingPairs>
  <TitlesOfParts>
    <vt:vector size="20" baseType="lpstr">
      <vt:lpstr>Arial</vt:lpstr>
      <vt:lpstr>Calibri</vt:lpstr>
      <vt:lpstr>Times New Roman</vt:lpstr>
      <vt:lpstr>Θέμα του Office</vt:lpstr>
      <vt:lpstr>Παρουσίαση του PowerPoint</vt:lpstr>
      <vt:lpstr>ΕΞΕΛΙΞΗ ΤΗΣ ΗΓΕΣΙΑΣ </vt:lpstr>
      <vt:lpstr>ΚΛΑΣΙΚΕΣ ΘΕΩΡΙΕΣ  ΗΓΕΣΙΑΣ</vt:lpstr>
      <vt:lpstr>ΜΑΝΑΤΖΜΕΝΤ ΚΑΙ ΗΓΕΣΙΑ</vt:lpstr>
      <vt:lpstr>ΜΑΝΑΤΖΜΕΝΤ ΚΑΙ ΗΓΕΣΙΑ</vt:lpstr>
      <vt:lpstr>ΔΙΑΦΟΡΕΣ  </vt:lpstr>
      <vt:lpstr>ΟΙ ΤΕΣΣΕΡΙΣ ΔΕΞΙΟΤΗΤΕΣ ΤΗΣ ΣΥΝΑΙΣΘΗΜΑΤΙΚΗΣ ΝΟΗΜΟΣΥΝΗΣ</vt:lpstr>
      <vt:lpstr>ΣΥΝΑΙΣΘΗΜΑΤΙΚΗ ΝΟΗΜΟΣΥΝΗ ΚΑΙ IQ</vt:lpstr>
      <vt:lpstr> ΤΑ  ΕΞΙ ΣΤΥΛ ΗΓΕΣΙΑΣ</vt:lpstr>
      <vt:lpstr>ΑΝΑΠΤΥΞΗ ΗΓΕΤΙΚΩΝ ΙΚΑΝΟΤΗΤΩΝ  ΟΙ ΠΕΝΤΕ ΑΝΑΚΑΛΥΨΕΙΣ:</vt:lpstr>
      <vt:lpstr>Η ΣΥΛΛΟΓΙΚΗ ΣΥΝΑΙΣΘΗΜΑΤΙΚΗ ΝΟΗΜΟΣΥΝΗ</vt:lpstr>
      <vt:lpstr>ΜΕΓΙΣΤΟΠΟΙΩΝΤΑΣ ΤΗΝ ΣΥΝΑΙΣΘΗΜΑΤΙΚΗ ΝΟΗΜΟΣΥΝΗ ΜΙΑΣ ΟΜΑΔΑΣ</vt:lpstr>
      <vt:lpstr>ΚΑΝΟΝΕΣ ΔΗΜΙΟΥΡΓΙΑΣ ΑΡΜΟΝΙΚΗΣ, ΣΥΝΑΙΣΘΗΜΑΤΙΚΑ ΕΥΦΥΟΥΣ ΚΑΙ ΑΠΟΤΕΛΕΣΜΑΤΙΚΗΣ ΚΟΥΛΤΟΥΡΑΣ ΟΡΓΑΝΙΣΜΟΥ</vt:lpstr>
      <vt:lpstr>ΕΣΤΙΑΣΗ ΤΗΣ ΠΡΟΣΟΧΗΣ</vt:lpstr>
      <vt:lpstr>ΣΥΜΠΕΡΑΣΜΑΤΑ</vt:lpstr>
      <vt:lpstr>ΠΡΟΤΑΣΕΙΣ ΚΑΙ ΚΕΝΑ</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Κώστας</dc:creator>
  <cp:lastModifiedBy>Λογαριασμός Microsoft</cp:lastModifiedBy>
  <cp:revision>225</cp:revision>
  <dcterms:created xsi:type="dcterms:W3CDTF">2017-04-22T17:56:42Z</dcterms:created>
  <dcterms:modified xsi:type="dcterms:W3CDTF">2021-01-12T11:47:53Z</dcterms:modified>
</cp:coreProperties>
</file>