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theme/theme2.xml" ContentType="application/vnd.openxmlformats-officedocument.theme+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theme/theme3.xml" ContentType="application/vnd.openxmlformats-officedocument.theme+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7" r:id="rId1"/>
    <p:sldMasterId id="2147483694" r:id="rId2"/>
    <p:sldMasterId id="2147483711" r:id="rId3"/>
    <p:sldMasterId id="2147483728" r:id="rId4"/>
  </p:sldMasterIdLst>
  <p:notesMasterIdLst>
    <p:notesMasterId r:id="rId21"/>
  </p:notesMasterIdLst>
  <p:sldIdLst>
    <p:sldId id="257" r:id="rId5"/>
    <p:sldId id="258" r:id="rId6"/>
    <p:sldId id="259" r:id="rId7"/>
    <p:sldId id="270" r:id="rId8"/>
    <p:sldId id="271" r:id="rId9"/>
    <p:sldId id="272" r:id="rId10"/>
    <p:sldId id="260" r:id="rId11"/>
    <p:sldId id="261" r:id="rId12"/>
    <p:sldId id="262" r:id="rId13"/>
    <p:sldId id="263" r:id="rId14"/>
    <p:sldId id="264" r:id="rId15"/>
    <p:sldId id="265" r:id="rId16"/>
    <p:sldId id="266" r:id="rId17"/>
    <p:sldId id="267" r:id="rId18"/>
    <p:sldId id="268" r:id="rId19"/>
    <p:sldId id="269" r:id="rId20"/>
  </p:sldIdLst>
  <p:sldSz cx="12192000" cy="6858000"/>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838" autoAdjust="0"/>
    <p:restoredTop sz="94660"/>
  </p:normalViewPr>
  <p:slideViewPr>
    <p:cSldViewPr snapToGrid="0">
      <p:cViewPr varScale="1">
        <p:scale>
          <a:sx n="81" d="100"/>
          <a:sy n="81" d="100"/>
        </p:scale>
        <p:origin x="758" y="6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3" Type="http://schemas.openxmlformats.org/officeDocument/2006/relationships/slideMaster" Target="slideMasters/slideMaster3.xml"/><Relationship Id="rId21" Type="http://schemas.openxmlformats.org/officeDocument/2006/relationships/notesMaster" Target="notesMasters/notesMaster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2.xml"/><Relationship Id="rId20" Type="http://schemas.openxmlformats.org/officeDocument/2006/relationships/slide" Target="slides/slide16.xml"/><Relationship Id="rId1" Type="http://schemas.openxmlformats.org/officeDocument/2006/relationships/slideMaster" Target="slideMasters/slideMaster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4.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l-GR"/>
          </a:p>
        </p:txBody>
      </p:sp>
      <p:sp>
        <p:nvSpPr>
          <p:cNvPr id="3" name="Θέση ημερομηνίας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BD59DA6-BA3A-4DC3-9810-20BBEC96C8D4}" type="datetimeFigureOut">
              <a:rPr lang="el-GR" smtClean="0"/>
              <a:t>2/11/2021</a:t>
            </a:fld>
            <a:endParaRPr lang="el-GR"/>
          </a:p>
        </p:txBody>
      </p:sp>
      <p:sp>
        <p:nvSpPr>
          <p:cNvPr id="4" name="Θέση εικόνας διαφάνειας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l-GR"/>
          </a:p>
        </p:txBody>
      </p:sp>
      <p:sp>
        <p:nvSpPr>
          <p:cNvPr id="5" name="Θέση σημειώσεων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6" name="Θέση υποσέλιδου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l-GR"/>
          </a:p>
        </p:txBody>
      </p:sp>
      <p:sp>
        <p:nvSpPr>
          <p:cNvPr id="7" name="Θέση αριθμού διαφάνειας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8ED9D14-5E9F-4C91-AFB8-1B8FC28E534A}" type="slidenum">
              <a:rPr lang="el-GR" smtClean="0"/>
              <a:t>‹#›</a:t>
            </a:fld>
            <a:endParaRPr lang="el-GR"/>
          </a:p>
        </p:txBody>
      </p:sp>
    </p:spTree>
    <p:extLst>
      <p:ext uri="{BB962C8B-B14F-4D97-AF65-F5344CB8AC3E}">
        <p14:creationId xmlns:p14="http://schemas.microsoft.com/office/powerpoint/2010/main" val="3838886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Slide Image Placeholder 91137"/>
          <p:cNvSpPr>
            <a:spLocks noGrp="1" noRot="1" noChangeAspect="1" noTextEdit="1"/>
          </p:cNvSpPr>
          <p:nvPr>
            <p:ph type="sldImg"/>
          </p:nvPr>
        </p:nvSpPr>
        <p:spPr>
          <a:ln>
            <a:solidFill>
              <a:srgbClr val="000000"/>
            </a:solidFill>
            <a:miter/>
          </a:ln>
        </p:spPr>
      </p:sp>
      <p:sp>
        <p:nvSpPr>
          <p:cNvPr id="91139" name="Text Placeholder 91138"/>
          <p:cNvSpPr>
            <a:spLocks noGrp="1"/>
          </p:cNvSpPr>
          <p:nvPr>
            <p:ph type="body" idx="1"/>
          </p:nvPr>
        </p:nvSpPr>
        <p:spPr/>
        <p:txBody>
          <a:bodyPr/>
          <a:lstStyle/>
          <a:p>
            <a:pPr lvl="0"/>
            <a:endParaRPr lang="el-GR" altLang="x-none" dirty="0"/>
          </a:p>
        </p:txBody>
      </p:sp>
    </p:spTree>
    <p:extLst>
      <p:ext uri="{BB962C8B-B14F-4D97-AF65-F5344CB8AC3E}">
        <p14:creationId xmlns:p14="http://schemas.microsoft.com/office/powerpoint/2010/main" val="428274497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l-GR" smtClean="0"/>
              <a:t>Στυλ κύριου τίτλου</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smtClean="0"/>
              <a:t>Στυλ κύριου υπότιτλου</a:t>
            </a:r>
            <a:endParaRPr lang="en-US" dirty="0"/>
          </a:p>
        </p:txBody>
      </p:sp>
      <p:sp>
        <p:nvSpPr>
          <p:cNvPr id="4" name="Date Placeholder 3"/>
          <p:cNvSpPr>
            <a:spLocks noGrp="1"/>
          </p:cNvSpPr>
          <p:nvPr>
            <p:ph type="dt" sz="half" idx="10"/>
          </p:nvPr>
        </p:nvSpPr>
        <p:spPr/>
        <p:txBody>
          <a:bodyPr/>
          <a:lstStyle/>
          <a:p>
            <a:fld id="{C3064EDE-069D-4B8C-A3F8-CEF254EEFE0C}" type="datetime1">
              <a:rPr lang="en-US" smtClean="0">
                <a:solidFill>
                  <a:prstClr val="black">
                    <a:tint val="75000"/>
                  </a:prstClr>
                </a:solidFill>
              </a:rPr>
              <a:pPr/>
              <a:t>11/2/2021</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F81774AD-243F-41B6-B971-0828D4F11C02}" type="slidenum">
              <a:rPr lang="en-US" smtClean="0"/>
              <a:pPr/>
              <a:t>‹#›</a:t>
            </a:fld>
            <a:endParaRPr lang="en-US"/>
          </a:p>
        </p:txBody>
      </p:sp>
    </p:spTree>
    <p:extLst>
      <p:ext uri="{BB962C8B-B14F-4D97-AF65-F5344CB8AC3E}">
        <p14:creationId xmlns:p14="http://schemas.microsoft.com/office/powerpoint/2010/main" val="265498429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Τίτλος και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l-GR" smtClean="0"/>
              <a:t>Στυλ κύριου τίτλου</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Στυλ υποδείγματος κειμένου</a:t>
            </a:r>
          </a:p>
        </p:txBody>
      </p:sp>
      <p:sp>
        <p:nvSpPr>
          <p:cNvPr id="4" name="Date Placeholder 3"/>
          <p:cNvSpPr>
            <a:spLocks noGrp="1"/>
          </p:cNvSpPr>
          <p:nvPr>
            <p:ph type="dt" sz="half" idx="10"/>
          </p:nvPr>
        </p:nvSpPr>
        <p:spPr/>
        <p:txBody>
          <a:bodyPr/>
          <a:lstStyle/>
          <a:p>
            <a:fld id="{5C3E761B-2D56-405A-8EB3-BB7ECF577DCE}" type="datetime1">
              <a:rPr lang="en-US" smtClean="0">
                <a:solidFill>
                  <a:prstClr val="black">
                    <a:tint val="75000"/>
                  </a:prstClr>
                </a:solidFill>
              </a:rPr>
              <a:pPr/>
              <a:t>11/2/2021</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C0163869-9821-4254-9DDA-74DA1E7EC890}" type="slidenum">
              <a:rPr lang="en-US" smtClean="0"/>
              <a:pPr/>
              <a:t>‹#›</a:t>
            </a:fld>
            <a:endParaRPr lang="en-US"/>
          </a:p>
        </p:txBody>
      </p:sp>
    </p:spTree>
    <p:extLst>
      <p:ext uri="{BB962C8B-B14F-4D97-AF65-F5344CB8AC3E}">
        <p14:creationId xmlns:p14="http://schemas.microsoft.com/office/powerpoint/2010/main" val="260095453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Εισαγωγικά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l-GR" smtClean="0"/>
              <a:t>Στυλ κύριου τίτλου</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l-GR" smtClean="0"/>
              <a:t>Στυλ υποδείγματος κειμένου</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Στυλ υποδείγματος κειμένου</a:t>
            </a:r>
          </a:p>
        </p:txBody>
      </p:sp>
      <p:sp>
        <p:nvSpPr>
          <p:cNvPr id="4" name="Date Placeholder 3"/>
          <p:cNvSpPr>
            <a:spLocks noGrp="1"/>
          </p:cNvSpPr>
          <p:nvPr>
            <p:ph type="dt" sz="half" idx="10"/>
          </p:nvPr>
        </p:nvSpPr>
        <p:spPr/>
        <p:txBody>
          <a:bodyPr/>
          <a:lstStyle/>
          <a:p>
            <a:fld id="{DBFC735E-9E40-4E96-850A-622FB1712BA7}" type="datetime1">
              <a:rPr lang="en-US" smtClean="0">
                <a:solidFill>
                  <a:prstClr val="black">
                    <a:tint val="75000"/>
                  </a:prstClr>
                </a:solidFill>
              </a:rPr>
              <a:pPr/>
              <a:t>11/2/2021</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C0163869-9821-4254-9DDA-74DA1E7EC890}" type="slidenum">
              <a:rPr lang="en-US" smtClean="0"/>
              <a:pPr/>
              <a:t>‹#›</a:t>
            </a:fld>
            <a:endParaRPr lang="en-US"/>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402936857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Κάρτα ονόματος">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l-GR" smtClean="0"/>
              <a:t>Στυλ κύριου τίτλου</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l-GR" smtClean="0"/>
              <a:t>Στυλ υποδείγματος κειμένου</a:t>
            </a:r>
          </a:p>
        </p:txBody>
      </p:sp>
      <p:sp>
        <p:nvSpPr>
          <p:cNvPr id="5" name="Date Placeholder 4"/>
          <p:cNvSpPr>
            <a:spLocks noGrp="1"/>
          </p:cNvSpPr>
          <p:nvPr>
            <p:ph type="dt" sz="half" idx="10"/>
          </p:nvPr>
        </p:nvSpPr>
        <p:spPr/>
        <p:txBody>
          <a:bodyPr/>
          <a:lstStyle/>
          <a:p>
            <a:fld id="{4DEBBDC3-A762-472B-A57F-855E4B823B5A}" type="datetime1">
              <a:rPr lang="en-US" smtClean="0">
                <a:solidFill>
                  <a:prstClr val="black">
                    <a:tint val="75000"/>
                  </a:prstClr>
                </a:solidFill>
              </a:rPr>
              <a:pPr/>
              <a:t>11/2/2021</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C0163869-9821-4254-9DDA-74DA1E7EC890}" type="slidenum">
              <a:rPr lang="en-US" smtClean="0"/>
              <a:pPr/>
              <a:t>‹#›</a:t>
            </a:fld>
            <a:endParaRPr lang="en-US"/>
          </a:p>
        </p:txBody>
      </p:sp>
    </p:spTree>
    <p:extLst>
      <p:ext uri="{BB962C8B-B14F-4D97-AF65-F5344CB8AC3E}">
        <p14:creationId xmlns:p14="http://schemas.microsoft.com/office/powerpoint/2010/main" val="114118424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Κάρτα ονόματος με φράση">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l-GR" smtClean="0"/>
              <a:t>Στυλ κύριου τίτλου</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l-GR" smtClean="0"/>
              <a:t>Στυλ υποδείγματος κειμένου</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l-GR" smtClean="0"/>
              <a:t>Στυλ υποδείγματος κειμένου</a:t>
            </a:r>
          </a:p>
        </p:txBody>
      </p:sp>
      <p:sp>
        <p:nvSpPr>
          <p:cNvPr id="5" name="Date Placeholder 4"/>
          <p:cNvSpPr>
            <a:spLocks noGrp="1"/>
          </p:cNvSpPr>
          <p:nvPr>
            <p:ph type="dt" sz="half" idx="10"/>
          </p:nvPr>
        </p:nvSpPr>
        <p:spPr/>
        <p:txBody>
          <a:bodyPr/>
          <a:lstStyle/>
          <a:p>
            <a:fld id="{997CFDDA-ADFE-4822-B815-4302DC57D975}" type="datetime1">
              <a:rPr lang="en-US" smtClean="0">
                <a:solidFill>
                  <a:prstClr val="black">
                    <a:tint val="75000"/>
                  </a:prstClr>
                </a:solidFill>
              </a:rPr>
              <a:pPr/>
              <a:t>11/2/2021</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C0163869-9821-4254-9DDA-74DA1E7EC890}" type="slidenum">
              <a:rPr lang="en-US" smtClean="0"/>
              <a:pPr/>
              <a:t>‹#›</a:t>
            </a:fld>
            <a:endParaRPr lang="en-US"/>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45261172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ή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l-GR" smtClean="0"/>
              <a:t>Στυλ κύριου τίτλου</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l-GR" smtClean="0"/>
              <a:t>Στυλ υποδείγματος κειμένου</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l-GR" smtClean="0"/>
              <a:t>Στυλ υποδείγματος κειμένου</a:t>
            </a:r>
          </a:p>
        </p:txBody>
      </p:sp>
      <p:sp>
        <p:nvSpPr>
          <p:cNvPr id="5" name="Date Placeholder 4"/>
          <p:cNvSpPr>
            <a:spLocks noGrp="1"/>
          </p:cNvSpPr>
          <p:nvPr>
            <p:ph type="dt" sz="half" idx="10"/>
          </p:nvPr>
        </p:nvSpPr>
        <p:spPr/>
        <p:txBody>
          <a:bodyPr/>
          <a:lstStyle/>
          <a:p>
            <a:fld id="{4A0A97ED-0012-4FFB-96D3-11619DADEA65}" type="datetime1">
              <a:rPr lang="en-US" smtClean="0">
                <a:solidFill>
                  <a:prstClr val="black">
                    <a:tint val="75000"/>
                  </a:prstClr>
                </a:solidFill>
              </a:rPr>
              <a:pPr/>
              <a:t>11/2/2021</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C0163869-9821-4254-9DDA-74DA1E7EC890}" type="slidenum">
              <a:rPr lang="en-US" smtClean="0"/>
              <a:pPr/>
              <a:t>‹#›</a:t>
            </a:fld>
            <a:endParaRPr lang="en-US"/>
          </a:p>
        </p:txBody>
      </p:sp>
    </p:spTree>
    <p:extLst>
      <p:ext uri="{BB962C8B-B14F-4D97-AF65-F5344CB8AC3E}">
        <p14:creationId xmlns:p14="http://schemas.microsoft.com/office/powerpoint/2010/main" val="153922997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mtClean="0"/>
              <a:t>Στυλ κύριου τίτλου</a:t>
            </a:r>
            <a:endParaRPr lang="en-US" dirty="0"/>
          </a:p>
        </p:txBody>
      </p:sp>
      <p:sp>
        <p:nvSpPr>
          <p:cNvPr id="3" name="Vertical Text Placeholder 2"/>
          <p:cNvSpPr>
            <a:spLocks noGrp="1"/>
          </p:cNvSpPr>
          <p:nvPr>
            <p:ph type="body" orient="vert" idx="1"/>
          </p:nvPr>
        </p:nvSpPr>
        <p:spPr/>
        <p:txBody>
          <a:bodyPr vert="eaVert" ancho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4" name="Date Placeholder 3"/>
          <p:cNvSpPr>
            <a:spLocks noGrp="1"/>
          </p:cNvSpPr>
          <p:nvPr>
            <p:ph type="dt" sz="half" idx="10"/>
          </p:nvPr>
        </p:nvSpPr>
        <p:spPr/>
        <p:txBody>
          <a:bodyPr/>
          <a:lstStyle/>
          <a:p>
            <a:fld id="{DF657E4B-D9DA-4914-8914-08FDD6873689}" type="datetime1">
              <a:rPr lang="en-US" smtClean="0">
                <a:solidFill>
                  <a:prstClr val="black">
                    <a:tint val="75000"/>
                  </a:prstClr>
                </a:solidFill>
              </a:rPr>
              <a:pPr/>
              <a:t>11/2/2021</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C476B3FB-E7CD-4114-8156-00781A9614E8}" type="slidenum">
              <a:rPr lang="en-US" smtClean="0"/>
              <a:pPr/>
              <a:t>‹#›</a:t>
            </a:fld>
            <a:endParaRPr lang="en-US"/>
          </a:p>
        </p:txBody>
      </p:sp>
    </p:spTree>
    <p:extLst>
      <p:ext uri="{BB962C8B-B14F-4D97-AF65-F5344CB8AC3E}">
        <p14:creationId xmlns:p14="http://schemas.microsoft.com/office/powerpoint/2010/main" val="41736926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l-GR" smtClean="0"/>
              <a:t>Στυλ κύριου τίτλου</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4" name="Date Placeholder 3"/>
          <p:cNvSpPr>
            <a:spLocks noGrp="1"/>
          </p:cNvSpPr>
          <p:nvPr>
            <p:ph type="dt" sz="half" idx="10"/>
          </p:nvPr>
        </p:nvSpPr>
        <p:spPr/>
        <p:txBody>
          <a:bodyPr/>
          <a:lstStyle/>
          <a:p>
            <a:fld id="{AC745858-E790-46E7-B11D-1BF923D19856}" type="datetime1">
              <a:rPr lang="en-US" smtClean="0">
                <a:solidFill>
                  <a:prstClr val="black">
                    <a:tint val="75000"/>
                  </a:prstClr>
                </a:solidFill>
              </a:rPr>
              <a:pPr/>
              <a:t>11/2/2021</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53499798-A74D-444B-A2F2-C7290FF8B4B1}" type="slidenum">
              <a:rPr lang="en-US" smtClean="0"/>
              <a:pPr/>
              <a:t>‹#›</a:t>
            </a:fld>
            <a:endParaRPr lang="en-US"/>
          </a:p>
        </p:txBody>
      </p:sp>
    </p:spTree>
    <p:extLst>
      <p:ext uri="{BB962C8B-B14F-4D97-AF65-F5344CB8AC3E}">
        <p14:creationId xmlns:p14="http://schemas.microsoft.com/office/powerpoint/2010/main" val="134671283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Title 1"/>
          <p:cNvSpPr>
            <a:spLocks noGrp="1"/>
          </p:cNvSpPr>
          <p:nvPr>
            <p:ph type="ctrTitle"/>
          </p:nvPr>
        </p:nvSpPr>
        <p:spPr>
          <a:xfrm>
            <a:off x="2589889" y="2514601"/>
            <a:ext cx="8800601" cy="2262781"/>
          </a:xfrm>
        </p:spPr>
        <p:txBody>
          <a:bodyPr anchor="b">
            <a:normAutofit/>
          </a:bodyPr>
          <a:lstStyle>
            <a:lvl1pPr>
              <a:defRPr sz="5400"/>
            </a:lvl1pPr>
          </a:lstStyle>
          <a:p>
            <a:r>
              <a:rPr lang="el-GR" smtClean="0"/>
              <a:t>Στυλ κύριου τίτλου</a:t>
            </a:r>
            <a:endParaRPr lang="en-US" dirty="0"/>
          </a:p>
        </p:txBody>
      </p:sp>
      <p:sp>
        <p:nvSpPr>
          <p:cNvPr id="3" name="Subtitle 2"/>
          <p:cNvSpPr>
            <a:spLocks noGrp="1"/>
          </p:cNvSpPr>
          <p:nvPr>
            <p:ph type="subTitle" idx="1"/>
          </p:nvPr>
        </p:nvSpPr>
        <p:spPr>
          <a:xfrm>
            <a:off x="2589889" y="4777381"/>
            <a:ext cx="8800601"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smtClean="0"/>
              <a:t>Στυλ κύριου υπότιτλου</a:t>
            </a:r>
            <a:endParaRPr lang="en-US" dirty="0"/>
          </a:p>
        </p:txBody>
      </p:sp>
      <p:sp>
        <p:nvSpPr>
          <p:cNvPr id="4" name="Date Placeholder 3"/>
          <p:cNvSpPr>
            <a:spLocks noGrp="1"/>
          </p:cNvSpPr>
          <p:nvPr>
            <p:ph type="dt" sz="half" idx="10"/>
          </p:nvPr>
        </p:nvSpPr>
        <p:spPr/>
        <p:txBody>
          <a:bodyPr/>
          <a:lstStyle/>
          <a:p>
            <a:pPr>
              <a:defRPr/>
            </a:pPr>
            <a:endParaRPr lang="el-GR">
              <a:solidFill>
                <a:prstClr val="black">
                  <a:tint val="75000"/>
                </a:prstClr>
              </a:solidFill>
            </a:endParaRPr>
          </a:p>
        </p:txBody>
      </p:sp>
      <p:sp>
        <p:nvSpPr>
          <p:cNvPr id="5" name="Footer Placeholder 4"/>
          <p:cNvSpPr>
            <a:spLocks noGrp="1"/>
          </p:cNvSpPr>
          <p:nvPr>
            <p:ph type="ftr" sz="quarter" idx="11"/>
          </p:nvPr>
        </p:nvSpPr>
        <p:spPr/>
        <p:txBody>
          <a:bodyPr/>
          <a:lstStyle/>
          <a:p>
            <a:pPr>
              <a:defRPr/>
            </a:pPr>
            <a:endParaRPr lang="el-GR">
              <a:solidFill>
                <a:prstClr val="black">
                  <a:tint val="75000"/>
                </a:prstClr>
              </a:solidFill>
            </a:endParaRPr>
          </a:p>
        </p:txBody>
      </p:sp>
      <p:sp>
        <p:nvSpPr>
          <p:cNvPr id="9" name="Freeform 8"/>
          <p:cNvSpPr/>
          <p:nvPr/>
        </p:nvSpPr>
        <p:spPr bwMode="auto">
          <a:xfrm>
            <a:off x="-42292" y="4321159"/>
            <a:ext cx="1860631" cy="781781"/>
          </a:xfrm>
          <a:custGeom>
            <a:avLst/>
            <a:gdLst/>
            <a:ahLst/>
            <a:cxnLst/>
            <a:rect l="l" t="t" r="r" b="b"/>
            <a:pathLst>
              <a:path w="8042" h="10000">
                <a:moveTo>
                  <a:pt x="5799" y="10000"/>
                </a:moveTo>
                <a:cubicBezTo>
                  <a:pt x="5880" y="10000"/>
                  <a:pt x="5934" y="9940"/>
                  <a:pt x="5961" y="9880"/>
                </a:cubicBezTo>
                <a:cubicBezTo>
                  <a:pt x="5961" y="9820"/>
                  <a:pt x="5988" y="9820"/>
                  <a:pt x="5988" y="9820"/>
                </a:cubicBezTo>
                <a:lnTo>
                  <a:pt x="8042" y="5260"/>
                </a:lnTo>
                <a:cubicBezTo>
                  <a:pt x="8096" y="5140"/>
                  <a:pt x="8096" y="4901"/>
                  <a:pt x="8042" y="4721"/>
                </a:cubicBezTo>
                <a:lnTo>
                  <a:pt x="5988" y="221"/>
                </a:lnTo>
                <a:cubicBezTo>
                  <a:pt x="5988" y="160"/>
                  <a:pt x="5961" y="160"/>
                  <a:pt x="5961" y="160"/>
                </a:cubicBezTo>
                <a:cubicBezTo>
                  <a:pt x="5934" y="101"/>
                  <a:pt x="5880" y="41"/>
                  <a:pt x="5799" y="41"/>
                </a:cubicBezTo>
                <a:lnTo>
                  <a:pt x="18" y="0"/>
                </a:lnTo>
                <a:cubicBezTo>
                  <a:pt x="12" y="3330"/>
                  <a:pt x="6" y="6661"/>
                  <a:pt x="0" y="9991"/>
                </a:cubicBezTo>
                <a:lnTo>
                  <a:pt x="5799" y="10000"/>
                </a:lnTo>
                <a:close/>
              </a:path>
            </a:pathLst>
          </a:custGeom>
          <a:solidFill>
            <a:schemeClr val="accent1"/>
          </a:solidFill>
          <a:ln>
            <a:noFill/>
          </a:ln>
        </p:spPr>
      </p:sp>
      <p:sp>
        <p:nvSpPr>
          <p:cNvPr id="6" name="Slide Number Placeholder 5"/>
          <p:cNvSpPr>
            <a:spLocks noGrp="1"/>
          </p:cNvSpPr>
          <p:nvPr>
            <p:ph type="sldNum" sz="quarter" idx="12"/>
          </p:nvPr>
        </p:nvSpPr>
        <p:spPr>
          <a:xfrm>
            <a:off x="564445" y="4529542"/>
            <a:ext cx="779971" cy="365125"/>
          </a:xfrm>
        </p:spPr>
        <p:txBody>
          <a:bodyPr/>
          <a:lstStyle/>
          <a:p>
            <a:pPr>
              <a:defRPr/>
            </a:pPr>
            <a:fld id="{9A2FA32E-1F0C-469B-90C3-71757C411CB9}" type="slidenum">
              <a:rPr lang="el-GR" altLang="el-GR" smtClean="0"/>
              <a:pPr>
                <a:defRPr/>
              </a:pPr>
              <a:t>‹#›</a:t>
            </a:fld>
            <a:endParaRPr lang="el-GR" altLang="el-GR"/>
          </a:p>
        </p:txBody>
      </p:sp>
    </p:spTree>
    <p:extLst>
      <p:ext uri="{BB962C8B-B14F-4D97-AF65-F5344CB8AC3E}">
        <p14:creationId xmlns:p14="http://schemas.microsoft.com/office/powerpoint/2010/main" val="31050907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Title 1"/>
          <p:cNvSpPr>
            <a:spLocks noGrp="1"/>
          </p:cNvSpPr>
          <p:nvPr>
            <p:ph type="title"/>
          </p:nvPr>
        </p:nvSpPr>
        <p:spPr>
          <a:xfrm>
            <a:off x="2593602" y="624110"/>
            <a:ext cx="8785599" cy="1280890"/>
          </a:xfrm>
        </p:spPr>
        <p:txBody>
          <a:bodyPr/>
          <a:lstStyle/>
          <a:p>
            <a:r>
              <a:rPr lang="el-GR" smtClean="0"/>
              <a:t>Στυλ κύριου τίτλου</a:t>
            </a:r>
            <a:endParaRPr lang="en-US" dirty="0"/>
          </a:p>
        </p:txBody>
      </p:sp>
      <p:sp>
        <p:nvSpPr>
          <p:cNvPr id="3" name="Content Placeholder 2"/>
          <p:cNvSpPr>
            <a:spLocks noGrp="1"/>
          </p:cNvSpPr>
          <p:nvPr>
            <p:ph idx="1"/>
          </p:nvPr>
        </p:nvSpPr>
        <p:spPr>
          <a:xfrm>
            <a:off x="2589888" y="2133600"/>
            <a:ext cx="8789313" cy="3777622"/>
          </a:xfrm>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4" name="Date Placeholder 3"/>
          <p:cNvSpPr>
            <a:spLocks noGrp="1"/>
          </p:cNvSpPr>
          <p:nvPr>
            <p:ph type="dt" sz="half" idx="10"/>
          </p:nvPr>
        </p:nvSpPr>
        <p:spPr/>
        <p:txBody>
          <a:bodyPr/>
          <a:lstStyle/>
          <a:p>
            <a:pPr>
              <a:defRPr/>
            </a:pPr>
            <a:endParaRPr lang="el-GR">
              <a:solidFill>
                <a:prstClr val="black">
                  <a:tint val="75000"/>
                </a:prstClr>
              </a:solidFill>
            </a:endParaRPr>
          </a:p>
        </p:txBody>
      </p:sp>
      <p:sp>
        <p:nvSpPr>
          <p:cNvPr id="5" name="Footer Placeholder 4"/>
          <p:cNvSpPr>
            <a:spLocks noGrp="1"/>
          </p:cNvSpPr>
          <p:nvPr>
            <p:ph type="ftr" sz="quarter" idx="11"/>
          </p:nvPr>
        </p:nvSpPr>
        <p:spPr/>
        <p:txBody>
          <a:bodyPr/>
          <a:lstStyle/>
          <a:p>
            <a:pPr>
              <a:defRPr/>
            </a:pPr>
            <a:endParaRPr lang="el-GR">
              <a:solidFill>
                <a:prstClr val="black">
                  <a:tint val="75000"/>
                </a:prstClr>
              </a:solidFill>
            </a:endParaRPr>
          </a:p>
        </p:txBody>
      </p:sp>
      <p:sp>
        <p:nvSpPr>
          <p:cNvPr id="10" name="Freeform 11"/>
          <p:cNvSpPr/>
          <p:nvPr/>
        </p:nvSpPr>
        <p:spPr bwMode="auto">
          <a:xfrm flipV="1">
            <a:off x="78" y="711194"/>
            <a:ext cx="1811141"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pPr>
              <a:defRPr/>
            </a:pPr>
            <a:fld id="{E0D08E80-3A2E-4109-B8C3-A8C1861F6DE1}" type="slidenum">
              <a:rPr lang="el-GR" altLang="el-GR" smtClean="0"/>
              <a:pPr>
                <a:defRPr/>
              </a:pPr>
              <a:t>‹#›</a:t>
            </a:fld>
            <a:endParaRPr lang="el-GR" altLang="el-GR"/>
          </a:p>
        </p:txBody>
      </p:sp>
    </p:spTree>
    <p:extLst>
      <p:ext uri="{BB962C8B-B14F-4D97-AF65-F5344CB8AC3E}">
        <p14:creationId xmlns:p14="http://schemas.microsoft.com/office/powerpoint/2010/main" val="1964698384"/>
      </p:ext>
    </p:extLst>
  </p:cSld>
  <p:clrMapOvr>
    <a:masterClrMapping/>
  </p:clrMapOvr>
  <p:hf hdr="0" ftr="0" dt="0"/>
</p:sldLayout>
</file>

<file path=ppt/slideLayouts/slideLayout19.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Title 1"/>
          <p:cNvSpPr>
            <a:spLocks noGrp="1"/>
          </p:cNvSpPr>
          <p:nvPr>
            <p:ph type="title"/>
          </p:nvPr>
        </p:nvSpPr>
        <p:spPr>
          <a:xfrm>
            <a:off x="2589888" y="2074562"/>
            <a:ext cx="8789313" cy="1468800"/>
          </a:xfrm>
        </p:spPr>
        <p:txBody>
          <a:bodyPr anchor="b"/>
          <a:lstStyle>
            <a:lvl1pPr algn="l">
              <a:defRPr sz="4000" b="0" cap="none"/>
            </a:lvl1pPr>
          </a:lstStyle>
          <a:p>
            <a:r>
              <a:rPr lang="el-GR" smtClean="0"/>
              <a:t>Στυλ κύριου τίτλου</a:t>
            </a:r>
            <a:endParaRPr lang="en-US" dirty="0"/>
          </a:p>
        </p:txBody>
      </p:sp>
      <p:sp>
        <p:nvSpPr>
          <p:cNvPr id="3" name="Text Placeholder 2"/>
          <p:cNvSpPr>
            <a:spLocks noGrp="1"/>
          </p:cNvSpPr>
          <p:nvPr>
            <p:ph type="body" idx="1"/>
          </p:nvPr>
        </p:nvSpPr>
        <p:spPr>
          <a:xfrm>
            <a:off x="2589888" y="3581400"/>
            <a:ext cx="8789313"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Στυλ υποδείγματος κειμένου</a:t>
            </a:r>
          </a:p>
        </p:txBody>
      </p:sp>
      <p:sp>
        <p:nvSpPr>
          <p:cNvPr id="4" name="Date Placeholder 3"/>
          <p:cNvSpPr>
            <a:spLocks noGrp="1"/>
          </p:cNvSpPr>
          <p:nvPr>
            <p:ph type="dt" sz="half" idx="10"/>
          </p:nvPr>
        </p:nvSpPr>
        <p:spPr/>
        <p:txBody>
          <a:bodyPr/>
          <a:lstStyle/>
          <a:p>
            <a:pPr>
              <a:defRPr/>
            </a:pPr>
            <a:endParaRPr lang="el-GR">
              <a:solidFill>
                <a:prstClr val="black">
                  <a:tint val="75000"/>
                </a:prstClr>
              </a:solidFill>
            </a:endParaRPr>
          </a:p>
        </p:txBody>
      </p:sp>
      <p:sp>
        <p:nvSpPr>
          <p:cNvPr id="5" name="Footer Placeholder 4"/>
          <p:cNvSpPr>
            <a:spLocks noGrp="1"/>
          </p:cNvSpPr>
          <p:nvPr>
            <p:ph type="ftr" sz="quarter" idx="11"/>
          </p:nvPr>
        </p:nvSpPr>
        <p:spPr/>
        <p:txBody>
          <a:bodyPr/>
          <a:lstStyle/>
          <a:p>
            <a:pPr>
              <a:defRPr/>
            </a:pPr>
            <a:endParaRPr lang="el-GR">
              <a:solidFill>
                <a:prstClr val="black">
                  <a:tint val="75000"/>
                </a:prstClr>
              </a:solidFill>
            </a:endParaRPr>
          </a:p>
        </p:txBody>
      </p:sp>
      <p:sp>
        <p:nvSpPr>
          <p:cNvPr id="11" name="Freeform 11"/>
          <p:cNvSpPr/>
          <p:nvPr/>
        </p:nvSpPr>
        <p:spPr bwMode="auto">
          <a:xfrm flipV="1">
            <a:off x="78" y="3166528"/>
            <a:ext cx="1811141"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681637" y="3244141"/>
            <a:ext cx="779971" cy="365125"/>
          </a:xfrm>
        </p:spPr>
        <p:txBody>
          <a:bodyPr/>
          <a:lstStyle/>
          <a:p>
            <a:pPr>
              <a:defRPr/>
            </a:pPr>
            <a:fld id="{75B2FE97-F1E7-4219-BC46-6117C44174A0}" type="slidenum">
              <a:rPr lang="el-GR" altLang="el-GR" smtClean="0"/>
              <a:pPr>
                <a:defRPr/>
              </a:pPr>
              <a:t>‹#›</a:t>
            </a:fld>
            <a:endParaRPr lang="el-GR" altLang="el-GR"/>
          </a:p>
        </p:txBody>
      </p:sp>
    </p:spTree>
    <p:extLst>
      <p:ext uri="{BB962C8B-B14F-4D97-AF65-F5344CB8AC3E}">
        <p14:creationId xmlns:p14="http://schemas.microsoft.com/office/powerpoint/2010/main" val="100431924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l-GR" smtClean="0"/>
              <a:t>Στυλ κύριου τίτλου</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4" name="Date Placeholder 3"/>
          <p:cNvSpPr>
            <a:spLocks noGrp="1"/>
          </p:cNvSpPr>
          <p:nvPr>
            <p:ph type="dt" sz="half" idx="10"/>
          </p:nvPr>
        </p:nvSpPr>
        <p:spPr/>
        <p:txBody>
          <a:bodyPr/>
          <a:lstStyle/>
          <a:p>
            <a:fld id="{7663E973-9CEE-41C0-BA18-34538DA480B8}" type="datetime1">
              <a:rPr lang="en-US" smtClean="0">
                <a:solidFill>
                  <a:prstClr val="black">
                    <a:tint val="75000"/>
                  </a:prstClr>
                </a:solidFill>
              </a:rPr>
              <a:pPr/>
              <a:t>11/2/2021</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8588EB28-4A2B-46F8-9518-E8470FDCEE5B}" type="slidenum">
              <a:rPr lang="en-US" smtClean="0"/>
              <a:pPr/>
              <a:t>‹#›</a:t>
            </a:fld>
            <a:endParaRPr lang="en-US"/>
          </a:p>
        </p:txBody>
      </p:sp>
    </p:spTree>
    <p:extLst>
      <p:ext uri="{BB962C8B-B14F-4D97-AF65-F5344CB8AC3E}">
        <p14:creationId xmlns:p14="http://schemas.microsoft.com/office/powerpoint/2010/main" val="1982841734"/>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l-GR" smtClean="0"/>
              <a:t>Στυλ κύριου τίτλου</a:t>
            </a:r>
            <a:endParaRPr lang="en-US" dirty="0"/>
          </a:p>
        </p:txBody>
      </p:sp>
      <p:sp>
        <p:nvSpPr>
          <p:cNvPr id="3" name="Content Placeholder 2"/>
          <p:cNvSpPr>
            <a:spLocks noGrp="1"/>
          </p:cNvSpPr>
          <p:nvPr>
            <p:ph sz="half" idx="1"/>
          </p:nvPr>
        </p:nvSpPr>
        <p:spPr>
          <a:xfrm>
            <a:off x="2589889" y="2136707"/>
            <a:ext cx="4263375" cy="3767397"/>
          </a:xfrm>
        </p:spPr>
        <p:txBody>
          <a:bodyPr>
            <a:normAutofit/>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4" name="Content Placeholder 3"/>
          <p:cNvSpPr>
            <a:spLocks noGrp="1"/>
          </p:cNvSpPr>
          <p:nvPr>
            <p:ph sz="half" idx="2"/>
          </p:nvPr>
        </p:nvSpPr>
        <p:spPr>
          <a:xfrm>
            <a:off x="7116410" y="2136707"/>
            <a:ext cx="4262791" cy="3767397"/>
          </a:xfrm>
        </p:spPr>
        <p:txBody>
          <a:bodyPr>
            <a:normAutofit/>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5" name="Date Placeholder 4"/>
          <p:cNvSpPr>
            <a:spLocks noGrp="1"/>
          </p:cNvSpPr>
          <p:nvPr>
            <p:ph type="dt" sz="half" idx="10"/>
          </p:nvPr>
        </p:nvSpPr>
        <p:spPr/>
        <p:txBody>
          <a:bodyPr/>
          <a:lstStyle/>
          <a:p>
            <a:pPr>
              <a:defRPr/>
            </a:pPr>
            <a:endParaRPr lang="el-GR">
              <a:solidFill>
                <a:prstClr val="black">
                  <a:tint val="75000"/>
                </a:prstClr>
              </a:solidFill>
            </a:endParaRPr>
          </a:p>
        </p:txBody>
      </p:sp>
      <p:sp>
        <p:nvSpPr>
          <p:cNvPr id="6" name="Footer Placeholder 5"/>
          <p:cNvSpPr>
            <a:spLocks noGrp="1"/>
          </p:cNvSpPr>
          <p:nvPr>
            <p:ph type="ftr" sz="quarter" idx="11"/>
          </p:nvPr>
        </p:nvSpPr>
        <p:spPr/>
        <p:txBody>
          <a:bodyPr/>
          <a:lstStyle/>
          <a:p>
            <a:pPr>
              <a:defRPr/>
            </a:pPr>
            <a:endParaRPr lang="el-GR">
              <a:solidFill>
                <a:prstClr val="black">
                  <a:tint val="75000"/>
                </a:prstClr>
              </a:solidFill>
            </a:endParaRPr>
          </a:p>
        </p:txBody>
      </p:sp>
      <p:sp>
        <p:nvSpPr>
          <p:cNvPr id="9" name="Freeform 11"/>
          <p:cNvSpPr/>
          <p:nvPr/>
        </p:nvSpPr>
        <p:spPr bwMode="auto">
          <a:xfrm flipV="1">
            <a:off x="78" y="711194"/>
            <a:ext cx="1811141"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10" name="Slide Number Placeholder 5"/>
          <p:cNvSpPr>
            <a:spLocks noGrp="1"/>
          </p:cNvSpPr>
          <p:nvPr>
            <p:ph type="sldNum" sz="quarter" idx="12"/>
          </p:nvPr>
        </p:nvSpPr>
        <p:spPr>
          <a:xfrm>
            <a:off x="681637" y="787784"/>
            <a:ext cx="779971" cy="365125"/>
          </a:xfrm>
        </p:spPr>
        <p:txBody>
          <a:bodyPr/>
          <a:lstStyle/>
          <a:p>
            <a:pPr>
              <a:defRPr/>
            </a:pPr>
            <a:fld id="{75940361-0E2E-4740-99A5-439D66511A36}" type="slidenum">
              <a:rPr lang="el-GR" altLang="el-GR" smtClean="0"/>
              <a:pPr>
                <a:defRPr/>
              </a:pPr>
              <a:t>‹#›</a:t>
            </a:fld>
            <a:endParaRPr lang="el-GR" altLang="el-GR"/>
          </a:p>
        </p:txBody>
      </p:sp>
    </p:spTree>
    <p:extLst>
      <p:ext uri="{BB962C8B-B14F-4D97-AF65-F5344CB8AC3E}">
        <p14:creationId xmlns:p14="http://schemas.microsoft.com/office/powerpoint/2010/main" val="320882257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l-GR" smtClean="0"/>
              <a:t>Στυλ κύριου τίτλου</a:t>
            </a:r>
            <a:endParaRPr lang="en-US" dirty="0"/>
          </a:p>
        </p:txBody>
      </p:sp>
      <p:sp>
        <p:nvSpPr>
          <p:cNvPr id="3" name="Text Placeholder 2"/>
          <p:cNvSpPr>
            <a:spLocks noGrp="1"/>
          </p:cNvSpPr>
          <p:nvPr>
            <p:ph type="body" idx="1"/>
          </p:nvPr>
        </p:nvSpPr>
        <p:spPr>
          <a:xfrm>
            <a:off x="3020469" y="2226626"/>
            <a:ext cx="3832795"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4" name="Content Placeholder 3"/>
          <p:cNvSpPr>
            <a:spLocks noGrp="1"/>
          </p:cNvSpPr>
          <p:nvPr>
            <p:ph sz="half" idx="2"/>
          </p:nvPr>
        </p:nvSpPr>
        <p:spPr>
          <a:xfrm>
            <a:off x="2589887" y="2802889"/>
            <a:ext cx="4263376" cy="3105703"/>
          </a:xfrm>
        </p:spPr>
        <p:txBody>
          <a:bodyPr>
            <a:normAutofit/>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5" name="Text Placeholder 4"/>
          <p:cNvSpPr>
            <a:spLocks noGrp="1"/>
          </p:cNvSpPr>
          <p:nvPr>
            <p:ph type="body" sz="quarter" idx="3"/>
          </p:nvPr>
        </p:nvSpPr>
        <p:spPr>
          <a:xfrm>
            <a:off x="7541540" y="2223398"/>
            <a:ext cx="3830985"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6" name="Content Placeholder 5"/>
          <p:cNvSpPr>
            <a:spLocks noGrp="1"/>
          </p:cNvSpPr>
          <p:nvPr>
            <p:ph sz="quarter" idx="4"/>
          </p:nvPr>
        </p:nvSpPr>
        <p:spPr>
          <a:xfrm>
            <a:off x="7111620" y="2799661"/>
            <a:ext cx="4260907" cy="3105703"/>
          </a:xfrm>
        </p:spPr>
        <p:txBody>
          <a:bodyPr>
            <a:normAutofit/>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7" name="Date Placeholder 6"/>
          <p:cNvSpPr>
            <a:spLocks noGrp="1"/>
          </p:cNvSpPr>
          <p:nvPr>
            <p:ph type="dt" sz="half" idx="10"/>
          </p:nvPr>
        </p:nvSpPr>
        <p:spPr/>
        <p:txBody>
          <a:bodyPr/>
          <a:lstStyle/>
          <a:p>
            <a:pPr>
              <a:defRPr/>
            </a:pPr>
            <a:endParaRPr lang="el-GR">
              <a:solidFill>
                <a:prstClr val="black">
                  <a:tint val="75000"/>
                </a:prstClr>
              </a:solidFill>
            </a:endParaRPr>
          </a:p>
        </p:txBody>
      </p:sp>
      <p:sp>
        <p:nvSpPr>
          <p:cNvPr id="8" name="Footer Placeholder 7"/>
          <p:cNvSpPr>
            <a:spLocks noGrp="1"/>
          </p:cNvSpPr>
          <p:nvPr>
            <p:ph type="ftr" sz="quarter" idx="11"/>
          </p:nvPr>
        </p:nvSpPr>
        <p:spPr/>
        <p:txBody>
          <a:bodyPr/>
          <a:lstStyle/>
          <a:p>
            <a:pPr>
              <a:defRPr/>
            </a:pPr>
            <a:endParaRPr lang="el-GR">
              <a:solidFill>
                <a:prstClr val="black">
                  <a:tint val="75000"/>
                </a:prstClr>
              </a:solidFill>
            </a:endParaRPr>
          </a:p>
        </p:txBody>
      </p:sp>
      <p:sp>
        <p:nvSpPr>
          <p:cNvPr id="11" name="Freeform 11"/>
          <p:cNvSpPr/>
          <p:nvPr/>
        </p:nvSpPr>
        <p:spPr bwMode="auto">
          <a:xfrm flipV="1">
            <a:off x="78" y="711194"/>
            <a:ext cx="1811141"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12" name="Slide Number Placeholder 5"/>
          <p:cNvSpPr>
            <a:spLocks noGrp="1"/>
          </p:cNvSpPr>
          <p:nvPr>
            <p:ph type="sldNum" sz="quarter" idx="12"/>
          </p:nvPr>
        </p:nvSpPr>
        <p:spPr>
          <a:xfrm>
            <a:off x="681637" y="787784"/>
            <a:ext cx="779971" cy="365125"/>
          </a:xfrm>
        </p:spPr>
        <p:txBody>
          <a:bodyPr/>
          <a:lstStyle/>
          <a:p>
            <a:pPr>
              <a:defRPr/>
            </a:pPr>
            <a:fld id="{215041CA-2C81-425D-A2EC-B2C2BD741FAD}" type="slidenum">
              <a:rPr lang="el-GR" altLang="el-GR" smtClean="0"/>
              <a:pPr>
                <a:defRPr/>
              </a:pPr>
              <a:t>‹#›</a:t>
            </a:fld>
            <a:endParaRPr lang="el-GR" altLang="el-GR"/>
          </a:p>
        </p:txBody>
      </p:sp>
    </p:spTree>
    <p:extLst>
      <p:ext uri="{BB962C8B-B14F-4D97-AF65-F5344CB8AC3E}">
        <p14:creationId xmlns:p14="http://schemas.microsoft.com/office/powerpoint/2010/main" val="242692881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Title 1"/>
          <p:cNvSpPr>
            <a:spLocks noGrp="1"/>
          </p:cNvSpPr>
          <p:nvPr>
            <p:ph type="title"/>
          </p:nvPr>
        </p:nvSpPr>
        <p:spPr>
          <a:xfrm>
            <a:off x="2593600" y="624110"/>
            <a:ext cx="8785600" cy="1280890"/>
          </a:xfrm>
        </p:spPr>
        <p:txBody>
          <a:bodyPr/>
          <a:lstStyle/>
          <a:p>
            <a:r>
              <a:rPr lang="el-GR" smtClean="0"/>
              <a:t>Στυλ κύριου τίτλου</a:t>
            </a:r>
            <a:endParaRPr lang="en-US" dirty="0"/>
          </a:p>
        </p:txBody>
      </p:sp>
      <p:sp>
        <p:nvSpPr>
          <p:cNvPr id="3" name="Date Placeholder 2"/>
          <p:cNvSpPr>
            <a:spLocks noGrp="1"/>
          </p:cNvSpPr>
          <p:nvPr>
            <p:ph type="dt" sz="half" idx="10"/>
          </p:nvPr>
        </p:nvSpPr>
        <p:spPr/>
        <p:txBody>
          <a:bodyPr/>
          <a:lstStyle/>
          <a:p>
            <a:pPr>
              <a:defRPr/>
            </a:pPr>
            <a:endParaRPr lang="el-GR">
              <a:solidFill>
                <a:prstClr val="black">
                  <a:tint val="75000"/>
                </a:prstClr>
              </a:solidFill>
            </a:endParaRPr>
          </a:p>
        </p:txBody>
      </p:sp>
      <p:sp>
        <p:nvSpPr>
          <p:cNvPr id="4" name="Footer Placeholder 3"/>
          <p:cNvSpPr>
            <a:spLocks noGrp="1"/>
          </p:cNvSpPr>
          <p:nvPr>
            <p:ph type="ftr" sz="quarter" idx="11"/>
          </p:nvPr>
        </p:nvSpPr>
        <p:spPr/>
        <p:txBody>
          <a:bodyPr/>
          <a:lstStyle/>
          <a:p>
            <a:pPr>
              <a:defRPr/>
            </a:pPr>
            <a:endParaRPr lang="el-GR">
              <a:solidFill>
                <a:prstClr val="black">
                  <a:tint val="75000"/>
                </a:prstClr>
              </a:solidFill>
            </a:endParaRPr>
          </a:p>
        </p:txBody>
      </p:sp>
      <p:sp>
        <p:nvSpPr>
          <p:cNvPr id="8" name="Freeform 11"/>
          <p:cNvSpPr/>
          <p:nvPr/>
        </p:nvSpPr>
        <p:spPr bwMode="auto">
          <a:xfrm flipV="1">
            <a:off x="78" y="711194"/>
            <a:ext cx="1811141"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pPr>
              <a:defRPr/>
            </a:pPr>
            <a:fld id="{933FEF42-13EA-4D0A-807E-9AA03BAEDD64}" type="slidenum">
              <a:rPr lang="el-GR" altLang="el-GR" smtClean="0"/>
              <a:pPr>
                <a:defRPr/>
              </a:pPr>
              <a:t>‹#›</a:t>
            </a:fld>
            <a:endParaRPr lang="el-GR" altLang="el-GR"/>
          </a:p>
        </p:txBody>
      </p:sp>
    </p:spTree>
    <p:extLst>
      <p:ext uri="{BB962C8B-B14F-4D97-AF65-F5344CB8AC3E}">
        <p14:creationId xmlns:p14="http://schemas.microsoft.com/office/powerpoint/2010/main" val="907263030"/>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endParaRPr lang="el-GR">
              <a:solidFill>
                <a:prstClr val="black">
                  <a:tint val="75000"/>
                </a:prstClr>
              </a:solidFill>
            </a:endParaRPr>
          </a:p>
        </p:txBody>
      </p:sp>
      <p:sp>
        <p:nvSpPr>
          <p:cNvPr id="3" name="Footer Placeholder 2"/>
          <p:cNvSpPr>
            <a:spLocks noGrp="1"/>
          </p:cNvSpPr>
          <p:nvPr>
            <p:ph type="ftr" sz="quarter" idx="11"/>
          </p:nvPr>
        </p:nvSpPr>
        <p:spPr/>
        <p:txBody>
          <a:bodyPr/>
          <a:lstStyle/>
          <a:p>
            <a:pPr>
              <a:defRPr/>
            </a:pPr>
            <a:endParaRPr lang="el-GR">
              <a:solidFill>
                <a:prstClr val="black">
                  <a:tint val="75000"/>
                </a:prstClr>
              </a:solidFill>
            </a:endParaRPr>
          </a:p>
        </p:txBody>
      </p:sp>
      <p:sp>
        <p:nvSpPr>
          <p:cNvPr id="6" name="Freeform 11"/>
          <p:cNvSpPr/>
          <p:nvPr/>
        </p:nvSpPr>
        <p:spPr bwMode="auto">
          <a:xfrm flipV="1">
            <a:off x="78" y="711194"/>
            <a:ext cx="1811141"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pPr>
              <a:defRPr/>
            </a:pPr>
            <a:fld id="{5CD0B633-0B79-492B-8CB8-0BF2DDF74782}" type="slidenum">
              <a:rPr lang="el-GR" altLang="el-GR" smtClean="0"/>
              <a:pPr>
                <a:defRPr/>
              </a:pPr>
              <a:t>‹#›</a:t>
            </a:fld>
            <a:endParaRPr lang="el-GR" altLang="el-GR"/>
          </a:p>
        </p:txBody>
      </p:sp>
    </p:spTree>
    <p:extLst>
      <p:ext uri="{BB962C8B-B14F-4D97-AF65-F5344CB8AC3E}">
        <p14:creationId xmlns:p14="http://schemas.microsoft.com/office/powerpoint/2010/main" val="1801135222"/>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2589887" y="446088"/>
            <a:ext cx="3506112" cy="976312"/>
          </a:xfrm>
        </p:spPr>
        <p:txBody>
          <a:bodyPr anchor="b"/>
          <a:lstStyle>
            <a:lvl1pPr algn="l">
              <a:defRPr sz="2000" b="0"/>
            </a:lvl1pPr>
          </a:lstStyle>
          <a:p>
            <a:r>
              <a:rPr lang="el-GR" smtClean="0"/>
              <a:t>Στυλ κύριου τίτλου</a:t>
            </a:r>
            <a:endParaRPr lang="en-US" dirty="0"/>
          </a:p>
        </p:txBody>
      </p:sp>
      <p:sp>
        <p:nvSpPr>
          <p:cNvPr id="3" name="Content Placeholder 2"/>
          <p:cNvSpPr>
            <a:spLocks noGrp="1"/>
          </p:cNvSpPr>
          <p:nvPr>
            <p:ph idx="1"/>
          </p:nvPr>
        </p:nvSpPr>
        <p:spPr>
          <a:xfrm>
            <a:off x="6324659" y="446090"/>
            <a:ext cx="5054541" cy="5414963"/>
          </a:xfrm>
        </p:spPr>
        <p:txBody>
          <a:bodyPr anchor="ctr">
            <a:normAutofit/>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4" name="Text Placeholder 3"/>
          <p:cNvSpPr>
            <a:spLocks noGrp="1"/>
          </p:cNvSpPr>
          <p:nvPr>
            <p:ph type="body" sz="half" idx="2"/>
          </p:nvPr>
        </p:nvSpPr>
        <p:spPr>
          <a:xfrm>
            <a:off x="2589887" y="1598613"/>
            <a:ext cx="3506112"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5" name="Date Placeholder 4"/>
          <p:cNvSpPr>
            <a:spLocks noGrp="1"/>
          </p:cNvSpPr>
          <p:nvPr>
            <p:ph type="dt" sz="half" idx="10"/>
          </p:nvPr>
        </p:nvSpPr>
        <p:spPr/>
        <p:txBody>
          <a:bodyPr/>
          <a:lstStyle/>
          <a:p>
            <a:pPr>
              <a:defRPr/>
            </a:pPr>
            <a:endParaRPr lang="el-GR">
              <a:solidFill>
                <a:prstClr val="black">
                  <a:tint val="75000"/>
                </a:prstClr>
              </a:solidFill>
            </a:endParaRPr>
          </a:p>
        </p:txBody>
      </p:sp>
      <p:sp>
        <p:nvSpPr>
          <p:cNvPr id="6" name="Footer Placeholder 5"/>
          <p:cNvSpPr>
            <a:spLocks noGrp="1"/>
          </p:cNvSpPr>
          <p:nvPr>
            <p:ph type="ftr" sz="quarter" idx="11"/>
          </p:nvPr>
        </p:nvSpPr>
        <p:spPr/>
        <p:txBody>
          <a:bodyPr/>
          <a:lstStyle/>
          <a:p>
            <a:pPr>
              <a:defRPr/>
            </a:pPr>
            <a:endParaRPr lang="el-GR">
              <a:solidFill>
                <a:prstClr val="black">
                  <a:tint val="75000"/>
                </a:prstClr>
              </a:solidFill>
            </a:endParaRPr>
          </a:p>
        </p:txBody>
      </p:sp>
      <p:sp>
        <p:nvSpPr>
          <p:cNvPr id="10" name="Freeform 11"/>
          <p:cNvSpPr/>
          <p:nvPr/>
        </p:nvSpPr>
        <p:spPr bwMode="auto">
          <a:xfrm flipV="1">
            <a:off x="78" y="711194"/>
            <a:ext cx="1811141"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pPr>
              <a:defRPr/>
            </a:pPr>
            <a:fld id="{393C8A4C-3C47-40FE-AAFA-7C717DA05699}" type="slidenum">
              <a:rPr lang="el-GR" altLang="el-GR" smtClean="0"/>
              <a:pPr>
                <a:defRPr/>
              </a:pPr>
              <a:t>‹#›</a:t>
            </a:fld>
            <a:endParaRPr lang="el-GR" altLang="el-GR"/>
          </a:p>
        </p:txBody>
      </p:sp>
    </p:spTree>
    <p:extLst>
      <p:ext uri="{BB962C8B-B14F-4D97-AF65-F5344CB8AC3E}">
        <p14:creationId xmlns:p14="http://schemas.microsoft.com/office/powerpoint/2010/main" val="2024984386"/>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2589888" y="4800600"/>
            <a:ext cx="8789313" cy="566738"/>
          </a:xfrm>
        </p:spPr>
        <p:txBody>
          <a:bodyPr anchor="b">
            <a:normAutofit/>
          </a:bodyPr>
          <a:lstStyle>
            <a:lvl1pPr algn="l">
              <a:defRPr sz="2400" b="0"/>
            </a:lvl1pPr>
          </a:lstStyle>
          <a:p>
            <a:r>
              <a:rPr lang="el-GR" smtClean="0"/>
              <a:t>Στυλ κύριου τίτλου</a:t>
            </a:r>
            <a:endParaRPr lang="en-US" dirty="0"/>
          </a:p>
        </p:txBody>
      </p:sp>
      <p:sp>
        <p:nvSpPr>
          <p:cNvPr id="3" name="Picture Placeholder 2"/>
          <p:cNvSpPr>
            <a:spLocks noGrp="1" noChangeAspect="1"/>
          </p:cNvSpPr>
          <p:nvPr>
            <p:ph type="pic" idx="1"/>
          </p:nvPr>
        </p:nvSpPr>
        <p:spPr>
          <a:xfrm>
            <a:off x="2589888" y="634965"/>
            <a:ext cx="8789313"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l-GR" smtClean="0"/>
              <a:t>Κάντε κλικ στο εικονίδιο για να προσθέσετε εικόνα</a:t>
            </a:r>
            <a:endParaRPr lang="en-US" dirty="0"/>
          </a:p>
        </p:txBody>
      </p:sp>
      <p:sp>
        <p:nvSpPr>
          <p:cNvPr id="4" name="Text Placeholder 3"/>
          <p:cNvSpPr>
            <a:spLocks noGrp="1"/>
          </p:cNvSpPr>
          <p:nvPr>
            <p:ph type="body" sz="half" idx="2"/>
          </p:nvPr>
        </p:nvSpPr>
        <p:spPr>
          <a:xfrm>
            <a:off x="2589888" y="5367338"/>
            <a:ext cx="8789313"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5" name="Date Placeholder 4"/>
          <p:cNvSpPr>
            <a:spLocks noGrp="1"/>
          </p:cNvSpPr>
          <p:nvPr>
            <p:ph type="dt" sz="half" idx="10"/>
          </p:nvPr>
        </p:nvSpPr>
        <p:spPr/>
        <p:txBody>
          <a:bodyPr/>
          <a:lstStyle/>
          <a:p>
            <a:pPr>
              <a:defRPr/>
            </a:pPr>
            <a:endParaRPr lang="el-GR">
              <a:solidFill>
                <a:prstClr val="black">
                  <a:tint val="75000"/>
                </a:prstClr>
              </a:solidFill>
            </a:endParaRPr>
          </a:p>
        </p:txBody>
      </p:sp>
      <p:sp>
        <p:nvSpPr>
          <p:cNvPr id="6" name="Footer Placeholder 5"/>
          <p:cNvSpPr>
            <a:spLocks noGrp="1"/>
          </p:cNvSpPr>
          <p:nvPr>
            <p:ph type="ftr" sz="quarter" idx="11"/>
          </p:nvPr>
        </p:nvSpPr>
        <p:spPr/>
        <p:txBody>
          <a:bodyPr/>
          <a:lstStyle/>
          <a:p>
            <a:pPr>
              <a:defRPr/>
            </a:pPr>
            <a:endParaRPr lang="el-GR">
              <a:solidFill>
                <a:prstClr val="black">
                  <a:tint val="75000"/>
                </a:prstClr>
              </a:solidFill>
            </a:endParaRPr>
          </a:p>
        </p:txBody>
      </p:sp>
      <p:sp>
        <p:nvSpPr>
          <p:cNvPr id="10" name="Freeform 11"/>
          <p:cNvSpPr/>
          <p:nvPr/>
        </p:nvSpPr>
        <p:spPr bwMode="auto">
          <a:xfrm flipV="1">
            <a:off x="78" y="4910661"/>
            <a:ext cx="1811141"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681637" y="4983089"/>
            <a:ext cx="779971" cy="365125"/>
          </a:xfrm>
        </p:spPr>
        <p:txBody>
          <a:bodyPr/>
          <a:lstStyle/>
          <a:p>
            <a:pPr>
              <a:defRPr/>
            </a:pPr>
            <a:fld id="{04C184C1-BD06-4980-9187-052EBAEC5344}" type="slidenum">
              <a:rPr lang="el-GR" altLang="el-GR" smtClean="0"/>
              <a:pPr>
                <a:defRPr/>
              </a:pPr>
              <a:t>‹#›</a:t>
            </a:fld>
            <a:endParaRPr lang="el-GR" altLang="el-GR"/>
          </a:p>
        </p:txBody>
      </p:sp>
    </p:spTree>
    <p:extLst>
      <p:ext uri="{BB962C8B-B14F-4D97-AF65-F5344CB8AC3E}">
        <p14:creationId xmlns:p14="http://schemas.microsoft.com/office/powerpoint/2010/main" val="2082735215"/>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p:cSld name="Τίτλος και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2589888" y="609600"/>
            <a:ext cx="8789313" cy="3117040"/>
          </a:xfrm>
        </p:spPr>
        <p:txBody>
          <a:bodyPr anchor="ctr">
            <a:normAutofit/>
          </a:bodyPr>
          <a:lstStyle>
            <a:lvl1pPr algn="l">
              <a:defRPr sz="4800" b="0" cap="none"/>
            </a:lvl1pPr>
          </a:lstStyle>
          <a:p>
            <a:r>
              <a:rPr lang="el-GR" smtClean="0"/>
              <a:t>Στυλ κύριου τίτλου</a:t>
            </a:r>
            <a:endParaRPr lang="en-US" dirty="0"/>
          </a:p>
        </p:txBody>
      </p:sp>
      <p:sp>
        <p:nvSpPr>
          <p:cNvPr id="3" name="Text Placeholder 2"/>
          <p:cNvSpPr>
            <a:spLocks noGrp="1"/>
          </p:cNvSpPr>
          <p:nvPr>
            <p:ph type="body" idx="1"/>
          </p:nvPr>
        </p:nvSpPr>
        <p:spPr>
          <a:xfrm>
            <a:off x="2589888" y="4354046"/>
            <a:ext cx="8789313"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Στυλ υποδείγματος κειμένου</a:t>
            </a:r>
          </a:p>
        </p:txBody>
      </p:sp>
      <p:sp>
        <p:nvSpPr>
          <p:cNvPr id="4" name="Date Placeholder 3"/>
          <p:cNvSpPr>
            <a:spLocks noGrp="1"/>
          </p:cNvSpPr>
          <p:nvPr>
            <p:ph type="dt" sz="half" idx="10"/>
          </p:nvPr>
        </p:nvSpPr>
        <p:spPr/>
        <p:txBody>
          <a:bodyPr/>
          <a:lstStyle/>
          <a:p>
            <a:pPr>
              <a:defRPr/>
            </a:pPr>
            <a:endParaRPr lang="el-GR">
              <a:solidFill>
                <a:prstClr val="black">
                  <a:tint val="75000"/>
                </a:prstClr>
              </a:solidFill>
            </a:endParaRPr>
          </a:p>
        </p:txBody>
      </p:sp>
      <p:sp>
        <p:nvSpPr>
          <p:cNvPr id="5" name="Footer Placeholder 4"/>
          <p:cNvSpPr>
            <a:spLocks noGrp="1"/>
          </p:cNvSpPr>
          <p:nvPr>
            <p:ph type="ftr" sz="quarter" idx="11"/>
          </p:nvPr>
        </p:nvSpPr>
        <p:spPr/>
        <p:txBody>
          <a:bodyPr/>
          <a:lstStyle/>
          <a:p>
            <a:pPr>
              <a:defRPr/>
            </a:pPr>
            <a:endParaRPr lang="el-GR">
              <a:solidFill>
                <a:prstClr val="black">
                  <a:tint val="75000"/>
                </a:prstClr>
              </a:solidFill>
            </a:endParaRPr>
          </a:p>
        </p:txBody>
      </p:sp>
      <p:sp>
        <p:nvSpPr>
          <p:cNvPr id="10" name="Freeform 11"/>
          <p:cNvSpPr/>
          <p:nvPr/>
        </p:nvSpPr>
        <p:spPr bwMode="auto">
          <a:xfrm flipV="1">
            <a:off x="78" y="3166528"/>
            <a:ext cx="1811141"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681637" y="3244141"/>
            <a:ext cx="779971" cy="365125"/>
          </a:xfrm>
        </p:spPr>
        <p:txBody>
          <a:bodyPr/>
          <a:lstStyle/>
          <a:p>
            <a:pPr>
              <a:defRPr/>
            </a:pPr>
            <a:fld id="{E0D08E80-3A2E-4109-B8C3-A8C1861F6DE1}" type="slidenum">
              <a:rPr lang="el-GR" altLang="el-GR" smtClean="0"/>
              <a:pPr>
                <a:defRPr/>
              </a:pPr>
              <a:t>‹#›</a:t>
            </a:fld>
            <a:endParaRPr lang="el-GR" altLang="el-GR"/>
          </a:p>
        </p:txBody>
      </p:sp>
    </p:spTree>
    <p:extLst>
      <p:ext uri="{BB962C8B-B14F-4D97-AF65-F5344CB8AC3E}">
        <p14:creationId xmlns:p14="http://schemas.microsoft.com/office/powerpoint/2010/main" val="2084389497"/>
      </p:ext>
    </p:extLst>
  </p:cSld>
  <p:clrMapOvr>
    <a:masterClrMapping/>
  </p:clrMapOvr>
  <p:hf hdr="0" ftr="0" dt="0"/>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p:cSld name="Εισαγωγικά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2917498" y="609600"/>
            <a:ext cx="8146116" cy="2895600"/>
          </a:xfrm>
        </p:spPr>
        <p:txBody>
          <a:bodyPr anchor="ctr">
            <a:normAutofit/>
          </a:bodyPr>
          <a:lstStyle>
            <a:lvl1pPr algn="l">
              <a:defRPr sz="4800" b="0" cap="none"/>
            </a:lvl1pPr>
          </a:lstStyle>
          <a:p>
            <a:r>
              <a:rPr lang="el-GR" smtClean="0"/>
              <a:t>Στυλ κύριου τίτλου</a:t>
            </a:r>
            <a:endParaRPr lang="en-US" dirty="0"/>
          </a:p>
        </p:txBody>
      </p:sp>
      <p:sp>
        <p:nvSpPr>
          <p:cNvPr id="13" name="Text Placeholder 9"/>
          <p:cNvSpPr>
            <a:spLocks noGrp="1"/>
          </p:cNvSpPr>
          <p:nvPr>
            <p:ph type="body" sz="quarter" idx="13"/>
          </p:nvPr>
        </p:nvSpPr>
        <p:spPr>
          <a:xfrm>
            <a:off x="3221296" y="3505200"/>
            <a:ext cx="7538517"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l-GR" smtClean="0"/>
              <a:t>Στυλ υποδείγματος κειμένου</a:t>
            </a:r>
          </a:p>
        </p:txBody>
      </p:sp>
      <p:sp>
        <p:nvSpPr>
          <p:cNvPr id="3" name="Text Placeholder 2"/>
          <p:cNvSpPr>
            <a:spLocks noGrp="1"/>
          </p:cNvSpPr>
          <p:nvPr>
            <p:ph type="body" idx="1"/>
          </p:nvPr>
        </p:nvSpPr>
        <p:spPr>
          <a:xfrm>
            <a:off x="2589888" y="4354046"/>
            <a:ext cx="8789313"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Στυλ υποδείγματος κειμένου</a:t>
            </a:r>
          </a:p>
        </p:txBody>
      </p:sp>
      <p:sp>
        <p:nvSpPr>
          <p:cNvPr id="4" name="Date Placeholder 3"/>
          <p:cNvSpPr>
            <a:spLocks noGrp="1"/>
          </p:cNvSpPr>
          <p:nvPr>
            <p:ph type="dt" sz="half" idx="10"/>
          </p:nvPr>
        </p:nvSpPr>
        <p:spPr/>
        <p:txBody>
          <a:bodyPr/>
          <a:lstStyle/>
          <a:p>
            <a:pPr>
              <a:defRPr/>
            </a:pPr>
            <a:endParaRPr lang="el-GR">
              <a:solidFill>
                <a:prstClr val="black">
                  <a:tint val="75000"/>
                </a:prstClr>
              </a:solidFill>
            </a:endParaRPr>
          </a:p>
        </p:txBody>
      </p:sp>
      <p:sp>
        <p:nvSpPr>
          <p:cNvPr id="5" name="Footer Placeholder 4"/>
          <p:cNvSpPr>
            <a:spLocks noGrp="1"/>
          </p:cNvSpPr>
          <p:nvPr>
            <p:ph type="ftr" sz="quarter" idx="11"/>
          </p:nvPr>
        </p:nvSpPr>
        <p:spPr/>
        <p:txBody>
          <a:bodyPr/>
          <a:lstStyle/>
          <a:p>
            <a:pPr>
              <a:defRPr/>
            </a:pPr>
            <a:endParaRPr lang="el-GR">
              <a:solidFill>
                <a:prstClr val="black">
                  <a:tint val="75000"/>
                </a:prstClr>
              </a:solidFill>
            </a:endParaRPr>
          </a:p>
        </p:txBody>
      </p:sp>
      <p:sp>
        <p:nvSpPr>
          <p:cNvPr id="19" name="Freeform 11"/>
          <p:cNvSpPr/>
          <p:nvPr/>
        </p:nvSpPr>
        <p:spPr bwMode="auto">
          <a:xfrm flipV="1">
            <a:off x="78" y="3166528"/>
            <a:ext cx="1811141"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681637" y="3244141"/>
            <a:ext cx="779971" cy="365125"/>
          </a:xfrm>
        </p:spPr>
        <p:txBody>
          <a:bodyPr/>
          <a:lstStyle/>
          <a:p>
            <a:pPr>
              <a:defRPr/>
            </a:pPr>
            <a:fld id="{E0D08E80-3A2E-4109-B8C3-A8C1861F6DE1}" type="slidenum">
              <a:rPr lang="el-GR" altLang="el-GR" smtClean="0"/>
              <a:pPr>
                <a:defRPr/>
              </a:pPr>
              <a:t>‹#›</a:t>
            </a:fld>
            <a:endParaRPr lang="el-GR" altLang="el-GR"/>
          </a:p>
        </p:txBody>
      </p:sp>
      <p:sp>
        <p:nvSpPr>
          <p:cNvPr id="14" name="TextBox 13"/>
          <p:cNvSpPr txBox="1"/>
          <p:nvPr/>
        </p:nvSpPr>
        <p:spPr>
          <a:xfrm>
            <a:off x="2411089" y="648005"/>
            <a:ext cx="609759" cy="584776"/>
          </a:xfrm>
          <a:prstGeom prst="rect">
            <a:avLst/>
          </a:prstGeom>
        </p:spPr>
        <p:txBody>
          <a:bodyPr vert="horz" lIns="91440" tIns="45720" rIns="91440" bIns="45720" rtlCol="0" anchor="ctr">
            <a:noAutofit/>
          </a:bodyPr>
          <a:lstStyle/>
          <a:p>
            <a:pPr eaLnBrk="0" fontAlgn="base" hangingPunct="0">
              <a:spcBef>
                <a:spcPct val="0"/>
              </a:spcBef>
              <a:spcAft>
                <a:spcPct val="0"/>
              </a:spcAft>
            </a:pPr>
            <a:r>
              <a:rPr lang="en-US" sz="8000" dirty="0">
                <a:ln w="3175" cmpd="sng">
                  <a:noFill/>
                </a:ln>
                <a:solidFill>
                  <a:srgbClr val="A53010"/>
                </a:solidFill>
                <a:latin typeface="Arial"/>
                <a:cs typeface="Arial" panose="020B0604020202020204" pitchFamily="34" charset="0"/>
              </a:rPr>
              <a:t>“</a:t>
            </a:r>
          </a:p>
        </p:txBody>
      </p:sp>
      <p:sp>
        <p:nvSpPr>
          <p:cNvPr id="15" name="TextBox 14"/>
          <p:cNvSpPr txBox="1"/>
          <p:nvPr/>
        </p:nvSpPr>
        <p:spPr>
          <a:xfrm>
            <a:off x="10892711" y="2905306"/>
            <a:ext cx="609759" cy="584776"/>
          </a:xfrm>
          <a:prstGeom prst="rect">
            <a:avLst/>
          </a:prstGeom>
        </p:spPr>
        <p:txBody>
          <a:bodyPr vert="horz" lIns="91440" tIns="45720" rIns="91440" bIns="45720" rtlCol="0" anchor="ctr">
            <a:noAutofit/>
          </a:bodyPr>
          <a:lstStyle/>
          <a:p>
            <a:pPr eaLnBrk="0" fontAlgn="base" hangingPunct="0">
              <a:spcBef>
                <a:spcPct val="0"/>
              </a:spcBef>
              <a:spcAft>
                <a:spcPct val="0"/>
              </a:spcAft>
            </a:pPr>
            <a:r>
              <a:rPr lang="en-US" sz="8000" dirty="0">
                <a:ln w="3175" cmpd="sng">
                  <a:noFill/>
                </a:ln>
                <a:solidFill>
                  <a:srgbClr val="A53010"/>
                </a:solidFill>
                <a:latin typeface="Arial"/>
                <a:cs typeface="Arial" panose="020B0604020202020204" pitchFamily="34" charset="0"/>
              </a:rPr>
              <a:t>”</a:t>
            </a:r>
          </a:p>
        </p:txBody>
      </p:sp>
    </p:spTree>
    <p:extLst>
      <p:ext uri="{BB962C8B-B14F-4D97-AF65-F5344CB8AC3E}">
        <p14:creationId xmlns:p14="http://schemas.microsoft.com/office/powerpoint/2010/main" val="1627877946"/>
      </p:ext>
    </p:extLst>
  </p:cSld>
  <p:clrMapOvr>
    <a:masterClrMapping/>
  </p:clrMapOvr>
  <p:hf hdr="0" ftr="0" dt="0"/>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p:cSld name="Κάρτα ονόματος">
    <p:spTree>
      <p:nvGrpSpPr>
        <p:cNvPr id="1" name=""/>
        <p:cNvGrpSpPr/>
        <p:nvPr/>
      </p:nvGrpSpPr>
      <p:grpSpPr>
        <a:xfrm>
          <a:off x="0" y="0"/>
          <a:ext cx="0" cy="0"/>
          <a:chOff x="0" y="0"/>
          <a:chExt cx="0" cy="0"/>
        </a:xfrm>
      </p:grpSpPr>
      <p:sp>
        <p:nvSpPr>
          <p:cNvPr id="2" name="Title 1"/>
          <p:cNvSpPr>
            <a:spLocks noGrp="1"/>
          </p:cNvSpPr>
          <p:nvPr>
            <p:ph type="title"/>
          </p:nvPr>
        </p:nvSpPr>
        <p:spPr>
          <a:xfrm>
            <a:off x="2589888" y="2438402"/>
            <a:ext cx="8789313" cy="2724845"/>
          </a:xfrm>
        </p:spPr>
        <p:txBody>
          <a:bodyPr anchor="b">
            <a:normAutofit/>
          </a:bodyPr>
          <a:lstStyle>
            <a:lvl1pPr algn="l">
              <a:defRPr sz="4800" b="0"/>
            </a:lvl1pPr>
          </a:lstStyle>
          <a:p>
            <a:r>
              <a:rPr lang="el-GR" smtClean="0"/>
              <a:t>Στυλ κύριου τίτλου</a:t>
            </a:r>
            <a:endParaRPr lang="en-US" dirty="0"/>
          </a:p>
        </p:txBody>
      </p:sp>
      <p:sp>
        <p:nvSpPr>
          <p:cNvPr id="4" name="Text Placeholder 3"/>
          <p:cNvSpPr>
            <a:spLocks noGrp="1"/>
          </p:cNvSpPr>
          <p:nvPr>
            <p:ph type="body" sz="half" idx="2"/>
          </p:nvPr>
        </p:nvSpPr>
        <p:spPr>
          <a:xfrm>
            <a:off x="2589888" y="5181600"/>
            <a:ext cx="8789313"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l-GR" smtClean="0"/>
              <a:t>Στυλ υποδείγματος κειμένου</a:t>
            </a:r>
          </a:p>
        </p:txBody>
      </p:sp>
      <p:sp>
        <p:nvSpPr>
          <p:cNvPr id="5" name="Date Placeholder 4"/>
          <p:cNvSpPr>
            <a:spLocks noGrp="1"/>
          </p:cNvSpPr>
          <p:nvPr>
            <p:ph type="dt" sz="half" idx="10"/>
          </p:nvPr>
        </p:nvSpPr>
        <p:spPr/>
        <p:txBody>
          <a:bodyPr/>
          <a:lstStyle/>
          <a:p>
            <a:pPr>
              <a:defRPr/>
            </a:pPr>
            <a:endParaRPr lang="el-GR">
              <a:solidFill>
                <a:prstClr val="black">
                  <a:tint val="75000"/>
                </a:prstClr>
              </a:solidFill>
            </a:endParaRPr>
          </a:p>
        </p:txBody>
      </p:sp>
      <p:sp>
        <p:nvSpPr>
          <p:cNvPr id="6" name="Footer Placeholder 5"/>
          <p:cNvSpPr>
            <a:spLocks noGrp="1"/>
          </p:cNvSpPr>
          <p:nvPr>
            <p:ph type="ftr" sz="quarter" idx="11"/>
          </p:nvPr>
        </p:nvSpPr>
        <p:spPr/>
        <p:txBody>
          <a:bodyPr/>
          <a:lstStyle/>
          <a:p>
            <a:pPr>
              <a:defRPr/>
            </a:pPr>
            <a:endParaRPr lang="el-GR">
              <a:solidFill>
                <a:prstClr val="black">
                  <a:tint val="75000"/>
                </a:prstClr>
              </a:solidFill>
            </a:endParaRPr>
          </a:p>
        </p:txBody>
      </p:sp>
      <p:sp>
        <p:nvSpPr>
          <p:cNvPr id="11" name="Freeform 11"/>
          <p:cNvSpPr/>
          <p:nvPr/>
        </p:nvSpPr>
        <p:spPr bwMode="auto">
          <a:xfrm flipV="1">
            <a:off x="78" y="4910661"/>
            <a:ext cx="1811141"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681637" y="4983089"/>
            <a:ext cx="779971" cy="365125"/>
          </a:xfrm>
        </p:spPr>
        <p:txBody>
          <a:bodyPr/>
          <a:lstStyle/>
          <a:p>
            <a:pPr>
              <a:defRPr/>
            </a:pPr>
            <a:fld id="{E0D08E80-3A2E-4109-B8C3-A8C1861F6DE1}" type="slidenum">
              <a:rPr lang="el-GR" altLang="el-GR" smtClean="0"/>
              <a:pPr>
                <a:defRPr/>
              </a:pPr>
              <a:t>‹#›</a:t>
            </a:fld>
            <a:endParaRPr lang="el-GR" altLang="el-GR"/>
          </a:p>
        </p:txBody>
      </p:sp>
    </p:spTree>
    <p:extLst>
      <p:ext uri="{BB962C8B-B14F-4D97-AF65-F5344CB8AC3E}">
        <p14:creationId xmlns:p14="http://schemas.microsoft.com/office/powerpoint/2010/main" val="357146517"/>
      </p:ext>
    </p:extLst>
  </p:cSld>
  <p:clrMapOvr>
    <a:masterClrMapping/>
  </p:clrMapOvr>
  <p:hf hdr="0" ftr="0" dt="0"/>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Κάρτα ονόματος με φράση">
    <p:spTree>
      <p:nvGrpSpPr>
        <p:cNvPr id="1" name=""/>
        <p:cNvGrpSpPr/>
        <p:nvPr/>
      </p:nvGrpSpPr>
      <p:grpSpPr>
        <a:xfrm>
          <a:off x="0" y="0"/>
          <a:ext cx="0" cy="0"/>
          <a:chOff x="0" y="0"/>
          <a:chExt cx="0" cy="0"/>
        </a:xfrm>
      </p:grpSpPr>
      <p:sp>
        <p:nvSpPr>
          <p:cNvPr id="13" name="Title 1"/>
          <p:cNvSpPr>
            <a:spLocks noGrp="1"/>
          </p:cNvSpPr>
          <p:nvPr>
            <p:ph type="title"/>
          </p:nvPr>
        </p:nvSpPr>
        <p:spPr>
          <a:xfrm>
            <a:off x="2917498" y="609600"/>
            <a:ext cx="8146116" cy="2895600"/>
          </a:xfrm>
        </p:spPr>
        <p:txBody>
          <a:bodyPr anchor="ctr">
            <a:normAutofit/>
          </a:bodyPr>
          <a:lstStyle>
            <a:lvl1pPr algn="l">
              <a:defRPr sz="4800" b="0" cap="none"/>
            </a:lvl1pPr>
          </a:lstStyle>
          <a:p>
            <a:r>
              <a:rPr lang="el-GR" smtClean="0"/>
              <a:t>Στυλ κύριου τίτλου</a:t>
            </a:r>
            <a:endParaRPr lang="en-US" dirty="0"/>
          </a:p>
        </p:txBody>
      </p:sp>
      <p:sp>
        <p:nvSpPr>
          <p:cNvPr id="21" name="Text Placeholder 9"/>
          <p:cNvSpPr>
            <a:spLocks noGrp="1"/>
          </p:cNvSpPr>
          <p:nvPr>
            <p:ph type="body" sz="quarter" idx="13"/>
          </p:nvPr>
        </p:nvSpPr>
        <p:spPr>
          <a:xfrm>
            <a:off x="2589887" y="4343400"/>
            <a:ext cx="8917723"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l-GR" smtClean="0"/>
              <a:t>Στυλ υποδείγματος κειμένου</a:t>
            </a:r>
          </a:p>
        </p:txBody>
      </p:sp>
      <p:sp>
        <p:nvSpPr>
          <p:cNvPr id="4" name="Text Placeholder 3"/>
          <p:cNvSpPr>
            <a:spLocks noGrp="1"/>
          </p:cNvSpPr>
          <p:nvPr>
            <p:ph type="body" sz="half" idx="2"/>
          </p:nvPr>
        </p:nvSpPr>
        <p:spPr>
          <a:xfrm>
            <a:off x="2589887" y="5181600"/>
            <a:ext cx="8917723"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l-GR" smtClean="0"/>
              <a:t>Στυλ υποδείγματος κειμένου</a:t>
            </a:r>
          </a:p>
        </p:txBody>
      </p:sp>
      <p:sp>
        <p:nvSpPr>
          <p:cNvPr id="5" name="Date Placeholder 4"/>
          <p:cNvSpPr>
            <a:spLocks noGrp="1"/>
          </p:cNvSpPr>
          <p:nvPr>
            <p:ph type="dt" sz="half" idx="10"/>
          </p:nvPr>
        </p:nvSpPr>
        <p:spPr/>
        <p:txBody>
          <a:bodyPr/>
          <a:lstStyle/>
          <a:p>
            <a:pPr>
              <a:defRPr/>
            </a:pPr>
            <a:endParaRPr lang="el-GR">
              <a:solidFill>
                <a:prstClr val="black">
                  <a:tint val="75000"/>
                </a:prstClr>
              </a:solidFill>
            </a:endParaRPr>
          </a:p>
        </p:txBody>
      </p:sp>
      <p:sp>
        <p:nvSpPr>
          <p:cNvPr id="6" name="Footer Placeholder 5"/>
          <p:cNvSpPr>
            <a:spLocks noGrp="1"/>
          </p:cNvSpPr>
          <p:nvPr>
            <p:ph type="ftr" sz="quarter" idx="11"/>
          </p:nvPr>
        </p:nvSpPr>
        <p:spPr/>
        <p:txBody>
          <a:bodyPr/>
          <a:lstStyle/>
          <a:p>
            <a:pPr>
              <a:defRPr/>
            </a:pPr>
            <a:endParaRPr lang="el-GR">
              <a:solidFill>
                <a:prstClr val="black">
                  <a:tint val="75000"/>
                </a:prstClr>
              </a:solidFill>
            </a:endParaRPr>
          </a:p>
        </p:txBody>
      </p:sp>
      <p:sp>
        <p:nvSpPr>
          <p:cNvPr id="20" name="Freeform 11"/>
          <p:cNvSpPr/>
          <p:nvPr/>
        </p:nvSpPr>
        <p:spPr bwMode="auto">
          <a:xfrm flipV="1">
            <a:off x="78" y="4910661"/>
            <a:ext cx="1811141"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681637" y="4983089"/>
            <a:ext cx="779971" cy="365125"/>
          </a:xfrm>
        </p:spPr>
        <p:txBody>
          <a:bodyPr/>
          <a:lstStyle/>
          <a:p>
            <a:pPr>
              <a:defRPr/>
            </a:pPr>
            <a:fld id="{E0D08E80-3A2E-4109-B8C3-A8C1861F6DE1}" type="slidenum">
              <a:rPr lang="el-GR" altLang="el-GR" smtClean="0"/>
              <a:pPr>
                <a:defRPr/>
              </a:pPr>
              <a:t>‹#›</a:t>
            </a:fld>
            <a:endParaRPr lang="el-GR" altLang="el-GR"/>
          </a:p>
        </p:txBody>
      </p:sp>
      <p:sp>
        <p:nvSpPr>
          <p:cNvPr id="11" name="TextBox 10"/>
          <p:cNvSpPr txBox="1"/>
          <p:nvPr/>
        </p:nvSpPr>
        <p:spPr>
          <a:xfrm>
            <a:off x="2411089" y="648005"/>
            <a:ext cx="609759" cy="584776"/>
          </a:xfrm>
          <a:prstGeom prst="rect">
            <a:avLst/>
          </a:prstGeom>
        </p:spPr>
        <p:txBody>
          <a:bodyPr vert="horz" lIns="91440" tIns="45720" rIns="91440" bIns="45720" rtlCol="0" anchor="ctr">
            <a:noAutofit/>
          </a:bodyPr>
          <a:lstStyle/>
          <a:p>
            <a:pPr eaLnBrk="0" fontAlgn="base" hangingPunct="0">
              <a:spcBef>
                <a:spcPct val="0"/>
              </a:spcBef>
              <a:spcAft>
                <a:spcPct val="0"/>
              </a:spcAft>
            </a:pPr>
            <a:r>
              <a:rPr lang="en-US" sz="8000" dirty="0">
                <a:ln w="3175" cmpd="sng">
                  <a:noFill/>
                </a:ln>
                <a:solidFill>
                  <a:srgbClr val="A53010"/>
                </a:solidFill>
                <a:latin typeface="Arial"/>
                <a:cs typeface="Arial" panose="020B0604020202020204" pitchFamily="34" charset="0"/>
              </a:rPr>
              <a:t>“</a:t>
            </a:r>
          </a:p>
        </p:txBody>
      </p:sp>
      <p:sp>
        <p:nvSpPr>
          <p:cNvPr id="12" name="TextBox 11"/>
          <p:cNvSpPr txBox="1"/>
          <p:nvPr/>
        </p:nvSpPr>
        <p:spPr>
          <a:xfrm>
            <a:off x="10892711" y="2905306"/>
            <a:ext cx="609759" cy="584776"/>
          </a:xfrm>
          <a:prstGeom prst="rect">
            <a:avLst/>
          </a:prstGeom>
        </p:spPr>
        <p:txBody>
          <a:bodyPr vert="horz" lIns="91440" tIns="45720" rIns="91440" bIns="45720" rtlCol="0" anchor="ctr">
            <a:noAutofit/>
          </a:bodyPr>
          <a:lstStyle/>
          <a:p>
            <a:pPr eaLnBrk="0" fontAlgn="base" hangingPunct="0">
              <a:spcBef>
                <a:spcPct val="0"/>
              </a:spcBef>
              <a:spcAft>
                <a:spcPct val="0"/>
              </a:spcAft>
            </a:pPr>
            <a:r>
              <a:rPr lang="en-US" sz="8000" dirty="0">
                <a:ln w="3175" cmpd="sng">
                  <a:noFill/>
                </a:ln>
                <a:solidFill>
                  <a:srgbClr val="A53010"/>
                </a:solidFill>
                <a:latin typeface="Arial"/>
                <a:cs typeface="Arial" panose="020B0604020202020204" pitchFamily="34" charset="0"/>
              </a:rPr>
              <a:t>”</a:t>
            </a:r>
          </a:p>
        </p:txBody>
      </p:sp>
    </p:spTree>
    <p:extLst>
      <p:ext uri="{BB962C8B-B14F-4D97-AF65-F5344CB8AC3E}">
        <p14:creationId xmlns:p14="http://schemas.microsoft.com/office/powerpoint/2010/main" val="501520391"/>
      </p:ext>
    </p:extLst>
  </p:cSld>
  <p:clrMapOvr>
    <a:masterClrMapping/>
  </p:clrMapOvr>
  <p:hf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l-GR" smtClean="0"/>
              <a:t>Στυλ κύριου τίτλου</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Στυλ υποδείγματος κειμένου</a:t>
            </a:r>
          </a:p>
        </p:txBody>
      </p:sp>
      <p:sp>
        <p:nvSpPr>
          <p:cNvPr id="4" name="Date Placeholder 3"/>
          <p:cNvSpPr>
            <a:spLocks noGrp="1"/>
          </p:cNvSpPr>
          <p:nvPr>
            <p:ph type="dt" sz="half" idx="10"/>
          </p:nvPr>
        </p:nvSpPr>
        <p:spPr/>
        <p:txBody>
          <a:bodyPr/>
          <a:lstStyle/>
          <a:p>
            <a:fld id="{97D677DC-666E-4D4D-A62A-543BC23F4532}" type="datetime1">
              <a:rPr lang="en-US" smtClean="0">
                <a:solidFill>
                  <a:prstClr val="black">
                    <a:tint val="75000"/>
                  </a:prstClr>
                </a:solidFill>
              </a:rPr>
              <a:pPr/>
              <a:t>11/2/2021</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3EA4B79B-AF06-4866-AD45-7A36B3121766}" type="slidenum">
              <a:rPr lang="en-US" smtClean="0"/>
              <a:pPr/>
              <a:t>‹#›</a:t>
            </a:fld>
            <a:endParaRPr lang="en-US"/>
          </a:p>
        </p:txBody>
      </p:sp>
    </p:spTree>
    <p:extLst>
      <p:ext uri="{BB962C8B-B14F-4D97-AF65-F5344CB8AC3E}">
        <p14:creationId xmlns:p14="http://schemas.microsoft.com/office/powerpoint/2010/main" val="697628471"/>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True ή False">
    <p:spTree>
      <p:nvGrpSpPr>
        <p:cNvPr id="1" name=""/>
        <p:cNvGrpSpPr/>
        <p:nvPr/>
      </p:nvGrpSpPr>
      <p:grpSpPr>
        <a:xfrm>
          <a:off x="0" y="0"/>
          <a:ext cx="0" cy="0"/>
          <a:chOff x="0" y="0"/>
          <a:chExt cx="0" cy="0"/>
        </a:xfrm>
      </p:grpSpPr>
      <p:sp>
        <p:nvSpPr>
          <p:cNvPr id="2" name="Title 1"/>
          <p:cNvSpPr>
            <a:spLocks noGrp="1"/>
          </p:cNvSpPr>
          <p:nvPr>
            <p:ph type="title"/>
          </p:nvPr>
        </p:nvSpPr>
        <p:spPr>
          <a:xfrm>
            <a:off x="2589888" y="627407"/>
            <a:ext cx="8789312" cy="2880020"/>
          </a:xfrm>
        </p:spPr>
        <p:txBody>
          <a:bodyPr anchor="ctr">
            <a:normAutofit/>
          </a:bodyPr>
          <a:lstStyle>
            <a:lvl1pPr algn="l">
              <a:defRPr sz="4800" b="0"/>
            </a:lvl1pPr>
          </a:lstStyle>
          <a:p>
            <a:r>
              <a:rPr lang="el-GR" smtClean="0"/>
              <a:t>Στυλ κύριου τίτλου</a:t>
            </a:r>
            <a:endParaRPr lang="en-US" dirty="0"/>
          </a:p>
        </p:txBody>
      </p:sp>
      <p:sp>
        <p:nvSpPr>
          <p:cNvPr id="21" name="Text Placeholder 9"/>
          <p:cNvSpPr>
            <a:spLocks noGrp="1"/>
          </p:cNvSpPr>
          <p:nvPr>
            <p:ph type="body" sz="quarter" idx="13"/>
          </p:nvPr>
        </p:nvSpPr>
        <p:spPr>
          <a:xfrm>
            <a:off x="2589888" y="4343400"/>
            <a:ext cx="8789313"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l-GR" smtClean="0"/>
              <a:t>Στυλ υποδείγματος κειμένου</a:t>
            </a:r>
          </a:p>
        </p:txBody>
      </p:sp>
      <p:sp>
        <p:nvSpPr>
          <p:cNvPr id="4" name="Text Placeholder 3"/>
          <p:cNvSpPr>
            <a:spLocks noGrp="1"/>
          </p:cNvSpPr>
          <p:nvPr>
            <p:ph type="body" sz="half" idx="2"/>
          </p:nvPr>
        </p:nvSpPr>
        <p:spPr>
          <a:xfrm>
            <a:off x="2589888" y="5181600"/>
            <a:ext cx="8789313"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l-GR" smtClean="0"/>
              <a:t>Στυλ υποδείγματος κειμένου</a:t>
            </a:r>
          </a:p>
        </p:txBody>
      </p:sp>
      <p:sp>
        <p:nvSpPr>
          <p:cNvPr id="5" name="Date Placeholder 4"/>
          <p:cNvSpPr>
            <a:spLocks noGrp="1"/>
          </p:cNvSpPr>
          <p:nvPr>
            <p:ph type="dt" sz="half" idx="10"/>
          </p:nvPr>
        </p:nvSpPr>
        <p:spPr/>
        <p:txBody>
          <a:bodyPr/>
          <a:lstStyle/>
          <a:p>
            <a:pPr>
              <a:defRPr/>
            </a:pPr>
            <a:endParaRPr lang="el-GR">
              <a:solidFill>
                <a:prstClr val="black">
                  <a:tint val="75000"/>
                </a:prstClr>
              </a:solidFill>
            </a:endParaRPr>
          </a:p>
        </p:txBody>
      </p:sp>
      <p:sp>
        <p:nvSpPr>
          <p:cNvPr id="6" name="Footer Placeholder 5"/>
          <p:cNvSpPr>
            <a:spLocks noGrp="1"/>
          </p:cNvSpPr>
          <p:nvPr>
            <p:ph type="ftr" sz="quarter" idx="11"/>
          </p:nvPr>
        </p:nvSpPr>
        <p:spPr/>
        <p:txBody>
          <a:bodyPr/>
          <a:lstStyle/>
          <a:p>
            <a:pPr>
              <a:defRPr/>
            </a:pPr>
            <a:endParaRPr lang="el-GR">
              <a:solidFill>
                <a:prstClr val="black">
                  <a:tint val="75000"/>
                </a:prstClr>
              </a:solidFill>
            </a:endParaRPr>
          </a:p>
        </p:txBody>
      </p:sp>
      <p:sp>
        <p:nvSpPr>
          <p:cNvPr id="10" name="Freeform 11"/>
          <p:cNvSpPr/>
          <p:nvPr/>
        </p:nvSpPr>
        <p:spPr bwMode="auto">
          <a:xfrm flipV="1">
            <a:off x="78" y="4910661"/>
            <a:ext cx="1811141"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681637" y="4983089"/>
            <a:ext cx="779971" cy="365125"/>
          </a:xfrm>
        </p:spPr>
        <p:txBody>
          <a:bodyPr/>
          <a:lstStyle/>
          <a:p>
            <a:pPr>
              <a:defRPr/>
            </a:pPr>
            <a:fld id="{E0D08E80-3A2E-4109-B8C3-A8C1861F6DE1}" type="slidenum">
              <a:rPr lang="el-GR" altLang="el-GR" smtClean="0"/>
              <a:pPr>
                <a:defRPr/>
              </a:pPr>
              <a:t>‹#›</a:t>
            </a:fld>
            <a:endParaRPr lang="el-GR" altLang="el-GR"/>
          </a:p>
        </p:txBody>
      </p:sp>
    </p:spTree>
    <p:extLst>
      <p:ext uri="{BB962C8B-B14F-4D97-AF65-F5344CB8AC3E}">
        <p14:creationId xmlns:p14="http://schemas.microsoft.com/office/powerpoint/2010/main" val="3768341191"/>
      </p:ext>
    </p:extLst>
  </p:cSld>
  <p:clrMapOvr>
    <a:masterClrMapping/>
  </p:clrMapOvr>
  <p:hf hdr="0" ftr="0" dt="0"/>
</p:sldLayout>
</file>

<file path=ppt/slideLayouts/slideLayout31.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mtClean="0"/>
              <a:t>Στυλ κύριου τίτλου</a:t>
            </a:r>
            <a:endParaRPr lang="en-US" dirty="0"/>
          </a:p>
        </p:txBody>
      </p:sp>
      <p:sp>
        <p:nvSpPr>
          <p:cNvPr id="3" name="Vertical Text Placeholder 2"/>
          <p:cNvSpPr>
            <a:spLocks noGrp="1"/>
          </p:cNvSpPr>
          <p:nvPr>
            <p:ph type="body" orient="vert" idx="1"/>
          </p:nvPr>
        </p:nvSpPr>
        <p:spPr/>
        <p:txBody>
          <a:bodyPr vert="eaVert" ancho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4" name="Date Placeholder 3"/>
          <p:cNvSpPr>
            <a:spLocks noGrp="1"/>
          </p:cNvSpPr>
          <p:nvPr>
            <p:ph type="dt" sz="half" idx="10"/>
          </p:nvPr>
        </p:nvSpPr>
        <p:spPr/>
        <p:txBody>
          <a:bodyPr/>
          <a:lstStyle/>
          <a:p>
            <a:pPr>
              <a:defRPr/>
            </a:pPr>
            <a:endParaRPr lang="el-GR">
              <a:solidFill>
                <a:prstClr val="black">
                  <a:tint val="75000"/>
                </a:prstClr>
              </a:solidFill>
            </a:endParaRPr>
          </a:p>
        </p:txBody>
      </p:sp>
      <p:sp>
        <p:nvSpPr>
          <p:cNvPr id="5" name="Footer Placeholder 4"/>
          <p:cNvSpPr>
            <a:spLocks noGrp="1"/>
          </p:cNvSpPr>
          <p:nvPr>
            <p:ph type="ftr" sz="quarter" idx="11"/>
          </p:nvPr>
        </p:nvSpPr>
        <p:spPr/>
        <p:txBody>
          <a:bodyPr/>
          <a:lstStyle/>
          <a:p>
            <a:pPr>
              <a:defRPr/>
            </a:pPr>
            <a:endParaRPr lang="el-GR">
              <a:solidFill>
                <a:prstClr val="black">
                  <a:tint val="75000"/>
                </a:prstClr>
              </a:solidFill>
            </a:endParaRPr>
          </a:p>
        </p:txBody>
      </p:sp>
      <p:sp>
        <p:nvSpPr>
          <p:cNvPr id="10" name="Freeform 11"/>
          <p:cNvSpPr/>
          <p:nvPr/>
        </p:nvSpPr>
        <p:spPr bwMode="auto">
          <a:xfrm flipV="1">
            <a:off x="78" y="711194"/>
            <a:ext cx="1811141"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pPr>
              <a:defRPr/>
            </a:pPr>
            <a:fld id="{CDF2D61C-9FD4-4265-B4AF-4DE25480BDB4}" type="slidenum">
              <a:rPr lang="el-GR" altLang="el-GR" smtClean="0"/>
              <a:pPr>
                <a:defRPr/>
              </a:pPr>
              <a:t>‹#›</a:t>
            </a:fld>
            <a:endParaRPr lang="el-GR" altLang="el-GR"/>
          </a:p>
        </p:txBody>
      </p:sp>
    </p:spTree>
    <p:extLst>
      <p:ext uri="{BB962C8B-B14F-4D97-AF65-F5344CB8AC3E}">
        <p14:creationId xmlns:p14="http://schemas.microsoft.com/office/powerpoint/2010/main" val="1587421957"/>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71380" y="627407"/>
            <a:ext cx="2208176" cy="5283817"/>
          </a:xfrm>
        </p:spPr>
        <p:txBody>
          <a:bodyPr vert="eaVert" anchor="ctr"/>
          <a:lstStyle/>
          <a:p>
            <a:r>
              <a:rPr lang="el-GR" smtClean="0"/>
              <a:t>Στυλ κύριου τίτλου</a:t>
            </a:r>
            <a:endParaRPr lang="en-US" dirty="0"/>
          </a:p>
        </p:txBody>
      </p:sp>
      <p:sp>
        <p:nvSpPr>
          <p:cNvPr id="3" name="Vertical Text Placeholder 2"/>
          <p:cNvSpPr>
            <a:spLocks noGrp="1"/>
          </p:cNvSpPr>
          <p:nvPr>
            <p:ph type="body" orient="vert" idx="1"/>
          </p:nvPr>
        </p:nvSpPr>
        <p:spPr>
          <a:xfrm>
            <a:off x="2589888" y="627407"/>
            <a:ext cx="6288464" cy="5283817"/>
          </a:xfrm>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4" name="Date Placeholder 3"/>
          <p:cNvSpPr>
            <a:spLocks noGrp="1"/>
          </p:cNvSpPr>
          <p:nvPr>
            <p:ph type="dt" sz="half" idx="10"/>
          </p:nvPr>
        </p:nvSpPr>
        <p:spPr/>
        <p:txBody>
          <a:bodyPr/>
          <a:lstStyle/>
          <a:p>
            <a:pPr>
              <a:defRPr/>
            </a:pPr>
            <a:endParaRPr lang="el-GR">
              <a:solidFill>
                <a:prstClr val="black">
                  <a:tint val="75000"/>
                </a:prstClr>
              </a:solidFill>
            </a:endParaRPr>
          </a:p>
        </p:txBody>
      </p:sp>
      <p:sp>
        <p:nvSpPr>
          <p:cNvPr id="5" name="Footer Placeholder 4"/>
          <p:cNvSpPr>
            <a:spLocks noGrp="1"/>
          </p:cNvSpPr>
          <p:nvPr>
            <p:ph type="ftr" sz="quarter" idx="11"/>
          </p:nvPr>
        </p:nvSpPr>
        <p:spPr/>
        <p:txBody>
          <a:bodyPr/>
          <a:lstStyle/>
          <a:p>
            <a:pPr>
              <a:defRPr/>
            </a:pPr>
            <a:endParaRPr lang="el-GR">
              <a:solidFill>
                <a:prstClr val="black">
                  <a:tint val="75000"/>
                </a:prstClr>
              </a:solidFill>
            </a:endParaRPr>
          </a:p>
        </p:txBody>
      </p:sp>
      <p:sp>
        <p:nvSpPr>
          <p:cNvPr id="10" name="Freeform 11"/>
          <p:cNvSpPr/>
          <p:nvPr/>
        </p:nvSpPr>
        <p:spPr bwMode="auto">
          <a:xfrm flipV="1">
            <a:off x="78" y="711194"/>
            <a:ext cx="1811141"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pPr>
              <a:defRPr/>
            </a:pPr>
            <a:fld id="{9C7516AB-46EA-47EB-AC76-F46E1AFEC3C0}" type="slidenum">
              <a:rPr lang="el-GR" altLang="el-GR" smtClean="0"/>
              <a:pPr>
                <a:defRPr/>
              </a:pPr>
              <a:t>‹#›</a:t>
            </a:fld>
            <a:endParaRPr lang="el-GR" altLang="el-GR"/>
          </a:p>
        </p:txBody>
      </p:sp>
    </p:spTree>
    <p:extLst>
      <p:ext uri="{BB962C8B-B14F-4D97-AF65-F5344CB8AC3E}">
        <p14:creationId xmlns:p14="http://schemas.microsoft.com/office/powerpoint/2010/main" val="837689145"/>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Title 1"/>
          <p:cNvSpPr>
            <a:spLocks noGrp="1"/>
          </p:cNvSpPr>
          <p:nvPr>
            <p:ph type="ctrTitle"/>
          </p:nvPr>
        </p:nvSpPr>
        <p:spPr>
          <a:xfrm>
            <a:off x="2589889" y="2514601"/>
            <a:ext cx="8800601" cy="2262781"/>
          </a:xfrm>
        </p:spPr>
        <p:txBody>
          <a:bodyPr anchor="b">
            <a:normAutofit/>
          </a:bodyPr>
          <a:lstStyle>
            <a:lvl1pPr>
              <a:defRPr sz="5400"/>
            </a:lvl1pPr>
          </a:lstStyle>
          <a:p>
            <a:r>
              <a:rPr lang="el-GR" smtClean="0"/>
              <a:t>Στυλ κύριου τίτλου</a:t>
            </a:r>
            <a:endParaRPr lang="en-US" dirty="0"/>
          </a:p>
        </p:txBody>
      </p:sp>
      <p:sp>
        <p:nvSpPr>
          <p:cNvPr id="3" name="Subtitle 2"/>
          <p:cNvSpPr>
            <a:spLocks noGrp="1"/>
          </p:cNvSpPr>
          <p:nvPr>
            <p:ph type="subTitle" idx="1"/>
          </p:nvPr>
        </p:nvSpPr>
        <p:spPr>
          <a:xfrm>
            <a:off x="2589889" y="4777381"/>
            <a:ext cx="8800601"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smtClean="0"/>
              <a:t>Στυλ κύριου υπότιτλου</a:t>
            </a:r>
            <a:endParaRPr lang="en-US" dirty="0"/>
          </a:p>
        </p:txBody>
      </p:sp>
      <p:sp>
        <p:nvSpPr>
          <p:cNvPr id="4" name="Date Placeholder 3"/>
          <p:cNvSpPr>
            <a:spLocks noGrp="1"/>
          </p:cNvSpPr>
          <p:nvPr>
            <p:ph type="dt" sz="half" idx="10"/>
          </p:nvPr>
        </p:nvSpPr>
        <p:spPr/>
        <p:txBody>
          <a:bodyPr/>
          <a:lstStyle/>
          <a:p>
            <a:pPr>
              <a:defRPr/>
            </a:pPr>
            <a:endParaRPr lang="el-GR">
              <a:solidFill>
                <a:prstClr val="black">
                  <a:tint val="75000"/>
                </a:prstClr>
              </a:solidFill>
            </a:endParaRPr>
          </a:p>
        </p:txBody>
      </p:sp>
      <p:sp>
        <p:nvSpPr>
          <p:cNvPr id="5" name="Footer Placeholder 4"/>
          <p:cNvSpPr>
            <a:spLocks noGrp="1"/>
          </p:cNvSpPr>
          <p:nvPr>
            <p:ph type="ftr" sz="quarter" idx="11"/>
          </p:nvPr>
        </p:nvSpPr>
        <p:spPr/>
        <p:txBody>
          <a:bodyPr/>
          <a:lstStyle/>
          <a:p>
            <a:pPr>
              <a:defRPr/>
            </a:pPr>
            <a:endParaRPr lang="el-GR">
              <a:solidFill>
                <a:prstClr val="black">
                  <a:tint val="75000"/>
                </a:prstClr>
              </a:solidFill>
            </a:endParaRPr>
          </a:p>
        </p:txBody>
      </p:sp>
      <p:sp>
        <p:nvSpPr>
          <p:cNvPr id="9" name="Freeform 8"/>
          <p:cNvSpPr/>
          <p:nvPr/>
        </p:nvSpPr>
        <p:spPr bwMode="auto">
          <a:xfrm>
            <a:off x="-42292" y="4321159"/>
            <a:ext cx="1860631" cy="781781"/>
          </a:xfrm>
          <a:custGeom>
            <a:avLst/>
            <a:gdLst/>
            <a:ahLst/>
            <a:cxnLst/>
            <a:rect l="l" t="t" r="r" b="b"/>
            <a:pathLst>
              <a:path w="8042" h="10000">
                <a:moveTo>
                  <a:pt x="5799" y="10000"/>
                </a:moveTo>
                <a:cubicBezTo>
                  <a:pt x="5880" y="10000"/>
                  <a:pt x="5934" y="9940"/>
                  <a:pt x="5961" y="9880"/>
                </a:cubicBezTo>
                <a:cubicBezTo>
                  <a:pt x="5961" y="9820"/>
                  <a:pt x="5988" y="9820"/>
                  <a:pt x="5988" y="9820"/>
                </a:cubicBezTo>
                <a:lnTo>
                  <a:pt x="8042" y="5260"/>
                </a:lnTo>
                <a:cubicBezTo>
                  <a:pt x="8096" y="5140"/>
                  <a:pt x="8096" y="4901"/>
                  <a:pt x="8042" y="4721"/>
                </a:cubicBezTo>
                <a:lnTo>
                  <a:pt x="5988" y="221"/>
                </a:lnTo>
                <a:cubicBezTo>
                  <a:pt x="5988" y="160"/>
                  <a:pt x="5961" y="160"/>
                  <a:pt x="5961" y="160"/>
                </a:cubicBezTo>
                <a:cubicBezTo>
                  <a:pt x="5934" y="101"/>
                  <a:pt x="5880" y="41"/>
                  <a:pt x="5799" y="41"/>
                </a:cubicBezTo>
                <a:lnTo>
                  <a:pt x="18" y="0"/>
                </a:lnTo>
                <a:cubicBezTo>
                  <a:pt x="12" y="3330"/>
                  <a:pt x="6" y="6661"/>
                  <a:pt x="0" y="9991"/>
                </a:cubicBezTo>
                <a:lnTo>
                  <a:pt x="5799" y="10000"/>
                </a:lnTo>
                <a:close/>
              </a:path>
            </a:pathLst>
          </a:custGeom>
          <a:solidFill>
            <a:schemeClr val="accent1"/>
          </a:solidFill>
          <a:ln>
            <a:noFill/>
          </a:ln>
        </p:spPr>
      </p:sp>
      <p:sp>
        <p:nvSpPr>
          <p:cNvPr id="6" name="Slide Number Placeholder 5"/>
          <p:cNvSpPr>
            <a:spLocks noGrp="1"/>
          </p:cNvSpPr>
          <p:nvPr>
            <p:ph type="sldNum" sz="quarter" idx="12"/>
          </p:nvPr>
        </p:nvSpPr>
        <p:spPr>
          <a:xfrm>
            <a:off x="564445" y="4529542"/>
            <a:ext cx="779971" cy="365125"/>
          </a:xfrm>
        </p:spPr>
        <p:txBody>
          <a:bodyPr/>
          <a:lstStyle/>
          <a:p>
            <a:pPr>
              <a:defRPr/>
            </a:pPr>
            <a:fld id="{9A2FA32E-1F0C-469B-90C3-71757C411CB9}" type="slidenum">
              <a:rPr lang="el-GR" altLang="el-GR" smtClean="0"/>
              <a:pPr>
                <a:defRPr/>
              </a:pPr>
              <a:t>‹#›</a:t>
            </a:fld>
            <a:endParaRPr lang="el-GR" altLang="el-GR"/>
          </a:p>
        </p:txBody>
      </p:sp>
    </p:spTree>
    <p:extLst>
      <p:ext uri="{BB962C8B-B14F-4D97-AF65-F5344CB8AC3E}">
        <p14:creationId xmlns:p14="http://schemas.microsoft.com/office/powerpoint/2010/main" val="1309710899"/>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Title 1"/>
          <p:cNvSpPr>
            <a:spLocks noGrp="1"/>
          </p:cNvSpPr>
          <p:nvPr>
            <p:ph type="title"/>
          </p:nvPr>
        </p:nvSpPr>
        <p:spPr>
          <a:xfrm>
            <a:off x="2593602" y="624110"/>
            <a:ext cx="8785599" cy="1280890"/>
          </a:xfrm>
        </p:spPr>
        <p:txBody>
          <a:bodyPr/>
          <a:lstStyle/>
          <a:p>
            <a:r>
              <a:rPr lang="el-GR" smtClean="0"/>
              <a:t>Στυλ κύριου τίτλου</a:t>
            </a:r>
            <a:endParaRPr lang="en-US" dirty="0"/>
          </a:p>
        </p:txBody>
      </p:sp>
      <p:sp>
        <p:nvSpPr>
          <p:cNvPr id="3" name="Content Placeholder 2"/>
          <p:cNvSpPr>
            <a:spLocks noGrp="1"/>
          </p:cNvSpPr>
          <p:nvPr>
            <p:ph idx="1"/>
          </p:nvPr>
        </p:nvSpPr>
        <p:spPr>
          <a:xfrm>
            <a:off x="2589888" y="2133600"/>
            <a:ext cx="8789313" cy="3777622"/>
          </a:xfrm>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4" name="Date Placeholder 3"/>
          <p:cNvSpPr>
            <a:spLocks noGrp="1"/>
          </p:cNvSpPr>
          <p:nvPr>
            <p:ph type="dt" sz="half" idx="10"/>
          </p:nvPr>
        </p:nvSpPr>
        <p:spPr/>
        <p:txBody>
          <a:bodyPr/>
          <a:lstStyle/>
          <a:p>
            <a:pPr>
              <a:defRPr/>
            </a:pPr>
            <a:endParaRPr lang="el-GR">
              <a:solidFill>
                <a:prstClr val="black">
                  <a:tint val="75000"/>
                </a:prstClr>
              </a:solidFill>
            </a:endParaRPr>
          </a:p>
        </p:txBody>
      </p:sp>
      <p:sp>
        <p:nvSpPr>
          <p:cNvPr id="5" name="Footer Placeholder 4"/>
          <p:cNvSpPr>
            <a:spLocks noGrp="1"/>
          </p:cNvSpPr>
          <p:nvPr>
            <p:ph type="ftr" sz="quarter" idx="11"/>
          </p:nvPr>
        </p:nvSpPr>
        <p:spPr/>
        <p:txBody>
          <a:bodyPr/>
          <a:lstStyle/>
          <a:p>
            <a:pPr>
              <a:defRPr/>
            </a:pPr>
            <a:endParaRPr lang="el-GR">
              <a:solidFill>
                <a:prstClr val="black">
                  <a:tint val="75000"/>
                </a:prstClr>
              </a:solidFill>
            </a:endParaRPr>
          </a:p>
        </p:txBody>
      </p:sp>
      <p:sp>
        <p:nvSpPr>
          <p:cNvPr id="10" name="Freeform 11"/>
          <p:cNvSpPr/>
          <p:nvPr/>
        </p:nvSpPr>
        <p:spPr bwMode="auto">
          <a:xfrm flipV="1">
            <a:off x="78" y="711194"/>
            <a:ext cx="1811141"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pPr>
              <a:defRPr/>
            </a:pPr>
            <a:fld id="{E0D08E80-3A2E-4109-B8C3-A8C1861F6DE1}" type="slidenum">
              <a:rPr lang="el-GR" altLang="el-GR" smtClean="0"/>
              <a:pPr>
                <a:defRPr/>
              </a:pPr>
              <a:t>‹#›</a:t>
            </a:fld>
            <a:endParaRPr lang="el-GR" altLang="el-GR"/>
          </a:p>
        </p:txBody>
      </p:sp>
    </p:spTree>
    <p:extLst>
      <p:ext uri="{BB962C8B-B14F-4D97-AF65-F5344CB8AC3E}">
        <p14:creationId xmlns:p14="http://schemas.microsoft.com/office/powerpoint/2010/main" val="3419572104"/>
      </p:ext>
    </p:extLst>
  </p:cSld>
  <p:clrMapOvr>
    <a:masterClrMapping/>
  </p:clrMapOvr>
  <p:hf hdr="0" ftr="0" dt="0"/>
</p:sldLayout>
</file>

<file path=ppt/slideLayouts/slideLayout35.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Title 1"/>
          <p:cNvSpPr>
            <a:spLocks noGrp="1"/>
          </p:cNvSpPr>
          <p:nvPr>
            <p:ph type="title"/>
          </p:nvPr>
        </p:nvSpPr>
        <p:spPr>
          <a:xfrm>
            <a:off x="2589888" y="2074562"/>
            <a:ext cx="8789313" cy="1468800"/>
          </a:xfrm>
        </p:spPr>
        <p:txBody>
          <a:bodyPr anchor="b"/>
          <a:lstStyle>
            <a:lvl1pPr algn="l">
              <a:defRPr sz="4000" b="0" cap="none"/>
            </a:lvl1pPr>
          </a:lstStyle>
          <a:p>
            <a:r>
              <a:rPr lang="el-GR" smtClean="0"/>
              <a:t>Στυλ κύριου τίτλου</a:t>
            </a:r>
            <a:endParaRPr lang="en-US" dirty="0"/>
          </a:p>
        </p:txBody>
      </p:sp>
      <p:sp>
        <p:nvSpPr>
          <p:cNvPr id="3" name="Text Placeholder 2"/>
          <p:cNvSpPr>
            <a:spLocks noGrp="1"/>
          </p:cNvSpPr>
          <p:nvPr>
            <p:ph type="body" idx="1"/>
          </p:nvPr>
        </p:nvSpPr>
        <p:spPr>
          <a:xfrm>
            <a:off x="2589888" y="3581400"/>
            <a:ext cx="8789313"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Στυλ υποδείγματος κειμένου</a:t>
            </a:r>
          </a:p>
        </p:txBody>
      </p:sp>
      <p:sp>
        <p:nvSpPr>
          <p:cNvPr id="4" name="Date Placeholder 3"/>
          <p:cNvSpPr>
            <a:spLocks noGrp="1"/>
          </p:cNvSpPr>
          <p:nvPr>
            <p:ph type="dt" sz="half" idx="10"/>
          </p:nvPr>
        </p:nvSpPr>
        <p:spPr/>
        <p:txBody>
          <a:bodyPr/>
          <a:lstStyle/>
          <a:p>
            <a:pPr>
              <a:defRPr/>
            </a:pPr>
            <a:endParaRPr lang="el-GR">
              <a:solidFill>
                <a:prstClr val="black">
                  <a:tint val="75000"/>
                </a:prstClr>
              </a:solidFill>
            </a:endParaRPr>
          </a:p>
        </p:txBody>
      </p:sp>
      <p:sp>
        <p:nvSpPr>
          <p:cNvPr id="5" name="Footer Placeholder 4"/>
          <p:cNvSpPr>
            <a:spLocks noGrp="1"/>
          </p:cNvSpPr>
          <p:nvPr>
            <p:ph type="ftr" sz="quarter" idx="11"/>
          </p:nvPr>
        </p:nvSpPr>
        <p:spPr/>
        <p:txBody>
          <a:bodyPr/>
          <a:lstStyle/>
          <a:p>
            <a:pPr>
              <a:defRPr/>
            </a:pPr>
            <a:endParaRPr lang="el-GR">
              <a:solidFill>
                <a:prstClr val="black">
                  <a:tint val="75000"/>
                </a:prstClr>
              </a:solidFill>
            </a:endParaRPr>
          </a:p>
        </p:txBody>
      </p:sp>
      <p:sp>
        <p:nvSpPr>
          <p:cNvPr id="11" name="Freeform 11"/>
          <p:cNvSpPr/>
          <p:nvPr/>
        </p:nvSpPr>
        <p:spPr bwMode="auto">
          <a:xfrm flipV="1">
            <a:off x="78" y="3166528"/>
            <a:ext cx="1811141"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681637" y="3244141"/>
            <a:ext cx="779971" cy="365125"/>
          </a:xfrm>
        </p:spPr>
        <p:txBody>
          <a:bodyPr/>
          <a:lstStyle/>
          <a:p>
            <a:pPr>
              <a:defRPr/>
            </a:pPr>
            <a:fld id="{75B2FE97-F1E7-4219-BC46-6117C44174A0}" type="slidenum">
              <a:rPr lang="el-GR" altLang="el-GR" smtClean="0"/>
              <a:pPr>
                <a:defRPr/>
              </a:pPr>
              <a:t>‹#›</a:t>
            </a:fld>
            <a:endParaRPr lang="el-GR" altLang="el-GR"/>
          </a:p>
        </p:txBody>
      </p:sp>
    </p:spTree>
    <p:extLst>
      <p:ext uri="{BB962C8B-B14F-4D97-AF65-F5344CB8AC3E}">
        <p14:creationId xmlns:p14="http://schemas.microsoft.com/office/powerpoint/2010/main" val="2267226020"/>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l-GR" smtClean="0"/>
              <a:t>Στυλ κύριου τίτλου</a:t>
            </a:r>
            <a:endParaRPr lang="en-US" dirty="0"/>
          </a:p>
        </p:txBody>
      </p:sp>
      <p:sp>
        <p:nvSpPr>
          <p:cNvPr id="3" name="Content Placeholder 2"/>
          <p:cNvSpPr>
            <a:spLocks noGrp="1"/>
          </p:cNvSpPr>
          <p:nvPr>
            <p:ph sz="half" idx="1"/>
          </p:nvPr>
        </p:nvSpPr>
        <p:spPr>
          <a:xfrm>
            <a:off x="2589889" y="2136707"/>
            <a:ext cx="4263375" cy="3767397"/>
          </a:xfrm>
        </p:spPr>
        <p:txBody>
          <a:bodyPr>
            <a:normAutofit/>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4" name="Content Placeholder 3"/>
          <p:cNvSpPr>
            <a:spLocks noGrp="1"/>
          </p:cNvSpPr>
          <p:nvPr>
            <p:ph sz="half" idx="2"/>
          </p:nvPr>
        </p:nvSpPr>
        <p:spPr>
          <a:xfrm>
            <a:off x="7116410" y="2136707"/>
            <a:ext cx="4262791" cy="3767397"/>
          </a:xfrm>
        </p:spPr>
        <p:txBody>
          <a:bodyPr>
            <a:normAutofit/>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5" name="Date Placeholder 4"/>
          <p:cNvSpPr>
            <a:spLocks noGrp="1"/>
          </p:cNvSpPr>
          <p:nvPr>
            <p:ph type="dt" sz="half" idx="10"/>
          </p:nvPr>
        </p:nvSpPr>
        <p:spPr/>
        <p:txBody>
          <a:bodyPr/>
          <a:lstStyle/>
          <a:p>
            <a:pPr>
              <a:defRPr/>
            </a:pPr>
            <a:endParaRPr lang="el-GR">
              <a:solidFill>
                <a:prstClr val="black">
                  <a:tint val="75000"/>
                </a:prstClr>
              </a:solidFill>
            </a:endParaRPr>
          </a:p>
        </p:txBody>
      </p:sp>
      <p:sp>
        <p:nvSpPr>
          <p:cNvPr id="6" name="Footer Placeholder 5"/>
          <p:cNvSpPr>
            <a:spLocks noGrp="1"/>
          </p:cNvSpPr>
          <p:nvPr>
            <p:ph type="ftr" sz="quarter" idx="11"/>
          </p:nvPr>
        </p:nvSpPr>
        <p:spPr/>
        <p:txBody>
          <a:bodyPr/>
          <a:lstStyle/>
          <a:p>
            <a:pPr>
              <a:defRPr/>
            </a:pPr>
            <a:endParaRPr lang="el-GR">
              <a:solidFill>
                <a:prstClr val="black">
                  <a:tint val="75000"/>
                </a:prstClr>
              </a:solidFill>
            </a:endParaRPr>
          </a:p>
        </p:txBody>
      </p:sp>
      <p:sp>
        <p:nvSpPr>
          <p:cNvPr id="9" name="Freeform 11"/>
          <p:cNvSpPr/>
          <p:nvPr/>
        </p:nvSpPr>
        <p:spPr bwMode="auto">
          <a:xfrm flipV="1">
            <a:off x="78" y="711194"/>
            <a:ext cx="1811141"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10" name="Slide Number Placeholder 5"/>
          <p:cNvSpPr>
            <a:spLocks noGrp="1"/>
          </p:cNvSpPr>
          <p:nvPr>
            <p:ph type="sldNum" sz="quarter" idx="12"/>
          </p:nvPr>
        </p:nvSpPr>
        <p:spPr>
          <a:xfrm>
            <a:off x="681637" y="787784"/>
            <a:ext cx="779971" cy="365125"/>
          </a:xfrm>
        </p:spPr>
        <p:txBody>
          <a:bodyPr/>
          <a:lstStyle/>
          <a:p>
            <a:pPr>
              <a:defRPr/>
            </a:pPr>
            <a:fld id="{75940361-0E2E-4740-99A5-439D66511A36}" type="slidenum">
              <a:rPr lang="el-GR" altLang="el-GR" smtClean="0"/>
              <a:pPr>
                <a:defRPr/>
              </a:pPr>
              <a:t>‹#›</a:t>
            </a:fld>
            <a:endParaRPr lang="el-GR" altLang="el-GR"/>
          </a:p>
        </p:txBody>
      </p:sp>
    </p:spTree>
    <p:extLst>
      <p:ext uri="{BB962C8B-B14F-4D97-AF65-F5344CB8AC3E}">
        <p14:creationId xmlns:p14="http://schemas.microsoft.com/office/powerpoint/2010/main" val="2520801144"/>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l-GR" smtClean="0"/>
              <a:t>Στυλ κύριου τίτλου</a:t>
            </a:r>
            <a:endParaRPr lang="en-US" dirty="0"/>
          </a:p>
        </p:txBody>
      </p:sp>
      <p:sp>
        <p:nvSpPr>
          <p:cNvPr id="3" name="Text Placeholder 2"/>
          <p:cNvSpPr>
            <a:spLocks noGrp="1"/>
          </p:cNvSpPr>
          <p:nvPr>
            <p:ph type="body" idx="1"/>
          </p:nvPr>
        </p:nvSpPr>
        <p:spPr>
          <a:xfrm>
            <a:off x="3020469" y="2226626"/>
            <a:ext cx="3832795"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4" name="Content Placeholder 3"/>
          <p:cNvSpPr>
            <a:spLocks noGrp="1"/>
          </p:cNvSpPr>
          <p:nvPr>
            <p:ph sz="half" idx="2"/>
          </p:nvPr>
        </p:nvSpPr>
        <p:spPr>
          <a:xfrm>
            <a:off x="2589887" y="2802889"/>
            <a:ext cx="4263376" cy="3105703"/>
          </a:xfrm>
        </p:spPr>
        <p:txBody>
          <a:bodyPr>
            <a:normAutofit/>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5" name="Text Placeholder 4"/>
          <p:cNvSpPr>
            <a:spLocks noGrp="1"/>
          </p:cNvSpPr>
          <p:nvPr>
            <p:ph type="body" sz="quarter" idx="3"/>
          </p:nvPr>
        </p:nvSpPr>
        <p:spPr>
          <a:xfrm>
            <a:off x="7541540" y="2223398"/>
            <a:ext cx="3830985"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6" name="Content Placeholder 5"/>
          <p:cNvSpPr>
            <a:spLocks noGrp="1"/>
          </p:cNvSpPr>
          <p:nvPr>
            <p:ph sz="quarter" idx="4"/>
          </p:nvPr>
        </p:nvSpPr>
        <p:spPr>
          <a:xfrm>
            <a:off x="7111620" y="2799661"/>
            <a:ext cx="4260907" cy="3105703"/>
          </a:xfrm>
        </p:spPr>
        <p:txBody>
          <a:bodyPr>
            <a:normAutofit/>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7" name="Date Placeholder 6"/>
          <p:cNvSpPr>
            <a:spLocks noGrp="1"/>
          </p:cNvSpPr>
          <p:nvPr>
            <p:ph type="dt" sz="half" idx="10"/>
          </p:nvPr>
        </p:nvSpPr>
        <p:spPr/>
        <p:txBody>
          <a:bodyPr/>
          <a:lstStyle/>
          <a:p>
            <a:pPr>
              <a:defRPr/>
            </a:pPr>
            <a:endParaRPr lang="el-GR">
              <a:solidFill>
                <a:prstClr val="black">
                  <a:tint val="75000"/>
                </a:prstClr>
              </a:solidFill>
            </a:endParaRPr>
          </a:p>
        </p:txBody>
      </p:sp>
      <p:sp>
        <p:nvSpPr>
          <p:cNvPr id="8" name="Footer Placeholder 7"/>
          <p:cNvSpPr>
            <a:spLocks noGrp="1"/>
          </p:cNvSpPr>
          <p:nvPr>
            <p:ph type="ftr" sz="quarter" idx="11"/>
          </p:nvPr>
        </p:nvSpPr>
        <p:spPr/>
        <p:txBody>
          <a:bodyPr/>
          <a:lstStyle/>
          <a:p>
            <a:pPr>
              <a:defRPr/>
            </a:pPr>
            <a:endParaRPr lang="el-GR">
              <a:solidFill>
                <a:prstClr val="black">
                  <a:tint val="75000"/>
                </a:prstClr>
              </a:solidFill>
            </a:endParaRPr>
          </a:p>
        </p:txBody>
      </p:sp>
      <p:sp>
        <p:nvSpPr>
          <p:cNvPr id="11" name="Freeform 11"/>
          <p:cNvSpPr/>
          <p:nvPr/>
        </p:nvSpPr>
        <p:spPr bwMode="auto">
          <a:xfrm flipV="1">
            <a:off x="78" y="711194"/>
            <a:ext cx="1811141"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12" name="Slide Number Placeholder 5"/>
          <p:cNvSpPr>
            <a:spLocks noGrp="1"/>
          </p:cNvSpPr>
          <p:nvPr>
            <p:ph type="sldNum" sz="quarter" idx="12"/>
          </p:nvPr>
        </p:nvSpPr>
        <p:spPr>
          <a:xfrm>
            <a:off x="681637" y="787784"/>
            <a:ext cx="779971" cy="365125"/>
          </a:xfrm>
        </p:spPr>
        <p:txBody>
          <a:bodyPr/>
          <a:lstStyle/>
          <a:p>
            <a:pPr>
              <a:defRPr/>
            </a:pPr>
            <a:fld id="{215041CA-2C81-425D-A2EC-B2C2BD741FAD}" type="slidenum">
              <a:rPr lang="el-GR" altLang="el-GR" smtClean="0"/>
              <a:pPr>
                <a:defRPr/>
              </a:pPr>
              <a:t>‹#›</a:t>
            </a:fld>
            <a:endParaRPr lang="el-GR" altLang="el-GR"/>
          </a:p>
        </p:txBody>
      </p:sp>
    </p:spTree>
    <p:extLst>
      <p:ext uri="{BB962C8B-B14F-4D97-AF65-F5344CB8AC3E}">
        <p14:creationId xmlns:p14="http://schemas.microsoft.com/office/powerpoint/2010/main" val="3391406320"/>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Title 1"/>
          <p:cNvSpPr>
            <a:spLocks noGrp="1"/>
          </p:cNvSpPr>
          <p:nvPr>
            <p:ph type="title"/>
          </p:nvPr>
        </p:nvSpPr>
        <p:spPr>
          <a:xfrm>
            <a:off x="2593600" y="624110"/>
            <a:ext cx="8785600" cy="1280890"/>
          </a:xfrm>
        </p:spPr>
        <p:txBody>
          <a:bodyPr/>
          <a:lstStyle/>
          <a:p>
            <a:r>
              <a:rPr lang="el-GR" smtClean="0"/>
              <a:t>Στυλ κύριου τίτλου</a:t>
            </a:r>
            <a:endParaRPr lang="en-US" dirty="0"/>
          </a:p>
        </p:txBody>
      </p:sp>
      <p:sp>
        <p:nvSpPr>
          <p:cNvPr id="3" name="Date Placeholder 2"/>
          <p:cNvSpPr>
            <a:spLocks noGrp="1"/>
          </p:cNvSpPr>
          <p:nvPr>
            <p:ph type="dt" sz="half" idx="10"/>
          </p:nvPr>
        </p:nvSpPr>
        <p:spPr/>
        <p:txBody>
          <a:bodyPr/>
          <a:lstStyle/>
          <a:p>
            <a:pPr>
              <a:defRPr/>
            </a:pPr>
            <a:endParaRPr lang="el-GR">
              <a:solidFill>
                <a:prstClr val="black">
                  <a:tint val="75000"/>
                </a:prstClr>
              </a:solidFill>
            </a:endParaRPr>
          </a:p>
        </p:txBody>
      </p:sp>
      <p:sp>
        <p:nvSpPr>
          <p:cNvPr id="4" name="Footer Placeholder 3"/>
          <p:cNvSpPr>
            <a:spLocks noGrp="1"/>
          </p:cNvSpPr>
          <p:nvPr>
            <p:ph type="ftr" sz="quarter" idx="11"/>
          </p:nvPr>
        </p:nvSpPr>
        <p:spPr/>
        <p:txBody>
          <a:bodyPr/>
          <a:lstStyle/>
          <a:p>
            <a:pPr>
              <a:defRPr/>
            </a:pPr>
            <a:endParaRPr lang="el-GR">
              <a:solidFill>
                <a:prstClr val="black">
                  <a:tint val="75000"/>
                </a:prstClr>
              </a:solidFill>
            </a:endParaRPr>
          </a:p>
        </p:txBody>
      </p:sp>
      <p:sp>
        <p:nvSpPr>
          <p:cNvPr id="8" name="Freeform 11"/>
          <p:cNvSpPr/>
          <p:nvPr/>
        </p:nvSpPr>
        <p:spPr bwMode="auto">
          <a:xfrm flipV="1">
            <a:off x="78" y="711194"/>
            <a:ext cx="1811141"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pPr>
              <a:defRPr/>
            </a:pPr>
            <a:fld id="{933FEF42-13EA-4D0A-807E-9AA03BAEDD64}" type="slidenum">
              <a:rPr lang="el-GR" altLang="el-GR" smtClean="0"/>
              <a:pPr>
                <a:defRPr/>
              </a:pPr>
              <a:t>‹#›</a:t>
            </a:fld>
            <a:endParaRPr lang="el-GR" altLang="el-GR"/>
          </a:p>
        </p:txBody>
      </p:sp>
    </p:spTree>
    <p:extLst>
      <p:ext uri="{BB962C8B-B14F-4D97-AF65-F5344CB8AC3E}">
        <p14:creationId xmlns:p14="http://schemas.microsoft.com/office/powerpoint/2010/main" val="2445454065"/>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endParaRPr lang="el-GR">
              <a:solidFill>
                <a:prstClr val="black">
                  <a:tint val="75000"/>
                </a:prstClr>
              </a:solidFill>
            </a:endParaRPr>
          </a:p>
        </p:txBody>
      </p:sp>
      <p:sp>
        <p:nvSpPr>
          <p:cNvPr id="3" name="Footer Placeholder 2"/>
          <p:cNvSpPr>
            <a:spLocks noGrp="1"/>
          </p:cNvSpPr>
          <p:nvPr>
            <p:ph type="ftr" sz="quarter" idx="11"/>
          </p:nvPr>
        </p:nvSpPr>
        <p:spPr/>
        <p:txBody>
          <a:bodyPr/>
          <a:lstStyle/>
          <a:p>
            <a:pPr>
              <a:defRPr/>
            </a:pPr>
            <a:endParaRPr lang="el-GR">
              <a:solidFill>
                <a:prstClr val="black">
                  <a:tint val="75000"/>
                </a:prstClr>
              </a:solidFill>
            </a:endParaRPr>
          </a:p>
        </p:txBody>
      </p:sp>
      <p:sp>
        <p:nvSpPr>
          <p:cNvPr id="6" name="Freeform 11"/>
          <p:cNvSpPr/>
          <p:nvPr/>
        </p:nvSpPr>
        <p:spPr bwMode="auto">
          <a:xfrm flipV="1">
            <a:off x="78" y="711194"/>
            <a:ext cx="1811141"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pPr>
              <a:defRPr/>
            </a:pPr>
            <a:fld id="{5CD0B633-0B79-492B-8CB8-0BF2DDF74782}" type="slidenum">
              <a:rPr lang="el-GR" altLang="el-GR" smtClean="0"/>
              <a:pPr>
                <a:defRPr/>
              </a:pPr>
              <a:t>‹#›</a:t>
            </a:fld>
            <a:endParaRPr lang="el-GR" altLang="el-GR"/>
          </a:p>
        </p:txBody>
      </p:sp>
    </p:spTree>
    <p:extLst>
      <p:ext uri="{BB962C8B-B14F-4D97-AF65-F5344CB8AC3E}">
        <p14:creationId xmlns:p14="http://schemas.microsoft.com/office/powerpoint/2010/main" val="23210853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l-GR" smtClean="0"/>
              <a:t>Στυλ κύριου τίτλου</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5" name="Date Placeholder 4"/>
          <p:cNvSpPr>
            <a:spLocks noGrp="1"/>
          </p:cNvSpPr>
          <p:nvPr>
            <p:ph type="dt" sz="half" idx="10"/>
          </p:nvPr>
        </p:nvSpPr>
        <p:spPr/>
        <p:txBody>
          <a:bodyPr/>
          <a:lstStyle/>
          <a:p>
            <a:fld id="{F25F9A88-BEFC-45FB-BDBB-5D160E0E2E35}" type="datetime1">
              <a:rPr lang="en-US" smtClean="0">
                <a:solidFill>
                  <a:prstClr val="black">
                    <a:tint val="75000"/>
                  </a:prstClr>
                </a:solidFill>
              </a:rPr>
              <a:pPr/>
              <a:t>11/2/2021</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12F26856-0CC1-433E-9196-0A2546D0A551}" type="slidenum">
              <a:rPr lang="en-US" smtClean="0"/>
              <a:pPr/>
              <a:t>‹#›</a:t>
            </a:fld>
            <a:endParaRPr lang="en-US"/>
          </a:p>
        </p:txBody>
      </p:sp>
    </p:spTree>
    <p:extLst>
      <p:ext uri="{BB962C8B-B14F-4D97-AF65-F5344CB8AC3E}">
        <p14:creationId xmlns:p14="http://schemas.microsoft.com/office/powerpoint/2010/main" val="952213813"/>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2589887" y="446088"/>
            <a:ext cx="3506112" cy="976312"/>
          </a:xfrm>
        </p:spPr>
        <p:txBody>
          <a:bodyPr anchor="b"/>
          <a:lstStyle>
            <a:lvl1pPr algn="l">
              <a:defRPr sz="2000" b="0"/>
            </a:lvl1pPr>
          </a:lstStyle>
          <a:p>
            <a:r>
              <a:rPr lang="el-GR" smtClean="0"/>
              <a:t>Στυλ κύριου τίτλου</a:t>
            </a:r>
            <a:endParaRPr lang="en-US" dirty="0"/>
          </a:p>
        </p:txBody>
      </p:sp>
      <p:sp>
        <p:nvSpPr>
          <p:cNvPr id="3" name="Content Placeholder 2"/>
          <p:cNvSpPr>
            <a:spLocks noGrp="1"/>
          </p:cNvSpPr>
          <p:nvPr>
            <p:ph idx="1"/>
          </p:nvPr>
        </p:nvSpPr>
        <p:spPr>
          <a:xfrm>
            <a:off x="6324659" y="446090"/>
            <a:ext cx="5054541" cy="5414963"/>
          </a:xfrm>
        </p:spPr>
        <p:txBody>
          <a:bodyPr anchor="ctr">
            <a:normAutofit/>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4" name="Text Placeholder 3"/>
          <p:cNvSpPr>
            <a:spLocks noGrp="1"/>
          </p:cNvSpPr>
          <p:nvPr>
            <p:ph type="body" sz="half" idx="2"/>
          </p:nvPr>
        </p:nvSpPr>
        <p:spPr>
          <a:xfrm>
            <a:off x="2589887" y="1598613"/>
            <a:ext cx="3506112"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5" name="Date Placeholder 4"/>
          <p:cNvSpPr>
            <a:spLocks noGrp="1"/>
          </p:cNvSpPr>
          <p:nvPr>
            <p:ph type="dt" sz="half" idx="10"/>
          </p:nvPr>
        </p:nvSpPr>
        <p:spPr/>
        <p:txBody>
          <a:bodyPr/>
          <a:lstStyle/>
          <a:p>
            <a:pPr>
              <a:defRPr/>
            </a:pPr>
            <a:endParaRPr lang="el-GR">
              <a:solidFill>
                <a:prstClr val="black">
                  <a:tint val="75000"/>
                </a:prstClr>
              </a:solidFill>
            </a:endParaRPr>
          </a:p>
        </p:txBody>
      </p:sp>
      <p:sp>
        <p:nvSpPr>
          <p:cNvPr id="6" name="Footer Placeholder 5"/>
          <p:cNvSpPr>
            <a:spLocks noGrp="1"/>
          </p:cNvSpPr>
          <p:nvPr>
            <p:ph type="ftr" sz="quarter" idx="11"/>
          </p:nvPr>
        </p:nvSpPr>
        <p:spPr/>
        <p:txBody>
          <a:bodyPr/>
          <a:lstStyle/>
          <a:p>
            <a:pPr>
              <a:defRPr/>
            </a:pPr>
            <a:endParaRPr lang="el-GR">
              <a:solidFill>
                <a:prstClr val="black">
                  <a:tint val="75000"/>
                </a:prstClr>
              </a:solidFill>
            </a:endParaRPr>
          </a:p>
        </p:txBody>
      </p:sp>
      <p:sp>
        <p:nvSpPr>
          <p:cNvPr id="10" name="Freeform 11"/>
          <p:cNvSpPr/>
          <p:nvPr/>
        </p:nvSpPr>
        <p:spPr bwMode="auto">
          <a:xfrm flipV="1">
            <a:off x="78" y="711194"/>
            <a:ext cx="1811141"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pPr>
              <a:defRPr/>
            </a:pPr>
            <a:fld id="{393C8A4C-3C47-40FE-AAFA-7C717DA05699}" type="slidenum">
              <a:rPr lang="el-GR" altLang="el-GR" smtClean="0"/>
              <a:pPr>
                <a:defRPr/>
              </a:pPr>
              <a:t>‹#›</a:t>
            </a:fld>
            <a:endParaRPr lang="el-GR" altLang="el-GR"/>
          </a:p>
        </p:txBody>
      </p:sp>
    </p:spTree>
    <p:extLst>
      <p:ext uri="{BB962C8B-B14F-4D97-AF65-F5344CB8AC3E}">
        <p14:creationId xmlns:p14="http://schemas.microsoft.com/office/powerpoint/2010/main" val="606176305"/>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2589888" y="4800600"/>
            <a:ext cx="8789313" cy="566738"/>
          </a:xfrm>
        </p:spPr>
        <p:txBody>
          <a:bodyPr anchor="b">
            <a:normAutofit/>
          </a:bodyPr>
          <a:lstStyle>
            <a:lvl1pPr algn="l">
              <a:defRPr sz="2400" b="0"/>
            </a:lvl1pPr>
          </a:lstStyle>
          <a:p>
            <a:r>
              <a:rPr lang="el-GR" smtClean="0"/>
              <a:t>Στυλ κύριου τίτλου</a:t>
            </a:r>
            <a:endParaRPr lang="en-US" dirty="0"/>
          </a:p>
        </p:txBody>
      </p:sp>
      <p:sp>
        <p:nvSpPr>
          <p:cNvPr id="3" name="Picture Placeholder 2"/>
          <p:cNvSpPr>
            <a:spLocks noGrp="1" noChangeAspect="1"/>
          </p:cNvSpPr>
          <p:nvPr>
            <p:ph type="pic" idx="1"/>
          </p:nvPr>
        </p:nvSpPr>
        <p:spPr>
          <a:xfrm>
            <a:off x="2589888" y="634965"/>
            <a:ext cx="8789313"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l-GR" smtClean="0"/>
              <a:t>Κάντε κλικ στο εικονίδιο για να προσθέσετε εικόνα</a:t>
            </a:r>
            <a:endParaRPr lang="en-US" dirty="0"/>
          </a:p>
        </p:txBody>
      </p:sp>
      <p:sp>
        <p:nvSpPr>
          <p:cNvPr id="4" name="Text Placeholder 3"/>
          <p:cNvSpPr>
            <a:spLocks noGrp="1"/>
          </p:cNvSpPr>
          <p:nvPr>
            <p:ph type="body" sz="half" idx="2"/>
          </p:nvPr>
        </p:nvSpPr>
        <p:spPr>
          <a:xfrm>
            <a:off x="2589888" y="5367338"/>
            <a:ext cx="8789313"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5" name="Date Placeholder 4"/>
          <p:cNvSpPr>
            <a:spLocks noGrp="1"/>
          </p:cNvSpPr>
          <p:nvPr>
            <p:ph type="dt" sz="half" idx="10"/>
          </p:nvPr>
        </p:nvSpPr>
        <p:spPr/>
        <p:txBody>
          <a:bodyPr/>
          <a:lstStyle/>
          <a:p>
            <a:pPr>
              <a:defRPr/>
            </a:pPr>
            <a:endParaRPr lang="el-GR">
              <a:solidFill>
                <a:prstClr val="black">
                  <a:tint val="75000"/>
                </a:prstClr>
              </a:solidFill>
            </a:endParaRPr>
          </a:p>
        </p:txBody>
      </p:sp>
      <p:sp>
        <p:nvSpPr>
          <p:cNvPr id="6" name="Footer Placeholder 5"/>
          <p:cNvSpPr>
            <a:spLocks noGrp="1"/>
          </p:cNvSpPr>
          <p:nvPr>
            <p:ph type="ftr" sz="quarter" idx="11"/>
          </p:nvPr>
        </p:nvSpPr>
        <p:spPr/>
        <p:txBody>
          <a:bodyPr/>
          <a:lstStyle/>
          <a:p>
            <a:pPr>
              <a:defRPr/>
            </a:pPr>
            <a:endParaRPr lang="el-GR">
              <a:solidFill>
                <a:prstClr val="black">
                  <a:tint val="75000"/>
                </a:prstClr>
              </a:solidFill>
            </a:endParaRPr>
          </a:p>
        </p:txBody>
      </p:sp>
      <p:sp>
        <p:nvSpPr>
          <p:cNvPr id="10" name="Freeform 11"/>
          <p:cNvSpPr/>
          <p:nvPr/>
        </p:nvSpPr>
        <p:spPr bwMode="auto">
          <a:xfrm flipV="1">
            <a:off x="78" y="4910661"/>
            <a:ext cx="1811141"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681637" y="4983089"/>
            <a:ext cx="779971" cy="365125"/>
          </a:xfrm>
        </p:spPr>
        <p:txBody>
          <a:bodyPr/>
          <a:lstStyle/>
          <a:p>
            <a:pPr>
              <a:defRPr/>
            </a:pPr>
            <a:fld id="{04C184C1-BD06-4980-9187-052EBAEC5344}" type="slidenum">
              <a:rPr lang="el-GR" altLang="el-GR" smtClean="0"/>
              <a:pPr>
                <a:defRPr/>
              </a:pPr>
              <a:t>‹#›</a:t>
            </a:fld>
            <a:endParaRPr lang="el-GR" altLang="el-GR"/>
          </a:p>
        </p:txBody>
      </p:sp>
    </p:spTree>
    <p:extLst>
      <p:ext uri="{BB962C8B-B14F-4D97-AF65-F5344CB8AC3E}">
        <p14:creationId xmlns:p14="http://schemas.microsoft.com/office/powerpoint/2010/main" val="1390989804"/>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preserve="1">
  <p:cSld name="Τίτλος και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2589888" y="609600"/>
            <a:ext cx="8789313" cy="3117040"/>
          </a:xfrm>
        </p:spPr>
        <p:txBody>
          <a:bodyPr anchor="ctr">
            <a:normAutofit/>
          </a:bodyPr>
          <a:lstStyle>
            <a:lvl1pPr algn="l">
              <a:defRPr sz="4800" b="0" cap="none"/>
            </a:lvl1pPr>
          </a:lstStyle>
          <a:p>
            <a:r>
              <a:rPr lang="el-GR" smtClean="0"/>
              <a:t>Στυλ κύριου τίτλου</a:t>
            </a:r>
            <a:endParaRPr lang="en-US" dirty="0"/>
          </a:p>
        </p:txBody>
      </p:sp>
      <p:sp>
        <p:nvSpPr>
          <p:cNvPr id="3" name="Text Placeholder 2"/>
          <p:cNvSpPr>
            <a:spLocks noGrp="1"/>
          </p:cNvSpPr>
          <p:nvPr>
            <p:ph type="body" idx="1"/>
          </p:nvPr>
        </p:nvSpPr>
        <p:spPr>
          <a:xfrm>
            <a:off x="2589888" y="4354046"/>
            <a:ext cx="8789313"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Στυλ υποδείγματος κειμένου</a:t>
            </a:r>
          </a:p>
        </p:txBody>
      </p:sp>
      <p:sp>
        <p:nvSpPr>
          <p:cNvPr id="4" name="Date Placeholder 3"/>
          <p:cNvSpPr>
            <a:spLocks noGrp="1"/>
          </p:cNvSpPr>
          <p:nvPr>
            <p:ph type="dt" sz="half" idx="10"/>
          </p:nvPr>
        </p:nvSpPr>
        <p:spPr/>
        <p:txBody>
          <a:bodyPr/>
          <a:lstStyle/>
          <a:p>
            <a:pPr>
              <a:defRPr/>
            </a:pPr>
            <a:endParaRPr lang="el-GR">
              <a:solidFill>
                <a:prstClr val="black">
                  <a:tint val="75000"/>
                </a:prstClr>
              </a:solidFill>
            </a:endParaRPr>
          </a:p>
        </p:txBody>
      </p:sp>
      <p:sp>
        <p:nvSpPr>
          <p:cNvPr id="5" name="Footer Placeholder 4"/>
          <p:cNvSpPr>
            <a:spLocks noGrp="1"/>
          </p:cNvSpPr>
          <p:nvPr>
            <p:ph type="ftr" sz="quarter" idx="11"/>
          </p:nvPr>
        </p:nvSpPr>
        <p:spPr/>
        <p:txBody>
          <a:bodyPr/>
          <a:lstStyle/>
          <a:p>
            <a:pPr>
              <a:defRPr/>
            </a:pPr>
            <a:endParaRPr lang="el-GR">
              <a:solidFill>
                <a:prstClr val="black">
                  <a:tint val="75000"/>
                </a:prstClr>
              </a:solidFill>
            </a:endParaRPr>
          </a:p>
        </p:txBody>
      </p:sp>
      <p:sp>
        <p:nvSpPr>
          <p:cNvPr id="10" name="Freeform 11"/>
          <p:cNvSpPr/>
          <p:nvPr/>
        </p:nvSpPr>
        <p:spPr bwMode="auto">
          <a:xfrm flipV="1">
            <a:off x="78" y="3166528"/>
            <a:ext cx="1811141"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681637" y="3244141"/>
            <a:ext cx="779971" cy="365125"/>
          </a:xfrm>
        </p:spPr>
        <p:txBody>
          <a:bodyPr/>
          <a:lstStyle/>
          <a:p>
            <a:pPr>
              <a:defRPr/>
            </a:pPr>
            <a:fld id="{E0D08E80-3A2E-4109-B8C3-A8C1861F6DE1}" type="slidenum">
              <a:rPr lang="el-GR" altLang="el-GR" smtClean="0"/>
              <a:pPr>
                <a:defRPr/>
              </a:pPr>
              <a:t>‹#›</a:t>
            </a:fld>
            <a:endParaRPr lang="el-GR" altLang="el-GR"/>
          </a:p>
        </p:txBody>
      </p:sp>
    </p:spTree>
    <p:extLst>
      <p:ext uri="{BB962C8B-B14F-4D97-AF65-F5344CB8AC3E}">
        <p14:creationId xmlns:p14="http://schemas.microsoft.com/office/powerpoint/2010/main" val="1702586905"/>
      </p:ext>
    </p:extLst>
  </p:cSld>
  <p:clrMapOvr>
    <a:masterClrMapping/>
  </p:clrMapOvr>
  <p:hf hdr="0" ftr="0" dt="0"/>
</p:sldLayout>
</file>

<file path=ppt/slideLayouts/slideLayout43.xml><?xml version="1.0" encoding="utf-8"?>
<p:sldLayout xmlns:a="http://schemas.openxmlformats.org/drawingml/2006/main" xmlns:r="http://schemas.openxmlformats.org/officeDocument/2006/relationships" xmlns:p="http://schemas.openxmlformats.org/presentationml/2006/main" preserve="1">
  <p:cSld name="Εισαγωγικά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2917498" y="609600"/>
            <a:ext cx="8146116" cy="2895600"/>
          </a:xfrm>
        </p:spPr>
        <p:txBody>
          <a:bodyPr anchor="ctr">
            <a:normAutofit/>
          </a:bodyPr>
          <a:lstStyle>
            <a:lvl1pPr algn="l">
              <a:defRPr sz="4800" b="0" cap="none"/>
            </a:lvl1pPr>
          </a:lstStyle>
          <a:p>
            <a:r>
              <a:rPr lang="el-GR" smtClean="0"/>
              <a:t>Στυλ κύριου τίτλου</a:t>
            </a:r>
            <a:endParaRPr lang="en-US" dirty="0"/>
          </a:p>
        </p:txBody>
      </p:sp>
      <p:sp>
        <p:nvSpPr>
          <p:cNvPr id="13" name="Text Placeholder 9"/>
          <p:cNvSpPr>
            <a:spLocks noGrp="1"/>
          </p:cNvSpPr>
          <p:nvPr>
            <p:ph type="body" sz="quarter" idx="13"/>
          </p:nvPr>
        </p:nvSpPr>
        <p:spPr>
          <a:xfrm>
            <a:off x="3221296" y="3505200"/>
            <a:ext cx="7538517"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l-GR" smtClean="0"/>
              <a:t>Στυλ υποδείγματος κειμένου</a:t>
            </a:r>
          </a:p>
        </p:txBody>
      </p:sp>
      <p:sp>
        <p:nvSpPr>
          <p:cNvPr id="3" name="Text Placeholder 2"/>
          <p:cNvSpPr>
            <a:spLocks noGrp="1"/>
          </p:cNvSpPr>
          <p:nvPr>
            <p:ph type="body" idx="1"/>
          </p:nvPr>
        </p:nvSpPr>
        <p:spPr>
          <a:xfrm>
            <a:off x="2589888" y="4354046"/>
            <a:ext cx="8789313"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Στυλ υποδείγματος κειμένου</a:t>
            </a:r>
          </a:p>
        </p:txBody>
      </p:sp>
      <p:sp>
        <p:nvSpPr>
          <p:cNvPr id="4" name="Date Placeholder 3"/>
          <p:cNvSpPr>
            <a:spLocks noGrp="1"/>
          </p:cNvSpPr>
          <p:nvPr>
            <p:ph type="dt" sz="half" idx="10"/>
          </p:nvPr>
        </p:nvSpPr>
        <p:spPr/>
        <p:txBody>
          <a:bodyPr/>
          <a:lstStyle/>
          <a:p>
            <a:pPr>
              <a:defRPr/>
            </a:pPr>
            <a:endParaRPr lang="el-GR">
              <a:solidFill>
                <a:prstClr val="black">
                  <a:tint val="75000"/>
                </a:prstClr>
              </a:solidFill>
            </a:endParaRPr>
          </a:p>
        </p:txBody>
      </p:sp>
      <p:sp>
        <p:nvSpPr>
          <p:cNvPr id="5" name="Footer Placeholder 4"/>
          <p:cNvSpPr>
            <a:spLocks noGrp="1"/>
          </p:cNvSpPr>
          <p:nvPr>
            <p:ph type="ftr" sz="quarter" idx="11"/>
          </p:nvPr>
        </p:nvSpPr>
        <p:spPr/>
        <p:txBody>
          <a:bodyPr/>
          <a:lstStyle/>
          <a:p>
            <a:pPr>
              <a:defRPr/>
            </a:pPr>
            <a:endParaRPr lang="el-GR">
              <a:solidFill>
                <a:prstClr val="black">
                  <a:tint val="75000"/>
                </a:prstClr>
              </a:solidFill>
            </a:endParaRPr>
          </a:p>
        </p:txBody>
      </p:sp>
      <p:sp>
        <p:nvSpPr>
          <p:cNvPr id="19" name="Freeform 11"/>
          <p:cNvSpPr/>
          <p:nvPr/>
        </p:nvSpPr>
        <p:spPr bwMode="auto">
          <a:xfrm flipV="1">
            <a:off x="78" y="3166528"/>
            <a:ext cx="1811141"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681637" y="3244141"/>
            <a:ext cx="779971" cy="365125"/>
          </a:xfrm>
        </p:spPr>
        <p:txBody>
          <a:bodyPr/>
          <a:lstStyle/>
          <a:p>
            <a:pPr>
              <a:defRPr/>
            </a:pPr>
            <a:fld id="{E0D08E80-3A2E-4109-B8C3-A8C1861F6DE1}" type="slidenum">
              <a:rPr lang="el-GR" altLang="el-GR" smtClean="0"/>
              <a:pPr>
                <a:defRPr/>
              </a:pPr>
              <a:t>‹#›</a:t>
            </a:fld>
            <a:endParaRPr lang="el-GR" altLang="el-GR"/>
          </a:p>
        </p:txBody>
      </p:sp>
      <p:sp>
        <p:nvSpPr>
          <p:cNvPr id="14" name="TextBox 13"/>
          <p:cNvSpPr txBox="1"/>
          <p:nvPr/>
        </p:nvSpPr>
        <p:spPr>
          <a:xfrm>
            <a:off x="2411089" y="648005"/>
            <a:ext cx="609759" cy="584776"/>
          </a:xfrm>
          <a:prstGeom prst="rect">
            <a:avLst/>
          </a:prstGeom>
        </p:spPr>
        <p:txBody>
          <a:bodyPr vert="horz" lIns="91440" tIns="45720" rIns="91440" bIns="45720" rtlCol="0" anchor="ctr">
            <a:noAutofit/>
          </a:bodyPr>
          <a:lstStyle/>
          <a:p>
            <a:pPr eaLnBrk="0" fontAlgn="base" hangingPunct="0">
              <a:spcBef>
                <a:spcPct val="0"/>
              </a:spcBef>
              <a:spcAft>
                <a:spcPct val="0"/>
              </a:spcAft>
            </a:pPr>
            <a:r>
              <a:rPr lang="en-US" sz="8000" dirty="0">
                <a:ln w="3175" cmpd="sng">
                  <a:noFill/>
                </a:ln>
                <a:solidFill>
                  <a:srgbClr val="A53010"/>
                </a:solidFill>
                <a:latin typeface="Arial"/>
                <a:cs typeface="Arial" panose="020B0604020202020204" pitchFamily="34" charset="0"/>
              </a:rPr>
              <a:t>“</a:t>
            </a:r>
          </a:p>
        </p:txBody>
      </p:sp>
      <p:sp>
        <p:nvSpPr>
          <p:cNvPr id="15" name="TextBox 14"/>
          <p:cNvSpPr txBox="1"/>
          <p:nvPr/>
        </p:nvSpPr>
        <p:spPr>
          <a:xfrm>
            <a:off x="10892711" y="2905306"/>
            <a:ext cx="609759" cy="584776"/>
          </a:xfrm>
          <a:prstGeom prst="rect">
            <a:avLst/>
          </a:prstGeom>
        </p:spPr>
        <p:txBody>
          <a:bodyPr vert="horz" lIns="91440" tIns="45720" rIns="91440" bIns="45720" rtlCol="0" anchor="ctr">
            <a:noAutofit/>
          </a:bodyPr>
          <a:lstStyle/>
          <a:p>
            <a:pPr eaLnBrk="0" fontAlgn="base" hangingPunct="0">
              <a:spcBef>
                <a:spcPct val="0"/>
              </a:spcBef>
              <a:spcAft>
                <a:spcPct val="0"/>
              </a:spcAft>
            </a:pPr>
            <a:r>
              <a:rPr lang="en-US" sz="8000" dirty="0">
                <a:ln w="3175" cmpd="sng">
                  <a:noFill/>
                </a:ln>
                <a:solidFill>
                  <a:srgbClr val="A53010"/>
                </a:solidFill>
                <a:latin typeface="Arial"/>
                <a:cs typeface="Arial" panose="020B0604020202020204" pitchFamily="34" charset="0"/>
              </a:rPr>
              <a:t>”</a:t>
            </a:r>
          </a:p>
        </p:txBody>
      </p:sp>
    </p:spTree>
    <p:extLst>
      <p:ext uri="{BB962C8B-B14F-4D97-AF65-F5344CB8AC3E}">
        <p14:creationId xmlns:p14="http://schemas.microsoft.com/office/powerpoint/2010/main" val="1117332893"/>
      </p:ext>
    </p:extLst>
  </p:cSld>
  <p:clrMapOvr>
    <a:masterClrMapping/>
  </p:clrMapOvr>
  <p:hf hdr="0" ftr="0" dt="0"/>
</p:sldLayout>
</file>

<file path=ppt/slideLayouts/slideLayout44.xml><?xml version="1.0" encoding="utf-8"?>
<p:sldLayout xmlns:a="http://schemas.openxmlformats.org/drawingml/2006/main" xmlns:r="http://schemas.openxmlformats.org/officeDocument/2006/relationships" xmlns:p="http://schemas.openxmlformats.org/presentationml/2006/main" preserve="1">
  <p:cSld name="Κάρτα ονόματος">
    <p:spTree>
      <p:nvGrpSpPr>
        <p:cNvPr id="1" name=""/>
        <p:cNvGrpSpPr/>
        <p:nvPr/>
      </p:nvGrpSpPr>
      <p:grpSpPr>
        <a:xfrm>
          <a:off x="0" y="0"/>
          <a:ext cx="0" cy="0"/>
          <a:chOff x="0" y="0"/>
          <a:chExt cx="0" cy="0"/>
        </a:xfrm>
      </p:grpSpPr>
      <p:sp>
        <p:nvSpPr>
          <p:cNvPr id="2" name="Title 1"/>
          <p:cNvSpPr>
            <a:spLocks noGrp="1"/>
          </p:cNvSpPr>
          <p:nvPr>
            <p:ph type="title"/>
          </p:nvPr>
        </p:nvSpPr>
        <p:spPr>
          <a:xfrm>
            <a:off x="2589888" y="2438402"/>
            <a:ext cx="8789313" cy="2724845"/>
          </a:xfrm>
        </p:spPr>
        <p:txBody>
          <a:bodyPr anchor="b">
            <a:normAutofit/>
          </a:bodyPr>
          <a:lstStyle>
            <a:lvl1pPr algn="l">
              <a:defRPr sz="4800" b="0"/>
            </a:lvl1pPr>
          </a:lstStyle>
          <a:p>
            <a:r>
              <a:rPr lang="el-GR" smtClean="0"/>
              <a:t>Στυλ κύριου τίτλου</a:t>
            </a:r>
            <a:endParaRPr lang="en-US" dirty="0"/>
          </a:p>
        </p:txBody>
      </p:sp>
      <p:sp>
        <p:nvSpPr>
          <p:cNvPr id="4" name="Text Placeholder 3"/>
          <p:cNvSpPr>
            <a:spLocks noGrp="1"/>
          </p:cNvSpPr>
          <p:nvPr>
            <p:ph type="body" sz="half" idx="2"/>
          </p:nvPr>
        </p:nvSpPr>
        <p:spPr>
          <a:xfrm>
            <a:off x="2589888" y="5181600"/>
            <a:ext cx="8789313"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l-GR" smtClean="0"/>
              <a:t>Στυλ υποδείγματος κειμένου</a:t>
            </a:r>
          </a:p>
        </p:txBody>
      </p:sp>
      <p:sp>
        <p:nvSpPr>
          <p:cNvPr id="5" name="Date Placeholder 4"/>
          <p:cNvSpPr>
            <a:spLocks noGrp="1"/>
          </p:cNvSpPr>
          <p:nvPr>
            <p:ph type="dt" sz="half" idx="10"/>
          </p:nvPr>
        </p:nvSpPr>
        <p:spPr/>
        <p:txBody>
          <a:bodyPr/>
          <a:lstStyle/>
          <a:p>
            <a:pPr>
              <a:defRPr/>
            </a:pPr>
            <a:endParaRPr lang="el-GR">
              <a:solidFill>
                <a:prstClr val="black">
                  <a:tint val="75000"/>
                </a:prstClr>
              </a:solidFill>
            </a:endParaRPr>
          </a:p>
        </p:txBody>
      </p:sp>
      <p:sp>
        <p:nvSpPr>
          <p:cNvPr id="6" name="Footer Placeholder 5"/>
          <p:cNvSpPr>
            <a:spLocks noGrp="1"/>
          </p:cNvSpPr>
          <p:nvPr>
            <p:ph type="ftr" sz="quarter" idx="11"/>
          </p:nvPr>
        </p:nvSpPr>
        <p:spPr/>
        <p:txBody>
          <a:bodyPr/>
          <a:lstStyle/>
          <a:p>
            <a:pPr>
              <a:defRPr/>
            </a:pPr>
            <a:endParaRPr lang="el-GR">
              <a:solidFill>
                <a:prstClr val="black">
                  <a:tint val="75000"/>
                </a:prstClr>
              </a:solidFill>
            </a:endParaRPr>
          </a:p>
        </p:txBody>
      </p:sp>
      <p:sp>
        <p:nvSpPr>
          <p:cNvPr id="11" name="Freeform 11"/>
          <p:cNvSpPr/>
          <p:nvPr/>
        </p:nvSpPr>
        <p:spPr bwMode="auto">
          <a:xfrm flipV="1">
            <a:off x="78" y="4910661"/>
            <a:ext cx="1811141"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681637" y="4983089"/>
            <a:ext cx="779971" cy="365125"/>
          </a:xfrm>
        </p:spPr>
        <p:txBody>
          <a:bodyPr/>
          <a:lstStyle/>
          <a:p>
            <a:pPr>
              <a:defRPr/>
            </a:pPr>
            <a:fld id="{E0D08E80-3A2E-4109-B8C3-A8C1861F6DE1}" type="slidenum">
              <a:rPr lang="el-GR" altLang="el-GR" smtClean="0"/>
              <a:pPr>
                <a:defRPr/>
              </a:pPr>
              <a:t>‹#›</a:t>
            </a:fld>
            <a:endParaRPr lang="el-GR" altLang="el-GR"/>
          </a:p>
        </p:txBody>
      </p:sp>
    </p:spTree>
    <p:extLst>
      <p:ext uri="{BB962C8B-B14F-4D97-AF65-F5344CB8AC3E}">
        <p14:creationId xmlns:p14="http://schemas.microsoft.com/office/powerpoint/2010/main" val="4216174261"/>
      </p:ext>
    </p:extLst>
  </p:cSld>
  <p:clrMapOvr>
    <a:masterClrMapping/>
  </p:clrMapOvr>
  <p:hf hdr="0" ftr="0" dt="0"/>
</p:sldLayout>
</file>

<file path=ppt/slideLayouts/slideLayout45.xml><?xml version="1.0" encoding="utf-8"?>
<p:sldLayout xmlns:a="http://schemas.openxmlformats.org/drawingml/2006/main" xmlns:r="http://schemas.openxmlformats.org/officeDocument/2006/relationships" xmlns:p="http://schemas.openxmlformats.org/presentationml/2006/main" preserve="1">
  <p:cSld name="Κάρτα ονόματος με φράση">
    <p:spTree>
      <p:nvGrpSpPr>
        <p:cNvPr id="1" name=""/>
        <p:cNvGrpSpPr/>
        <p:nvPr/>
      </p:nvGrpSpPr>
      <p:grpSpPr>
        <a:xfrm>
          <a:off x="0" y="0"/>
          <a:ext cx="0" cy="0"/>
          <a:chOff x="0" y="0"/>
          <a:chExt cx="0" cy="0"/>
        </a:xfrm>
      </p:grpSpPr>
      <p:sp>
        <p:nvSpPr>
          <p:cNvPr id="13" name="Title 1"/>
          <p:cNvSpPr>
            <a:spLocks noGrp="1"/>
          </p:cNvSpPr>
          <p:nvPr>
            <p:ph type="title"/>
          </p:nvPr>
        </p:nvSpPr>
        <p:spPr>
          <a:xfrm>
            <a:off x="2917498" y="609600"/>
            <a:ext cx="8146116" cy="2895600"/>
          </a:xfrm>
        </p:spPr>
        <p:txBody>
          <a:bodyPr anchor="ctr">
            <a:normAutofit/>
          </a:bodyPr>
          <a:lstStyle>
            <a:lvl1pPr algn="l">
              <a:defRPr sz="4800" b="0" cap="none"/>
            </a:lvl1pPr>
          </a:lstStyle>
          <a:p>
            <a:r>
              <a:rPr lang="el-GR" smtClean="0"/>
              <a:t>Στυλ κύριου τίτλου</a:t>
            </a:r>
            <a:endParaRPr lang="en-US" dirty="0"/>
          </a:p>
        </p:txBody>
      </p:sp>
      <p:sp>
        <p:nvSpPr>
          <p:cNvPr id="21" name="Text Placeholder 9"/>
          <p:cNvSpPr>
            <a:spLocks noGrp="1"/>
          </p:cNvSpPr>
          <p:nvPr>
            <p:ph type="body" sz="quarter" idx="13"/>
          </p:nvPr>
        </p:nvSpPr>
        <p:spPr>
          <a:xfrm>
            <a:off x="2589887" y="4343400"/>
            <a:ext cx="8917723"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l-GR" smtClean="0"/>
              <a:t>Στυλ υποδείγματος κειμένου</a:t>
            </a:r>
          </a:p>
        </p:txBody>
      </p:sp>
      <p:sp>
        <p:nvSpPr>
          <p:cNvPr id="4" name="Text Placeholder 3"/>
          <p:cNvSpPr>
            <a:spLocks noGrp="1"/>
          </p:cNvSpPr>
          <p:nvPr>
            <p:ph type="body" sz="half" idx="2"/>
          </p:nvPr>
        </p:nvSpPr>
        <p:spPr>
          <a:xfrm>
            <a:off x="2589887" y="5181600"/>
            <a:ext cx="8917723"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l-GR" smtClean="0"/>
              <a:t>Στυλ υποδείγματος κειμένου</a:t>
            </a:r>
          </a:p>
        </p:txBody>
      </p:sp>
      <p:sp>
        <p:nvSpPr>
          <p:cNvPr id="5" name="Date Placeholder 4"/>
          <p:cNvSpPr>
            <a:spLocks noGrp="1"/>
          </p:cNvSpPr>
          <p:nvPr>
            <p:ph type="dt" sz="half" idx="10"/>
          </p:nvPr>
        </p:nvSpPr>
        <p:spPr/>
        <p:txBody>
          <a:bodyPr/>
          <a:lstStyle/>
          <a:p>
            <a:pPr>
              <a:defRPr/>
            </a:pPr>
            <a:endParaRPr lang="el-GR">
              <a:solidFill>
                <a:prstClr val="black">
                  <a:tint val="75000"/>
                </a:prstClr>
              </a:solidFill>
            </a:endParaRPr>
          </a:p>
        </p:txBody>
      </p:sp>
      <p:sp>
        <p:nvSpPr>
          <p:cNvPr id="6" name="Footer Placeholder 5"/>
          <p:cNvSpPr>
            <a:spLocks noGrp="1"/>
          </p:cNvSpPr>
          <p:nvPr>
            <p:ph type="ftr" sz="quarter" idx="11"/>
          </p:nvPr>
        </p:nvSpPr>
        <p:spPr/>
        <p:txBody>
          <a:bodyPr/>
          <a:lstStyle/>
          <a:p>
            <a:pPr>
              <a:defRPr/>
            </a:pPr>
            <a:endParaRPr lang="el-GR">
              <a:solidFill>
                <a:prstClr val="black">
                  <a:tint val="75000"/>
                </a:prstClr>
              </a:solidFill>
            </a:endParaRPr>
          </a:p>
        </p:txBody>
      </p:sp>
      <p:sp>
        <p:nvSpPr>
          <p:cNvPr id="20" name="Freeform 11"/>
          <p:cNvSpPr/>
          <p:nvPr/>
        </p:nvSpPr>
        <p:spPr bwMode="auto">
          <a:xfrm flipV="1">
            <a:off x="78" y="4910661"/>
            <a:ext cx="1811141"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681637" y="4983089"/>
            <a:ext cx="779971" cy="365125"/>
          </a:xfrm>
        </p:spPr>
        <p:txBody>
          <a:bodyPr/>
          <a:lstStyle/>
          <a:p>
            <a:pPr>
              <a:defRPr/>
            </a:pPr>
            <a:fld id="{E0D08E80-3A2E-4109-B8C3-A8C1861F6DE1}" type="slidenum">
              <a:rPr lang="el-GR" altLang="el-GR" smtClean="0"/>
              <a:pPr>
                <a:defRPr/>
              </a:pPr>
              <a:t>‹#›</a:t>
            </a:fld>
            <a:endParaRPr lang="el-GR" altLang="el-GR"/>
          </a:p>
        </p:txBody>
      </p:sp>
      <p:sp>
        <p:nvSpPr>
          <p:cNvPr id="11" name="TextBox 10"/>
          <p:cNvSpPr txBox="1"/>
          <p:nvPr/>
        </p:nvSpPr>
        <p:spPr>
          <a:xfrm>
            <a:off x="2411089" y="648005"/>
            <a:ext cx="609759" cy="584776"/>
          </a:xfrm>
          <a:prstGeom prst="rect">
            <a:avLst/>
          </a:prstGeom>
        </p:spPr>
        <p:txBody>
          <a:bodyPr vert="horz" lIns="91440" tIns="45720" rIns="91440" bIns="45720" rtlCol="0" anchor="ctr">
            <a:noAutofit/>
          </a:bodyPr>
          <a:lstStyle/>
          <a:p>
            <a:pPr eaLnBrk="0" fontAlgn="base" hangingPunct="0">
              <a:spcBef>
                <a:spcPct val="0"/>
              </a:spcBef>
              <a:spcAft>
                <a:spcPct val="0"/>
              </a:spcAft>
            </a:pPr>
            <a:r>
              <a:rPr lang="en-US" sz="8000" dirty="0">
                <a:ln w="3175" cmpd="sng">
                  <a:noFill/>
                </a:ln>
                <a:solidFill>
                  <a:srgbClr val="A53010"/>
                </a:solidFill>
                <a:latin typeface="Arial"/>
                <a:cs typeface="Arial" panose="020B0604020202020204" pitchFamily="34" charset="0"/>
              </a:rPr>
              <a:t>“</a:t>
            </a:r>
          </a:p>
        </p:txBody>
      </p:sp>
      <p:sp>
        <p:nvSpPr>
          <p:cNvPr id="12" name="TextBox 11"/>
          <p:cNvSpPr txBox="1"/>
          <p:nvPr/>
        </p:nvSpPr>
        <p:spPr>
          <a:xfrm>
            <a:off x="10892711" y="2905306"/>
            <a:ext cx="609759" cy="584776"/>
          </a:xfrm>
          <a:prstGeom prst="rect">
            <a:avLst/>
          </a:prstGeom>
        </p:spPr>
        <p:txBody>
          <a:bodyPr vert="horz" lIns="91440" tIns="45720" rIns="91440" bIns="45720" rtlCol="0" anchor="ctr">
            <a:noAutofit/>
          </a:bodyPr>
          <a:lstStyle/>
          <a:p>
            <a:pPr eaLnBrk="0" fontAlgn="base" hangingPunct="0">
              <a:spcBef>
                <a:spcPct val="0"/>
              </a:spcBef>
              <a:spcAft>
                <a:spcPct val="0"/>
              </a:spcAft>
            </a:pPr>
            <a:r>
              <a:rPr lang="en-US" sz="8000" dirty="0">
                <a:ln w="3175" cmpd="sng">
                  <a:noFill/>
                </a:ln>
                <a:solidFill>
                  <a:srgbClr val="A53010"/>
                </a:solidFill>
                <a:latin typeface="Arial"/>
                <a:cs typeface="Arial" panose="020B0604020202020204" pitchFamily="34" charset="0"/>
              </a:rPr>
              <a:t>”</a:t>
            </a:r>
          </a:p>
        </p:txBody>
      </p:sp>
    </p:spTree>
    <p:extLst>
      <p:ext uri="{BB962C8B-B14F-4D97-AF65-F5344CB8AC3E}">
        <p14:creationId xmlns:p14="http://schemas.microsoft.com/office/powerpoint/2010/main" val="1155661607"/>
      </p:ext>
    </p:extLst>
  </p:cSld>
  <p:clrMapOvr>
    <a:masterClrMapping/>
  </p:clrMapOvr>
  <p:hf hdr="0" ftr="0" dt="0"/>
</p:sldLayout>
</file>

<file path=ppt/slideLayouts/slideLayout46.xml><?xml version="1.0" encoding="utf-8"?>
<p:sldLayout xmlns:a="http://schemas.openxmlformats.org/drawingml/2006/main" xmlns:r="http://schemas.openxmlformats.org/officeDocument/2006/relationships" xmlns:p="http://schemas.openxmlformats.org/presentationml/2006/main" preserve="1">
  <p:cSld name="True ή False">
    <p:spTree>
      <p:nvGrpSpPr>
        <p:cNvPr id="1" name=""/>
        <p:cNvGrpSpPr/>
        <p:nvPr/>
      </p:nvGrpSpPr>
      <p:grpSpPr>
        <a:xfrm>
          <a:off x="0" y="0"/>
          <a:ext cx="0" cy="0"/>
          <a:chOff x="0" y="0"/>
          <a:chExt cx="0" cy="0"/>
        </a:xfrm>
      </p:grpSpPr>
      <p:sp>
        <p:nvSpPr>
          <p:cNvPr id="2" name="Title 1"/>
          <p:cNvSpPr>
            <a:spLocks noGrp="1"/>
          </p:cNvSpPr>
          <p:nvPr>
            <p:ph type="title"/>
          </p:nvPr>
        </p:nvSpPr>
        <p:spPr>
          <a:xfrm>
            <a:off x="2589888" y="627407"/>
            <a:ext cx="8789312" cy="2880020"/>
          </a:xfrm>
        </p:spPr>
        <p:txBody>
          <a:bodyPr anchor="ctr">
            <a:normAutofit/>
          </a:bodyPr>
          <a:lstStyle>
            <a:lvl1pPr algn="l">
              <a:defRPr sz="4800" b="0"/>
            </a:lvl1pPr>
          </a:lstStyle>
          <a:p>
            <a:r>
              <a:rPr lang="el-GR" smtClean="0"/>
              <a:t>Στυλ κύριου τίτλου</a:t>
            </a:r>
            <a:endParaRPr lang="en-US" dirty="0"/>
          </a:p>
        </p:txBody>
      </p:sp>
      <p:sp>
        <p:nvSpPr>
          <p:cNvPr id="21" name="Text Placeholder 9"/>
          <p:cNvSpPr>
            <a:spLocks noGrp="1"/>
          </p:cNvSpPr>
          <p:nvPr>
            <p:ph type="body" sz="quarter" idx="13"/>
          </p:nvPr>
        </p:nvSpPr>
        <p:spPr>
          <a:xfrm>
            <a:off x="2589888" y="4343400"/>
            <a:ext cx="8789313"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l-GR" smtClean="0"/>
              <a:t>Στυλ υποδείγματος κειμένου</a:t>
            </a:r>
          </a:p>
        </p:txBody>
      </p:sp>
      <p:sp>
        <p:nvSpPr>
          <p:cNvPr id="4" name="Text Placeholder 3"/>
          <p:cNvSpPr>
            <a:spLocks noGrp="1"/>
          </p:cNvSpPr>
          <p:nvPr>
            <p:ph type="body" sz="half" idx="2"/>
          </p:nvPr>
        </p:nvSpPr>
        <p:spPr>
          <a:xfrm>
            <a:off x="2589888" y="5181600"/>
            <a:ext cx="8789313"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l-GR" smtClean="0"/>
              <a:t>Στυλ υποδείγματος κειμένου</a:t>
            </a:r>
          </a:p>
        </p:txBody>
      </p:sp>
      <p:sp>
        <p:nvSpPr>
          <p:cNvPr id="5" name="Date Placeholder 4"/>
          <p:cNvSpPr>
            <a:spLocks noGrp="1"/>
          </p:cNvSpPr>
          <p:nvPr>
            <p:ph type="dt" sz="half" idx="10"/>
          </p:nvPr>
        </p:nvSpPr>
        <p:spPr/>
        <p:txBody>
          <a:bodyPr/>
          <a:lstStyle/>
          <a:p>
            <a:pPr>
              <a:defRPr/>
            </a:pPr>
            <a:endParaRPr lang="el-GR">
              <a:solidFill>
                <a:prstClr val="black">
                  <a:tint val="75000"/>
                </a:prstClr>
              </a:solidFill>
            </a:endParaRPr>
          </a:p>
        </p:txBody>
      </p:sp>
      <p:sp>
        <p:nvSpPr>
          <p:cNvPr id="6" name="Footer Placeholder 5"/>
          <p:cNvSpPr>
            <a:spLocks noGrp="1"/>
          </p:cNvSpPr>
          <p:nvPr>
            <p:ph type="ftr" sz="quarter" idx="11"/>
          </p:nvPr>
        </p:nvSpPr>
        <p:spPr/>
        <p:txBody>
          <a:bodyPr/>
          <a:lstStyle/>
          <a:p>
            <a:pPr>
              <a:defRPr/>
            </a:pPr>
            <a:endParaRPr lang="el-GR">
              <a:solidFill>
                <a:prstClr val="black">
                  <a:tint val="75000"/>
                </a:prstClr>
              </a:solidFill>
            </a:endParaRPr>
          </a:p>
        </p:txBody>
      </p:sp>
      <p:sp>
        <p:nvSpPr>
          <p:cNvPr id="10" name="Freeform 11"/>
          <p:cNvSpPr/>
          <p:nvPr/>
        </p:nvSpPr>
        <p:spPr bwMode="auto">
          <a:xfrm flipV="1">
            <a:off x="78" y="4910661"/>
            <a:ext cx="1811141"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681637" y="4983089"/>
            <a:ext cx="779971" cy="365125"/>
          </a:xfrm>
        </p:spPr>
        <p:txBody>
          <a:bodyPr/>
          <a:lstStyle/>
          <a:p>
            <a:pPr>
              <a:defRPr/>
            </a:pPr>
            <a:fld id="{E0D08E80-3A2E-4109-B8C3-A8C1861F6DE1}" type="slidenum">
              <a:rPr lang="el-GR" altLang="el-GR" smtClean="0"/>
              <a:pPr>
                <a:defRPr/>
              </a:pPr>
              <a:t>‹#›</a:t>
            </a:fld>
            <a:endParaRPr lang="el-GR" altLang="el-GR"/>
          </a:p>
        </p:txBody>
      </p:sp>
    </p:spTree>
    <p:extLst>
      <p:ext uri="{BB962C8B-B14F-4D97-AF65-F5344CB8AC3E}">
        <p14:creationId xmlns:p14="http://schemas.microsoft.com/office/powerpoint/2010/main" val="1338231391"/>
      </p:ext>
    </p:extLst>
  </p:cSld>
  <p:clrMapOvr>
    <a:masterClrMapping/>
  </p:clrMapOvr>
  <p:hf hdr="0" ftr="0" dt="0"/>
</p:sldLayout>
</file>

<file path=ppt/slideLayouts/slideLayout47.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mtClean="0"/>
              <a:t>Στυλ κύριου τίτλου</a:t>
            </a:r>
            <a:endParaRPr lang="en-US" dirty="0"/>
          </a:p>
        </p:txBody>
      </p:sp>
      <p:sp>
        <p:nvSpPr>
          <p:cNvPr id="3" name="Vertical Text Placeholder 2"/>
          <p:cNvSpPr>
            <a:spLocks noGrp="1"/>
          </p:cNvSpPr>
          <p:nvPr>
            <p:ph type="body" orient="vert" idx="1"/>
          </p:nvPr>
        </p:nvSpPr>
        <p:spPr/>
        <p:txBody>
          <a:bodyPr vert="eaVert" ancho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4" name="Date Placeholder 3"/>
          <p:cNvSpPr>
            <a:spLocks noGrp="1"/>
          </p:cNvSpPr>
          <p:nvPr>
            <p:ph type="dt" sz="half" idx="10"/>
          </p:nvPr>
        </p:nvSpPr>
        <p:spPr/>
        <p:txBody>
          <a:bodyPr/>
          <a:lstStyle/>
          <a:p>
            <a:pPr>
              <a:defRPr/>
            </a:pPr>
            <a:endParaRPr lang="el-GR">
              <a:solidFill>
                <a:prstClr val="black">
                  <a:tint val="75000"/>
                </a:prstClr>
              </a:solidFill>
            </a:endParaRPr>
          </a:p>
        </p:txBody>
      </p:sp>
      <p:sp>
        <p:nvSpPr>
          <p:cNvPr id="5" name="Footer Placeholder 4"/>
          <p:cNvSpPr>
            <a:spLocks noGrp="1"/>
          </p:cNvSpPr>
          <p:nvPr>
            <p:ph type="ftr" sz="quarter" idx="11"/>
          </p:nvPr>
        </p:nvSpPr>
        <p:spPr/>
        <p:txBody>
          <a:bodyPr/>
          <a:lstStyle/>
          <a:p>
            <a:pPr>
              <a:defRPr/>
            </a:pPr>
            <a:endParaRPr lang="el-GR">
              <a:solidFill>
                <a:prstClr val="black">
                  <a:tint val="75000"/>
                </a:prstClr>
              </a:solidFill>
            </a:endParaRPr>
          </a:p>
        </p:txBody>
      </p:sp>
      <p:sp>
        <p:nvSpPr>
          <p:cNvPr id="10" name="Freeform 11"/>
          <p:cNvSpPr/>
          <p:nvPr/>
        </p:nvSpPr>
        <p:spPr bwMode="auto">
          <a:xfrm flipV="1">
            <a:off x="78" y="711194"/>
            <a:ext cx="1811141"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pPr>
              <a:defRPr/>
            </a:pPr>
            <a:fld id="{CDF2D61C-9FD4-4265-B4AF-4DE25480BDB4}" type="slidenum">
              <a:rPr lang="el-GR" altLang="el-GR" smtClean="0"/>
              <a:pPr>
                <a:defRPr/>
              </a:pPr>
              <a:t>‹#›</a:t>
            </a:fld>
            <a:endParaRPr lang="el-GR" altLang="el-GR"/>
          </a:p>
        </p:txBody>
      </p:sp>
    </p:spTree>
    <p:extLst>
      <p:ext uri="{BB962C8B-B14F-4D97-AF65-F5344CB8AC3E}">
        <p14:creationId xmlns:p14="http://schemas.microsoft.com/office/powerpoint/2010/main" val="242719829"/>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71380" y="627407"/>
            <a:ext cx="2208176" cy="5283817"/>
          </a:xfrm>
        </p:spPr>
        <p:txBody>
          <a:bodyPr vert="eaVert" anchor="ctr"/>
          <a:lstStyle/>
          <a:p>
            <a:r>
              <a:rPr lang="el-GR" smtClean="0"/>
              <a:t>Στυλ κύριου τίτλου</a:t>
            </a:r>
            <a:endParaRPr lang="en-US" dirty="0"/>
          </a:p>
        </p:txBody>
      </p:sp>
      <p:sp>
        <p:nvSpPr>
          <p:cNvPr id="3" name="Vertical Text Placeholder 2"/>
          <p:cNvSpPr>
            <a:spLocks noGrp="1"/>
          </p:cNvSpPr>
          <p:nvPr>
            <p:ph type="body" orient="vert" idx="1"/>
          </p:nvPr>
        </p:nvSpPr>
        <p:spPr>
          <a:xfrm>
            <a:off x="2589888" y="627407"/>
            <a:ext cx="6288464" cy="5283817"/>
          </a:xfrm>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4" name="Date Placeholder 3"/>
          <p:cNvSpPr>
            <a:spLocks noGrp="1"/>
          </p:cNvSpPr>
          <p:nvPr>
            <p:ph type="dt" sz="half" idx="10"/>
          </p:nvPr>
        </p:nvSpPr>
        <p:spPr/>
        <p:txBody>
          <a:bodyPr/>
          <a:lstStyle/>
          <a:p>
            <a:pPr>
              <a:defRPr/>
            </a:pPr>
            <a:endParaRPr lang="el-GR">
              <a:solidFill>
                <a:prstClr val="black">
                  <a:tint val="75000"/>
                </a:prstClr>
              </a:solidFill>
            </a:endParaRPr>
          </a:p>
        </p:txBody>
      </p:sp>
      <p:sp>
        <p:nvSpPr>
          <p:cNvPr id="5" name="Footer Placeholder 4"/>
          <p:cNvSpPr>
            <a:spLocks noGrp="1"/>
          </p:cNvSpPr>
          <p:nvPr>
            <p:ph type="ftr" sz="quarter" idx="11"/>
          </p:nvPr>
        </p:nvSpPr>
        <p:spPr/>
        <p:txBody>
          <a:bodyPr/>
          <a:lstStyle/>
          <a:p>
            <a:pPr>
              <a:defRPr/>
            </a:pPr>
            <a:endParaRPr lang="el-GR">
              <a:solidFill>
                <a:prstClr val="black">
                  <a:tint val="75000"/>
                </a:prstClr>
              </a:solidFill>
            </a:endParaRPr>
          </a:p>
        </p:txBody>
      </p:sp>
      <p:sp>
        <p:nvSpPr>
          <p:cNvPr id="10" name="Freeform 11"/>
          <p:cNvSpPr/>
          <p:nvPr/>
        </p:nvSpPr>
        <p:spPr bwMode="auto">
          <a:xfrm flipV="1">
            <a:off x="78" y="711194"/>
            <a:ext cx="1811141"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pPr>
              <a:defRPr/>
            </a:pPr>
            <a:fld id="{9C7516AB-46EA-47EB-AC76-F46E1AFEC3C0}" type="slidenum">
              <a:rPr lang="el-GR" altLang="el-GR" smtClean="0"/>
              <a:pPr>
                <a:defRPr/>
              </a:pPr>
              <a:t>‹#›</a:t>
            </a:fld>
            <a:endParaRPr lang="el-GR" altLang="el-GR"/>
          </a:p>
        </p:txBody>
      </p:sp>
    </p:spTree>
    <p:extLst>
      <p:ext uri="{BB962C8B-B14F-4D97-AF65-F5344CB8AC3E}">
        <p14:creationId xmlns:p14="http://schemas.microsoft.com/office/powerpoint/2010/main" val="590794953"/>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Title 1"/>
          <p:cNvSpPr>
            <a:spLocks noGrp="1"/>
          </p:cNvSpPr>
          <p:nvPr>
            <p:ph type="ctrTitle"/>
          </p:nvPr>
        </p:nvSpPr>
        <p:spPr>
          <a:xfrm>
            <a:off x="2589889" y="2514601"/>
            <a:ext cx="8800601" cy="2262781"/>
          </a:xfrm>
        </p:spPr>
        <p:txBody>
          <a:bodyPr anchor="b">
            <a:normAutofit/>
          </a:bodyPr>
          <a:lstStyle>
            <a:lvl1pPr>
              <a:defRPr sz="5400"/>
            </a:lvl1pPr>
          </a:lstStyle>
          <a:p>
            <a:r>
              <a:rPr lang="el-GR" smtClean="0"/>
              <a:t>Στυλ κύριου τίτλου</a:t>
            </a:r>
            <a:endParaRPr lang="en-US" dirty="0"/>
          </a:p>
        </p:txBody>
      </p:sp>
      <p:sp>
        <p:nvSpPr>
          <p:cNvPr id="3" name="Subtitle 2"/>
          <p:cNvSpPr>
            <a:spLocks noGrp="1"/>
          </p:cNvSpPr>
          <p:nvPr>
            <p:ph type="subTitle" idx="1"/>
          </p:nvPr>
        </p:nvSpPr>
        <p:spPr>
          <a:xfrm>
            <a:off x="2589889" y="4777381"/>
            <a:ext cx="8800601"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smtClean="0"/>
              <a:t>Στυλ κύριου υπότιτλου</a:t>
            </a:r>
            <a:endParaRPr lang="en-US" dirty="0"/>
          </a:p>
        </p:txBody>
      </p:sp>
      <p:sp>
        <p:nvSpPr>
          <p:cNvPr id="4" name="Date Placeholder 3"/>
          <p:cNvSpPr>
            <a:spLocks noGrp="1"/>
          </p:cNvSpPr>
          <p:nvPr>
            <p:ph type="dt" sz="half" idx="10"/>
          </p:nvPr>
        </p:nvSpPr>
        <p:spPr/>
        <p:txBody>
          <a:bodyPr/>
          <a:lstStyle/>
          <a:p>
            <a:pPr>
              <a:defRPr/>
            </a:pPr>
            <a:endParaRPr lang="el-GR">
              <a:solidFill>
                <a:prstClr val="black">
                  <a:tint val="75000"/>
                </a:prstClr>
              </a:solidFill>
            </a:endParaRPr>
          </a:p>
        </p:txBody>
      </p:sp>
      <p:sp>
        <p:nvSpPr>
          <p:cNvPr id="5" name="Footer Placeholder 4"/>
          <p:cNvSpPr>
            <a:spLocks noGrp="1"/>
          </p:cNvSpPr>
          <p:nvPr>
            <p:ph type="ftr" sz="quarter" idx="11"/>
          </p:nvPr>
        </p:nvSpPr>
        <p:spPr/>
        <p:txBody>
          <a:bodyPr/>
          <a:lstStyle/>
          <a:p>
            <a:pPr>
              <a:defRPr/>
            </a:pPr>
            <a:endParaRPr lang="el-GR">
              <a:solidFill>
                <a:prstClr val="black">
                  <a:tint val="75000"/>
                </a:prstClr>
              </a:solidFill>
            </a:endParaRPr>
          </a:p>
        </p:txBody>
      </p:sp>
      <p:sp>
        <p:nvSpPr>
          <p:cNvPr id="9" name="Freeform 8"/>
          <p:cNvSpPr/>
          <p:nvPr/>
        </p:nvSpPr>
        <p:spPr bwMode="auto">
          <a:xfrm>
            <a:off x="-42292" y="4321159"/>
            <a:ext cx="1860631" cy="781781"/>
          </a:xfrm>
          <a:custGeom>
            <a:avLst/>
            <a:gdLst/>
            <a:ahLst/>
            <a:cxnLst/>
            <a:rect l="l" t="t" r="r" b="b"/>
            <a:pathLst>
              <a:path w="8042" h="10000">
                <a:moveTo>
                  <a:pt x="5799" y="10000"/>
                </a:moveTo>
                <a:cubicBezTo>
                  <a:pt x="5880" y="10000"/>
                  <a:pt x="5934" y="9940"/>
                  <a:pt x="5961" y="9880"/>
                </a:cubicBezTo>
                <a:cubicBezTo>
                  <a:pt x="5961" y="9820"/>
                  <a:pt x="5988" y="9820"/>
                  <a:pt x="5988" y="9820"/>
                </a:cubicBezTo>
                <a:lnTo>
                  <a:pt x="8042" y="5260"/>
                </a:lnTo>
                <a:cubicBezTo>
                  <a:pt x="8096" y="5140"/>
                  <a:pt x="8096" y="4901"/>
                  <a:pt x="8042" y="4721"/>
                </a:cubicBezTo>
                <a:lnTo>
                  <a:pt x="5988" y="221"/>
                </a:lnTo>
                <a:cubicBezTo>
                  <a:pt x="5988" y="160"/>
                  <a:pt x="5961" y="160"/>
                  <a:pt x="5961" y="160"/>
                </a:cubicBezTo>
                <a:cubicBezTo>
                  <a:pt x="5934" y="101"/>
                  <a:pt x="5880" y="41"/>
                  <a:pt x="5799" y="41"/>
                </a:cubicBezTo>
                <a:lnTo>
                  <a:pt x="18" y="0"/>
                </a:lnTo>
                <a:cubicBezTo>
                  <a:pt x="12" y="3330"/>
                  <a:pt x="6" y="6661"/>
                  <a:pt x="0" y="9991"/>
                </a:cubicBezTo>
                <a:lnTo>
                  <a:pt x="5799" y="10000"/>
                </a:lnTo>
                <a:close/>
              </a:path>
            </a:pathLst>
          </a:custGeom>
          <a:solidFill>
            <a:schemeClr val="accent1"/>
          </a:solidFill>
          <a:ln>
            <a:noFill/>
          </a:ln>
        </p:spPr>
      </p:sp>
      <p:sp>
        <p:nvSpPr>
          <p:cNvPr id="6" name="Slide Number Placeholder 5"/>
          <p:cNvSpPr>
            <a:spLocks noGrp="1"/>
          </p:cNvSpPr>
          <p:nvPr>
            <p:ph type="sldNum" sz="quarter" idx="12"/>
          </p:nvPr>
        </p:nvSpPr>
        <p:spPr>
          <a:xfrm>
            <a:off x="564445" y="4529542"/>
            <a:ext cx="779971" cy="365125"/>
          </a:xfrm>
        </p:spPr>
        <p:txBody>
          <a:bodyPr/>
          <a:lstStyle/>
          <a:p>
            <a:pPr>
              <a:defRPr/>
            </a:pPr>
            <a:fld id="{9A2FA32E-1F0C-469B-90C3-71757C411CB9}" type="slidenum">
              <a:rPr lang="el-GR" altLang="el-GR" smtClean="0"/>
              <a:pPr>
                <a:defRPr/>
              </a:pPr>
              <a:t>‹#›</a:t>
            </a:fld>
            <a:endParaRPr lang="el-GR" altLang="el-GR"/>
          </a:p>
        </p:txBody>
      </p:sp>
    </p:spTree>
    <p:extLst>
      <p:ext uri="{BB962C8B-B14F-4D97-AF65-F5344CB8AC3E}">
        <p14:creationId xmlns:p14="http://schemas.microsoft.com/office/powerpoint/2010/main" val="205632415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l-GR" smtClean="0"/>
              <a:t>Στυλ κύριου τίτλου</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7" name="Date Placeholder 6"/>
          <p:cNvSpPr>
            <a:spLocks noGrp="1"/>
          </p:cNvSpPr>
          <p:nvPr>
            <p:ph type="dt" sz="half" idx="10"/>
          </p:nvPr>
        </p:nvSpPr>
        <p:spPr/>
        <p:txBody>
          <a:bodyPr/>
          <a:lstStyle/>
          <a:p>
            <a:fld id="{9CE1A74B-6AB4-41FC-BC4F-4DD2F16F8BE3}" type="datetime1">
              <a:rPr lang="en-US" smtClean="0">
                <a:solidFill>
                  <a:prstClr val="black">
                    <a:tint val="75000"/>
                  </a:prstClr>
                </a:solidFill>
              </a:rPr>
              <a:pPr/>
              <a:t>11/2/2021</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F6FD159-27E2-412A-9C11-1AC25B75D595}" type="slidenum">
              <a:rPr lang="en-US" smtClean="0"/>
              <a:pPr/>
              <a:t>‹#›</a:t>
            </a:fld>
            <a:endParaRPr lang="en-US"/>
          </a:p>
        </p:txBody>
      </p:sp>
    </p:spTree>
    <p:extLst>
      <p:ext uri="{BB962C8B-B14F-4D97-AF65-F5344CB8AC3E}">
        <p14:creationId xmlns:p14="http://schemas.microsoft.com/office/powerpoint/2010/main" val="548384103"/>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Title 1"/>
          <p:cNvSpPr>
            <a:spLocks noGrp="1"/>
          </p:cNvSpPr>
          <p:nvPr>
            <p:ph type="title"/>
          </p:nvPr>
        </p:nvSpPr>
        <p:spPr>
          <a:xfrm>
            <a:off x="2593602" y="624110"/>
            <a:ext cx="8785599" cy="1280890"/>
          </a:xfrm>
        </p:spPr>
        <p:txBody>
          <a:bodyPr/>
          <a:lstStyle/>
          <a:p>
            <a:r>
              <a:rPr lang="el-GR" smtClean="0"/>
              <a:t>Στυλ κύριου τίτλου</a:t>
            </a:r>
            <a:endParaRPr lang="en-US" dirty="0"/>
          </a:p>
        </p:txBody>
      </p:sp>
      <p:sp>
        <p:nvSpPr>
          <p:cNvPr id="3" name="Content Placeholder 2"/>
          <p:cNvSpPr>
            <a:spLocks noGrp="1"/>
          </p:cNvSpPr>
          <p:nvPr>
            <p:ph idx="1"/>
          </p:nvPr>
        </p:nvSpPr>
        <p:spPr>
          <a:xfrm>
            <a:off x="2589888" y="2133600"/>
            <a:ext cx="8789313" cy="3777622"/>
          </a:xfrm>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4" name="Date Placeholder 3"/>
          <p:cNvSpPr>
            <a:spLocks noGrp="1"/>
          </p:cNvSpPr>
          <p:nvPr>
            <p:ph type="dt" sz="half" idx="10"/>
          </p:nvPr>
        </p:nvSpPr>
        <p:spPr/>
        <p:txBody>
          <a:bodyPr/>
          <a:lstStyle/>
          <a:p>
            <a:pPr>
              <a:defRPr/>
            </a:pPr>
            <a:endParaRPr lang="el-GR">
              <a:solidFill>
                <a:prstClr val="black">
                  <a:tint val="75000"/>
                </a:prstClr>
              </a:solidFill>
            </a:endParaRPr>
          </a:p>
        </p:txBody>
      </p:sp>
      <p:sp>
        <p:nvSpPr>
          <p:cNvPr id="5" name="Footer Placeholder 4"/>
          <p:cNvSpPr>
            <a:spLocks noGrp="1"/>
          </p:cNvSpPr>
          <p:nvPr>
            <p:ph type="ftr" sz="quarter" idx="11"/>
          </p:nvPr>
        </p:nvSpPr>
        <p:spPr/>
        <p:txBody>
          <a:bodyPr/>
          <a:lstStyle/>
          <a:p>
            <a:pPr>
              <a:defRPr/>
            </a:pPr>
            <a:endParaRPr lang="el-GR">
              <a:solidFill>
                <a:prstClr val="black">
                  <a:tint val="75000"/>
                </a:prstClr>
              </a:solidFill>
            </a:endParaRPr>
          </a:p>
        </p:txBody>
      </p:sp>
      <p:sp>
        <p:nvSpPr>
          <p:cNvPr id="10" name="Freeform 11"/>
          <p:cNvSpPr/>
          <p:nvPr/>
        </p:nvSpPr>
        <p:spPr bwMode="auto">
          <a:xfrm flipV="1">
            <a:off x="78" y="711194"/>
            <a:ext cx="1811141"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pPr>
              <a:defRPr/>
            </a:pPr>
            <a:fld id="{E0D08E80-3A2E-4109-B8C3-A8C1861F6DE1}" type="slidenum">
              <a:rPr lang="el-GR" altLang="el-GR" smtClean="0"/>
              <a:pPr>
                <a:defRPr/>
              </a:pPr>
              <a:t>‹#›</a:t>
            </a:fld>
            <a:endParaRPr lang="el-GR" altLang="el-GR"/>
          </a:p>
        </p:txBody>
      </p:sp>
    </p:spTree>
    <p:extLst>
      <p:ext uri="{BB962C8B-B14F-4D97-AF65-F5344CB8AC3E}">
        <p14:creationId xmlns:p14="http://schemas.microsoft.com/office/powerpoint/2010/main" val="3450326741"/>
      </p:ext>
    </p:extLst>
  </p:cSld>
  <p:clrMapOvr>
    <a:masterClrMapping/>
  </p:clrMapOvr>
  <p:hf hdr="0" ftr="0" dt="0"/>
</p:sldLayout>
</file>

<file path=ppt/slideLayouts/slideLayout51.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Title 1"/>
          <p:cNvSpPr>
            <a:spLocks noGrp="1"/>
          </p:cNvSpPr>
          <p:nvPr>
            <p:ph type="title"/>
          </p:nvPr>
        </p:nvSpPr>
        <p:spPr>
          <a:xfrm>
            <a:off x="2589888" y="2074562"/>
            <a:ext cx="8789313" cy="1468800"/>
          </a:xfrm>
        </p:spPr>
        <p:txBody>
          <a:bodyPr anchor="b"/>
          <a:lstStyle>
            <a:lvl1pPr algn="l">
              <a:defRPr sz="4000" b="0" cap="none"/>
            </a:lvl1pPr>
          </a:lstStyle>
          <a:p>
            <a:r>
              <a:rPr lang="el-GR" smtClean="0"/>
              <a:t>Στυλ κύριου τίτλου</a:t>
            </a:r>
            <a:endParaRPr lang="en-US" dirty="0"/>
          </a:p>
        </p:txBody>
      </p:sp>
      <p:sp>
        <p:nvSpPr>
          <p:cNvPr id="3" name="Text Placeholder 2"/>
          <p:cNvSpPr>
            <a:spLocks noGrp="1"/>
          </p:cNvSpPr>
          <p:nvPr>
            <p:ph type="body" idx="1"/>
          </p:nvPr>
        </p:nvSpPr>
        <p:spPr>
          <a:xfrm>
            <a:off x="2589888" y="3581400"/>
            <a:ext cx="8789313"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Στυλ υποδείγματος κειμένου</a:t>
            </a:r>
          </a:p>
        </p:txBody>
      </p:sp>
      <p:sp>
        <p:nvSpPr>
          <p:cNvPr id="4" name="Date Placeholder 3"/>
          <p:cNvSpPr>
            <a:spLocks noGrp="1"/>
          </p:cNvSpPr>
          <p:nvPr>
            <p:ph type="dt" sz="half" idx="10"/>
          </p:nvPr>
        </p:nvSpPr>
        <p:spPr/>
        <p:txBody>
          <a:bodyPr/>
          <a:lstStyle/>
          <a:p>
            <a:pPr>
              <a:defRPr/>
            </a:pPr>
            <a:endParaRPr lang="el-GR">
              <a:solidFill>
                <a:prstClr val="black">
                  <a:tint val="75000"/>
                </a:prstClr>
              </a:solidFill>
            </a:endParaRPr>
          </a:p>
        </p:txBody>
      </p:sp>
      <p:sp>
        <p:nvSpPr>
          <p:cNvPr id="5" name="Footer Placeholder 4"/>
          <p:cNvSpPr>
            <a:spLocks noGrp="1"/>
          </p:cNvSpPr>
          <p:nvPr>
            <p:ph type="ftr" sz="quarter" idx="11"/>
          </p:nvPr>
        </p:nvSpPr>
        <p:spPr/>
        <p:txBody>
          <a:bodyPr/>
          <a:lstStyle/>
          <a:p>
            <a:pPr>
              <a:defRPr/>
            </a:pPr>
            <a:endParaRPr lang="el-GR">
              <a:solidFill>
                <a:prstClr val="black">
                  <a:tint val="75000"/>
                </a:prstClr>
              </a:solidFill>
            </a:endParaRPr>
          </a:p>
        </p:txBody>
      </p:sp>
      <p:sp>
        <p:nvSpPr>
          <p:cNvPr id="11" name="Freeform 11"/>
          <p:cNvSpPr/>
          <p:nvPr/>
        </p:nvSpPr>
        <p:spPr bwMode="auto">
          <a:xfrm flipV="1">
            <a:off x="78" y="3166528"/>
            <a:ext cx="1811141"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681637" y="3244141"/>
            <a:ext cx="779971" cy="365125"/>
          </a:xfrm>
        </p:spPr>
        <p:txBody>
          <a:bodyPr/>
          <a:lstStyle/>
          <a:p>
            <a:pPr>
              <a:defRPr/>
            </a:pPr>
            <a:fld id="{75B2FE97-F1E7-4219-BC46-6117C44174A0}" type="slidenum">
              <a:rPr lang="el-GR" altLang="el-GR" smtClean="0"/>
              <a:pPr>
                <a:defRPr/>
              </a:pPr>
              <a:t>‹#›</a:t>
            </a:fld>
            <a:endParaRPr lang="el-GR" altLang="el-GR"/>
          </a:p>
        </p:txBody>
      </p:sp>
    </p:spTree>
    <p:extLst>
      <p:ext uri="{BB962C8B-B14F-4D97-AF65-F5344CB8AC3E}">
        <p14:creationId xmlns:p14="http://schemas.microsoft.com/office/powerpoint/2010/main" val="4117997104"/>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l-GR" smtClean="0"/>
              <a:t>Στυλ κύριου τίτλου</a:t>
            </a:r>
            <a:endParaRPr lang="en-US" dirty="0"/>
          </a:p>
        </p:txBody>
      </p:sp>
      <p:sp>
        <p:nvSpPr>
          <p:cNvPr id="3" name="Content Placeholder 2"/>
          <p:cNvSpPr>
            <a:spLocks noGrp="1"/>
          </p:cNvSpPr>
          <p:nvPr>
            <p:ph sz="half" idx="1"/>
          </p:nvPr>
        </p:nvSpPr>
        <p:spPr>
          <a:xfrm>
            <a:off x="2589889" y="2136707"/>
            <a:ext cx="4263375" cy="3767397"/>
          </a:xfrm>
        </p:spPr>
        <p:txBody>
          <a:bodyPr>
            <a:normAutofit/>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4" name="Content Placeholder 3"/>
          <p:cNvSpPr>
            <a:spLocks noGrp="1"/>
          </p:cNvSpPr>
          <p:nvPr>
            <p:ph sz="half" idx="2"/>
          </p:nvPr>
        </p:nvSpPr>
        <p:spPr>
          <a:xfrm>
            <a:off x="7116410" y="2136707"/>
            <a:ext cx="4262791" cy="3767397"/>
          </a:xfrm>
        </p:spPr>
        <p:txBody>
          <a:bodyPr>
            <a:normAutofit/>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5" name="Date Placeholder 4"/>
          <p:cNvSpPr>
            <a:spLocks noGrp="1"/>
          </p:cNvSpPr>
          <p:nvPr>
            <p:ph type="dt" sz="half" idx="10"/>
          </p:nvPr>
        </p:nvSpPr>
        <p:spPr/>
        <p:txBody>
          <a:bodyPr/>
          <a:lstStyle/>
          <a:p>
            <a:pPr>
              <a:defRPr/>
            </a:pPr>
            <a:endParaRPr lang="el-GR">
              <a:solidFill>
                <a:prstClr val="black">
                  <a:tint val="75000"/>
                </a:prstClr>
              </a:solidFill>
            </a:endParaRPr>
          </a:p>
        </p:txBody>
      </p:sp>
      <p:sp>
        <p:nvSpPr>
          <p:cNvPr id="6" name="Footer Placeholder 5"/>
          <p:cNvSpPr>
            <a:spLocks noGrp="1"/>
          </p:cNvSpPr>
          <p:nvPr>
            <p:ph type="ftr" sz="quarter" idx="11"/>
          </p:nvPr>
        </p:nvSpPr>
        <p:spPr/>
        <p:txBody>
          <a:bodyPr/>
          <a:lstStyle/>
          <a:p>
            <a:pPr>
              <a:defRPr/>
            </a:pPr>
            <a:endParaRPr lang="el-GR">
              <a:solidFill>
                <a:prstClr val="black">
                  <a:tint val="75000"/>
                </a:prstClr>
              </a:solidFill>
            </a:endParaRPr>
          </a:p>
        </p:txBody>
      </p:sp>
      <p:sp>
        <p:nvSpPr>
          <p:cNvPr id="9" name="Freeform 11"/>
          <p:cNvSpPr/>
          <p:nvPr/>
        </p:nvSpPr>
        <p:spPr bwMode="auto">
          <a:xfrm flipV="1">
            <a:off x="78" y="711194"/>
            <a:ext cx="1811141"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10" name="Slide Number Placeholder 5"/>
          <p:cNvSpPr>
            <a:spLocks noGrp="1"/>
          </p:cNvSpPr>
          <p:nvPr>
            <p:ph type="sldNum" sz="quarter" idx="12"/>
          </p:nvPr>
        </p:nvSpPr>
        <p:spPr>
          <a:xfrm>
            <a:off x="681637" y="787784"/>
            <a:ext cx="779971" cy="365125"/>
          </a:xfrm>
        </p:spPr>
        <p:txBody>
          <a:bodyPr/>
          <a:lstStyle/>
          <a:p>
            <a:pPr>
              <a:defRPr/>
            </a:pPr>
            <a:fld id="{75940361-0E2E-4740-99A5-439D66511A36}" type="slidenum">
              <a:rPr lang="el-GR" altLang="el-GR" smtClean="0"/>
              <a:pPr>
                <a:defRPr/>
              </a:pPr>
              <a:t>‹#›</a:t>
            </a:fld>
            <a:endParaRPr lang="el-GR" altLang="el-GR"/>
          </a:p>
        </p:txBody>
      </p:sp>
    </p:spTree>
    <p:extLst>
      <p:ext uri="{BB962C8B-B14F-4D97-AF65-F5344CB8AC3E}">
        <p14:creationId xmlns:p14="http://schemas.microsoft.com/office/powerpoint/2010/main" val="3339772361"/>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l-GR" smtClean="0"/>
              <a:t>Στυλ κύριου τίτλου</a:t>
            </a:r>
            <a:endParaRPr lang="en-US" dirty="0"/>
          </a:p>
        </p:txBody>
      </p:sp>
      <p:sp>
        <p:nvSpPr>
          <p:cNvPr id="3" name="Text Placeholder 2"/>
          <p:cNvSpPr>
            <a:spLocks noGrp="1"/>
          </p:cNvSpPr>
          <p:nvPr>
            <p:ph type="body" idx="1"/>
          </p:nvPr>
        </p:nvSpPr>
        <p:spPr>
          <a:xfrm>
            <a:off x="3020469" y="2226626"/>
            <a:ext cx="3832795"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4" name="Content Placeholder 3"/>
          <p:cNvSpPr>
            <a:spLocks noGrp="1"/>
          </p:cNvSpPr>
          <p:nvPr>
            <p:ph sz="half" idx="2"/>
          </p:nvPr>
        </p:nvSpPr>
        <p:spPr>
          <a:xfrm>
            <a:off x="2589887" y="2802889"/>
            <a:ext cx="4263376" cy="3105703"/>
          </a:xfrm>
        </p:spPr>
        <p:txBody>
          <a:bodyPr>
            <a:normAutofit/>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5" name="Text Placeholder 4"/>
          <p:cNvSpPr>
            <a:spLocks noGrp="1"/>
          </p:cNvSpPr>
          <p:nvPr>
            <p:ph type="body" sz="quarter" idx="3"/>
          </p:nvPr>
        </p:nvSpPr>
        <p:spPr>
          <a:xfrm>
            <a:off x="7541540" y="2223398"/>
            <a:ext cx="3830985"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6" name="Content Placeholder 5"/>
          <p:cNvSpPr>
            <a:spLocks noGrp="1"/>
          </p:cNvSpPr>
          <p:nvPr>
            <p:ph sz="quarter" idx="4"/>
          </p:nvPr>
        </p:nvSpPr>
        <p:spPr>
          <a:xfrm>
            <a:off x="7111620" y="2799661"/>
            <a:ext cx="4260907" cy="3105703"/>
          </a:xfrm>
        </p:spPr>
        <p:txBody>
          <a:bodyPr>
            <a:normAutofit/>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7" name="Date Placeholder 6"/>
          <p:cNvSpPr>
            <a:spLocks noGrp="1"/>
          </p:cNvSpPr>
          <p:nvPr>
            <p:ph type="dt" sz="half" idx="10"/>
          </p:nvPr>
        </p:nvSpPr>
        <p:spPr/>
        <p:txBody>
          <a:bodyPr/>
          <a:lstStyle/>
          <a:p>
            <a:pPr>
              <a:defRPr/>
            </a:pPr>
            <a:endParaRPr lang="el-GR">
              <a:solidFill>
                <a:prstClr val="black">
                  <a:tint val="75000"/>
                </a:prstClr>
              </a:solidFill>
            </a:endParaRPr>
          </a:p>
        </p:txBody>
      </p:sp>
      <p:sp>
        <p:nvSpPr>
          <p:cNvPr id="8" name="Footer Placeholder 7"/>
          <p:cNvSpPr>
            <a:spLocks noGrp="1"/>
          </p:cNvSpPr>
          <p:nvPr>
            <p:ph type="ftr" sz="quarter" idx="11"/>
          </p:nvPr>
        </p:nvSpPr>
        <p:spPr/>
        <p:txBody>
          <a:bodyPr/>
          <a:lstStyle/>
          <a:p>
            <a:pPr>
              <a:defRPr/>
            </a:pPr>
            <a:endParaRPr lang="el-GR">
              <a:solidFill>
                <a:prstClr val="black">
                  <a:tint val="75000"/>
                </a:prstClr>
              </a:solidFill>
            </a:endParaRPr>
          </a:p>
        </p:txBody>
      </p:sp>
      <p:sp>
        <p:nvSpPr>
          <p:cNvPr id="11" name="Freeform 11"/>
          <p:cNvSpPr/>
          <p:nvPr/>
        </p:nvSpPr>
        <p:spPr bwMode="auto">
          <a:xfrm flipV="1">
            <a:off x="78" y="711194"/>
            <a:ext cx="1811141"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12" name="Slide Number Placeholder 5"/>
          <p:cNvSpPr>
            <a:spLocks noGrp="1"/>
          </p:cNvSpPr>
          <p:nvPr>
            <p:ph type="sldNum" sz="quarter" idx="12"/>
          </p:nvPr>
        </p:nvSpPr>
        <p:spPr>
          <a:xfrm>
            <a:off x="681637" y="787784"/>
            <a:ext cx="779971" cy="365125"/>
          </a:xfrm>
        </p:spPr>
        <p:txBody>
          <a:bodyPr/>
          <a:lstStyle/>
          <a:p>
            <a:pPr>
              <a:defRPr/>
            </a:pPr>
            <a:fld id="{215041CA-2C81-425D-A2EC-B2C2BD741FAD}" type="slidenum">
              <a:rPr lang="el-GR" altLang="el-GR" smtClean="0"/>
              <a:pPr>
                <a:defRPr/>
              </a:pPr>
              <a:t>‹#›</a:t>
            </a:fld>
            <a:endParaRPr lang="el-GR" altLang="el-GR"/>
          </a:p>
        </p:txBody>
      </p:sp>
    </p:spTree>
    <p:extLst>
      <p:ext uri="{BB962C8B-B14F-4D97-AF65-F5344CB8AC3E}">
        <p14:creationId xmlns:p14="http://schemas.microsoft.com/office/powerpoint/2010/main" val="1169901542"/>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Title 1"/>
          <p:cNvSpPr>
            <a:spLocks noGrp="1"/>
          </p:cNvSpPr>
          <p:nvPr>
            <p:ph type="title"/>
          </p:nvPr>
        </p:nvSpPr>
        <p:spPr>
          <a:xfrm>
            <a:off x="2593600" y="624110"/>
            <a:ext cx="8785600" cy="1280890"/>
          </a:xfrm>
        </p:spPr>
        <p:txBody>
          <a:bodyPr/>
          <a:lstStyle/>
          <a:p>
            <a:r>
              <a:rPr lang="el-GR" smtClean="0"/>
              <a:t>Στυλ κύριου τίτλου</a:t>
            </a:r>
            <a:endParaRPr lang="en-US" dirty="0"/>
          </a:p>
        </p:txBody>
      </p:sp>
      <p:sp>
        <p:nvSpPr>
          <p:cNvPr id="3" name="Date Placeholder 2"/>
          <p:cNvSpPr>
            <a:spLocks noGrp="1"/>
          </p:cNvSpPr>
          <p:nvPr>
            <p:ph type="dt" sz="half" idx="10"/>
          </p:nvPr>
        </p:nvSpPr>
        <p:spPr/>
        <p:txBody>
          <a:bodyPr/>
          <a:lstStyle/>
          <a:p>
            <a:pPr>
              <a:defRPr/>
            </a:pPr>
            <a:endParaRPr lang="el-GR">
              <a:solidFill>
                <a:prstClr val="black">
                  <a:tint val="75000"/>
                </a:prstClr>
              </a:solidFill>
            </a:endParaRPr>
          </a:p>
        </p:txBody>
      </p:sp>
      <p:sp>
        <p:nvSpPr>
          <p:cNvPr id="4" name="Footer Placeholder 3"/>
          <p:cNvSpPr>
            <a:spLocks noGrp="1"/>
          </p:cNvSpPr>
          <p:nvPr>
            <p:ph type="ftr" sz="quarter" idx="11"/>
          </p:nvPr>
        </p:nvSpPr>
        <p:spPr/>
        <p:txBody>
          <a:bodyPr/>
          <a:lstStyle/>
          <a:p>
            <a:pPr>
              <a:defRPr/>
            </a:pPr>
            <a:endParaRPr lang="el-GR">
              <a:solidFill>
                <a:prstClr val="black">
                  <a:tint val="75000"/>
                </a:prstClr>
              </a:solidFill>
            </a:endParaRPr>
          </a:p>
        </p:txBody>
      </p:sp>
      <p:sp>
        <p:nvSpPr>
          <p:cNvPr id="8" name="Freeform 11"/>
          <p:cNvSpPr/>
          <p:nvPr/>
        </p:nvSpPr>
        <p:spPr bwMode="auto">
          <a:xfrm flipV="1">
            <a:off x="78" y="711194"/>
            <a:ext cx="1811141"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pPr>
              <a:defRPr/>
            </a:pPr>
            <a:fld id="{933FEF42-13EA-4D0A-807E-9AA03BAEDD64}" type="slidenum">
              <a:rPr lang="el-GR" altLang="el-GR" smtClean="0"/>
              <a:pPr>
                <a:defRPr/>
              </a:pPr>
              <a:t>‹#›</a:t>
            </a:fld>
            <a:endParaRPr lang="el-GR" altLang="el-GR"/>
          </a:p>
        </p:txBody>
      </p:sp>
    </p:spTree>
    <p:extLst>
      <p:ext uri="{BB962C8B-B14F-4D97-AF65-F5344CB8AC3E}">
        <p14:creationId xmlns:p14="http://schemas.microsoft.com/office/powerpoint/2010/main" val="223071696"/>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endParaRPr lang="el-GR">
              <a:solidFill>
                <a:prstClr val="black">
                  <a:tint val="75000"/>
                </a:prstClr>
              </a:solidFill>
            </a:endParaRPr>
          </a:p>
        </p:txBody>
      </p:sp>
      <p:sp>
        <p:nvSpPr>
          <p:cNvPr id="3" name="Footer Placeholder 2"/>
          <p:cNvSpPr>
            <a:spLocks noGrp="1"/>
          </p:cNvSpPr>
          <p:nvPr>
            <p:ph type="ftr" sz="quarter" idx="11"/>
          </p:nvPr>
        </p:nvSpPr>
        <p:spPr/>
        <p:txBody>
          <a:bodyPr/>
          <a:lstStyle/>
          <a:p>
            <a:pPr>
              <a:defRPr/>
            </a:pPr>
            <a:endParaRPr lang="el-GR">
              <a:solidFill>
                <a:prstClr val="black">
                  <a:tint val="75000"/>
                </a:prstClr>
              </a:solidFill>
            </a:endParaRPr>
          </a:p>
        </p:txBody>
      </p:sp>
      <p:sp>
        <p:nvSpPr>
          <p:cNvPr id="6" name="Freeform 11"/>
          <p:cNvSpPr/>
          <p:nvPr/>
        </p:nvSpPr>
        <p:spPr bwMode="auto">
          <a:xfrm flipV="1">
            <a:off x="78" y="711194"/>
            <a:ext cx="1811141"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pPr>
              <a:defRPr/>
            </a:pPr>
            <a:fld id="{5CD0B633-0B79-492B-8CB8-0BF2DDF74782}" type="slidenum">
              <a:rPr lang="el-GR" altLang="el-GR" smtClean="0"/>
              <a:pPr>
                <a:defRPr/>
              </a:pPr>
              <a:t>‹#›</a:t>
            </a:fld>
            <a:endParaRPr lang="el-GR" altLang="el-GR"/>
          </a:p>
        </p:txBody>
      </p:sp>
    </p:spTree>
    <p:extLst>
      <p:ext uri="{BB962C8B-B14F-4D97-AF65-F5344CB8AC3E}">
        <p14:creationId xmlns:p14="http://schemas.microsoft.com/office/powerpoint/2010/main" val="43743824"/>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2589887" y="446088"/>
            <a:ext cx="3506112" cy="976312"/>
          </a:xfrm>
        </p:spPr>
        <p:txBody>
          <a:bodyPr anchor="b"/>
          <a:lstStyle>
            <a:lvl1pPr algn="l">
              <a:defRPr sz="2000" b="0"/>
            </a:lvl1pPr>
          </a:lstStyle>
          <a:p>
            <a:r>
              <a:rPr lang="el-GR" smtClean="0"/>
              <a:t>Στυλ κύριου τίτλου</a:t>
            </a:r>
            <a:endParaRPr lang="en-US" dirty="0"/>
          </a:p>
        </p:txBody>
      </p:sp>
      <p:sp>
        <p:nvSpPr>
          <p:cNvPr id="3" name="Content Placeholder 2"/>
          <p:cNvSpPr>
            <a:spLocks noGrp="1"/>
          </p:cNvSpPr>
          <p:nvPr>
            <p:ph idx="1"/>
          </p:nvPr>
        </p:nvSpPr>
        <p:spPr>
          <a:xfrm>
            <a:off x="6324659" y="446090"/>
            <a:ext cx="5054541" cy="5414963"/>
          </a:xfrm>
        </p:spPr>
        <p:txBody>
          <a:bodyPr anchor="ctr">
            <a:normAutofit/>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4" name="Text Placeholder 3"/>
          <p:cNvSpPr>
            <a:spLocks noGrp="1"/>
          </p:cNvSpPr>
          <p:nvPr>
            <p:ph type="body" sz="half" idx="2"/>
          </p:nvPr>
        </p:nvSpPr>
        <p:spPr>
          <a:xfrm>
            <a:off x="2589887" y="1598613"/>
            <a:ext cx="3506112"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5" name="Date Placeholder 4"/>
          <p:cNvSpPr>
            <a:spLocks noGrp="1"/>
          </p:cNvSpPr>
          <p:nvPr>
            <p:ph type="dt" sz="half" idx="10"/>
          </p:nvPr>
        </p:nvSpPr>
        <p:spPr/>
        <p:txBody>
          <a:bodyPr/>
          <a:lstStyle/>
          <a:p>
            <a:pPr>
              <a:defRPr/>
            </a:pPr>
            <a:endParaRPr lang="el-GR">
              <a:solidFill>
                <a:prstClr val="black">
                  <a:tint val="75000"/>
                </a:prstClr>
              </a:solidFill>
            </a:endParaRPr>
          </a:p>
        </p:txBody>
      </p:sp>
      <p:sp>
        <p:nvSpPr>
          <p:cNvPr id="6" name="Footer Placeholder 5"/>
          <p:cNvSpPr>
            <a:spLocks noGrp="1"/>
          </p:cNvSpPr>
          <p:nvPr>
            <p:ph type="ftr" sz="quarter" idx="11"/>
          </p:nvPr>
        </p:nvSpPr>
        <p:spPr/>
        <p:txBody>
          <a:bodyPr/>
          <a:lstStyle/>
          <a:p>
            <a:pPr>
              <a:defRPr/>
            </a:pPr>
            <a:endParaRPr lang="el-GR">
              <a:solidFill>
                <a:prstClr val="black">
                  <a:tint val="75000"/>
                </a:prstClr>
              </a:solidFill>
            </a:endParaRPr>
          </a:p>
        </p:txBody>
      </p:sp>
      <p:sp>
        <p:nvSpPr>
          <p:cNvPr id="10" name="Freeform 11"/>
          <p:cNvSpPr/>
          <p:nvPr/>
        </p:nvSpPr>
        <p:spPr bwMode="auto">
          <a:xfrm flipV="1">
            <a:off x="78" y="711194"/>
            <a:ext cx="1811141"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pPr>
              <a:defRPr/>
            </a:pPr>
            <a:fld id="{393C8A4C-3C47-40FE-AAFA-7C717DA05699}" type="slidenum">
              <a:rPr lang="el-GR" altLang="el-GR" smtClean="0"/>
              <a:pPr>
                <a:defRPr/>
              </a:pPr>
              <a:t>‹#›</a:t>
            </a:fld>
            <a:endParaRPr lang="el-GR" altLang="el-GR"/>
          </a:p>
        </p:txBody>
      </p:sp>
    </p:spTree>
    <p:extLst>
      <p:ext uri="{BB962C8B-B14F-4D97-AF65-F5344CB8AC3E}">
        <p14:creationId xmlns:p14="http://schemas.microsoft.com/office/powerpoint/2010/main" val="545749219"/>
      </p:ext>
    </p:extLst>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2589888" y="4800600"/>
            <a:ext cx="8789313" cy="566738"/>
          </a:xfrm>
        </p:spPr>
        <p:txBody>
          <a:bodyPr anchor="b">
            <a:normAutofit/>
          </a:bodyPr>
          <a:lstStyle>
            <a:lvl1pPr algn="l">
              <a:defRPr sz="2400" b="0"/>
            </a:lvl1pPr>
          </a:lstStyle>
          <a:p>
            <a:r>
              <a:rPr lang="el-GR" smtClean="0"/>
              <a:t>Στυλ κύριου τίτλου</a:t>
            </a:r>
            <a:endParaRPr lang="en-US" dirty="0"/>
          </a:p>
        </p:txBody>
      </p:sp>
      <p:sp>
        <p:nvSpPr>
          <p:cNvPr id="3" name="Picture Placeholder 2"/>
          <p:cNvSpPr>
            <a:spLocks noGrp="1" noChangeAspect="1"/>
          </p:cNvSpPr>
          <p:nvPr>
            <p:ph type="pic" idx="1"/>
          </p:nvPr>
        </p:nvSpPr>
        <p:spPr>
          <a:xfrm>
            <a:off x="2589888" y="634965"/>
            <a:ext cx="8789313"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l-GR" smtClean="0"/>
              <a:t>Κάντε κλικ στο εικονίδιο για να προσθέσετε εικόνα</a:t>
            </a:r>
            <a:endParaRPr lang="en-US" dirty="0"/>
          </a:p>
        </p:txBody>
      </p:sp>
      <p:sp>
        <p:nvSpPr>
          <p:cNvPr id="4" name="Text Placeholder 3"/>
          <p:cNvSpPr>
            <a:spLocks noGrp="1"/>
          </p:cNvSpPr>
          <p:nvPr>
            <p:ph type="body" sz="half" idx="2"/>
          </p:nvPr>
        </p:nvSpPr>
        <p:spPr>
          <a:xfrm>
            <a:off x="2589888" y="5367338"/>
            <a:ext cx="8789313"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5" name="Date Placeholder 4"/>
          <p:cNvSpPr>
            <a:spLocks noGrp="1"/>
          </p:cNvSpPr>
          <p:nvPr>
            <p:ph type="dt" sz="half" idx="10"/>
          </p:nvPr>
        </p:nvSpPr>
        <p:spPr/>
        <p:txBody>
          <a:bodyPr/>
          <a:lstStyle/>
          <a:p>
            <a:pPr>
              <a:defRPr/>
            </a:pPr>
            <a:endParaRPr lang="el-GR">
              <a:solidFill>
                <a:prstClr val="black">
                  <a:tint val="75000"/>
                </a:prstClr>
              </a:solidFill>
            </a:endParaRPr>
          </a:p>
        </p:txBody>
      </p:sp>
      <p:sp>
        <p:nvSpPr>
          <p:cNvPr id="6" name="Footer Placeholder 5"/>
          <p:cNvSpPr>
            <a:spLocks noGrp="1"/>
          </p:cNvSpPr>
          <p:nvPr>
            <p:ph type="ftr" sz="quarter" idx="11"/>
          </p:nvPr>
        </p:nvSpPr>
        <p:spPr/>
        <p:txBody>
          <a:bodyPr/>
          <a:lstStyle/>
          <a:p>
            <a:pPr>
              <a:defRPr/>
            </a:pPr>
            <a:endParaRPr lang="el-GR">
              <a:solidFill>
                <a:prstClr val="black">
                  <a:tint val="75000"/>
                </a:prstClr>
              </a:solidFill>
            </a:endParaRPr>
          </a:p>
        </p:txBody>
      </p:sp>
      <p:sp>
        <p:nvSpPr>
          <p:cNvPr id="10" name="Freeform 11"/>
          <p:cNvSpPr/>
          <p:nvPr/>
        </p:nvSpPr>
        <p:spPr bwMode="auto">
          <a:xfrm flipV="1">
            <a:off x="78" y="4910661"/>
            <a:ext cx="1811141"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681637" y="4983089"/>
            <a:ext cx="779971" cy="365125"/>
          </a:xfrm>
        </p:spPr>
        <p:txBody>
          <a:bodyPr/>
          <a:lstStyle/>
          <a:p>
            <a:pPr>
              <a:defRPr/>
            </a:pPr>
            <a:fld id="{04C184C1-BD06-4980-9187-052EBAEC5344}" type="slidenum">
              <a:rPr lang="el-GR" altLang="el-GR" smtClean="0"/>
              <a:pPr>
                <a:defRPr/>
              </a:pPr>
              <a:t>‹#›</a:t>
            </a:fld>
            <a:endParaRPr lang="el-GR" altLang="el-GR"/>
          </a:p>
        </p:txBody>
      </p:sp>
    </p:spTree>
    <p:extLst>
      <p:ext uri="{BB962C8B-B14F-4D97-AF65-F5344CB8AC3E}">
        <p14:creationId xmlns:p14="http://schemas.microsoft.com/office/powerpoint/2010/main" val="2485980722"/>
      </p:ext>
    </p:extLst>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preserve="1">
  <p:cSld name="Τίτλος και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2589888" y="609600"/>
            <a:ext cx="8789313" cy="3117040"/>
          </a:xfrm>
        </p:spPr>
        <p:txBody>
          <a:bodyPr anchor="ctr">
            <a:normAutofit/>
          </a:bodyPr>
          <a:lstStyle>
            <a:lvl1pPr algn="l">
              <a:defRPr sz="4800" b="0" cap="none"/>
            </a:lvl1pPr>
          </a:lstStyle>
          <a:p>
            <a:r>
              <a:rPr lang="el-GR" smtClean="0"/>
              <a:t>Στυλ κύριου τίτλου</a:t>
            </a:r>
            <a:endParaRPr lang="en-US" dirty="0"/>
          </a:p>
        </p:txBody>
      </p:sp>
      <p:sp>
        <p:nvSpPr>
          <p:cNvPr id="3" name="Text Placeholder 2"/>
          <p:cNvSpPr>
            <a:spLocks noGrp="1"/>
          </p:cNvSpPr>
          <p:nvPr>
            <p:ph type="body" idx="1"/>
          </p:nvPr>
        </p:nvSpPr>
        <p:spPr>
          <a:xfrm>
            <a:off x="2589888" y="4354046"/>
            <a:ext cx="8789313"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Στυλ υποδείγματος κειμένου</a:t>
            </a:r>
          </a:p>
        </p:txBody>
      </p:sp>
      <p:sp>
        <p:nvSpPr>
          <p:cNvPr id="4" name="Date Placeholder 3"/>
          <p:cNvSpPr>
            <a:spLocks noGrp="1"/>
          </p:cNvSpPr>
          <p:nvPr>
            <p:ph type="dt" sz="half" idx="10"/>
          </p:nvPr>
        </p:nvSpPr>
        <p:spPr/>
        <p:txBody>
          <a:bodyPr/>
          <a:lstStyle/>
          <a:p>
            <a:pPr>
              <a:defRPr/>
            </a:pPr>
            <a:endParaRPr lang="el-GR">
              <a:solidFill>
                <a:prstClr val="black">
                  <a:tint val="75000"/>
                </a:prstClr>
              </a:solidFill>
            </a:endParaRPr>
          </a:p>
        </p:txBody>
      </p:sp>
      <p:sp>
        <p:nvSpPr>
          <p:cNvPr id="5" name="Footer Placeholder 4"/>
          <p:cNvSpPr>
            <a:spLocks noGrp="1"/>
          </p:cNvSpPr>
          <p:nvPr>
            <p:ph type="ftr" sz="quarter" idx="11"/>
          </p:nvPr>
        </p:nvSpPr>
        <p:spPr/>
        <p:txBody>
          <a:bodyPr/>
          <a:lstStyle/>
          <a:p>
            <a:pPr>
              <a:defRPr/>
            </a:pPr>
            <a:endParaRPr lang="el-GR">
              <a:solidFill>
                <a:prstClr val="black">
                  <a:tint val="75000"/>
                </a:prstClr>
              </a:solidFill>
            </a:endParaRPr>
          </a:p>
        </p:txBody>
      </p:sp>
      <p:sp>
        <p:nvSpPr>
          <p:cNvPr id="10" name="Freeform 11"/>
          <p:cNvSpPr/>
          <p:nvPr/>
        </p:nvSpPr>
        <p:spPr bwMode="auto">
          <a:xfrm flipV="1">
            <a:off x="78" y="3166528"/>
            <a:ext cx="1811141"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681637" y="3244141"/>
            <a:ext cx="779971" cy="365125"/>
          </a:xfrm>
        </p:spPr>
        <p:txBody>
          <a:bodyPr/>
          <a:lstStyle/>
          <a:p>
            <a:pPr>
              <a:defRPr/>
            </a:pPr>
            <a:fld id="{E0D08E80-3A2E-4109-B8C3-A8C1861F6DE1}" type="slidenum">
              <a:rPr lang="el-GR" altLang="el-GR" smtClean="0"/>
              <a:pPr>
                <a:defRPr/>
              </a:pPr>
              <a:t>‹#›</a:t>
            </a:fld>
            <a:endParaRPr lang="el-GR" altLang="el-GR"/>
          </a:p>
        </p:txBody>
      </p:sp>
    </p:spTree>
    <p:extLst>
      <p:ext uri="{BB962C8B-B14F-4D97-AF65-F5344CB8AC3E}">
        <p14:creationId xmlns:p14="http://schemas.microsoft.com/office/powerpoint/2010/main" val="2380243079"/>
      </p:ext>
    </p:extLst>
  </p:cSld>
  <p:clrMapOvr>
    <a:masterClrMapping/>
  </p:clrMapOvr>
  <p:hf hdr="0" ftr="0" dt="0"/>
</p:sldLayout>
</file>

<file path=ppt/slideLayouts/slideLayout59.xml><?xml version="1.0" encoding="utf-8"?>
<p:sldLayout xmlns:a="http://schemas.openxmlformats.org/drawingml/2006/main" xmlns:r="http://schemas.openxmlformats.org/officeDocument/2006/relationships" xmlns:p="http://schemas.openxmlformats.org/presentationml/2006/main" preserve="1">
  <p:cSld name="Εισαγωγικά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2917498" y="609600"/>
            <a:ext cx="8146116" cy="2895600"/>
          </a:xfrm>
        </p:spPr>
        <p:txBody>
          <a:bodyPr anchor="ctr">
            <a:normAutofit/>
          </a:bodyPr>
          <a:lstStyle>
            <a:lvl1pPr algn="l">
              <a:defRPr sz="4800" b="0" cap="none"/>
            </a:lvl1pPr>
          </a:lstStyle>
          <a:p>
            <a:r>
              <a:rPr lang="el-GR" smtClean="0"/>
              <a:t>Στυλ κύριου τίτλου</a:t>
            </a:r>
            <a:endParaRPr lang="en-US" dirty="0"/>
          </a:p>
        </p:txBody>
      </p:sp>
      <p:sp>
        <p:nvSpPr>
          <p:cNvPr id="13" name="Text Placeholder 9"/>
          <p:cNvSpPr>
            <a:spLocks noGrp="1"/>
          </p:cNvSpPr>
          <p:nvPr>
            <p:ph type="body" sz="quarter" idx="13"/>
          </p:nvPr>
        </p:nvSpPr>
        <p:spPr>
          <a:xfrm>
            <a:off x="3221296" y="3505200"/>
            <a:ext cx="7538517"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l-GR" smtClean="0"/>
              <a:t>Στυλ υποδείγματος κειμένου</a:t>
            </a:r>
          </a:p>
        </p:txBody>
      </p:sp>
      <p:sp>
        <p:nvSpPr>
          <p:cNvPr id="3" name="Text Placeholder 2"/>
          <p:cNvSpPr>
            <a:spLocks noGrp="1"/>
          </p:cNvSpPr>
          <p:nvPr>
            <p:ph type="body" idx="1"/>
          </p:nvPr>
        </p:nvSpPr>
        <p:spPr>
          <a:xfrm>
            <a:off x="2589888" y="4354046"/>
            <a:ext cx="8789313"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Στυλ υποδείγματος κειμένου</a:t>
            </a:r>
          </a:p>
        </p:txBody>
      </p:sp>
      <p:sp>
        <p:nvSpPr>
          <p:cNvPr id="4" name="Date Placeholder 3"/>
          <p:cNvSpPr>
            <a:spLocks noGrp="1"/>
          </p:cNvSpPr>
          <p:nvPr>
            <p:ph type="dt" sz="half" idx="10"/>
          </p:nvPr>
        </p:nvSpPr>
        <p:spPr/>
        <p:txBody>
          <a:bodyPr/>
          <a:lstStyle/>
          <a:p>
            <a:pPr>
              <a:defRPr/>
            </a:pPr>
            <a:endParaRPr lang="el-GR">
              <a:solidFill>
                <a:prstClr val="black">
                  <a:tint val="75000"/>
                </a:prstClr>
              </a:solidFill>
            </a:endParaRPr>
          </a:p>
        </p:txBody>
      </p:sp>
      <p:sp>
        <p:nvSpPr>
          <p:cNvPr id="5" name="Footer Placeholder 4"/>
          <p:cNvSpPr>
            <a:spLocks noGrp="1"/>
          </p:cNvSpPr>
          <p:nvPr>
            <p:ph type="ftr" sz="quarter" idx="11"/>
          </p:nvPr>
        </p:nvSpPr>
        <p:spPr/>
        <p:txBody>
          <a:bodyPr/>
          <a:lstStyle/>
          <a:p>
            <a:pPr>
              <a:defRPr/>
            </a:pPr>
            <a:endParaRPr lang="el-GR">
              <a:solidFill>
                <a:prstClr val="black">
                  <a:tint val="75000"/>
                </a:prstClr>
              </a:solidFill>
            </a:endParaRPr>
          </a:p>
        </p:txBody>
      </p:sp>
      <p:sp>
        <p:nvSpPr>
          <p:cNvPr id="19" name="Freeform 11"/>
          <p:cNvSpPr/>
          <p:nvPr/>
        </p:nvSpPr>
        <p:spPr bwMode="auto">
          <a:xfrm flipV="1">
            <a:off x="78" y="3166528"/>
            <a:ext cx="1811141"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681637" y="3244141"/>
            <a:ext cx="779971" cy="365125"/>
          </a:xfrm>
        </p:spPr>
        <p:txBody>
          <a:bodyPr/>
          <a:lstStyle/>
          <a:p>
            <a:pPr>
              <a:defRPr/>
            </a:pPr>
            <a:fld id="{E0D08E80-3A2E-4109-B8C3-A8C1861F6DE1}" type="slidenum">
              <a:rPr lang="el-GR" altLang="el-GR" smtClean="0"/>
              <a:pPr>
                <a:defRPr/>
              </a:pPr>
              <a:t>‹#›</a:t>
            </a:fld>
            <a:endParaRPr lang="el-GR" altLang="el-GR"/>
          </a:p>
        </p:txBody>
      </p:sp>
      <p:sp>
        <p:nvSpPr>
          <p:cNvPr id="14" name="TextBox 13"/>
          <p:cNvSpPr txBox="1"/>
          <p:nvPr/>
        </p:nvSpPr>
        <p:spPr>
          <a:xfrm>
            <a:off x="2411089" y="648005"/>
            <a:ext cx="609759" cy="584776"/>
          </a:xfrm>
          <a:prstGeom prst="rect">
            <a:avLst/>
          </a:prstGeom>
        </p:spPr>
        <p:txBody>
          <a:bodyPr vert="horz" lIns="91440" tIns="45720" rIns="91440" bIns="45720" rtlCol="0" anchor="ctr">
            <a:noAutofit/>
          </a:bodyPr>
          <a:lstStyle/>
          <a:p>
            <a:pPr eaLnBrk="0" fontAlgn="base" hangingPunct="0">
              <a:spcBef>
                <a:spcPct val="0"/>
              </a:spcBef>
              <a:spcAft>
                <a:spcPct val="0"/>
              </a:spcAft>
            </a:pPr>
            <a:r>
              <a:rPr lang="en-US" sz="8000" dirty="0">
                <a:ln w="3175" cmpd="sng">
                  <a:noFill/>
                </a:ln>
                <a:solidFill>
                  <a:srgbClr val="A53010"/>
                </a:solidFill>
                <a:latin typeface="Arial"/>
                <a:cs typeface="Arial" panose="020B0604020202020204" pitchFamily="34" charset="0"/>
              </a:rPr>
              <a:t>“</a:t>
            </a:r>
          </a:p>
        </p:txBody>
      </p:sp>
      <p:sp>
        <p:nvSpPr>
          <p:cNvPr id="15" name="TextBox 14"/>
          <p:cNvSpPr txBox="1"/>
          <p:nvPr/>
        </p:nvSpPr>
        <p:spPr>
          <a:xfrm>
            <a:off x="10892711" y="2905306"/>
            <a:ext cx="609759" cy="584776"/>
          </a:xfrm>
          <a:prstGeom prst="rect">
            <a:avLst/>
          </a:prstGeom>
        </p:spPr>
        <p:txBody>
          <a:bodyPr vert="horz" lIns="91440" tIns="45720" rIns="91440" bIns="45720" rtlCol="0" anchor="ctr">
            <a:noAutofit/>
          </a:bodyPr>
          <a:lstStyle/>
          <a:p>
            <a:pPr eaLnBrk="0" fontAlgn="base" hangingPunct="0">
              <a:spcBef>
                <a:spcPct val="0"/>
              </a:spcBef>
              <a:spcAft>
                <a:spcPct val="0"/>
              </a:spcAft>
            </a:pPr>
            <a:r>
              <a:rPr lang="en-US" sz="8000" dirty="0">
                <a:ln w="3175" cmpd="sng">
                  <a:noFill/>
                </a:ln>
                <a:solidFill>
                  <a:srgbClr val="A53010"/>
                </a:solidFill>
                <a:latin typeface="Arial"/>
                <a:cs typeface="Arial" panose="020B0604020202020204" pitchFamily="34" charset="0"/>
              </a:rPr>
              <a:t>”</a:t>
            </a:r>
          </a:p>
        </p:txBody>
      </p:sp>
    </p:spTree>
    <p:extLst>
      <p:ext uri="{BB962C8B-B14F-4D97-AF65-F5344CB8AC3E}">
        <p14:creationId xmlns:p14="http://schemas.microsoft.com/office/powerpoint/2010/main" val="206945212"/>
      </p:ext>
    </p:extLst>
  </p:cSld>
  <p:clrMapOvr>
    <a:masterClrMapping/>
  </p:clrMapOvr>
  <p:hf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mtClean="0"/>
              <a:t>Στυλ κύριου τίτλου</a:t>
            </a:r>
            <a:endParaRPr lang="en-US" dirty="0"/>
          </a:p>
        </p:txBody>
      </p:sp>
      <p:sp>
        <p:nvSpPr>
          <p:cNvPr id="3" name="Date Placeholder 2"/>
          <p:cNvSpPr>
            <a:spLocks noGrp="1"/>
          </p:cNvSpPr>
          <p:nvPr>
            <p:ph type="dt" sz="half" idx="10"/>
          </p:nvPr>
        </p:nvSpPr>
        <p:spPr/>
        <p:txBody>
          <a:bodyPr/>
          <a:lstStyle/>
          <a:p>
            <a:fld id="{218CE981-3B2D-4FEF-B9E6-74C383DCB0A4}" type="datetime1">
              <a:rPr lang="en-US" smtClean="0">
                <a:solidFill>
                  <a:prstClr val="black">
                    <a:tint val="75000"/>
                  </a:prstClr>
                </a:solidFill>
              </a:rPr>
              <a:pPr/>
              <a:t>11/2/2021</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85AB5B10-4831-4EC0-89B6-5B05B1826BCA}" type="slidenum">
              <a:rPr lang="en-US" smtClean="0"/>
              <a:pPr/>
              <a:t>‹#›</a:t>
            </a:fld>
            <a:endParaRPr lang="en-US"/>
          </a:p>
        </p:txBody>
      </p:sp>
    </p:spTree>
    <p:extLst>
      <p:ext uri="{BB962C8B-B14F-4D97-AF65-F5344CB8AC3E}">
        <p14:creationId xmlns:p14="http://schemas.microsoft.com/office/powerpoint/2010/main" val="2054020560"/>
      </p:ext>
    </p:extLst>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preserve="1">
  <p:cSld name="Κάρτα ονόματος">
    <p:spTree>
      <p:nvGrpSpPr>
        <p:cNvPr id="1" name=""/>
        <p:cNvGrpSpPr/>
        <p:nvPr/>
      </p:nvGrpSpPr>
      <p:grpSpPr>
        <a:xfrm>
          <a:off x="0" y="0"/>
          <a:ext cx="0" cy="0"/>
          <a:chOff x="0" y="0"/>
          <a:chExt cx="0" cy="0"/>
        </a:xfrm>
      </p:grpSpPr>
      <p:sp>
        <p:nvSpPr>
          <p:cNvPr id="2" name="Title 1"/>
          <p:cNvSpPr>
            <a:spLocks noGrp="1"/>
          </p:cNvSpPr>
          <p:nvPr>
            <p:ph type="title"/>
          </p:nvPr>
        </p:nvSpPr>
        <p:spPr>
          <a:xfrm>
            <a:off x="2589888" y="2438402"/>
            <a:ext cx="8789313" cy="2724845"/>
          </a:xfrm>
        </p:spPr>
        <p:txBody>
          <a:bodyPr anchor="b">
            <a:normAutofit/>
          </a:bodyPr>
          <a:lstStyle>
            <a:lvl1pPr algn="l">
              <a:defRPr sz="4800" b="0"/>
            </a:lvl1pPr>
          </a:lstStyle>
          <a:p>
            <a:r>
              <a:rPr lang="el-GR" smtClean="0"/>
              <a:t>Στυλ κύριου τίτλου</a:t>
            </a:r>
            <a:endParaRPr lang="en-US" dirty="0"/>
          </a:p>
        </p:txBody>
      </p:sp>
      <p:sp>
        <p:nvSpPr>
          <p:cNvPr id="4" name="Text Placeholder 3"/>
          <p:cNvSpPr>
            <a:spLocks noGrp="1"/>
          </p:cNvSpPr>
          <p:nvPr>
            <p:ph type="body" sz="half" idx="2"/>
          </p:nvPr>
        </p:nvSpPr>
        <p:spPr>
          <a:xfrm>
            <a:off x="2589888" y="5181600"/>
            <a:ext cx="8789313"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l-GR" smtClean="0"/>
              <a:t>Στυλ υποδείγματος κειμένου</a:t>
            </a:r>
          </a:p>
        </p:txBody>
      </p:sp>
      <p:sp>
        <p:nvSpPr>
          <p:cNvPr id="5" name="Date Placeholder 4"/>
          <p:cNvSpPr>
            <a:spLocks noGrp="1"/>
          </p:cNvSpPr>
          <p:nvPr>
            <p:ph type="dt" sz="half" idx="10"/>
          </p:nvPr>
        </p:nvSpPr>
        <p:spPr/>
        <p:txBody>
          <a:bodyPr/>
          <a:lstStyle/>
          <a:p>
            <a:pPr>
              <a:defRPr/>
            </a:pPr>
            <a:endParaRPr lang="el-GR">
              <a:solidFill>
                <a:prstClr val="black">
                  <a:tint val="75000"/>
                </a:prstClr>
              </a:solidFill>
            </a:endParaRPr>
          </a:p>
        </p:txBody>
      </p:sp>
      <p:sp>
        <p:nvSpPr>
          <p:cNvPr id="6" name="Footer Placeholder 5"/>
          <p:cNvSpPr>
            <a:spLocks noGrp="1"/>
          </p:cNvSpPr>
          <p:nvPr>
            <p:ph type="ftr" sz="quarter" idx="11"/>
          </p:nvPr>
        </p:nvSpPr>
        <p:spPr/>
        <p:txBody>
          <a:bodyPr/>
          <a:lstStyle/>
          <a:p>
            <a:pPr>
              <a:defRPr/>
            </a:pPr>
            <a:endParaRPr lang="el-GR">
              <a:solidFill>
                <a:prstClr val="black">
                  <a:tint val="75000"/>
                </a:prstClr>
              </a:solidFill>
            </a:endParaRPr>
          </a:p>
        </p:txBody>
      </p:sp>
      <p:sp>
        <p:nvSpPr>
          <p:cNvPr id="11" name="Freeform 11"/>
          <p:cNvSpPr/>
          <p:nvPr/>
        </p:nvSpPr>
        <p:spPr bwMode="auto">
          <a:xfrm flipV="1">
            <a:off x="78" y="4910661"/>
            <a:ext cx="1811141"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681637" y="4983089"/>
            <a:ext cx="779971" cy="365125"/>
          </a:xfrm>
        </p:spPr>
        <p:txBody>
          <a:bodyPr/>
          <a:lstStyle/>
          <a:p>
            <a:pPr>
              <a:defRPr/>
            </a:pPr>
            <a:fld id="{E0D08E80-3A2E-4109-B8C3-A8C1861F6DE1}" type="slidenum">
              <a:rPr lang="el-GR" altLang="el-GR" smtClean="0"/>
              <a:pPr>
                <a:defRPr/>
              </a:pPr>
              <a:t>‹#›</a:t>
            </a:fld>
            <a:endParaRPr lang="el-GR" altLang="el-GR"/>
          </a:p>
        </p:txBody>
      </p:sp>
    </p:spTree>
    <p:extLst>
      <p:ext uri="{BB962C8B-B14F-4D97-AF65-F5344CB8AC3E}">
        <p14:creationId xmlns:p14="http://schemas.microsoft.com/office/powerpoint/2010/main" val="2973958747"/>
      </p:ext>
    </p:extLst>
  </p:cSld>
  <p:clrMapOvr>
    <a:masterClrMapping/>
  </p:clrMapOvr>
  <p:hf hdr="0" ftr="0" dt="0"/>
</p:sldLayout>
</file>

<file path=ppt/slideLayouts/slideLayout61.xml><?xml version="1.0" encoding="utf-8"?>
<p:sldLayout xmlns:a="http://schemas.openxmlformats.org/drawingml/2006/main" xmlns:r="http://schemas.openxmlformats.org/officeDocument/2006/relationships" xmlns:p="http://schemas.openxmlformats.org/presentationml/2006/main" preserve="1">
  <p:cSld name="Κάρτα ονόματος με φράση">
    <p:spTree>
      <p:nvGrpSpPr>
        <p:cNvPr id="1" name=""/>
        <p:cNvGrpSpPr/>
        <p:nvPr/>
      </p:nvGrpSpPr>
      <p:grpSpPr>
        <a:xfrm>
          <a:off x="0" y="0"/>
          <a:ext cx="0" cy="0"/>
          <a:chOff x="0" y="0"/>
          <a:chExt cx="0" cy="0"/>
        </a:xfrm>
      </p:grpSpPr>
      <p:sp>
        <p:nvSpPr>
          <p:cNvPr id="13" name="Title 1"/>
          <p:cNvSpPr>
            <a:spLocks noGrp="1"/>
          </p:cNvSpPr>
          <p:nvPr>
            <p:ph type="title"/>
          </p:nvPr>
        </p:nvSpPr>
        <p:spPr>
          <a:xfrm>
            <a:off x="2917498" y="609600"/>
            <a:ext cx="8146116" cy="2895600"/>
          </a:xfrm>
        </p:spPr>
        <p:txBody>
          <a:bodyPr anchor="ctr">
            <a:normAutofit/>
          </a:bodyPr>
          <a:lstStyle>
            <a:lvl1pPr algn="l">
              <a:defRPr sz="4800" b="0" cap="none"/>
            </a:lvl1pPr>
          </a:lstStyle>
          <a:p>
            <a:r>
              <a:rPr lang="el-GR" smtClean="0"/>
              <a:t>Στυλ κύριου τίτλου</a:t>
            </a:r>
            <a:endParaRPr lang="en-US" dirty="0"/>
          </a:p>
        </p:txBody>
      </p:sp>
      <p:sp>
        <p:nvSpPr>
          <p:cNvPr id="21" name="Text Placeholder 9"/>
          <p:cNvSpPr>
            <a:spLocks noGrp="1"/>
          </p:cNvSpPr>
          <p:nvPr>
            <p:ph type="body" sz="quarter" idx="13"/>
          </p:nvPr>
        </p:nvSpPr>
        <p:spPr>
          <a:xfrm>
            <a:off x="2589887" y="4343400"/>
            <a:ext cx="8917723"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l-GR" smtClean="0"/>
              <a:t>Στυλ υποδείγματος κειμένου</a:t>
            </a:r>
          </a:p>
        </p:txBody>
      </p:sp>
      <p:sp>
        <p:nvSpPr>
          <p:cNvPr id="4" name="Text Placeholder 3"/>
          <p:cNvSpPr>
            <a:spLocks noGrp="1"/>
          </p:cNvSpPr>
          <p:nvPr>
            <p:ph type="body" sz="half" idx="2"/>
          </p:nvPr>
        </p:nvSpPr>
        <p:spPr>
          <a:xfrm>
            <a:off x="2589887" y="5181600"/>
            <a:ext cx="8917723"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l-GR" smtClean="0"/>
              <a:t>Στυλ υποδείγματος κειμένου</a:t>
            </a:r>
          </a:p>
        </p:txBody>
      </p:sp>
      <p:sp>
        <p:nvSpPr>
          <p:cNvPr id="5" name="Date Placeholder 4"/>
          <p:cNvSpPr>
            <a:spLocks noGrp="1"/>
          </p:cNvSpPr>
          <p:nvPr>
            <p:ph type="dt" sz="half" idx="10"/>
          </p:nvPr>
        </p:nvSpPr>
        <p:spPr/>
        <p:txBody>
          <a:bodyPr/>
          <a:lstStyle/>
          <a:p>
            <a:pPr>
              <a:defRPr/>
            </a:pPr>
            <a:endParaRPr lang="el-GR">
              <a:solidFill>
                <a:prstClr val="black">
                  <a:tint val="75000"/>
                </a:prstClr>
              </a:solidFill>
            </a:endParaRPr>
          </a:p>
        </p:txBody>
      </p:sp>
      <p:sp>
        <p:nvSpPr>
          <p:cNvPr id="6" name="Footer Placeholder 5"/>
          <p:cNvSpPr>
            <a:spLocks noGrp="1"/>
          </p:cNvSpPr>
          <p:nvPr>
            <p:ph type="ftr" sz="quarter" idx="11"/>
          </p:nvPr>
        </p:nvSpPr>
        <p:spPr/>
        <p:txBody>
          <a:bodyPr/>
          <a:lstStyle/>
          <a:p>
            <a:pPr>
              <a:defRPr/>
            </a:pPr>
            <a:endParaRPr lang="el-GR">
              <a:solidFill>
                <a:prstClr val="black">
                  <a:tint val="75000"/>
                </a:prstClr>
              </a:solidFill>
            </a:endParaRPr>
          </a:p>
        </p:txBody>
      </p:sp>
      <p:sp>
        <p:nvSpPr>
          <p:cNvPr id="20" name="Freeform 11"/>
          <p:cNvSpPr/>
          <p:nvPr/>
        </p:nvSpPr>
        <p:spPr bwMode="auto">
          <a:xfrm flipV="1">
            <a:off x="78" y="4910661"/>
            <a:ext cx="1811141"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681637" y="4983089"/>
            <a:ext cx="779971" cy="365125"/>
          </a:xfrm>
        </p:spPr>
        <p:txBody>
          <a:bodyPr/>
          <a:lstStyle/>
          <a:p>
            <a:pPr>
              <a:defRPr/>
            </a:pPr>
            <a:fld id="{E0D08E80-3A2E-4109-B8C3-A8C1861F6DE1}" type="slidenum">
              <a:rPr lang="el-GR" altLang="el-GR" smtClean="0"/>
              <a:pPr>
                <a:defRPr/>
              </a:pPr>
              <a:t>‹#›</a:t>
            </a:fld>
            <a:endParaRPr lang="el-GR" altLang="el-GR"/>
          </a:p>
        </p:txBody>
      </p:sp>
      <p:sp>
        <p:nvSpPr>
          <p:cNvPr id="11" name="TextBox 10"/>
          <p:cNvSpPr txBox="1"/>
          <p:nvPr/>
        </p:nvSpPr>
        <p:spPr>
          <a:xfrm>
            <a:off x="2411089" y="648005"/>
            <a:ext cx="609759" cy="584776"/>
          </a:xfrm>
          <a:prstGeom prst="rect">
            <a:avLst/>
          </a:prstGeom>
        </p:spPr>
        <p:txBody>
          <a:bodyPr vert="horz" lIns="91440" tIns="45720" rIns="91440" bIns="45720" rtlCol="0" anchor="ctr">
            <a:noAutofit/>
          </a:bodyPr>
          <a:lstStyle/>
          <a:p>
            <a:pPr eaLnBrk="0" fontAlgn="base" hangingPunct="0">
              <a:spcBef>
                <a:spcPct val="0"/>
              </a:spcBef>
              <a:spcAft>
                <a:spcPct val="0"/>
              </a:spcAft>
            </a:pPr>
            <a:r>
              <a:rPr lang="en-US" sz="8000" dirty="0">
                <a:ln w="3175" cmpd="sng">
                  <a:noFill/>
                </a:ln>
                <a:solidFill>
                  <a:srgbClr val="A53010"/>
                </a:solidFill>
                <a:latin typeface="Arial"/>
                <a:cs typeface="Arial" panose="020B0604020202020204" pitchFamily="34" charset="0"/>
              </a:rPr>
              <a:t>“</a:t>
            </a:r>
          </a:p>
        </p:txBody>
      </p:sp>
      <p:sp>
        <p:nvSpPr>
          <p:cNvPr id="12" name="TextBox 11"/>
          <p:cNvSpPr txBox="1"/>
          <p:nvPr/>
        </p:nvSpPr>
        <p:spPr>
          <a:xfrm>
            <a:off x="10892711" y="2905306"/>
            <a:ext cx="609759" cy="584776"/>
          </a:xfrm>
          <a:prstGeom prst="rect">
            <a:avLst/>
          </a:prstGeom>
        </p:spPr>
        <p:txBody>
          <a:bodyPr vert="horz" lIns="91440" tIns="45720" rIns="91440" bIns="45720" rtlCol="0" anchor="ctr">
            <a:noAutofit/>
          </a:bodyPr>
          <a:lstStyle/>
          <a:p>
            <a:pPr eaLnBrk="0" fontAlgn="base" hangingPunct="0">
              <a:spcBef>
                <a:spcPct val="0"/>
              </a:spcBef>
              <a:spcAft>
                <a:spcPct val="0"/>
              </a:spcAft>
            </a:pPr>
            <a:r>
              <a:rPr lang="en-US" sz="8000" dirty="0">
                <a:ln w="3175" cmpd="sng">
                  <a:noFill/>
                </a:ln>
                <a:solidFill>
                  <a:srgbClr val="A53010"/>
                </a:solidFill>
                <a:latin typeface="Arial"/>
                <a:cs typeface="Arial" panose="020B0604020202020204" pitchFamily="34" charset="0"/>
              </a:rPr>
              <a:t>”</a:t>
            </a:r>
          </a:p>
        </p:txBody>
      </p:sp>
    </p:spTree>
    <p:extLst>
      <p:ext uri="{BB962C8B-B14F-4D97-AF65-F5344CB8AC3E}">
        <p14:creationId xmlns:p14="http://schemas.microsoft.com/office/powerpoint/2010/main" val="1302520764"/>
      </p:ext>
    </p:extLst>
  </p:cSld>
  <p:clrMapOvr>
    <a:masterClrMapping/>
  </p:clrMapOvr>
  <p:hf hdr="0" ftr="0" dt="0"/>
</p:sldLayout>
</file>

<file path=ppt/slideLayouts/slideLayout62.xml><?xml version="1.0" encoding="utf-8"?>
<p:sldLayout xmlns:a="http://schemas.openxmlformats.org/drawingml/2006/main" xmlns:r="http://schemas.openxmlformats.org/officeDocument/2006/relationships" xmlns:p="http://schemas.openxmlformats.org/presentationml/2006/main" preserve="1">
  <p:cSld name="True ή False">
    <p:spTree>
      <p:nvGrpSpPr>
        <p:cNvPr id="1" name=""/>
        <p:cNvGrpSpPr/>
        <p:nvPr/>
      </p:nvGrpSpPr>
      <p:grpSpPr>
        <a:xfrm>
          <a:off x="0" y="0"/>
          <a:ext cx="0" cy="0"/>
          <a:chOff x="0" y="0"/>
          <a:chExt cx="0" cy="0"/>
        </a:xfrm>
      </p:grpSpPr>
      <p:sp>
        <p:nvSpPr>
          <p:cNvPr id="2" name="Title 1"/>
          <p:cNvSpPr>
            <a:spLocks noGrp="1"/>
          </p:cNvSpPr>
          <p:nvPr>
            <p:ph type="title"/>
          </p:nvPr>
        </p:nvSpPr>
        <p:spPr>
          <a:xfrm>
            <a:off x="2589888" y="627407"/>
            <a:ext cx="8789312" cy="2880020"/>
          </a:xfrm>
        </p:spPr>
        <p:txBody>
          <a:bodyPr anchor="ctr">
            <a:normAutofit/>
          </a:bodyPr>
          <a:lstStyle>
            <a:lvl1pPr algn="l">
              <a:defRPr sz="4800" b="0"/>
            </a:lvl1pPr>
          </a:lstStyle>
          <a:p>
            <a:r>
              <a:rPr lang="el-GR" smtClean="0"/>
              <a:t>Στυλ κύριου τίτλου</a:t>
            </a:r>
            <a:endParaRPr lang="en-US" dirty="0"/>
          </a:p>
        </p:txBody>
      </p:sp>
      <p:sp>
        <p:nvSpPr>
          <p:cNvPr id="21" name="Text Placeholder 9"/>
          <p:cNvSpPr>
            <a:spLocks noGrp="1"/>
          </p:cNvSpPr>
          <p:nvPr>
            <p:ph type="body" sz="quarter" idx="13"/>
          </p:nvPr>
        </p:nvSpPr>
        <p:spPr>
          <a:xfrm>
            <a:off x="2589888" y="4343400"/>
            <a:ext cx="8789313"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l-GR" smtClean="0"/>
              <a:t>Στυλ υποδείγματος κειμένου</a:t>
            </a:r>
          </a:p>
        </p:txBody>
      </p:sp>
      <p:sp>
        <p:nvSpPr>
          <p:cNvPr id="4" name="Text Placeholder 3"/>
          <p:cNvSpPr>
            <a:spLocks noGrp="1"/>
          </p:cNvSpPr>
          <p:nvPr>
            <p:ph type="body" sz="half" idx="2"/>
          </p:nvPr>
        </p:nvSpPr>
        <p:spPr>
          <a:xfrm>
            <a:off x="2589888" y="5181600"/>
            <a:ext cx="8789313"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l-GR" smtClean="0"/>
              <a:t>Στυλ υποδείγματος κειμένου</a:t>
            </a:r>
          </a:p>
        </p:txBody>
      </p:sp>
      <p:sp>
        <p:nvSpPr>
          <p:cNvPr id="5" name="Date Placeholder 4"/>
          <p:cNvSpPr>
            <a:spLocks noGrp="1"/>
          </p:cNvSpPr>
          <p:nvPr>
            <p:ph type="dt" sz="half" idx="10"/>
          </p:nvPr>
        </p:nvSpPr>
        <p:spPr/>
        <p:txBody>
          <a:bodyPr/>
          <a:lstStyle/>
          <a:p>
            <a:pPr>
              <a:defRPr/>
            </a:pPr>
            <a:endParaRPr lang="el-GR">
              <a:solidFill>
                <a:prstClr val="black">
                  <a:tint val="75000"/>
                </a:prstClr>
              </a:solidFill>
            </a:endParaRPr>
          </a:p>
        </p:txBody>
      </p:sp>
      <p:sp>
        <p:nvSpPr>
          <p:cNvPr id="6" name="Footer Placeholder 5"/>
          <p:cNvSpPr>
            <a:spLocks noGrp="1"/>
          </p:cNvSpPr>
          <p:nvPr>
            <p:ph type="ftr" sz="quarter" idx="11"/>
          </p:nvPr>
        </p:nvSpPr>
        <p:spPr/>
        <p:txBody>
          <a:bodyPr/>
          <a:lstStyle/>
          <a:p>
            <a:pPr>
              <a:defRPr/>
            </a:pPr>
            <a:endParaRPr lang="el-GR">
              <a:solidFill>
                <a:prstClr val="black">
                  <a:tint val="75000"/>
                </a:prstClr>
              </a:solidFill>
            </a:endParaRPr>
          </a:p>
        </p:txBody>
      </p:sp>
      <p:sp>
        <p:nvSpPr>
          <p:cNvPr id="10" name="Freeform 11"/>
          <p:cNvSpPr/>
          <p:nvPr/>
        </p:nvSpPr>
        <p:spPr bwMode="auto">
          <a:xfrm flipV="1">
            <a:off x="78" y="4910661"/>
            <a:ext cx="1811141"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681637" y="4983089"/>
            <a:ext cx="779971" cy="365125"/>
          </a:xfrm>
        </p:spPr>
        <p:txBody>
          <a:bodyPr/>
          <a:lstStyle/>
          <a:p>
            <a:pPr>
              <a:defRPr/>
            </a:pPr>
            <a:fld id="{E0D08E80-3A2E-4109-B8C3-A8C1861F6DE1}" type="slidenum">
              <a:rPr lang="el-GR" altLang="el-GR" smtClean="0"/>
              <a:pPr>
                <a:defRPr/>
              </a:pPr>
              <a:t>‹#›</a:t>
            </a:fld>
            <a:endParaRPr lang="el-GR" altLang="el-GR"/>
          </a:p>
        </p:txBody>
      </p:sp>
    </p:spTree>
    <p:extLst>
      <p:ext uri="{BB962C8B-B14F-4D97-AF65-F5344CB8AC3E}">
        <p14:creationId xmlns:p14="http://schemas.microsoft.com/office/powerpoint/2010/main" val="3362292477"/>
      </p:ext>
    </p:extLst>
  </p:cSld>
  <p:clrMapOvr>
    <a:masterClrMapping/>
  </p:clrMapOvr>
  <p:hf hdr="0" ftr="0" dt="0"/>
</p:sldLayout>
</file>

<file path=ppt/slideLayouts/slideLayout63.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mtClean="0"/>
              <a:t>Στυλ κύριου τίτλου</a:t>
            </a:r>
            <a:endParaRPr lang="en-US" dirty="0"/>
          </a:p>
        </p:txBody>
      </p:sp>
      <p:sp>
        <p:nvSpPr>
          <p:cNvPr id="3" name="Vertical Text Placeholder 2"/>
          <p:cNvSpPr>
            <a:spLocks noGrp="1"/>
          </p:cNvSpPr>
          <p:nvPr>
            <p:ph type="body" orient="vert" idx="1"/>
          </p:nvPr>
        </p:nvSpPr>
        <p:spPr/>
        <p:txBody>
          <a:bodyPr vert="eaVert" ancho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4" name="Date Placeholder 3"/>
          <p:cNvSpPr>
            <a:spLocks noGrp="1"/>
          </p:cNvSpPr>
          <p:nvPr>
            <p:ph type="dt" sz="half" idx="10"/>
          </p:nvPr>
        </p:nvSpPr>
        <p:spPr/>
        <p:txBody>
          <a:bodyPr/>
          <a:lstStyle/>
          <a:p>
            <a:pPr>
              <a:defRPr/>
            </a:pPr>
            <a:endParaRPr lang="el-GR">
              <a:solidFill>
                <a:prstClr val="black">
                  <a:tint val="75000"/>
                </a:prstClr>
              </a:solidFill>
            </a:endParaRPr>
          </a:p>
        </p:txBody>
      </p:sp>
      <p:sp>
        <p:nvSpPr>
          <p:cNvPr id="5" name="Footer Placeholder 4"/>
          <p:cNvSpPr>
            <a:spLocks noGrp="1"/>
          </p:cNvSpPr>
          <p:nvPr>
            <p:ph type="ftr" sz="quarter" idx="11"/>
          </p:nvPr>
        </p:nvSpPr>
        <p:spPr/>
        <p:txBody>
          <a:bodyPr/>
          <a:lstStyle/>
          <a:p>
            <a:pPr>
              <a:defRPr/>
            </a:pPr>
            <a:endParaRPr lang="el-GR">
              <a:solidFill>
                <a:prstClr val="black">
                  <a:tint val="75000"/>
                </a:prstClr>
              </a:solidFill>
            </a:endParaRPr>
          </a:p>
        </p:txBody>
      </p:sp>
      <p:sp>
        <p:nvSpPr>
          <p:cNvPr id="10" name="Freeform 11"/>
          <p:cNvSpPr/>
          <p:nvPr/>
        </p:nvSpPr>
        <p:spPr bwMode="auto">
          <a:xfrm flipV="1">
            <a:off x="78" y="711194"/>
            <a:ext cx="1811141"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pPr>
              <a:defRPr/>
            </a:pPr>
            <a:fld id="{CDF2D61C-9FD4-4265-B4AF-4DE25480BDB4}" type="slidenum">
              <a:rPr lang="el-GR" altLang="el-GR" smtClean="0"/>
              <a:pPr>
                <a:defRPr/>
              </a:pPr>
              <a:t>‹#›</a:t>
            </a:fld>
            <a:endParaRPr lang="el-GR" altLang="el-GR"/>
          </a:p>
        </p:txBody>
      </p:sp>
    </p:spTree>
    <p:extLst>
      <p:ext uri="{BB962C8B-B14F-4D97-AF65-F5344CB8AC3E}">
        <p14:creationId xmlns:p14="http://schemas.microsoft.com/office/powerpoint/2010/main" val="3159528814"/>
      </p:ext>
    </p:extLst>
  </p:cSld>
  <p:clrMapOvr>
    <a:masterClrMapping/>
  </p:clrMapOvr>
</p:sldLayout>
</file>

<file path=ppt/slideLayouts/slideLayout64.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71380" y="627407"/>
            <a:ext cx="2208176" cy="5283817"/>
          </a:xfrm>
        </p:spPr>
        <p:txBody>
          <a:bodyPr vert="eaVert" anchor="ctr"/>
          <a:lstStyle/>
          <a:p>
            <a:r>
              <a:rPr lang="el-GR" smtClean="0"/>
              <a:t>Στυλ κύριου τίτλου</a:t>
            </a:r>
            <a:endParaRPr lang="en-US" dirty="0"/>
          </a:p>
        </p:txBody>
      </p:sp>
      <p:sp>
        <p:nvSpPr>
          <p:cNvPr id="3" name="Vertical Text Placeholder 2"/>
          <p:cNvSpPr>
            <a:spLocks noGrp="1"/>
          </p:cNvSpPr>
          <p:nvPr>
            <p:ph type="body" orient="vert" idx="1"/>
          </p:nvPr>
        </p:nvSpPr>
        <p:spPr>
          <a:xfrm>
            <a:off x="2589888" y="627407"/>
            <a:ext cx="6288464" cy="5283817"/>
          </a:xfrm>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4" name="Date Placeholder 3"/>
          <p:cNvSpPr>
            <a:spLocks noGrp="1"/>
          </p:cNvSpPr>
          <p:nvPr>
            <p:ph type="dt" sz="half" idx="10"/>
          </p:nvPr>
        </p:nvSpPr>
        <p:spPr/>
        <p:txBody>
          <a:bodyPr/>
          <a:lstStyle/>
          <a:p>
            <a:pPr>
              <a:defRPr/>
            </a:pPr>
            <a:endParaRPr lang="el-GR">
              <a:solidFill>
                <a:prstClr val="black">
                  <a:tint val="75000"/>
                </a:prstClr>
              </a:solidFill>
            </a:endParaRPr>
          </a:p>
        </p:txBody>
      </p:sp>
      <p:sp>
        <p:nvSpPr>
          <p:cNvPr id="5" name="Footer Placeholder 4"/>
          <p:cNvSpPr>
            <a:spLocks noGrp="1"/>
          </p:cNvSpPr>
          <p:nvPr>
            <p:ph type="ftr" sz="quarter" idx="11"/>
          </p:nvPr>
        </p:nvSpPr>
        <p:spPr/>
        <p:txBody>
          <a:bodyPr/>
          <a:lstStyle/>
          <a:p>
            <a:pPr>
              <a:defRPr/>
            </a:pPr>
            <a:endParaRPr lang="el-GR">
              <a:solidFill>
                <a:prstClr val="black">
                  <a:tint val="75000"/>
                </a:prstClr>
              </a:solidFill>
            </a:endParaRPr>
          </a:p>
        </p:txBody>
      </p:sp>
      <p:sp>
        <p:nvSpPr>
          <p:cNvPr id="10" name="Freeform 11"/>
          <p:cNvSpPr/>
          <p:nvPr/>
        </p:nvSpPr>
        <p:spPr bwMode="auto">
          <a:xfrm flipV="1">
            <a:off x="78" y="711194"/>
            <a:ext cx="1811141"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pPr>
              <a:defRPr/>
            </a:pPr>
            <a:fld id="{9C7516AB-46EA-47EB-AC76-F46E1AFEC3C0}" type="slidenum">
              <a:rPr lang="el-GR" altLang="el-GR" smtClean="0"/>
              <a:pPr>
                <a:defRPr/>
              </a:pPr>
              <a:t>‹#›</a:t>
            </a:fld>
            <a:endParaRPr lang="el-GR" altLang="el-GR"/>
          </a:p>
        </p:txBody>
      </p:sp>
    </p:spTree>
    <p:extLst>
      <p:ext uri="{BB962C8B-B14F-4D97-AF65-F5344CB8AC3E}">
        <p14:creationId xmlns:p14="http://schemas.microsoft.com/office/powerpoint/2010/main" val="29511722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defTabSz="457200"/>
            <a:fld id="{93180096-8741-4003-AF89-1059FADEEA19}" type="datetime1">
              <a:rPr lang="en-US" smtClean="0">
                <a:solidFill>
                  <a:prstClr val="black">
                    <a:tint val="75000"/>
                  </a:prstClr>
                </a:solidFill>
              </a:rPr>
              <a:pPr defTabSz="457200"/>
              <a:t>11/2/2021</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pPr defTabSz="457200"/>
            <a:endParaRPr lang="en-US">
              <a:solidFill>
                <a:prstClr val="black">
                  <a:tint val="75000"/>
                </a:prstClr>
              </a:solidFill>
            </a:endParaRPr>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pPr defTabSz="457200"/>
            <a:fld id="{C0163869-9821-4254-9DDA-74DA1E7EC890}" type="slidenum">
              <a:rPr lang="en-US" smtClean="0"/>
              <a:pPr defTabSz="457200"/>
              <a:t>‹#›</a:t>
            </a:fld>
            <a:endParaRPr lang="en-US"/>
          </a:p>
        </p:txBody>
      </p:sp>
    </p:spTree>
    <p:extLst>
      <p:ext uri="{BB962C8B-B14F-4D97-AF65-F5344CB8AC3E}">
        <p14:creationId xmlns:p14="http://schemas.microsoft.com/office/powerpoint/2010/main" val="3229096381"/>
      </p:ext>
    </p:extLst>
  </p:cSld>
  <p:clrMapOvr>
    <a:masterClrMapping/>
  </p:clrMapOvr>
  <p:hf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l-GR" smtClean="0"/>
              <a:t>Στυλ κύριου τίτλου</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5" name="Date Placeholder 4"/>
          <p:cNvSpPr>
            <a:spLocks noGrp="1"/>
          </p:cNvSpPr>
          <p:nvPr>
            <p:ph type="dt" sz="half" idx="10"/>
          </p:nvPr>
        </p:nvSpPr>
        <p:spPr/>
        <p:txBody>
          <a:bodyPr/>
          <a:lstStyle/>
          <a:p>
            <a:fld id="{C220613B-51C6-463D-B676-CF37A7D60667}" type="datetime1">
              <a:rPr lang="en-US" smtClean="0">
                <a:solidFill>
                  <a:prstClr val="black">
                    <a:tint val="75000"/>
                  </a:prstClr>
                </a:solidFill>
              </a:rPr>
              <a:pPr/>
              <a:t>11/2/2021</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2CAE313-2F8F-4CFF-BAB3-34C982508273}" type="slidenum">
              <a:rPr lang="en-US" smtClean="0"/>
              <a:pPr/>
              <a:t>‹#›</a:t>
            </a:fld>
            <a:endParaRPr lang="en-US"/>
          </a:p>
        </p:txBody>
      </p:sp>
    </p:spTree>
    <p:extLst>
      <p:ext uri="{BB962C8B-B14F-4D97-AF65-F5344CB8AC3E}">
        <p14:creationId xmlns:p14="http://schemas.microsoft.com/office/powerpoint/2010/main" val="62202921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l-GR" smtClean="0"/>
              <a:t>Στυλ κύριου τίτλου</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l-GR" smtClean="0"/>
              <a:t>Κάντε κλικ στο εικονίδιο για να προσθέσετε εικόνα</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5" name="Date Placeholder 4"/>
          <p:cNvSpPr>
            <a:spLocks noGrp="1"/>
          </p:cNvSpPr>
          <p:nvPr>
            <p:ph type="dt" sz="half" idx="10"/>
          </p:nvPr>
        </p:nvSpPr>
        <p:spPr/>
        <p:txBody>
          <a:bodyPr/>
          <a:lstStyle/>
          <a:p>
            <a:fld id="{7ADDE2FE-94BD-4982-B1AD-C9A4335BDE85}" type="datetime1">
              <a:rPr lang="en-US" smtClean="0">
                <a:solidFill>
                  <a:prstClr val="black">
                    <a:tint val="75000"/>
                  </a:prstClr>
                </a:solidFill>
              </a:rPr>
              <a:pPr/>
              <a:t>11/2/2021</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7618C186-7D49-43C5-8CB5-FE197B5182C3}" type="slidenum">
              <a:rPr lang="en-US" smtClean="0"/>
              <a:pPr/>
              <a:t>‹#›</a:t>
            </a:fld>
            <a:endParaRPr lang="en-US"/>
          </a:p>
        </p:txBody>
      </p:sp>
    </p:spTree>
    <p:extLst>
      <p:ext uri="{BB962C8B-B14F-4D97-AF65-F5344CB8AC3E}">
        <p14:creationId xmlns:p14="http://schemas.microsoft.com/office/powerpoint/2010/main" val="2775230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4.xml"/><Relationship Id="rId13" Type="http://schemas.openxmlformats.org/officeDocument/2006/relationships/slideLayout" Target="../slideLayouts/slideLayout29.xml"/><Relationship Id="rId3" Type="http://schemas.openxmlformats.org/officeDocument/2006/relationships/slideLayout" Target="../slideLayouts/slideLayout19.xml"/><Relationship Id="rId7" Type="http://schemas.openxmlformats.org/officeDocument/2006/relationships/slideLayout" Target="../slideLayouts/slideLayout23.xml"/><Relationship Id="rId12" Type="http://schemas.openxmlformats.org/officeDocument/2006/relationships/slideLayout" Target="../slideLayouts/slideLayout28.xml"/><Relationship Id="rId17" Type="http://schemas.openxmlformats.org/officeDocument/2006/relationships/theme" Target="../theme/theme2.xml"/><Relationship Id="rId2" Type="http://schemas.openxmlformats.org/officeDocument/2006/relationships/slideLayout" Target="../slideLayouts/slideLayout18.xml"/><Relationship Id="rId16" Type="http://schemas.openxmlformats.org/officeDocument/2006/relationships/slideLayout" Target="../slideLayouts/slideLayout32.xml"/><Relationship Id="rId1" Type="http://schemas.openxmlformats.org/officeDocument/2006/relationships/slideLayout" Target="../slideLayouts/slideLayout17.xml"/><Relationship Id="rId6" Type="http://schemas.openxmlformats.org/officeDocument/2006/relationships/slideLayout" Target="../slideLayouts/slideLayout22.xml"/><Relationship Id="rId11" Type="http://schemas.openxmlformats.org/officeDocument/2006/relationships/slideLayout" Target="../slideLayouts/slideLayout27.xml"/><Relationship Id="rId5" Type="http://schemas.openxmlformats.org/officeDocument/2006/relationships/slideLayout" Target="../slideLayouts/slideLayout21.xml"/><Relationship Id="rId15" Type="http://schemas.openxmlformats.org/officeDocument/2006/relationships/slideLayout" Target="../slideLayouts/slideLayout31.xml"/><Relationship Id="rId10" Type="http://schemas.openxmlformats.org/officeDocument/2006/relationships/slideLayout" Target="../slideLayouts/slideLayout26.xml"/><Relationship Id="rId4" Type="http://schemas.openxmlformats.org/officeDocument/2006/relationships/slideLayout" Target="../slideLayouts/slideLayout20.xml"/><Relationship Id="rId9" Type="http://schemas.openxmlformats.org/officeDocument/2006/relationships/slideLayout" Target="../slideLayouts/slideLayout25.xml"/><Relationship Id="rId14" Type="http://schemas.openxmlformats.org/officeDocument/2006/relationships/slideLayout" Target="../slideLayouts/slideLayout3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40.xml"/><Relationship Id="rId13" Type="http://schemas.openxmlformats.org/officeDocument/2006/relationships/slideLayout" Target="../slideLayouts/slideLayout45.xml"/><Relationship Id="rId3" Type="http://schemas.openxmlformats.org/officeDocument/2006/relationships/slideLayout" Target="../slideLayouts/slideLayout35.xml"/><Relationship Id="rId7" Type="http://schemas.openxmlformats.org/officeDocument/2006/relationships/slideLayout" Target="../slideLayouts/slideLayout39.xml"/><Relationship Id="rId12" Type="http://schemas.openxmlformats.org/officeDocument/2006/relationships/slideLayout" Target="../slideLayouts/slideLayout44.xml"/><Relationship Id="rId17" Type="http://schemas.openxmlformats.org/officeDocument/2006/relationships/theme" Target="../theme/theme3.xml"/><Relationship Id="rId2" Type="http://schemas.openxmlformats.org/officeDocument/2006/relationships/slideLayout" Target="../slideLayouts/slideLayout34.xml"/><Relationship Id="rId16" Type="http://schemas.openxmlformats.org/officeDocument/2006/relationships/slideLayout" Target="../slideLayouts/slideLayout48.xml"/><Relationship Id="rId1" Type="http://schemas.openxmlformats.org/officeDocument/2006/relationships/slideLayout" Target="../slideLayouts/slideLayout33.xml"/><Relationship Id="rId6" Type="http://schemas.openxmlformats.org/officeDocument/2006/relationships/slideLayout" Target="../slideLayouts/slideLayout38.xml"/><Relationship Id="rId11" Type="http://schemas.openxmlformats.org/officeDocument/2006/relationships/slideLayout" Target="../slideLayouts/slideLayout43.xml"/><Relationship Id="rId5" Type="http://schemas.openxmlformats.org/officeDocument/2006/relationships/slideLayout" Target="../slideLayouts/slideLayout37.xml"/><Relationship Id="rId15" Type="http://schemas.openxmlformats.org/officeDocument/2006/relationships/slideLayout" Target="../slideLayouts/slideLayout47.xml"/><Relationship Id="rId10" Type="http://schemas.openxmlformats.org/officeDocument/2006/relationships/slideLayout" Target="../slideLayouts/slideLayout42.xml"/><Relationship Id="rId4" Type="http://schemas.openxmlformats.org/officeDocument/2006/relationships/slideLayout" Target="../slideLayouts/slideLayout36.xml"/><Relationship Id="rId9" Type="http://schemas.openxmlformats.org/officeDocument/2006/relationships/slideLayout" Target="../slideLayouts/slideLayout41.xml"/><Relationship Id="rId14" Type="http://schemas.openxmlformats.org/officeDocument/2006/relationships/slideLayout" Target="../slideLayouts/slideLayout46.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56.xml"/><Relationship Id="rId13" Type="http://schemas.openxmlformats.org/officeDocument/2006/relationships/slideLayout" Target="../slideLayouts/slideLayout61.xml"/><Relationship Id="rId3" Type="http://schemas.openxmlformats.org/officeDocument/2006/relationships/slideLayout" Target="../slideLayouts/slideLayout51.xml"/><Relationship Id="rId7" Type="http://schemas.openxmlformats.org/officeDocument/2006/relationships/slideLayout" Target="../slideLayouts/slideLayout55.xml"/><Relationship Id="rId12" Type="http://schemas.openxmlformats.org/officeDocument/2006/relationships/slideLayout" Target="../slideLayouts/slideLayout60.xml"/><Relationship Id="rId17" Type="http://schemas.openxmlformats.org/officeDocument/2006/relationships/theme" Target="../theme/theme4.xml"/><Relationship Id="rId2" Type="http://schemas.openxmlformats.org/officeDocument/2006/relationships/slideLayout" Target="../slideLayouts/slideLayout50.xml"/><Relationship Id="rId16" Type="http://schemas.openxmlformats.org/officeDocument/2006/relationships/slideLayout" Target="../slideLayouts/slideLayout64.xml"/><Relationship Id="rId1" Type="http://schemas.openxmlformats.org/officeDocument/2006/relationships/slideLayout" Target="../slideLayouts/slideLayout49.xml"/><Relationship Id="rId6" Type="http://schemas.openxmlformats.org/officeDocument/2006/relationships/slideLayout" Target="../slideLayouts/slideLayout54.xml"/><Relationship Id="rId11" Type="http://schemas.openxmlformats.org/officeDocument/2006/relationships/slideLayout" Target="../slideLayouts/slideLayout59.xml"/><Relationship Id="rId5" Type="http://schemas.openxmlformats.org/officeDocument/2006/relationships/slideLayout" Target="../slideLayouts/slideLayout53.xml"/><Relationship Id="rId15" Type="http://schemas.openxmlformats.org/officeDocument/2006/relationships/slideLayout" Target="../slideLayouts/slideLayout63.xml"/><Relationship Id="rId10" Type="http://schemas.openxmlformats.org/officeDocument/2006/relationships/slideLayout" Target="../slideLayouts/slideLayout58.xml"/><Relationship Id="rId4" Type="http://schemas.openxmlformats.org/officeDocument/2006/relationships/slideLayout" Target="../slideLayouts/slideLayout52.xml"/><Relationship Id="rId9" Type="http://schemas.openxmlformats.org/officeDocument/2006/relationships/slideLayout" Target="../slideLayouts/slideLayout57.xml"/><Relationship Id="rId14" Type="http://schemas.openxmlformats.org/officeDocument/2006/relationships/slideLayout" Target="../slideLayouts/slideLayout6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l-GR" smtClean="0"/>
              <a:t>Στυλ κύριου τίτλου</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pPr defTabSz="457200"/>
            <a:fld id="{93180096-8741-4003-AF89-1059FADEEA19}" type="datetime1">
              <a:rPr lang="en-US" smtClean="0">
                <a:solidFill>
                  <a:prstClr val="black">
                    <a:tint val="75000"/>
                  </a:prstClr>
                </a:solidFill>
              </a:rPr>
              <a:pPr defTabSz="457200"/>
              <a:t>11/2/2021</a:t>
            </a:fld>
            <a:endParaRPr lang="en-US">
              <a:solidFill>
                <a:prstClr val="black">
                  <a:tint val="75000"/>
                </a:prstClr>
              </a:solidFill>
            </a:endParaRPr>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pPr defTabSz="457200"/>
            <a:endParaRPr lang="en-US">
              <a:solidFill>
                <a:prstClr val="black">
                  <a:tint val="75000"/>
                </a:prstClr>
              </a:solidFill>
            </a:endParaRPr>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pPr defTabSz="457200"/>
            <a:fld id="{C0163869-9821-4254-9DDA-74DA1E7EC890}" type="slidenum">
              <a:rPr lang="en-US" smtClean="0"/>
              <a:pPr defTabSz="457200"/>
              <a:t>‹#›</a:t>
            </a:fld>
            <a:endParaRPr lang="en-US"/>
          </a:p>
        </p:txBody>
      </p:sp>
    </p:spTree>
    <p:extLst>
      <p:ext uri="{BB962C8B-B14F-4D97-AF65-F5344CB8AC3E}">
        <p14:creationId xmlns:p14="http://schemas.microsoft.com/office/powerpoint/2010/main" val="3664806457"/>
      </p:ext>
    </p:extLst>
  </p:cSld>
  <p:clrMap bg1="lt1" tx1="dk1" bg2="lt2" tx2="dk2" accent1="accent1" accent2="accent2" accent3="accent3" accent4="accent4" accent5="accent5" accent6="accent6" hlink="hlink" folHlink="folHlink"/>
  <p:sldLayoutIdLst>
    <p:sldLayoutId id="2147483678" r:id="rId1"/>
    <p:sldLayoutId id="2147483679" r:id="rId2"/>
    <p:sldLayoutId id="2147483680" r:id="rId3"/>
    <p:sldLayoutId id="2147483681" r:id="rId4"/>
    <p:sldLayoutId id="2147483682" r:id="rId5"/>
    <p:sldLayoutId id="2147483683" r:id="rId6"/>
    <p:sldLayoutId id="2147483684" r:id="rId7"/>
    <p:sldLayoutId id="2147483685" r:id="rId8"/>
    <p:sldLayoutId id="2147483686" r:id="rId9"/>
    <p:sldLayoutId id="2147483687" r:id="rId10"/>
    <p:sldLayoutId id="2147483688" r:id="rId11"/>
    <p:sldLayoutId id="2147483689" r:id="rId12"/>
    <p:sldLayoutId id="2147483690" r:id="rId13"/>
    <p:sldLayoutId id="2147483691" r:id="rId14"/>
    <p:sldLayoutId id="2147483692" r:id="rId15"/>
    <p:sldLayoutId id="2147483693" r:id="rId16"/>
  </p:sldLayoutIdLst>
  <p:hf hdr="0" ftr="0" dt="0"/>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36" name="Group 35"/>
          <p:cNvGrpSpPr/>
          <p:nvPr/>
        </p:nvGrpSpPr>
        <p:grpSpPr>
          <a:xfrm>
            <a:off x="1" y="228600"/>
            <a:ext cx="2641600" cy="6638628"/>
            <a:chOff x="2487613" y="285750"/>
            <a:chExt cx="2428875" cy="5654676"/>
          </a:xfrm>
        </p:grpSpPr>
        <p:sp>
          <p:nvSpPr>
            <p:cNvPr id="37"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38"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39"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40"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41"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42"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43"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44"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45"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46"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47"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48"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49" name="Group 48"/>
          <p:cNvGrpSpPr/>
          <p:nvPr/>
        </p:nvGrpSpPr>
        <p:grpSpPr>
          <a:xfrm>
            <a:off x="27228" y="285"/>
            <a:ext cx="2603029" cy="6852968"/>
            <a:chOff x="6627813" y="195717"/>
            <a:chExt cx="1952625" cy="5678034"/>
          </a:xfrm>
        </p:grpSpPr>
        <p:sp>
          <p:nvSpPr>
            <p:cNvPr id="50" name="Freeform 27"/>
            <p:cNvSpPr/>
            <p:nvPr/>
          </p:nvSpPr>
          <p:spPr bwMode="auto">
            <a:xfrm>
              <a:off x="6627813" y="195717"/>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51"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52"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53"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54"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55"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56"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57"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58"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59"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60"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61"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62" name="Rectangle 61"/>
          <p:cNvSpPr/>
          <p:nvPr/>
        </p:nvSpPr>
        <p:spPr>
          <a:xfrm>
            <a:off x="0" y="0"/>
            <a:ext cx="24384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3600" y="624110"/>
            <a:ext cx="8785600" cy="1280890"/>
          </a:xfrm>
          <a:prstGeom prst="rect">
            <a:avLst/>
          </a:prstGeom>
        </p:spPr>
        <p:txBody>
          <a:bodyPr vert="horz" lIns="91440" tIns="45720" rIns="91440" bIns="45720" rtlCol="0" anchor="t">
            <a:normAutofit/>
          </a:bodyPr>
          <a:lstStyle/>
          <a:p>
            <a:r>
              <a:rPr lang="el-GR" smtClean="0"/>
              <a:t>Στυλ κύριου τίτλου</a:t>
            </a:r>
            <a:endParaRPr lang="en-US" dirty="0"/>
          </a:p>
        </p:txBody>
      </p:sp>
      <p:sp>
        <p:nvSpPr>
          <p:cNvPr id="3" name="Text Placeholder 2"/>
          <p:cNvSpPr>
            <a:spLocks noGrp="1"/>
          </p:cNvSpPr>
          <p:nvPr>
            <p:ph type="body" idx="1"/>
          </p:nvPr>
        </p:nvSpPr>
        <p:spPr>
          <a:xfrm>
            <a:off x="2589888" y="2133600"/>
            <a:ext cx="8789313" cy="3886200"/>
          </a:xfrm>
          <a:prstGeom prst="rect">
            <a:avLst/>
          </a:prstGeom>
        </p:spPr>
        <p:txBody>
          <a:bodyPr vert="horz" lIns="91440" tIns="45720" rIns="91440" bIns="45720" rtlCol="0">
            <a:normAutofit/>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4" name="Date Placeholder 3"/>
          <p:cNvSpPr>
            <a:spLocks noGrp="1"/>
          </p:cNvSpPr>
          <p:nvPr>
            <p:ph type="dt" sz="half" idx="2"/>
          </p:nvPr>
        </p:nvSpPr>
        <p:spPr>
          <a:xfrm>
            <a:off x="10363200" y="6135090"/>
            <a:ext cx="1021840" cy="370171"/>
          </a:xfrm>
          <a:prstGeom prst="rect">
            <a:avLst/>
          </a:prstGeom>
        </p:spPr>
        <p:txBody>
          <a:bodyPr vert="horz" lIns="91440" tIns="45720" rIns="91440" bIns="45720" rtlCol="0" anchor="ctr"/>
          <a:lstStyle>
            <a:lvl1pPr algn="r">
              <a:defRPr sz="900">
                <a:solidFill>
                  <a:schemeClr val="tx1">
                    <a:tint val="75000"/>
                  </a:schemeClr>
                </a:solidFill>
              </a:defRPr>
            </a:lvl1pPr>
          </a:lstStyle>
          <a:p>
            <a:pPr eaLnBrk="0" fontAlgn="base" hangingPunct="0">
              <a:spcBef>
                <a:spcPct val="0"/>
              </a:spcBef>
              <a:spcAft>
                <a:spcPct val="0"/>
              </a:spcAft>
              <a:defRPr/>
            </a:pPr>
            <a:endParaRPr lang="el-GR">
              <a:solidFill>
                <a:prstClr val="black">
                  <a:tint val="75000"/>
                </a:prstClr>
              </a:solidFill>
              <a:latin typeface="Arial" panose="020B0604020202020204" pitchFamily="34" charset="0"/>
              <a:cs typeface="Arial" panose="020B0604020202020204" pitchFamily="34" charset="0"/>
            </a:endParaRPr>
          </a:p>
        </p:txBody>
      </p:sp>
      <p:sp>
        <p:nvSpPr>
          <p:cNvPr id="5" name="Footer Placeholder 4"/>
          <p:cNvSpPr>
            <a:spLocks noGrp="1"/>
          </p:cNvSpPr>
          <p:nvPr>
            <p:ph type="ftr" sz="quarter" idx="3"/>
          </p:nvPr>
        </p:nvSpPr>
        <p:spPr>
          <a:xfrm>
            <a:off x="2589887" y="6135810"/>
            <a:ext cx="7621984" cy="365125"/>
          </a:xfrm>
          <a:prstGeom prst="rect">
            <a:avLst/>
          </a:prstGeom>
        </p:spPr>
        <p:txBody>
          <a:bodyPr vert="horz" lIns="91440" tIns="45720" rIns="91440" bIns="45720" rtlCol="0" anchor="ctr"/>
          <a:lstStyle>
            <a:lvl1pPr algn="l">
              <a:defRPr sz="900">
                <a:solidFill>
                  <a:schemeClr val="tx1">
                    <a:tint val="75000"/>
                  </a:schemeClr>
                </a:solidFill>
              </a:defRPr>
            </a:lvl1pPr>
          </a:lstStyle>
          <a:p>
            <a:pPr eaLnBrk="0" fontAlgn="base" hangingPunct="0">
              <a:spcBef>
                <a:spcPct val="0"/>
              </a:spcBef>
              <a:spcAft>
                <a:spcPct val="0"/>
              </a:spcAft>
              <a:defRPr/>
            </a:pPr>
            <a:endParaRPr lang="el-GR">
              <a:solidFill>
                <a:prstClr val="black">
                  <a:tint val="75000"/>
                </a:prstClr>
              </a:solidFill>
              <a:latin typeface="Arial" panose="020B0604020202020204" pitchFamily="34" charset="0"/>
              <a:cs typeface="Arial" panose="020B0604020202020204" pitchFamily="34" charset="0"/>
            </a:endParaRPr>
          </a:p>
        </p:txBody>
      </p:sp>
      <p:sp>
        <p:nvSpPr>
          <p:cNvPr id="6" name="Slide Number Placeholder 5"/>
          <p:cNvSpPr>
            <a:spLocks noGrp="1"/>
          </p:cNvSpPr>
          <p:nvPr>
            <p:ph type="sldNum" sz="quarter" idx="4"/>
          </p:nvPr>
        </p:nvSpPr>
        <p:spPr bwMode="gray">
          <a:xfrm>
            <a:off x="681637" y="787784"/>
            <a:ext cx="779971" cy="365125"/>
          </a:xfrm>
          <a:prstGeom prst="rect">
            <a:avLst/>
          </a:prstGeom>
        </p:spPr>
        <p:txBody>
          <a:bodyPr vert="horz" lIns="91440" tIns="45720" rIns="91440" bIns="45720" rtlCol="0" anchor="ctr"/>
          <a:lstStyle>
            <a:lvl1pPr algn="r">
              <a:defRPr sz="2000">
                <a:solidFill>
                  <a:srgbClr val="FEFFFF"/>
                </a:solidFill>
              </a:defRPr>
            </a:lvl1pPr>
          </a:lstStyle>
          <a:p>
            <a:pPr eaLnBrk="0" fontAlgn="base" hangingPunct="0">
              <a:spcBef>
                <a:spcPct val="0"/>
              </a:spcBef>
              <a:spcAft>
                <a:spcPct val="0"/>
              </a:spcAft>
              <a:defRPr/>
            </a:pPr>
            <a:fld id="{E0D08E80-3A2E-4109-B8C3-A8C1861F6DE1}" type="slidenum">
              <a:rPr lang="el-GR" altLang="el-GR" smtClean="0">
                <a:latin typeface="Arial" panose="020B0604020202020204" pitchFamily="34" charset="0"/>
                <a:cs typeface="Arial" panose="020B0604020202020204" pitchFamily="34" charset="0"/>
              </a:rPr>
              <a:pPr eaLnBrk="0" fontAlgn="base" hangingPunct="0">
                <a:spcBef>
                  <a:spcPct val="0"/>
                </a:spcBef>
                <a:spcAft>
                  <a:spcPct val="0"/>
                </a:spcAft>
                <a:defRPr/>
              </a:pPr>
              <a:t>‹#›</a:t>
            </a:fld>
            <a:endParaRPr lang="el-GR" altLang="el-GR">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331332743"/>
      </p:ext>
    </p:extLst>
  </p:cSld>
  <p:clrMap bg1="lt1" tx1="dk1" bg2="lt2" tx2="dk2" accent1="accent1" accent2="accent2" accent3="accent3" accent4="accent4" accent5="accent5" accent6="accent6" hlink="hlink" folHlink="folHlink"/>
  <p:sldLayoutIdLst>
    <p:sldLayoutId id="2147483695" r:id="rId1"/>
    <p:sldLayoutId id="2147483696" r:id="rId2"/>
    <p:sldLayoutId id="2147483697" r:id="rId3"/>
    <p:sldLayoutId id="2147483698" r:id="rId4"/>
    <p:sldLayoutId id="2147483699" r:id="rId5"/>
    <p:sldLayoutId id="2147483700" r:id="rId6"/>
    <p:sldLayoutId id="2147483701" r:id="rId7"/>
    <p:sldLayoutId id="2147483702" r:id="rId8"/>
    <p:sldLayoutId id="2147483703" r:id="rId9"/>
    <p:sldLayoutId id="2147483704" r:id="rId10"/>
    <p:sldLayoutId id="2147483705" r:id="rId11"/>
    <p:sldLayoutId id="2147483706" r:id="rId12"/>
    <p:sldLayoutId id="2147483707" r:id="rId13"/>
    <p:sldLayoutId id="2147483708" r:id="rId14"/>
    <p:sldLayoutId id="2147483709" r:id="rId15"/>
    <p:sldLayoutId id="2147483710" r:id="rId16"/>
  </p:sldLayoutIdLst>
  <p:hf hdr="0" ftr="0" dt="0"/>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36" name="Group 35"/>
          <p:cNvGrpSpPr/>
          <p:nvPr/>
        </p:nvGrpSpPr>
        <p:grpSpPr>
          <a:xfrm>
            <a:off x="1" y="228600"/>
            <a:ext cx="2641600" cy="6638628"/>
            <a:chOff x="2487613" y="285750"/>
            <a:chExt cx="2428875" cy="5654676"/>
          </a:xfrm>
        </p:grpSpPr>
        <p:sp>
          <p:nvSpPr>
            <p:cNvPr id="37"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38"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39"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40"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41"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42"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43"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44"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45"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46"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47"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48"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49" name="Group 48"/>
          <p:cNvGrpSpPr/>
          <p:nvPr/>
        </p:nvGrpSpPr>
        <p:grpSpPr>
          <a:xfrm>
            <a:off x="27228" y="285"/>
            <a:ext cx="2603029" cy="6852968"/>
            <a:chOff x="6627813" y="195717"/>
            <a:chExt cx="1952625" cy="5678034"/>
          </a:xfrm>
        </p:grpSpPr>
        <p:sp>
          <p:nvSpPr>
            <p:cNvPr id="50" name="Freeform 27"/>
            <p:cNvSpPr/>
            <p:nvPr/>
          </p:nvSpPr>
          <p:spPr bwMode="auto">
            <a:xfrm>
              <a:off x="6627813" y="195717"/>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51"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52"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53"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54"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55"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56"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57"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58"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59"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60"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61"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62" name="Rectangle 61"/>
          <p:cNvSpPr/>
          <p:nvPr/>
        </p:nvSpPr>
        <p:spPr>
          <a:xfrm>
            <a:off x="0" y="0"/>
            <a:ext cx="24384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3600" y="624110"/>
            <a:ext cx="8785600" cy="1280890"/>
          </a:xfrm>
          <a:prstGeom prst="rect">
            <a:avLst/>
          </a:prstGeom>
        </p:spPr>
        <p:txBody>
          <a:bodyPr vert="horz" lIns="91440" tIns="45720" rIns="91440" bIns="45720" rtlCol="0" anchor="t">
            <a:normAutofit/>
          </a:bodyPr>
          <a:lstStyle/>
          <a:p>
            <a:r>
              <a:rPr lang="el-GR" smtClean="0"/>
              <a:t>Στυλ κύριου τίτλου</a:t>
            </a:r>
            <a:endParaRPr lang="en-US" dirty="0"/>
          </a:p>
        </p:txBody>
      </p:sp>
      <p:sp>
        <p:nvSpPr>
          <p:cNvPr id="3" name="Text Placeholder 2"/>
          <p:cNvSpPr>
            <a:spLocks noGrp="1"/>
          </p:cNvSpPr>
          <p:nvPr>
            <p:ph type="body" idx="1"/>
          </p:nvPr>
        </p:nvSpPr>
        <p:spPr>
          <a:xfrm>
            <a:off x="2589888" y="2133600"/>
            <a:ext cx="8789313" cy="3886200"/>
          </a:xfrm>
          <a:prstGeom prst="rect">
            <a:avLst/>
          </a:prstGeom>
        </p:spPr>
        <p:txBody>
          <a:bodyPr vert="horz" lIns="91440" tIns="45720" rIns="91440" bIns="45720" rtlCol="0">
            <a:normAutofit/>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4" name="Date Placeholder 3"/>
          <p:cNvSpPr>
            <a:spLocks noGrp="1"/>
          </p:cNvSpPr>
          <p:nvPr>
            <p:ph type="dt" sz="half" idx="2"/>
          </p:nvPr>
        </p:nvSpPr>
        <p:spPr>
          <a:xfrm>
            <a:off x="10363200" y="6135090"/>
            <a:ext cx="1021840" cy="370171"/>
          </a:xfrm>
          <a:prstGeom prst="rect">
            <a:avLst/>
          </a:prstGeom>
        </p:spPr>
        <p:txBody>
          <a:bodyPr vert="horz" lIns="91440" tIns="45720" rIns="91440" bIns="45720" rtlCol="0" anchor="ctr"/>
          <a:lstStyle>
            <a:lvl1pPr algn="r">
              <a:defRPr sz="900">
                <a:solidFill>
                  <a:schemeClr val="tx1">
                    <a:tint val="75000"/>
                  </a:schemeClr>
                </a:solidFill>
              </a:defRPr>
            </a:lvl1pPr>
          </a:lstStyle>
          <a:p>
            <a:pPr eaLnBrk="0" fontAlgn="base" hangingPunct="0">
              <a:spcBef>
                <a:spcPct val="0"/>
              </a:spcBef>
              <a:spcAft>
                <a:spcPct val="0"/>
              </a:spcAft>
              <a:defRPr/>
            </a:pPr>
            <a:endParaRPr lang="el-GR">
              <a:solidFill>
                <a:prstClr val="black">
                  <a:tint val="75000"/>
                </a:prstClr>
              </a:solidFill>
              <a:latin typeface="Arial" panose="020B0604020202020204" pitchFamily="34" charset="0"/>
              <a:cs typeface="Arial" panose="020B0604020202020204" pitchFamily="34" charset="0"/>
            </a:endParaRPr>
          </a:p>
        </p:txBody>
      </p:sp>
      <p:sp>
        <p:nvSpPr>
          <p:cNvPr id="5" name="Footer Placeholder 4"/>
          <p:cNvSpPr>
            <a:spLocks noGrp="1"/>
          </p:cNvSpPr>
          <p:nvPr>
            <p:ph type="ftr" sz="quarter" idx="3"/>
          </p:nvPr>
        </p:nvSpPr>
        <p:spPr>
          <a:xfrm>
            <a:off x="2589887" y="6135810"/>
            <a:ext cx="7621984" cy="365125"/>
          </a:xfrm>
          <a:prstGeom prst="rect">
            <a:avLst/>
          </a:prstGeom>
        </p:spPr>
        <p:txBody>
          <a:bodyPr vert="horz" lIns="91440" tIns="45720" rIns="91440" bIns="45720" rtlCol="0" anchor="ctr"/>
          <a:lstStyle>
            <a:lvl1pPr algn="l">
              <a:defRPr sz="900">
                <a:solidFill>
                  <a:schemeClr val="tx1">
                    <a:tint val="75000"/>
                  </a:schemeClr>
                </a:solidFill>
              </a:defRPr>
            </a:lvl1pPr>
          </a:lstStyle>
          <a:p>
            <a:pPr eaLnBrk="0" fontAlgn="base" hangingPunct="0">
              <a:spcBef>
                <a:spcPct val="0"/>
              </a:spcBef>
              <a:spcAft>
                <a:spcPct val="0"/>
              </a:spcAft>
              <a:defRPr/>
            </a:pPr>
            <a:endParaRPr lang="el-GR">
              <a:solidFill>
                <a:prstClr val="black">
                  <a:tint val="75000"/>
                </a:prstClr>
              </a:solidFill>
              <a:latin typeface="Arial" panose="020B0604020202020204" pitchFamily="34" charset="0"/>
              <a:cs typeface="Arial" panose="020B0604020202020204" pitchFamily="34" charset="0"/>
            </a:endParaRPr>
          </a:p>
        </p:txBody>
      </p:sp>
      <p:sp>
        <p:nvSpPr>
          <p:cNvPr id="6" name="Slide Number Placeholder 5"/>
          <p:cNvSpPr>
            <a:spLocks noGrp="1"/>
          </p:cNvSpPr>
          <p:nvPr>
            <p:ph type="sldNum" sz="quarter" idx="4"/>
          </p:nvPr>
        </p:nvSpPr>
        <p:spPr bwMode="gray">
          <a:xfrm>
            <a:off x="681637" y="787784"/>
            <a:ext cx="779971" cy="365125"/>
          </a:xfrm>
          <a:prstGeom prst="rect">
            <a:avLst/>
          </a:prstGeom>
        </p:spPr>
        <p:txBody>
          <a:bodyPr vert="horz" lIns="91440" tIns="45720" rIns="91440" bIns="45720" rtlCol="0" anchor="ctr"/>
          <a:lstStyle>
            <a:lvl1pPr algn="r">
              <a:defRPr sz="2000">
                <a:solidFill>
                  <a:srgbClr val="FEFFFF"/>
                </a:solidFill>
              </a:defRPr>
            </a:lvl1pPr>
          </a:lstStyle>
          <a:p>
            <a:pPr eaLnBrk="0" fontAlgn="base" hangingPunct="0">
              <a:spcBef>
                <a:spcPct val="0"/>
              </a:spcBef>
              <a:spcAft>
                <a:spcPct val="0"/>
              </a:spcAft>
              <a:defRPr/>
            </a:pPr>
            <a:fld id="{E0D08E80-3A2E-4109-B8C3-A8C1861F6DE1}" type="slidenum">
              <a:rPr lang="el-GR" altLang="el-GR" smtClean="0">
                <a:latin typeface="Arial" panose="020B0604020202020204" pitchFamily="34" charset="0"/>
                <a:cs typeface="Arial" panose="020B0604020202020204" pitchFamily="34" charset="0"/>
              </a:rPr>
              <a:pPr eaLnBrk="0" fontAlgn="base" hangingPunct="0">
                <a:spcBef>
                  <a:spcPct val="0"/>
                </a:spcBef>
                <a:spcAft>
                  <a:spcPct val="0"/>
                </a:spcAft>
                <a:defRPr/>
              </a:pPr>
              <a:t>‹#›</a:t>
            </a:fld>
            <a:endParaRPr lang="el-GR" altLang="el-GR">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255390514"/>
      </p:ext>
    </p:extLst>
  </p:cSld>
  <p:clrMap bg1="lt1" tx1="dk1" bg2="lt2" tx2="dk2" accent1="accent1" accent2="accent2" accent3="accent3" accent4="accent4" accent5="accent5" accent6="accent6" hlink="hlink" folHlink="folHlink"/>
  <p:sldLayoutIdLst>
    <p:sldLayoutId id="2147483712" r:id="rId1"/>
    <p:sldLayoutId id="2147483713" r:id="rId2"/>
    <p:sldLayoutId id="2147483714" r:id="rId3"/>
    <p:sldLayoutId id="2147483715" r:id="rId4"/>
    <p:sldLayoutId id="2147483716" r:id="rId5"/>
    <p:sldLayoutId id="2147483717" r:id="rId6"/>
    <p:sldLayoutId id="2147483718" r:id="rId7"/>
    <p:sldLayoutId id="2147483719" r:id="rId8"/>
    <p:sldLayoutId id="2147483720" r:id="rId9"/>
    <p:sldLayoutId id="2147483721" r:id="rId10"/>
    <p:sldLayoutId id="2147483722" r:id="rId11"/>
    <p:sldLayoutId id="2147483723" r:id="rId12"/>
    <p:sldLayoutId id="2147483724" r:id="rId13"/>
    <p:sldLayoutId id="2147483725" r:id="rId14"/>
    <p:sldLayoutId id="2147483726" r:id="rId15"/>
    <p:sldLayoutId id="2147483727" r:id="rId16"/>
  </p:sldLayoutIdLst>
  <p:hf hdr="0" ftr="0" dt="0"/>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36" name="Group 35"/>
          <p:cNvGrpSpPr/>
          <p:nvPr/>
        </p:nvGrpSpPr>
        <p:grpSpPr>
          <a:xfrm>
            <a:off x="1" y="228600"/>
            <a:ext cx="2641600" cy="6638628"/>
            <a:chOff x="2487613" y="285750"/>
            <a:chExt cx="2428875" cy="5654676"/>
          </a:xfrm>
        </p:grpSpPr>
        <p:sp>
          <p:nvSpPr>
            <p:cNvPr id="37"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38"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39"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40"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41"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42"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43"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44"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45"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46"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47"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48"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49" name="Group 48"/>
          <p:cNvGrpSpPr/>
          <p:nvPr/>
        </p:nvGrpSpPr>
        <p:grpSpPr>
          <a:xfrm>
            <a:off x="27228" y="285"/>
            <a:ext cx="2603029" cy="6852968"/>
            <a:chOff x="6627813" y="195717"/>
            <a:chExt cx="1952625" cy="5678034"/>
          </a:xfrm>
        </p:grpSpPr>
        <p:sp>
          <p:nvSpPr>
            <p:cNvPr id="50" name="Freeform 27"/>
            <p:cNvSpPr/>
            <p:nvPr/>
          </p:nvSpPr>
          <p:spPr bwMode="auto">
            <a:xfrm>
              <a:off x="6627813" y="195717"/>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51"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52"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53"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54"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55"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56"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57"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58"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59"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60"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61"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62" name="Rectangle 61"/>
          <p:cNvSpPr/>
          <p:nvPr/>
        </p:nvSpPr>
        <p:spPr>
          <a:xfrm>
            <a:off x="0" y="0"/>
            <a:ext cx="24384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3600" y="624110"/>
            <a:ext cx="8785600" cy="1280890"/>
          </a:xfrm>
          <a:prstGeom prst="rect">
            <a:avLst/>
          </a:prstGeom>
        </p:spPr>
        <p:txBody>
          <a:bodyPr vert="horz" lIns="91440" tIns="45720" rIns="91440" bIns="45720" rtlCol="0" anchor="t">
            <a:normAutofit/>
          </a:bodyPr>
          <a:lstStyle/>
          <a:p>
            <a:r>
              <a:rPr lang="el-GR" smtClean="0"/>
              <a:t>Στυλ κύριου τίτλου</a:t>
            </a:r>
            <a:endParaRPr lang="en-US" dirty="0"/>
          </a:p>
        </p:txBody>
      </p:sp>
      <p:sp>
        <p:nvSpPr>
          <p:cNvPr id="3" name="Text Placeholder 2"/>
          <p:cNvSpPr>
            <a:spLocks noGrp="1"/>
          </p:cNvSpPr>
          <p:nvPr>
            <p:ph type="body" idx="1"/>
          </p:nvPr>
        </p:nvSpPr>
        <p:spPr>
          <a:xfrm>
            <a:off x="2589888" y="2133600"/>
            <a:ext cx="8789313" cy="3886200"/>
          </a:xfrm>
          <a:prstGeom prst="rect">
            <a:avLst/>
          </a:prstGeom>
        </p:spPr>
        <p:txBody>
          <a:bodyPr vert="horz" lIns="91440" tIns="45720" rIns="91440" bIns="45720" rtlCol="0">
            <a:normAutofit/>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4" name="Date Placeholder 3"/>
          <p:cNvSpPr>
            <a:spLocks noGrp="1"/>
          </p:cNvSpPr>
          <p:nvPr>
            <p:ph type="dt" sz="half" idx="2"/>
          </p:nvPr>
        </p:nvSpPr>
        <p:spPr>
          <a:xfrm>
            <a:off x="10363200" y="6135090"/>
            <a:ext cx="1021840" cy="370171"/>
          </a:xfrm>
          <a:prstGeom prst="rect">
            <a:avLst/>
          </a:prstGeom>
        </p:spPr>
        <p:txBody>
          <a:bodyPr vert="horz" lIns="91440" tIns="45720" rIns="91440" bIns="45720" rtlCol="0" anchor="ctr"/>
          <a:lstStyle>
            <a:lvl1pPr algn="r">
              <a:defRPr sz="900">
                <a:solidFill>
                  <a:schemeClr val="tx1">
                    <a:tint val="75000"/>
                  </a:schemeClr>
                </a:solidFill>
              </a:defRPr>
            </a:lvl1pPr>
          </a:lstStyle>
          <a:p>
            <a:pPr eaLnBrk="0" fontAlgn="base" hangingPunct="0">
              <a:spcBef>
                <a:spcPct val="0"/>
              </a:spcBef>
              <a:spcAft>
                <a:spcPct val="0"/>
              </a:spcAft>
              <a:defRPr/>
            </a:pPr>
            <a:endParaRPr lang="el-GR">
              <a:solidFill>
                <a:prstClr val="black">
                  <a:tint val="75000"/>
                </a:prstClr>
              </a:solidFill>
              <a:latin typeface="Arial" panose="020B0604020202020204" pitchFamily="34" charset="0"/>
              <a:cs typeface="Arial" panose="020B0604020202020204" pitchFamily="34" charset="0"/>
            </a:endParaRPr>
          </a:p>
        </p:txBody>
      </p:sp>
      <p:sp>
        <p:nvSpPr>
          <p:cNvPr id="5" name="Footer Placeholder 4"/>
          <p:cNvSpPr>
            <a:spLocks noGrp="1"/>
          </p:cNvSpPr>
          <p:nvPr>
            <p:ph type="ftr" sz="quarter" idx="3"/>
          </p:nvPr>
        </p:nvSpPr>
        <p:spPr>
          <a:xfrm>
            <a:off x="2589887" y="6135810"/>
            <a:ext cx="7621984" cy="365125"/>
          </a:xfrm>
          <a:prstGeom prst="rect">
            <a:avLst/>
          </a:prstGeom>
        </p:spPr>
        <p:txBody>
          <a:bodyPr vert="horz" lIns="91440" tIns="45720" rIns="91440" bIns="45720" rtlCol="0" anchor="ctr"/>
          <a:lstStyle>
            <a:lvl1pPr algn="l">
              <a:defRPr sz="900">
                <a:solidFill>
                  <a:schemeClr val="tx1">
                    <a:tint val="75000"/>
                  </a:schemeClr>
                </a:solidFill>
              </a:defRPr>
            </a:lvl1pPr>
          </a:lstStyle>
          <a:p>
            <a:pPr eaLnBrk="0" fontAlgn="base" hangingPunct="0">
              <a:spcBef>
                <a:spcPct val="0"/>
              </a:spcBef>
              <a:spcAft>
                <a:spcPct val="0"/>
              </a:spcAft>
              <a:defRPr/>
            </a:pPr>
            <a:endParaRPr lang="el-GR">
              <a:solidFill>
                <a:prstClr val="black">
                  <a:tint val="75000"/>
                </a:prstClr>
              </a:solidFill>
              <a:latin typeface="Arial" panose="020B0604020202020204" pitchFamily="34" charset="0"/>
              <a:cs typeface="Arial" panose="020B0604020202020204" pitchFamily="34" charset="0"/>
            </a:endParaRPr>
          </a:p>
        </p:txBody>
      </p:sp>
      <p:sp>
        <p:nvSpPr>
          <p:cNvPr id="6" name="Slide Number Placeholder 5"/>
          <p:cNvSpPr>
            <a:spLocks noGrp="1"/>
          </p:cNvSpPr>
          <p:nvPr>
            <p:ph type="sldNum" sz="quarter" idx="4"/>
          </p:nvPr>
        </p:nvSpPr>
        <p:spPr bwMode="gray">
          <a:xfrm>
            <a:off x="681637" y="787784"/>
            <a:ext cx="779971" cy="365125"/>
          </a:xfrm>
          <a:prstGeom prst="rect">
            <a:avLst/>
          </a:prstGeom>
        </p:spPr>
        <p:txBody>
          <a:bodyPr vert="horz" lIns="91440" tIns="45720" rIns="91440" bIns="45720" rtlCol="0" anchor="ctr"/>
          <a:lstStyle>
            <a:lvl1pPr algn="r">
              <a:defRPr sz="2000">
                <a:solidFill>
                  <a:srgbClr val="FEFFFF"/>
                </a:solidFill>
              </a:defRPr>
            </a:lvl1pPr>
          </a:lstStyle>
          <a:p>
            <a:pPr eaLnBrk="0" fontAlgn="base" hangingPunct="0">
              <a:spcBef>
                <a:spcPct val="0"/>
              </a:spcBef>
              <a:spcAft>
                <a:spcPct val="0"/>
              </a:spcAft>
              <a:defRPr/>
            </a:pPr>
            <a:fld id="{E0D08E80-3A2E-4109-B8C3-A8C1861F6DE1}" type="slidenum">
              <a:rPr lang="el-GR" altLang="el-GR" smtClean="0">
                <a:latin typeface="Arial" panose="020B0604020202020204" pitchFamily="34" charset="0"/>
                <a:cs typeface="Arial" panose="020B0604020202020204" pitchFamily="34" charset="0"/>
              </a:rPr>
              <a:pPr eaLnBrk="0" fontAlgn="base" hangingPunct="0">
                <a:spcBef>
                  <a:spcPct val="0"/>
                </a:spcBef>
                <a:spcAft>
                  <a:spcPct val="0"/>
                </a:spcAft>
                <a:defRPr/>
              </a:pPr>
              <a:t>‹#›</a:t>
            </a:fld>
            <a:endParaRPr lang="el-GR" altLang="el-GR">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700801198"/>
      </p:ext>
    </p:extLst>
  </p:cSld>
  <p:clrMap bg1="lt1" tx1="dk1" bg2="lt2" tx2="dk2" accent1="accent1" accent2="accent2" accent3="accent3" accent4="accent4" accent5="accent5" accent6="accent6" hlink="hlink" folHlink="folHlink"/>
  <p:sldLayoutIdLst>
    <p:sldLayoutId id="2147483729" r:id="rId1"/>
    <p:sldLayoutId id="2147483730" r:id="rId2"/>
    <p:sldLayoutId id="2147483731" r:id="rId3"/>
    <p:sldLayoutId id="2147483732" r:id="rId4"/>
    <p:sldLayoutId id="2147483733" r:id="rId5"/>
    <p:sldLayoutId id="2147483734" r:id="rId6"/>
    <p:sldLayoutId id="2147483735" r:id="rId7"/>
    <p:sldLayoutId id="2147483736" r:id="rId8"/>
    <p:sldLayoutId id="2147483737" r:id="rId9"/>
    <p:sldLayoutId id="2147483738" r:id="rId10"/>
    <p:sldLayoutId id="2147483739" r:id="rId11"/>
    <p:sldLayoutId id="2147483740" r:id="rId12"/>
    <p:sldLayoutId id="2147483741" r:id="rId13"/>
    <p:sldLayoutId id="2147483742" r:id="rId14"/>
    <p:sldLayoutId id="2147483743" r:id="rId15"/>
    <p:sldLayoutId id="2147483744" r:id="rId16"/>
  </p:sldLayoutIdLst>
  <p:hf hdr="0" ftr="0" dt="0"/>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0.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jpeg"/><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Υπότιτλος 2"/>
          <p:cNvSpPr txBox="1">
            <a:spLocks noGrp="1"/>
          </p:cNvSpPr>
          <p:nvPr>
            <p:ph type="subTitle" idx="1"/>
          </p:nvPr>
        </p:nvSpPr>
        <p:spPr>
          <a:xfrm>
            <a:off x="758825" y="2407920"/>
            <a:ext cx="5693410" cy="1491615"/>
          </a:xfrm>
        </p:spPr>
        <p:txBody>
          <a:bodyPr>
            <a:normAutofit/>
          </a:bodyPr>
          <a:lstStyle/>
          <a:p>
            <a:pPr algn="just" fontAlgn="auto">
              <a:spcBef>
                <a:spcPts val="0"/>
              </a:spcBef>
            </a:pPr>
            <a:r>
              <a:rPr lang="el-GR" sz="2000" b="1" dirty="0" smtClean="0">
                <a:solidFill>
                  <a:schemeClr val="tx1"/>
                </a:solidFill>
              </a:rPr>
              <a:t>ΒΙΩΣΙΜΗ ΠΕΡΙΦΕΡΕΙΑΚΗ ΚΑΙ ΤΟΠΙΚΗ </a:t>
            </a:r>
            <a:r>
              <a:rPr lang="el-GR" sz="2000" b="1" dirty="0">
                <a:solidFill>
                  <a:schemeClr val="tx1"/>
                </a:solidFill>
              </a:rPr>
              <a:t>ΑΝΑΠΤΥΞΗ</a:t>
            </a:r>
          </a:p>
          <a:p>
            <a:pPr algn="just" fontAlgn="auto">
              <a:spcBef>
                <a:spcPts val="0"/>
              </a:spcBef>
            </a:pPr>
            <a:endParaRPr lang="el-GR" sz="2000" b="1" dirty="0">
              <a:solidFill>
                <a:schemeClr val="tx1"/>
              </a:solidFill>
            </a:endParaRPr>
          </a:p>
        </p:txBody>
      </p:sp>
      <p:sp>
        <p:nvSpPr>
          <p:cNvPr id="7" name="Θέση αριθμού διαφάνειας 6"/>
          <p:cNvSpPr>
            <a:spLocks noGrp="1"/>
          </p:cNvSpPr>
          <p:nvPr>
            <p:ph type="sldNum" sz="quarter" idx="12"/>
          </p:nvPr>
        </p:nvSpPr>
        <p:spPr/>
        <p:txBody>
          <a:bodyPr/>
          <a:lstStyle/>
          <a:p>
            <a:fld id="{F81774AD-243F-41B6-B971-0828D4F11C02}" type="slidenum">
              <a:rPr lang="en-US" smtClean="0"/>
              <a:pPr/>
              <a:t>1</a:t>
            </a:fld>
            <a:endParaRPr lang="en-US"/>
          </a:p>
        </p:txBody>
      </p:sp>
      <p:pic>
        <p:nvPicPr>
          <p:cNvPr id="4" name="Εικόνα 3"/>
          <p:cNvPicPr>
            <a:picLocks noChangeAspect="1"/>
          </p:cNvPicPr>
          <p:nvPr/>
        </p:nvPicPr>
        <p:blipFill rotWithShape="1">
          <a:blip r:embed="rId2">
            <a:extLst>
              <a:ext uri="{28A0092B-C50C-407E-A947-70E740481C1C}">
                <a14:useLocalDpi xmlns:a14="http://schemas.microsoft.com/office/drawing/2010/main" val="0"/>
              </a:ext>
            </a:extLst>
          </a:blip>
          <a:srcRect b="10360"/>
          <a:stretch>
            <a:fillRect/>
          </a:stretch>
        </p:blipFill>
        <p:spPr>
          <a:xfrm>
            <a:off x="6335395" y="1844675"/>
            <a:ext cx="5461000" cy="3158490"/>
          </a:xfrm>
          <a:prstGeom prst="rect">
            <a:avLst/>
          </a:prstGeom>
          <a:noFill/>
          <a:ln cap="flat">
            <a:noFill/>
          </a:ln>
        </p:spPr>
      </p:pic>
      <p:sp>
        <p:nvSpPr>
          <p:cNvPr id="103" name="Google Shape;103;p15"/>
          <p:cNvSpPr txBox="1">
            <a:spLocks noGrp="1"/>
          </p:cNvSpPr>
          <p:nvPr/>
        </p:nvSpPr>
        <p:spPr>
          <a:xfrm>
            <a:off x="2986405" y="5427980"/>
            <a:ext cx="5937885" cy="1276985"/>
          </a:xfrm>
          <a:prstGeom prst="rect">
            <a:avLst/>
          </a:prstGeom>
        </p:spPr>
        <p:txBody>
          <a:bodyPr vert="horz" lIns="91425" tIns="45700" rIns="91425" bIns="45700" rtlCol="0" anchor="b" anchorCtr="0">
            <a:normAutofit/>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spcBef>
                <a:spcPts val="0"/>
              </a:spcBef>
              <a:buClr>
                <a:srgbClr val="A0C9F8"/>
              </a:buClr>
              <a:buSzPts val="1600"/>
            </a:pPr>
            <a:endParaRPr lang="el-GR" sz="1400" dirty="0">
              <a:solidFill>
                <a:srgbClr val="00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57196862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p:nvPr/>
        </p:nvSpPr>
        <p:spPr>
          <a:xfrm>
            <a:off x="2590800" y="457200"/>
            <a:ext cx="7010400" cy="685800"/>
          </a:xfrm>
          <a:prstGeom prst="rect">
            <a:avLst/>
          </a:prstGeom>
          <a:solidFill>
            <a:schemeClr val="bg2">
              <a:lumMod val="90000"/>
            </a:schemeClr>
          </a:solidFill>
          <a:ln w="9525" cap="flat" cmpd="sng">
            <a:solidFill>
              <a:schemeClr val="tx1"/>
            </a:solidFill>
            <a:prstDash val="solid"/>
            <a:miter/>
            <a:headEnd type="none" w="med" len="med"/>
            <a:tailEnd type="none" w="med" len="med"/>
          </a:ln>
        </p:spPr>
        <p:txBody>
          <a:bodyPr wrap="none" anchor="ctr"/>
          <a:lstStyle/>
          <a:p>
            <a:pPr defTabSz="457200"/>
            <a:endParaRPr lang="el-GR" altLang="x-none" dirty="0">
              <a:solidFill>
                <a:prstClr val="black"/>
              </a:solidFill>
              <a:latin typeface="Times New Roman" panose="02020603050405020304" pitchFamily="18" charset="0"/>
            </a:endParaRPr>
          </a:p>
        </p:txBody>
      </p:sp>
      <p:sp>
        <p:nvSpPr>
          <p:cNvPr id="152579" name="Rectangle 3"/>
          <p:cNvSpPr>
            <a:spLocks noGrp="1"/>
          </p:cNvSpPr>
          <p:nvPr>
            <p:ph idx="1"/>
          </p:nvPr>
        </p:nvSpPr>
        <p:spPr>
          <a:xfrm>
            <a:off x="2493010" y="297180"/>
            <a:ext cx="7184390" cy="6260465"/>
          </a:xfrm>
        </p:spPr>
        <p:txBody>
          <a:bodyPr vert="horz" wrap="square" lIns="91440" tIns="45720" rIns="91440" bIns="45720" anchor="t">
            <a:normAutofit/>
          </a:bodyPr>
          <a:lstStyle/>
          <a:p>
            <a:pPr eaLnBrk="1" hangingPunct="1">
              <a:buNone/>
            </a:pPr>
            <a:endParaRPr lang="el-GR" altLang="x-none" sz="2000" b="1" dirty="0">
              <a:solidFill>
                <a:srgbClr val="000000"/>
              </a:solidFill>
              <a:effectLst/>
              <a:latin typeface="Arial" panose="020B0604020202020204" pitchFamily="34" charset="0"/>
            </a:endParaRPr>
          </a:p>
          <a:p>
            <a:pPr eaLnBrk="1" hangingPunct="1">
              <a:buNone/>
            </a:pPr>
            <a:r>
              <a:rPr lang="el-GR" altLang="x-none" sz="1600" b="1" dirty="0">
                <a:solidFill>
                  <a:srgbClr val="000000"/>
                </a:solidFill>
                <a:effectLst/>
                <a:latin typeface="Arial" panose="020B0604020202020204" pitchFamily="34" charset="0"/>
              </a:rPr>
              <a:t>      ΠΟΛΙΤΙΚΕΣ ΓΙΑ ΤΗ ΒΙΩΣΙΜΗ ΑΝΑΠΤΥΞΗ ΤΩΝ ΠΕΡΙΦΕΡΕΙΩΝ</a:t>
            </a:r>
            <a:endParaRPr lang="el-GR" altLang="x-none" sz="1600" dirty="0">
              <a:solidFill>
                <a:srgbClr val="000000"/>
              </a:solidFill>
              <a:effectLst/>
              <a:latin typeface="Arial" panose="020B0604020202020204" pitchFamily="34" charset="0"/>
            </a:endParaRPr>
          </a:p>
          <a:p>
            <a:pPr eaLnBrk="1" hangingPunct="1">
              <a:buNone/>
            </a:pPr>
            <a:endParaRPr lang="el-GR" altLang="x-none" sz="2000" dirty="0">
              <a:solidFill>
                <a:srgbClr val="000000"/>
              </a:solidFill>
              <a:effectLst/>
              <a:latin typeface="Arial" panose="020B0604020202020204" pitchFamily="34" charset="0"/>
            </a:endParaRPr>
          </a:p>
          <a:p>
            <a:pPr eaLnBrk="1" hangingPunct="1">
              <a:buNone/>
            </a:pPr>
            <a:endParaRPr lang="el-GR" altLang="x-none" sz="2000" dirty="0">
              <a:solidFill>
                <a:srgbClr val="000000"/>
              </a:solidFill>
              <a:effectLst/>
              <a:latin typeface="Arial" panose="020B0604020202020204" pitchFamily="34" charset="0"/>
            </a:endParaRPr>
          </a:p>
          <a:p>
            <a:pPr eaLnBrk="1" hangingPunct="1">
              <a:buNone/>
            </a:pPr>
            <a:r>
              <a:rPr lang="el-GR" altLang="x-none" sz="2000" dirty="0">
                <a:solidFill>
                  <a:srgbClr val="000000"/>
                </a:solidFill>
                <a:effectLst/>
                <a:latin typeface="Arial" panose="020B0604020202020204" pitchFamily="34" charset="0"/>
              </a:rPr>
              <a:t>         άρση των </a:t>
            </a:r>
            <a:r>
              <a:rPr lang="el-GR" altLang="x-none" sz="2000" b="1" dirty="0">
                <a:solidFill>
                  <a:srgbClr val="000000"/>
                </a:solidFill>
                <a:effectLst/>
                <a:latin typeface="Arial" panose="020B0604020202020204" pitchFamily="34" charset="0"/>
              </a:rPr>
              <a:t>χασματικών ανισοτήτων</a:t>
            </a:r>
            <a:r>
              <a:rPr lang="el-GR" altLang="x-none" sz="2000" dirty="0">
                <a:solidFill>
                  <a:srgbClr val="000000"/>
                </a:solidFill>
                <a:effectLst/>
                <a:latin typeface="Arial" panose="020B0604020202020204" pitchFamily="34" charset="0"/>
              </a:rPr>
              <a:t> μεταξύ περιοχών </a:t>
            </a:r>
          </a:p>
          <a:p>
            <a:pPr eaLnBrk="1" hangingPunct="1">
              <a:buNone/>
            </a:pPr>
            <a:r>
              <a:rPr lang="el-GR" altLang="x-none" sz="2000" dirty="0">
                <a:solidFill>
                  <a:srgbClr val="000000"/>
                </a:solidFill>
                <a:effectLst/>
                <a:latin typeface="Arial" panose="020B0604020202020204" pitchFamily="34" charset="0"/>
              </a:rPr>
              <a:t>         </a:t>
            </a:r>
            <a:r>
              <a:rPr lang="el-GR" altLang="x-none" sz="2000" b="1" dirty="0">
                <a:solidFill>
                  <a:srgbClr val="000000"/>
                </a:solidFill>
                <a:effectLst/>
                <a:latin typeface="Arial" panose="020B0604020202020204" pitchFamily="34" charset="0"/>
              </a:rPr>
              <a:t>κοινωνικοοικονομική σύγκλιση</a:t>
            </a:r>
            <a:r>
              <a:rPr lang="el-GR" altLang="x-none" sz="2000" dirty="0">
                <a:solidFill>
                  <a:srgbClr val="000000"/>
                </a:solidFill>
                <a:effectLst/>
                <a:latin typeface="Arial" panose="020B0604020202020204" pitchFamily="34" charset="0"/>
              </a:rPr>
              <a:t> </a:t>
            </a:r>
          </a:p>
          <a:p>
            <a:pPr eaLnBrk="1" hangingPunct="1">
              <a:buNone/>
            </a:pPr>
            <a:r>
              <a:rPr lang="el-GR" altLang="x-none" sz="2000" dirty="0">
                <a:solidFill>
                  <a:srgbClr val="000000"/>
                </a:solidFill>
                <a:effectLst/>
                <a:latin typeface="Arial" panose="020B0604020202020204" pitchFamily="34" charset="0"/>
              </a:rPr>
              <a:t>         συνολική </a:t>
            </a:r>
            <a:r>
              <a:rPr lang="el-GR" altLang="x-none" sz="2000" b="1" dirty="0">
                <a:solidFill>
                  <a:srgbClr val="000000"/>
                </a:solidFill>
                <a:effectLst/>
                <a:latin typeface="Arial" panose="020B0604020202020204" pitchFamily="34" charset="0"/>
              </a:rPr>
              <a:t>αναπτυξιακή στρατηγική</a:t>
            </a:r>
          </a:p>
          <a:p>
            <a:pPr eaLnBrk="1" hangingPunct="1">
              <a:buNone/>
            </a:pPr>
            <a:r>
              <a:rPr lang="el-GR" altLang="x-none" sz="2000" dirty="0">
                <a:solidFill>
                  <a:srgbClr val="000000"/>
                </a:solidFill>
                <a:effectLst/>
                <a:latin typeface="Arial" panose="020B0604020202020204" pitchFamily="34" charset="0"/>
              </a:rPr>
              <a:t>         ενίσχυση των οικονομικών και κοινωνικών </a:t>
            </a:r>
            <a:r>
              <a:rPr lang="el-GR" altLang="x-none" sz="2000" b="1" dirty="0">
                <a:solidFill>
                  <a:srgbClr val="000000"/>
                </a:solidFill>
                <a:effectLst/>
                <a:latin typeface="Arial" panose="020B0604020202020204" pitchFamily="34" charset="0"/>
              </a:rPr>
              <a:t>υποδομών </a:t>
            </a:r>
          </a:p>
          <a:p>
            <a:pPr eaLnBrk="1" hangingPunct="1">
              <a:buNone/>
            </a:pPr>
            <a:r>
              <a:rPr lang="el-GR" altLang="x-none" sz="2000" dirty="0">
                <a:solidFill>
                  <a:srgbClr val="000000"/>
                </a:solidFill>
                <a:effectLst/>
                <a:latin typeface="Arial" panose="020B0604020202020204" pitchFamily="34" charset="0"/>
              </a:rPr>
              <a:t>         καλή </a:t>
            </a:r>
            <a:r>
              <a:rPr lang="el-GR" altLang="x-none" sz="2000" b="1" dirty="0">
                <a:solidFill>
                  <a:srgbClr val="000000"/>
                </a:solidFill>
                <a:effectLst/>
                <a:latin typeface="Arial" panose="020B0604020202020204" pitchFamily="34" charset="0"/>
              </a:rPr>
              <a:t>σύνδεση αστικών και αγροτικών περιοχών</a:t>
            </a:r>
          </a:p>
          <a:p>
            <a:pPr eaLnBrk="1" hangingPunct="1">
              <a:buNone/>
            </a:pPr>
            <a:r>
              <a:rPr lang="el-GR" altLang="x-none" sz="2000" dirty="0">
                <a:solidFill>
                  <a:srgbClr val="000000"/>
                </a:solidFill>
                <a:effectLst/>
                <a:latin typeface="Arial" panose="020B0604020202020204" pitchFamily="34" charset="0"/>
              </a:rPr>
              <a:t>         βελτίωση </a:t>
            </a:r>
            <a:r>
              <a:rPr lang="el-GR" altLang="x-none" sz="2000" b="1" dirty="0">
                <a:solidFill>
                  <a:srgbClr val="000000"/>
                </a:solidFill>
                <a:effectLst/>
                <a:latin typeface="Arial" panose="020B0604020202020204" pitchFamily="34" charset="0"/>
              </a:rPr>
              <a:t>ανταγωνιστικότητας των επιχειρήσεων</a:t>
            </a:r>
          </a:p>
          <a:p>
            <a:pPr eaLnBrk="1" hangingPunct="1">
              <a:buNone/>
            </a:pPr>
            <a:r>
              <a:rPr lang="el-GR" altLang="x-none" sz="2000" dirty="0">
                <a:solidFill>
                  <a:srgbClr val="000000"/>
                </a:solidFill>
                <a:effectLst/>
                <a:latin typeface="Arial" panose="020B0604020202020204" pitchFamily="34" charset="0"/>
              </a:rPr>
              <a:t>         βελτίωση του </a:t>
            </a:r>
            <a:r>
              <a:rPr lang="el-GR" altLang="x-none" sz="2000" b="1" dirty="0">
                <a:solidFill>
                  <a:srgbClr val="000000"/>
                </a:solidFill>
                <a:effectLst/>
                <a:latin typeface="Arial" panose="020B0604020202020204" pitchFamily="34" charset="0"/>
              </a:rPr>
              <a:t>περιβάλλοντος</a:t>
            </a:r>
          </a:p>
          <a:p>
            <a:pPr eaLnBrk="1" hangingPunct="1">
              <a:buNone/>
            </a:pPr>
            <a:r>
              <a:rPr lang="el-GR" altLang="x-none" sz="2000" dirty="0">
                <a:solidFill>
                  <a:srgbClr val="000000"/>
                </a:solidFill>
                <a:effectLst/>
                <a:latin typeface="Arial" panose="020B0604020202020204" pitchFamily="34" charset="0"/>
              </a:rPr>
              <a:t>         αξιοποίηση και ανάπτυξη των </a:t>
            </a:r>
            <a:r>
              <a:rPr lang="el-GR" altLang="x-none" sz="2000" b="1" dirty="0">
                <a:solidFill>
                  <a:srgbClr val="000000"/>
                </a:solidFill>
                <a:effectLst/>
                <a:latin typeface="Arial" panose="020B0604020202020204" pitchFamily="34" charset="0"/>
              </a:rPr>
              <a:t>ανθρώπινων πόρων</a:t>
            </a:r>
          </a:p>
          <a:p>
            <a:pPr eaLnBrk="1" hangingPunct="1">
              <a:buNone/>
            </a:pPr>
            <a:r>
              <a:rPr lang="el-GR" altLang="x-none" sz="2000" dirty="0">
                <a:solidFill>
                  <a:srgbClr val="000000"/>
                </a:solidFill>
                <a:effectLst/>
                <a:latin typeface="Arial" panose="020B0604020202020204" pitchFamily="34" charset="0"/>
              </a:rPr>
              <a:t>         ορθολογική ανάπτυξη του </a:t>
            </a:r>
            <a:r>
              <a:rPr lang="el-GR" altLang="x-none" sz="2000" b="1" dirty="0">
                <a:solidFill>
                  <a:srgbClr val="000000"/>
                </a:solidFill>
                <a:effectLst/>
                <a:latin typeface="Arial" panose="020B0604020202020204" pitchFamily="34" charset="0"/>
              </a:rPr>
              <a:t>τουρισμού</a:t>
            </a:r>
          </a:p>
          <a:p>
            <a:pPr eaLnBrk="1" hangingPunct="1">
              <a:buNone/>
            </a:pPr>
            <a:r>
              <a:rPr lang="el-GR" altLang="x-none" sz="2000" dirty="0">
                <a:solidFill>
                  <a:srgbClr val="000000"/>
                </a:solidFill>
                <a:effectLst/>
                <a:latin typeface="Arial" panose="020B0604020202020204" pitchFamily="34" charset="0"/>
              </a:rPr>
              <a:t>         τη βελτίωση της </a:t>
            </a:r>
            <a:r>
              <a:rPr lang="el-GR" altLang="x-none" sz="2000" b="1" dirty="0">
                <a:solidFill>
                  <a:srgbClr val="000000"/>
                </a:solidFill>
                <a:effectLst/>
                <a:latin typeface="Arial" panose="020B0604020202020204" pitchFamily="34" charset="0"/>
              </a:rPr>
              <a:t>ποιότητας ζωής</a:t>
            </a:r>
            <a:endParaRPr lang="el-GR" altLang="x-none" sz="2400" b="1" dirty="0">
              <a:solidFill>
                <a:schemeClr val="bg2"/>
              </a:solidFill>
              <a:effectLst/>
              <a:latin typeface="Arial" panose="020B0604020202020204" pitchFamily="34" charset="0"/>
            </a:endParaRPr>
          </a:p>
        </p:txBody>
      </p:sp>
      <p:sp>
        <p:nvSpPr>
          <p:cNvPr id="4" name="Slide Number Placeholder 3"/>
          <p:cNvSpPr>
            <a:spLocks noGrp="1"/>
          </p:cNvSpPr>
          <p:nvPr>
            <p:ph type="sldNum" sz="quarter" idx="12"/>
          </p:nvPr>
        </p:nvSpPr>
        <p:spPr/>
        <p:txBody>
          <a:bodyPr/>
          <a:lstStyle/>
          <a:p>
            <a:fld id="{8588EB28-4A2B-46F8-9518-E8470FDCEE5B}" type="slidenum">
              <a:rPr lang="en-US" smtClean="0"/>
              <a:pPr/>
              <a:t>10</a:t>
            </a:fld>
            <a:endParaRPr lang="en-US"/>
          </a:p>
        </p:txBody>
      </p:sp>
      <p:sp>
        <p:nvSpPr>
          <p:cNvPr id="6148" name="Line 4"/>
          <p:cNvSpPr/>
          <p:nvPr/>
        </p:nvSpPr>
        <p:spPr>
          <a:xfrm>
            <a:off x="5943600" y="1143000"/>
            <a:ext cx="635" cy="593090"/>
          </a:xfrm>
          <a:prstGeom prst="line">
            <a:avLst/>
          </a:prstGeom>
          <a:ln w="76200" cap="flat" cmpd="sng">
            <a:solidFill>
              <a:schemeClr val="bg2"/>
            </a:solidFill>
            <a:prstDash val="solid"/>
            <a:headEnd type="none" w="med" len="med"/>
            <a:tailEnd type="triangle" w="med" len="med"/>
          </a:ln>
        </p:spPr>
      </p:sp>
      <p:sp>
        <p:nvSpPr>
          <p:cNvPr id="6149" name="Line 5"/>
          <p:cNvSpPr/>
          <p:nvPr/>
        </p:nvSpPr>
        <p:spPr>
          <a:xfrm>
            <a:off x="2590800" y="1905000"/>
            <a:ext cx="457200" cy="0"/>
          </a:xfrm>
          <a:prstGeom prst="line">
            <a:avLst/>
          </a:prstGeom>
          <a:ln w="28575" cap="flat" cmpd="sng">
            <a:solidFill>
              <a:schemeClr val="bg2"/>
            </a:solidFill>
            <a:prstDash val="solid"/>
            <a:headEnd type="none" w="med" len="med"/>
            <a:tailEnd type="triangle" w="med" len="med"/>
          </a:ln>
        </p:spPr>
      </p:sp>
      <p:sp>
        <p:nvSpPr>
          <p:cNvPr id="6150" name="Line 6"/>
          <p:cNvSpPr/>
          <p:nvPr/>
        </p:nvSpPr>
        <p:spPr>
          <a:xfrm>
            <a:off x="2566353" y="2205038"/>
            <a:ext cx="457200" cy="0"/>
          </a:xfrm>
          <a:prstGeom prst="line">
            <a:avLst/>
          </a:prstGeom>
          <a:ln w="28575" cap="flat" cmpd="sng">
            <a:solidFill>
              <a:schemeClr val="bg2"/>
            </a:solidFill>
            <a:prstDash val="solid"/>
            <a:headEnd type="none" w="med" len="med"/>
            <a:tailEnd type="triangle" w="med" len="med"/>
          </a:ln>
        </p:spPr>
      </p:sp>
      <p:sp>
        <p:nvSpPr>
          <p:cNvPr id="6151" name="Line 7"/>
          <p:cNvSpPr/>
          <p:nvPr/>
        </p:nvSpPr>
        <p:spPr>
          <a:xfrm>
            <a:off x="2566988" y="2565400"/>
            <a:ext cx="457200" cy="0"/>
          </a:xfrm>
          <a:prstGeom prst="line">
            <a:avLst/>
          </a:prstGeom>
          <a:ln w="28575" cap="flat" cmpd="sng">
            <a:solidFill>
              <a:schemeClr val="bg2"/>
            </a:solidFill>
            <a:prstDash val="solid"/>
            <a:headEnd type="none" w="med" len="med"/>
            <a:tailEnd type="triangle" w="med" len="med"/>
          </a:ln>
        </p:spPr>
      </p:sp>
      <p:sp>
        <p:nvSpPr>
          <p:cNvPr id="6152" name="Line 8"/>
          <p:cNvSpPr/>
          <p:nvPr/>
        </p:nvSpPr>
        <p:spPr>
          <a:xfrm>
            <a:off x="2566988" y="2924175"/>
            <a:ext cx="457200" cy="0"/>
          </a:xfrm>
          <a:prstGeom prst="line">
            <a:avLst/>
          </a:prstGeom>
          <a:ln w="28575" cap="flat" cmpd="sng">
            <a:solidFill>
              <a:schemeClr val="bg2"/>
            </a:solidFill>
            <a:prstDash val="solid"/>
            <a:headEnd type="none" w="med" len="med"/>
            <a:tailEnd type="triangle" w="med" len="med"/>
          </a:ln>
        </p:spPr>
      </p:sp>
      <p:sp>
        <p:nvSpPr>
          <p:cNvPr id="6153" name="Line 9"/>
          <p:cNvSpPr/>
          <p:nvPr/>
        </p:nvSpPr>
        <p:spPr>
          <a:xfrm>
            <a:off x="2566988" y="3284538"/>
            <a:ext cx="457200" cy="0"/>
          </a:xfrm>
          <a:prstGeom prst="line">
            <a:avLst/>
          </a:prstGeom>
          <a:ln w="28575" cap="flat" cmpd="sng">
            <a:solidFill>
              <a:schemeClr val="bg2"/>
            </a:solidFill>
            <a:prstDash val="solid"/>
            <a:headEnd type="none" w="med" len="med"/>
            <a:tailEnd type="triangle" w="med" len="med"/>
          </a:ln>
        </p:spPr>
      </p:sp>
      <p:sp>
        <p:nvSpPr>
          <p:cNvPr id="6154" name="Line 10"/>
          <p:cNvSpPr/>
          <p:nvPr/>
        </p:nvSpPr>
        <p:spPr>
          <a:xfrm>
            <a:off x="2566988" y="3644900"/>
            <a:ext cx="457200" cy="0"/>
          </a:xfrm>
          <a:prstGeom prst="line">
            <a:avLst/>
          </a:prstGeom>
          <a:ln w="28575" cap="flat" cmpd="sng">
            <a:solidFill>
              <a:schemeClr val="bg2"/>
            </a:solidFill>
            <a:prstDash val="solid"/>
            <a:headEnd type="none" w="med" len="med"/>
            <a:tailEnd type="triangle" w="med" len="med"/>
          </a:ln>
        </p:spPr>
      </p:sp>
      <p:sp>
        <p:nvSpPr>
          <p:cNvPr id="6155" name="Line 11"/>
          <p:cNvSpPr/>
          <p:nvPr/>
        </p:nvSpPr>
        <p:spPr>
          <a:xfrm>
            <a:off x="2566988" y="4005263"/>
            <a:ext cx="457200" cy="0"/>
          </a:xfrm>
          <a:prstGeom prst="line">
            <a:avLst/>
          </a:prstGeom>
          <a:ln w="28575" cap="flat" cmpd="sng">
            <a:solidFill>
              <a:schemeClr val="bg2"/>
            </a:solidFill>
            <a:prstDash val="solid"/>
            <a:headEnd type="none" w="med" len="med"/>
            <a:tailEnd type="triangle" w="med" len="med"/>
          </a:ln>
        </p:spPr>
      </p:sp>
      <p:sp>
        <p:nvSpPr>
          <p:cNvPr id="6156" name="Line 12"/>
          <p:cNvSpPr/>
          <p:nvPr/>
        </p:nvSpPr>
        <p:spPr>
          <a:xfrm>
            <a:off x="2566988" y="4437063"/>
            <a:ext cx="457200" cy="0"/>
          </a:xfrm>
          <a:prstGeom prst="line">
            <a:avLst/>
          </a:prstGeom>
          <a:ln w="28575" cap="flat" cmpd="sng">
            <a:solidFill>
              <a:schemeClr val="bg2"/>
            </a:solidFill>
            <a:prstDash val="solid"/>
            <a:headEnd type="none" w="med" len="med"/>
            <a:tailEnd type="triangle" w="med" len="med"/>
          </a:ln>
        </p:spPr>
      </p:sp>
      <p:sp>
        <p:nvSpPr>
          <p:cNvPr id="6157" name="Line 13"/>
          <p:cNvSpPr/>
          <p:nvPr/>
        </p:nvSpPr>
        <p:spPr>
          <a:xfrm>
            <a:off x="2566988" y="4797425"/>
            <a:ext cx="457200" cy="0"/>
          </a:xfrm>
          <a:prstGeom prst="line">
            <a:avLst/>
          </a:prstGeom>
          <a:ln w="28575" cap="flat" cmpd="sng">
            <a:solidFill>
              <a:schemeClr val="bg2"/>
            </a:solidFill>
            <a:prstDash val="solid"/>
            <a:headEnd type="none" w="med" len="med"/>
            <a:tailEnd type="triangle" w="med" len="med"/>
          </a:ln>
        </p:spPr>
      </p:sp>
      <p:sp>
        <p:nvSpPr>
          <p:cNvPr id="6158" name="Line 14"/>
          <p:cNvSpPr/>
          <p:nvPr/>
        </p:nvSpPr>
        <p:spPr>
          <a:xfrm>
            <a:off x="2566988" y="5157788"/>
            <a:ext cx="457200" cy="0"/>
          </a:xfrm>
          <a:prstGeom prst="line">
            <a:avLst/>
          </a:prstGeom>
          <a:ln w="28575" cap="flat" cmpd="sng">
            <a:solidFill>
              <a:schemeClr val="bg2"/>
            </a:solidFill>
            <a:prstDash val="solid"/>
            <a:headEnd type="none" w="med" len="med"/>
            <a:tailEnd type="triangle" w="med" len="med"/>
          </a:ln>
        </p:spPr>
      </p:sp>
      <p:pic>
        <p:nvPicPr>
          <p:cNvPr id="7" name="Εικόνα 6"/>
          <p:cNvPicPr>
            <a:picLocks noChangeAspect="1"/>
          </p:cNvPicPr>
          <p:nvPr/>
        </p:nvPicPr>
        <p:blipFill>
          <a:blip r:embed="rId2"/>
          <a:stretch>
            <a:fillRect/>
          </a:stretch>
        </p:blipFill>
        <p:spPr>
          <a:xfrm>
            <a:off x="11090048" y="166870"/>
            <a:ext cx="829128" cy="914479"/>
          </a:xfrm>
          <a:prstGeom prst="rect">
            <a:avLst/>
          </a:prstGeom>
        </p:spPr>
      </p:pic>
    </p:spTree>
    <p:extLst>
      <p:ext uri="{BB962C8B-B14F-4D97-AF65-F5344CB8AC3E}">
        <p14:creationId xmlns:p14="http://schemas.microsoft.com/office/powerpoint/2010/main" val="81907370"/>
      </p:ext>
    </p:extLst>
  </p:cSld>
  <p:clrMapOvr>
    <a:masterClrMapping/>
  </p:clrMapOvr>
  <p:transition>
    <p:spli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8" fill="hold" grpId="0" nodeType="clickEffect">
                                  <p:stCondLst>
                                    <p:cond delay="0"/>
                                  </p:stCondLst>
                                  <p:childTnLst>
                                    <p:set>
                                      <p:cBhvr>
                                        <p:cTn id="6" dur="1" fill="hold">
                                          <p:stCondLst>
                                            <p:cond delay="0"/>
                                          </p:stCondLst>
                                        </p:cTn>
                                        <p:tgtEl>
                                          <p:spTgt spid="152579">
                                            <p:txEl>
                                              <p:pRg st="1" end="1"/>
                                            </p:txEl>
                                          </p:spTgt>
                                        </p:tgtEl>
                                        <p:attrNameLst>
                                          <p:attrName>style.visibility</p:attrName>
                                        </p:attrNameLst>
                                      </p:cBhvr>
                                      <p:to>
                                        <p:strVal val="visible"/>
                                      </p:to>
                                    </p:set>
                                    <p:animEffect transition="in" filter="slide(fromLeft)">
                                      <p:cBhvr>
                                        <p:cTn id="7" dur="500"/>
                                        <p:tgtEl>
                                          <p:spTgt spid="152579">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2" presetClass="entr" presetSubtype="8" fill="hold" grpId="0" nodeType="clickEffect">
                                  <p:stCondLst>
                                    <p:cond delay="0"/>
                                  </p:stCondLst>
                                  <p:childTnLst>
                                    <p:set>
                                      <p:cBhvr>
                                        <p:cTn id="11" dur="1" fill="hold">
                                          <p:stCondLst>
                                            <p:cond delay="0"/>
                                          </p:stCondLst>
                                        </p:cTn>
                                        <p:tgtEl>
                                          <p:spTgt spid="152579">
                                            <p:txEl>
                                              <p:pRg st="4" end="4"/>
                                            </p:txEl>
                                          </p:spTgt>
                                        </p:tgtEl>
                                        <p:attrNameLst>
                                          <p:attrName>style.visibility</p:attrName>
                                        </p:attrNameLst>
                                      </p:cBhvr>
                                      <p:to>
                                        <p:strVal val="visible"/>
                                      </p:to>
                                    </p:set>
                                    <p:animEffect transition="in" filter="slide(fromLeft)">
                                      <p:cBhvr>
                                        <p:cTn id="12" dur="500"/>
                                        <p:tgtEl>
                                          <p:spTgt spid="152579">
                                            <p:txEl>
                                              <p:pRg st="4" end="4"/>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2" presetClass="entr" presetSubtype="8" fill="hold" grpId="0" nodeType="clickEffect">
                                  <p:stCondLst>
                                    <p:cond delay="0"/>
                                  </p:stCondLst>
                                  <p:childTnLst>
                                    <p:set>
                                      <p:cBhvr>
                                        <p:cTn id="16" dur="1" fill="hold">
                                          <p:stCondLst>
                                            <p:cond delay="0"/>
                                          </p:stCondLst>
                                        </p:cTn>
                                        <p:tgtEl>
                                          <p:spTgt spid="152579">
                                            <p:txEl>
                                              <p:pRg st="5" end="5"/>
                                            </p:txEl>
                                          </p:spTgt>
                                        </p:tgtEl>
                                        <p:attrNameLst>
                                          <p:attrName>style.visibility</p:attrName>
                                        </p:attrNameLst>
                                      </p:cBhvr>
                                      <p:to>
                                        <p:strVal val="visible"/>
                                      </p:to>
                                    </p:set>
                                    <p:animEffect transition="in" filter="slide(fromLeft)">
                                      <p:cBhvr>
                                        <p:cTn id="17" dur="500"/>
                                        <p:tgtEl>
                                          <p:spTgt spid="152579">
                                            <p:txEl>
                                              <p:pRg st="5" end="5"/>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2" presetClass="entr" presetSubtype="8" fill="hold" grpId="0" nodeType="clickEffect">
                                  <p:stCondLst>
                                    <p:cond delay="0"/>
                                  </p:stCondLst>
                                  <p:childTnLst>
                                    <p:set>
                                      <p:cBhvr>
                                        <p:cTn id="21" dur="1" fill="hold">
                                          <p:stCondLst>
                                            <p:cond delay="0"/>
                                          </p:stCondLst>
                                        </p:cTn>
                                        <p:tgtEl>
                                          <p:spTgt spid="152579">
                                            <p:txEl>
                                              <p:pRg st="6" end="6"/>
                                            </p:txEl>
                                          </p:spTgt>
                                        </p:tgtEl>
                                        <p:attrNameLst>
                                          <p:attrName>style.visibility</p:attrName>
                                        </p:attrNameLst>
                                      </p:cBhvr>
                                      <p:to>
                                        <p:strVal val="visible"/>
                                      </p:to>
                                    </p:set>
                                    <p:animEffect transition="in" filter="slide(fromLeft)">
                                      <p:cBhvr>
                                        <p:cTn id="22" dur="500"/>
                                        <p:tgtEl>
                                          <p:spTgt spid="152579">
                                            <p:txEl>
                                              <p:pRg st="6" end="6"/>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2" presetClass="entr" presetSubtype="8" fill="hold" grpId="0" nodeType="clickEffect">
                                  <p:stCondLst>
                                    <p:cond delay="0"/>
                                  </p:stCondLst>
                                  <p:childTnLst>
                                    <p:set>
                                      <p:cBhvr>
                                        <p:cTn id="26" dur="1" fill="hold">
                                          <p:stCondLst>
                                            <p:cond delay="0"/>
                                          </p:stCondLst>
                                        </p:cTn>
                                        <p:tgtEl>
                                          <p:spTgt spid="152579">
                                            <p:txEl>
                                              <p:pRg st="7" end="7"/>
                                            </p:txEl>
                                          </p:spTgt>
                                        </p:tgtEl>
                                        <p:attrNameLst>
                                          <p:attrName>style.visibility</p:attrName>
                                        </p:attrNameLst>
                                      </p:cBhvr>
                                      <p:to>
                                        <p:strVal val="visible"/>
                                      </p:to>
                                    </p:set>
                                    <p:animEffect transition="in" filter="slide(fromLeft)">
                                      <p:cBhvr>
                                        <p:cTn id="27" dur="500"/>
                                        <p:tgtEl>
                                          <p:spTgt spid="152579">
                                            <p:txEl>
                                              <p:pRg st="7" end="7"/>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2" presetClass="entr" presetSubtype="8" fill="hold" grpId="0" nodeType="clickEffect">
                                  <p:stCondLst>
                                    <p:cond delay="0"/>
                                  </p:stCondLst>
                                  <p:childTnLst>
                                    <p:set>
                                      <p:cBhvr>
                                        <p:cTn id="31" dur="1" fill="hold">
                                          <p:stCondLst>
                                            <p:cond delay="0"/>
                                          </p:stCondLst>
                                        </p:cTn>
                                        <p:tgtEl>
                                          <p:spTgt spid="152579">
                                            <p:txEl>
                                              <p:pRg st="8" end="8"/>
                                            </p:txEl>
                                          </p:spTgt>
                                        </p:tgtEl>
                                        <p:attrNameLst>
                                          <p:attrName>style.visibility</p:attrName>
                                        </p:attrNameLst>
                                      </p:cBhvr>
                                      <p:to>
                                        <p:strVal val="visible"/>
                                      </p:to>
                                    </p:set>
                                    <p:animEffect transition="in" filter="slide(fromLeft)">
                                      <p:cBhvr>
                                        <p:cTn id="32" dur="500"/>
                                        <p:tgtEl>
                                          <p:spTgt spid="152579">
                                            <p:txEl>
                                              <p:pRg st="8" end="8"/>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2" presetClass="entr" presetSubtype="8" fill="hold" grpId="0" nodeType="clickEffect">
                                  <p:stCondLst>
                                    <p:cond delay="0"/>
                                  </p:stCondLst>
                                  <p:childTnLst>
                                    <p:set>
                                      <p:cBhvr>
                                        <p:cTn id="36" dur="1" fill="hold">
                                          <p:stCondLst>
                                            <p:cond delay="0"/>
                                          </p:stCondLst>
                                        </p:cTn>
                                        <p:tgtEl>
                                          <p:spTgt spid="152579">
                                            <p:txEl>
                                              <p:pRg st="9" end="9"/>
                                            </p:txEl>
                                          </p:spTgt>
                                        </p:tgtEl>
                                        <p:attrNameLst>
                                          <p:attrName>style.visibility</p:attrName>
                                        </p:attrNameLst>
                                      </p:cBhvr>
                                      <p:to>
                                        <p:strVal val="visible"/>
                                      </p:to>
                                    </p:set>
                                    <p:animEffect transition="in" filter="slide(fromLeft)">
                                      <p:cBhvr>
                                        <p:cTn id="37" dur="500"/>
                                        <p:tgtEl>
                                          <p:spTgt spid="152579">
                                            <p:txEl>
                                              <p:pRg st="9" end="9"/>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2" presetClass="entr" presetSubtype="8" fill="hold" grpId="0" nodeType="clickEffect">
                                  <p:stCondLst>
                                    <p:cond delay="0"/>
                                  </p:stCondLst>
                                  <p:childTnLst>
                                    <p:set>
                                      <p:cBhvr>
                                        <p:cTn id="41" dur="1" fill="hold">
                                          <p:stCondLst>
                                            <p:cond delay="0"/>
                                          </p:stCondLst>
                                        </p:cTn>
                                        <p:tgtEl>
                                          <p:spTgt spid="152579">
                                            <p:txEl>
                                              <p:pRg st="10" end="10"/>
                                            </p:txEl>
                                          </p:spTgt>
                                        </p:tgtEl>
                                        <p:attrNameLst>
                                          <p:attrName>style.visibility</p:attrName>
                                        </p:attrNameLst>
                                      </p:cBhvr>
                                      <p:to>
                                        <p:strVal val="visible"/>
                                      </p:to>
                                    </p:set>
                                    <p:animEffect transition="in" filter="slide(fromLeft)">
                                      <p:cBhvr>
                                        <p:cTn id="42" dur="500"/>
                                        <p:tgtEl>
                                          <p:spTgt spid="152579">
                                            <p:txEl>
                                              <p:pRg st="10" end="10"/>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2" presetClass="entr" presetSubtype="8" fill="hold" grpId="0" nodeType="clickEffect">
                                  <p:stCondLst>
                                    <p:cond delay="0"/>
                                  </p:stCondLst>
                                  <p:childTnLst>
                                    <p:set>
                                      <p:cBhvr>
                                        <p:cTn id="46" dur="1" fill="hold">
                                          <p:stCondLst>
                                            <p:cond delay="0"/>
                                          </p:stCondLst>
                                        </p:cTn>
                                        <p:tgtEl>
                                          <p:spTgt spid="152579">
                                            <p:txEl>
                                              <p:pRg st="11" end="11"/>
                                            </p:txEl>
                                          </p:spTgt>
                                        </p:tgtEl>
                                        <p:attrNameLst>
                                          <p:attrName>style.visibility</p:attrName>
                                        </p:attrNameLst>
                                      </p:cBhvr>
                                      <p:to>
                                        <p:strVal val="visible"/>
                                      </p:to>
                                    </p:set>
                                    <p:animEffect transition="in" filter="slide(fromLeft)">
                                      <p:cBhvr>
                                        <p:cTn id="47" dur="500"/>
                                        <p:tgtEl>
                                          <p:spTgt spid="152579">
                                            <p:txEl>
                                              <p:pRg st="11" end="11"/>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12" presetClass="entr" presetSubtype="8" fill="hold" grpId="0" nodeType="clickEffect">
                                  <p:stCondLst>
                                    <p:cond delay="0"/>
                                  </p:stCondLst>
                                  <p:childTnLst>
                                    <p:set>
                                      <p:cBhvr>
                                        <p:cTn id="51" dur="1" fill="hold">
                                          <p:stCondLst>
                                            <p:cond delay="0"/>
                                          </p:stCondLst>
                                        </p:cTn>
                                        <p:tgtEl>
                                          <p:spTgt spid="152579">
                                            <p:txEl>
                                              <p:pRg st="12" end="12"/>
                                            </p:txEl>
                                          </p:spTgt>
                                        </p:tgtEl>
                                        <p:attrNameLst>
                                          <p:attrName>style.visibility</p:attrName>
                                        </p:attrNameLst>
                                      </p:cBhvr>
                                      <p:to>
                                        <p:strVal val="visible"/>
                                      </p:to>
                                    </p:set>
                                    <p:animEffect transition="in" filter="slide(fromLeft)">
                                      <p:cBhvr>
                                        <p:cTn id="52" dur="500"/>
                                        <p:tgtEl>
                                          <p:spTgt spid="152579">
                                            <p:txEl>
                                              <p:pRg st="12" end="12"/>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12" presetClass="entr" presetSubtype="8" fill="hold" grpId="0" nodeType="clickEffect">
                                  <p:stCondLst>
                                    <p:cond delay="0"/>
                                  </p:stCondLst>
                                  <p:childTnLst>
                                    <p:set>
                                      <p:cBhvr>
                                        <p:cTn id="56" dur="1" fill="hold">
                                          <p:stCondLst>
                                            <p:cond delay="0"/>
                                          </p:stCondLst>
                                        </p:cTn>
                                        <p:tgtEl>
                                          <p:spTgt spid="152579">
                                            <p:txEl>
                                              <p:pRg st="13" end="13"/>
                                            </p:txEl>
                                          </p:spTgt>
                                        </p:tgtEl>
                                        <p:attrNameLst>
                                          <p:attrName>style.visibility</p:attrName>
                                        </p:attrNameLst>
                                      </p:cBhvr>
                                      <p:to>
                                        <p:strVal val="visible"/>
                                      </p:to>
                                    </p:set>
                                    <p:animEffect transition="in" filter="slide(fromLeft)">
                                      <p:cBhvr>
                                        <p:cTn id="57" dur="500"/>
                                        <p:tgtEl>
                                          <p:spTgt spid="152579">
                                            <p:txEl>
                                              <p:pRg st="13" end="1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2579"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Oval 2"/>
          <p:cNvSpPr/>
          <p:nvPr/>
        </p:nvSpPr>
        <p:spPr>
          <a:xfrm>
            <a:off x="6672263" y="5302250"/>
            <a:ext cx="3168650" cy="647700"/>
          </a:xfrm>
          <a:prstGeom prst="ellipse">
            <a:avLst/>
          </a:prstGeom>
          <a:solidFill>
            <a:schemeClr val="accent1"/>
          </a:solidFill>
          <a:ln w="9525" cap="flat" cmpd="sng">
            <a:solidFill>
              <a:schemeClr val="tx1"/>
            </a:solidFill>
            <a:prstDash val="solid"/>
            <a:headEnd type="none" w="med" len="med"/>
            <a:tailEnd type="none" w="med" len="med"/>
          </a:ln>
        </p:spPr>
        <p:txBody>
          <a:bodyPr wrap="none" anchor="ctr"/>
          <a:lstStyle/>
          <a:p>
            <a:pPr defTabSz="457200"/>
            <a:endParaRPr lang="el-GR" altLang="x-none" dirty="0">
              <a:solidFill>
                <a:prstClr val="black"/>
              </a:solidFill>
              <a:latin typeface="Times New Roman" panose="02020603050405020304" pitchFamily="18" charset="0"/>
            </a:endParaRPr>
          </a:p>
        </p:txBody>
      </p:sp>
      <p:sp>
        <p:nvSpPr>
          <p:cNvPr id="7171" name="Oval 3"/>
          <p:cNvSpPr/>
          <p:nvPr/>
        </p:nvSpPr>
        <p:spPr>
          <a:xfrm>
            <a:off x="2422525" y="4365625"/>
            <a:ext cx="4968875" cy="935038"/>
          </a:xfrm>
          <a:prstGeom prst="ellipse">
            <a:avLst/>
          </a:prstGeom>
          <a:solidFill>
            <a:schemeClr val="accent1"/>
          </a:solidFill>
          <a:ln w="9525" cap="flat" cmpd="sng">
            <a:solidFill>
              <a:schemeClr val="tx1"/>
            </a:solidFill>
            <a:prstDash val="solid"/>
            <a:headEnd type="none" w="med" len="med"/>
            <a:tailEnd type="none" w="med" len="med"/>
          </a:ln>
        </p:spPr>
        <p:txBody>
          <a:bodyPr wrap="none" anchor="ctr"/>
          <a:lstStyle/>
          <a:p>
            <a:pPr defTabSz="457200"/>
            <a:endParaRPr lang="el-GR" altLang="x-none" dirty="0">
              <a:solidFill>
                <a:prstClr val="black"/>
              </a:solidFill>
              <a:latin typeface="Times New Roman" panose="02020603050405020304" pitchFamily="18" charset="0"/>
            </a:endParaRPr>
          </a:p>
        </p:txBody>
      </p:sp>
      <p:sp>
        <p:nvSpPr>
          <p:cNvPr id="7172" name="Oval 4"/>
          <p:cNvSpPr/>
          <p:nvPr/>
        </p:nvSpPr>
        <p:spPr>
          <a:xfrm>
            <a:off x="6383338" y="3644900"/>
            <a:ext cx="3889375" cy="792163"/>
          </a:xfrm>
          <a:prstGeom prst="ellipse">
            <a:avLst/>
          </a:prstGeom>
          <a:solidFill>
            <a:schemeClr val="accent1"/>
          </a:solidFill>
          <a:ln w="9525" cap="flat" cmpd="sng">
            <a:solidFill>
              <a:schemeClr val="tx1"/>
            </a:solidFill>
            <a:prstDash val="solid"/>
            <a:headEnd type="none" w="med" len="med"/>
            <a:tailEnd type="none" w="med" len="med"/>
          </a:ln>
        </p:spPr>
        <p:txBody>
          <a:bodyPr wrap="none" anchor="ctr"/>
          <a:lstStyle/>
          <a:p>
            <a:pPr defTabSz="457200"/>
            <a:endParaRPr lang="el-GR" altLang="x-none" dirty="0">
              <a:solidFill>
                <a:prstClr val="black"/>
              </a:solidFill>
              <a:latin typeface="Times New Roman" panose="02020603050405020304" pitchFamily="18" charset="0"/>
            </a:endParaRPr>
          </a:p>
        </p:txBody>
      </p:sp>
      <p:sp>
        <p:nvSpPr>
          <p:cNvPr id="7173" name="Oval 5"/>
          <p:cNvSpPr/>
          <p:nvPr/>
        </p:nvSpPr>
        <p:spPr>
          <a:xfrm>
            <a:off x="2566988" y="3068638"/>
            <a:ext cx="4391025" cy="1008062"/>
          </a:xfrm>
          <a:prstGeom prst="ellipse">
            <a:avLst/>
          </a:prstGeom>
          <a:solidFill>
            <a:schemeClr val="accent1"/>
          </a:solidFill>
          <a:ln w="9525" cap="flat" cmpd="sng">
            <a:solidFill>
              <a:schemeClr val="tx1"/>
            </a:solidFill>
            <a:prstDash val="solid"/>
            <a:headEnd type="none" w="med" len="med"/>
            <a:tailEnd type="none" w="med" len="med"/>
          </a:ln>
        </p:spPr>
        <p:txBody>
          <a:bodyPr wrap="none" anchor="ctr"/>
          <a:lstStyle/>
          <a:p>
            <a:pPr defTabSz="457200"/>
            <a:endParaRPr lang="el-GR" altLang="x-none" dirty="0">
              <a:solidFill>
                <a:prstClr val="black"/>
              </a:solidFill>
              <a:latin typeface="Times New Roman" panose="02020603050405020304" pitchFamily="18" charset="0"/>
            </a:endParaRPr>
          </a:p>
        </p:txBody>
      </p:sp>
      <p:sp>
        <p:nvSpPr>
          <p:cNvPr id="7174" name="Oval 6"/>
          <p:cNvSpPr/>
          <p:nvPr/>
        </p:nvSpPr>
        <p:spPr>
          <a:xfrm>
            <a:off x="6527800" y="2205038"/>
            <a:ext cx="3600450" cy="647700"/>
          </a:xfrm>
          <a:prstGeom prst="ellipse">
            <a:avLst/>
          </a:prstGeom>
          <a:solidFill>
            <a:schemeClr val="accent1"/>
          </a:solidFill>
          <a:ln w="9525" cap="flat" cmpd="sng">
            <a:solidFill>
              <a:schemeClr val="tx1"/>
            </a:solidFill>
            <a:prstDash val="solid"/>
            <a:headEnd type="none" w="med" len="med"/>
            <a:tailEnd type="none" w="med" len="med"/>
          </a:ln>
        </p:spPr>
        <p:txBody>
          <a:bodyPr wrap="none" anchor="ctr"/>
          <a:lstStyle/>
          <a:p>
            <a:pPr defTabSz="457200"/>
            <a:endParaRPr lang="el-GR" altLang="x-none" dirty="0">
              <a:solidFill>
                <a:prstClr val="black"/>
              </a:solidFill>
              <a:latin typeface="Times New Roman" panose="02020603050405020304" pitchFamily="18" charset="0"/>
            </a:endParaRPr>
          </a:p>
        </p:txBody>
      </p:sp>
      <p:sp>
        <p:nvSpPr>
          <p:cNvPr id="7175" name="Oval 7"/>
          <p:cNvSpPr/>
          <p:nvPr/>
        </p:nvSpPr>
        <p:spPr>
          <a:xfrm>
            <a:off x="2281238" y="1628775"/>
            <a:ext cx="3743325" cy="1296988"/>
          </a:xfrm>
          <a:prstGeom prst="ellipse">
            <a:avLst/>
          </a:prstGeom>
          <a:solidFill>
            <a:schemeClr val="accent1"/>
          </a:solidFill>
          <a:ln w="9525" cap="flat" cmpd="sng">
            <a:solidFill>
              <a:schemeClr val="tx1"/>
            </a:solidFill>
            <a:prstDash val="solid"/>
            <a:headEnd type="none" w="med" len="med"/>
            <a:tailEnd type="none" w="med" len="med"/>
          </a:ln>
        </p:spPr>
        <p:txBody>
          <a:bodyPr wrap="none" anchor="ctr"/>
          <a:lstStyle/>
          <a:p>
            <a:pPr defTabSz="457200"/>
            <a:endParaRPr lang="el-GR" altLang="x-none" dirty="0">
              <a:solidFill>
                <a:prstClr val="black"/>
              </a:solidFill>
              <a:latin typeface="Times New Roman" panose="02020603050405020304" pitchFamily="18" charset="0"/>
            </a:endParaRPr>
          </a:p>
        </p:txBody>
      </p:sp>
      <p:sp>
        <p:nvSpPr>
          <p:cNvPr id="7176" name="Oval 8"/>
          <p:cNvSpPr/>
          <p:nvPr/>
        </p:nvSpPr>
        <p:spPr>
          <a:xfrm>
            <a:off x="6383338" y="981075"/>
            <a:ext cx="3168650" cy="647700"/>
          </a:xfrm>
          <a:prstGeom prst="ellipse">
            <a:avLst/>
          </a:prstGeom>
          <a:solidFill>
            <a:schemeClr val="accent1"/>
          </a:solidFill>
          <a:ln w="9525" cap="flat" cmpd="sng">
            <a:solidFill>
              <a:schemeClr val="tx1"/>
            </a:solidFill>
            <a:prstDash val="solid"/>
            <a:headEnd type="none" w="med" len="med"/>
            <a:tailEnd type="none" w="med" len="med"/>
          </a:ln>
        </p:spPr>
        <p:txBody>
          <a:bodyPr wrap="none" anchor="ctr"/>
          <a:lstStyle/>
          <a:p>
            <a:pPr defTabSz="457200"/>
            <a:endParaRPr lang="el-GR" altLang="x-none" dirty="0">
              <a:solidFill>
                <a:prstClr val="black"/>
              </a:solidFill>
              <a:latin typeface="Times New Roman" panose="02020603050405020304" pitchFamily="18" charset="0"/>
            </a:endParaRPr>
          </a:p>
        </p:txBody>
      </p:sp>
      <p:sp>
        <p:nvSpPr>
          <p:cNvPr id="7177" name="Oval 9"/>
          <p:cNvSpPr/>
          <p:nvPr/>
        </p:nvSpPr>
        <p:spPr>
          <a:xfrm>
            <a:off x="2855913" y="693738"/>
            <a:ext cx="3168650" cy="647700"/>
          </a:xfrm>
          <a:prstGeom prst="ellipse">
            <a:avLst/>
          </a:prstGeom>
          <a:solidFill>
            <a:schemeClr val="accent1"/>
          </a:solidFill>
          <a:ln w="9525" cap="flat" cmpd="sng">
            <a:solidFill>
              <a:schemeClr val="tx1"/>
            </a:solidFill>
            <a:prstDash val="solid"/>
            <a:headEnd type="none" w="med" len="med"/>
            <a:tailEnd type="none" w="med" len="med"/>
          </a:ln>
        </p:spPr>
        <p:txBody>
          <a:bodyPr wrap="none" anchor="ctr"/>
          <a:lstStyle/>
          <a:p>
            <a:pPr defTabSz="457200"/>
            <a:endParaRPr lang="el-GR" altLang="x-none" dirty="0">
              <a:solidFill>
                <a:prstClr val="black"/>
              </a:solidFill>
              <a:latin typeface="Times New Roman" panose="02020603050405020304" pitchFamily="18" charset="0"/>
            </a:endParaRPr>
          </a:p>
        </p:txBody>
      </p:sp>
      <p:sp>
        <p:nvSpPr>
          <p:cNvPr id="4" name="Slide Number Placeholder 3"/>
          <p:cNvSpPr>
            <a:spLocks noGrp="1"/>
          </p:cNvSpPr>
          <p:nvPr>
            <p:ph type="sldNum" sz="quarter" idx="12"/>
          </p:nvPr>
        </p:nvSpPr>
        <p:spPr/>
        <p:txBody>
          <a:bodyPr/>
          <a:lstStyle/>
          <a:p>
            <a:fld id="{8588EB28-4A2B-46F8-9518-E8470FDCEE5B}" type="slidenum">
              <a:rPr lang="en-US" smtClean="0"/>
              <a:pPr/>
              <a:t>11</a:t>
            </a:fld>
            <a:endParaRPr lang="en-US"/>
          </a:p>
        </p:txBody>
      </p:sp>
      <p:sp>
        <p:nvSpPr>
          <p:cNvPr id="7178" name="Rectangle 10"/>
          <p:cNvSpPr>
            <a:spLocks noGrp="1"/>
          </p:cNvSpPr>
          <p:nvPr>
            <p:ph type="body" idx="4294967295"/>
          </p:nvPr>
        </p:nvSpPr>
        <p:spPr>
          <a:xfrm>
            <a:off x="4343400" y="188913"/>
            <a:ext cx="7848600" cy="6048375"/>
          </a:xfrm>
        </p:spPr>
        <p:txBody>
          <a:bodyPr wrap="square" lIns="91440" tIns="45720" rIns="91440" bIns="45720" anchor="t">
            <a:normAutofit fontScale="92500" lnSpcReduction="10000"/>
          </a:bodyPr>
          <a:lstStyle/>
          <a:p>
            <a:pPr eaLnBrk="1" hangingPunct="1">
              <a:lnSpc>
                <a:spcPct val="80000"/>
              </a:lnSpc>
              <a:buFontTx/>
              <a:buNone/>
            </a:pPr>
            <a:endParaRPr lang="el-GR" altLang="x-none" sz="2000" b="1" dirty="0">
              <a:solidFill>
                <a:srgbClr val="000000"/>
              </a:solidFill>
              <a:effectLst/>
              <a:latin typeface="Arial" panose="020B0604020202020204" pitchFamily="34" charset="0"/>
            </a:endParaRPr>
          </a:p>
          <a:p>
            <a:pPr eaLnBrk="1" hangingPunct="1">
              <a:lnSpc>
                <a:spcPct val="80000"/>
              </a:lnSpc>
              <a:buFontTx/>
              <a:buNone/>
            </a:pPr>
            <a:endParaRPr lang="el-GR" altLang="x-none" sz="2000" b="1" dirty="0">
              <a:solidFill>
                <a:srgbClr val="000000"/>
              </a:solidFill>
              <a:effectLst/>
              <a:latin typeface="Arial" panose="020B0604020202020204" pitchFamily="34" charset="0"/>
            </a:endParaRPr>
          </a:p>
          <a:p>
            <a:pPr eaLnBrk="1" hangingPunct="1">
              <a:lnSpc>
                <a:spcPct val="80000"/>
              </a:lnSpc>
              <a:buFontTx/>
              <a:buNone/>
            </a:pPr>
            <a:r>
              <a:rPr lang="el-GR" altLang="x-none" sz="2000" b="1" dirty="0">
                <a:solidFill>
                  <a:srgbClr val="000000"/>
                </a:solidFill>
                <a:effectLst/>
                <a:latin typeface="Arial" panose="020B0604020202020204" pitchFamily="34" charset="0"/>
              </a:rPr>
              <a:t>	Δίκτυα Μεταφορών</a:t>
            </a:r>
          </a:p>
          <a:p>
            <a:pPr eaLnBrk="1" hangingPunct="1">
              <a:lnSpc>
                <a:spcPct val="80000"/>
              </a:lnSpc>
              <a:buFontTx/>
              <a:buNone/>
            </a:pPr>
            <a:r>
              <a:rPr lang="el-GR" altLang="x-none" sz="2000" b="1" dirty="0">
                <a:solidFill>
                  <a:srgbClr val="000000"/>
                </a:solidFill>
                <a:effectLst/>
                <a:latin typeface="Arial" panose="020B0604020202020204" pitchFamily="34" charset="0"/>
              </a:rPr>
              <a:t>					                               Δίκτυα Ενέργειας</a:t>
            </a:r>
          </a:p>
          <a:p>
            <a:pPr eaLnBrk="1" hangingPunct="1">
              <a:lnSpc>
                <a:spcPct val="80000"/>
              </a:lnSpc>
              <a:buFontTx/>
              <a:buNone/>
            </a:pPr>
            <a:endParaRPr lang="el-GR" altLang="x-none" sz="2000" b="1" dirty="0">
              <a:solidFill>
                <a:srgbClr val="000000"/>
              </a:solidFill>
              <a:effectLst/>
              <a:latin typeface="Arial" panose="020B0604020202020204" pitchFamily="34" charset="0"/>
            </a:endParaRPr>
          </a:p>
          <a:p>
            <a:pPr eaLnBrk="1" hangingPunct="1">
              <a:lnSpc>
                <a:spcPct val="80000"/>
              </a:lnSpc>
              <a:buFontTx/>
              <a:buNone/>
            </a:pPr>
            <a:r>
              <a:rPr lang="el-GR" altLang="x-none" sz="2000" b="1" dirty="0">
                <a:solidFill>
                  <a:srgbClr val="000000"/>
                </a:solidFill>
                <a:effectLst/>
                <a:latin typeface="Arial" panose="020B0604020202020204" pitchFamily="34" charset="0"/>
              </a:rPr>
              <a:t>   Νέες Τεχνολογίες </a:t>
            </a:r>
          </a:p>
          <a:p>
            <a:pPr eaLnBrk="1" hangingPunct="1">
              <a:lnSpc>
                <a:spcPct val="80000"/>
              </a:lnSpc>
              <a:buFontTx/>
              <a:buNone/>
            </a:pPr>
            <a:r>
              <a:rPr lang="el-GR" altLang="x-none" sz="2000" b="1" dirty="0">
                <a:solidFill>
                  <a:srgbClr val="000000"/>
                </a:solidFill>
                <a:effectLst/>
                <a:latin typeface="Arial" panose="020B0604020202020204" pitchFamily="34" charset="0"/>
              </a:rPr>
              <a:t>στις τηλεπικοινωνίες 			</a:t>
            </a:r>
          </a:p>
          <a:p>
            <a:pPr eaLnBrk="1" hangingPunct="1">
              <a:lnSpc>
                <a:spcPct val="80000"/>
              </a:lnSpc>
              <a:buFontTx/>
              <a:buNone/>
            </a:pPr>
            <a:r>
              <a:rPr lang="el-GR" altLang="x-none" sz="2000" b="1" dirty="0">
                <a:solidFill>
                  <a:srgbClr val="000000"/>
                </a:solidFill>
                <a:effectLst/>
                <a:latin typeface="Arial" panose="020B0604020202020204" pitchFamily="34" charset="0"/>
              </a:rPr>
              <a:t>και την Πληροφορική		            Ανάπτυξη Τεχνολογίας</a:t>
            </a:r>
          </a:p>
          <a:p>
            <a:pPr eaLnBrk="1" hangingPunct="1">
              <a:lnSpc>
                <a:spcPct val="80000"/>
              </a:lnSpc>
              <a:buFontTx/>
              <a:buNone/>
            </a:pPr>
            <a:endParaRPr lang="el-GR" altLang="x-none" sz="2000" b="1" dirty="0">
              <a:solidFill>
                <a:srgbClr val="000000"/>
              </a:solidFill>
              <a:effectLst/>
              <a:latin typeface="Arial" panose="020B0604020202020204" pitchFamily="34" charset="0"/>
            </a:endParaRPr>
          </a:p>
          <a:p>
            <a:pPr eaLnBrk="1" hangingPunct="1">
              <a:lnSpc>
                <a:spcPct val="80000"/>
              </a:lnSpc>
              <a:buFontTx/>
              <a:buNone/>
            </a:pPr>
            <a:endParaRPr lang="el-GR" altLang="x-none" sz="2000" b="1" dirty="0">
              <a:solidFill>
                <a:srgbClr val="000000"/>
              </a:solidFill>
              <a:effectLst/>
              <a:latin typeface="Arial" panose="020B0604020202020204" pitchFamily="34" charset="0"/>
            </a:endParaRPr>
          </a:p>
          <a:p>
            <a:pPr eaLnBrk="1" hangingPunct="1">
              <a:lnSpc>
                <a:spcPct val="80000"/>
              </a:lnSpc>
              <a:buFontTx/>
              <a:buNone/>
            </a:pPr>
            <a:r>
              <a:rPr lang="el-GR" altLang="x-none" sz="2000" b="1" dirty="0">
                <a:solidFill>
                  <a:srgbClr val="000000"/>
                </a:solidFill>
                <a:effectLst/>
                <a:latin typeface="Arial" panose="020B0604020202020204" pitchFamily="34" charset="0"/>
              </a:rPr>
              <a:t>Δημιουργία Θέσεων Εργασίας</a:t>
            </a:r>
          </a:p>
          <a:p>
            <a:pPr eaLnBrk="1" hangingPunct="1">
              <a:lnSpc>
                <a:spcPct val="80000"/>
              </a:lnSpc>
              <a:buFontTx/>
              <a:buNone/>
            </a:pPr>
            <a:r>
              <a:rPr lang="el-GR" altLang="x-none" sz="2000" b="1" dirty="0">
                <a:solidFill>
                  <a:srgbClr val="000000"/>
                </a:solidFill>
                <a:effectLst/>
                <a:latin typeface="Arial" panose="020B0604020202020204" pitchFamily="34" charset="0"/>
              </a:rPr>
              <a:t>– Στήριξη Επιχειρήσεων	         </a:t>
            </a:r>
          </a:p>
          <a:p>
            <a:pPr eaLnBrk="1" hangingPunct="1">
              <a:lnSpc>
                <a:spcPct val="80000"/>
              </a:lnSpc>
              <a:buFontTx/>
              <a:buNone/>
            </a:pPr>
            <a:r>
              <a:rPr lang="el-GR" altLang="x-none" sz="2000" b="1" dirty="0">
                <a:solidFill>
                  <a:srgbClr val="000000"/>
                </a:solidFill>
                <a:effectLst/>
                <a:latin typeface="Arial" panose="020B0604020202020204" pitchFamily="34" charset="0"/>
              </a:rPr>
              <a:t>					                            Προστασία Περιβάλλοντος</a:t>
            </a:r>
          </a:p>
          <a:p>
            <a:pPr eaLnBrk="1" hangingPunct="1">
              <a:lnSpc>
                <a:spcPct val="80000"/>
              </a:lnSpc>
              <a:buFontTx/>
              <a:buNone/>
            </a:pPr>
            <a:endParaRPr lang="el-GR" altLang="x-none" sz="2000" b="1" dirty="0">
              <a:solidFill>
                <a:srgbClr val="000000"/>
              </a:solidFill>
              <a:effectLst/>
              <a:latin typeface="Arial" panose="020B0604020202020204" pitchFamily="34" charset="0"/>
            </a:endParaRPr>
          </a:p>
          <a:p>
            <a:pPr eaLnBrk="1" hangingPunct="1">
              <a:lnSpc>
                <a:spcPct val="80000"/>
              </a:lnSpc>
              <a:buFontTx/>
              <a:buNone/>
            </a:pPr>
            <a:r>
              <a:rPr lang="el-GR" altLang="x-none" sz="2000" b="1" dirty="0">
                <a:solidFill>
                  <a:srgbClr val="000000"/>
                </a:solidFill>
                <a:effectLst/>
                <a:latin typeface="Arial" panose="020B0604020202020204" pitchFamily="34" charset="0"/>
              </a:rPr>
              <a:t>      Προστασία Πολιτιστικής </a:t>
            </a:r>
          </a:p>
          <a:p>
            <a:pPr eaLnBrk="1" hangingPunct="1">
              <a:lnSpc>
                <a:spcPct val="80000"/>
              </a:lnSpc>
              <a:buFontTx/>
              <a:buNone/>
            </a:pPr>
            <a:r>
              <a:rPr lang="el-GR" altLang="x-none" sz="2000" b="1" dirty="0">
                <a:solidFill>
                  <a:srgbClr val="000000"/>
                </a:solidFill>
                <a:effectLst/>
                <a:latin typeface="Arial" panose="020B0604020202020204" pitchFamily="34" charset="0"/>
              </a:rPr>
              <a:t>Κληρονομιάς – Στήριξη Τουρισμού</a:t>
            </a:r>
          </a:p>
          <a:p>
            <a:pPr eaLnBrk="1" hangingPunct="1">
              <a:lnSpc>
                <a:spcPct val="80000"/>
              </a:lnSpc>
              <a:buFontTx/>
              <a:buNone/>
            </a:pPr>
            <a:r>
              <a:rPr lang="el-GR" altLang="x-none" sz="2000" b="1" dirty="0">
                <a:solidFill>
                  <a:srgbClr val="000000"/>
                </a:solidFill>
                <a:effectLst/>
                <a:latin typeface="Arial" panose="020B0604020202020204" pitchFamily="34" charset="0"/>
              </a:rPr>
              <a:t>				</a:t>
            </a:r>
          </a:p>
          <a:p>
            <a:pPr eaLnBrk="1" hangingPunct="1">
              <a:lnSpc>
                <a:spcPct val="80000"/>
              </a:lnSpc>
              <a:buFontTx/>
              <a:buNone/>
            </a:pPr>
            <a:r>
              <a:rPr lang="el-GR" altLang="x-none" sz="2000" b="1" dirty="0">
                <a:solidFill>
                  <a:srgbClr val="000000"/>
                </a:solidFill>
                <a:effectLst/>
                <a:latin typeface="Arial" panose="020B0604020202020204" pitchFamily="34" charset="0"/>
              </a:rPr>
              <a:t>					                                 Αγροτική Ανάπτυξη</a:t>
            </a:r>
          </a:p>
          <a:p>
            <a:pPr eaLnBrk="1" hangingPunct="1">
              <a:lnSpc>
                <a:spcPct val="80000"/>
              </a:lnSpc>
              <a:buFontTx/>
              <a:buNone/>
            </a:pPr>
            <a:endParaRPr lang="el-GR" altLang="x-none" sz="2000" b="1" dirty="0">
              <a:solidFill>
                <a:srgbClr val="000000"/>
              </a:solidFill>
              <a:effectLst/>
              <a:latin typeface="Arial" panose="020B0604020202020204" pitchFamily="34" charset="0"/>
            </a:endParaRPr>
          </a:p>
          <a:p>
            <a:pPr eaLnBrk="1" hangingPunct="1">
              <a:lnSpc>
                <a:spcPct val="80000"/>
              </a:lnSpc>
              <a:buFontTx/>
              <a:buNone/>
            </a:pPr>
            <a:endParaRPr lang="el-GR" altLang="x-none" sz="2000" b="1" dirty="0">
              <a:solidFill>
                <a:srgbClr val="000000"/>
              </a:solidFill>
              <a:effectLst/>
              <a:latin typeface="Arial" panose="020B0604020202020204" pitchFamily="34" charset="0"/>
            </a:endParaRPr>
          </a:p>
        </p:txBody>
      </p:sp>
      <p:sp>
        <p:nvSpPr>
          <p:cNvPr id="7179" name="Line 11"/>
          <p:cNvSpPr/>
          <p:nvPr/>
        </p:nvSpPr>
        <p:spPr>
          <a:xfrm>
            <a:off x="2351088" y="692150"/>
            <a:ext cx="288925" cy="792163"/>
          </a:xfrm>
          <a:prstGeom prst="line">
            <a:avLst/>
          </a:prstGeom>
          <a:ln w="9525" cap="flat" cmpd="sng">
            <a:solidFill>
              <a:schemeClr val="bg2"/>
            </a:solidFill>
            <a:prstDash val="solid"/>
            <a:headEnd type="none" w="med" len="med"/>
            <a:tailEnd type="none" w="med" len="med"/>
          </a:ln>
        </p:spPr>
      </p:sp>
      <p:sp>
        <p:nvSpPr>
          <p:cNvPr id="7180" name="Line 12"/>
          <p:cNvSpPr/>
          <p:nvPr/>
        </p:nvSpPr>
        <p:spPr>
          <a:xfrm>
            <a:off x="2640013" y="1484313"/>
            <a:ext cx="3240087" cy="0"/>
          </a:xfrm>
          <a:prstGeom prst="line">
            <a:avLst/>
          </a:prstGeom>
          <a:ln w="9525" cap="flat" cmpd="sng">
            <a:solidFill>
              <a:schemeClr val="bg2"/>
            </a:solidFill>
            <a:prstDash val="solid"/>
            <a:headEnd type="none" w="med" len="med"/>
            <a:tailEnd type="none" w="med" len="med"/>
          </a:ln>
        </p:spPr>
      </p:sp>
      <p:sp>
        <p:nvSpPr>
          <p:cNvPr id="7181" name="Line 13"/>
          <p:cNvSpPr/>
          <p:nvPr/>
        </p:nvSpPr>
        <p:spPr>
          <a:xfrm flipV="1">
            <a:off x="5880100" y="765175"/>
            <a:ext cx="792163" cy="719138"/>
          </a:xfrm>
          <a:prstGeom prst="line">
            <a:avLst/>
          </a:prstGeom>
          <a:ln w="9525" cap="flat" cmpd="sng">
            <a:solidFill>
              <a:schemeClr val="bg2"/>
            </a:solidFill>
            <a:prstDash val="solid"/>
            <a:headEnd type="none" w="med" len="med"/>
            <a:tailEnd type="none" w="med" len="med"/>
          </a:ln>
        </p:spPr>
      </p:sp>
      <p:sp>
        <p:nvSpPr>
          <p:cNvPr id="7182" name="Line 14"/>
          <p:cNvSpPr/>
          <p:nvPr/>
        </p:nvSpPr>
        <p:spPr>
          <a:xfrm>
            <a:off x="6672263" y="765175"/>
            <a:ext cx="3311525" cy="142875"/>
          </a:xfrm>
          <a:prstGeom prst="line">
            <a:avLst/>
          </a:prstGeom>
          <a:ln w="9525" cap="flat" cmpd="sng">
            <a:solidFill>
              <a:schemeClr val="bg2"/>
            </a:solidFill>
            <a:prstDash val="solid"/>
            <a:headEnd type="none" w="med" len="med"/>
            <a:tailEnd type="none" w="med" len="med"/>
          </a:ln>
        </p:spPr>
      </p:sp>
      <p:sp>
        <p:nvSpPr>
          <p:cNvPr id="7183" name="Line 15"/>
          <p:cNvSpPr/>
          <p:nvPr/>
        </p:nvSpPr>
        <p:spPr>
          <a:xfrm>
            <a:off x="9983788" y="908050"/>
            <a:ext cx="73025" cy="936625"/>
          </a:xfrm>
          <a:prstGeom prst="line">
            <a:avLst/>
          </a:prstGeom>
          <a:ln w="9525" cap="flat" cmpd="sng">
            <a:solidFill>
              <a:schemeClr val="bg2"/>
            </a:solidFill>
            <a:prstDash val="solid"/>
            <a:headEnd type="none" w="med" len="med"/>
            <a:tailEnd type="none" w="med" len="med"/>
          </a:ln>
        </p:spPr>
      </p:sp>
      <p:sp>
        <p:nvSpPr>
          <p:cNvPr id="7184" name="Line 16"/>
          <p:cNvSpPr/>
          <p:nvPr/>
        </p:nvSpPr>
        <p:spPr>
          <a:xfrm flipH="1">
            <a:off x="6167438" y="1844675"/>
            <a:ext cx="3889375" cy="288925"/>
          </a:xfrm>
          <a:prstGeom prst="line">
            <a:avLst/>
          </a:prstGeom>
          <a:ln w="9525" cap="flat" cmpd="sng">
            <a:solidFill>
              <a:schemeClr val="bg2"/>
            </a:solidFill>
            <a:prstDash val="solid"/>
            <a:headEnd type="none" w="med" len="med"/>
            <a:tailEnd type="none" w="med" len="med"/>
          </a:ln>
        </p:spPr>
      </p:sp>
      <p:sp>
        <p:nvSpPr>
          <p:cNvPr id="7185" name="Line 17"/>
          <p:cNvSpPr/>
          <p:nvPr/>
        </p:nvSpPr>
        <p:spPr>
          <a:xfrm flipH="1">
            <a:off x="5880100" y="2133600"/>
            <a:ext cx="287338" cy="719138"/>
          </a:xfrm>
          <a:prstGeom prst="line">
            <a:avLst/>
          </a:prstGeom>
          <a:ln w="9525" cap="flat" cmpd="sng">
            <a:solidFill>
              <a:schemeClr val="bg2"/>
            </a:solidFill>
            <a:prstDash val="solid"/>
            <a:headEnd type="none" w="med" len="med"/>
            <a:tailEnd type="none" w="med" len="med"/>
          </a:ln>
        </p:spPr>
      </p:sp>
      <p:sp>
        <p:nvSpPr>
          <p:cNvPr id="7186" name="Line 18"/>
          <p:cNvSpPr/>
          <p:nvPr/>
        </p:nvSpPr>
        <p:spPr>
          <a:xfrm flipH="1">
            <a:off x="1703388" y="2852738"/>
            <a:ext cx="4176712" cy="288925"/>
          </a:xfrm>
          <a:prstGeom prst="line">
            <a:avLst/>
          </a:prstGeom>
          <a:ln w="9525" cap="flat" cmpd="sng">
            <a:solidFill>
              <a:schemeClr val="bg2"/>
            </a:solidFill>
            <a:prstDash val="solid"/>
            <a:headEnd type="none" w="med" len="med"/>
            <a:tailEnd type="none" w="med" len="med"/>
          </a:ln>
        </p:spPr>
      </p:sp>
      <p:sp>
        <p:nvSpPr>
          <p:cNvPr id="7187" name="Line 19"/>
          <p:cNvSpPr/>
          <p:nvPr/>
        </p:nvSpPr>
        <p:spPr>
          <a:xfrm>
            <a:off x="1703388" y="3141663"/>
            <a:ext cx="288925" cy="1223962"/>
          </a:xfrm>
          <a:prstGeom prst="line">
            <a:avLst/>
          </a:prstGeom>
          <a:ln w="9525" cap="flat" cmpd="sng">
            <a:solidFill>
              <a:schemeClr val="bg2"/>
            </a:solidFill>
            <a:prstDash val="solid"/>
            <a:headEnd type="none" w="med" len="med"/>
            <a:tailEnd type="none" w="med" len="med"/>
          </a:ln>
        </p:spPr>
      </p:sp>
      <p:sp>
        <p:nvSpPr>
          <p:cNvPr id="7188" name="Line 20"/>
          <p:cNvSpPr/>
          <p:nvPr/>
        </p:nvSpPr>
        <p:spPr>
          <a:xfrm flipV="1">
            <a:off x="1992313" y="4149725"/>
            <a:ext cx="3959225" cy="215900"/>
          </a:xfrm>
          <a:prstGeom prst="line">
            <a:avLst/>
          </a:prstGeom>
          <a:ln w="9525" cap="flat" cmpd="sng">
            <a:solidFill>
              <a:schemeClr val="bg2"/>
            </a:solidFill>
            <a:prstDash val="solid"/>
            <a:headEnd type="none" w="med" len="med"/>
            <a:tailEnd type="none" w="med" len="med"/>
          </a:ln>
        </p:spPr>
      </p:sp>
      <p:sp>
        <p:nvSpPr>
          <p:cNvPr id="7189" name="Line 21"/>
          <p:cNvSpPr/>
          <p:nvPr/>
        </p:nvSpPr>
        <p:spPr>
          <a:xfrm flipV="1">
            <a:off x="5951538" y="3213100"/>
            <a:ext cx="1368425" cy="936625"/>
          </a:xfrm>
          <a:prstGeom prst="line">
            <a:avLst/>
          </a:prstGeom>
          <a:ln w="9525" cap="flat" cmpd="sng">
            <a:solidFill>
              <a:schemeClr val="bg2"/>
            </a:solidFill>
            <a:prstDash val="solid"/>
            <a:headEnd type="none" w="med" len="med"/>
            <a:tailEnd type="none" w="med" len="med"/>
          </a:ln>
        </p:spPr>
      </p:sp>
      <p:sp>
        <p:nvSpPr>
          <p:cNvPr id="7190" name="Line 22"/>
          <p:cNvSpPr/>
          <p:nvPr/>
        </p:nvSpPr>
        <p:spPr>
          <a:xfrm>
            <a:off x="7319963" y="3213100"/>
            <a:ext cx="3097212" cy="287338"/>
          </a:xfrm>
          <a:prstGeom prst="line">
            <a:avLst/>
          </a:prstGeom>
          <a:ln w="9525" cap="flat" cmpd="sng">
            <a:solidFill>
              <a:schemeClr val="bg2"/>
            </a:solidFill>
            <a:prstDash val="solid"/>
            <a:headEnd type="none" w="med" len="med"/>
            <a:tailEnd type="none" w="med" len="med"/>
          </a:ln>
        </p:spPr>
      </p:sp>
      <p:sp>
        <p:nvSpPr>
          <p:cNvPr id="7191" name="Line 23"/>
          <p:cNvSpPr/>
          <p:nvPr/>
        </p:nvSpPr>
        <p:spPr>
          <a:xfrm flipH="1">
            <a:off x="10272713" y="3500438"/>
            <a:ext cx="144462" cy="1223962"/>
          </a:xfrm>
          <a:prstGeom prst="line">
            <a:avLst/>
          </a:prstGeom>
          <a:ln w="9525" cap="flat" cmpd="sng">
            <a:solidFill>
              <a:schemeClr val="bg2"/>
            </a:solidFill>
            <a:prstDash val="solid"/>
            <a:headEnd type="none" w="med" len="med"/>
            <a:tailEnd type="none" w="med" len="med"/>
          </a:ln>
        </p:spPr>
      </p:sp>
      <p:sp>
        <p:nvSpPr>
          <p:cNvPr id="7192" name="Line 24"/>
          <p:cNvSpPr/>
          <p:nvPr/>
        </p:nvSpPr>
        <p:spPr>
          <a:xfrm flipH="1">
            <a:off x="6024563" y="4724400"/>
            <a:ext cx="4248150" cy="720725"/>
          </a:xfrm>
          <a:prstGeom prst="line">
            <a:avLst/>
          </a:prstGeom>
          <a:ln w="9525" cap="flat" cmpd="sng">
            <a:solidFill>
              <a:schemeClr val="bg2"/>
            </a:solidFill>
            <a:prstDash val="solid"/>
            <a:headEnd type="none" w="med" len="med"/>
            <a:tailEnd type="none" w="med" len="med"/>
          </a:ln>
        </p:spPr>
      </p:sp>
      <p:sp>
        <p:nvSpPr>
          <p:cNvPr id="7193" name="Line 25"/>
          <p:cNvSpPr/>
          <p:nvPr/>
        </p:nvSpPr>
        <p:spPr>
          <a:xfrm>
            <a:off x="6024563" y="5445125"/>
            <a:ext cx="935037" cy="936625"/>
          </a:xfrm>
          <a:prstGeom prst="line">
            <a:avLst/>
          </a:prstGeom>
          <a:ln w="9525" cap="flat" cmpd="sng">
            <a:solidFill>
              <a:schemeClr val="bg2"/>
            </a:solidFill>
            <a:prstDash val="solid"/>
            <a:headEnd type="none" w="med" len="med"/>
            <a:tailEnd type="none" w="med" len="med"/>
          </a:ln>
        </p:spPr>
      </p:sp>
      <p:sp>
        <p:nvSpPr>
          <p:cNvPr id="7194" name="Line 26"/>
          <p:cNvSpPr/>
          <p:nvPr/>
        </p:nvSpPr>
        <p:spPr>
          <a:xfrm flipV="1">
            <a:off x="6959600" y="5949950"/>
            <a:ext cx="3240088" cy="431800"/>
          </a:xfrm>
          <a:prstGeom prst="line">
            <a:avLst/>
          </a:prstGeom>
          <a:ln w="9525" cap="flat" cmpd="sng">
            <a:solidFill>
              <a:schemeClr val="bg2"/>
            </a:solidFill>
            <a:prstDash val="solid"/>
            <a:headEnd type="none" w="med" len="med"/>
            <a:tailEnd type="none" w="med" len="med"/>
          </a:ln>
        </p:spPr>
      </p:sp>
      <p:sp>
        <p:nvSpPr>
          <p:cNvPr id="7195" name="Line 27"/>
          <p:cNvSpPr/>
          <p:nvPr/>
        </p:nvSpPr>
        <p:spPr>
          <a:xfrm flipH="1" flipV="1">
            <a:off x="10056813" y="5300663"/>
            <a:ext cx="142875" cy="649287"/>
          </a:xfrm>
          <a:prstGeom prst="line">
            <a:avLst/>
          </a:prstGeom>
          <a:ln w="9525" cap="flat" cmpd="sng">
            <a:solidFill>
              <a:schemeClr val="bg2"/>
            </a:solidFill>
            <a:prstDash val="solid"/>
            <a:headEnd type="none" w="med" len="med"/>
            <a:tailEnd type="none" w="med" len="med"/>
          </a:ln>
        </p:spPr>
      </p:sp>
      <p:sp>
        <p:nvSpPr>
          <p:cNvPr id="7196" name="Line 28"/>
          <p:cNvSpPr/>
          <p:nvPr/>
        </p:nvSpPr>
        <p:spPr>
          <a:xfrm flipH="1" flipV="1">
            <a:off x="9551988" y="5157788"/>
            <a:ext cx="504825" cy="142875"/>
          </a:xfrm>
          <a:prstGeom prst="line">
            <a:avLst/>
          </a:prstGeom>
          <a:ln w="9525" cap="flat" cmpd="sng">
            <a:solidFill>
              <a:schemeClr val="bg2"/>
            </a:solidFill>
            <a:prstDash val="solid"/>
            <a:headEnd type="none" w="med" len="med"/>
            <a:tailEnd type="none" w="med" len="med"/>
          </a:ln>
        </p:spPr>
      </p:sp>
      <p:sp>
        <p:nvSpPr>
          <p:cNvPr id="7197" name="Line 29"/>
          <p:cNvSpPr/>
          <p:nvPr/>
        </p:nvSpPr>
        <p:spPr>
          <a:xfrm flipV="1">
            <a:off x="2351088" y="404813"/>
            <a:ext cx="865187" cy="287337"/>
          </a:xfrm>
          <a:prstGeom prst="line">
            <a:avLst/>
          </a:prstGeom>
          <a:ln w="9525" cap="flat" cmpd="sng">
            <a:solidFill>
              <a:schemeClr val="bg2"/>
            </a:solidFill>
            <a:prstDash val="solid"/>
            <a:headEnd type="none" w="med" len="med"/>
            <a:tailEnd type="none" w="med" len="med"/>
          </a:ln>
        </p:spPr>
      </p:sp>
      <p:sp>
        <p:nvSpPr>
          <p:cNvPr id="7198" name="Line 30"/>
          <p:cNvSpPr/>
          <p:nvPr/>
        </p:nvSpPr>
        <p:spPr>
          <a:xfrm>
            <a:off x="3216275" y="404813"/>
            <a:ext cx="1871663" cy="144462"/>
          </a:xfrm>
          <a:prstGeom prst="line">
            <a:avLst/>
          </a:prstGeom>
          <a:ln w="9525" cap="flat" cmpd="sng">
            <a:solidFill>
              <a:schemeClr val="bg2"/>
            </a:solidFill>
            <a:prstDash val="solid"/>
            <a:headEnd type="none" w="med" len="med"/>
            <a:tailEnd type="none" w="med" len="med"/>
          </a:ln>
        </p:spPr>
      </p:sp>
      <p:pic>
        <p:nvPicPr>
          <p:cNvPr id="7" name="Εικόνα 6"/>
          <p:cNvPicPr>
            <a:picLocks noChangeAspect="1"/>
          </p:cNvPicPr>
          <p:nvPr/>
        </p:nvPicPr>
        <p:blipFill>
          <a:blip r:embed="rId2"/>
          <a:stretch>
            <a:fillRect/>
          </a:stretch>
        </p:blipFill>
        <p:spPr>
          <a:xfrm>
            <a:off x="11090048" y="166870"/>
            <a:ext cx="829128" cy="914479"/>
          </a:xfrm>
          <a:prstGeom prst="rect">
            <a:avLst/>
          </a:prstGeom>
        </p:spPr>
      </p:pic>
    </p:spTree>
    <p:extLst>
      <p:ext uri="{BB962C8B-B14F-4D97-AF65-F5344CB8AC3E}">
        <p14:creationId xmlns:p14="http://schemas.microsoft.com/office/powerpoint/2010/main" val="2308677471"/>
      </p:ext>
    </p:extLst>
  </p:cSld>
  <p:clrMapOvr>
    <a:masterClrMapping/>
  </p:clrMapOvr>
  <p:transition>
    <p:checker dir="vert"/>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Rectangles 90113"/>
          <p:cNvSpPr/>
          <p:nvPr/>
        </p:nvSpPr>
        <p:spPr>
          <a:xfrm>
            <a:off x="1778000" y="1281430"/>
            <a:ext cx="8636000" cy="4823460"/>
          </a:xfrm>
          <a:prstGeom prst="rect">
            <a:avLst/>
          </a:prstGeom>
          <a:gradFill rotWithShape="1">
            <a:gsLst>
              <a:gs pos="0">
                <a:schemeClr val="accent1"/>
              </a:gs>
              <a:gs pos="100000">
                <a:srgbClr val="336699"/>
              </a:gs>
            </a:gsLst>
            <a:path path="shape">
              <a:fillToRect l="50000" t="50000" r="50000" b="50000"/>
            </a:path>
            <a:tileRect/>
          </a:gradFill>
          <a:ln w="9525">
            <a:noFill/>
          </a:ln>
        </p:spPr>
        <p:txBody>
          <a:bodyPr/>
          <a:lstStyle/>
          <a:p>
            <a:pPr defTabSz="457200"/>
            <a:endParaRPr lang="en-GB" altLang="en-US" sz="1400">
              <a:solidFill>
                <a:prstClr val="black"/>
              </a:solidFill>
            </a:endParaRPr>
          </a:p>
        </p:txBody>
      </p:sp>
      <p:sp>
        <p:nvSpPr>
          <p:cNvPr id="90115" name="Text Box 90114"/>
          <p:cNvSpPr txBox="1"/>
          <p:nvPr/>
        </p:nvSpPr>
        <p:spPr>
          <a:xfrm>
            <a:off x="7710805" y="2780665"/>
            <a:ext cx="2553335" cy="1522095"/>
          </a:xfrm>
          <a:prstGeom prst="rect">
            <a:avLst/>
          </a:prstGeom>
          <a:solidFill>
            <a:srgbClr val="D9EDEF"/>
          </a:solidFill>
          <a:ln w="9525" cap="flat" cmpd="sng">
            <a:solidFill>
              <a:srgbClr val="000000"/>
            </a:solidFill>
            <a:prstDash val="solid"/>
            <a:miter/>
            <a:headEnd type="none" w="med" len="med"/>
            <a:tailEnd type="none" w="med" len="med"/>
          </a:ln>
          <a:effectLst>
            <a:outerShdw dist="35921" dir="2699999" algn="ctr" rotWithShape="0">
              <a:srgbClr val="808080"/>
            </a:outerShdw>
          </a:effectLst>
        </p:spPr>
        <p:txBody>
          <a:bodyPr/>
          <a:lstStyle/>
          <a:p>
            <a:pPr marL="87630" indent="-87630" defTabSz="457200"/>
            <a:endParaRPr lang="el-GR" altLang="x-none" sz="1400" b="1" dirty="0">
              <a:solidFill>
                <a:prstClr val="black"/>
              </a:solidFill>
              <a:latin typeface="Arial" panose="020B0604020202020204" pitchFamily="34" charset="0"/>
              <a:ea typeface="Arial" panose="020B0604020202020204" pitchFamily="34" charset="0"/>
            </a:endParaRPr>
          </a:p>
          <a:p>
            <a:pPr marL="87630" indent="-87630" defTabSz="457200"/>
            <a:endParaRPr lang="el-GR" altLang="x-none" sz="1400" b="1" dirty="0">
              <a:solidFill>
                <a:prstClr val="black"/>
              </a:solidFill>
              <a:latin typeface="Arial" panose="020B0604020202020204" pitchFamily="34" charset="0"/>
              <a:ea typeface="Arial" panose="020B0604020202020204" pitchFamily="34" charset="0"/>
            </a:endParaRPr>
          </a:p>
          <a:p>
            <a:pPr marL="87630" indent="-87630" algn="ctr" defTabSz="457200"/>
            <a:r>
              <a:rPr lang="el-GR" altLang="x-none" sz="2400" b="1" dirty="0">
                <a:solidFill>
                  <a:prstClr val="black"/>
                </a:solidFill>
                <a:latin typeface="Arial" panose="020B0604020202020204" pitchFamily="34" charset="0"/>
                <a:ea typeface="Arial" panose="020B0604020202020204" pitchFamily="34" charset="0"/>
                <a:sym typeface="+mn-ea"/>
              </a:rPr>
              <a:t>Οικονομία</a:t>
            </a:r>
            <a:endParaRPr lang="el-GR" altLang="x-none" sz="2400">
              <a:solidFill>
                <a:prstClr val="black"/>
              </a:solidFill>
              <a:latin typeface="Arial" panose="020B0604020202020204" pitchFamily="34" charset="0"/>
              <a:ea typeface="Arial" panose="020B0604020202020204" pitchFamily="34" charset="0"/>
            </a:endParaRPr>
          </a:p>
        </p:txBody>
      </p:sp>
      <p:sp>
        <p:nvSpPr>
          <p:cNvPr id="90116" name="Text Box 90115"/>
          <p:cNvSpPr txBox="1"/>
          <p:nvPr/>
        </p:nvSpPr>
        <p:spPr>
          <a:xfrm>
            <a:off x="2004695" y="2853055"/>
            <a:ext cx="2580005" cy="1450340"/>
          </a:xfrm>
          <a:prstGeom prst="rect">
            <a:avLst/>
          </a:prstGeom>
          <a:solidFill>
            <a:srgbClr val="D9EDEF"/>
          </a:solidFill>
          <a:ln w="9525" cap="flat" cmpd="sng">
            <a:solidFill>
              <a:srgbClr val="000000"/>
            </a:solidFill>
            <a:prstDash val="solid"/>
            <a:miter/>
            <a:headEnd type="none" w="med" len="med"/>
            <a:tailEnd type="none" w="med" len="med"/>
          </a:ln>
          <a:effectLst>
            <a:outerShdw dist="35921" dir="2699999" algn="ctr" rotWithShape="0">
              <a:srgbClr val="808080"/>
            </a:outerShdw>
          </a:effectLst>
        </p:spPr>
        <p:txBody>
          <a:bodyPr/>
          <a:lstStyle/>
          <a:p>
            <a:pPr marL="87630" indent="-87630" defTabSz="457200"/>
            <a:endParaRPr lang="el-GR" altLang="x-none" sz="1400" b="1" dirty="0">
              <a:solidFill>
                <a:prstClr val="black"/>
              </a:solidFill>
              <a:latin typeface="Arial" panose="020B0604020202020204" pitchFamily="34" charset="0"/>
              <a:ea typeface="Arial" panose="020B0604020202020204" pitchFamily="34" charset="0"/>
            </a:endParaRPr>
          </a:p>
          <a:p>
            <a:pPr marL="87630" indent="-87630" defTabSz="457200"/>
            <a:endParaRPr lang="el-GR" altLang="x-none" sz="1400" b="1" dirty="0">
              <a:solidFill>
                <a:prstClr val="black"/>
              </a:solidFill>
              <a:latin typeface="Arial" panose="020B0604020202020204" pitchFamily="34" charset="0"/>
              <a:ea typeface="Arial" panose="020B0604020202020204" pitchFamily="34" charset="0"/>
            </a:endParaRPr>
          </a:p>
          <a:p>
            <a:pPr marL="87630" indent="-87630" algn="ctr" defTabSz="457200"/>
            <a:r>
              <a:rPr lang="el-GR" altLang="x-none" sz="2400" b="1">
                <a:solidFill>
                  <a:prstClr val="black"/>
                </a:solidFill>
                <a:latin typeface="Arial" panose="020B0604020202020204" pitchFamily="34" charset="0"/>
                <a:ea typeface="Arial" panose="020B0604020202020204" pitchFamily="34" charset="0"/>
              </a:rPr>
              <a:t>Κοινωνία</a:t>
            </a:r>
          </a:p>
        </p:txBody>
      </p:sp>
      <p:sp>
        <p:nvSpPr>
          <p:cNvPr id="90117" name="Text Box 90116"/>
          <p:cNvSpPr txBox="1"/>
          <p:nvPr/>
        </p:nvSpPr>
        <p:spPr>
          <a:xfrm>
            <a:off x="4927600" y="1435100"/>
            <a:ext cx="2604770" cy="1496695"/>
          </a:xfrm>
          <a:prstGeom prst="rect">
            <a:avLst/>
          </a:prstGeom>
          <a:solidFill>
            <a:srgbClr val="D9EDEF"/>
          </a:solidFill>
          <a:ln w="9525" cap="flat" cmpd="sng">
            <a:solidFill>
              <a:srgbClr val="000000"/>
            </a:solidFill>
            <a:prstDash val="solid"/>
            <a:miter/>
            <a:headEnd type="none" w="med" len="med"/>
            <a:tailEnd type="none" w="med" len="med"/>
          </a:ln>
          <a:effectLst>
            <a:outerShdw dist="35921" dir="2699999" algn="ctr" rotWithShape="0">
              <a:srgbClr val="808080"/>
            </a:outerShdw>
          </a:effectLst>
        </p:spPr>
        <p:txBody>
          <a:bodyPr/>
          <a:lstStyle/>
          <a:p>
            <a:pPr marL="87630" indent="-87630" defTabSz="457200"/>
            <a:endParaRPr lang="el-GR" altLang="x-none" sz="2400" b="1" dirty="0">
              <a:solidFill>
                <a:prstClr val="black"/>
              </a:solidFill>
              <a:latin typeface="Arial" panose="020B0604020202020204" pitchFamily="34" charset="0"/>
              <a:ea typeface="Arial" panose="020B0604020202020204" pitchFamily="34" charset="0"/>
            </a:endParaRPr>
          </a:p>
          <a:p>
            <a:pPr marL="87630" indent="-87630" algn="ctr" defTabSz="457200"/>
            <a:r>
              <a:rPr lang="el-GR" altLang="x-none" sz="2400" b="1" dirty="0">
                <a:solidFill>
                  <a:prstClr val="black"/>
                </a:solidFill>
                <a:latin typeface="Arial" panose="020B0604020202020204" pitchFamily="34" charset="0"/>
                <a:ea typeface="Arial" panose="020B0604020202020204" pitchFamily="34" charset="0"/>
              </a:rPr>
              <a:t>Περιβάλλον</a:t>
            </a:r>
          </a:p>
        </p:txBody>
      </p:sp>
      <p:sp>
        <p:nvSpPr>
          <p:cNvPr id="90118" name="Text Box 90117"/>
          <p:cNvSpPr txBox="1"/>
          <p:nvPr/>
        </p:nvSpPr>
        <p:spPr>
          <a:xfrm>
            <a:off x="4928235" y="4232910"/>
            <a:ext cx="2558415" cy="1645285"/>
          </a:xfrm>
          <a:prstGeom prst="rect">
            <a:avLst/>
          </a:prstGeom>
          <a:solidFill>
            <a:srgbClr val="D9EDEF"/>
          </a:solidFill>
          <a:ln w="9525" cap="flat" cmpd="sng">
            <a:solidFill>
              <a:srgbClr val="000000"/>
            </a:solidFill>
            <a:prstDash val="solid"/>
            <a:miter/>
            <a:headEnd type="none" w="med" len="med"/>
            <a:tailEnd type="none" w="med" len="med"/>
          </a:ln>
          <a:effectLst>
            <a:outerShdw dist="35921" dir="2699999" algn="ctr" rotWithShape="0">
              <a:srgbClr val="808080"/>
            </a:outerShdw>
          </a:effectLst>
        </p:spPr>
        <p:txBody>
          <a:bodyPr/>
          <a:lstStyle/>
          <a:p>
            <a:pPr marL="87630" indent="-87630" defTabSz="457200"/>
            <a:endParaRPr lang="el-GR" altLang="x-none" sz="1400" b="1" dirty="0">
              <a:solidFill>
                <a:prstClr val="black"/>
              </a:solidFill>
              <a:latin typeface="Arial" panose="020B0604020202020204" pitchFamily="34" charset="0"/>
              <a:ea typeface="Arial" panose="020B0604020202020204" pitchFamily="34" charset="0"/>
            </a:endParaRPr>
          </a:p>
          <a:p>
            <a:pPr marL="87630" indent="-87630" algn="ctr" defTabSz="457200"/>
            <a:endParaRPr lang="el-GR" altLang="x-none" sz="2400" b="1" dirty="0">
              <a:solidFill>
                <a:prstClr val="black"/>
              </a:solidFill>
              <a:latin typeface="Arial" panose="020B0604020202020204" pitchFamily="34" charset="0"/>
              <a:ea typeface="Arial" panose="020B0604020202020204" pitchFamily="34" charset="0"/>
            </a:endParaRPr>
          </a:p>
          <a:p>
            <a:pPr marL="87630" indent="-87630" algn="ctr" defTabSz="457200"/>
            <a:r>
              <a:rPr lang="el-GR" altLang="x-none" sz="2400" b="1" dirty="0">
                <a:solidFill>
                  <a:prstClr val="black"/>
                </a:solidFill>
                <a:latin typeface="Arial" panose="020B0604020202020204" pitchFamily="34" charset="0"/>
                <a:ea typeface="Arial" panose="020B0604020202020204" pitchFamily="34" charset="0"/>
                <a:sym typeface="+mn-ea"/>
              </a:rPr>
              <a:t>Πολιτισμός</a:t>
            </a:r>
          </a:p>
        </p:txBody>
      </p:sp>
      <p:sp>
        <p:nvSpPr>
          <p:cNvPr id="90120" name="Left-Right Arrow 90119"/>
          <p:cNvSpPr/>
          <p:nvPr/>
        </p:nvSpPr>
        <p:spPr>
          <a:xfrm rot="2060992">
            <a:off x="3833178" y="5094288"/>
            <a:ext cx="792162" cy="217487"/>
          </a:xfrm>
          <a:prstGeom prst="leftRightArrow">
            <a:avLst>
              <a:gd name="adj1" fmla="val 50000"/>
              <a:gd name="adj2" fmla="val 72846"/>
            </a:avLst>
          </a:prstGeom>
          <a:solidFill>
            <a:srgbClr val="FF0000"/>
          </a:solidFill>
          <a:ln w="9525" cap="flat" cmpd="sng">
            <a:solidFill>
              <a:schemeClr val="tx1"/>
            </a:solidFill>
            <a:prstDash val="solid"/>
            <a:miter/>
            <a:headEnd type="none" w="med" len="med"/>
            <a:tailEnd type="none" w="med" len="med"/>
          </a:ln>
        </p:spPr>
        <p:txBody>
          <a:bodyPr/>
          <a:lstStyle/>
          <a:p>
            <a:pPr defTabSz="457200"/>
            <a:endParaRPr lang="en-GB" altLang="en-US">
              <a:solidFill>
                <a:prstClr val="black"/>
              </a:solidFill>
            </a:endParaRPr>
          </a:p>
        </p:txBody>
      </p:sp>
      <p:sp>
        <p:nvSpPr>
          <p:cNvPr id="90121" name="Left-Right Arrow 90120"/>
          <p:cNvSpPr/>
          <p:nvPr/>
        </p:nvSpPr>
        <p:spPr>
          <a:xfrm rot="8632751">
            <a:off x="7812088" y="5081905"/>
            <a:ext cx="792162" cy="217488"/>
          </a:xfrm>
          <a:prstGeom prst="leftRightArrow">
            <a:avLst>
              <a:gd name="adj1" fmla="val 50000"/>
              <a:gd name="adj2" fmla="val 72846"/>
            </a:avLst>
          </a:prstGeom>
          <a:solidFill>
            <a:srgbClr val="FF0000"/>
          </a:solidFill>
          <a:ln w="9525" cap="flat" cmpd="sng">
            <a:solidFill>
              <a:schemeClr val="tx1"/>
            </a:solidFill>
            <a:prstDash val="solid"/>
            <a:miter/>
            <a:headEnd type="none" w="med" len="med"/>
            <a:tailEnd type="none" w="med" len="med"/>
          </a:ln>
        </p:spPr>
        <p:txBody>
          <a:bodyPr/>
          <a:lstStyle/>
          <a:p>
            <a:pPr defTabSz="457200"/>
            <a:endParaRPr lang="en-GB" altLang="en-US">
              <a:solidFill>
                <a:prstClr val="black"/>
              </a:solidFill>
            </a:endParaRPr>
          </a:p>
        </p:txBody>
      </p:sp>
      <p:sp>
        <p:nvSpPr>
          <p:cNvPr id="90122" name="Left-Right Arrow 90121"/>
          <p:cNvSpPr/>
          <p:nvPr/>
        </p:nvSpPr>
        <p:spPr>
          <a:xfrm rot="2060992">
            <a:off x="7816215" y="1990090"/>
            <a:ext cx="792163" cy="217488"/>
          </a:xfrm>
          <a:prstGeom prst="leftRightArrow">
            <a:avLst>
              <a:gd name="adj1" fmla="val 50000"/>
              <a:gd name="adj2" fmla="val 72846"/>
            </a:avLst>
          </a:prstGeom>
          <a:solidFill>
            <a:srgbClr val="FF0000"/>
          </a:solidFill>
          <a:ln w="9525" cap="flat" cmpd="sng">
            <a:solidFill>
              <a:schemeClr val="tx1"/>
            </a:solidFill>
            <a:prstDash val="solid"/>
            <a:miter/>
            <a:headEnd type="none" w="med" len="med"/>
            <a:tailEnd type="none" w="med" len="med"/>
          </a:ln>
        </p:spPr>
        <p:txBody>
          <a:bodyPr/>
          <a:lstStyle/>
          <a:p>
            <a:pPr defTabSz="457200"/>
            <a:endParaRPr lang="en-GB" altLang="en-US">
              <a:solidFill>
                <a:prstClr val="black"/>
              </a:solidFill>
            </a:endParaRPr>
          </a:p>
        </p:txBody>
      </p:sp>
      <p:sp>
        <p:nvSpPr>
          <p:cNvPr id="90123" name="Left-Right Arrow 90122"/>
          <p:cNvSpPr/>
          <p:nvPr/>
        </p:nvSpPr>
        <p:spPr>
          <a:xfrm rot="7963909">
            <a:off x="3872865" y="1990090"/>
            <a:ext cx="792163" cy="217488"/>
          </a:xfrm>
          <a:prstGeom prst="leftRightArrow">
            <a:avLst>
              <a:gd name="adj1" fmla="val 50000"/>
              <a:gd name="adj2" fmla="val 72846"/>
            </a:avLst>
          </a:prstGeom>
          <a:solidFill>
            <a:srgbClr val="FF0000"/>
          </a:solidFill>
          <a:ln w="9525" cap="flat" cmpd="sng">
            <a:solidFill>
              <a:schemeClr val="tx1"/>
            </a:solidFill>
            <a:prstDash val="solid"/>
            <a:miter/>
            <a:headEnd type="none" w="med" len="med"/>
            <a:tailEnd type="none" w="med" len="med"/>
          </a:ln>
        </p:spPr>
        <p:txBody>
          <a:bodyPr/>
          <a:lstStyle/>
          <a:p>
            <a:pPr defTabSz="457200"/>
            <a:endParaRPr lang="en-GB" altLang="en-US">
              <a:solidFill>
                <a:prstClr val="black"/>
              </a:solidFill>
            </a:endParaRPr>
          </a:p>
        </p:txBody>
      </p:sp>
      <p:sp>
        <p:nvSpPr>
          <p:cNvPr id="90124" name="Rectangles 90123"/>
          <p:cNvSpPr/>
          <p:nvPr/>
        </p:nvSpPr>
        <p:spPr>
          <a:xfrm>
            <a:off x="274955" y="215265"/>
            <a:ext cx="10834370" cy="765175"/>
          </a:xfrm>
          <a:prstGeom prst="rect">
            <a:avLst/>
          </a:prstGeom>
          <a:noFill/>
          <a:ln w="9525">
            <a:noFill/>
          </a:ln>
        </p:spPr>
        <p:txBody>
          <a:bodyPr anchor="ctr" anchorCtr="0"/>
          <a:lstStyle>
            <a:lvl1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panose="020B0604030504040204" charset="0"/>
              </a:defRPr>
            </a:lvl2pPr>
            <a:lvl3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panose="020B0604030504040204" charset="0"/>
              </a:defRPr>
            </a:lvl3pPr>
            <a:lvl4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panose="020B0604030504040204" charset="0"/>
              </a:defRPr>
            </a:lvl4pPr>
            <a:lvl5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panose="020B0604030504040204" charset="0"/>
              </a:defRPr>
            </a:lvl5pPr>
          </a:lstStyle>
          <a:p>
            <a:pPr algn="l" defTabSz="457200"/>
            <a:r>
              <a:rPr lang="el-GR" altLang="x-none" sz="2800" b="1" dirty="0">
                <a:solidFill>
                  <a:srgbClr val="99CB38"/>
                </a:solidFill>
                <a:effectLst>
                  <a:outerShdw blurRad="38100" dist="38100" dir="2700000" algn="tl">
                    <a:srgbClr val="000000">
                      <a:alpha val="43137"/>
                    </a:srgbClr>
                  </a:outerShdw>
                </a:effectLst>
              </a:rPr>
              <a:t> Η ΣΗΜΑΣΙΑ ΤΩΝ 4άρων ΠΥΛΩΝΩΝ ΤΗΣ ΒΙΩΣΙΜΗΣ ΑΝΑΠΤΥΞΗΣ</a:t>
            </a:r>
          </a:p>
        </p:txBody>
      </p:sp>
      <p:sp>
        <p:nvSpPr>
          <p:cNvPr id="2" name="Slide Number Placeholder 1"/>
          <p:cNvSpPr>
            <a:spLocks noGrp="1"/>
          </p:cNvSpPr>
          <p:nvPr>
            <p:ph type="sldNum" sz="quarter" idx="12"/>
          </p:nvPr>
        </p:nvSpPr>
        <p:spPr/>
        <p:txBody>
          <a:bodyPr/>
          <a:lstStyle/>
          <a:p>
            <a:fld id="{8588EB28-4A2B-46F8-9518-E8470FDCEE5B}" type="slidenum">
              <a:rPr lang="en-US" smtClean="0"/>
              <a:pPr/>
              <a:t>12</a:t>
            </a:fld>
            <a:endParaRPr lang="en-US"/>
          </a:p>
        </p:txBody>
      </p:sp>
      <p:pic>
        <p:nvPicPr>
          <p:cNvPr id="7" name="Εικόνα 6"/>
          <p:cNvPicPr>
            <a:picLocks noChangeAspect="1"/>
          </p:cNvPicPr>
          <p:nvPr/>
        </p:nvPicPr>
        <p:blipFill>
          <a:blip r:embed="rId3"/>
          <a:stretch>
            <a:fillRect/>
          </a:stretch>
        </p:blipFill>
        <p:spPr>
          <a:xfrm>
            <a:off x="11264038" y="140835"/>
            <a:ext cx="829128" cy="914479"/>
          </a:xfrm>
          <a:prstGeom prst="rect">
            <a:avLst/>
          </a:prstGeom>
        </p:spPr>
      </p:pic>
    </p:spTree>
    <p:extLst>
      <p:ext uri="{BB962C8B-B14F-4D97-AF65-F5344CB8AC3E}">
        <p14:creationId xmlns:p14="http://schemas.microsoft.com/office/powerpoint/2010/main" val="2867424118"/>
      </p:ext>
    </p:extLst>
  </p:cSld>
  <p:clrMapOvr>
    <a:masterClrMapping/>
  </p:clrMapOvr>
  <p:transition>
    <p:randomBar dir="vert"/>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0227" name="Rectangle 3"/>
          <p:cNvSpPr>
            <a:spLocks noGrp="1" noChangeArrowheads="1"/>
          </p:cNvSpPr>
          <p:nvPr>
            <p:ph idx="1"/>
          </p:nvPr>
        </p:nvSpPr>
        <p:spPr>
          <a:xfrm>
            <a:off x="2327275" y="631190"/>
            <a:ext cx="8139430" cy="5429885"/>
          </a:xfrm>
        </p:spPr>
        <p:txBody>
          <a:bodyPr vert="horz" wrap="square" lIns="91440" tIns="45720" rIns="91440" bIns="45720" numCol="1" anchor="t" anchorCtr="0" compatLnSpc="1">
            <a:normAutofit fontScale="92500" lnSpcReduction="10000"/>
          </a:bodyPr>
          <a:lstStyle/>
          <a:p>
            <a:pPr algn="ctr" eaLnBrk="1" hangingPunct="1">
              <a:buNone/>
            </a:pPr>
            <a:endParaRPr lang="el-GR" altLang="x-none" dirty="0">
              <a:solidFill>
                <a:schemeClr val="bg2"/>
              </a:solidFill>
              <a:effectLst/>
              <a:latin typeface="Arial" panose="020B0604020202020204" pitchFamily="34" charset="0"/>
            </a:endParaRPr>
          </a:p>
          <a:p>
            <a:pPr algn="l" eaLnBrk="1" hangingPunct="1">
              <a:buNone/>
            </a:pPr>
            <a:r>
              <a:rPr lang="el-GR" altLang="x-none" dirty="0">
                <a:solidFill>
                  <a:schemeClr val="tx1"/>
                </a:solidFill>
                <a:effectLst/>
                <a:latin typeface="Arial" panose="020B0604020202020204" pitchFamily="34" charset="0"/>
              </a:rPr>
              <a:t>Για οποιαδήποτε δράση θα πρέπει να λαμβάνεται υπόψη:</a:t>
            </a:r>
          </a:p>
          <a:p>
            <a:pPr algn="l" eaLnBrk="1" hangingPunct="1">
              <a:buNone/>
            </a:pPr>
            <a:endParaRPr lang="el-GR" altLang="x-none" dirty="0">
              <a:solidFill>
                <a:schemeClr val="tx1"/>
              </a:solidFill>
              <a:effectLst/>
              <a:latin typeface="Arial" panose="020B0604020202020204" pitchFamily="34" charset="0"/>
            </a:endParaRPr>
          </a:p>
          <a:p>
            <a:pPr algn="l" eaLnBrk="1" hangingPunct="1">
              <a:buNone/>
            </a:pPr>
            <a:r>
              <a:rPr lang="el-GR" altLang="x-none" dirty="0">
                <a:solidFill>
                  <a:schemeClr val="tx1"/>
                </a:solidFill>
                <a:effectLst/>
                <a:latin typeface="Arial" panose="020B0604020202020204" pitchFamily="34" charset="0"/>
              </a:rPr>
              <a:t>	- Η προστασία παρακαταθηκών και φυσιογνωμίας</a:t>
            </a:r>
          </a:p>
          <a:p>
            <a:pPr algn="l" eaLnBrk="1" hangingPunct="1">
              <a:buNone/>
            </a:pPr>
            <a:r>
              <a:rPr lang="el-GR" altLang="x-none" dirty="0">
                <a:solidFill>
                  <a:schemeClr val="tx1"/>
                </a:solidFill>
                <a:effectLst/>
                <a:latin typeface="Arial" panose="020B0604020202020204" pitchFamily="34" charset="0"/>
              </a:rPr>
              <a:t>- Η ανάδειξη και προώθηση Τοπικών Προϊόντων</a:t>
            </a:r>
          </a:p>
          <a:p>
            <a:pPr algn="l" eaLnBrk="1" hangingPunct="1">
              <a:buNone/>
            </a:pPr>
            <a:r>
              <a:rPr lang="el-GR" altLang="x-none" dirty="0">
                <a:solidFill>
                  <a:schemeClr val="tx1"/>
                </a:solidFill>
                <a:effectLst/>
                <a:latin typeface="Arial" panose="020B0604020202020204" pitchFamily="34" charset="0"/>
              </a:rPr>
              <a:t>	- Η προστασία του Περιβάλλοντος</a:t>
            </a:r>
          </a:p>
          <a:p>
            <a:pPr algn="l" eaLnBrk="1" hangingPunct="1">
              <a:buNone/>
            </a:pPr>
            <a:r>
              <a:rPr lang="el-GR" altLang="x-none" dirty="0">
                <a:solidFill>
                  <a:schemeClr val="tx1"/>
                </a:solidFill>
                <a:effectLst/>
                <a:latin typeface="Arial" panose="020B0604020202020204" pitchFamily="34" charset="0"/>
              </a:rPr>
              <a:t>- Η προστασία και ανάδειξη της Πολιτιστικής Κληρονομιάς</a:t>
            </a:r>
          </a:p>
          <a:p>
            <a:pPr algn="l" eaLnBrk="1" hangingPunct="1">
              <a:buNone/>
            </a:pPr>
            <a:r>
              <a:rPr lang="el-GR" altLang="x-none" dirty="0">
                <a:solidFill>
                  <a:schemeClr val="tx1"/>
                </a:solidFill>
                <a:effectLst/>
                <a:latin typeface="Arial" panose="020B0604020202020204" pitchFamily="34" charset="0"/>
              </a:rPr>
              <a:t>	- Η καλή συγκοινωνία</a:t>
            </a:r>
          </a:p>
          <a:p>
            <a:pPr algn="l" eaLnBrk="1" hangingPunct="1">
              <a:buNone/>
            </a:pPr>
            <a:r>
              <a:rPr lang="el-GR" altLang="x-none" dirty="0">
                <a:solidFill>
                  <a:schemeClr val="tx1"/>
                </a:solidFill>
                <a:effectLst/>
                <a:latin typeface="Arial" panose="020B0604020202020204" pitchFamily="34" charset="0"/>
              </a:rPr>
              <a:t>- Η προβλεψιμότητα των κινδύνων</a:t>
            </a:r>
          </a:p>
          <a:p>
            <a:pPr algn="l" eaLnBrk="1" hangingPunct="1">
              <a:buNone/>
            </a:pPr>
            <a:r>
              <a:rPr lang="el-GR" altLang="x-none" dirty="0">
                <a:solidFill>
                  <a:schemeClr val="tx1"/>
                </a:solidFill>
                <a:effectLst/>
                <a:latin typeface="Arial" panose="020B0604020202020204" pitchFamily="34" charset="0"/>
              </a:rPr>
              <a:t>	- Οι ανανεώσιμες πηγές ενέργειας</a:t>
            </a:r>
          </a:p>
          <a:p>
            <a:pPr algn="l" eaLnBrk="1" hangingPunct="1">
              <a:buNone/>
            </a:pPr>
            <a:r>
              <a:rPr lang="el-GR" altLang="x-none" dirty="0">
                <a:solidFill>
                  <a:schemeClr val="tx1"/>
                </a:solidFill>
                <a:effectLst/>
                <a:latin typeface="Arial" panose="020B0604020202020204" pitchFamily="34" charset="0"/>
              </a:rPr>
              <a:t>- Οι παραγωγικές Δραστηριότητες</a:t>
            </a:r>
          </a:p>
          <a:p>
            <a:pPr algn="l" eaLnBrk="1" hangingPunct="1">
              <a:buNone/>
            </a:pPr>
            <a:r>
              <a:rPr lang="el-GR" altLang="x-none" dirty="0">
                <a:solidFill>
                  <a:schemeClr val="tx1"/>
                </a:solidFill>
                <a:effectLst/>
                <a:latin typeface="Arial" panose="020B0604020202020204" pitchFamily="34" charset="0"/>
              </a:rPr>
              <a:t>	- Οι καλές Κοινωνικές Υποδομές</a:t>
            </a:r>
          </a:p>
          <a:p>
            <a:pPr algn="l" eaLnBrk="1" hangingPunct="1">
              <a:buNone/>
            </a:pPr>
            <a:r>
              <a:rPr lang="el-GR" altLang="x-none" dirty="0">
                <a:solidFill>
                  <a:schemeClr val="tx1"/>
                </a:solidFill>
                <a:effectLst/>
                <a:latin typeface="Arial" panose="020B0604020202020204" pitchFamily="34" charset="0"/>
              </a:rPr>
              <a:t>- Ο Τουρισμός (Εναλλακτικός Τουρισμός)</a:t>
            </a:r>
          </a:p>
          <a:p>
            <a:pPr algn="l" eaLnBrk="1" hangingPunct="1">
              <a:buNone/>
            </a:pPr>
            <a:r>
              <a:rPr lang="el-GR" altLang="x-none" dirty="0">
                <a:solidFill>
                  <a:schemeClr val="tx1"/>
                </a:solidFill>
                <a:effectLst/>
                <a:latin typeface="Arial" panose="020B0604020202020204" pitchFamily="34" charset="0"/>
              </a:rPr>
              <a:t>	- Οι όροι Δόμησης</a:t>
            </a:r>
          </a:p>
          <a:p>
            <a:pPr algn="l" eaLnBrk="1" hangingPunct="1">
              <a:buNone/>
            </a:pPr>
            <a:r>
              <a:rPr lang="el-GR" altLang="x-none" dirty="0">
                <a:solidFill>
                  <a:schemeClr val="tx1"/>
                </a:solidFill>
                <a:effectLst/>
                <a:latin typeface="Arial" panose="020B0604020202020204" pitchFamily="34" charset="0"/>
                <a:sym typeface="+mn-ea"/>
              </a:rPr>
              <a:t>- Η φέρουσα Ικανότητα</a:t>
            </a:r>
            <a:endParaRPr lang="el-GR" altLang="x-none" dirty="0">
              <a:solidFill>
                <a:schemeClr val="tx1"/>
              </a:solidFill>
              <a:effectLst/>
              <a:latin typeface="Arial" panose="020B0604020202020204" pitchFamily="34" charset="0"/>
            </a:endParaRPr>
          </a:p>
          <a:p>
            <a:pPr algn="ctr" eaLnBrk="1" hangingPunct="1">
              <a:buNone/>
            </a:pPr>
            <a:endParaRPr lang="el-GR" altLang="x-none" dirty="0">
              <a:solidFill>
                <a:schemeClr val="tx1"/>
              </a:solidFill>
              <a:effectLst/>
              <a:latin typeface="Arial" panose="020B0604020202020204" pitchFamily="34" charset="0"/>
            </a:endParaRPr>
          </a:p>
        </p:txBody>
      </p:sp>
      <p:sp>
        <p:nvSpPr>
          <p:cNvPr id="4" name="Slide Number Placeholder 3"/>
          <p:cNvSpPr>
            <a:spLocks noGrp="1"/>
          </p:cNvSpPr>
          <p:nvPr>
            <p:ph type="sldNum" sz="quarter" idx="12"/>
          </p:nvPr>
        </p:nvSpPr>
        <p:spPr/>
        <p:txBody>
          <a:bodyPr/>
          <a:lstStyle/>
          <a:p>
            <a:fld id="{8588EB28-4A2B-46F8-9518-E8470FDCEE5B}" type="slidenum">
              <a:rPr lang="en-US" smtClean="0"/>
              <a:pPr/>
              <a:t>13</a:t>
            </a:fld>
            <a:endParaRPr lang="en-US"/>
          </a:p>
        </p:txBody>
      </p:sp>
      <p:pic>
        <p:nvPicPr>
          <p:cNvPr id="7" name="Εικόνα 6"/>
          <p:cNvPicPr>
            <a:picLocks noChangeAspect="1"/>
          </p:cNvPicPr>
          <p:nvPr/>
        </p:nvPicPr>
        <p:blipFill>
          <a:blip r:embed="rId2"/>
          <a:stretch>
            <a:fillRect/>
          </a:stretch>
        </p:blipFill>
        <p:spPr>
          <a:xfrm>
            <a:off x="11090048" y="166870"/>
            <a:ext cx="829128" cy="914479"/>
          </a:xfrm>
          <a:prstGeom prst="rect">
            <a:avLst/>
          </a:prstGeom>
        </p:spPr>
      </p:pic>
    </p:spTree>
    <p:extLst>
      <p:ext uri="{BB962C8B-B14F-4D97-AF65-F5344CB8AC3E}">
        <p14:creationId xmlns:p14="http://schemas.microsoft.com/office/powerpoint/2010/main" val="368193747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4"/>
          <p:cNvSpPr/>
          <p:nvPr/>
        </p:nvSpPr>
        <p:spPr>
          <a:xfrm>
            <a:off x="2819400" y="1295400"/>
            <a:ext cx="7416800" cy="4752975"/>
          </a:xfrm>
          <a:prstGeom prst="rect">
            <a:avLst/>
          </a:prstGeom>
          <a:solidFill>
            <a:schemeClr val="tx1"/>
          </a:solidFill>
          <a:ln w="9525" cap="flat" cmpd="sng">
            <a:solidFill>
              <a:schemeClr val="tx1"/>
            </a:solidFill>
            <a:prstDash val="solid"/>
            <a:miter/>
            <a:headEnd type="none" w="med" len="med"/>
            <a:tailEnd type="none" w="med" len="med"/>
          </a:ln>
        </p:spPr>
        <p:txBody>
          <a:bodyPr wrap="none" anchor="ctr"/>
          <a:lstStyle/>
          <a:p>
            <a:pPr defTabSz="457200"/>
            <a:endParaRPr lang="el-GR" altLang="x-none" dirty="0">
              <a:solidFill>
                <a:prstClr val="black"/>
              </a:solidFill>
              <a:latin typeface="Times New Roman" panose="02020603050405020304" pitchFamily="18" charset="0"/>
            </a:endParaRPr>
          </a:p>
        </p:txBody>
      </p:sp>
      <p:sp>
        <p:nvSpPr>
          <p:cNvPr id="62467" name="Rectangle 3"/>
          <p:cNvSpPr>
            <a:spLocks noGrp="1"/>
          </p:cNvSpPr>
          <p:nvPr>
            <p:ph idx="1"/>
          </p:nvPr>
        </p:nvSpPr>
        <p:spPr>
          <a:xfrm>
            <a:off x="1847850" y="404813"/>
            <a:ext cx="8496300" cy="6119812"/>
          </a:xfrm>
          <a:solidFill>
            <a:srgbClr val="DDDDDD">
              <a:alpha val="100000"/>
            </a:srgbClr>
          </a:solidFill>
          <a:ln>
            <a:solidFill>
              <a:srgbClr val="000099">
                <a:alpha val="100000"/>
              </a:srgbClr>
            </a:solidFill>
            <a:miter/>
          </a:ln>
        </p:spPr>
        <p:txBody>
          <a:bodyPr vert="horz" wrap="square" lIns="91440" tIns="45720" rIns="91440" bIns="45720" anchor="t">
            <a:normAutofit fontScale="92500" lnSpcReduction="20000"/>
          </a:bodyPr>
          <a:lstStyle/>
          <a:p>
            <a:pPr eaLnBrk="1" hangingPunct="1">
              <a:lnSpc>
                <a:spcPct val="80000"/>
              </a:lnSpc>
              <a:buNone/>
            </a:pPr>
            <a:r>
              <a:rPr lang="el-GR" altLang="x-none" sz="2800" b="1" dirty="0">
                <a:solidFill>
                  <a:schemeClr val="bg2"/>
                </a:solidFill>
                <a:effectLst/>
                <a:latin typeface="Arial" panose="020B0604020202020204" pitchFamily="34" charset="0"/>
              </a:rPr>
              <a:t>  </a:t>
            </a:r>
          </a:p>
          <a:p>
            <a:pPr eaLnBrk="1" hangingPunct="1">
              <a:lnSpc>
                <a:spcPct val="80000"/>
              </a:lnSpc>
              <a:buNone/>
            </a:pPr>
            <a:endParaRPr lang="el-GR" altLang="x-none" b="1" dirty="0">
              <a:solidFill>
                <a:srgbClr val="000000"/>
              </a:solidFill>
              <a:effectLst/>
              <a:latin typeface="Arial" panose="020B0604020202020204" pitchFamily="34" charset="0"/>
            </a:endParaRPr>
          </a:p>
          <a:p>
            <a:pPr eaLnBrk="1" hangingPunct="1">
              <a:lnSpc>
                <a:spcPct val="80000"/>
              </a:lnSpc>
              <a:buNone/>
            </a:pPr>
            <a:r>
              <a:rPr lang="el-GR" altLang="x-none" sz="1800" dirty="0">
                <a:solidFill>
                  <a:srgbClr val="000000"/>
                </a:solidFill>
                <a:effectLst/>
                <a:latin typeface="Arial" panose="020B0604020202020204" pitchFamily="34" charset="0"/>
              </a:rPr>
              <a:t>Ο γενικότερος στόχος θa πρέπει να είναι η </a:t>
            </a:r>
            <a:r>
              <a:rPr lang="el-GR" altLang="x-none" sz="1800" b="1" dirty="0">
                <a:solidFill>
                  <a:srgbClr val="000000"/>
                </a:solidFill>
                <a:effectLst/>
                <a:latin typeface="Arial" panose="020B0604020202020204" pitchFamily="34" charset="0"/>
              </a:rPr>
              <a:t>Βιώσιμη </a:t>
            </a:r>
            <a:r>
              <a:rPr lang="el-GR" altLang="x-none" sz="1800" b="1" dirty="0" smtClean="0">
                <a:solidFill>
                  <a:srgbClr val="000000"/>
                </a:solidFill>
                <a:effectLst/>
                <a:latin typeface="Arial" panose="020B0604020202020204" pitchFamily="34" charset="0"/>
              </a:rPr>
              <a:t>Περιφερειακή/Τοπική </a:t>
            </a:r>
            <a:r>
              <a:rPr lang="el-GR" altLang="x-none" sz="1800" b="1" dirty="0">
                <a:solidFill>
                  <a:srgbClr val="000000"/>
                </a:solidFill>
                <a:effectLst/>
                <a:latin typeface="Arial" panose="020B0604020202020204" pitchFamily="34" charset="0"/>
              </a:rPr>
              <a:t>Ανάπτυξη</a:t>
            </a:r>
            <a:r>
              <a:rPr lang="el-GR" altLang="x-none" sz="1800" dirty="0">
                <a:solidFill>
                  <a:srgbClr val="000000"/>
                </a:solidFill>
                <a:effectLst/>
                <a:latin typeface="Arial" panose="020B0604020202020204" pitchFamily="34" charset="0"/>
              </a:rPr>
              <a:t> </a:t>
            </a:r>
          </a:p>
          <a:p>
            <a:pPr eaLnBrk="1" hangingPunct="1">
              <a:lnSpc>
                <a:spcPct val="80000"/>
              </a:lnSpc>
              <a:buNone/>
            </a:pPr>
            <a:r>
              <a:rPr lang="el-GR" altLang="x-none" sz="1800" dirty="0">
                <a:solidFill>
                  <a:srgbClr val="000000"/>
                </a:solidFill>
                <a:effectLst/>
                <a:latin typeface="Arial" panose="020B0604020202020204" pitchFamily="34" charset="0"/>
              </a:rPr>
              <a:t>και οι πολιτικές και δράσεις</a:t>
            </a:r>
            <a:r>
              <a:rPr lang="el-GR" altLang="x-none" sz="1800" b="1" dirty="0">
                <a:solidFill>
                  <a:srgbClr val="000000"/>
                </a:solidFill>
                <a:effectLst/>
                <a:latin typeface="Arial" panose="020B0604020202020204" pitchFamily="34" charset="0"/>
              </a:rPr>
              <a:t> </a:t>
            </a:r>
          </a:p>
          <a:p>
            <a:pPr eaLnBrk="1" hangingPunct="1">
              <a:lnSpc>
                <a:spcPct val="80000"/>
              </a:lnSpc>
              <a:buNone/>
            </a:pPr>
            <a:endParaRPr lang="el-GR" altLang="x-none" sz="1800" b="1" dirty="0">
              <a:solidFill>
                <a:srgbClr val="000000"/>
              </a:solidFill>
              <a:effectLst/>
              <a:latin typeface="Arial" panose="020B0604020202020204" pitchFamily="34" charset="0"/>
            </a:endParaRPr>
          </a:p>
          <a:p>
            <a:pPr eaLnBrk="1" hangingPunct="1">
              <a:lnSpc>
                <a:spcPct val="80000"/>
              </a:lnSpc>
              <a:buNone/>
            </a:pPr>
            <a:endParaRPr lang="el-GR" altLang="x-none" sz="1800" b="1" dirty="0">
              <a:solidFill>
                <a:srgbClr val="000000"/>
              </a:solidFill>
              <a:effectLst/>
              <a:latin typeface="Arial" panose="020B0604020202020204" pitchFamily="34" charset="0"/>
            </a:endParaRPr>
          </a:p>
          <a:p>
            <a:pPr eaLnBrk="1" hangingPunct="1">
              <a:lnSpc>
                <a:spcPct val="80000"/>
              </a:lnSpc>
              <a:buNone/>
            </a:pPr>
            <a:r>
              <a:rPr lang="el-GR" altLang="x-none" sz="1800" dirty="0">
                <a:solidFill>
                  <a:srgbClr val="000000"/>
                </a:solidFill>
                <a:effectLst/>
                <a:latin typeface="Arial" panose="020B0604020202020204" pitchFamily="34" charset="0"/>
              </a:rPr>
              <a:t>να περιλαμβάνουν την προστασία του συνόλου των 	</a:t>
            </a:r>
          </a:p>
          <a:p>
            <a:pPr eaLnBrk="1" hangingPunct="1">
              <a:lnSpc>
                <a:spcPct val="80000"/>
              </a:lnSpc>
              <a:buNone/>
            </a:pPr>
            <a:r>
              <a:rPr lang="el-GR" altLang="x-none" sz="1800" dirty="0">
                <a:solidFill>
                  <a:srgbClr val="000000"/>
                </a:solidFill>
                <a:effectLst/>
                <a:latin typeface="Arial" panose="020B0604020202020204" pitchFamily="34" charset="0"/>
              </a:rPr>
              <a:t>δραστηριοτήτων και κάθε κοινωνική και φυσική 			</a:t>
            </a:r>
          </a:p>
          <a:p>
            <a:pPr eaLnBrk="1" hangingPunct="1">
              <a:lnSpc>
                <a:spcPct val="80000"/>
              </a:lnSpc>
              <a:buNone/>
            </a:pPr>
            <a:r>
              <a:rPr lang="el-GR" altLang="x-none" sz="1800" dirty="0">
                <a:solidFill>
                  <a:srgbClr val="000000"/>
                </a:solidFill>
                <a:effectLst/>
                <a:latin typeface="Arial" panose="020B0604020202020204" pitchFamily="34" charset="0"/>
              </a:rPr>
              <a:t>πραγματικότητα από το </a:t>
            </a:r>
            <a:r>
              <a:rPr lang="el-GR" altLang="x-none" sz="1800" dirty="0">
                <a:solidFill>
                  <a:srgbClr val="FF3300"/>
                </a:solidFill>
                <a:effectLst/>
                <a:latin typeface="Arial" panose="020B0604020202020204" pitchFamily="34" charset="0"/>
              </a:rPr>
              <a:t>περιβάλλον</a:t>
            </a:r>
            <a:r>
              <a:rPr lang="el-GR" altLang="x-none" sz="1800" dirty="0">
                <a:solidFill>
                  <a:srgbClr val="000000"/>
                </a:solidFill>
                <a:effectLst/>
                <a:latin typeface="Arial" panose="020B0604020202020204" pitchFamily="34" charset="0"/>
              </a:rPr>
              <a:t> και την </a:t>
            </a:r>
          </a:p>
          <a:p>
            <a:pPr eaLnBrk="1" hangingPunct="1">
              <a:lnSpc>
                <a:spcPct val="80000"/>
              </a:lnSpc>
              <a:buNone/>
            </a:pPr>
            <a:r>
              <a:rPr lang="el-GR" altLang="x-none" sz="1800" dirty="0">
                <a:solidFill>
                  <a:srgbClr val="FF3300"/>
                </a:solidFill>
                <a:effectLst/>
                <a:latin typeface="Arial" panose="020B0604020202020204" pitchFamily="34" charset="0"/>
              </a:rPr>
              <a:t>οικονομία</a:t>
            </a:r>
            <a:r>
              <a:rPr lang="el-GR" altLang="x-none" sz="1800" dirty="0">
                <a:solidFill>
                  <a:srgbClr val="000000"/>
                </a:solidFill>
                <a:effectLst/>
                <a:latin typeface="Arial" panose="020B0604020202020204" pitchFamily="34" charset="0"/>
              </a:rPr>
              <a:t>, μέχρι την </a:t>
            </a:r>
            <a:r>
              <a:rPr lang="el-GR" altLang="x-none" sz="1800" dirty="0">
                <a:solidFill>
                  <a:srgbClr val="FF3300"/>
                </a:solidFill>
                <a:effectLst/>
                <a:latin typeface="Arial" panose="020B0604020202020204" pitchFamily="34" charset="0"/>
              </a:rPr>
              <a:t>πολιτιστική </a:t>
            </a:r>
            <a:r>
              <a:rPr lang="el-GR" altLang="x-none" sz="1800" dirty="0" smtClean="0">
                <a:solidFill>
                  <a:srgbClr val="FF3300"/>
                </a:solidFill>
                <a:effectLst/>
                <a:latin typeface="Arial" panose="020B0604020202020204" pitchFamily="34" charset="0"/>
              </a:rPr>
              <a:t>κληρονομιά την κουλτούρα και τη σύγχρονη πολιτιστική δημιουργία</a:t>
            </a:r>
            <a:endParaRPr lang="el-GR" altLang="x-none" sz="1800" dirty="0">
              <a:solidFill>
                <a:srgbClr val="FF3300"/>
              </a:solidFill>
              <a:effectLst/>
              <a:latin typeface="Arial" panose="020B0604020202020204" pitchFamily="34" charset="0"/>
            </a:endParaRPr>
          </a:p>
          <a:p>
            <a:pPr eaLnBrk="1" hangingPunct="1">
              <a:lnSpc>
                <a:spcPct val="80000"/>
              </a:lnSpc>
              <a:buNone/>
            </a:pPr>
            <a:endParaRPr lang="el-GR" altLang="x-none" sz="1800" dirty="0">
              <a:solidFill>
                <a:schemeClr val="bg2"/>
              </a:solidFill>
              <a:effectLst/>
              <a:latin typeface="Arial" panose="020B0604020202020204" pitchFamily="34" charset="0"/>
            </a:endParaRPr>
          </a:p>
          <a:p>
            <a:pPr eaLnBrk="1" hangingPunct="1">
              <a:lnSpc>
                <a:spcPct val="80000"/>
              </a:lnSpc>
              <a:buNone/>
            </a:pPr>
            <a:endParaRPr lang="el-GR" altLang="x-none" sz="1800" dirty="0">
              <a:solidFill>
                <a:schemeClr val="bg2"/>
              </a:solidFill>
              <a:effectLst/>
              <a:latin typeface="Arial" panose="020B0604020202020204" pitchFamily="34" charset="0"/>
            </a:endParaRPr>
          </a:p>
          <a:p>
            <a:pPr eaLnBrk="1" hangingPunct="1">
              <a:lnSpc>
                <a:spcPct val="80000"/>
              </a:lnSpc>
              <a:buNone/>
            </a:pPr>
            <a:r>
              <a:rPr lang="el-GR" altLang="x-none" sz="1800" dirty="0">
                <a:solidFill>
                  <a:schemeClr val="bg2"/>
                </a:solidFill>
                <a:effectLst/>
                <a:latin typeface="Arial" panose="020B0604020202020204" pitchFamily="34" charset="0"/>
              </a:rPr>
              <a:t>   δηλαδή				- ανθρώπινη αλυσίδα</a:t>
            </a:r>
            <a:endParaRPr lang="el-GR" altLang="x-none" sz="1800" dirty="0">
              <a:solidFill>
                <a:schemeClr val="tx1"/>
              </a:solidFill>
              <a:effectLst/>
              <a:latin typeface="Arial" panose="020B0604020202020204" pitchFamily="34" charset="0"/>
            </a:endParaRPr>
          </a:p>
          <a:p>
            <a:pPr eaLnBrk="1" hangingPunct="1">
              <a:lnSpc>
                <a:spcPct val="80000"/>
              </a:lnSpc>
              <a:buNone/>
            </a:pPr>
            <a:r>
              <a:rPr lang="el-GR" altLang="x-none" sz="1800" dirty="0">
                <a:solidFill>
                  <a:schemeClr val="tx1"/>
                </a:solidFill>
                <a:effectLst/>
                <a:latin typeface="Arial" panose="020B0604020202020204" pitchFamily="34" charset="0"/>
              </a:rPr>
              <a:t>											- παραδοσιακές ασχολίες</a:t>
            </a:r>
          </a:p>
          <a:p>
            <a:pPr eaLnBrk="1" hangingPunct="1">
              <a:lnSpc>
                <a:spcPct val="80000"/>
              </a:lnSpc>
              <a:buNone/>
            </a:pPr>
            <a:r>
              <a:rPr lang="el-GR" altLang="x-none" sz="1800" dirty="0">
                <a:solidFill>
                  <a:schemeClr val="tx1"/>
                </a:solidFill>
                <a:effectLst/>
                <a:latin typeface="Arial" panose="020B0604020202020204" pitchFamily="34" charset="0"/>
              </a:rPr>
              <a:t>											- οικονομικο-κοινωνικά δεδομένα</a:t>
            </a:r>
          </a:p>
          <a:p>
            <a:pPr eaLnBrk="1" hangingPunct="1">
              <a:lnSpc>
                <a:spcPct val="80000"/>
              </a:lnSpc>
              <a:buNone/>
            </a:pPr>
            <a:r>
              <a:rPr lang="el-GR" altLang="x-none" sz="1800" dirty="0">
                <a:solidFill>
                  <a:schemeClr val="tx1"/>
                </a:solidFill>
                <a:effectLst/>
                <a:latin typeface="Arial" panose="020B0604020202020204" pitchFamily="34" charset="0"/>
              </a:rPr>
              <a:t>στοιχεία που καθορίζουν 					- πολεοδομικά δεδομένα</a:t>
            </a:r>
          </a:p>
          <a:p>
            <a:pPr eaLnBrk="1" hangingPunct="1">
              <a:lnSpc>
                <a:spcPct val="80000"/>
              </a:lnSpc>
              <a:buNone/>
            </a:pPr>
            <a:r>
              <a:rPr lang="el-GR" altLang="x-none" sz="1800" dirty="0">
                <a:solidFill>
                  <a:schemeClr val="tx1"/>
                </a:solidFill>
                <a:effectLst/>
                <a:latin typeface="Arial" panose="020B0604020202020204" pitchFamily="34" charset="0"/>
              </a:rPr>
              <a:t>τη </a:t>
            </a:r>
            <a:r>
              <a:rPr lang="el-GR" altLang="x-none" sz="1800" b="1" dirty="0">
                <a:solidFill>
                  <a:schemeClr val="tx1"/>
                </a:solidFill>
                <a:effectLst/>
                <a:latin typeface="Arial" panose="020B0604020202020204" pitchFamily="34" charset="0"/>
              </a:rPr>
              <a:t>φυσιογνωμία ενός τόπου				</a:t>
            </a:r>
            <a:r>
              <a:rPr lang="el-GR" altLang="x-none" sz="1800" dirty="0">
                <a:solidFill>
                  <a:schemeClr val="tx1"/>
                </a:solidFill>
                <a:effectLst/>
                <a:latin typeface="Arial" panose="020B0604020202020204" pitchFamily="34" charset="0"/>
              </a:rPr>
              <a:t>- φυσικό περιβάλλον</a:t>
            </a:r>
          </a:p>
          <a:p>
            <a:pPr eaLnBrk="1" hangingPunct="1">
              <a:lnSpc>
                <a:spcPct val="80000"/>
              </a:lnSpc>
              <a:buNone/>
            </a:pPr>
            <a:r>
              <a:rPr lang="el-GR" altLang="x-none" sz="1800" dirty="0">
                <a:solidFill>
                  <a:schemeClr val="tx1"/>
                </a:solidFill>
                <a:effectLst/>
                <a:latin typeface="Arial" panose="020B0604020202020204" pitchFamily="34" charset="0"/>
              </a:rPr>
              <a:t>											- αρχιτεκτονική κληρονομιά</a:t>
            </a:r>
          </a:p>
          <a:p>
            <a:pPr eaLnBrk="1" hangingPunct="1">
              <a:lnSpc>
                <a:spcPct val="80000"/>
              </a:lnSpc>
              <a:buNone/>
            </a:pPr>
            <a:r>
              <a:rPr lang="el-GR" altLang="x-none" sz="1800" dirty="0">
                <a:solidFill>
                  <a:schemeClr val="tx1"/>
                </a:solidFill>
                <a:effectLst/>
                <a:latin typeface="Arial" panose="020B0604020202020204" pitchFamily="34" charset="0"/>
              </a:rPr>
              <a:t>											- πολιτισμός</a:t>
            </a:r>
          </a:p>
          <a:p>
            <a:pPr eaLnBrk="1" hangingPunct="1">
              <a:lnSpc>
                <a:spcPct val="80000"/>
              </a:lnSpc>
              <a:buNone/>
            </a:pPr>
            <a:r>
              <a:rPr lang="el-GR" altLang="x-none" sz="1800" dirty="0">
                <a:solidFill>
                  <a:schemeClr val="tx1"/>
                </a:solidFill>
                <a:effectLst/>
                <a:latin typeface="Arial" panose="020B0604020202020204" pitchFamily="34" charset="0"/>
              </a:rPr>
              <a:t>											κ.ά</a:t>
            </a:r>
            <a:endParaRPr lang="el-GR" altLang="x-none" sz="1800" u="sng" dirty="0">
              <a:solidFill>
                <a:schemeClr val="tx1"/>
              </a:solidFill>
              <a:effectLst/>
              <a:latin typeface="Arial" panose="020B0604020202020204" pitchFamily="34" charset="0"/>
            </a:endParaRPr>
          </a:p>
        </p:txBody>
      </p:sp>
      <p:sp>
        <p:nvSpPr>
          <p:cNvPr id="4" name="Slide Number Placeholder 3"/>
          <p:cNvSpPr>
            <a:spLocks noGrp="1"/>
          </p:cNvSpPr>
          <p:nvPr>
            <p:ph type="sldNum" sz="quarter" idx="12"/>
          </p:nvPr>
        </p:nvSpPr>
        <p:spPr/>
        <p:txBody>
          <a:bodyPr/>
          <a:lstStyle/>
          <a:p>
            <a:fld id="{8588EB28-4A2B-46F8-9518-E8470FDCEE5B}" type="slidenum">
              <a:rPr lang="en-US" smtClean="0"/>
              <a:pPr/>
              <a:t>14</a:t>
            </a:fld>
            <a:endParaRPr lang="en-US"/>
          </a:p>
        </p:txBody>
      </p:sp>
      <p:sp>
        <p:nvSpPr>
          <p:cNvPr id="62468" name="Line 10"/>
          <p:cNvSpPr/>
          <p:nvPr/>
        </p:nvSpPr>
        <p:spPr>
          <a:xfrm>
            <a:off x="2566988" y="1687195"/>
            <a:ext cx="0" cy="457200"/>
          </a:xfrm>
          <a:prstGeom prst="line">
            <a:avLst/>
          </a:prstGeom>
          <a:ln w="76200" cap="flat" cmpd="sng">
            <a:solidFill>
              <a:srgbClr val="CC3300"/>
            </a:solidFill>
            <a:prstDash val="solid"/>
            <a:headEnd type="none" w="med" len="med"/>
            <a:tailEnd type="triangle" w="med" len="med"/>
          </a:ln>
        </p:spPr>
      </p:sp>
      <p:sp>
        <p:nvSpPr>
          <p:cNvPr id="62469" name="Line 11"/>
          <p:cNvSpPr/>
          <p:nvPr/>
        </p:nvSpPr>
        <p:spPr>
          <a:xfrm>
            <a:off x="2566988" y="3548063"/>
            <a:ext cx="0" cy="457200"/>
          </a:xfrm>
          <a:prstGeom prst="line">
            <a:avLst/>
          </a:prstGeom>
          <a:ln w="76200" cap="flat" cmpd="sng">
            <a:solidFill>
              <a:srgbClr val="CC3300"/>
            </a:solidFill>
            <a:prstDash val="solid"/>
            <a:headEnd type="none" w="med" len="med"/>
            <a:tailEnd type="triangle" w="med" len="med"/>
          </a:ln>
        </p:spPr>
      </p:sp>
      <p:sp>
        <p:nvSpPr>
          <p:cNvPr id="62470" name="Line 12"/>
          <p:cNvSpPr/>
          <p:nvPr/>
        </p:nvSpPr>
        <p:spPr>
          <a:xfrm>
            <a:off x="2566988" y="4365625"/>
            <a:ext cx="0" cy="457200"/>
          </a:xfrm>
          <a:prstGeom prst="line">
            <a:avLst/>
          </a:prstGeom>
          <a:ln w="76200" cap="flat" cmpd="sng">
            <a:solidFill>
              <a:srgbClr val="CC3300"/>
            </a:solidFill>
            <a:prstDash val="solid"/>
            <a:headEnd type="none" w="med" len="med"/>
            <a:tailEnd type="triangle" w="med" len="med"/>
          </a:ln>
        </p:spPr>
      </p:sp>
      <p:sp>
        <p:nvSpPr>
          <p:cNvPr id="62471" name="Line 17"/>
          <p:cNvSpPr/>
          <p:nvPr/>
        </p:nvSpPr>
        <p:spPr>
          <a:xfrm>
            <a:off x="6311900" y="3860800"/>
            <a:ext cx="0" cy="2520950"/>
          </a:xfrm>
          <a:prstGeom prst="line">
            <a:avLst/>
          </a:prstGeom>
          <a:ln w="28575" cap="flat" cmpd="sng">
            <a:solidFill>
              <a:srgbClr val="CC3300"/>
            </a:solidFill>
            <a:prstDash val="solid"/>
            <a:headEnd type="none" w="med" len="med"/>
            <a:tailEnd type="none" w="med" len="med"/>
          </a:ln>
        </p:spPr>
      </p:sp>
      <p:sp>
        <p:nvSpPr>
          <p:cNvPr id="62472" name="Line 18"/>
          <p:cNvSpPr/>
          <p:nvPr/>
        </p:nvSpPr>
        <p:spPr>
          <a:xfrm>
            <a:off x="6311900" y="6381750"/>
            <a:ext cx="3744913" cy="0"/>
          </a:xfrm>
          <a:prstGeom prst="line">
            <a:avLst/>
          </a:prstGeom>
          <a:ln w="38100" cap="flat" cmpd="sng">
            <a:solidFill>
              <a:srgbClr val="CC3300"/>
            </a:solidFill>
            <a:prstDash val="solid"/>
            <a:headEnd type="none" w="med" len="med"/>
            <a:tailEnd type="none" w="med" len="med"/>
          </a:ln>
        </p:spPr>
      </p:sp>
      <p:sp>
        <p:nvSpPr>
          <p:cNvPr id="62473" name="Line 19"/>
          <p:cNvSpPr/>
          <p:nvPr/>
        </p:nvSpPr>
        <p:spPr>
          <a:xfrm>
            <a:off x="6311900" y="3886200"/>
            <a:ext cx="3744913" cy="0"/>
          </a:xfrm>
          <a:prstGeom prst="line">
            <a:avLst/>
          </a:prstGeom>
          <a:ln w="28575" cap="flat" cmpd="sng">
            <a:solidFill>
              <a:srgbClr val="CC3300"/>
            </a:solidFill>
            <a:prstDash val="solid"/>
            <a:headEnd type="none" w="med" len="med"/>
            <a:tailEnd type="none" w="med" len="med"/>
          </a:ln>
        </p:spPr>
      </p:sp>
      <p:sp>
        <p:nvSpPr>
          <p:cNvPr id="62474" name="Line 20"/>
          <p:cNvSpPr/>
          <p:nvPr/>
        </p:nvSpPr>
        <p:spPr>
          <a:xfrm>
            <a:off x="10056813" y="3860800"/>
            <a:ext cx="0" cy="2520950"/>
          </a:xfrm>
          <a:prstGeom prst="line">
            <a:avLst/>
          </a:prstGeom>
          <a:ln w="38100" cap="flat" cmpd="sng">
            <a:solidFill>
              <a:srgbClr val="CC3300"/>
            </a:solidFill>
            <a:prstDash val="solid"/>
            <a:headEnd type="none" w="med" len="med"/>
            <a:tailEnd type="none" w="med" len="med"/>
          </a:ln>
        </p:spPr>
      </p:sp>
      <p:sp>
        <p:nvSpPr>
          <p:cNvPr id="62475" name="Line 21"/>
          <p:cNvSpPr/>
          <p:nvPr/>
        </p:nvSpPr>
        <p:spPr>
          <a:xfrm flipV="1">
            <a:off x="5232400" y="5157788"/>
            <a:ext cx="863600" cy="0"/>
          </a:xfrm>
          <a:prstGeom prst="line">
            <a:avLst/>
          </a:prstGeom>
          <a:ln w="76200" cap="flat" cmpd="sng">
            <a:solidFill>
              <a:srgbClr val="CC3300"/>
            </a:solidFill>
            <a:prstDash val="solid"/>
            <a:headEnd type="none" w="med" len="med"/>
            <a:tailEnd type="triangle" w="med" len="med"/>
          </a:ln>
        </p:spPr>
      </p:sp>
      <p:pic>
        <p:nvPicPr>
          <p:cNvPr id="7" name="Εικόνα 6"/>
          <p:cNvPicPr>
            <a:picLocks noChangeAspect="1"/>
          </p:cNvPicPr>
          <p:nvPr/>
        </p:nvPicPr>
        <p:blipFill>
          <a:blip r:embed="rId2"/>
          <a:stretch>
            <a:fillRect/>
          </a:stretch>
        </p:blipFill>
        <p:spPr>
          <a:xfrm>
            <a:off x="11090048" y="166870"/>
            <a:ext cx="829128" cy="914479"/>
          </a:xfrm>
          <a:prstGeom prst="rect">
            <a:avLst/>
          </a:prstGeom>
        </p:spPr>
      </p:pic>
    </p:spTree>
    <p:extLst>
      <p:ext uri="{BB962C8B-B14F-4D97-AF65-F5344CB8AC3E}">
        <p14:creationId xmlns:p14="http://schemas.microsoft.com/office/powerpoint/2010/main" val="1582844521"/>
      </p:ext>
    </p:extLst>
  </p:cSld>
  <p:clrMapOvr>
    <a:masterClrMapping/>
  </p:clrMapOvr>
  <p:transition>
    <p:checker/>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7"/>
          <p:cNvSpPr/>
          <p:nvPr/>
        </p:nvSpPr>
        <p:spPr>
          <a:xfrm>
            <a:off x="2748915" y="1454785"/>
            <a:ext cx="7166610" cy="4254500"/>
          </a:xfrm>
          <a:prstGeom prst="rect">
            <a:avLst/>
          </a:prstGeom>
          <a:solidFill>
            <a:schemeClr val="bg2"/>
          </a:solidFill>
          <a:ln w="9525" cap="flat" cmpd="sng">
            <a:solidFill>
              <a:schemeClr val="tx1"/>
            </a:solidFill>
            <a:prstDash val="solid"/>
            <a:miter/>
            <a:headEnd type="none" w="med" len="med"/>
            <a:tailEnd type="none" w="med" len="med"/>
          </a:ln>
        </p:spPr>
        <p:txBody>
          <a:bodyPr wrap="none" anchor="ctr" anchorCtr="0"/>
          <a:lstStyle/>
          <a:p>
            <a:pPr defTabSz="457200"/>
            <a:endParaRPr lang="el-GR" altLang="x-none">
              <a:solidFill>
                <a:prstClr val="black"/>
              </a:solidFill>
            </a:endParaRPr>
          </a:p>
        </p:txBody>
      </p:sp>
      <p:sp>
        <p:nvSpPr>
          <p:cNvPr id="37891" name="Rectangle 3"/>
          <p:cNvSpPr>
            <a:spLocks noGrp="1"/>
          </p:cNvSpPr>
          <p:nvPr>
            <p:ph idx="1"/>
          </p:nvPr>
        </p:nvSpPr>
        <p:spPr>
          <a:xfrm>
            <a:off x="3114040" y="406400"/>
            <a:ext cx="7017385" cy="5492115"/>
          </a:xfrm>
        </p:spPr>
        <p:txBody>
          <a:bodyPr vert="horz" wrap="square" lIns="91440" tIns="45720" rIns="91440" bIns="45720" anchor="t" anchorCtr="0">
            <a:normAutofit lnSpcReduction="10000"/>
          </a:bodyPr>
          <a:lstStyle/>
          <a:p>
            <a:pPr algn="ctr" eaLnBrk="1" hangingPunct="1">
              <a:buNone/>
            </a:pPr>
            <a:endParaRPr lang="el-GR" altLang="x-none" sz="2000" b="1" dirty="0">
              <a:solidFill>
                <a:srgbClr val="000000"/>
              </a:solidFill>
              <a:effectLst/>
              <a:latin typeface="Arial" panose="020B0604020202020204" pitchFamily="34" charset="0"/>
            </a:endParaRPr>
          </a:p>
          <a:p>
            <a:pPr eaLnBrk="1" hangingPunct="1">
              <a:buNone/>
            </a:pPr>
            <a:r>
              <a:rPr lang="el-GR" altLang="x-none" sz="2400" dirty="0">
                <a:solidFill>
                  <a:srgbClr val="000000"/>
                </a:solidFill>
                <a:effectLst/>
                <a:latin typeface="Arial" panose="020B0604020202020204" pitchFamily="34" charset="0"/>
              </a:rPr>
              <a:t>	</a:t>
            </a:r>
          </a:p>
          <a:p>
            <a:pPr eaLnBrk="1" hangingPunct="1">
              <a:buNone/>
            </a:pPr>
            <a:endParaRPr lang="el-GR" altLang="x-none" sz="2400" dirty="0">
              <a:solidFill>
                <a:srgbClr val="000000"/>
              </a:solidFill>
              <a:effectLst/>
              <a:latin typeface="Arial" panose="020B0604020202020204" pitchFamily="34" charset="0"/>
            </a:endParaRPr>
          </a:p>
          <a:p>
            <a:pPr eaLnBrk="1" hangingPunct="1">
              <a:buNone/>
            </a:pPr>
            <a:r>
              <a:rPr lang="el-GR" altLang="x-none" sz="2400" dirty="0">
                <a:solidFill>
                  <a:srgbClr val="000000"/>
                </a:solidFill>
                <a:effectLst/>
                <a:latin typeface="Arial" panose="020B0604020202020204" pitchFamily="34" charset="0"/>
              </a:rPr>
              <a:t>	</a:t>
            </a:r>
            <a:r>
              <a:rPr lang="el-GR" altLang="x-none" sz="2000" dirty="0">
                <a:solidFill>
                  <a:schemeClr val="tx1"/>
                </a:solidFill>
                <a:effectLst/>
                <a:latin typeface="Arial" panose="020B0604020202020204" pitchFamily="34" charset="0"/>
              </a:rPr>
              <a:t>Όλα τα παραπάνω θα πρέπει να γίνουν με </a:t>
            </a:r>
          </a:p>
          <a:p>
            <a:pPr eaLnBrk="1" hangingPunct="1">
              <a:buNone/>
            </a:pPr>
            <a:r>
              <a:rPr lang="el-GR" altLang="x-none" sz="2000" dirty="0">
                <a:solidFill>
                  <a:schemeClr val="tx1"/>
                </a:solidFill>
                <a:effectLst/>
                <a:latin typeface="Arial" panose="020B0604020202020204" pitchFamily="34" charset="0"/>
              </a:rPr>
              <a:t>	γνώμονα πάντοτε την </a:t>
            </a:r>
            <a:r>
              <a:rPr lang="el-GR" altLang="x-none" sz="2000" b="1" dirty="0">
                <a:solidFill>
                  <a:srgbClr val="C00000"/>
                </a:solidFill>
                <a:effectLst/>
                <a:latin typeface="Arial" panose="020B0604020202020204" pitchFamily="34" charset="0"/>
              </a:rPr>
              <a:t>αειφορία των τόπων</a:t>
            </a:r>
            <a:r>
              <a:rPr lang="el-GR" altLang="x-none" sz="2000" dirty="0">
                <a:solidFill>
                  <a:schemeClr val="tx1"/>
                </a:solidFill>
                <a:effectLst/>
                <a:latin typeface="Arial" panose="020B0604020202020204" pitchFamily="34" charset="0"/>
              </a:rPr>
              <a:t> και την </a:t>
            </a:r>
          </a:p>
          <a:p>
            <a:pPr eaLnBrk="1" hangingPunct="1">
              <a:buNone/>
            </a:pPr>
            <a:r>
              <a:rPr lang="el-GR" altLang="x-none" sz="2000" dirty="0">
                <a:solidFill>
                  <a:schemeClr val="tx1"/>
                </a:solidFill>
                <a:effectLst/>
                <a:latin typeface="Arial" panose="020B0604020202020204" pitchFamily="34" charset="0"/>
              </a:rPr>
              <a:t>	ταυτόχρονη εξασφάλιση της ποιότητας των τοπίων </a:t>
            </a:r>
          </a:p>
          <a:p>
            <a:pPr eaLnBrk="1" hangingPunct="1">
              <a:buNone/>
            </a:pPr>
            <a:r>
              <a:rPr lang="el-GR" altLang="x-none" sz="2000" dirty="0">
                <a:solidFill>
                  <a:schemeClr val="tx1"/>
                </a:solidFill>
                <a:effectLst/>
                <a:latin typeface="Arial" panose="020B0604020202020204" pitchFamily="34" charset="0"/>
              </a:rPr>
              <a:t>	τους (εικαστικό, ακουστικό, οσμητικό τοπίο κλπ.) </a:t>
            </a:r>
            <a:r>
              <a:rPr lang="el-GR" altLang="x-none" sz="2000" dirty="0" smtClean="0">
                <a:solidFill>
                  <a:schemeClr val="tx1"/>
                </a:solidFill>
                <a:effectLst/>
                <a:latin typeface="Arial" panose="020B0604020202020204" pitchFamily="34" charset="0"/>
              </a:rPr>
              <a:t>που οδηγούν στην ολοκληρωμένη βιώσιμη ανάπτυξη</a:t>
            </a:r>
            <a:endParaRPr lang="el-GR" altLang="x-none" sz="2000" dirty="0">
              <a:solidFill>
                <a:schemeClr val="tx1"/>
              </a:solidFill>
              <a:effectLst/>
              <a:latin typeface="Arial" panose="020B0604020202020204" pitchFamily="34" charset="0"/>
            </a:endParaRPr>
          </a:p>
          <a:p>
            <a:pPr eaLnBrk="1" hangingPunct="1">
              <a:buNone/>
            </a:pPr>
            <a:endParaRPr lang="el-GR" altLang="x-none" sz="2000" dirty="0">
              <a:solidFill>
                <a:schemeClr val="tx1"/>
              </a:solidFill>
              <a:effectLst/>
              <a:latin typeface="Arial" panose="020B0604020202020204" pitchFamily="34" charset="0"/>
            </a:endParaRPr>
          </a:p>
          <a:p>
            <a:pPr eaLnBrk="1" hangingPunct="1">
              <a:buNone/>
            </a:pPr>
            <a:r>
              <a:rPr lang="el-GR" altLang="x-none" sz="2000" dirty="0">
                <a:solidFill>
                  <a:schemeClr val="tx1"/>
                </a:solidFill>
                <a:effectLst/>
                <a:latin typeface="Arial" panose="020B0604020202020204" pitchFamily="34" charset="0"/>
              </a:rPr>
              <a:t>	και πάντα:</a:t>
            </a:r>
          </a:p>
          <a:p>
            <a:pPr eaLnBrk="1" hangingPunct="1">
              <a:buNone/>
            </a:pPr>
            <a:r>
              <a:rPr lang="el-GR" altLang="x-none" sz="2000" dirty="0">
                <a:solidFill>
                  <a:schemeClr val="tx1"/>
                </a:solidFill>
                <a:effectLst/>
                <a:latin typeface="Arial" panose="020B0604020202020204" pitchFamily="34" charset="0"/>
                <a:sym typeface="+mn-ea"/>
              </a:rPr>
              <a:t>	- με την </a:t>
            </a:r>
            <a:r>
              <a:rPr lang="el-GR" altLang="x-none" sz="2000" b="1" dirty="0">
                <a:solidFill>
                  <a:srgbClr val="C00000"/>
                </a:solidFill>
                <a:effectLst/>
                <a:latin typeface="Arial" panose="020B0604020202020204" pitchFamily="34" charset="0"/>
                <a:sym typeface="+mn-ea"/>
              </a:rPr>
              <a:t>ενεργό συμμετοχή</a:t>
            </a:r>
            <a:r>
              <a:rPr lang="el-GR" altLang="x-none" sz="2000" dirty="0">
                <a:solidFill>
                  <a:schemeClr val="tx1"/>
                </a:solidFill>
                <a:effectLst/>
                <a:latin typeface="Arial" panose="020B0604020202020204" pitchFamily="34" charset="0"/>
                <a:sym typeface="+mn-ea"/>
              </a:rPr>
              <a:t> και </a:t>
            </a:r>
            <a:endParaRPr lang="el-GR" altLang="x-none" sz="2000" dirty="0">
              <a:solidFill>
                <a:schemeClr val="tx1"/>
              </a:solidFill>
              <a:effectLst/>
              <a:latin typeface="Arial" panose="020B0604020202020204" pitchFamily="34" charset="0"/>
            </a:endParaRPr>
          </a:p>
          <a:p>
            <a:pPr eaLnBrk="1" hangingPunct="1">
              <a:buNone/>
            </a:pPr>
            <a:r>
              <a:rPr lang="el-GR" altLang="x-none" sz="2000" dirty="0">
                <a:solidFill>
                  <a:schemeClr val="tx1"/>
                </a:solidFill>
                <a:effectLst/>
                <a:latin typeface="Arial" panose="020B0604020202020204" pitchFamily="34" charset="0"/>
                <a:sym typeface="+mn-ea"/>
              </a:rPr>
              <a:t>	- τη </a:t>
            </a:r>
            <a:r>
              <a:rPr lang="el-GR" altLang="x-none" sz="2000" b="1" dirty="0">
                <a:solidFill>
                  <a:srgbClr val="C00000"/>
                </a:solidFill>
                <a:effectLst/>
                <a:latin typeface="Arial" panose="020B0604020202020204" pitchFamily="34" charset="0"/>
                <a:sym typeface="+mn-ea"/>
              </a:rPr>
              <a:t>συναίνεση των πολιτών</a:t>
            </a:r>
            <a:endParaRPr lang="el-GR" altLang="x-none" sz="2000" dirty="0">
              <a:solidFill>
                <a:schemeClr val="tx1"/>
              </a:solidFill>
              <a:effectLst/>
              <a:latin typeface="Arial" panose="020B0604020202020204" pitchFamily="34" charset="0"/>
            </a:endParaRPr>
          </a:p>
          <a:p>
            <a:pPr eaLnBrk="1" hangingPunct="1">
              <a:buFontTx/>
              <a:buNone/>
            </a:pPr>
            <a:r>
              <a:rPr lang="el-GR" altLang="x-none" sz="2400" dirty="0">
                <a:solidFill>
                  <a:schemeClr val="tx1"/>
                </a:solidFill>
                <a:effectLst/>
                <a:latin typeface="Arial" panose="020B0604020202020204" pitchFamily="34" charset="0"/>
              </a:rPr>
              <a:t>      </a:t>
            </a:r>
          </a:p>
        </p:txBody>
      </p:sp>
      <p:sp>
        <p:nvSpPr>
          <p:cNvPr id="37892" name="2 - Θέση υποσέλιδου"/>
          <p:cNvSpPr txBox="1">
            <a:spLocks noGrp="1"/>
          </p:cNvSpPr>
          <p:nvPr>
            <p:ph type="ftr" sz="quarter" idx="11"/>
          </p:nvPr>
        </p:nvSpPr>
        <p:spPr>
          <a:xfrm>
            <a:off x="5808663" y="6524625"/>
            <a:ext cx="431800" cy="144463"/>
          </a:xfrm>
        </p:spPr>
        <p:txBody>
          <a:bodyPr lIns="92075" tIns="46038" rIns="92075" bIns="46038" anchor="ctr" anchorCtr="0"/>
          <a:lstStyle>
            <a:lvl1pPr marL="0" lvl="0" indent="0" algn="l" defTabSz="914400" rtl="0" eaLnBrk="0" fontAlgn="base" latinLnBrk="0" hangingPunct="0">
              <a:lnSpc>
                <a:spcPct val="100000"/>
              </a:lnSpc>
              <a:spcBef>
                <a:spcPct val="0"/>
              </a:spcBef>
              <a:spcAft>
                <a:spcPct val="0"/>
              </a:spcAft>
              <a:buNone/>
              <a:defRPr sz="2400" b="0" i="0" u="none" kern="1200" baseline="0">
                <a:solidFill>
                  <a:schemeClr val="tx1"/>
                </a:solidFill>
                <a:latin typeface="Times New Roman" panose="02020603050405020304" pitchFamily="18" charset="0"/>
              </a:defRPr>
            </a:lvl1pPr>
            <a:lvl2pPr marL="457200" lvl="1" indent="0" algn="l" defTabSz="914400" rtl="0" eaLnBrk="1" fontAlgn="base" latinLnBrk="0" hangingPunct="1">
              <a:lnSpc>
                <a:spcPct val="100000"/>
              </a:lnSpc>
              <a:spcBef>
                <a:spcPct val="0"/>
              </a:spcBef>
              <a:spcAft>
                <a:spcPct val="0"/>
              </a:spcAft>
              <a:buNone/>
              <a:defRPr sz="2400" b="0" i="0" u="none" kern="1200" baseline="0">
                <a:solidFill>
                  <a:schemeClr val="tx1"/>
                </a:solidFill>
                <a:latin typeface="Times New Roman" panose="02020603050405020304" pitchFamily="18" charset="0"/>
                <a:ea typeface="+mn-ea"/>
                <a:cs typeface="+mn-cs"/>
              </a:defRPr>
            </a:lvl2pPr>
            <a:lvl3pPr marL="914400" lvl="2" indent="0" algn="l" defTabSz="914400" rtl="0" eaLnBrk="1" fontAlgn="base" latinLnBrk="0" hangingPunct="1">
              <a:lnSpc>
                <a:spcPct val="100000"/>
              </a:lnSpc>
              <a:spcBef>
                <a:spcPct val="0"/>
              </a:spcBef>
              <a:spcAft>
                <a:spcPct val="0"/>
              </a:spcAft>
              <a:buNone/>
              <a:defRPr sz="2400" b="0" i="0" u="none" kern="1200" baseline="0">
                <a:solidFill>
                  <a:schemeClr val="tx1"/>
                </a:solidFill>
                <a:latin typeface="Times New Roman" panose="02020603050405020304" pitchFamily="18" charset="0"/>
                <a:ea typeface="+mn-ea"/>
                <a:cs typeface="+mn-cs"/>
              </a:defRPr>
            </a:lvl3pPr>
            <a:lvl4pPr marL="1371600" lvl="3" indent="0" algn="l" defTabSz="914400" rtl="0" eaLnBrk="1" fontAlgn="base" latinLnBrk="0" hangingPunct="1">
              <a:lnSpc>
                <a:spcPct val="100000"/>
              </a:lnSpc>
              <a:spcBef>
                <a:spcPct val="0"/>
              </a:spcBef>
              <a:spcAft>
                <a:spcPct val="0"/>
              </a:spcAft>
              <a:buNone/>
              <a:defRPr sz="2400" b="0" i="0" u="none" kern="1200" baseline="0">
                <a:solidFill>
                  <a:schemeClr val="tx1"/>
                </a:solidFill>
                <a:latin typeface="Times New Roman" panose="02020603050405020304" pitchFamily="18" charset="0"/>
                <a:ea typeface="+mn-ea"/>
                <a:cs typeface="+mn-cs"/>
              </a:defRPr>
            </a:lvl4pPr>
            <a:lvl5pPr marL="1828800" lvl="4" indent="0" algn="l" defTabSz="914400" rtl="0" eaLnBrk="1" fontAlgn="base" latinLnBrk="0" hangingPunct="1">
              <a:lnSpc>
                <a:spcPct val="100000"/>
              </a:lnSpc>
              <a:spcBef>
                <a:spcPct val="0"/>
              </a:spcBef>
              <a:spcAft>
                <a:spcPct val="0"/>
              </a:spcAft>
              <a:buNone/>
              <a:defRPr sz="2400" b="0" i="0" u="none" kern="1200" baseline="0">
                <a:solidFill>
                  <a:schemeClr val="tx1"/>
                </a:solidFill>
                <a:latin typeface="Times New Roman" panose="02020603050405020304" pitchFamily="18" charset="0"/>
                <a:ea typeface="+mn-ea"/>
                <a:cs typeface="+mn-cs"/>
              </a:defRPr>
            </a:lvl5pPr>
          </a:lstStyle>
          <a:p>
            <a:pPr algn="ctr" eaLnBrk="1" hangingPunct="1"/>
            <a:r>
              <a:rPr lang="el-GR" altLang="x-none" sz="1400" dirty="0">
                <a:solidFill>
                  <a:srgbClr val="E2DFCC"/>
                </a:solidFill>
                <a:latin typeface="Arial" panose="020B0604020202020204" pitchFamily="34" charset="0"/>
                <a:cs typeface="Arial" panose="020B0604020202020204" pitchFamily="34" charset="0"/>
              </a:rPr>
              <a:t>34</a:t>
            </a:r>
            <a:endParaRPr lang="el-GR" altLang="x-none" sz="1400" dirty="0">
              <a:solidFill>
                <a:srgbClr val="E2DFCC"/>
              </a:solidFill>
              <a:latin typeface="Arial" panose="020B0604020202020204" pitchFamily="34" charset="0"/>
              <a:ea typeface="Arial" panose="020B0604020202020204" pitchFamily="34" charset="0"/>
            </a:endParaRPr>
          </a:p>
        </p:txBody>
      </p:sp>
      <p:sp>
        <p:nvSpPr>
          <p:cNvPr id="4" name="Slide Number Placeholder 3"/>
          <p:cNvSpPr>
            <a:spLocks noGrp="1"/>
          </p:cNvSpPr>
          <p:nvPr>
            <p:ph type="sldNum" sz="quarter" idx="12"/>
          </p:nvPr>
        </p:nvSpPr>
        <p:spPr/>
        <p:txBody>
          <a:bodyPr/>
          <a:lstStyle/>
          <a:p>
            <a:fld id="{8588EB28-4A2B-46F8-9518-E8470FDCEE5B}" type="slidenum">
              <a:rPr lang="en-US" smtClean="0"/>
              <a:pPr/>
              <a:t>15</a:t>
            </a:fld>
            <a:endParaRPr lang="en-US"/>
          </a:p>
        </p:txBody>
      </p:sp>
      <p:pic>
        <p:nvPicPr>
          <p:cNvPr id="7" name="Εικόνα 6"/>
          <p:cNvPicPr>
            <a:picLocks noChangeAspect="1"/>
          </p:cNvPicPr>
          <p:nvPr/>
        </p:nvPicPr>
        <p:blipFill>
          <a:blip r:embed="rId2"/>
          <a:stretch>
            <a:fillRect/>
          </a:stretch>
        </p:blipFill>
        <p:spPr>
          <a:xfrm>
            <a:off x="11090048" y="166870"/>
            <a:ext cx="829128" cy="914479"/>
          </a:xfrm>
          <a:prstGeom prst="rect">
            <a:avLst/>
          </a:prstGeom>
        </p:spPr>
      </p:pic>
    </p:spTree>
    <p:extLst>
      <p:ext uri="{BB962C8B-B14F-4D97-AF65-F5344CB8AC3E}">
        <p14:creationId xmlns:p14="http://schemas.microsoft.com/office/powerpoint/2010/main" val="166705045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Τίτλος 8"/>
          <p:cNvSpPr>
            <a:spLocks noGrp="1"/>
          </p:cNvSpPr>
          <p:nvPr>
            <p:ph type="title"/>
          </p:nvPr>
        </p:nvSpPr>
        <p:spPr/>
        <p:txBody>
          <a:bodyPr/>
          <a:lstStyle/>
          <a:p>
            <a:endParaRPr lang="el-GR"/>
          </a:p>
        </p:txBody>
      </p:sp>
      <p:sp>
        <p:nvSpPr>
          <p:cNvPr id="10" name="Θέση κειμένου 9"/>
          <p:cNvSpPr>
            <a:spLocks noGrp="1"/>
          </p:cNvSpPr>
          <p:nvPr>
            <p:ph type="body" sz="half" idx="2"/>
          </p:nvPr>
        </p:nvSpPr>
        <p:spPr>
          <a:xfrm>
            <a:off x="2589213" y="6061434"/>
            <a:ext cx="8915400" cy="556181"/>
          </a:xfrm>
        </p:spPr>
        <p:txBody>
          <a:bodyPr>
            <a:normAutofit fontScale="70000" lnSpcReduction="20000"/>
          </a:bodyPr>
          <a:lstStyle/>
          <a:p>
            <a:r>
              <a:rPr lang="el-GR" dirty="0" smtClean="0"/>
              <a:t>Πίνακας </a:t>
            </a:r>
            <a:r>
              <a:rPr lang="en-US" dirty="0" smtClean="0"/>
              <a:t>Vladimir </a:t>
            </a:r>
            <a:r>
              <a:rPr lang="en-US" dirty="0" err="1" smtClean="0"/>
              <a:t>Kursh</a:t>
            </a:r>
            <a:endParaRPr lang="el-GR" dirty="0" smtClean="0"/>
          </a:p>
          <a:p>
            <a:r>
              <a:rPr lang="el-GR" dirty="0" smtClean="0"/>
              <a:t>Ευχαριστώ για την προσοχή σας</a:t>
            </a:r>
            <a:endParaRPr lang="el-GR" dirty="0"/>
          </a:p>
        </p:txBody>
      </p:sp>
      <p:sp>
        <p:nvSpPr>
          <p:cNvPr id="4" name="Θέση αριθμού διαφάνειας 3"/>
          <p:cNvSpPr>
            <a:spLocks noGrp="1"/>
          </p:cNvSpPr>
          <p:nvPr>
            <p:ph type="sldNum" sz="quarter" idx="12"/>
          </p:nvPr>
        </p:nvSpPr>
        <p:spPr/>
        <p:txBody>
          <a:bodyPr/>
          <a:lstStyle/>
          <a:p>
            <a:fld id="{8588EB28-4A2B-46F8-9518-E8470FDCEE5B}" type="slidenum">
              <a:rPr lang="en-US" smtClean="0"/>
              <a:pPr/>
              <a:t>16</a:t>
            </a:fld>
            <a:endParaRPr lang="en-US"/>
          </a:p>
        </p:txBody>
      </p:sp>
      <p:pic>
        <p:nvPicPr>
          <p:cNvPr id="5" name="Εικόνα 4"/>
          <p:cNvPicPr>
            <a:picLocks noChangeAspect="1"/>
          </p:cNvPicPr>
          <p:nvPr/>
        </p:nvPicPr>
        <p:blipFill>
          <a:blip r:embed="rId2"/>
          <a:stretch>
            <a:fillRect/>
          </a:stretch>
        </p:blipFill>
        <p:spPr>
          <a:xfrm>
            <a:off x="3573349" y="482587"/>
            <a:ext cx="4762500" cy="5486400"/>
          </a:xfrm>
          <a:prstGeom prst="rect">
            <a:avLst/>
          </a:prstGeom>
        </p:spPr>
      </p:pic>
    </p:spTree>
    <p:extLst>
      <p:ext uri="{BB962C8B-B14F-4D97-AF65-F5344CB8AC3E}">
        <p14:creationId xmlns:p14="http://schemas.microsoft.com/office/powerpoint/2010/main" val="180960167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705" y="703580"/>
            <a:ext cx="8911590" cy="918845"/>
          </a:xfrm>
        </p:spPr>
        <p:txBody>
          <a:bodyPr/>
          <a:lstStyle/>
          <a:p>
            <a:r>
              <a:rPr lang="el-GR" altLang="en-GB">
                <a:solidFill>
                  <a:schemeClr val="tx1"/>
                </a:solidFill>
              </a:rPr>
              <a:t>ΠΑΓΚΟΣΜΙΕΣ ΚΑΤΕΥΘΥΝΣΕΙΣ (ΟΗΕ)</a:t>
            </a:r>
          </a:p>
        </p:txBody>
      </p:sp>
      <p:sp>
        <p:nvSpPr>
          <p:cNvPr id="3" name="Content Placeholder 2"/>
          <p:cNvSpPr>
            <a:spLocks noGrp="1"/>
          </p:cNvSpPr>
          <p:nvPr>
            <p:ph sz="half" idx="1"/>
          </p:nvPr>
        </p:nvSpPr>
        <p:spPr>
          <a:xfrm>
            <a:off x="2588895" y="2303145"/>
            <a:ext cx="8596630" cy="3764915"/>
          </a:xfrm>
        </p:spPr>
        <p:txBody>
          <a:bodyPr/>
          <a:lstStyle/>
          <a:p>
            <a:r>
              <a:rPr lang="el-GR" altLang="en-GB" sz="2800" dirty="0"/>
              <a:t>Συνδιάσκεψη της Στοκχόλμης (1972)</a:t>
            </a:r>
          </a:p>
          <a:p>
            <a:r>
              <a:rPr lang="el-GR" altLang="en-GB" sz="2800" dirty="0"/>
              <a:t>Έκθεση </a:t>
            </a:r>
            <a:r>
              <a:rPr lang="en-GB" altLang="en-GB" sz="2800" dirty="0">
                <a:solidFill>
                  <a:schemeClr val="tx1"/>
                </a:solidFill>
              </a:rPr>
              <a:t>Brundtland (</a:t>
            </a:r>
            <a:r>
              <a:rPr lang="en-GB" altLang="en-GB" sz="2800" dirty="0"/>
              <a:t>1987)</a:t>
            </a:r>
            <a:endParaRPr lang="el-GR" altLang="en-GB" sz="2800" dirty="0"/>
          </a:p>
          <a:p>
            <a:r>
              <a:rPr lang="el-GR" altLang="en-GB" sz="2800" dirty="0"/>
              <a:t>Συνδιάσκεψη του Ρίο (1992) </a:t>
            </a:r>
            <a:r>
              <a:rPr lang="en-GB" altLang="en-GB" sz="2800" dirty="0">
                <a:solidFill>
                  <a:schemeClr val="tx1"/>
                </a:solidFill>
                <a:sym typeface="+mn-ea"/>
              </a:rPr>
              <a:t>Local Agenda 21</a:t>
            </a:r>
          </a:p>
        </p:txBody>
      </p:sp>
      <p:pic>
        <p:nvPicPr>
          <p:cNvPr id="7" name="Θέση περιεχομένου 6"/>
          <p:cNvPicPr>
            <a:picLocks noGrp="1" noChangeAspect="1"/>
          </p:cNvPicPr>
          <p:nvPr>
            <p:ph sz="half" idx="2"/>
          </p:nvPr>
        </p:nvPicPr>
        <p:blipFill>
          <a:blip r:embed="rId2"/>
          <a:stretch>
            <a:fillRect/>
          </a:stretch>
        </p:blipFill>
        <p:spPr>
          <a:xfrm>
            <a:off x="10857230" y="415925"/>
            <a:ext cx="829310" cy="914400"/>
          </a:xfrm>
          <a:prstGeom prst="rect">
            <a:avLst/>
          </a:prstGeom>
        </p:spPr>
      </p:pic>
      <p:sp>
        <p:nvSpPr>
          <p:cNvPr id="4" name="Slide Number Placeholder 3"/>
          <p:cNvSpPr>
            <a:spLocks noGrp="1"/>
          </p:cNvSpPr>
          <p:nvPr>
            <p:ph type="sldNum" sz="quarter" idx="12"/>
          </p:nvPr>
        </p:nvSpPr>
        <p:spPr/>
        <p:txBody>
          <a:bodyPr/>
          <a:lstStyle/>
          <a:p>
            <a:fld id="{8588EB28-4A2B-46F8-9518-E8470FDCEE5B}" type="slidenum">
              <a:rPr lang="en-US" smtClean="0"/>
              <a:pPr/>
              <a:t>2</a:t>
            </a:fld>
            <a:endParaRPr lang="en-US"/>
          </a:p>
        </p:txBody>
      </p:sp>
    </p:spTree>
    <p:extLst>
      <p:ext uri="{BB962C8B-B14F-4D97-AF65-F5344CB8AC3E}">
        <p14:creationId xmlns:p14="http://schemas.microsoft.com/office/powerpoint/2010/main" val="42717582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p:nvPr/>
        </p:nvSpPr>
        <p:spPr>
          <a:xfrm>
            <a:off x="2699385" y="3771900"/>
            <a:ext cx="1380490" cy="520700"/>
          </a:xfrm>
          <a:prstGeom prst="rect">
            <a:avLst/>
          </a:prstGeom>
          <a:solidFill>
            <a:schemeClr val="tx1"/>
          </a:solidFill>
          <a:ln w="9525" cap="flat" cmpd="sng">
            <a:solidFill>
              <a:schemeClr val="bg2"/>
            </a:solidFill>
            <a:prstDash val="solid"/>
            <a:miter/>
            <a:headEnd type="none" w="med" len="med"/>
            <a:tailEnd type="none" w="med" len="med"/>
          </a:ln>
        </p:spPr>
        <p:txBody>
          <a:bodyPr wrap="none" anchor="ctr"/>
          <a:lstStyle/>
          <a:p>
            <a:pPr defTabSz="457200"/>
            <a:endParaRPr lang="el-GR" altLang="x-none" dirty="0">
              <a:solidFill>
                <a:prstClr val="black"/>
              </a:solidFill>
              <a:latin typeface="Times New Roman" panose="02020603050405020304" pitchFamily="18" charset="0"/>
            </a:endParaRPr>
          </a:p>
        </p:txBody>
      </p:sp>
      <p:sp>
        <p:nvSpPr>
          <p:cNvPr id="4099" name="Rectangle 3"/>
          <p:cNvSpPr>
            <a:spLocks noGrp="1"/>
          </p:cNvSpPr>
          <p:nvPr>
            <p:ph type="ctrTitle"/>
          </p:nvPr>
        </p:nvSpPr>
        <p:spPr>
          <a:xfrm>
            <a:off x="2377440" y="584835"/>
            <a:ext cx="7437120" cy="5836920"/>
          </a:xfrm>
        </p:spPr>
        <p:txBody>
          <a:bodyPr vert="horz" wrap="square" lIns="92075" tIns="46038" rIns="92075" bIns="46038" anchor="ctr">
            <a:normAutofit fontScale="90000"/>
          </a:bodyPr>
          <a:lstStyle/>
          <a:p>
            <a:pPr algn="l" eaLnBrk="1" hangingPunct="1">
              <a:buClrTx/>
              <a:buSzTx/>
              <a:buFontTx/>
            </a:pPr>
            <a:r>
              <a:rPr sz="1600" b="1" dirty="0">
                <a:solidFill>
                  <a:schemeClr val="bg2"/>
                </a:solidFill>
                <a:latin typeface="Arial" panose="020B0604020202020204" pitchFamily="34" charset="0"/>
                <a:ea typeface="+mj-ea"/>
                <a:cs typeface="+mj-cs"/>
              </a:rPr>
              <a:t/>
            </a:r>
            <a:br>
              <a:rPr sz="1600" b="1" dirty="0">
                <a:solidFill>
                  <a:schemeClr val="bg2"/>
                </a:solidFill>
                <a:latin typeface="Arial" panose="020B0604020202020204" pitchFamily="34" charset="0"/>
                <a:ea typeface="+mj-ea"/>
                <a:cs typeface="+mj-cs"/>
              </a:rPr>
            </a:br>
            <a:r>
              <a:rPr sz="1600" b="1" dirty="0">
                <a:solidFill>
                  <a:schemeClr val="bg2"/>
                </a:solidFill>
                <a:latin typeface="Arial" panose="020B0604020202020204" pitchFamily="34" charset="0"/>
                <a:ea typeface="+mj-ea"/>
                <a:cs typeface="+mj-cs"/>
              </a:rPr>
              <a:t/>
            </a:r>
            <a:br>
              <a:rPr sz="1600" b="1" dirty="0">
                <a:solidFill>
                  <a:schemeClr val="bg2"/>
                </a:solidFill>
                <a:latin typeface="Arial" panose="020B0604020202020204" pitchFamily="34" charset="0"/>
                <a:ea typeface="+mj-ea"/>
                <a:cs typeface="+mj-cs"/>
              </a:rPr>
            </a:br>
            <a:r>
              <a:rPr sz="1600" b="1" dirty="0">
                <a:solidFill>
                  <a:schemeClr val="bg2"/>
                </a:solidFill>
                <a:latin typeface="Arial" panose="020B0604020202020204" pitchFamily="34" charset="0"/>
                <a:ea typeface="+mj-ea"/>
                <a:cs typeface="+mj-cs"/>
              </a:rPr>
              <a:t/>
            </a:r>
            <a:br>
              <a:rPr sz="1600" b="1" dirty="0">
                <a:solidFill>
                  <a:schemeClr val="bg2"/>
                </a:solidFill>
                <a:latin typeface="Arial" panose="020B0604020202020204" pitchFamily="34" charset="0"/>
                <a:ea typeface="+mj-ea"/>
                <a:cs typeface="+mj-cs"/>
              </a:rPr>
            </a:br>
            <a:r>
              <a:rPr sz="1600" b="1" dirty="0">
                <a:solidFill>
                  <a:schemeClr val="bg2"/>
                </a:solidFill>
                <a:latin typeface="Arial" panose="020B0604020202020204" pitchFamily="34" charset="0"/>
                <a:ea typeface="+mj-ea"/>
                <a:cs typeface="+mj-cs"/>
              </a:rPr>
              <a:t/>
            </a:r>
            <a:br>
              <a:rPr sz="1600" b="1" dirty="0">
                <a:solidFill>
                  <a:schemeClr val="bg2"/>
                </a:solidFill>
                <a:latin typeface="Arial" panose="020B0604020202020204" pitchFamily="34" charset="0"/>
                <a:ea typeface="+mj-ea"/>
                <a:cs typeface="+mj-cs"/>
              </a:rPr>
            </a:br>
            <a:r>
              <a:rPr lang="el-GR" altLang="x-none" sz="2400" dirty="0">
                <a:solidFill>
                  <a:srgbClr val="CC3300"/>
                </a:solidFill>
                <a:latin typeface="Arial" panose="020B0604020202020204" pitchFamily="34" charset="0"/>
                <a:ea typeface="+mj-ea"/>
                <a:cs typeface="+mj-cs"/>
              </a:rPr>
              <a:t>Ανάπτυξη που ανταποκρίνεται 	 </a:t>
            </a:r>
            <a:br>
              <a:rPr lang="el-GR" altLang="x-none" sz="2400" dirty="0">
                <a:solidFill>
                  <a:srgbClr val="CC3300"/>
                </a:solidFill>
                <a:latin typeface="Arial" panose="020B0604020202020204" pitchFamily="34" charset="0"/>
                <a:ea typeface="+mj-ea"/>
                <a:cs typeface="+mj-cs"/>
              </a:rPr>
            </a:br>
            <a:r>
              <a:rPr lang="el-GR" altLang="x-none" sz="2400" dirty="0">
                <a:solidFill>
                  <a:srgbClr val="CC3300"/>
                </a:solidFill>
                <a:latin typeface="Arial" panose="020B0604020202020204" pitchFamily="34" charset="0"/>
                <a:ea typeface="+mj-ea"/>
                <a:cs typeface="+mj-cs"/>
              </a:rPr>
              <a:t>στις απαιτήσεις των σημερινών	 </a:t>
            </a:r>
            <a:br>
              <a:rPr lang="el-GR" altLang="x-none" sz="2400" dirty="0">
                <a:solidFill>
                  <a:srgbClr val="CC3300"/>
                </a:solidFill>
                <a:latin typeface="Arial" panose="020B0604020202020204" pitchFamily="34" charset="0"/>
                <a:ea typeface="+mj-ea"/>
                <a:cs typeface="+mj-cs"/>
              </a:rPr>
            </a:br>
            <a:r>
              <a:rPr lang="el-GR" altLang="x-none" sz="2400" dirty="0">
                <a:solidFill>
                  <a:srgbClr val="CC3300"/>
                </a:solidFill>
                <a:latin typeface="Arial" panose="020B0604020202020204" pitchFamily="34" charset="0"/>
                <a:ea typeface="+mj-ea"/>
                <a:cs typeface="+mj-cs"/>
              </a:rPr>
              <a:t>γενεών, χωρίς να θέτει σε κίνδυνο	</a:t>
            </a:r>
            <a:br>
              <a:rPr lang="el-GR" altLang="x-none" sz="2400" dirty="0">
                <a:solidFill>
                  <a:srgbClr val="CC3300"/>
                </a:solidFill>
                <a:latin typeface="Arial" panose="020B0604020202020204" pitchFamily="34" charset="0"/>
                <a:ea typeface="+mj-ea"/>
                <a:cs typeface="+mj-cs"/>
              </a:rPr>
            </a:br>
            <a:r>
              <a:rPr lang="el-GR" altLang="x-none" sz="2400" dirty="0">
                <a:solidFill>
                  <a:srgbClr val="CC3300"/>
                </a:solidFill>
                <a:latin typeface="Arial" panose="020B0604020202020204" pitchFamily="34" charset="0"/>
                <a:ea typeface="+mj-ea"/>
                <a:cs typeface="+mj-cs"/>
              </a:rPr>
              <a:t>τις γενεές που θα ακολουθήσουν</a:t>
            </a:r>
            <a:br>
              <a:rPr lang="el-GR" altLang="x-none" sz="2400" dirty="0">
                <a:solidFill>
                  <a:srgbClr val="CC3300"/>
                </a:solidFill>
                <a:latin typeface="Arial" panose="020B0604020202020204" pitchFamily="34" charset="0"/>
                <a:ea typeface="+mj-ea"/>
                <a:cs typeface="+mj-cs"/>
              </a:rPr>
            </a:br>
            <a:r>
              <a:rPr lang="el-GR" altLang="x-none" sz="2400" dirty="0">
                <a:solidFill>
                  <a:srgbClr val="CC3300"/>
                </a:solidFill>
                <a:latin typeface="Arial" panose="020B0604020202020204" pitchFamily="34" charset="0"/>
                <a:ea typeface="+mj-ea"/>
                <a:cs typeface="+mj-cs"/>
              </a:rPr>
              <a:t/>
            </a:r>
            <a:br>
              <a:rPr lang="el-GR" altLang="x-none" sz="2400" dirty="0">
                <a:solidFill>
                  <a:srgbClr val="CC3300"/>
                </a:solidFill>
                <a:latin typeface="Arial" panose="020B0604020202020204" pitchFamily="34" charset="0"/>
                <a:ea typeface="+mj-ea"/>
                <a:cs typeface="+mj-cs"/>
              </a:rPr>
            </a:br>
            <a:r>
              <a:rPr lang="el-GR" altLang="x-none" sz="2400" dirty="0">
                <a:solidFill>
                  <a:srgbClr val="CC3300"/>
                </a:solidFill>
                <a:latin typeface="Arial" panose="020B0604020202020204" pitchFamily="34" charset="0"/>
                <a:ea typeface="+mj-ea"/>
                <a:cs typeface="+mj-cs"/>
              </a:rPr>
              <a:t/>
            </a:r>
            <a:br>
              <a:rPr lang="el-GR" altLang="x-none" sz="2400" dirty="0">
                <a:solidFill>
                  <a:srgbClr val="CC3300"/>
                </a:solidFill>
                <a:latin typeface="Arial" panose="020B0604020202020204" pitchFamily="34" charset="0"/>
                <a:ea typeface="+mj-ea"/>
                <a:cs typeface="+mj-cs"/>
              </a:rPr>
            </a:br>
            <a:r>
              <a:rPr lang="el-GR" altLang="x-none" sz="2400" dirty="0">
                <a:solidFill>
                  <a:srgbClr val="CC3300"/>
                </a:solidFill>
                <a:latin typeface="Arial" panose="020B0604020202020204" pitchFamily="34" charset="0"/>
                <a:ea typeface="+mj-ea"/>
                <a:cs typeface="+mj-cs"/>
              </a:rPr>
              <a:t/>
            </a:r>
            <a:br>
              <a:rPr lang="el-GR" altLang="x-none" sz="2400" dirty="0">
                <a:solidFill>
                  <a:srgbClr val="CC3300"/>
                </a:solidFill>
                <a:latin typeface="Arial" panose="020B0604020202020204" pitchFamily="34" charset="0"/>
                <a:ea typeface="+mj-ea"/>
                <a:cs typeface="+mj-cs"/>
              </a:rPr>
            </a:br>
            <a:r>
              <a:rPr lang="el-GR" altLang="x-none" sz="1600" dirty="0">
                <a:solidFill>
                  <a:srgbClr val="CC3300"/>
                </a:solidFill>
                <a:latin typeface="Arial" panose="020B0604020202020204" pitchFamily="34" charset="0"/>
                <a:ea typeface="+mj-ea"/>
                <a:cs typeface="+mj-cs"/>
              </a:rPr>
              <a:t>      </a:t>
            </a:r>
            <a:r>
              <a:rPr lang="en-GB" altLang="el-GR" sz="1600" dirty="0">
                <a:solidFill>
                  <a:srgbClr val="CC3300"/>
                </a:solidFill>
                <a:latin typeface="Arial" panose="020B0604020202020204" pitchFamily="34" charset="0"/>
                <a:ea typeface="+mj-ea"/>
                <a:cs typeface="+mj-cs"/>
              </a:rPr>
              <a:t>  </a:t>
            </a:r>
            <a:r>
              <a:rPr lang="el-GR" altLang="x-none" sz="1600" dirty="0">
                <a:solidFill>
                  <a:srgbClr val="CC3300"/>
                </a:solidFill>
                <a:latin typeface="Arial" panose="020B0604020202020204" pitchFamily="34" charset="0"/>
                <a:ea typeface="+mj-ea"/>
                <a:cs typeface="+mj-cs"/>
              </a:rPr>
              <a:t>   </a:t>
            </a:r>
            <a:r>
              <a:rPr lang="el-GR" altLang="x-none" sz="1780" b="1" dirty="0">
                <a:solidFill>
                  <a:schemeClr val="bg2"/>
                </a:solidFill>
                <a:latin typeface="Arial" panose="020B0604020202020204" pitchFamily="34" charset="0"/>
                <a:ea typeface="+mj-ea"/>
                <a:cs typeface="+mj-cs"/>
              </a:rPr>
              <a:t>τα μέσα</a:t>
            </a:r>
            <a:r>
              <a:rPr lang="el-GR" altLang="x-none" sz="1780" b="1" u="sng" dirty="0">
                <a:solidFill>
                  <a:srgbClr val="CC3300"/>
                </a:solidFill>
                <a:latin typeface="Arial" panose="020B0604020202020204" pitchFamily="34" charset="0"/>
                <a:ea typeface="+mj-ea"/>
                <a:cs typeface="+mj-cs"/>
              </a:rPr>
              <a:t/>
            </a:r>
            <a:br>
              <a:rPr lang="el-GR" altLang="x-none" sz="1780" b="1" u="sng" dirty="0">
                <a:solidFill>
                  <a:srgbClr val="CC3300"/>
                </a:solidFill>
                <a:latin typeface="Arial" panose="020B0604020202020204" pitchFamily="34" charset="0"/>
                <a:ea typeface="+mj-ea"/>
                <a:cs typeface="+mj-cs"/>
              </a:rPr>
            </a:br>
            <a:r>
              <a:rPr lang="el-GR" altLang="x-none" sz="1600" dirty="0">
                <a:solidFill>
                  <a:schemeClr val="tx1"/>
                </a:solidFill>
                <a:latin typeface="Arial" panose="020B0604020202020204" pitchFamily="34" charset="0"/>
                <a:ea typeface="+mj-ea"/>
                <a:cs typeface="+mj-cs"/>
              </a:rPr>
              <a:t/>
            </a:r>
            <a:br>
              <a:rPr lang="el-GR" altLang="x-none" sz="1600" dirty="0">
                <a:solidFill>
                  <a:schemeClr val="tx1"/>
                </a:solidFill>
                <a:latin typeface="Arial" panose="020B0604020202020204" pitchFamily="34" charset="0"/>
                <a:ea typeface="+mj-ea"/>
                <a:cs typeface="+mj-cs"/>
              </a:rPr>
            </a:br>
            <a:r>
              <a:rPr lang="el-GR" altLang="x-none" sz="1600" dirty="0">
                <a:solidFill>
                  <a:schemeClr val="tx1"/>
                </a:solidFill>
                <a:latin typeface="Arial" panose="020B0604020202020204" pitchFamily="34" charset="0"/>
                <a:ea typeface="+mj-ea"/>
                <a:cs typeface="+mj-cs"/>
              </a:rPr>
              <a:t>  </a:t>
            </a:r>
            <a:br>
              <a:rPr lang="el-GR" altLang="x-none" sz="1600" dirty="0">
                <a:solidFill>
                  <a:schemeClr val="tx1"/>
                </a:solidFill>
                <a:latin typeface="Arial" panose="020B0604020202020204" pitchFamily="34" charset="0"/>
                <a:ea typeface="+mj-ea"/>
                <a:cs typeface="+mj-cs"/>
              </a:rPr>
            </a:br>
            <a:r>
              <a:rPr lang="el-GR" altLang="x-none" sz="1600" dirty="0">
                <a:solidFill>
                  <a:schemeClr val="tx1"/>
                </a:solidFill>
                <a:latin typeface="Arial" panose="020B0604020202020204" pitchFamily="34" charset="0"/>
                <a:ea typeface="+mj-ea"/>
                <a:cs typeface="+mj-cs"/>
              </a:rPr>
              <a:t/>
            </a:r>
            <a:br>
              <a:rPr lang="el-GR" altLang="x-none" sz="1600" dirty="0">
                <a:solidFill>
                  <a:schemeClr val="tx1"/>
                </a:solidFill>
                <a:latin typeface="Arial" panose="020B0604020202020204" pitchFamily="34" charset="0"/>
                <a:ea typeface="+mj-ea"/>
                <a:cs typeface="+mj-cs"/>
              </a:rPr>
            </a:br>
            <a:r>
              <a:rPr lang="el-GR" altLang="x-none" sz="1600" dirty="0">
                <a:solidFill>
                  <a:schemeClr val="tx1"/>
                </a:solidFill>
                <a:latin typeface="Arial" panose="020B0604020202020204" pitchFamily="34" charset="0"/>
                <a:ea typeface="+mj-ea"/>
                <a:cs typeface="+mj-cs"/>
              </a:rPr>
              <a:t/>
            </a:r>
            <a:br>
              <a:rPr lang="el-GR" altLang="x-none" sz="1600" dirty="0">
                <a:solidFill>
                  <a:schemeClr val="tx1"/>
                </a:solidFill>
                <a:latin typeface="Arial" panose="020B0604020202020204" pitchFamily="34" charset="0"/>
                <a:ea typeface="+mj-ea"/>
                <a:cs typeface="+mj-cs"/>
              </a:rPr>
            </a:br>
            <a:r>
              <a:rPr lang="el-GR" altLang="x-none" sz="1600" dirty="0">
                <a:solidFill>
                  <a:schemeClr val="tx1"/>
                </a:solidFill>
                <a:latin typeface="Arial" panose="020B0604020202020204" pitchFamily="34" charset="0"/>
                <a:ea typeface="+mj-ea"/>
                <a:cs typeface="+mj-cs"/>
              </a:rPr>
              <a:t/>
            </a:r>
            <a:br>
              <a:rPr lang="el-GR" altLang="x-none" sz="1600" dirty="0">
                <a:solidFill>
                  <a:schemeClr val="tx1"/>
                </a:solidFill>
                <a:latin typeface="Arial" panose="020B0604020202020204" pitchFamily="34" charset="0"/>
                <a:ea typeface="+mj-ea"/>
                <a:cs typeface="+mj-cs"/>
              </a:rPr>
            </a:br>
            <a:r>
              <a:rPr lang="el-GR" altLang="x-none" sz="1600" dirty="0">
                <a:solidFill>
                  <a:schemeClr val="tx1"/>
                </a:solidFill>
                <a:latin typeface="Arial" panose="020B0604020202020204" pitchFamily="34" charset="0"/>
                <a:ea typeface="+mj-ea"/>
                <a:cs typeface="+mj-cs"/>
              </a:rPr>
              <a:t/>
            </a:r>
            <a:br>
              <a:rPr lang="el-GR" altLang="x-none" sz="1600" dirty="0">
                <a:solidFill>
                  <a:schemeClr val="tx1"/>
                </a:solidFill>
                <a:latin typeface="Arial" panose="020B0604020202020204" pitchFamily="34" charset="0"/>
                <a:ea typeface="+mj-ea"/>
                <a:cs typeface="+mj-cs"/>
              </a:rPr>
            </a:br>
            <a:r>
              <a:rPr lang="el-GR" altLang="x-none" sz="1600" dirty="0">
                <a:solidFill>
                  <a:schemeClr val="tx1"/>
                </a:solidFill>
                <a:latin typeface="Arial" panose="020B0604020202020204" pitchFamily="34" charset="0"/>
                <a:ea typeface="+mj-ea"/>
                <a:cs typeface="+mj-cs"/>
              </a:rPr>
              <a:t>    </a:t>
            </a:r>
            <a:r>
              <a:rPr lang="el-GR" altLang="x-none" sz="1780" b="1" dirty="0">
                <a:solidFill>
                  <a:schemeClr val="tx1"/>
                </a:solidFill>
                <a:latin typeface="Arial" panose="020B0604020202020204" pitchFamily="34" charset="0"/>
                <a:ea typeface="+mj-ea"/>
                <a:cs typeface="+mj-cs"/>
              </a:rPr>
              <a:t>νομοθεσία	    χρηματοδότηση	     προγράμματα        δράσεις</a:t>
            </a:r>
            <a:br>
              <a:rPr lang="el-GR" altLang="x-none" sz="1780" b="1" dirty="0">
                <a:solidFill>
                  <a:schemeClr val="tx1"/>
                </a:solidFill>
                <a:latin typeface="Arial" panose="020B0604020202020204" pitchFamily="34" charset="0"/>
                <a:ea typeface="+mj-ea"/>
                <a:cs typeface="+mj-cs"/>
              </a:rPr>
            </a:br>
            <a:r>
              <a:rPr lang="el-GR" altLang="x-none" sz="1780" dirty="0">
                <a:solidFill>
                  <a:schemeClr val="tx1"/>
                </a:solidFill>
                <a:latin typeface="Arial" panose="020B0604020202020204" pitchFamily="34" charset="0"/>
                <a:ea typeface="+mj-ea"/>
                <a:cs typeface="+mj-cs"/>
              </a:rPr>
              <a:t/>
            </a:r>
            <a:br>
              <a:rPr lang="el-GR" altLang="x-none" sz="1780" dirty="0">
                <a:solidFill>
                  <a:schemeClr val="tx1"/>
                </a:solidFill>
                <a:latin typeface="Arial" panose="020B0604020202020204" pitchFamily="34" charset="0"/>
                <a:ea typeface="+mj-ea"/>
                <a:cs typeface="+mj-cs"/>
              </a:rPr>
            </a:br>
            <a:r>
              <a:rPr lang="el-GR" altLang="x-none" sz="1600" dirty="0">
                <a:solidFill>
                  <a:schemeClr val="tx1"/>
                </a:solidFill>
                <a:latin typeface="Arial" panose="020B0604020202020204" pitchFamily="34" charset="0"/>
                <a:ea typeface="+mj-ea"/>
                <a:cs typeface="+mj-cs"/>
              </a:rPr>
              <a:t/>
            </a:r>
            <a:br>
              <a:rPr lang="el-GR" altLang="x-none" sz="1600" dirty="0">
                <a:solidFill>
                  <a:schemeClr val="tx1"/>
                </a:solidFill>
                <a:latin typeface="Arial" panose="020B0604020202020204" pitchFamily="34" charset="0"/>
                <a:ea typeface="+mj-ea"/>
                <a:cs typeface="+mj-cs"/>
              </a:rPr>
            </a:br>
            <a:r>
              <a:rPr lang="el-GR" altLang="x-none" sz="1600" dirty="0">
                <a:solidFill>
                  <a:schemeClr val="tx1"/>
                </a:solidFill>
                <a:latin typeface="Arial" panose="020B0604020202020204" pitchFamily="34" charset="0"/>
                <a:ea typeface="+mj-ea"/>
                <a:cs typeface="+mj-cs"/>
              </a:rPr>
              <a:t>		  </a:t>
            </a:r>
            <a:endParaRPr lang="el-GR" altLang="x-none" sz="1600" b="1" dirty="0">
              <a:solidFill>
                <a:schemeClr val="tx1"/>
              </a:solidFill>
              <a:latin typeface="Arial" panose="020B0604020202020204" pitchFamily="34" charset="0"/>
              <a:ea typeface="+mj-ea"/>
              <a:cs typeface="+mj-cs"/>
            </a:endParaRPr>
          </a:p>
        </p:txBody>
      </p:sp>
      <p:sp>
        <p:nvSpPr>
          <p:cNvPr id="5" name="Slide Number Placeholder 4"/>
          <p:cNvSpPr>
            <a:spLocks noGrp="1"/>
          </p:cNvSpPr>
          <p:nvPr>
            <p:ph type="sldNum" sz="quarter" idx="12"/>
          </p:nvPr>
        </p:nvSpPr>
        <p:spPr/>
        <p:txBody>
          <a:bodyPr/>
          <a:lstStyle/>
          <a:p>
            <a:fld id="{8588EB28-4A2B-46F8-9518-E8470FDCEE5B}" type="slidenum">
              <a:rPr lang="en-US" smtClean="0"/>
              <a:pPr/>
              <a:t>3</a:t>
            </a:fld>
            <a:endParaRPr lang="en-US"/>
          </a:p>
        </p:txBody>
      </p:sp>
      <p:sp>
        <p:nvSpPr>
          <p:cNvPr id="4100" name="Line 4"/>
          <p:cNvSpPr/>
          <p:nvPr/>
        </p:nvSpPr>
        <p:spPr>
          <a:xfrm flipH="1">
            <a:off x="3233420" y="4292600"/>
            <a:ext cx="341630" cy="1158875"/>
          </a:xfrm>
          <a:prstGeom prst="line">
            <a:avLst/>
          </a:prstGeom>
          <a:ln>
            <a:headEnd type="none" w="med" len="med"/>
            <a:tailEnd type="triangle" w="med" len="med"/>
          </a:ln>
        </p:spPr>
        <p:style>
          <a:lnRef idx="1">
            <a:schemeClr val="dk1"/>
          </a:lnRef>
          <a:fillRef idx="0">
            <a:schemeClr val="dk1"/>
          </a:fillRef>
          <a:effectRef idx="0">
            <a:schemeClr val="dk1"/>
          </a:effectRef>
          <a:fontRef idx="minor">
            <a:schemeClr val="tx1"/>
          </a:fontRef>
        </p:style>
      </p:sp>
      <p:sp>
        <p:nvSpPr>
          <p:cNvPr id="4101" name="Line 5"/>
          <p:cNvSpPr/>
          <p:nvPr/>
        </p:nvSpPr>
        <p:spPr>
          <a:xfrm>
            <a:off x="3575050" y="4292600"/>
            <a:ext cx="2849880" cy="1120775"/>
          </a:xfrm>
          <a:prstGeom prst="line">
            <a:avLst/>
          </a:prstGeom>
          <a:ln>
            <a:headEnd type="none" w="med" len="med"/>
            <a:tailEnd type="triangle" w="med" len="med"/>
          </a:ln>
        </p:spPr>
        <p:style>
          <a:lnRef idx="1">
            <a:schemeClr val="dk1"/>
          </a:lnRef>
          <a:fillRef idx="0">
            <a:schemeClr val="dk1"/>
          </a:fillRef>
          <a:effectRef idx="0">
            <a:schemeClr val="dk1"/>
          </a:effectRef>
          <a:fontRef idx="minor">
            <a:schemeClr val="tx1"/>
          </a:fontRef>
        </p:style>
      </p:sp>
      <p:sp>
        <p:nvSpPr>
          <p:cNvPr id="4102" name="Line 6"/>
          <p:cNvSpPr/>
          <p:nvPr/>
        </p:nvSpPr>
        <p:spPr>
          <a:xfrm>
            <a:off x="3574415" y="4291965"/>
            <a:ext cx="1207770" cy="1122045"/>
          </a:xfrm>
          <a:prstGeom prst="line">
            <a:avLst/>
          </a:prstGeom>
          <a:ln>
            <a:headEnd type="none" w="med" len="med"/>
            <a:tailEnd type="triangle" w="med" len="med"/>
          </a:ln>
        </p:spPr>
        <p:style>
          <a:lnRef idx="1">
            <a:schemeClr val="dk1"/>
          </a:lnRef>
          <a:fillRef idx="0">
            <a:schemeClr val="dk1"/>
          </a:fillRef>
          <a:effectRef idx="0">
            <a:schemeClr val="dk1"/>
          </a:effectRef>
          <a:fontRef idx="minor">
            <a:schemeClr val="tx1"/>
          </a:fontRef>
        </p:style>
      </p:sp>
      <p:sp>
        <p:nvSpPr>
          <p:cNvPr id="4103" name="Line 7"/>
          <p:cNvSpPr/>
          <p:nvPr/>
        </p:nvSpPr>
        <p:spPr>
          <a:xfrm>
            <a:off x="3587115" y="4292600"/>
            <a:ext cx="4288790" cy="1121410"/>
          </a:xfrm>
          <a:prstGeom prst="line">
            <a:avLst/>
          </a:prstGeom>
          <a:ln>
            <a:headEnd type="none" w="med" len="med"/>
            <a:tailEnd type="triangle" w="med" len="med"/>
          </a:ln>
        </p:spPr>
        <p:style>
          <a:lnRef idx="1">
            <a:schemeClr val="dk1"/>
          </a:lnRef>
          <a:fillRef idx="0">
            <a:schemeClr val="dk1"/>
          </a:fillRef>
          <a:effectRef idx="0">
            <a:schemeClr val="dk1"/>
          </a:effectRef>
          <a:fontRef idx="minor">
            <a:schemeClr val="tx1"/>
          </a:fontRef>
        </p:style>
      </p:sp>
      <p:sp>
        <p:nvSpPr>
          <p:cNvPr id="2" name="Τίτλος 1"/>
          <p:cNvSpPr txBox="1">
            <a:spLocks noGrp="1"/>
          </p:cNvSpPr>
          <p:nvPr/>
        </p:nvSpPr>
        <p:spPr>
          <a:xfrm>
            <a:off x="857885" y="584835"/>
            <a:ext cx="7018655" cy="1280795"/>
          </a:xfrm>
          <a:prstGeom prst="rect">
            <a:avLst/>
          </a:prstGeom>
        </p:spPr>
        <p:txBody>
          <a:bodyPr vert="horz" lIns="91440" tIns="45720" rIns="91440" bIns="45720" rtlCol="0" anchor="t">
            <a:normAutofit fontScale="87500" lnSpcReduction="20000"/>
          </a:bodyPr>
          <a:lst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l-GR" dirty="0">
                <a:solidFill>
                  <a:prstClr val="black">
                    <a:lumMod val="85000"/>
                    <a:lumOff val="15000"/>
                  </a:prstClr>
                </a:solidFill>
              </a:rPr>
              <a:t>Η έννοια της </a:t>
            </a:r>
            <a:r>
              <a:rPr lang="en-US" dirty="0">
                <a:solidFill>
                  <a:prstClr val="black">
                    <a:lumMod val="85000"/>
                    <a:lumOff val="15000"/>
                  </a:prstClr>
                </a:solidFill>
              </a:rPr>
              <a:t> </a:t>
            </a:r>
            <a:r>
              <a:rPr lang="el-GR" dirty="0">
                <a:solidFill>
                  <a:prstClr val="black">
                    <a:lumMod val="85000"/>
                    <a:lumOff val="15000"/>
                  </a:prstClr>
                </a:solidFill>
              </a:rPr>
              <a:t>ΒΙΩΣΙΜΗΣ ΑΝΑΠΤΥΞΗΣ </a:t>
            </a:r>
          </a:p>
          <a:p>
            <a:r>
              <a:rPr lang="el-GR" dirty="0">
                <a:solidFill>
                  <a:prstClr val="black">
                    <a:lumMod val="85000"/>
                    <a:lumOff val="15000"/>
                  </a:prstClr>
                </a:solidFill>
              </a:rPr>
              <a:t> </a:t>
            </a:r>
          </a:p>
          <a:p>
            <a:endParaRPr lang="el-GR" dirty="0">
              <a:solidFill>
                <a:prstClr val="black">
                  <a:lumMod val="85000"/>
                  <a:lumOff val="15000"/>
                </a:prstClr>
              </a:solidFill>
            </a:endParaRPr>
          </a:p>
        </p:txBody>
      </p:sp>
      <p:pic>
        <p:nvPicPr>
          <p:cNvPr id="7" name="Εικόνα 6"/>
          <p:cNvPicPr>
            <a:picLocks noChangeAspect="1"/>
          </p:cNvPicPr>
          <p:nvPr/>
        </p:nvPicPr>
        <p:blipFill>
          <a:blip r:embed="rId2"/>
          <a:stretch>
            <a:fillRect/>
          </a:stretch>
        </p:blipFill>
        <p:spPr>
          <a:xfrm>
            <a:off x="11090048" y="166870"/>
            <a:ext cx="829128" cy="914479"/>
          </a:xfrm>
          <a:prstGeom prst="rect">
            <a:avLst/>
          </a:prstGeom>
        </p:spPr>
      </p:pic>
    </p:spTree>
    <p:extLst>
      <p:ext uri="{BB962C8B-B14F-4D97-AF65-F5344CB8AC3E}">
        <p14:creationId xmlns:p14="http://schemas.microsoft.com/office/powerpoint/2010/main" val="1947220929"/>
      </p:ext>
    </p:extLst>
  </p:cSld>
  <p:clrMapOvr>
    <a:masterClrMapping/>
  </p:clrMapOvr>
  <p:transition>
    <p:pull/>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1 - Τίτλος"/>
          <p:cNvSpPr>
            <a:spLocks noGrp="1"/>
          </p:cNvSpPr>
          <p:nvPr>
            <p:ph type="title"/>
          </p:nvPr>
        </p:nvSpPr>
        <p:spPr/>
        <p:txBody>
          <a:bodyPr/>
          <a:lstStyle/>
          <a:p>
            <a:pPr eaLnBrk="1" hangingPunct="1"/>
            <a:r>
              <a:rPr lang="el-GR" altLang="el-GR" smtClean="0"/>
              <a:t>Η έννοια της ανάπτυξης</a:t>
            </a:r>
          </a:p>
        </p:txBody>
      </p:sp>
      <p:sp>
        <p:nvSpPr>
          <p:cNvPr id="7171" name="2 - Θέση περιεχομένου"/>
          <p:cNvSpPr>
            <a:spLocks noGrp="1"/>
          </p:cNvSpPr>
          <p:nvPr>
            <p:ph idx="1"/>
          </p:nvPr>
        </p:nvSpPr>
        <p:spPr/>
        <p:txBody>
          <a:bodyPr>
            <a:normAutofit fontScale="92500" lnSpcReduction="20000"/>
          </a:bodyPr>
          <a:lstStyle/>
          <a:p>
            <a:pPr eaLnBrk="1" hangingPunct="1"/>
            <a:r>
              <a:rPr lang="el-GR" altLang="el-GR" sz="2800"/>
              <a:t>Η ανάπτυξη, στην οικονομική επιστήμη συνδέθηκε ιστορικά με απόλυτα ποσοτικά μεγέθη, όπως με τη μεγέθυνση της οικονομίας και την αύξηση του Ακαθάριστου Εγχώριου Προϊόντος (Α.Ε.Π.) κατά κεφαλή πληθυσμού (μέτρηση σε χρηματικές μονάδες του συνόλου των τελικών προϊόντων και υπηρεσιών που παράγονται σε ετήσια βάση σε μια οικονομία και τα οποία διακινούνται μέσω της αγοράς και η</a:t>
            </a:r>
          </a:p>
          <a:p>
            <a:pPr eaLnBrk="1" hangingPunct="1">
              <a:buFontTx/>
              <a:buNone/>
            </a:pPr>
            <a:r>
              <a:rPr lang="el-GR" altLang="el-GR" sz="2800"/>
              <a:t>αναγωγή του σε ατομικό επίπεδο).</a:t>
            </a:r>
          </a:p>
        </p:txBody>
      </p:sp>
      <p:sp>
        <p:nvSpPr>
          <p:cNvPr id="7172" name="4 - Θέση αριθμού διαφάνειας"/>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887A44C1-A419-4906-BDE9-47DAA7D8546F}" type="slidenum">
              <a:rPr lang="el-GR" altLang="el-GR" sz="1400">
                <a:solidFill>
                  <a:prstClr val="black"/>
                </a:solidFill>
              </a:rPr>
              <a:pPr>
                <a:spcBef>
                  <a:spcPct val="0"/>
                </a:spcBef>
                <a:buFontTx/>
                <a:buNone/>
              </a:pPr>
              <a:t>4</a:t>
            </a:fld>
            <a:endParaRPr lang="el-GR" altLang="el-GR" sz="1400">
              <a:solidFill>
                <a:prstClr val="black"/>
              </a:solidFill>
            </a:endParaRPr>
          </a:p>
        </p:txBody>
      </p:sp>
    </p:spTree>
    <p:extLst>
      <p:ext uri="{BB962C8B-B14F-4D97-AF65-F5344CB8AC3E}">
        <p14:creationId xmlns:p14="http://schemas.microsoft.com/office/powerpoint/2010/main" val="251884598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1 - Τίτλος"/>
          <p:cNvSpPr>
            <a:spLocks noGrp="1"/>
          </p:cNvSpPr>
          <p:nvPr>
            <p:ph type="title"/>
          </p:nvPr>
        </p:nvSpPr>
        <p:spPr/>
        <p:txBody>
          <a:bodyPr/>
          <a:lstStyle/>
          <a:p>
            <a:pPr eaLnBrk="1" hangingPunct="1"/>
            <a:r>
              <a:rPr lang="el-GR" altLang="el-GR" smtClean="0"/>
              <a:t>Η έννοια της ανάπτυξης</a:t>
            </a:r>
          </a:p>
        </p:txBody>
      </p:sp>
      <p:sp>
        <p:nvSpPr>
          <p:cNvPr id="11267" name="2 - Θέση περιεχομένου"/>
          <p:cNvSpPr>
            <a:spLocks noGrp="1"/>
          </p:cNvSpPr>
          <p:nvPr>
            <p:ph idx="1"/>
          </p:nvPr>
        </p:nvSpPr>
        <p:spPr/>
        <p:txBody>
          <a:bodyPr>
            <a:normAutofit fontScale="92500" lnSpcReduction="20000"/>
          </a:bodyPr>
          <a:lstStyle/>
          <a:p>
            <a:pPr eaLnBrk="1" hangingPunct="1"/>
            <a:r>
              <a:rPr lang="el-GR" altLang="el-GR" sz="2800"/>
              <a:t>Στην οικονομική ορολογία λοιπόν, οι έννοιες:</a:t>
            </a:r>
          </a:p>
          <a:p>
            <a:pPr eaLnBrk="1" hangingPunct="1"/>
            <a:r>
              <a:rPr lang="el-GR" altLang="el-GR" sz="2800"/>
              <a:t>«ανάπτυξη» (development) και</a:t>
            </a:r>
          </a:p>
          <a:p>
            <a:pPr eaLnBrk="1" hangingPunct="1"/>
            <a:r>
              <a:rPr lang="el-GR" altLang="el-GR" sz="2800"/>
              <a:t>«μεγέθυνση» (growth) πολλές φορές χρησιμοποιούνται ως συνώνυμες και συνδέονται με την παραγωγική διαδικασία και την απόδοση των τριών τομέων της οικονομίας:</a:t>
            </a:r>
          </a:p>
          <a:p>
            <a:pPr eaLnBrk="1" hangingPunct="1"/>
            <a:r>
              <a:rPr lang="el-GR" altLang="el-GR" sz="2800"/>
              <a:t>πρωτογενή, </a:t>
            </a:r>
          </a:p>
          <a:p>
            <a:pPr eaLnBrk="1" hangingPunct="1"/>
            <a:r>
              <a:rPr lang="el-GR" altLang="el-GR" sz="2800"/>
              <a:t>δευτερογενή και </a:t>
            </a:r>
          </a:p>
          <a:p>
            <a:pPr eaLnBrk="1" hangingPunct="1"/>
            <a:r>
              <a:rPr lang="el-GR" altLang="el-GR" sz="2800"/>
              <a:t>τριτογενή.</a:t>
            </a:r>
          </a:p>
        </p:txBody>
      </p:sp>
      <p:sp>
        <p:nvSpPr>
          <p:cNvPr id="11268" name="4 - Θέση αριθμού διαφάνειας"/>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A1384D1C-50E6-4B63-A05D-69F57BA4F576}" type="slidenum">
              <a:rPr lang="el-GR" altLang="el-GR" sz="1400">
                <a:solidFill>
                  <a:prstClr val="black"/>
                </a:solidFill>
              </a:rPr>
              <a:pPr>
                <a:spcBef>
                  <a:spcPct val="0"/>
                </a:spcBef>
                <a:buFontTx/>
                <a:buNone/>
              </a:pPr>
              <a:t>5</a:t>
            </a:fld>
            <a:endParaRPr lang="el-GR" altLang="el-GR" sz="1400">
              <a:solidFill>
                <a:prstClr val="black"/>
              </a:solidFill>
            </a:endParaRPr>
          </a:p>
        </p:txBody>
      </p:sp>
    </p:spTree>
    <p:extLst>
      <p:ext uri="{BB962C8B-B14F-4D97-AF65-F5344CB8AC3E}">
        <p14:creationId xmlns:p14="http://schemas.microsoft.com/office/powerpoint/2010/main" val="246127220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1 - Τίτλος"/>
          <p:cNvSpPr>
            <a:spLocks noGrp="1"/>
          </p:cNvSpPr>
          <p:nvPr>
            <p:ph type="title"/>
          </p:nvPr>
        </p:nvSpPr>
        <p:spPr/>
        <p:txBody>
          <a:bodyPr/>
          <a:lstStyle/>
          <a:p>
            <a:pPr eaLnBrk="1" hangingPunct="1"/>
            <a:r>
              <a:rPr lang="el-GR" altLang="el-GR" smtClean="0"/>
              <a:t>Η έννοια της ανάπτυξης</a:t>
            </a:r>
          </a:p>
        </p:txBody>
      </p:sp>
      <p:sp>
        <p:nvSpPr>
          <p:cNvPr id="12291" name="2 - Θέση περιεχομένου"/>
          <p:cNvSpPr>
            <a:spLocks noGrp="1"/>
          </p:cNvSpPr>
          <p:nvPr>
            <p:ph idx="1"/>
          </p:nvPr>
        </p:nvSpPr>
        <p:spPr/>
        <p:txBody>
          <a:bodyPr>
            <a:normAutofit fontScale="92500" lnSpcReduction="10000"/>
          </a:bodyPr>
          <a:lstStyle/>
          <a:p>
            <a:pPr eaLnBrk="1" hangingPunct="1"/>
            <a:r>
              <a:rPr lang="el-GR" altLang="el-GR" sz="2800"/>
              <a:t>Όμως, ο όρος ανάπτυξη είναι ευρύτερος του όρου μεγέθυνση και παραπέμπει εκτός από την παραγωγή περισσότερου προϊόντος  (αγαθών και υπηρεσιών) και σε διαρθρωτικές αλλαγές (μεταβολές θεσμικές και τεχνολογικές), όπως και σε ποιοτικές διαφοροποιήσεις. Ο όρος «μεγέθυνση» έχει στενότερη έννοια και συνδέεται με την παραγωγή περισσότερου προϊόντος ή και μεγαλύτερης παραγωγικότητας (αύξηση του προϊόντος ανά μονάδα εισροών).</a:t>
            </a:r>
          </a:p>
        </p:txBody>
      </p:sp>
      <p:sp>
        <p:nvSpPr>
          <p:cNvPr id="12292" name="4 - Θέση αριθμού διαφάνειας"/>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fld id="{9AAE69DD-EB23-479F-A810-FAD26E656244}" type="slidenum">
              <a:rPr lang="el-GR" altLang="el-GR" sz="1400">
                <a:solidFill>
                  <a:prstClr val="black"/>
                </a:solidFill>
              </a:rPr>
              <a:pPr>
                <a:spcBef>
                  <a:spcPct val="0"/>
                </a:spcBef>
                <a:buFontTx/>
                <a:buNone/>
              </a:pPr>
              <a:t>6</a:t>
            </a:fld>
            <a:endParaRPr lang="el-GR" altLang="el-GR" sz="1400">
              <a:solidFill>
                <a:prstClr val="black"/>
              </a:solidFill>
            </a:endParaRPr>
          </a:p>
        </p:txBody>
      </p:sp>
    </p:spTree>
    <p:extLst>
      <p:ext uri="{BB962C8B-B14F-4D97-AF65-F5344CB8AC3E}">
        <p14:creationId xmlns:p14="http://schemas.microsoft.com/office/powerpoint/2010/main" val="83849699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txBox="1">
            <a:spLocks noGrp="1"/>
          </p:cNvSpPr>
          <p:nvPr>
            <p:ph sz="half" idx="1"/>
          </p:nvPr>
        </p:nvSpPr>
        <p:spPr>
          <a:xfrm>
            <a:off x="662305" y="1177925"/>
            <a:ext cx="3717925" cy="5239385"/>
          </a:xfrm>
        </p:spPr>
        <p:txBody>
          <a:bodyPr>
            <a:normAutofit fontScale="97500" lnSpcReduction="10000"/>
          </a:bodyPr>
          <a:lstStyle/>
          <a:p>
            <a:pPr algn="just"/>
            <a:r>
              <a:rPr lang="el-GR" sz="2000" dirty="0"/>
              <a:t>Οι </a:t>
            </a:r>
            <a:r>
              <a:rPr lang="el-GR" sz="2000" b="1" dirty="0"/>
              <a:t>17 ΠΑΓΚΟΣΜΙΟΙ ΣΤΟΧΟΙ</a:t>
            </a:r>
            <a:r>
              <a:rPr lang="en-GB" altLang="el-GR" sz="2000" b="1" dirty="0"/>
              <a:t> </a:t>
            </a:r>
            <a:r>
              <a:rPr lang="el-GR" sz="2000" b="1" dirty="0"/>
              <a:t> ΓΙΑ ΤΗ ΒΙΩΣΙΜΗ ΑΝΑΠΤΥΞΗ :</a:t>
            </a:r>
          </a:p>
          <a:p>
            <a:pPr algn="just"/>
            <a:r>
              <a:rPr lang="el-GR" sz="2000" dirty="0"/>
              <a:t>Υιοθετήθηκαν από τα κράτη-μέλη του ΟΗΕ στη Γενική Συνέλευση του Οργανισμού το 2015. </a:t>
            </a:r>
          </a:p>
          <a:p>
            <a:pPr algn="just"/>
            <a:r>
              <a:rPr lang="el-GR" sz="2000" dirty="0"/>
              <a:t>Αποτελούν τη δέσμευση στην οποία προέβησαν οι ηγέτες των κρατών μελών</a:t>
            </a:r>
            <a:r>
              <a:rPr lang="en-US" sz="2000" dirty="0"/>
              <a:t> </a:t>
            </a:r>
            <a:r>
              <a:rPr lang="el-GR" sz="2000" dirty="0"/>
              <a:t>ώστε να επιλύσουν 3 παγκόσμιες προκλήσεις</a:t>
            </a:r>
            <a:r>
              <a:rPr lang="en-US" sz="2000" dirty="0"/>
              <a:t>:</a:t>
            </a:r>
            <a:r>
              <a:rPr lang="el-GR" sz="2000" dirty="0"/>
              <a:t> </a:t>
            </a:r>
          </a:p>
          <a:p>
            <a:pPr lvl="1" algn="just"/>
            <a:r>
              <a:rPr lang="el-GR" sz="1775" dirty="0"/>
              <a:t>την εξάλειψη της φτώχειας</a:t>
            </a:r>
          </a:p>
          <a:p>
            <a:pPr lvl="1" algn="just"/>
            <a:r>
              <a:rPr lang="el-GR" sz="1775" dirty="0"/>
              <a:t>την εξάλειψη των κοινωνικών ανισοτήτων</a:t>
            </a:r>
          </a:p>
          <a:p>
            <a:pPr lvl="1" algn="just"/>
            <a:r>
              <a:rPr lang="el-GR" sz="1775" dirty="0"/>
              <a:t>την κλιματική αλλαγή</a:t>
            </a:r>
          </a:p>
        </p:txBody>
      </p:sp>
      <p:pic>
        <p:nvPicPr>
          <p:cNvPr id="16" name="Picture 5"/>
          <p:cNvPicPr>
            <a:picLocks noGrp="1" noChangeAspect="1"/>
          </p:cNvPicPr>
          <p:nvPr>
            <p:ph sz="half" idx="2"/>
          </p:nvPr>
        </p:nvPicPr>
        <p:blipFill>
          <a:blip r:embed="rId2"/>
          <a:stretch>
            <a:fillRect/>
          </a:stretch>
        </p:blipFill>
        <p:spPr>
          <a:xfrm>
            <a:off x="4587875" y="1969135"/>
            <a:ext cx="7604125" cy="3669030"/>
          </a:xfrm>
          <a:prstGeom prst="rect">
            <a:avLst/>
          </a:prstGeom>
          <a:solidFill>
            <a:srgbClr val="FFFFFF"/>
          </a:solidFill>
          <a:ln>
            <a:noFill/>
          </a:ln>
        </p:spPr>
      </p:pic>
      <p:sp>
        <p:nvSpPr>
          <p:cNvPr id="6" name="Θέση αριθμού διαφάνειας 5"/>
          <p:cNvSpPr>
            <a:spLocks noGrp="1"/>
          </p:cNvSpPr>
          <p:nvPr>
            <p:ph type="sldNum" sz="quarter" idx="12"/>
          </p:nvPr>
        </p:nvSpPr>
        <p:spPr/>
        <p:txBody>
          <a:bodyPr/>
          <a:lstStyle/>
          <a:p>
            <a:fld id="{8588EB28-4A2B-46F8-9518-E8470FDCEE5B}" type="slidenum">
              <a:rPr lang="en-US" smtClean="0"/>
              <a:pPr/>
              <a:t>7</a:t>
            </a:fld>
            <a:endParaRPr lang="en-US"/>
          </a:p>
        </p:txBody>
      </p:sp>
      <p:pic>
        <p:nvPicPr>
          <p:cNvPr id="7" name="Εικόνα 6"/>
          <p:cNvPicPr>
            <a:picLocks noChangeAspect="1"/>
          </p:cNvPicPr>
          <p:nvPr/>
        </p:nvPicPr>
        <p:blipFill>
          <a:blip r:embed="rId3"/>
          <a:stretch>
            <a:fillRect/>
          </a:stretch>
        </p:blipFill>
        <p:spPr>
          <a:xfrm>
            <a:off x="11090048" y="166870"/>
            <a:ext cx="829128" cy="914479"/>
          </a:xfrm>
          <a:prstGeom prst="rect">
            <a:avLst/>
          </a:prstGeom>
        </p:spPr>
      </p:pic>
    </p:spTree>
    <p:extLst>
      <p:ext uri="{BB962C8B-B14F-4D97-AF65-F5344CB8AC3E}">
        <p14:creationId xmlns:p14="http://schemas.microsoft.com/office/powerpoint/2010/main" val="392964499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85315" y="624205"/>
            <a:ext cx="8912225" cy="1280795"/>
          </a:xfrm>
        </p:spPr>
        <p:txBody>
          <a:bodyPr/>
          <a:lstStyle/>
          <a:p>
            <a:r>
              <a:rPr lang="el-GR" altLang="en-GB"/>
              <a:t>ΚΑΤΕΥΘΥΝΣΕΙΣ ΤΗΣ ΕΥΡΩΠΑΪΚΗΣ ΕΝΩΣΗΣ</a:t>
            </a:r>
          </a:p>
        </p:txBody>
      </p:sp>
      <p:sp>
        <p:nvSpPr>
          <p:cNvPr id="3" name="Content Placeholder 2"/>
          <p:cNvSpPr>
            <a:spLocks noGrp="1"/>
          </p:cNvSpPr>
          <p:nvPr>
            <p:ph sz="half" idx="1"/>
          </p:nvPr>
        </p:nvSpPr>
        <p:spPr>
          <a:xfrm>
            <a:off x="1624965" y="2766060"/>
            <a:ext cx="6233160" cy="3145155"/>
          </a:xfrm>
        </p:spPr>
        <p:txBody>
          <a:bodyPr/>
          <a:lstStyle/>
          <a:p>
            <a:r>
              <a:rPr lang="el-GR" altLang="en-GB" sz="2800"/>
              <a:t>Συνθήκη του Μάαστριχτ</a:t>
            </a:r>
            <a:r>
              <a:rPr lang="en-GB" altLang="el-GR" sz="2800"/>
              <a:t> </a:t>
            </a:r>
            <a:r>
              <a:rPr lang="el-GR" altLang="en-GB" sz="2800"/>
              <a:t>(1992)</a:t>
            </a:r>
          </a:p>
          <a:p>
            <a:pPr marL="0" indent="0">
              <a:buNone/>
            </a:pPr>
            <a:endParaRPr lang="el-GR" altLang="en-GB" sz="2800"/>
          </a:p>
          <a:p>
            <a:r>
              <a:rPr lang="el-GR" sz="2800"/>
              <a:t>Περιφερειακή Πολιτική</a:t>
            </a:r>
            <a:endParaRPr lang="el-GR" altLang="en-GB" sz="2800"/>
          </a:p>
          <a:p>
            <a:pPr marL="0" indent="0">
              <a:buNone/>
            </a:pPr>
            <a:endParaRPr lang="en-GB" altLang="en-GB" sz="2800" b="1">
              <a:solidFill>
                <a:srgbClr val="FF0000"/>
              </a:solidFill>
            </a:endParaRPr>
          </a:p>
        </p:txBody>
      </p:sp>
      <p:sp>
        <p:nvSpPr>
          <p:cNvPr id="4" name="Slide Number Placeholder 3"/>
          <p:cNvSpPr>
            <a:spLocks noGrp="1"/>
          </p:cNvSpPr>
          <p:nvPr>
            <p:ph type="sldNum" sz="quarter" idx="12"/>
          </p:nvPr>
        </p:nvSpPr>
        <p:spPr/>
        <p:txBody>
          <a:bodyPr/>
          <a:lstStyle/>
          <a:p>
            <a:fld id="{8588EB28-4A2B-46F8-9518-E8470FDCEE5B}" type="slidenum">
              <a:rPr lang="en-US" smtClean="0"/>
              <a:pPr/>
              <a:t>8</a:t>
            </a:fld>
            <a:endParaRPr lang="en-US"/>
          </a:p>
        </p:txBody>
      </p:sp>
      <p:pic>
        <p:nvPicPr>
          <p:cNvPr id="100" name="Picture 99"/>
          <p:cNvPicPr/>
          <p:nvPr/>
        </p:nvPicPr>
        <p:blipFill>
          <a:blip r:embed="rId2"/>
          <a:stretch>
            <a:fillRect/>
          </a:stretch>
        </p:blipFill>
        <p:spPr>
          <a:xfrm>
            <a:off x="7675880" y="1798955"/>
            <a:ext cx="3955415" cy="3994150"/>
          </a:xfrm>
          <a:prstGeom prst="rect">
            <a:avLst/>
          </a:prstGeom>
          <a:noFill/>
          <a:ln w="9525">
            <a:noFill/>
          </a:ln>
        </p:spPr>
      </p:pic>
    </p:spTree>
    <p:extLst>
      <p:ext uri="{BB962C8B-B14F-4D97-AF65-F5344CB8AC3E}">
        <p14:creationId xmlns:p14="http://schemas.microsoft.com/office/powerpoint/2010/main" val="244779110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2005330" y="686435"/>
            <a:ext cx="8464550" cy="5550535"/>
          </a:xfrm>
        </p:spPr>
        <p:txBody>
          <a:bodyPr>
            <a:normAutofit fontScale="25000" lnSpcReduction="20000"/>
          </a:bodyPr>
          <a:lstStyle/>
          <a:p>
            <a:pPr marL="624205" indent="-514350" algn="just">
              <a:buNone/>
            </a:pPr>
            <a:endParaRPr lang="el-GR" sz="9600" dirty="0" smtClean="0">
              <a:latin typeface="Times New Roman" panose="02020603050405020304" pitchFamily="18" charset="0"/>
              <a:cs typeface="Times New Roman" panose="02020603050405020304" pitchFamily="18" charset="0"/>
            </a:endParaRPr>
          </a:p>
          <a:p>
            <a:pPr marL="624205" indent="-514350" algn="l">
              <a:buNone/>
            </a:pPr>
            <a:r>
              <a:rPr lang="el-GR" sz="9600" b="1" dirty="0" smtClean="0">
                <a:latin typeface="Arial" panose="020B0604020202020204" pitchFamily="34" charset="0"/>
                <a:cs typeface="Arial" panose="020B0604020202020204" pitchFamily="34" charset="0"/>
              </a:rPr>
              <a:t>	</a:t>
            </a:r>
            <a:r>
              <a:rPr lang="el-GR" sz="9600" b="1" dirty="0" smtClean="0">
                <a:solidFill>
                  <a:schemeClr val="tx1"/>
                </a:solidFill>
                <a:latin typeface="Arial" panose="020B0604020202020204" pitchFamily="34" charset="0"/>
                <a:cs typeface="Arial" panose="020B0604020202020204" pitchFamily="34" charset="0"/>
              </a:rPr>
              <a:t>Βασικοί παράγοντες που καθορίζουν την ανάπτυξη μιας Περιφέρειας</a:t>
            </a:r>
          </a:p>
          <a:p>
            <a:pPr marL="624205" indent="-514350" algn="l">
              <a:buNone/>
            </a:pPr>
            <a:endParaRPr lang="el-GR" sz="9600" b="1" dirty="0" smtClean="0">
              <a:solidFill>
                <a:schemeClr val="tx1"/>
              </a:solidFill>
              <a:latin typeface="Arial" panose="020B0604020202020204" pitchFamily="34" charset="0"/>
              <a:cs typeface="Arial" panose="020B0604020202020204" pitchFamily="34" charset="0"/>
            </a:endParaRPr>
          </a:p>
          <a:p>
            <a:r>
              <a:rPr lang="el-GR" sz="9600" dirty="0" smtClean="0">
                <a:solidFill>
                  <a:schemeClr val="tx1"/>
                </a:solidFill>
                <a:latin typeface="Arial" panose="020B0604020202020204" pitchFamily="34" charset="0"/>
                <a:cs typeface="Arial" panose="020B0604020202020204" pitchFamily="34" charset="0"/>
              </a:rPr>
              <a:t>Βελτίωση της ανταγωνιστικότητας της οικονομίας </a:t>
            </a:r>
          </a:p>
          <a:p>
            <a:r>
              <a:rPr lang="el-GR" sz="9600" dirty="0" smtClean="0">
                <a:solidFill>
                  <a:schemeClr val="tx1"/>
                </a:solidFill>
                <a:latin typeface="Arial" panose="020B0604020202020204" pitchFamily="34" charset="0"/>
                <a:cs typeface="Arial" panose="020B0604020202020204" pitchFamily="34" charset="0"/>
              </a:rPr>
              <a:t>Ενίσχυση της απασχόλησης </a:t>
            </a:r>
          </a:p>
          <a:p>
            <a:r>
              <a:rPr lang="el-GR" sz="9600" dirty="0" smtClean="0">
                <a:solidFill>
                  <a:schemeClr val="tx1"/>
                </a:solidFill>
                <a:latin typeface="Arial" panose="020B0604020202020204" pitchFamily="34" charset="0"/>
                <a:cs typeface="Arial" panose="020B0604020202020204" pitchFamily="34" charset="0"/>
              </a:rPr>
              <a:t>Καταπολέμηση της ανεργίας </a:t>
            </a:r>
          </a:p>
          <a:p>
            <a:r>
              <a:rPr lang="el-GR" sz="9600" dirty="0" smtClean="0">
                <a:solidFill>
                  <a:schemeClr val="tx1"/>
                </a:solidFill>
                <a:latin typeface="Arial" panose="020B0604020202020204" pitchFamily="34" charset="0"/>
                <a:cs typeface="Arial" panose="020B0604020202020204" pitchFamily="34" charset="0"/>
              </a:rPr>
              <a:t>Αύξηση της παραγωγικότητας</a:t>
            </a:r>
          </a:p>
          <a:p>
            <a:r>
              <a:rPr lang="el-GR" sz="9600" dirty="0" smtClean="0">
                <a:solidFill>
                  <a:schemeClr val="tx1"/>
                </a:solidFill>
                <a:latin typeface="Arial" panose="020B0604020202020204" pitchFamily="34" charset="0"/>
                <a:cs typeface="Arial" panose="020B0604020202020204" pitchFamily="34" charset="0"/>
              </a:rPr>
              <a:t>Μακροπρόθεσμη σταθερότητα </a:t>
            </a:r>
          </a:p>
          <a:p>
            <a:r>
              <a:rPr lang="el-GR" sz="9600" dirty="0" smtClean="0">
                <a:solidFill>
                  <a:schemeClr val="tx1"/>
                </a:solidFill>
                <a:latin typeface="Arial" panose="020B0604020202020204" pitchFamily="34" charset="0"/>
                <a:cs typeface="Arial" panose="020B0604020202020204" pitchFamily="34" charset="0"/>
              </a:rPr>
              <a:t>Ορθολογική χρήση γης και φυσικών πόρων </a:t>
            </a:r>
          </a:p>
          <a:p>
            <a:r>
              <a:rPr lang="el-GR" sz="9600" dirty="0" smtClean="0">
                <a:solidFill>
                  <a:schemeClr val="tx1"/>
                </a:solidFill>
                <a:latin typeface="Arial" panose="020B0604020202020204" pitchFamily="34" charset="0"/>
                <a:cs typeface="Arial" panose="020B0604020202020204" pitchFamily="34" charset="0"/>
              </a:rPr>
              <a:t>Αξιοποίηση παραγωγικών πόρων </a:t>
            </a:r>
          </a:p>
          <a:p>
            <a:r>
              <a:rPr lang="el-GR" sz="9600" dirty="0" smtClean="0">
                <a:solidFill>
                  <a:schemeClr val="tx1"/>
                </a:solidFill>
                <a:latin typeface="Arial" panose="020B0604020202020204" pitchFamily="34" charset="0"/>
                <a:cs typeface="Arial" panose="020B0604020202020204" pitchFamily="34" charset="0"/>
              </a:rPr>
              <a:t>Ενδυνάμωση δημιουργικών δυνάμεων </a:t>
            </a:r>
          </a:p>
          <a:p>
            <a:r>
              <a:rPr lang="el-GR" sz="9600" dirty="0" smtClean="0">
                <a:solidFill>
                  <a:schemeClr val="tx1"/>
                </a:solidFill>
                <a:latin typeface="Arial" panose="020B0604020202020204" pitchFamily="34" charset="0"/>
                <a:cs typeface="Arial" panose="020B0604020202020204" pitchFamily="34" charset="0"/>
              </a:rPr>
              <a:t>Ενδυνάμωση των ασθενέστερων κοινωνικών ομάδων  </a:t>
            </a:r>
          </a:p>
          <a:p>
            <a:r>
              <a:rPr lang="el-GR" sz="9600" dirty="0" smtClean="0">
                <a:solidFill>
                  <a:schemeClr val="tx1"/>
                </a:solidFill>
                <a:latin typeface="Arial" panose="020B0604020202020204" pitchFamily="34" charset="0"/>
                <a:cs typeface="Arial" panose="020B0604020202020204" pitchFamily="34" charset="0"/>
              </a:rPr>
              <a:t>Εξασφάλιση ποιότητας ζωής</a:t>
            </a:r>
          </a:p>
          <a:p>
            <a:pPr marL="624205" indent="-514350" algn="just">
              <a:buNone/>
            </a:pPr>
            <a:endParaRPr lang="el-GR" dirty="0" smtClean="0">
              <a:solidFill>
                <a:schemeClr val="tx1"/>
              </a:solidFill>
              <a:latin typeface="Arial" panose="020B0604020202020204" pitchFamily="34" charset="0"/>
              <a:cs typeface="Arial" panose="020B0604020202020204" pitchFamily="34" charset="0"/>
            </a:endParaRPr>
          </a:p>
          <a:p>
            <a:pPr marL="624205" indent="-514350" algn="just">
              <a:buNone/>
            </a:pPr>
            <a:endParaRPr lang="el-GR" dirty="0" smtClean="0">
              <a:solidFill>
                <a:schemeClr val="tx1"/>
              </a:solidFill>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12"/>
          </p:nvPr>
        </p:nvSpPr>
        <p:spPr/>
        <p:txBody>
          <a:bodyPr/>
          <a:lstStyle/>
          <a:p>
            <a:fld id="{8588EB28-4A2B-46F8-9518-E8470FDCEE5B}" type="slidenum">
              <a:rPr lang="en-US" smtClean="0"/>
              <a:pPr/>
              <a:t>9</a:t>
            </a:fld>
            <a:endParaRPr lang="en-US"/>
          </a:p>
        </p:txBody>
      </p:sp>
      <p:pic>
        <p:nvPicPr>
          <p:cNvPr id="7" name="Εικόνα 6"/>
          <p:cNvPicPr>
            <a:picLocks noChangeAspect="1"/>
          </p:cNvPicPr>
          <p:nvPr/>
        </p:nvPicPr>
        <p:blipFill>
          <a:blip r:embed="rId2"/>
          <a:stretch>
            <a:fillRect/>
          </a:stretch>
        </p:blipFill>
        <p:spPr>
          <a:xfrm>
            <a:off x="11090048" y="166870"/>
            <a:ext cx="829128" cy="914479"/>
          </a:xfrm>
          <a:prstGeom prst="rect">
            <a:avLst/>
          </a:prstGeom>
        </p:spPr>
      </p:pic>
    </p:spTree>
    <p:extLst>
      <p:ext uri="{BB962C8B-B14F-4D97-AF65-F5344CB8AC3E}">
        <p14:creationId xmlns:p14="http://schemas.microsoft.com/office/powerpoint/2010/main" val="1874508983"/>
      </p:ext>
    </p:extLst>
  </p:cSld>
  <p:clrMapOvr>
    <a:masterClrMapping/>
  </p:clrMapOvr>
  <p:transition spd="med">
    <p:wipe/>
  </p:transition>
  <p:timing>
    <p:tnLst>
      <p:par>
        <p:cTn id="1" dur="indefinite" restart="never" nodeType="tmRoot"/>
      </p:par>
    </p:tnLst>
  </p:timing>
</p:sld>
</file>

<file path=ppt/theme/theme1.xml><?xml version="1.0" encoding="utf-8"?>
<a:theme xmlns:a="http://schemas.openxmlformats.org/drawingml/2006/main" name="Wisp">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ppt/theme/theme2.xml><?xml version="1.0" encoding="utf-8"?>
<a:theme xmlns:a="http://schemas.openxmlformats.org/drawingml/2006/main" name="1_Wisp">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ppt/theme/theme3.xml><?xml version="1.0" encoding="utf-8"?>
<a:theme xmlns:a="http://schemas.openxmlformats.org/drawingml/2006/main" name="2_Wisp">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ppt/theme/theme4.xml><?xml version="1.0" encoding="utf-8"?>
<a:theme xmlns:a="http://schemas.openxmlformats.org/drawingml/2006/main" name="3_Wisp">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ppt/theme/theme5.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Wisp</Template>
  <TotalTime>15</TotalTime>
  <Words>427</Words>
  <Application>Microsoft Office PowerPoint</Application>
  <PresentationFormat>Ευρεία οθόνη</PresentationFormat>
  <Paragraphs>153</Paragraphs>
  <Slides>16</Slides>
  <Notes>1</Notes>
  <HiddenSlides>0</HiddenSlides>
  <MMClips>0</MMClips>
  <ScaleCrop>false</ScaleCrop>
  <HeadingPairs>
    <vt:vector size="6" baseType="variant">
      <vt:variant>
        <vt:lpstr>Γραμματοσειρές που χρησιμοποιούνται</vt:lpstr>
      </vt:variant>
      <vt:variant>
        <vt:i4>5</vt:i4>
      </vt:variant>
      <vt:variant>
        <vt:lpstr>Θέμα</vt:lpstr>
      </vt:variant>
      <vt:variant>
        <vt:i4>4</vt:i4>
      </vt:variant>
      <vt:variant>
        <vt:lpstr>Τίτλοι διαφανειών</vt:lpstr>
      </vt:variant>
      <vt:variant>
        <vt:i4>16</vt:i4>
      </vt:variant>
    </vt:vector>
  </HeadingPairs>
  <TitlesOfParts>
    <vt:vector size="25" baseType="lpstr">
      <vt:lpstr>Arial</vt:lpstr>
      <vt:lpstr>Calibri</vt:lpstr>
      <vt:lpstr>Century Gothic</vt:lpstr>
      <vt:lpstr>Times New Roman</vt:lpstr>
      <vt:lpstr>Wingdings 3</vt:lpstr>
      <vt:lpstr>Wisp</vt:lpstr>
      <vt:lpstr>1_Wisp</vt:lpstr>
      <vt:lpstr>2_Wisp</vt:lpstr>
      <vt:lpstr>3_Wisp</vt:lpstr>
      <vt:lpstr>Παρουσίαση του PowerPoint</vt:lpstr>
      <vt:lpstr>ΠΑΓΚΟΣΜΙΕΣ ΚΑΤΕΥΘΥΝΣΕΙΣ (ΟΗΕ)</vt:lpstr>
      <vt:lpstr>    Ανάπτυξη που ανταποκρίνεται    στις απαιτήσεις των σημερινών   γενεών, χωρίς να θέτει σε κίνδυνο  τις γενεές που θα ακολουθήσουν               τα μέσα             νομοθεσία     χρηματοδότηση      προγράμματα        δράσεις       </vt:lpstr>
      <vt:lpstr>Η έννοια της ανάπτυξης</vt:lpstr>
      <vt:lpstr>Η έννοια της ανάπτυξης</vt:lpstr>
      <vt:lpstr>Η έννοια της ανάπτυξης</vt:lpstr>
      <vt:lpstr>Παρουσίαση του PowerPoint</vt:lpstr>
      <vt:lpstr>ΚΑΤΕΥΘΥΝΣΕΙΣ ΤΗΣ ΕΥΡΩΠΑΪΚΗΣ ΕΝΩΣΗΣ</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Παρουσίαση του PowerPoint</dc:title>
  <dc:creator>Λογαριασμός Microsoft</dc:creator>
  <cp:lastModifiedBy>Λογαριασμός Microsoft</cp:lastModifiedBy>
  <cp:revision>2</cp:revision>
  <dcterms:created xsi:type="dcterms:W3CDTF">2021-11-02T12:49:53Z</dcterms:created>
  <dcterms:modified xsi:type="dcterms:W3CDTF">2021-11-02T13:05:10Z</dcterms:modified>
</cp:coreProperties>
</file>