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lias Tzannetoulakos" userId="bc09b5211a806b8b" providerId="LiveId" clId="{EA67950F-7191-4C52-89F5-7E409C7266B9}"/>
    <pc:docChg chg="undo custSel addSld delSld modSld">
      <pc:chgData name="Ilias Tzannetoulakos" userId="bc09b5211a806b8b" providerId="LiveId" clId="{EA67950F-7191-4C52-89F5-7E409C7266B9}" dt="2023-01-10T15:51:46.009" v="2456" actId="20577"/>
      <pc:docMkLst>
        <pc:docMk/>
      </pc:docMkLst>
      <pc:sldChg chg="modSp mod">
        <pc:chgData name="Ilias Tzannetoulakos" userId="bc09b5211a806b8b" providerId="LiveId" clId="{EA67950F-7191-4C52-89F5-7E409C7266B9}" dt="2023-01-10T13:15:57.595" v="583" actId="1076"/>
        <pc:sldMkLst>
          <pc:docMk/>
          <pc:sldMk cId="2327361652" sldId="257"/>
        </pc:sldMkLst>
        <pc:spChg chg="mod">
          <ac:chgData name="Ilias Tzannetoulakos" userId="bc09b5211a806b8b" providerId="LiveId" clId="{EA67950F-7191-4C52-89F5-7E409C7266B9}" dt="2023-01-10T13:15:57.595" v="583" actId="1076"/>
          <ac:spMkLst>
            <pc:docMk/>
            <pc:sldMk cId="2327361652" sldId="257"/>
            <ac:spMk id="3" creationId="{F07EA90A-836A-121C-BB62-E64D8CB7DDA3}"/>
          </ac:spMkLst>
        </pc:spChg>
      </pc:sldChg>
      <pc:sldChg chg="modSp mod">
        <pc:chgData name="Ilias Tzannetoulakos" userId="bc09b5211a806b8b" providerId="LiveId" clId="{EA67950F-7191-4C52-89F5-7E409C7266B9}" dt="2023-01-10T13:42:11.545" v="1009" actId="20577"/>
        <pc:sldMkLst>
          <pc:docMk/>
          <pc:sldMk cId="2208692311" sldId="258"/>
        </pc:sldMkLst>
        <pc:spChg chg="mod">
          <ac:chgData name="Ilias Tzannetoulakos" userId="bc09b5211a806b8b" providerId="LiveId" clId="{EA67950F-7191-4C52-89F5-7E409C7266B9}" dt="2023-01-10T12:56:10.913" v="91" actId="27636"/>
          <ac:spMkLst>
            <pc:docMk/>
            <pc:sldMk cId="2208692311" sldId="258"/>
            <ac:spMk id="2" creationId="{398A6D1F-C6CF-AC3E-44AC-7A3A3AF62F72}"/>
          </ac:spMkLst>
        </pc:spChg>
        <pc:spChg chg="mod">
          <ac:chgData name="Ilias Tzannetoulakos" userId="bc09b5211a806b8b" providerId="LiveId" clId="{EA67950F-7191-4C52-89F5-7E409C7266B9}" dt="2023-01-10T13:42:11.545" v="1009" actId="20577"/>
          <ac:spMkLst>
            <pc:docMk/>
            <pc:sldMk cId="2208692311" sldId="258"/>
            <ac:spMk id="3" creationId="{02571753-A5B9-ED9D-E98E-D920EB2C2C5B}"/>
          </ac:spMkLst>
        </pc:spChg>
      </pc:sldChg>
      <pc:sldChg chg="modSp new mod">
        <pc:chgData name="Ilias Tzannetoulakos" userId="bc09b5211a806b8b" providerId="LiveId" clId="{EA67950F-7191-4C52-89F5-7E409C7266B9}" dt="2023-01-10T13:42:51.678" v="1014" actId="20577"/>
        <pc:sldMkLst>
          <pc:docMk/>
          <pc:sldMk cId="299416539" sldId="259"/>
        </pc:sldMkLst>
        <pc:spChg chg="mod">
          <ac:chgData name="Ilias Tzannetoulakos" userId="bc09b5211a806b8b" providerId="LiveId" clId="{EA67950F-7191-4C52-89F5-7E409C7266B9}" dt="2023-01-10T13:21:38.836" v="667" actId="255"/>
          <ac:spMkLst>
            <pc:docMk/>
            <pc:sldMk cId="299416539" sldId="259"/>
            <ac:spMk id="2" creationId="{D5AEADE2-AC27-3104-B434-4369FA061E36}"/>
          </ac:spMkLst>
        </pc:spChg>
        <pc:spChg chg="mod">
          <ac:chgData name="Ilias Tzannetoulakos" userId="bc09b5211a806b8b" providerId="LiveId" clId="{EA67950F-7191-4C52-89F5-7E409C7266B9}" dt="2023-01-10T13:42:51.678" v="1014" actId="20577"/>
          <ac:spMkLst>
            <pc:docMk/>
            <pc:sldMk cId="299416539" sldId="259"/>
            <ac:spMk id="3" creationId="{405A895F-9B37-FB03-D73C-4EBE2A3E0DE0}"/>
          </ac:spMkLst>
        </pc:spChg>
      </pc:sldChg>
      <pc:sldChg chg="modSp new mod">
        <pc:chgData name="Ilias Tzannetoulakos" userId="bc09b5211a806b8b" providerId="LiveId" clId="{EA67950F-7191-4C52-89F5-7E409C7266B9}" dt="2023-01-10T14:47:11.713" v="1340" actId="255"/>
        <pc:sldMkLst>
          <pc:docMk/>
          <pc:sldMk cId="939334761" sldId="260"/>
        </pc:sldMkLst>
        <pc:spChg chg="mod">
          <ac:chgData name="Ilias Tzannetoulakos" userId="bc09b5211a806b8b" providerId="LiveId" clId="{EA67950F-7191-4C52-89F5-7E409C7266B9}" dt="2023-01-10T14:03:58.916" v="1073" actId="255"/>
          <ac:spMkLst>
            <pc:docMk/>
            <pc:sldMk cId="939334761" sldId="260"/>
            <ac:spMk id="2" creationId="{A71A64AB-FF90-AA15-952C-1853DDF78C38}"/>
          </ac:spMkLst>
        </pc:spChg>
        <pc:spChg chg="mod">
          <ac:chgData name="Ilias Tzannetoulakos" userId="bc09b5211a806b8b" providerId="LiveId" clId="{EA67950F-7191-4C52-89F5-7E409C7266B9}" dt="2023-01-10T14:47:11.713" v="1340" actId="255"/>
          <ac:spMkLst>
            <pc:docMk/>
            <pc:sldMk cId="939334761" sldId="260"/>
            <ac:spMk id="3" creationId="{B10ACECC-1AFE-ADCC-C7C0-493E1A1BC0C9}"/>
          </ac:spMkLst>
        </pc:spChg>
      </pc:sldChg>
      <pc:sldChg chg="modSp new mod">
        <pc:chgData name="Ilias Tzannetoulakos" userId="bc09b5211a806b8b" providerId="LiveId" clId="{EA67950F-7191-4C52-89F5-7E409C7266B9}" dt="2023-01-10T15:18:35.021" v="1829" actId="20577"/>
        <pc:sldMkLst>
          <pc:docMk/>
          <pc:sldMk cId="926514635" sldId="261"/>
        </pc:sldMkLst>
        <pc:spChg chg="mod">
          <ac:chgData name="Ilias Tzannetoulakos" userId="bc09b5211a806b8b" providerId="LiveId" clId="{EA67950F-7191-4C52-89F5-7E409C7266B9}" dt="2023-01-10T14:48:26.710" v="1398" actId="255"/>
          <ac:spMkLst>
            <pc:docMk/>
            <pc:sldMk cId="926514635" sldId="261"/>
            <ac:spMk id="2" creationId="{A0913D59-069D-0D48-E541-B741F81E3CA4}"/>
          </ac:spMkLst>
        </pc:spChg>
        <pc:spChg chg="mod">
          <ac:chgData name="Ilias Tzannetoulakos" userId="bc09b5211a806b8b" providerId="LiveId" clId="{EA67950F-7191-4C52-89F5-7E409C7266B9}" dt="2023-01-10T15:18:35.021" v="1829" actId="20577"/>
          <ac:spMkLst>
            <pc:docMk/>
            <pc:sldMk cId="926514635" sldId="261"/>
            <ac:spMk id="3" creationId="{FBD5FB58-03B2-A006-C47C-B70AE7F4BD26}"/>
          </ac:spMkLst>
        </pc:spChg>
      </pc:sldChg>
      <pc:sldChg chg="modSp new mod">
        <pc:chgData name="Ilias Tzannetoulakos" userId="bc09b5211a806b8b" providerId="LiveId" clId="{EA67950F-7191-4C52-89F5-7E409C7266B9}" dt="2023-01-10T15:43:37.683" v="2251" actId="27636"/>
        <pc:sldMkLst>
          <pc:docMk/>
          <pc:sldMk cId="2222394083" sldId="262"/>
        </pc:sldMkLst>
        <pc:spChg chg="mod">
          <ac:chgData name="Ilias Tzannetoulakos" userId="bc09b5211a806b8b" providerId="LiveId" clId="{EA67950F-7191-4C52-89F5-7E409C7266B9}" dt="2023-01-10T15:19:18.401" v="1879" actId="255"/>
          <ac:spMkLst>
            <pc:docMk/>
            <pc:sldMk cId="2222394083" sldId="262"/>
            <ac:spMk id="2" creationId="{D2F99353-8218-32CD-DB6F-D32F006BD8B0}"/>
          </ac:spMkLst>
        </pc:spChg>
        <pc:spChg chg="mod">
          <ac:chgData name="Ilias Tzannetoulakos" userId="bc09b5211a806b8b" providerId="LiveId" clId="{EA67950F-7191-4C52-89F5-7E409C7266B9}" dt="2023-01-10T15:43:37.683" v="2251" actId="27636"/>
          <ac:spMkLst>
            <pc:docMk/>
            <pc:sldMk cId="2222394083" sldId="262"/>
            <ac:spMk id="3" creationId="{F0B8B77E-2BD7-5C20-BE2E-170780C412C9}"/>
          </ac:spMkLst>
        </pc:spChg>
      </pc:sldChg>
      <pc:sldChg chg="modSp new del mod">
        <pc:chgData name="Ilias Tzannetoulakos" userId="bc09b5211a806b8b" providerId="LiveId" clId="{EA67950F-7191-4C52-89F5-7E409C7266B9}" dt="2023-01-10T15:47:02.726" v="2356" actId="680"/>
        <pc:sldMkLst>
          <pc:docMk/>
          <pc:sldMk cId="581100482" sldId="263"/>
        </pc:sldMkLst>
        <pc:spChg chg="mod">
          <ac:chgData name="Ilias Tzannetoulakos" userId="bc09b5211a806b8b" providerId="LiveId" clId="{EA67950F-7191-4C52-89F5-7E409C7266B9}" dt="2023-01-10T15:47:02.258" v="2354" actId="20577"/>
          <ac:spMkLst>
            <pc:docMk/>
            <pc:sldMk cId="581100482" sldId="263"/>
            <ac:spMk id="2" creationId="{294DCC6A-6294-A529-5746-BE2B60DDA71C}"/>
          </ac:spMkLst>
        </pc:spChg>
      </pc:sldChg>
      <pc:sldChg chg="addSp modSp new mod">
        <pc:chgData name="Ilias Tzannetoulakos" userId="bc09b5211a806b8b" providerId="LiveId" clId="{EA67950F-7191-4C52-89F5-7E409C7266B9}" dt="2023-01-10T15:51:46.009" v="2456" actId="20577"/>
        <pc:sldMkLst>
          <pc:docMk/>
          <pc:sldMk cId="1966494466" sldId="263"/>
        </pc:sldMkLst>
        <pc:spChg chg="add mod">
          <ac:chgData name="Ilias Tzannetoulakos" userId="bc09b5211a806b8b" providerId="LiveId" clId="{EA67950F-7191-4C52-89F5-7E409C7266B9}" dt="2023-01-10T15:51:46.009" v="2456" actId="20577"/>
          <ac:spMkLst>
            <pc:docMk/>
            <pc:sldMk cId="1966494466" sldId="263"/>
            <ac:spMk id="3" creationId="{E0937C6B-45AA-4D6C-5A5A-32BF9D10E54A}"/>
          </ac:spMkLst>
        </pc:spChg>
      </pc:sldChg>
      <pc:sldChg chg="new del">
        <pc:chgData name="Ilias Tzannetoulakos" userId="bc09b5211a806b8b" providerId="LiveId" clId="{EA67950F-7191-4C52-89F5-7E409C7266B9}" dt="2023-01-10T15:49:24.879" v="2366" actId="680"/>
        <pc:sldMkLst>
          <pc:docMk/>
          <pc:sldMk cId="1569717084" sldId="264"/>
        </pc:sldMkLst>
      </pc:sldChg>
      <pc:sldChg chg="new del">
        <pc:chgData name="Ilias Tzannetoulakos" userId="bc09b5211a806b8b" providerId="LiveId" clId="{EA67950F-7191-4C52-89F5-7E409C7266B9}" dt="2023-01-10T15:47:02.508" v="2355" actId="680"/>
        <pc:sldMkLst>
          <pc:docMk/>
          <pc:sldMk cId="2687698835" sldId="264"/>
        </pc:sldMkLst>
      </pc:sldChg>
      <pc:sldChg chg="new del">
        <pc:chgData name="Ilias Tzannetoulakos" userId="bc09b5211a806b8b" providerId="LiveId" clId="{EA67950F-7191-4C52-89F5-7E409C7266B9}" dt="2023-01-10T15:49:23.899" v="2365" actId="680"/>
        <pc:sldMkLst>
          <pc:docMk/>
          <pc:sldMk cId="3003267664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55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93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770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2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47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92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6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1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72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69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7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858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5C81A4D-B921-5C4D-FCF8-2EDD12D0B1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20" r="-1" b="6927"/>
          <a:stretch/>
        </p:blipFill>
        <p:spPr>
          <a:xfrm>
            <a:off x="16" y="10"/>
            <a:ext cx="755688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482F060-A4AF-4E0B-B364-7C6BA4AE9C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7556905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A34C56-007C-8BAF-37BD-102FE9590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7939" y="640080"/>
            <a:ext cx="3659246" cy="2850320"/>
          </a:xfrm>
        </p:spPr>
        <p:txBody>
          <a:bodyPr>
            <a:normAutofit fontScale="90000"/>
          </a:bodyPr>
          <a:lstStyle/>
          <a:p>
            <a:r>
              <a:rPr lang="el-GR" sz="4200" dirty="0">
                <a:solidFill>
                  <a:srgbClr val="FFFFFF"/>
                </a:solidFill>
              </a:rPr>
              <a:t>Η επικοινωνιακή δράση στην νέα ψηφιακή εποχή</a:t>
            </a:r>
            <a:br>
              <a:rPr lang="el-GR" sz="4200" dirty="0">
                <a:solidFill>
                  <a:srgbClr val="FFFFFF"/>
                </a:solidFill>
              </a:rPr>
            </a:br>
            <a:r>
              <a:rPr lang="en-GB" sz="4200" dirty="0">
                <a:solidFill>
                  <a:srgbClr val="FFFFFF"/>
                </a:solidFill>
              </a:rPr>
              <a:t/>
            </a:r>
            <a:br>
              <a:rPr lang="en-GB" sz="4200" dirty="0">
                <a:solidFill>
                  <a:srgbClr val="FFFFFF"/>
                </a:solidFill>
              </a:rPr>
            </a:br>
            <a:r>
              <a:rPr lang="el-GR" sz="4200" dirty="0">
                <a:solidFill>
                  <a:srgbClr val="FFFFFF"/>
                </a:solidFill>
              </a:rPr>
              <a:t>    </a:t>
            </a:r>
            <a:r>
              <a:rPr lang="el-GR" sz="3100" dirty="0">
                <a:solidFill>
                  <a:srgbClr val="FFFFFF"/>
                </a:solidFill>
              </a:rPr>
              <a:t>Χάμπερμας-Άρεντ</a:t>
            </a:r>
            <a:endParaRPr lang="en-GB" sz="310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B9EB6DAA-2F0C-43D5-A577-15D5D2C4E3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8185922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E5C7FBE-461C-30A5-04F7-4A71478679B0}"/>
              </a:ext>
            </a:extLst>
          </p:cNvPr>
          <p:cNvSpPr txBox="1"/>
          <p:nvPr/>
        </p:nvSpPr>
        <p:spPr>
          <a:xfrm>
            <a:off x="8185922" y="4320073"/>
            <a:ext cx="33832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Ηλίας Τζαννετουλάκος</a:t>
            </a:r>
          </a:p>
          <a:p>
            <a:r>
              <a:rPr lang="el-GR" dirty="0"/>
              <a:t>Κοινωνιολόγος</a:t>
            </a:r>
          </a:p>
          <a:p>
            <a:r>
              <a:rPr lang="el-GR" dirty="0"/>
              <a:t>Πολιτικός Επιστήμονας</a:t>
            </a:r>
          </a:p>
          <a:p>
            <a:endParaRPr lang="el-GR" dirty="0"/>
          </a:p>
          <a:p>
            <a:r>
              <a:rPr lang="el-GR" dirty="0"/>
              <a:t>Υποψήφιος Διδάκτωρ Φιλοσοφίας</a:t>
            </a:r>
          </a:p>
          <a:p>
            <a:r>
              <a:rPr lang="en-GB" dirty="0"/>
              <a:t>Newcastle University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0096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172383-B8D4-301F-AA07-7F8CA4F54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49290"/>
            <a:ext cx="10058400" cy="895740"/>
          </a:xfrm>
        </p:spPr>
        <p:txBody>
          <a:bodyPr/>
          <a:lstStyle/>
          <a:p>
            <a:r>
              <a:rPr lang="el-GR" dirty="0"/>
              <a:t>Εισαγωγή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7EA90A-836A-121C-BB62-E64D8CB7D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060" y="1996750"/>
            <a:ext cx="10058400" cy="4329405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Σύγχρονο ψηφιακό περιβάλλον ( διαδίκτυο, μέσα κοινωνικής δικτύωσης).</a:t>
            </a:r>
          </a:p>
          <a:p>
            <a:r>
              <a:rPr lang="el-GR" dirty="0"/>
              <a:t>Η λογική και οι βασικές αρχές της θεωρίας της επικοινωνιακής δράσης στον Γιούργκεν Χάμπερμας.</a:t>
            </a:r>
          </a:p>
          <a:p>
            <a:r>
              <a:rPr lang="el-GR" dirty="0"/>
              <a:t>Γιατί η επικοινωνιακή δράση είναι σημαντικό εργαλείο για τη συμπεριλιπτική δημοκρατική επικοινωνία στον σύγχρονο ψηφιακό Κόσμο.</a:t>
            </a:r>
          </a:p>
          <a:p>
            <a:r>
              <a:rPr lang="el-GR" dirty="0"/>
              <a:t>Γιατί είναι σημαντική η συνεισφορά της Χάνα Άρεντ, που εστιάζει στη δράση και όχι αποκλειστικά στην επικοινωνία. (πλουραλισμός, δημόσια σφαίρα)</a:t>
            </a:r>
          </a:p>
          <a:p>
            <a:r>
              <a:rPr lang="el-GR" dirty="0"/>
              <a:t>Επικοινωνιακός κατακερματισμός ή επικοινωνιακή ελευθερία</a:t>
            </a:r>
            <a:r>
              <a:rPr lang="en-GB" dirty="0"/>
              <a:t>;</a:t>
            </a:r>
            <a:endParaRPr lang="el-GR" dirty="0"/>
          </a:p>
          <a:p>
            <a:r>
              <a:rPr lang="el-GR" dirty="0"/>
              <a:t>Δημοκρατική διαβούλευση, δημοκρατικές καινοτομίες. (προκλήσεις και λειτουργία)</a:t>
            </a:r>
          </a:p>
          <a:p>
            <a:r>
              <a:rPr lang="el-GR" dirty="0"/>
              <a:t>Η μετάβαση στην εποχή της τεχνητής νοημοσύνης και πως θα επηρεαστεί η επικοινωνιακή δράση από αυτή.</a:t>
            </a:r>
          </a:p>
          <a:p>
            <a:endParaRPr lang="el-GR" dirty="0"/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7361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8A6D1F-C6CF-AC3E-44AC-7A3A3AF62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Η λογική και οι βασικές αρχές της θεωρίας της επικοινωνιακής δράσης του Χάμπερμας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571753-A5B9-ED9D-E98E-D920EB2C2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αλλαγές στον τρόπο και τις μορφές επικοινωνίας</a:t>
            </a:r>
          </a:p>
          <a:p>
            <a:r>
              <a:rPr lang="el-GR" dirty="0"/>
              <a:t>Η επιτελιστική συμπεριφορά της γλώσσας.</a:t>
            </a:r>
          </a:p>
          <a:p>
            <a:r>
              <a:rPr lang="el-GR" dirty="0"/>
              <a:t>Οι δύο μορφές δράσης στον Χάμπερμας – Η εργασία ως οργανική δράση και η κοινωνική διαδραστικότητα ως επικοινωνιακή δράση.</a:t>
            </a:r>
          </a:p>
          <a:p>
            <a:r>
              <a:rPr lang="el-GR" dirty="0"/>
              <a:t>Προκλήσεις και λειτουργία της επικοινωνιακής δράσης στο διαδικτυακό περιβάλλον.</a:t>
            </a:r>
          </a:p>
          <a:p>
            <a:r>
              <a:rPr lang="el-GR" dirty="0"/>
              <a:t>Ψευδείς ειδήσεις, ανωνυμία, εκφοβισμός, κοινωνικό άγχος, αποξένωση.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8692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AEADE2-AC27-3104-B434-4369FA061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Λογική και δράση στην Άρεντ</a:t>
            </a:r>
            <a:br>
              <a:rPr lang="el-GR" sz="3600" dirty="0"/>
            </a:br>
            <a:r>
              <a:rPr lang="el-GR" sz="3600" dirty="0"/>
              <a:t>Η δημόσια επικοινωνιακή σφαίρα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5A895F-9B37-FB03-D73C-4EBE2A3E0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Γιατί είναι σημαντική η οπτική της Άρεντ για την επικοινωνία, στην ανάλυση της επικοινωνιακής δράσης της σύγχρονης εποχής.</a:t>
            </a:r>
          </a:p>
          <a:p>
            <a:r>
              <a:rPr lang="el-GR" sz="2400" dirty="0"/>
              <a:t>Ποιά είναι τα κοινά στοιχεία των Άρεντ-Χάμπερμας και ποιες οι διαφορές τους.</a:t>
            </a:r>
          </a:p>
          <a:p>
            <a:r>
              <a:rPr lang="el-GR" sz="2400" dirty="0"/>
              <a:t>Νέο επικοινωνιακό γίγνεσθαι.</a:t>
            </a:r>
          </a:p>
          <a:p>
            <a:r>
              <a:rPr lang="el-GR" sz="2400" dirty="0"/>
              <a:t>Ψηφιακή, Δημόσια σφαίρα.</a:t>
            </a:r>
          </a:p>
          <a:p>
            <a:endParaRPr lang="el-G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16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1A64AB-FF90-AA15-952C-1853DDF78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Ψηφιακός βιόκοσμος(</a:t>
            </a:r>
            <a:r>
              <a:rPr lang="en-GB" sz="3600" dirty="0"/>
              <a:t>lifeworld) </a:t>
            </a:r>
            <a:r>
              <a:rPr lang="el-GR" sz="3600" dirty="0"/>
              <a:t>και δημόσια επικοινωνία.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0ACECC-1AFE-ADCC-C7C0-493E1A1BC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Οι τρείς σφαίρες-περιβάλλοντα της κοινωνικοπολιτικής ζωής στον Χάμπερμας</a:t>
            </a:r>
          </a:p>
          <a:p>
            <a:r>
              <a:rPr lang="el-GR" sz="2400" dirty="0"/>
              <a:t>Μετασχηματισμός του βιόκοσμου </a:t>
            </a:r>
          </a:p>
          <a:p>
            <a:r>
              <a:rPr lang="el-GR" sz="2400" dirty="0"/>
              <a:t>Πραγματικότητα και ψηφιακή πραγματικότητα</a:t>
            </a:r>
          </a:p>
          <a:p>
            <a:r>
              <a:rPr lang="el-GR" sz="2400" dirty="0"/>
              <a:t>Κοινωνικά δίκτυα και επικοινωνιακή δράση (χαρακτηριστικά και διαφορές)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39334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913D59-069D-0D48-E541-B741F81E3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Επικοινωνιακός κατακερματισμός ή επικοινωνιακή ελευθερία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D5FB58-03B2-A006-C47C-B70AE7F4B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Πως μπορεί η ψηφιοποίηση της επικοινωνίας, να μας οδηγήσει στον κατακερματισμό και την απομόνωση.</a:t>
            </a:r>
          </a:p>
          <a:p>
            <a:r>
              <a:rPr lang="el-GR" dirty="0"/>
              <a:t>Ο κίνδυνος της αποπολιτικοποίησης – Άρεντ</a:t>
            </a:r>
          </a:p>
          <a:p>
            <a:r>
              <a:rPr lang="el-GR" dirty="0"/>
              <a:t>Ομογενοποίηση και έλλειψη πλουραλισμού</a:t>
            </a:r>
          </a:p>
          <a:p>
            <a:r>
              <a:rPr lang="el-GR" dirty="0"/>
              <a:t>Η διαφωνία προσθέτει και δεν αφαιρεί στη διαβούλευση</a:t>
            </a:r>
          </a:p>
          <a:p>
            <a:r>
              <a:rPr lang="el-GR" dirty="0"/>
              <a:t>Το δικαίωμα στη διαφωνία – βασικές δημοκρατικές αρχές (ελεύθερη γνώμη και δράση στο ψηφιακό περιβάλλον)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514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F99353-8218-32CD-DB6F-D32F006BD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Επικοινωνιακή ισχύ και Δημοκρατική Διαβούλευση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B8B77E-2BD7-5C20-BE2E-170780C41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1"/>
            <a:ext cx="10058400" cy="4131732"/>
          </a:xfrm>
        </p:spPr>
        <p:txBody>
          <a:bodyPr>
            <a:normAutofit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l-GR" sz="2400" dirty="0"/>
              <a:t>Πως λειτουργεί η επικοινωνιακή ισχύ(δύναμη) ως μέσο</a:t>
            </a:r>
            <a:r>
              <a:rPr lang="en-GB" sz="2400" dirty="0"/>
              <a:t> </a:t>
            </a:r>
            <a:r>
              <a:rPr lang="el-GR" sz="2400" dirty="0"/>
              <a:t>κυριαρχίας</a:t>
            </a:r>
          </a:p>
          <a:p>
            <a:pPr marL="0" indent="0">
              <a:buNone/>
            </a:pPr>
            <a:r>
              <a:rPr lang="el-GR" sz="2400" dirty="0"/>
              <a:t>Η ισχύ της συνεννόησης και της ενδυνάμωσης</a:t>
            </a:r>
          </a:p>
          <a:p>
            <a:pPr marL="0" indent="0">
              <a:buNone/>
            </a:pPr>
            <a:r>
              <a:rPr lang="el-GR" sz="2400" dirty="0"/>
              <a:t>Δημόσια σφαίρα και συστηματική ισχύ</a:t>
            </a:r>
          </a:p>
          <a:p>
            <a:pPr marL="0" indent="0">
              <a:buNone/>
            </a:pPr>
            <a:r>
              <a:rPr lang="el-GR" sz="2400" dirty="0"/>
              <a:t>Πως η επικοινωνιακή ισχύ επηρεάζει τους θεσμούς και τις πολιτικές</a:t>
            </a:r>
          </a:p>
          <a:p>
            <a:pPr marL="0" indent="0">
              <a:buNone/>
            </a:pPr>
            <a:r>
              <a:rPr lang="el-GR" sz="2400" dirty="0"/>
              <a:t>Διαβούλευση σε εθνική και τοπική κλίμακα, με εργαλείο την ψηφιακή επικοινωνία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2394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0937C6B-45AA-4D6C-5A5A-32BF9D10E54A}"/>
              </a:ext>
            </a:extLst>
          </p:cNvPr>
          <p:cNvSpPr txBox="1"/>
          <p:nvPr/>
        </p:nvSpPr>
        <p:spPr>
          <a:xfrm>
            <a:off x="1408922" y="634482"/>
            <a:ext cx="968517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dirty="0"/>
              <a:t>Κριτική και ανάλυση,</a:t>
            </a:r>
            <a:r>
              <a:rPr lang="en-GB" sz="3600" dirty="0"/>
              <a:t> </a:t>
            </a:r>
            <a:r>
              <a:rPr lang="el-GR" sz="3600" dirty="0"/>
              <a:t>μετάβαση από τις θεωρίες στον νέο ψηφιακό βιόκοσμο.</a:t>
            </a:r>
          </a:p>
          <a:p>
            <a:endParaRPr lang="el-GR" sz="3600" dirty="0"/>
          </a:p>
          <a:p>
            <a:r>
              <a:rPr lang="el-GR" sz="3600" dirty="0"/>
              <a:t>Ηλεκτρονική διακυβέρνηση-δημοκρατία, νέες τεχνολογίες, τεχνητή νοημοσύνη.</a:t>
            </a:r>
          </a:p>
          <a:p>
            <a:endParaRPr lang="el-GR" sz="3600" dirty="0"/>
          </a:p>
          <a:p>
            <a:r>
              <a:rPr lang="el-GR" sz="3600"/>
              <a:t>Επίλογος.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96649446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311C22"/>
      </a:dk2>
      <a:lt2>
        <a:srgbClr val="F0F3F3"/>
      </a:lt2>
      <a:accent1>
        <a:srgbClr val="CD5143"/>
      </a:accent1>
      <a:accent2>
        <a:srgbClr val="BB315D"/>
      </a:accent2>
      <a:accent3>
        <a:srgbClr val="CD43A8"/>
      </a:accent3>
      <a:accent4>
        <a:srgbClr val="A631BB"/>
      </a:accent4>
      <a:accent5>
        <a:srgbClr val="7F43CD"/>
      </a:accent5>
      <a:accent6>
        <a:srgbClr val="3F3DBF"/>
      </a:accent6>
      <a:hlink>
        <a:srgbClr val="8C3FBF"/>
      </a:hlink>
      <a:folHlink>
        <a:srgbClr val="7F7F7F"/>
      </a:folHlink>
    </a:clrScheme>
    <a:fontScheme name="Retrospect">
      <a:majorFont>
        <a:latin typeface="Sagona Extra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agona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396</Words>
  <Application>Microsoft Office PowerPoint</Application>
  <PresentationFormat>Ευρεία οθόνη</PresentationFormat>
  <Paragraphs>54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Calibri</vt:lpstr>
      <vt:lpstr>Sagona Book</vt:lpstr>
      <vt:lpstr>Sagona ExtraLight</vt:lpstr>
      <vt:lpstr>RetrospectVTI</vt:lpstr>
      <vt:lpstr>Η επικοινωνιακή δράση στην νέα ψηφιακή εποχή      Χάμπερμας-Άρεντ</vt:lpstr>
      <vt:lpstr>Εισαγωγή</vt:lpstr>
      <vt:lpstr>Η λογική και οι βασικές αρχές της θεωρίας της επικοινωνιακής δράσης του Χάμπερμας</vt:lpstr>
      <vt:lpstr>Λογική και δράση στην Άρεντ Η δημόσια επικοινωνιακή σφαίρα</vt:lpstr>
      <vt:lpstr>Ψηφιακός βιόκοσμος(lifeworld) και δημόσια επικοινωνία.</vt:lpstr>
      <vt:lpstr>Επικοινωνιακός κατακερματισμός ή επικοινωνιακή ελευθερία</vt:lpstr>
      <vt:lpstr>Επικοινωνιακή ισχύ και Δημοκρατική Διαβούλευση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επικοινωνιακή δράση στην νέα ψηφιακή εποχή      Χάμπερμας-Άρεντ</dc:title>
  <dc:creator>Ilias Tzannetoulakos</dc:creator>
  <cp:lastModifiedBy>Λογαριασμός Microsoft</cp:lastModifiedBy>
  <cp:revision>1</cp:revision>
  <dcterms:created xsi:type="dcterms:W3CDTF">2023-01-10T00:57:15Z</dcterms:created>
  <dcterms:modified xsi:type="dcterms:W3CDTF">2023-01-22T12:22:01Z</dcterms:modified>
</cp:coreProperties>
</file>