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789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43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17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8747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54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0003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01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42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005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51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99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C0DC-43E5-4968-BD78-11F5732BC4B7}" type="datetimeFigureOut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440C-8E72-4E2B-9ABB-DC870635368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249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Φωτοβολταικά πανέλα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7147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78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Ρυθμιστές φόρτισης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41" y="1080192"/>
            <a:ext cx="3505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1392"/>
            <a:ext cx="53816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1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Τεχνικά στοιχεία</a:t>
            </a:r>
            <a:endParaRPr lang="el-G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764704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73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7"/>
            <a:ext cx="71287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3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Αντιστροφείς φωτοβολταικών</a:t>
            </a:r>
            <a:endParaRPr lang="el-G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24036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3123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Τεχνικά χαρακτηριστικά</a:t>
            </a:r>
            <a:endParaRPr lang="el-GR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926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Τεχνολογίες φωτοβολταικών πανέλων</a:t>
            </a:r>
            <a:endParaRPr lang="el-GR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50405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l-GR" sz="2400" dirty="0" smtClean="0"/>
              <a:t>ΦΒ στοιχεία μονοκρυσταλλικού πυριτίου (</a:t>
            </a:r>
            <a:r>
              <a:rPr lang="en-US" sz="2400" dirty="0" smtClean="0"/>
              <a:t>c-Si)</a:t>
            </a:r>
          </a:p>
          <a:p>
            <a:r>
              <a:rPr lang="el-GR" sz="2400" dirty="0" smtClean="0"/>
              <a:t>Μεγάλοι κρύσταλλοι, μεγάλο πάχος, σκούρο χρώμα μπλε. Απόδοση 12-20%</a:t>
            </a:r>
          </a:p>
          <a:p>
            <a:r>
              <a:rPr lang="el-GR" sz="2400" dirty="0" smtClean="0"/>
              <a:t>2. ΦΒ στοιχεία πολυκρυσταλλικού πυριτίου (</a:t>
            </a:r>
            <a:r>
              <a:rPr lang="en-US" sz="2400" dirty="0" smtClean="0"/>
              <a:t>m-Si)</a:t>
            </a:r>
            <a:endParaRPr lang="el-GR" sz="2400" dirty="0" smtClean="0"/>
          </a:p>
          <a:p>
            <a:r>
              <a:rPr lang="el-GR" sz="2400" dirty="0" smtClean="0"/>
              <a:t>Τετραγωνικής μορφής, μικρότερο πάχος, γαλάζιο χρώμα, μικρότερο κόστος. Απόδοση 12-19%</a:t>
            </a:r>
          </a:p>
          <a:p>
            <a:r>
              <a:rPr lang="el-GR" sz="2400" dirty="0" smtClean="0"/>
              <a:t>3. ΦΒ στοιχεία άμορφου πυριτίου (</a:t>
            </a:r>
            <a:r>
              <a:rPr lang="en-US" sz="2400" dirty="0" smtClean="0"/>
              <a:t>a-Si).</a:t>
            </a:r>
            <a:endParaRPr lang="el-GR" sz="2400" dirty="0" smtClean="0"/>
          </a:p>
          <a:p>
            <a:r>
              <a:rPr lang="el-GR" sz="2400" dirty="0" smtClean="0"/>
              <a:t>Χωρίς μορφή κρυστάλλων. Μεγαλύτερη απορρόφηση ηλιακής ακτινοβολίας. Μικρότερο κόστος. Μικρότερη απόδοση.</a:t>
            </a:r>
            <a:endParaRPr lang="en-US" sz="2400" dirty="0" smtClean="0"/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8920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0648"/>
            <a:ext cx="8456613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406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Ορισμός βασικών γωνιών</a:t>
            </a:r>
            <a:endParaRPr lang="el-G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5324"/>
            <a:ext cx="6912767" cy="59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36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2656"/>
            <a:ext cx="8285163" cy="58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36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640960" cy="598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47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3" y="188640"/>
            <a:ext cx="8561387" cy="485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842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Τεχνικά στοιχεία</a:t>
            </a:r>
            <a:endParaRPr lang="el-G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36712"/>
            <a:ext cx="67437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6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646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8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824536" cy="228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32944"/>
            <a:ext cx="4464496" cy="36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86</Words>
  <Application>Microsoft Office PowerPoint</Application>
  <PresentationFormat>Προβολή στην οθόνη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Office Theme</vt:lpstr>
      <vt:lpstr>Φωτοβολταικά πανέλα</vt:lpstr>
      <vt:lpstr>Διαφάνεια 2</vt:lpstr>
      <vt:lpstr>Ορισμός βασικών γωνιών</vt:lpstr>
      <vt:lpstr>Διαφάνεια 4</vt:lpstr>
      <vt:lpstr>Διαφάνεια 5</vt:lpstr>
      <vt:lpstr>Διαφάνεια 6</vt:lpstr>
      <vt:lpstr>Τεχνικά στοιχεία</vt:lpstr>
      <vt:lpstr>Διαφάνεια 8</vt:lpstr>
      <vt:lpstr>Διαφάνεια 9</vt:lpstr>
      <vt:lpstr>Ρυθμιστές φόρτισης</vt:lpstr>
      <vt:lpstr>Τεχνικά στοιχεία</vt:lpstr>
      <vt:lpstr>Διαφάνεια 12</vt:lpstr>
      <vt:lpstr>Αντιστροφείς φωτοβολταικών</vt:lpstr>
      <vt:lpstr>Τεχνικά χαρακτηριστικά</vt:lpstr>
      <vt:lpstr>Διαφάνεια 15</vt:lpstr>
      <vt:lpstr>Τεχνολογίες φωτοβολταικών πανέλων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Φωτοβολταικά πανέλα</dc:title>
  <dc:creator>User</dc:creator>
  <cp:lastModifiedBy>User</cp:lastModifiedBy>
  <cp:revision>5</cp:revision>
  <dcterms:created xsi:type="dcterms:W3CDTF">2015-05-10T16:51:23Z</dcterms:created>
  <dcterms:modified xsi:type="dcterms:W3CDTF">2018-04-18T06:01:06Z</dcterms:modified>
</cp:coreProperties>
</file>