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2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6η Εβδομάδα | Οικονομίες Κλίμακας και Ανταγωνισμός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Μορφές αγοράς • παγκοσμιοποιημένος ανταγωνισμός • κοινωνικά δίκτυα και καταναλωτής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Νέα Οικονομία και Προκλήσεις στο Παγκόσμιο Οικονομικό Περιβάλλον | Δρ. Αδαμαντία Καούρη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Μαθησιακοί στόχοι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Να εξηγούμε τις οικονομίες και τις αντιοικονομίες κλίμακας, διακρίνοντας σταθερό, μεταβλητό, μέσο και οριακό κόστος.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Να συγκρίνουμε τις τέσσερις βασικές μορφές αγοράς και να αναλύουμε πώς η παγκοσμιοποίηση και οι ψηφιακές πλατφόρμες μεταβάλλουν τον ανταγωνισμό.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Να εξηγούμε πώς τα κοινωνικά δίκτυα, οι αξιολογήσεις και οι αλγόριθμοι επηρεάζουν τις αγοραστικές συνήθειες (Mankiw, 2021· Shapiro &amp; Varian, 1999).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Τι είναι οικονομίες κλίμακας;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Οικονομίες κλίμακας εμφανίζονται όταν το μακροχρόνιο μέσο κόστος παραγωγής μειώνεται καθώς αυξάνεται η κλίμακα παραγωγής. Το μέσο κόστος είναι το συνολικό κόστος διαιρεμένο με τις παραγόμενες μονάδες.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αύξηση παραγωγής επιτρέπει καλύτερη αξιοποίηση εξοπλισμού, εξειδίκευση εργασίας και κατανομή σταθερών δαπανών σε περισσότερα προϊόντα. Δεν σημαίνει ότι κάθε αύξηση παραγωγής μειώνει πάντοτε το κόστος (Mankiw, 2021).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Σταθερό, μεταβλητό και συνολικό κόστος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Σταθερό κόστος: δεν μεταβάλλεται βραχυχρόνια με την ποσότητα, π.χ. ενοίκιο εγκατάστασης. Μεταβλητό κόστος: αυξάνεται ή μειώνεται με την παραγωγή, π.χ. υλικά.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Συνολικό κόστος = Σταθερό κόστος + Μεταβλητό κόστος. Μέσο συνολικό κόστος = Συνολικό κόστος ÷ Ποσότητα. Η διάκριση βοηθά να εξηγήσουμε γιατί το μέσο κόστος μπορεί να μειώνεται με περισσότερες μονάδες.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Παράδειγμα: πώς μειώνεται το μέσο κόστος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Υποθετικό παράδειγμα: σταθερό κόστος 1.000 € και μεταβλητό κόστος 5 € ανά μονάδα. Για 100 μονάδες: 1.000 + (100 × 5) = 1.500 €. Μέσο κόστος = 1.500 ÷ 100 = 15 € ανά μονάδα.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Για 200 μονάδες: 1.000 + (200 × 5) = 2.000 €. Μέσο κόστος = 2.000 ÷ 200 = 10 € ανά μονάδα. Η μείωση οφείλεται στην κατανομή του σταθερού κόστους. Πρόκειται για βραχυχρόνιο παράδειγμα, όχι πλήρη απόδειξη μακροχρόνιων οικονομιών κλίμακας.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Οπτικοποίηση του παραδείγματος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2057400"/>
            <a:ext cx="3017520" cy="1143000"/>
          </a:xfrm>
          <a:prstGeom prst="roundRect">
            <a:avLst/>
          </a:prstGeom>
          <a:solidFill>
            <a:srgbClr val="1F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035808" y="2377440"/>
            <a:ext cx="2798063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100 μονάδες</a:t>
            </a:r>
            <a:br/>
            <a:r>
              <a:t>15 €/μονάδα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57400"/>
            <a:ext cx="3017520" cy="1143000"/>
          </a:xfrm>
          <a:prstGeom prst="round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27648" y="2377440"/>
            <a:ext cx="2798063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200 μονάδες</a:t>
            </a:r>
            <a:br/>
            <a:r>
              <a:t>10 €/μονάδα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931920"/>
            <a:ext cx="9875520" cy="1508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800" b="0">
                <a:solidFill>
                  <a:srgbClr val="1F3E4E"/>
                </a:solidFill>
                <a:latin typeface="Aptos"/>
              </a:defRPr>
            </a:pPr>
            <a:r>
              <a:t>Με διπλάσια παραγωγή, το σταθερό κόστος επιμερίζεται σε περισσότερες μονάδες. Υποθετικό παράδειγμα με αμετάβλητο μεταβλητό κόστος ανά μονάδα.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Γιατί προκύπτουν οικονομίες κλίμακας;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Εξειδίκευση: εργαζόμενοι και τμήματα αναλαμβάνουν συγκεκριμένες δραστηριότητες. Τεχνική αποδοτικότητα: μεγάλες εγκαταστάσεις ή υποδομές χρησιμοποιούνται πιο αποτελεσματικά.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Προμήθειες: μεγαλύτεροι όγκοι μπορούν να ενισχύσουν τη διαπραγματευτική ισχύ. Διοικητικές υποδομές: συστήματα λογιστηρίου, ασφάλειας και πληροφορικής εξυπηρετούν περισσότερες μονάδες. Τα αποτελέσματα διαφέρουν ανά κλάδο.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Εσωτερικές και εξωτερικές οικονομίες κλίμακας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Εσωτερικές οικονομίες κλίμακας: η μείωση μέσου κόστους προκύπτει από τη μεγέθυνση της ίδιας επιχείρησης, όπως μια μεγαλύτερη μονάδα παραγωγής.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Εξωτερικές οικονομίες κλίμακας: η αποδοτικότητα βελτιώνεται λόγω της ανάπτυξης ολόκληρου κλάδου ή περιοχής, π.χ. δίκτυο εξειδικευμένων προμηθευτών, δεξιοτήτων και υποδομών (Krugman, Obstfeld &amp; Melitz, 2018).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Αντιοικονομίες κλίμακας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Όταν η επιχείρηση μεγαλώνει υπερβολικά, η πολυπλοκότητα, οι καθυστερήσεις αποφάσεων και οι δυσκολίες συντονισμού μπορεί να αυξήσουν το μέσο κόστος. Τότε εμφανίζονται αντιοικονομίες κλίμακας.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Συνεπώς το μεγαλύτερο μέγεθος δεν εγγυάται υψηλότερη αποδοτικότητα. Η κατάλληλη κλίμακα εξαρτάται από την τεχνολογία, τη ζήτηση, τη διοίκηση και τον κλάδο.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Οικονομίες κλίμακας και ψηφιακά αγαθά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Στο λογισμικό και σε πολλές ψηφιακές υπηρεσίες το αρχικό κόστος ανάπτυξης είναι υψηλό, ενώ το πρόσθετο κόστος εξυπηρέτησης ενός ακόμη χρήστη μπορεί να είναι χαμηλό.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Αυτό επιτρέπει γρήγορη επέκταση σε μεγάλες αγορές, χωρίς όμως μηδενικό συνολικό κόστος: υπάρχουν δαπάνες υποδομών, ασφάλειας, υποστήριξης, δικαιωμάτων και συμμόρφωσης (Shapiro &amp; Varian, 1999).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Οικονομίες κλίμακας ≠ δικτυακά αποτελέσματα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Οικονομίες κλίμακας: όσο αυξάνεται η παραγωγή, το μέσο κόστος μπορεί να μειώνεται. Δικτυακά αποτελέσματα: όσο αυξάνονται οι χρήστες, η αξία της υπηρεσίας για άλλους χρήστες μπορεί να αυξάνεται.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Μια ψηφιακή πλατφόρμα μπορεί να εμφανίζει και τα δύο, αλλά οι έννοιες είναι διαφορετικές. Παράδειγμα: η φθηνότερη εξυπηρέτηση επιπλέον χρήστη αφορά κόστος· η ύπαρξη περισσότερων συναλλασσομένων αφορά αξία δικτύου.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Δύο διαφορετικοί μηχανισμοί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2057400"/>
            <a:ext cx="3017520" cy="1143000"/>
          </a:xfrm>
          <a:prstGeom prst="roundRect">
            <a:avLst/>
          </a:prstGeom>
          <a:solidFill>
            <a:srgbClr val="1F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035808" y="2377440"/>
            <a:ext cx="2798063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Κλίμακα ↑</a:t>
            </a:r>
            <a:br/>
            <a:r>
              <a:t>Μέσο κόστος 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57400"/>
            <a:ext cx="3017520" cy="1143000"/>
          </a:xfrm>
          <a:prstGeom prst="round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27648" y="2377440"/>
            <a:ext cx="2798063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Χρήστες ↑</a:t>
            </a:r>
            <a:br/>
            <a:r>
              <a:t>Αξία δικτύου 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931920"/>
            <a:ext cx="9875520" cy="1508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800" b="0">
                <a:solidFill>
                  <a:srgbClr val="1F3E4E"/>
                </a:solidFill>
                <a:latin typeface="Aptos"/>
              </a:defRPr>
            </a:pPr>
            <a:r>
              <a:t>Οι οικονομίες κλίμακας αφορούν την πλευρά του κόστους. Τα δικτυακά αποτελέσματα αφορούν την αξία που αποκομίζουν οι χρήστες.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Τι είναι ανταγωνισμός;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Ανταγωνισμός είναι η διαδικασία κατά την οποία επιχειρήσεις διεκδικούν πελάτες μέσω τιμής, ποιότητας, εξυπηρέτησης, καινοτομίας και διαφοροποίησης.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 ανταγωνισμός μπορεί να περιορίζει τις τιμές, να ενθαρρύνει την αποδοτικότητα και να διευρύνει τις επιλογές. Η έντασή του επηρεάζεται από εμπόδια εισόδου, πληροφορία, συγκέντρωση και δυνατότητα αλλαγής προμηθευτή (Mankiw, 2021).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Οι τέσσερις βασικές μορφές αγοράς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Τέλειος ανταγωνισμός: πολλοί πωλητές, ομοιογενές προϊόν και αμελητέα επιρροή μεμονωμένου πωλητή στην τιμή. Μονοπωλιακός ανταγωνισμός: πολλοί πωλητές με διαφοροποιημένα προϊόντα.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Ολιγοπώλιο: λίγες μεγάλες επιχειρήσεις με αλληλεξαρτώμενες αποφάσεις. Μονοπώλιο: ένας πωλητής χωρίς κοντινά υποκατάστατα και με σημαντικά εμπόδια εισόδου. Είναι θεωρητικά υποδείγματα: οι πραγματικές αγορές συχνά είναι πιο σύνθετες.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Μορφές αγοράς: συγκριτική εικόνα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9848" y="2057400"/>
            <a:ext cx="2299715" cy="1143000"/>
          </a:xfrm>
          <a:prstGeom prst="roundRect">
            <a:avLst/>
          </a:prstGeom>
          <a:solidFill>
            <a:srgbClr val="1F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9576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Τέλειος</a:t>
            </a:r>
            <a:br/>
            <a:r>
              <a:t>ανταγωνισμός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43884" y="2057400"/>
            <a:ext cx="2299715" cy="1143000"/>
          </a:xfrm>
          <a:prstGeom prst="round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53612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Μονοπωλιακός</a:t>
            </a:r>
            <a:br/>
            <a:r>
              <a:t>ανταγωνισμός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57400"/>
            <a:ext cx="2299715" cy="1143000"/>
          </a:xfrm>
          <a:prstGeom prst="roundRect">
            <a:avLst/>
          </a:prstGeom>
          <a:solidFill>
            <a:srgbClr val="1F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27648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Ολιγοπώλιο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91955" y="2057400"/>
            <a:ext cx="2299715" cy="1143000"/>
          </a:xfrm>
          <a:prstGeom prst="round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01683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Μονοπώλιο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931920"/>
            <a:ext cx="9875520" cy="1508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800" b="0">
                <a:solidFill>
                  <a:srgbClr val="1F3E4E"/>
                </a:solidFill>
                <a:latin typeface="Aptos"/>
              </a:defRPr>
            </a:pPr>
            <a:r>
              <a:t>Οι μορφές αγοράς διαφέρουν ως προς τον αριθμό επιχειρήσεων, τη διαφοροποίηση προϊόντος, τα εμπόδια εισόδου και την ισχύ επί της τιμής.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Τέλειος ανταγωνισμός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Στο θεωρητικό υπόδειγμα υπάρχουν πολλοί αγοραστές και πωλητές, ομοιογενές προϊόν, καλή πληροφόρηση και ελεύθερη είσοδος/έξοδος. Η μεμονωμένη επιχείρηση είναι αποδέκτης τιμής (price taker).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Το υπόδειγμα είναι σημείο αναφοράς για την οικονομική ανάλυση. Δεν πρέπει να θεωρούμε ότι οποιαδήποτε πραγματική αγορά ικανοποιεί πλήρως όλες τις υποθέσεις.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Μονοπωλιακός ανταγωνισμός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Πολλές επιχειρήσεις προσφέρουν προϊόντα που μοιάζουν αλλά διαφέρουν σε ποιότητα, μάρκα, τοποθεσία ή εξυπηρέτηση. Κάθε επιχείρηση διαθέτει περιορισμένη ισχύ τιμολόγησης λόγω διαφοροποίησης.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Παράδειγμα: καφετέριες σε μια πόλη. Η τιμή έχει σημασία, αλλά και η εμπειρία, η φήμη, η ποιότητα και η τοποθεσία. Η διαφήμιση μπορεί να ενισχύει τη διαφοροποίηση.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Ολιγοπώλιο και στρατηγική αλληλεξάρτηση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Σε ένα ολιγοπώλιο δραστηριοποιούνται λίγοι σημαντικοί ανταγωνιστές. Οι αποφάσεις τιμολόγησης, επένδυσης ή διαφήμισης της μιας επιχείρησης επηρεάζουν τις άλλες.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στρατηγική αλληλεξάρτηση δεν σημαίνει αυτομάτως παράνομη σύμπραξη. Οι επιχειρήσεις μπορούν να ανταγωνίζονται έντονα, αλλά η συγκέντρωση αυξάνει τη σημασία της πολιτικής ανταγωνισμού.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Μονοπώλιο και εμπόδια εισόδου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Μονοπώλιο υπάρχει όταν ένας πωλητής κυριαρχεί στην προσφορά ενός αγαθού ή υπηρεσίας χωρίς κοντινά υποκατάστατα. Μπορεί να προκύψει από αποκλειστικά δικαιώματα, έλεγχο κρίσιμου πόρου ή πολύ υψηλό κόστος εισόδου.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Ένα φυσικό μονοπώλιο εμφανίζεται όταν η δομή κόστους καθιστά πιο αποδοτική την εξυπηρέτηση της αγοράς από έναν πάροχο. Σε τέτοιες περιπτώσεις μπορεί να απαιτείται ειδική ρύθμιση.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Παγκοσμιοποίηση και ένταση ανταγωνισμού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μείωση κόστους μεταφοράς και επικοινωνίας επιτρέπει σε επιχειρήσεις να ανταγωνίζονται πέρα από τα εθνικά σύνορα. Ο καταναλωτής αποκτά πρόσβαση σε περισσότερες επιλογές και οι επιχειρήσεις αντιμετωπίζουν νέους ανταγωνιστές.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Παράλληλα, το διεθνές εμπόριο μπορεί να αυξήσει την πίεση για παραγωγικότητα, ποιότητα και διαφοροποίηση. Τα οφέλη και οι προσαρμογές δεν κατανέμονται ομοιόμορφα (Baldwin, 2016).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Παγκόσμιες αλυσίδες αξίας και ανταγωνισμός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παραγωγή ενός προϊόντος μπορεί να κατανέμεται σε πολλές χώρες: σχεδιασμός, εξαρτήματα, συναρμολόγηση, διανομή και υποστήριξη. Οι επιχειρήσεις ανταγωνίζονται και ως μέλη διεθνών δικτύων παραγωγής.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ανταγωνιστικότητα εξαρτάται από αξιοπιστία, χρόνο παράδοσης, τεχνογνωσία και πρόσβαση σε προμηθευτές, όχι μόνο από το κόστος εργασίας (World Bank, 2020).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Ανταγωνισμός τιμής και ανταγωνισμός ποιότητας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 ανταγωνισμός τιμής βασίζεται σε χαμηλότερη τελική τιμή ή καλύτερη σχέση τιμής–αξίας. Ο ανταγωνισμός ποιότητας βασίζεται σε αξιοπιστία, καινοτομία, υπηρεσίες και φήμη.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Μια μικρή ελληνική επιχείρηση δεν χρειάζεται να ανταγωνιστεί αποκλειστικά με τη χαμηλότερη τιμή. Μπορεί να διαφοροποιηθεί με πιστοποιημένη ποιότητα, εξυπηρέτηση και εξειδίκευση.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Ψηφιακές πλατφόρμες: ευκαιρίες και κίνδυνοι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Οι πλατφόρμες συνδέουν διαφορετικές ομάδες χρηστών και μπορούν να μειώσουν το κόστος αναζήτησης, πληρωμής και συντονισμού. Επιτρέπουν σε μικρές επιχειρήσεις πρόσβαση σε διεθνείς πελάτες.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Ωστόσο, προμήθειες, αλγόριθμοι προβολής, δεδομένα και εξάρτηση από έναν μεσάζοντα μπορούν να ενισχύσουν την ισχύ της πλατφόρμας (Parker, Van Alstyne &amp; Choudary, 2016).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Εμπόδια εισόδου στην ψηφιακή οικονομία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Παρότι το Internet μειώνει το κόστος δημιουργίας ηλεκτρονικού καταστήματος, ορισμένες ψηφιακές αγορές χαρακτηρίζονται από ισχυρά δικτυακά αποτελέσματα, υψηλό κόστος αλλαγής υπηρεσίας και πρόσβαση σε μεγάλα δεδομένα.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Επομένως η ψηφιοποίηση μπορεί να διευκολύνει την είσοδο σε ορισμένες αγορές, αλλά και να δημιουργήσει συγκέντρωση σε άλλες. Η τελική επίδραση δεν είναι ίδια παντού.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Πολιτική ανταγωνισμού: γιατί χρειάζεται;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πολιτική ανταγωνισμού επιδιώκει να προστατεύει την ανταγωνιστική διαδικασία και τους καταναλωτές από αντιανταγωνιστικές πρακτικές. Εξετάζει, μεταξύ άλλων, καρτέλ, καταχρηστική εκμετάλλευση δεσπόζουσας θέσης και συγκεντρώσεις.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Η μεγάλη επιχείρηση δεν είναι αυτομάτως παράνομη. Σημασία έχουν οι συγκεκριμένες πρακτικές, η ισχύς στην αγορά και οι επιπτώσεις στον ανταγωνισμό (Ευρωπαϊκή Επιτροπή, Πολιτική Ανταγωνισμού).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Κοινωνικά δίκτυα και αγοραστική συμπεριφορά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Τα κοινωνικά δίκτυα επηρεάζουν το πώς ανακαλύπτουμε προϊόντα, συγκρίνουμε επιλογές και διαμορφώνουμε εμπιστοσύνη. Περιεχόμενο χρηστών, αξιολογήσεις και συστάσεις μπορούν να επηρεάσουν την πρόθεση αγοράς.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Οι καταναλωτές δεν λαμβάνουν πάντα αποφάσεις με πλήρη πληροφόρηση. Η προβολή ενός προϊόντος μπορεί να εξαρτάται από κοινωνικές σχέσεις, συναισθήματα και αλγοριθμική κατάταξη (Kotler et al., 2021).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Ηλεκτρονικές αξιολογήσεις και κοινωνική απόδειξη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Μια θετική ή αρνητική αξιολόγηση μπορεί να επηρεάσει τη φήμη μιας επιχείρησης πολύ πέρα από τον άμεσο κύκλο του πελάτη. Η κοινωνική απόδειξη αφορά την τάση να χρησιμοποιούμε τη συμπεριφορά άλλων ως ένδειξη αξιοπιστίας.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Ωστόσο, αξιολογήσεις μπορεί να είναι μεροληπτικές ή μη αυθεντικές. Χρειάζεται κριτική ανάγνωση και όχι μηχανική αποδοχή ενός μέσου όρου αστέρων.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Influencers, διαφήμιση και διαφάνεια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Οι δημιουργοί περιεχομένου μπορούν να μεταφέρουν μηνύματα σε εξειδικευμένα κοινά. Η αντιλαμβανόμενη αυθεντικότητα μπορεί να αυξήσει την εμπιστοσύνη και την πρόθεση αγοράς.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Όταν υπάρχει εμπορική συνεργασία, η διαφημιστική φύση της επικοινωνίας πρέπει να γνωστοποιείται σύμφωνα με τους ισχύοντες κανόνες. Η υψηλή απήχηση δεν ισοδυναμεί πάντα με υψηλές πωλήσεις.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Αλγόριθμοι προτάσεων και εξατομίκευση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Οι πλατφόρμες χρησιμοποιούν δεδομένα αλληλεπίδρασης για να επιλέγουν ποιο περιεχόμενο και ποιες διαφημίσεις προβάλλονται. Η εξατομίκευση μπορεί να μειώνει το κόστος αναζήτησης, αλλά επηρεάζει και το σύνολο επιλογών που βλέπει ο χρήστης.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Προκύπτουν ερωτήματα για προστασία προσωπικών δεδομένων, διαφάνεια, παραπλανητικές πρακτικές και πιθανή ενίσχυση στερεοτύπων. Η ψηφιακή ευκολία συνυπάρχει με ανάγκη κριτικής αξιολόγησης.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Διαδρομή αγοραστικής απόφασης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31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9848" y="2057400"/>
            <a:ext cx="2299715" cy="1143000"/>
          </a:xfrm>
          <a:prstGeom prst="roundRect">
            <a:avLst/>
          </a:prstGeom>
          <a:solidFill>
            <a:srgbClr val="1F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9576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Ανακάλυψη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43884" y="2057400"/>
            <a:ext cx="2299715" cy="1143000"/>
          </a:xfrm>
          <a:prstGeom prst="round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53612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Αξιολόγηση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57400"/>
            <a:ext cx="2299715" cy="1143000"/>
          </a:xfrm>
          <a:prstGeom prst="roundRect">
            <a:avLst/>
          </a:prstGeom>
          <a:solidFill>
            <a:srgbClr val="1F3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27648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Αγορά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91955" y="2057400"/>
            <a:ext cx="2299715" cy="1143000"/>
          </a:xfrm>
          <a:prstGeom prst="round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01683" y="2377440"/>
            <a:ext cx="2080259" cy="5943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Αξιολόγηση</a:t>
            </a:r>
            <a:br/>
            <a:r>
              <a:t>μετά την αγορά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931920"/>
            <a:ext cx="9875520" cy="1508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800" b="0">
                <a:solidFill>
                  <a:srgbClr val="1F3E4E"/>
                </a:solidFill>
                <a:latin typeface="Aptos"/>
              </a:defRPr>
            </a:pPr>
            <a:r>
              <a:t>Το κοινωνικό δίκτυο μπορεί να επηρεάζει κάθε στάδιο: προβολή, σύγκριση, αγορά και μεταγενέστερη δημοσίευση εμπειρίας.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20040"/>
            <a:ext cx="10789920" cy="7315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2600" b="1">
                <a:solidFill>
                  <a:srgbClr val="1F3E4E"/>
                </a:solidFill>
                <a:latin typeface="Aptos"/>
              </a:defRPr>
            </a:pPr>
            <a:r>
              <a:t>Βιβλιογραφία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161288"/>
            <a:ext cx="10698480" cy="25603"/>
          </a:xfrm>
          <a:prstGeom prst="rect">
            <a:avLst/>
          </a:prstGeom>
          <a:solidFill>
            <a:srgbClr val="B689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64808"/>
            <a:ext cx="10058400" cy="21031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900" b="0">
                <a:solidFill>
                  <a:srgbClr val="51636B"/>
                </a:solidFill>
                <a:latin typeface="Aptos"/>
              </a:defRPr>
            </a:pPr>
            <a:r>
              <a:t>Νέα Οικονομία • 6η εβδομάδα                                      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4892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Mankiw, N. G. (2021). Principles of Economics (9th ed.). Cengage.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Shapiro, C., &amp; Varian, H. R. (1999). Information Rules. Harvard Business School Press.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Baldwin, R. (2016). The Great Convergence. Harvard University Press.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Parker, G., Van Alstyne, M., &amp; Choudary, S. (2016). Platform Revolution. Norton.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Krugman, P., Obstfeld, M., &amp; Melitz, M. (2018). International Economics: Theory and Policy. Pearson.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Kotler, P., Kartajaya, H., &amp; Setiawan, I. (2021). Marketing 5.0. Wiley.</a:t>
            </a:r>
          </a:p>
          <a:p>
            <a:pPr>
              <a:spcAft>
                <a:spcPts val="1700"/>
              </a:spcAft>
              <a:defRPr sz="1600" b="0">
                <a:solidFill>
                  <a:srgbClr val="1F3E4E"/>
                </a:solidFill>
                <a:latin typeface="Aptos"/>
              </a:defRPr>
            </a:pPr>
            <a:r>
              <a:t>Ευρωπαϊκή Επιτροπή. Πολιτική ανταγωνισμού: ενημερωτικό υλικό.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2094</Words>
  <Application>Microsoft Office PowerPoint</Application>
  <PresentationFormat>Widescreen</PresentationFormat>
  <Paragraphs>138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Amanda Kay</cp:lastModifiedBy>
  <cp:revision>3</cp:revision>
  <dcterms:created xsi:type="dcterms:W3CDTF">2013-01-27T09:14:16Z</dcterms:created>
  <dcterms:modified xsi:type="dcterms:W3CDTF">2026-11-03T13:24:56Z</dcterms:modified>
  <cp:category/>
</cp:coreProperties>
</file>