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12192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5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4711" y="4021835"/>
            <a:ext cx="190500" cy="1889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783" y="0"/>
            <a:ext cx="1335531" cy="270814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7155" y="4572"/>
            <a:ext cx="237744" cy="108966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44"/>
            <a:ext cx="524256" cy="466343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2355" y="5480303"/>
            <a:ext cx="513588" cy="13731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4944" y="4572"/>
            <a:ext cx="385572" cy="174040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4881371"/>
            <a:ext cx="443484" cy="195833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5883" y="4572"/>
            <a:ext cx="813816" cy="402640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9783" y="4867655"/>
            <a:ext cx="978819" cy="199034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4444" y="9144"/>
            <a:ext cx="833628" cy="68351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55419" y="2682621"/>
            <a:ext cx="8281161" cy="75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44" y="0"/>
            <a:ext cx="1166352" cy="23667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3549396"/>
            <a:ext cx="219456" cy="6614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4482084"/>
            <a:ext cx="242315" cy="23622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4027" y="4867656"/>
            <a:ext cx="975844" cy="199034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71612" y="0"/>
            <a:ext cx="529304" cy="62636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32107" y="5551932"/>
            <a:ext cx="507492" cy="129692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631168" y="4572"/>
            <a:ext cx="384048" cy="172516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440668" y="4867655"/>
            <a:ext cx="384048" cy="19811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0216" y="392379"/>
            <a:ext cx="9751567" cy="1834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www.tinkercad.com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5419" y="2682621"/>
            <a:ext cx="59563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0" dirty="0">
                <a:solidFill>
                  <a:srgbClr val="FFFFFF"/>
                </a:solidFill>
                <a:latin typeface="Calibri"/>
                <a:cs typeface="Calibri"/>
              </a:rPr>
              <a:t>ΛΟΓΙΚΗ</a:t>
            </a:r>
            <a:r>
              <a:rPr sz="48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-10" dirty="0">
                <a:solidFill>
                  <a:srgbClr val="FFFFFF"/>
                </a:solidFill>
                <a:latin typeface="Calibri"/>
                <a:cs typeface="Calibri"/>
              </a:rPr>
              <a:t>ΣΧΕΔΙΑΣΗ</a:t>
            </a:r>
            <a:r>
              <a:rPr sz="48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130" dirty="0" smtClean="0">
                <a:solidFill>
                  <a:srgbClr val="FFFFFF"/>
                </a:solidFill>
                <a:latin typeface="Trebuchet MS"/>
                <a:cs typeface="Trebuchet MS"/>
              </a:rPr>
              <a:t>202</a:t>
            </a:r>
            <a:r>
              <a:rPr lang="en-US" sz="4800" spc="130" dirty="0" smtClean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4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5419" y="3655567"/>
            <a:ext cx="40868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6235" algn="l"/>
              </a:tabLst>
            </a:pPr>
            <a:r>
              <a:rPr sz="2000" spc="-20" dirty="0">
                <a:solidFill>
                  <a:srgbClr val="82FFFF"/>
                </a:solidFill>
                <a:latin typeface="Calibri"/>
                <a:cs typeface="Calibri"/>
              </a:rPr>
              <a:t>Ο</a:t>
            </a:r>
            <a:r>
              <a:rPr sz="2000" spc="-5" dirty="0">
                <a:solidFill>
                  <a:srgbClr val="82FFFF"/>
                </a:solidFill>
                <a:latin typeface="Calibri"/>
                <a:cs typeface="Calibri"/>
              </a:rPr>
              <a:t>ΔΗ</a:t>
            </a:r>
            <a:r>
              <a:rPr sz="2000" spc="-10" dirty="0">
                <a:solidFill>
                  <a:srgbClr val="82FFFF"/>
                </a:solidFill>
                <a:latin typeface="Calibri"/>
                <a:cs typeface="Calibri"/>
              </a:rPr>
              <a:t>Γ</a:t>
            </a:r>
            <a:r>
              <a:rPr sz="2000" dirty="0">
                <a:solidFill>
                  <a:srgbClr val="82FFFF"/>
                </a:solidFill>
                <a:latin typeface="Calibri"/>
                <a:cs typeface="Calibri"/>
              </a:rPr>
              <a:t>ΙΕΣ</a:t>
            </a:r>
            <a:r>
              <a:rPr sz="2000" spc="75" dirty="0">
                <a:solidFill>
                  <a:srgbClr val="82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82FFFF"/>
                </a:solidFill>
                <a:latin typeface="Calibri"/>
                <a:cs typeface="Calibri"/>
              </a:rPr>
              <a:t>Γ</a:t>
            </a:r>
            <a:r>
              <a:rPr sz="2000" spc="-10" dirty="0">
                <a:solidFill>
                  <a:srgbClr val="82FFFF"/>
                </a:solidFill>
                <a:latin typeface="Calibri"/>
                <a:cs typeface="Calibri"/>
              </a:rPr>
              <a:t>Ι</a:t>
            </a:r>
            <a:r>
              <a:rPr sz="2000" dirty="0">
                <a:solidFill>
                  <a:srgbClr val="82FFFF"/>
                </a:solidFill>
                <a:latin typeface="Calibri"/>
                <a:cs typeface="Calibri"/>
              </a:rPr>
              <a:t>Α</a:t>
            </a:r>
            <a:r>
              <a:rPr sz="2000" spc="90" dirty="0">
                <a:solidFill>
                  <a:srgbClr val="82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82FFFF"/>
                </a:solidFill>
                <a:latin typeface="Calibri"/>
                <a:cs typeface="Calibri"/>
              </a:rPr>
              <a:t>ΠΛ</a:t>
            </a:r>
            <a:r>
              <a:rPr sz="2000" spc="-150" dirty="0">
                <a:solidFill>
                  <a:srgbClr val="82FFFF"/>
                </a:solidFill>
                <a:latin typeface="Calibri"/>
                <a:cs typeface="Calibri"/>
              </a:rPr>
              <a:t>Α</a:t>
            </a:r>
            <a:r>
              <a:rPr sz="2000" spc="-5" dirty="0">
                <a:solidFill>
                  <a:srgbClr val="82FFFF"/>
                </a:solidFill>
                <a:latin typeface="Calibri"/>
                <a:cs typeface="Calibri"/>
              </a:rPr>
              <a:t>ΤΦΟΡΜ</a:t>
            </a:r>
            <a:r>
              <a:rPr sz="2000" dirty="0">
                <a:solidFill>
                  <a:srgbClr val="82FFFF"/>
                </a:solidFill>
                <a:latin typeface="Calibri"/>
                <a:cs typeface="Calibri"/>
              </a:rPr>
              <a:t>Α	</a:t>
            </a:r>
            <a:r>
              <a:rPr sz="2000" spc="-80" dirty="0">
                <a:solidFill>
                  <a:srgbClr val="82FFFF"/>
                </a:solidFill>
                <a:latin typeface="Trebuchet MS"/>
                <a:cs typeface="Trebuchet MS"/>
              </a:rPr>
              <a:t>TINKERCAD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767841"/>
            <a:ext cx="9378315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45" dirty="0"/>
              <a:t>ΓΡΑΦΟΥΜΕ</a:t>
            </a:r>
            <a:r>
              <a:rPr spc="150" dirty="0"/>
              <a:t> </a:t>
            </a:r>
            <a:r>
              <a:rPr spc="-35" dirty="0"/>
              <a:t>ΣΤΟ</a:t>
            </a:r>
            <a:r>
              <a:rPr spc="150" dirty="0"/>
              <a:t> </a:t>
            </a:r>
            <a:r>
              <a:rPr spc="-45" dirty="0">
                <a:latin typeface="Trebuchet MS"/>
                <a:cs typeface="Trebuchet MS"/>
              </a:rPr>
              <a:t>BROWSER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5" dirty="0"/>
              <a:t>ΤΗ</a:t>
            </a:r>
            <a:r>
              <a:rPr spc="160" dirty="0"/>
              <a:t> </a:t>
            </a:r>
            <a:r>
              <a:rPr spc="-25" dirty="0"/>
              <a:t>ΔΙΕΥΘΥΝΣΗ</a:t>
            </a:r>
          </a:p>
          <a:p>
            <a:pPr marL="12700">
              <a:lnSpc>
                <a:spcPts val="4105"/>
              </a:lnSpc>
            </a:pPr>
            <a:r>
              <a:rPr u="heavy" spc="-45" dirty="0">
                <a:solidFill>
                  <a:srgbClr val="B8F955"/>
                </a:solidFill>
                <a:uFill>
                  <a:solidFill>
                    <a:srgbClr val="B8F955"/>
                  </a:solidFill>
                </a:uFill>
                <a:latin typeface="Trebuchet MS"/>
                <a:cs typeface="Trebuchet MS"/>
                <a:hlinkClick r:id="rId2"/>
              </a:rPr>
              <a:t>WWW.TINKERCAD.COM</a:t>
            </a:r>
            <a:r>
              <a:rPr spc="-95" dirty="0">
                <a:solidFill>
                  <a:srgbClr val="B8F955"/>
                </a:solidFill>
                <a:latin typeface="Trebuchet MS"/>
                <a:cs typeface="Trebuchet MS"/>
                <a:hlinkClick r:id="rId2"/>
              </a:rPr>
              <a:t> </a:t>
            </a:r>
            <a:r>
              <a:rPr dirty="0"/>
              <a:t>ΚΑΙ</a:t>
            </a:r>
            <a:r>
              <a:rPr spc="180" dirty="0"/>
              <a:t> </a:t>
            </a:r>
            <a:r>
              <a:rPr spc="-95" dirty="0"/>
              <a:t>ΠΑΤΑΜΕ</a:t>
            </a:r>
            <a:r>
              <a:rPr spc="175" dirty="0"/>
              <a:t> </a:t>
            </a:r>
            <a:r>
              <a:rPr spc="-25" dirty="0">
                <a:latin typeface="Trebuchet MS"/>
                <a:cs typeface="Trebuchet MS"/>
              </a:rPr>
              <a:t>JOIN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300" dirty="0">
                <a:latin typeface="Trebuchet MS"/>
                <a:cs typeface="Trebuchet MS"/>
              </a:rPr>
              <a:t>NOW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61359" y="2249423"/>
            <a:ext cx="6577584" cy="41102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767841"/>
            <a:ext cx="6757034" cy="107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15"/>
              </a:lnSpc>
              <a:spcBef>
                <a:spcPts val="100"/>
              </a:spcBef>
            </a:pPr>
            <a:r>
              <a:rPr spc="-35" dirty="0"/>
              <a:t>ΣΤΟ</a:t>
            </a:r>
            <a:r>
              <a:rPr spc="155" dirty="0"/>
              <a:t> </a:t>
            </a:r>
            <a:r>
              <a:rPr spc="-5" dirty="0"/>
              <a:t>ΕΠΟΜΕΝΟ</a:t>
            </a:r>
            <a:r>
              <a:rPr spc="170" dirty="0"/>
              <a:t> </a:t>
            </a:r>
            <a:r>
              <a:rPr spc="-15" dirty="0"/>
              <a:t>ΠΕΔΙΟ</a:t>
            </a:r>
            <a:r>
              <a:rPr spc="170" dirty="0"/>
              <a:t> </a:t>
            </a:r>
            <a:r>
              <a:rPr spc="-15" dirty="0"/>
              <a:t>ΕΠΙΛΕΓΟΥΜΕ</a:t>
            </a:r>
          </a:p>
          <a:p>
            <a:pPr marL="12700">
              <a:lnSpc>
                <a:spcPts val="4115"/>
              </a:lnSpc>
            </a:pPr>
            <a:r>
              <a:rPr spc="-210" dirty="0">
                <a:latin typeface="Trebuchet MS"/>
                <a:cs typeface="Trebuchet MS"/>
              </a:rPr>
              <a:t>CRE</a:t>
            </a:r>
            <a:r>
              <a:rPr spc="-145" dirty="0">
                <a:latin typeface="Trebuchet MS"/>
                <a:cs typeface="Trebuchet MS"/>
              </a:rPr>
              <a:t>A</a:t>
            </a:r>
            <a:r>
              <a:rPr spc="-434" dirty="0">
                <a:latin typeface="Trebuchet MS"/>
                <a:cs typeface="Trebuchet MS"/>
              </a:rPr>
              <a:t>TE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50" dirty="0">
                <a:latin typeface="Trebuchet MS"/>
                <a:cs typeface="Trebuchet MS"/>
              </a:rPr>
              <a:t>A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290" dirty="0">
                <a:latin typeface="Trebuchet MS"/>
                <a:cs typeface="Trebuchet MS"/>
              </a:rPr>
              <a:t>PE</a:t>
            </a:r>
            <a:r>
              <a:rPr spc="-30" dirty="0">
                <a:latin typeface="Trebuchet MS"/>
                <a:cs typeface="Trebuchet MS"/>
              </a:rPr>
              <a:t>RSONAL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100" dirty="0">
                <a:latin typeface="Trebuchet MS"/>
                <a:cs typeface="Trebuchet MS"/>
              </a:rPr>
              <a:t>A</a:t>
            </a:r>
            <a:r>
              <a:rPr spc="55" dirty="0">
                <a:latin typeface="Trebuchet MS"/>
                <a:cs typeface="Trebuchet MS"/>
              </a:rPr>
              <a:t>CCO</a:t>
            </a:r>
            <a:r>
              <a:rPr spc="40" dirty="0">
                <a:latin typeface="Trebuchet MS"/>
                <a:cs typeface="Trebuchet MS"/>
              </a:rPr>
              <a:t>U</a:t>
            </a:r>
            <a:r>
              <a:rPr spc="-204" dirty="0">
                <a:latin typeface="Trebuchet MS"/>
                <a:cs typeface="Trebuchet MS"/>
              </a:rPr>
              <a:t>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767841"/>
            <a:ext cx="6809740" cy="107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15"/>
              </a:lnSpc>
              <a:spcBef>
                <a:spcPts val="100"/>
              </a:spcBef>
            </a:pPr>
            <a:r>
              <a:rPr spc="-15" dirty="0"/>
              <a:t>ΚΑΝΟΥΜΕ</a:t>
            </a:r>
            <a:r>
              <a:rPr spc="160" dirty="0"/>
              <a:t> </a:t>
            </a:r>
            <a:r>
              <a:rPr spc="15" dirty="0">
                <a:latin typeface="Trebuchet MS"/>
                <a:cs typeface="Trebuchet MS"/>
              </a:rPr>
              <a:t>LOGIN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dirty="0"/>
              <a:t>ΜΕ</a:t>
            </a:r>
            <a:r>
              <a:rPr spc="155" dirty="0"/>
              <a:t> </a:t>
            </a:r>
            <a:r>
              <a:rPr spc="-5" dirty="0"/>
              <a:t>ΤΗΝ</a:t>
            </a:r>
            <a:r>
              <a:rPr spc="170" dirty="0"/>
              <a:t> </a:t>
            </a:r>
            <a:r>
              <a:rPr spc="-15" dirty="0"/>
              <a:t>ΕΠΙΛΟΓΗ</a:t>
            </a:r>
          </a:p>
          <a:p>
            <a:pPr marL="12700">
              <a:lnSpc>
                <a:spcPts val="4115"/>
              </a:lnSpc>
            </a:pPr>
            <a:r>
              <a:rPr spc="75" dirty="0">
                <a:latin typeface="Trebuchet MS"/>
                <a:cs typeface="Trebuchet MS"/>
              </a:rPr>
              <a:t>SIGN</a:t>
            </a:r>
            <a:r>
              <a:rPr spc="-125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IN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-95" dirty="0">
                <a:latin typeface="Trebuchet MS"/>
                <a:cs typeface="Trebuchet MS"/>
              </a:rPr>
              <a:t>WITH</a:t>
            </a:r>
            <a:r>
              <a:rPr spc="-110" dirty="0">
                <a:latin typeface="Trebuchet MS"/>
                <a:cs typeface="Trebuchet MS"/>
              </a:rPr>
              <a:t> </a:t>
            </a:r>
            <a:r>
              <a:rPr spc="90" dirty="0">
                <a:latin typeface="Trebuchet MS"/>
                <a:cs typeface="Trebuchet MS"/>
              </a:rPr>
              <a:t>GOOGLE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611835"/>
            <a:ext cx="8969375" cy="13957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50" dirty="0"/>
              <a:t>ΚΑΤΟΠΙΝ</a:t>
            </a:r>
            <a:r>
              <a:rPr sz="3200" spc="160" dirty="0"/>
              <a:t> </a:t>
            </a:r>
            <a:r>
              <a:rPr sz="3200" spc="-10" dirty="0"/>
              <a:t>ΕΠΙΛΕΓΟΥΜΕ</a:t>
            </a:r>
            <a:r>
              <a:rPr sz="3200" spc="175" dirty="0"/>
              <a:t> </a:t>
            </a:r>
            <a:r>
              <a:rPr sz="3200" spc="-5" dirty="0"/>
              <a:t>ΑΠΌ</a:t>
            </a:r>
            <a:r>
              <a:rPr sz="3200" spc="170" dirty="0"/>
              <a:t> </a:t>
            </a:r>
            <a:r>
              <a:rPr sz="3200" spc="-45" dirty="0"/>
              <a:t>ΤΟ</a:t>
            </a:r>
            <a:r>
              <a:rPr sz="3200" spc="165" dirty="0"/>
              <a:t> </a:t>
            </a:r>
            <a:r>
              <a:rPr sz="3200" spc="-20" dirty="0"/>
              <a:t>ΜΕΝΟΥ</a:t>
            </a:r>
            <a:r>
              <a:rPr sz="3200" spc="170" dirty="0"/>
              <a:t> </a:t>
            </a:r>
            <a:r>
              <a:rPr sz="3200" spc="-85" dirty="0"/>
              <a:t>ΣΤΑ</a:t>
            </a:r>
            <a:r>
              <a:rPr sz="3200" spc="150" dirty="0"/>
              <a:t> </a:t>
            </a:r>
            <a:r>
              <a:rPr sz="3200" spc="-35" dirty="0"/>
              <a:t>ΑΡΙΣΤΕΡΑ </a:t>
            </a:r>
            <a:r>
              <a:rPr sz="3200" spc="-710" dirty="0"/>
              <a:t> </a:t>
            </a:r>
            <a:r>
              <a:rPr sz="3200" spc="-5" dirty="0"/>
              <a:t>ΤΗΝ</a:t>
            </a:r>
            <a:r>
              <a:rPr sz="3200" spc="170" dirty="0"/>
              <a:t> </a:t>
            </a:r>
            <a:r>
              <a:rPr sz="3200" spc="-15" dirty="0"/>
              <a:t>ΕΠΙΛΟΓΗ</a:t>
            </a:r>
            <a:r>
              <a:rPr sz="3200" spc="185" dirty="0"/>
              <a:t> </a:t>
            </a:r>
            <a:r>
              <a:rPr sz="3200" spc="-145" dirty="0">
                <a:latin typeface="Trebuchet MS"/>
                <a:cs typeface="Trebuchet MS"/>
              </a:rPr>
              <a:t>CIRCUITS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dirty="0"/>
              <a:t>ΚΑΙ</a:t>
            </a:r>
            <a:r>
              <a:rPr sz="3200" spc="155" dirty="0"/>
              <a:t> </a:t>
            </a:r>
            <a:r>
              <a:rPr sz="3200" spc="-65" dirty="0"/>
              <a:t>ΜΕΤΑ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ts val="3425"/>
              </a:lnSpc>
            </a:pPr>
            <a:r>
              <a:rPr sz="3200" spc="-185" dirty="0">
                <a:latin typeface="Trebuchet MS"/>
                <a:cs typeface="Trebuchet MS"/>
              </a:rPr>
              <a:t>CRE</a:t>
            </a:r>
            <a:r>
              <a:rPr sz="3200" spc="-114" dirty="0">
                <a:latin typeface="Trebuchet MS"/>
                <a:cs typeface="Trebuchet MS"/>
              </a:rPr>
              <a:t>A</a:t>
            </a:r>
            <a:r>
              <a:rPr sz="3200" spc="-385" dirty="0">
                <a:latin typeface="Trebuchet MS"/>
                <a:cs typeface="Trebuchet MS"/>
              </a:rPr>
              <a:t>TE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45" dirty="0">
                <a:latin typeface="Trebuchet MS"/>
                <a:cs typeface="Trebuchet MS"/>
              </a:rPr>
              <a:t>A</a:t>
            </a:r>
            <a:r>
              <a:rPr sz="3200" spc="-90" dirty="0">
                <a:latin typeface="Trebuchet MS"/>
                <a:cs typeface="Trebuchet MS"/>
              </a:rPr>
              <a:t> </a:t>
            </a:r>
            <a:r>
              <a:rPr sz="3200" spc="85" dirty="0">
                <a:latin typeface="Trebuchet MS"/>
                <a:cs typeface="Trebuchet MS"/>
              </a:rPr>
              <a:t>NEW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-114" dirty="0">
                <a:latin typeface="Trebuchet MS"/>
                <a:cs typeface="Trebuchet MS"/>
              </a:rPr>
              <a:t>C</a:t>
            </a:r>
            <a:r>
              <a:rPr sz="3200" spc="-50" dirty="0">
                <a:latin typeface="Trebuchet MS"/>
                <a:cs typeface="Trebuchet MS"/>
              </a:rPr>
              <a:t>I</a:t>
            </a:r>
            <a:r>
              <a:rPr sz="3200" spc="-204" dirty="0">
                <a:latin typeface="Trebuchet MS"/>
                <a:cs typeface="Trebuchet MS"/>
              </a:rPr>
              <a:t>RCUIT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767841"/>
            <a:ext cx="7780655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05"/>
              </a:lnSpc>
              <a:spcBef>
                <a:spcPts val="100"/>
              </a:spcBef>
            </a:pPr>
            <a:r>
              <a:rPr spc="-35" dirty="0"/>
              <a:t>ΣΤΟ</a:t>
            </a:r>
            <a:r>
              <a:rPr spc="160" dirty="0"/>
              <a:t> </a:t>
            </a:r>
            <a:r>
              <a:rPr spc="-15" dirty="0"/>
              <a:t>ΠΕΔΙΟ</a:t>
            </a:r>
            <a:r>
              <a:rPr spc="180" dirty="0"/>
              <a:t> </a:t>
            </a:r>
            <a:r>
              <a:rPr spc="-65" dirty="0"/>
              <a:t>ΑΥΤΌ</a:t>
            </a:r>
            <a:r>
              <a:rPr spc="170" dirty="0"/>
              <a:t> </a:t>
            </a:r>
            <a:r>
              <a:rPr spc="-15" dirty="0"/>
              <a:t>ΕΠΙΛΕΓΟΥΜΕ</a:t>
            </a:r>
            <a:r>
              <a:rPr spc="185" dirty="0"/>
              <a:t> </a:t>
            </a:r>
            <a:r>
              <a:rPr spc="-5" dirty="0"/>
              <a:t>ΔΕΞΙΑ</a:t>
            </a:r>
            <a:r>
              <a:rPr spc="200" dirty="0"/>
              <a:t> </a:t>
            </a:r>
            <a:r>
              <a:rPr spc="-35" dirty="0"/>
              <a:t>ΣΤΟ</a:t>
            </a:r>
          </a:p>
          <a:p>
            <a:pPr marL="12700">
              <a:lnSpc>
                <a:spcPts val="4105"/>
              </a:lnSpc>
            </a:pPr>
            <a:r>
              <a:rPr spc="-10" dirty="0">
                <a:latin typeface="Trebuchet MS"/>
                <a:cs typeface="Trebuchet MS"/>
              </a:rPr>
              <a:t>COMPONET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5" dirty="0"/>
              <a:t>ΤΗΝ</a:t>
            </a:r>
            <a:r>
              <a:rPr spc="160" dirty="0"/>
              <a:t> </a:t>
            </a:r>
            <a:r>
              <a:rPr spc="-15" dirty="0"/>
              <a:t>ΕΠΙΛΟΓΗ</a:t>
            </a:r>
            <a:r>
              <a:rPr spc="180" dirty="0"/>
              <a:t> </a:t>
            </a:r>
            <a:r>
              <a:rPr spc="-275" dirty="0">
                <a:latin typeface="Trebuchet MS"/>
                <a:cs typeface="Trebuchet MS"/>
              </a:rPr>
              <a:t>ALL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9757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pc="-60" dirty="0"/>
              <a:t>ΚΑΤΟΠΙΝ</a:t>
            </a:r>
            <a:r>
              <a:rPr spc="155" dirty="0"/>
              <a:t> </a:t>
            </a:r>
            <a:r>
              <a:rPr spc="-5" dirty="0"/>
              <a:t>ΠΑΝΩ</a:t>
            </a:r>
            <a:r>
              <a:rPr spc="165" dirty="0"/>
              <a:t> </a:t>
            </a:r>
            <a:r>
              <a:rPr spc="-35" dirty="0"/>
              <a:t>ΑΡΙΣΤΕΡΑ</a:t>
            </a:r>
            <a:r>
              <a:rPr spc="175" dirty="0"/>
              <a:t> </a:t>
            </a:r>
            <a:r>
              <a:rPr spc="-45" dirty="0"/>
              <a:t>ΓΡΑΦΟΥΜΕ</a:t>
            </a:r>
            <a:r>
              <a:rPr spc="150" dirty="0"/>
              <a:t> </a:t>
            </a:r>
            <a:r>
              <a:rPr spc="-100" dirty="0"/>
              <a:t>ΤΟ </a:t>
            </a:r>
            <a:r>
              <a:rPr spc="-800" dirty="0"/>
              <a:t> </a:t>
            </a:r>
            <a:r>
              <a:rPr spc="-25" dirty="0"/>
              <a:t>ΟΝΟΜΑΤΕΠΩΝΥΜΟ</a:t>
            </a:r>
            <a:r>
              <a:rPr spc="160" dirty="0"/>
              <a:t> </a:t>
            </a:r>
            <a:r>
              <a:rPr dirty="0"/>
              <a:t>ΜΑΣ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ct val="90200"/>
              </a:lnSpc>
              <a:spcBef>
                <a:spcPts val="480"/>
              </a:spcBef>
            </a:pPr>
            <a:r>
              <a:rPr sz="3200" spc="-15" dirty="0"/>
              <a:t>ΒΓΑΙΝΟΥΜΕ</a:t>
            </a:r>
            <a:r>
              <a:rPr sz="3200" spc="165" dirty="0"/>
              <a:t> </a:t>
            </a:r>
            <a:r>
              <a:rPr sz="3200" spc="-5" dirty="0"/>
              <a:t>ΑΠΌ</a:t>
            </a:r>
            <a:r>
              <a:rPr sz="3200" spc="175" dirty="0"/>
              <a:t> </a:t>
            </a:r>
            <a:r>
              <a:rPr sz="3200" spc="-45" dirty="0"/>
              <a:t>ΤΟ</a:t>
            </a:r>
            <a:r>
              <a:rPr sz="3200" spc="165" dirty="0"/>
              <a:t> </a:t>
            </a:r>
            <a:r>
              <a:rPr sz="3200" spc="-10" dirty="0"/>
              <a:t>ΠΕΔΙΟ</a:t>
            </a:r>
            <a:r>
              <a:rPr sz="3200" spc="185" dirty="0"/>
              <a:t> </a:t>
            </a:r>
            <a:r>
              <a:rPr sz="3200" spc="-60" dirty="0"/>
              <a:t>ΑΥΤΌ</a:t>
            </a:r>
            <a:r>
              <a:rPr sz="3200" spc="175" dirty="0"/>
              <a:t> </a:t>
            </a:r>
            <a:r>
              <a:rPr sz="3200" dirty="0"/>
              <a:t>ΚΑΙ</a:t>
            </a:r>
            <a:r>
              <a:rPr sz="3200" spc="150" dirty="0"/>
              <a:t> </a:t>
            </a:r>
            <a:r>
              <a:rPr sz="3200" spc="-10" dirty="0"/>
              <a:t>ΠΗΓΑΙΝΟΥΜΕ</a:t>
            </a:r>
            <a:r>
              <a:rPr sz="3200" spc="190" dirty="0"/>
              <a:t> </a:t>
            </a:r>
            <a:r>
              <a:rPr sz="3200" spc="-5" dirty="0"/>
              <a:t>ΣΤΗΝ </a:t>
            </a:r>
            <a:r>
              <a:rPr sz="3200" spc="-710" dirty="0"/>
              <a:t> </a:t>
            </a:r>
            <a:r>
              <a:rPr sz="3200" spc="-10" dirty="0"/>
              <a:t>ΑΡΧΙΚΗ</a:t>
            </a:r>
            <a:r>
              <a:rPr sz="3200" spc="160" dirty="0"/>
              <a:t> </a:t>
            </a:r>
            <a:r>
              <a:rPr sz="3200" spc="-25" dirty="0"/>
              <a:t>ΌΠΟΥ</a:t>
            </a:r>
            <a:r>
              <a:rPr sz="3200" spc="175" dirty="0"/>
              <a:t> </a:t>
            </a:r>
            <a:r>
              <a:rPr sz="3200" spc="-25" dirty="0"/>
              <a:t>ΒΡΙΣΚΟΥΜΕ</a:t>
            </a:r>
            <a:r>
              <a:rPr sz="3200" spc="155" dirty="0"/>
              <a:t> </a:t>
            </a:r>
            <a:r>
              <a:rPr sz="3200" spc="-45" dirty="0"/>
              <a:t>ΤΟ</a:t>
            </a:r>
            <a:r>
              <a:rPr sz="3200" spc="165" dirty="0"/>
              <a:t> </a:t>
            </a:r>
            <a:r>
              <a:rPr sz="3200" dirty="0"/>
              <a:t>ΚΥΚΛΩΜΑ</a:t>
            </a:r>
            <a:r>
              <a:rPr sz="3200" spc="145" dirty="0"/>
              <a:t> </a:t>
            </a:r>
            <a:r>
              <a:rPr sz="3200" spc="-5" dirty="0"/>
              <a:t>ΜΑΣ</a:t>
            </a:r>
            <a:r>
              <a:rPr sz="3200" spc="155" dirty="0"/>
              <a:t> </a:t>
            </a:r>
            <a:r>
              <a:rPr sz="3200" dirty="0"/>
              <a:t>ΚΑΙ </a:t>
            </a:r>
            <a:r>
              <a:rPr sz="3200" spc="5" dirty="0"/>
              <a:t> </a:t>
            </a:r>
            <a:r>
              <a:rPr sz="3200" spc="-70" dirty="0"/>
              <a:t>ΠΑΤΩΝΤΑΣ</a:t>
            </a:r>
            <a:r>
              <a:rPr sz="3200" spc="-65" dirty="0"/>
              <a:t> </a:t>
            </a:r>
            <a:r>
              <a:rPr sz="3200" spc="-5" dirty="0"/>
              <a:t>ΠΑΝΩ </a:t>
            </a:r>
            <a:r>
              <a:rPr sz="3200" spc="-30" dirty="0"/>
              <a:t>ΣΤΟ </a:t>
            </a:r>
            <a:r>
              <a:rPr sz="3200" spc="-35" dirty="0"/>
              <a:t>ΓΡΑΝΑΖΙ </a:t>
            </a:r>
            <a:r>
              <a:rPr sz="3200" spc="-15" dirty="0"/>
              <a:t>ΕΠΙΛΕΓΟΥΜΕ </a:t>
            </a:r>
            <a:r>
              <a:rPr sz="3200" spc="-45" dirty="0"/>
              <a:t>ΤΟ</a:t>
            </a:r>
            <a:r>
              <a:rPr sz="3200" spc="-40" dirty="0"/>
              <a:t> </a:t>
            </a:r>
            <a:r>
              <a:rPr sz="3200" spc="-15" dirty="0"/>
              <a:t>ΠΕΔΙΟ </a:t>
            </a:r>
            <a:r>
              <a:rPr sz="3200" spc="-10" dirty="0"/>
              <a:t> </a:t>
            </a:r>
            <a:r>
              <a:rPr sz="3200" spc="-180" dirty="0">
                <a:latin typeface="Trebuchet MS"/>
                <a:cs typeface="Trebuchet MS"/>
              </a:rPr>
              <a:t>PROPERTIES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767841"/>
            <a:ext cx="880491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pc="-5" dirty="0"/>
              <a:t>ΕΚΕΙ</a:t>
            </a:r>
            <a:r>
              <a:rPr spc="180" dirty="0"/>
              <a:t> </a:t>
            </a:r>
            <a:r>
              <a:rPr spc="-15" dirty="0"/>
              <a:t>ΕΠΙΛΕΓΟΥΜΕ</a:t>
            </a:r>
            <a:r>
              <a:rPr spc="180" dirty="0"/>
              <a:t> </a:t>
            </a:r>
            <a:r>
              <a:rPr dirty="0"/>
              <a:t>ΝΑ</a:t>
            </a:r>
            <a:r>
              <a:rPr spc="165" dirty="0"/>
              <a:t> </a:t>
            </a:r>
            <a:r>
              <a:rPr spc="-15" dirty="0"/>
              <a:t>ΚΑΝΟΥΜΕ</a:t>
            </a:r>
            <a:r>
              <a:rPr spc="155" dirty="0"/>
              <a:t> </a:t>
            </a:r>
            <a:r>
              <a:rPr spc="-50" dirty="0"/>
              <a:t>ΤΟ</a:t>
            </a:r>
            <a:r>
              <a:rPr spc="160" dirty="0"/>
              <a:t> </a:t>
            </a:r>
            <a:r>
              <a:rPr dirty="0"/>
              <a:t>ΚΥΚΛΩΜΑ </a:t>
            </a:r>
            <a:r>
              <a:rPr spc="-800" dirty="0"/>
              <a:t> </a:t>
            </a:r>
            <a:r>
              <a:rPr dirty="0"/>
              <a:t>ΜΑΣ</a:t>
            </a:r>
            <a:r>
              <a:rPr spc="160" dirty="0"/>
              <a:t> </a:t>
            </a:r>
            <a:r>
              <a:rPr spc="-210" dirty="0">
                <a:latin typeface="Trebuchet MS"/>
                <a:cs typeface="Trebuchet MS"/>
              </a:rPr>
              <a:t>PUBLIC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9757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pc="-5" dirty="0"/>
              <a:t>ΞΑΝΑΜΠΑΙΝΟΥΜΕ</a:t>
            </a:r>
            <a:r>
              <a:rPr spc="130" dirty="0"/>
              <a:t> </a:t>
            </a:r>
            <a:r>
              <a:rPr spc="-35" dirty="0"/>
              <a:t>ΣΤΟ</a:t>
            </a:r>
            <a:r>
              <a:rPr spc="135" dirty="0"/>
              <a:t> </a:t>
            </a:r>
            <a:r>
              <a:rPr dirty="0"/>
              <a:t>ΚΥΚΛΩΜΑ</a:t>
            </a:r>
            <a:r>
              <a:rPr spc="150" dirty="0"/>
              <a:t> </a:t>
            </a:r>
            <a:r>
              <a:rPr dirty="0"/>
              <a:t>ΜΑΣ</a:t>
            </a:r>
            <a:r>
              <a:rPr spc="155" dirty="0"/>
              <a:t> </a:t>
            </a:r>
            <a:r>
              <a:rPr dirty="0"/>
              <a:t>ΚΑΙ </a:t>
            </a:r>
            <a:r>
              <a:rPr spc="-800" dirty="0"/>
              <a:t> </a:t>
            </a:r>
            <a:r>
              <a:rPr spc="-15" dirty="0"/>
              <a:t>ΕΠΙΛΕΓΟΥΜΕ</a:t>
            </a:r>
            <a:r>
              <a:rPr spc="180" dirty="0"/>
              <a:t> </a:t>
            </a:r>
            <a:r>
              <a:rPr dirty="0"/>
              <a:t>ΠΑΝΩ</a:t>
            </a:r>
            <a:r>
              <a:rPr spc="150" dirty="0"/>
              <a:t> </a:t>
            </a:r>
            <a:r>
              <a:rPr spc="-5" dirty="0"/>
              <a:t>ΔΕΞΙΑ</a:t>
            </a:r>
            <a:r>
              <a:rPr spc="200" dirty="0"/>
              <a:t> </a:t>
            </a:r>
            <a:r>
              <a:rPr spc="-50" dirty="0"/>
              <a:t>ΤΟ</a:t>
            </a:r>
            <a:r>
              <a:rPr spc="160" dirty="0"/>
              <a:t> </a:t>
            </a:r>
            <a:r>
              <a:rPr spc="-15" dirty="0"/>
              <a:t>ΠΕΔΙΟ</a:t>
            </a:r>
            <a:r>
              <a:rPr spc="195" dirty="0"/>
              <a:t> </a:t>
            </a:r>
            <a:r>
              <a:rPr spc="-145" dirty="0">
                <a:latin typeface="Trebuchet MS"/>
                <a:cs typeface="Trebuchet MS"/>
              </a:rPr>
              <a:t>SHARE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1014729"/>
            <a:ext cx="9140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Κ</a:t>
            </a:r>
            <a:r>
              <a:rPr spc="-285" dirty="0"/>
              <a:t>Α</a:t>
            </a:r>
            <a:r>
              <a:rPr spc="-100" dirty="0"/>
              <a:t>Τ</a:t>
            </a:r>
            <a:r>
              <a:rPr spc="-5" dirty="0"/>
              <a:t>ΟΠΙ</a:t>
            </a:r>
            <a:r>
              <a:rPr dirty="0"/>
              <a:t>Ν</a:t>
            </a:r>
            <a:r>
              <a:rPr spc="175" dirty="0"/>
              <a:t> </a:t>
            </a:r>
            <a:r>
              <a:rPr spc="-5" dirty="0"/>
              <a:t>ΕΠΙΛΕΓ</a:t>
            </a:r>
            <a:r>
              <a:rPr spc="-85" dirty="0"/>
              <a:t>Ο</a:t>
            </a:r>
            <a:r>
              <a:rPr spc="-5" dirty="0"/>
              <a:t>ΥΜ</a:t>
            </a:r>
            <a:r>
              <a:rPr dirty="0"/>
              <a:t>Ε</a:t>
            </a:r>
            <a:r>
              <a:rPr spc="190" dirty="0"/>
              <a:t> </a:t>
            </a:r>
            <a:r>
              <a:rPr spc="-100" dirty="0"/>
              <a:t>Τ</a:t>
            </a:r>
            <a:r>
              <a:rPr dirty="0"/>
              <a:t>Ο</a:t>
            </a:r>
            <a:r>
              <a:rPr spc="170" dirty="0"/>
              <a:t> </a:t>
            </a:r>
            <a:r>
              <a:rPr spc="-5" dirty="0"/>
              <a:t>Π</a:t>
            </a:r>
            <a:r>
              <a:rPr spc="-40" dirty="0"/>
              <a:t>Ε</a:t>
            </a:r>
            <a:r>
              <a:rPr spc="-5" dirty="0"/>
              <a:t>ΔΙ</a:t>
            </a:r>
            <a:r>
              <a:rPr dirty="0"/>
              <a:t>Ο</a:t>
            </a:r>
            <a:r>
              <a:rPr spc="200" dirty="0"/>
              <a:t> </a:t>
            </a:r>
            <a:r>
              <a:rPr spc="-60" dirty="0">
                <a:latin typeface="Trebuchet MS"/>
                <a:cs typeface="Trebuchet MS"/>
              </a:rPr>
              <a:t>IN</a:t>
            </a:r>
            <a:r>
              <a:rPr spc="-200" dirty="0">
                <a:latin typeface="Trebuchet MS"/>
                <a:cs typeface="Trebuchet MS"/>
              </a:rPr>
              <a:t>V</a:t>
            </a:r>
            <a:r>
              <a:rPr spc="-135" dirty="0">
                <a:latin typeface="Trebuchet MS"/>
                <a:cs typeface="Trebuchet MS"/>
              </a:rPr>
              <a:t>A</a:t>
            </a:r>
            <a:r>
              <a:rPr spc="-434" dirty="0">
                <a:latin typeface="Trebuchet MS"/>
                <a:cs typeface="Trebuchet MS"/>
              </a:rPr>
              <a:t>TE</a:t>
            </a:r>
            <a:r>
              <a:rPr spc="-95" dirty="0">
                <a:latin typeface="Trebuchet MS"/>
                <a:cs typeface="Trebuchet MS"/>
              </a:rPr>
              <a:t> </a:t>
            </a:r>
            <a:r>
              <a:rPr spc="-290" dirty="0">
                <a:latin typeface="Trebuchet MS"/>
                <a:cs typeface="Trebuchet MS"/>
              </a:rPr>
              <a:t>PE</a:t>
            </a:r>
            <a:r>
              <a:rPr spc="-165" dirty="0">
                <a:latin typeface="Trebuchet MS"/>
                <a:cs typeface="Trebuchet MS"/>
              </a:rPr>
              <a:t>OPLE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0216" y="767841"/>
            <a:ext cx="8919210" cy="575157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pc="-5" dirty="0"/>
              <a:t>Τ</a:t>
            </a:r>
            <a:r>
              <a:rPr spc="-45" dirty="0"/>
              <a:t>Ε</a:t>
            </a:r>
            <a:r>
              <a:rPr spc="-50" dirty="0"/>
              <a:t>Λ</a:t>
            </a:r>
            <a:r>
              <a:rPr spc="-5" dirty="0"/>
              <a:t>Ο</a:t>
            </a:r>
            <a:r>
              <a:rPr dirty="0"/>
              <a:t>Σ</a:t>
            </a:r>
            <a:r>
              <a:rPr spc="180" dirty="0"/>
              <a:t> </a:t>
            </a:r>
            <a:r>
              <a:rPr dirty="0"/>
              <a:t>ΚΑΝ</a:t>
            </a:r>
            <a:r>
              <a:rPr spc="-75" dirty="0"/>
              <a:t>Ο</a:t>
            </a:r>
            <a:r>
              <a:rPr spc="-5" dirty="0"/>
              <a:t>ΥΜ</a:t>
            </a:r>
            <a:r>
              <a:rPr dirty="0"/>
              <a:t>Ε</a:t>
            </a:r>
            <a:r>
              <a:rPr spc="165" dirty="0"/>
              <a:t> </a:t>
            </a:r>
            <a:r>
              <a:rPr spc="20" dirty="0">
                <a:latin typeface="Trebuchet MS"/>
                <a:cs typeface="Trebuchet MS"/>
              </a:rPr>
              <a:t>COPY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-500" dirty="0">
                <a:latin typeface="Trebuchet MS"/>
                <a:cs typeface="Trebuchet MS"/>
              </a:rPr>
              <a:t>P</a:t>
            </a:r>
            <a:r>
              <a:rPr spc="-190" dirty="0">
                <a:latin typeface="Trebuchet MS"/>
                <a:cs typeface="Trebuchet MS"/>
              </a:rPr>
              <a:t>ASTE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-100" dirty="0"/>
              <a:t>Τ</a:t>
            </a:r>
            <a:r>
              <a:rPr spc="-5" dirty="0"/>
              <a:t>Ο</a:t>
            </a:r>
            <a:r>
              <a:rPr dirty="0"/>
              <a:t>Ν</a:t>
            </a:r>
            <a:r>
              <a:rPr spc="175" dirty="0"/>
              <a:t> </a:t>
            </a:r>
            <a:r>
              <a:rPr dirty="0" smtClean="0"/>
              <a:t>ΣΥΝΔΕΣΜΟ</a:t>
            </a:r>
            <a:endParaRPr spc="-11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59" y="2249423"/>
            <a:ext cx="5666232" cy="3541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216" y="392379"/>
            <a:ext cx="9751567" cy="2769989"/>
          </a:xfrm>
        </p:spPr>
        <p:txBody>
          <a:bodyPr/>
          <a:lstStyle/>
          <a:p>
            <a:r>
              <a:rPr lang="el-GR" dirty="0" smtClean="0"/>
              <a:t>Αφού κάνουμε </a:t>
            </a:r>
            <a:r>
              <a:rPr lang="en-US" dirty="0" smtClean="0"/>
              <a:t>copy </a:t>
            </a:r>
            <a:r>
              <a:rPr lang="el-GR" dirty="0" smtClean="0"/>
              <a:t>τον σύνδεσμο κατόπιν ανοίγουμε ενα σημειωματάριο και κάνουμε </a:t>
            </a:r>
            <a:r>
              <a:rPr lang="en-US" dirty="0" smtClean="0"/>
              <a:t>paste </a:t>
            </a:r>
            <a:r>
              <a:rPr lang="el-GR" dirty="0" smtClean="0"/>
              <a:t>τον σύνδεσμο. Αποθηκεύουμε το αρχείο με το ονομά μας και το κάνουμε </a:t>
            </a:r>
            <a:r>
              <a:rPr lang="en-US" dirty="0" smtClean="0"/>
              <a:t>upload </a:t>
            </a:r>
            <a:r>
              <a:rPr lang="el-GR" dirty="0" smtClean="0"/>
              <a:t>στο </a:t>
            </a:r>
            <a:r>
              <a:rPr lang="en-US" dirty="0" smtClean="0"/>
              <a:t>Eclass </a:t>
            </a:r>
            <a:r>
              <a:rPr lang="el-GR" dirty="0" smtClean="0"/>
              <a:t>πεδίο Εργασίες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98136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8F95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151</Words>
  <Application>Microsoft Office PowerPoint</Application>
  <PresentationFormat>Widescreen</PresentationFormat>
  <Paragraphs>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Trebuchet MS</vt:lpstr>
      <vt:lpstr>Office Theme</vt:lpstr>
      <vt:lpstr>PowerPoint Presentation</vt:lpstr>
      <vt:lpstr>ΓΡΑΦΟΥΜΕ ΣΤΟ BROWSER ΤΗ ΔΙΕΥΘΥΝΣΗ WWW.TINKERCAD.COM ΚΑΙ ΠΑΤΑΜΕ JOIN NOW</vt:lpstr>
      <vt:lpstr>ΣΤΟ ΕΠΟΜΕΝΟ ΠΕΔΙΟ ΕΠΙΛΕΓΟΥΜΕ CREATE A PERSONAL ACCOUNT</vt:lpstr>
      <vt:lpstr>ΚΑΝΟΥΜΕ LOGIN ΜΕ ΤΗΝ ΕΠΙΛΟΓΗ SIGN IN WITH GOOGLE</vt:lpstr>
      <vt:lpstr>ΚΑΤΟΠΙΝ ΕΠΙΛΕΓΟΥΜΕ ΑΠΌ ΤΟ ΜΕΝΟΥ ΣΤΑ ΑΡΙΣΤΕΡΑ  ΤΗΝ ΕΠΙΛΟΓΗ CIRCUITS ΚΑΙ ΜΕΤΑ CREATE A NEW CIRCUIT</vt:lpstr>
      <vt:lpstr>ΣΤΟ ΠΕΔΙΟ ΑΥΤΌ ΕΠΙΛΕΓΟΥΜΕ ΔΕΞΙΑ ΣΤΟ COMPONET ΤΗΝ ΕΠΙΛΟΓΗ ALL</vt:lpstr>
      <vt:lpstr>ΚΑΤΟΠΙΝ ΠΑΝΩ ΑΡΙΣΤΕΡΑ ΓΡΑΦΟΥΜΕ ΤΟ  ΟΝΟΜΑΤΕΠΩΝΥΜΟ ΜΑΣ</vt:lpstr>
      <vt:lpstr>ΒΓΑΙΝΟΥΜΕ ΑΠΌ ΤΟ ΠΕΔΙΟ ΑΥΤΌ ΚΑΙ ΠΗΓΑΙΝΟΥΜΕ ΣΤΗΝ  ΑΡΧΙΚΗ ΌΠΟΥ ΒΡΙΣΚΟΥΜΕ ΤΟ ΚΥΚΛΩΜΑ ΜΑΣ ΚΑΙ  ΠΑΤΩΝΤΑΣ ΠΑΝΩ ΣΤΟ ΓΡΑΝΑΖΙ ΕΠΙΛΕΓΟΥΜΕ ΤΟ ΠΕΔΙΟ  PROPERTIES</vt:lpstr>
      <vt:lpstr>ΕΚΕΙ ΕΠΙΛΕΓΟΥΜΕ ΝΑ ΚΑΝΟΥΜΕ ΤΟ ΚΥΚΛΩΜΑ  ΜΑΣ PUBLIC</vt:lpstr>
      <vt:lpstr>ΞΑΝΑΜΠΑΙΝΟΥΜΕ ΣΤΟ ΚΥΚΛΩΜΑ ΜΑΣ ΚΑΙ  ΕΠΙΛΕΓΟΥΜΕ ΠΑΝΩ ΔΕΞΙΑ ΤΟ ΠΕΔΙΟ SHARE</vt:lpstr>
      <vt:lpstr>ΚΑΤΟΠΙΝ ΕΠΙΛΕΓΟΥΜΕ ΤΟ ΠΕΔΙΟ INVATE PEOPLE</vt:lpstr>
      <vt:lpstr>ΤΕΛΟΣ ΚΑΝΟΥΜΕ COPY PASTE ΤΟΝ ΣΥΝΔΕΣΜΟ</vt:lpstr>
      <vt:lpstr>Αφού κάνουμε copy τον σύνδεσμο κατόπιν ανοίγουμε ενα σημειωματάριο και κάνουμε paste τον σύνδεσμο. Αποθηκεύουμε το αρχείο με το ονομά μας και το κάνουμε upload στο Eclass πεδίο Εργασίες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ΛΟΓΙΚΗ ΣΧΕΔΙΑΣΗ 2020</dc:title>
  <dc:creator>paris kostopoulos</dc:creator>
  <cp:lastModifiedBy>parkost</cp:lastModifiedBy>
  <cp:revision>3</cp:revision>
  <dcterms:created xsi:type="dcterms:W3CDTF">2023-09-18T10:15:50Z</dcterms:created>
  <dcterms:modified xsi:type="dcterms:W3CDTF">2024-10-23T14:56:09Z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2023-09-18T00:00:00Z</vt:filetime>
  </property>
</Properties>
</file>